
<file path=[Content_Types].xml><?xml version="1.0" encoding="utf-8"?>
<Types xmlns="http://schemas.openxmlformats.org/package/2006/content-types">
  <Default Extension="gif" ContentType="image/gif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70"/>
  </p:notesMasterIdLst>
  <p:handoutMasterIdLst>
    <p:handoutMasterId r:id="rId71"/>
  </p:handoutMasterIdLst>
  <p:sldIdLst>
    <p:sldId id="256" r:id="rId2"/>
    <p:sldId id="313" r:id="rId3"/>
    <p:sldId id="1596" r:id="rId4"/>
    <p:sldId id="1676" r:id="rId5"/>
    <p:sldId id="291" r:id="rId6"/>
    <p:sldId id="343" r:id="rId7"/>
    <p:sldId id="317" r:id="rId8"/>
    <p:sldId id="351" r:id="rId9"/>
    <p:sldId id="1500" r:id="rId10"/>
    <p:sldId id="1501" r:id="rId11"/>
    <p:sldId id="1502" r:id="rId12"/>
    <p:sldId id="1503" r:id="rId13"/>
    <p:sldId id="1504" r:id="rId14"/>
    <p:sldId id="418" r:id="rId15"/>
    <p:sldId id="1677" r:id="rId16"/>
    <p:sldId id="596" r:id="rId17"/>
    <p:sldId id="1665" r:id="rId18"/>
    <p:sldId id="600" r:id="rId19"/>
    <p:sldId id="1658" r:id="rId20"/>
    <p:sldId id="1675" r:id="rId21"/>
    <p:sldId id="601" r:id="rId22"/>
    <p:sldId id="602" r:id="rId23"/>
    <p:sldId id="1727" r:id="rId24"/>
    <p:sldId id="1728" r:id="rId25"/>
    <p:sldId id="1729" r:id="rId26"/>
    <p:sldId id="605" r:id="rId27"/>
    <p:sldId id="604" r:id="rId28"/>
    <p:sldId id="606" r:id="rId29"/>
    <p:sldId id="626" r:id="rId30"/>
    <p:sldId id="1696" r:id="rId31"/>
    <p:sldId id="1683" r:id="rId32"/>
    <p:sldId id="1684" r:id="rId33"/>
    <p:sldId id="1693" r:id="rId34"/>
    <p:sldId id="744" r:id="rId35"/>
    <p:sldId id="743" r:id="rId36"/>
    <p:sldId id="694" r:id="rId37"/>
    <p:sldId id="1697" r:id="rId38"/>
    <p:sldId id="1698" r:id="rId39"/>
    <p:sldId id="1699" r:id="rId40"/>
    <p:sldId id="1686" r:id="rId41"/>
    <p:sldId id="894" r:id="rId42"/>
    <p:sldId id="895" r:id="rId43"/>
    <p:sldId id="896" r:id="rId44"/>
    <p:sldId id="897" r:id="rId45"/>
    <p:sldId id="898" r:id="rId46"/>
    <p:sldId id="899" r:id="rId47"/>
    <p:sldId id="900" r:id="rId48"/>
    <p:sldId id="901" r:id="rId49"/>
    <p:sldId id="902" r:id="rId50"/>
    <p:sldId id="1685" r:id="rId51"/>
    <p:sldId id="678" r:id="rId52"/>
    <p:sldId id="696" r:id="rId53"/>
    <p:sldId id="697" r:id="rId54"/>
    <p:sldId id="1725" r:id="rId55"/>
    <p:sldId id="698" r:id="rId56"/>
    <p:sldId id="684" r:id="rId57"/>
    <p:sldId id="699" r:id="rId58"/>
    <p:sldId id="700" r:id="rId59"/>
    <p:sldId id="702" r:id="rId60"/>
    <p:sldId id="1688" r:id="rId61"/>
    <p:sldId id="1722" r:id="rId62"/>
    <p:sldId id="1724" r:id="rId63"/>
    <p:sldId id="906" r:id="rId64"/>
    <p:sldId id="907" r:id="rId65"/>
    <p:sldId id="1694" r:id="rId66"/>
    <p:sldId id="1695" r:id="rId67"/>
    <p:sldId id="717" r:id="rId68"/>
    <p:sldId id="1689" r:id="rId6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33" autoAdjust="0"/>
    <p:restoredTop sz="93425" autoAdjust="0"/>
  </p:normalViewPr>
  <p:slideViewPr>
    <p:cSldViewPr>
      <p:cViewPr varScale="1">
        <p:scale>
          <a:sx n="164" d="100"/>
          <a:sy n="164" d="100"/>
        </p:scale>
        <p:origin x="2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9/1/20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30T21:11:24.800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7743 3449 8355,'-7'-19'0,"0"1"0,1 2-134,0 2 1,2 2 0,-4 4 0,-1 0 0,-1 0-1,-1 2 1,-2 2 0,-2 3 0,-4 1 0,-3 0-1,-2 1 1,-2 3 108,-5 4 1,-2 3-1,-2 3 1,-4 2-1,-1 2 1,-3 3-1,-2 1 1,-2 4-1,2 0 91,2 0 0,-1 2 1,8 0-1,3 0 0,5 1 1,5 0-1,4 3 1,5-1 146,5 0 0,4 6 1,5-3-1,2 1 0,7 1 1,9-2-1,9 0-110,6 1 0,2-1 0,8 0 1,-1-1-1,1-1 0,3-3 1,2-1-132,2-3 0,3 0 0,-2-3 0,0 0 0,2-3 0,1-4 0,5-2-8,-1-2 0,1-4 0,-1-3 1,2-3-1,1-2 0,-3-3 29,-4-4 21,2-7 0,-9-3 1,3-6-1,-5-3 0,-3-3 1,-4-4 94,-2-4 0,-4 1 0,-4-6 0,-7-3 0,-3-4 0,-5-2 0,-3-3-70,-3-5 1,-4 2 0,1-3 0,-4 4-1,-5 3 1,-7 6 0,-6 5-196,-3 5 0,-10 12 0,-8 7 1,-13 7-1,20 8 0,-2 3 1,-5 2-1,-2 3 156,-5 3 0,-3 3 0,-10 5 0,-3 2 0,-71 24 0</inkml:trace>
  <inkml:trace contextRef="#ctx0" brushRef="#br0" timeOffset="1">5722 5927 8355,'-29'-5'0,"-3"-1"129,5-5 1,-1 3 0,3 0 0,-2 1 0,2-1 0,1 1 0,1-2 0,-1-2 0,-1 0 0,-2 0 0,1-1 0,1 1-114,-2-1 0,2-3 0,-4 0 1,0 0-1,0-1 0,-3 1 1,-1 1-254,-1 2 0,-6 0 1,-2 1-1,-3 1 1,-5 1-1,-3 2 0,-3 2 189,-1 3 0,-4 0 0,-2 4 1,30-1-1,0 2 0,-3-1 1,1 2-1,-2 0 0,1 1 81,-1 1 0,1-1 1,-3-1-1,1 1 0,2 3 1,-1 1-1,0-1 0,0 0 1,1 1-1,0 0 0,1 0 1,1 1-1,2-1 0,0 1 69,0 0 1,1 0-1,-24 8 1,5 1-1,4 1 1,5 2 0,1 1-1,2 1-41,0 3 1,1 0-1,6 5 1,0-1 0,1 2-1,-1 2-18,1 3-113,4 0 0,2-3 0,7-1 0,-1 0 1,1 0-1,1 1 1,2-1 1,5 1 0,1 2 0,1 1-1,0-1 1,2-1 0,1-2 111,1 0 1,-1-3 0,4-1-1,0 2 1,0 1 0,1 1 0,2-1 129,0-3 0,6 3 0,0-2 0,4 1 0,3-1 0,2-1-99,2-3 1,2 4 0,1-6-1,1-2 1,1-3 0,3-1 0,1 0-120,3 1 0,1-8 0,3 1 1,1-4-1,1 0 0,0 0 0,1-2-72,3-3 0,-2 1 0,2-1 0,3-2 0,2 0 1,4-2-1,-1 0 39,1 0 1,2 0-1,-2 0 1,-1 0-1,-2 0 1,-4 0 118,1 0 0,-1 0 1,0 0-1,0 1 0,-3 1 1,1 4-1,0-1 40,0 0 0,-5 4 0,2-2 0,-1 3 0,0 3 0,-1 1 0,-1 2-119,-2 2 1,0-3-1,-1 5 1,-1 0-1,-2 1 1,2 2-626,1 0 646,1 0 1,1 0 0,-1 0 0,0-1 0,0 1-1,1 0 0,-1 0 1,0 0 0,0 0 0,1 0 0,-2-1-1,-2 1 1,0 0 150,1 0 0,-4 0 0,-2 1 1,-2 1-1,-1 3 0,-1 1 0,-3 3-89,-4 1 1,-2-3-1,-3 1 1,-3 1 0,-3-1-1,-2 1 1,-2-1-61,0 0 1,0 2-1,-2 2 1,-2-2-1,-2-2 1,-1 0-47,-1 0 1,2 2-1,-3 0 1,1-1 0,-1-1-1,-1-1 1,-1 1 32,-1-1 1,-3-5 0,-2 2 0,1-3 0,-2-1 0,0 0 0,-3 0 78,-5-1 0,1-2 0,-4-3 0,0 0 0,0-3 0,-3-2 0,0 0 21,2-1 0,-3-4 0,3-4 1,0-1-1,1-2 0,0 0-40,-1 0 0,1-2 0,-2-1 0,0-6 1,-1-4-1,-1-2 0,-1 0 35,0-2 0,0 1 0,-2-5 0,-1 2 0,-2-1 0,-2-2 0,-2 0-98,-1-1 0,1 0 0,-2-1 0,-2-2 0,0 0 0,-1-1 0,-1-1-46,-5-2 1,2 1 0,-1-1 0,-2 1 0,1 1-1,-1-1-104,2 0 0,1 2 1,-1-2-1,2 1 0,1 1 1,1 1-1,1-1 66,1 2 0,-3 1 0,-1 1 0,1 0 1,-1 0-1,3-1 0,1-1-102,1-2 0,5-1 0,3 3 0,3-3 217,1-1 0,-1-12 0,1-6 0</inkml:trace>
  <inkml:trace contextRef="#ctx0" brushRef="#br0" timeOffset="2">3632 6064 8355,'4'-11'-37,"-1"0"1,5-1 0,-3 1 0,1 1-1,3 1 1,3 1 0,2-1 0,2-1-1,2 0 1,1 1 0,0 1 0,1 1 106,4 1 1,1-3-1,5 4 1,2-2-1,1 0 1,2-1-1,3 0-1,4-1 1,4 4-1,3 0 1,3 2-1,3-3 1,0 1-1,0 0-106,0 3 0,-2 0 0,1 2 1,-5 0-1,-2 0 0,-3 2 1,0 2 91,-3 3 0,-2 3 1,1 3-1,-1 2 1,-2 4-1,-1 3 1,-2 1-34,0 0 0,6-1 0,2 2 0,1 2 0,0 1 0,-3-1-43,0 2 0,-2 0 1,-5 4-1,-1-2 0,-3 2 1,-3 1-1,-3 2 83,-2 3 0,-7-1 1,-1 4-1,-4 0 0,-5-1 1,-3 2-1,-1 0 89,0 0 1,-1 0 0,-4 3 0,-5 1 0,-4 0 0,-1 1-423,-2 2 222,-1-2 1,-4 0-1,-1-6 1,-1-2-1,-3-2 1,-3-2-86,-3 0 0,-3-5 1,-2-1-1,-3-1 1,-2-1-1,-1-1 0,-3 1 94,0-2 1,-4 1-1,2-2 1,-1 0-1,1-2 1,-1-2 0,2-1 182,1 0 1,-1-5-1,0 1 1,1-2-1,-3-2 1,1-1-1,-2-2 1,1-3 0,3-5 0,-2 0 0,-3-2-1,-1-5 1,1-7-149,1-6 0,-4-3 0,1-11 1,25 15-1,-1-1 0,0-2 1,-1-1-1,1-1 0,1-1 1,-1-1-1,1 0-181,1 0 1,-1 0 0,1-4 0,-1 1 0,1 2 0,0 1 0,2 1 0,-1 0-1,2 3 1,1 0 0,-22-16 185,4 2 0,-2 7 0,3 1 0</inkml:trace>
  <inkml:trace contextRef="#ctx0" brushRef="#br0" timeOffset="3">11329 5790 8355,'9'-6'0,"3"-4"-233,4-4 0,5-1 563,1 3 0,6 1 0,4-1 1,5 1-1,6 0 0,4-1 0,4 1 1,1-1-1,4 1-243,3-1 0,-26 8 1,2 1-1,0-1 0,2 0 1,-1 0-1,1-1 0,2 0 1,1 0-1,3-1 0,2 0 1,3-1-1,1 0-65,4-1 0,0 0 0,-2-1 0,-1-1 0,1 2 0,0 1 0,-3 0 0,-1-1 0,-1 0 0,1 1 0,-2-1 0,0 0 0,-1 1 0,0 0-132,1 1 0,-1 0 0,0-2 1,-1 1-1,0-2 0,0 1 0,-1 0 1,0 0-1,-3-1 0,0 1 0,-2 1 1,-1 0-1,-4 1 0,0-1 64,25-4 1,-10 0-1,-10 0 1,-5 3-1,-5 1 1,-5 1 0,-3 1-479,-3 0 1,-9 0 0,-4 2 523,-6-1 0,-8-5 0,-7 3 0</inkml:trace>
  <inkml:trace contextRef="#ctx0" brushRef="#br0" timeOffset="4">13454 4922 8355,'-10'-5'254,"3"-2"0,7-2 1,8 1 32,6 4 0,4 4 0,6 4 1,4 4-1,5 2 0,5 1 1,2 1-418,3-1 0,-1 6 0,3 0 0,2 3 0,-2-1 1,0 0-1,-3 0-39,1 0 0,-4 0 0,-2 2 0,-5 0 0,-6-1 0,-3 3 0,-5 3-556,-7 4 0,-12 3 725,-14 8 0,-23 6 0,-15 10 0</inkml:trace>
  <inkml:trace contextRef="#ctx0" brushRef="#br0" timeOffset="5">13842 8417 8355,'-6'-11'842,"1"-1"0,5 1 0,0-1-568,0 1 1,1 3 0,3 1-1,5-2 1,3-1 0,5 0 0,1 1-1,2 2 1,1 2-145,2 3 1,4 1 0,0 1-1,-2 1 1,-1 3 0,-2 3 0,-3 5-1,-4 3-216,-2 4 44,-2 8 0,-5-2 0,-2 5 0,-3 1 1,-2-1-1,-3 1 0,-3-1-95,-3-1 0,-6 3 1,0-5-1,-2-2 0,-1-1 1,0-2-1,1-3-107,2-4 0,1-2 0,3-3 0,-1-1 0,-1-3 0,-1-1-374,1-2 0,3-3 1,3-4-1,4-5 618,3-5 0,6-9 0,2-6 0</inkml:trace>
  <inkml:trace contextRef="#ctx0" brushRef="#br0" timeOffset="6">14504 8246 8647,'-11'-6'165,"-2"-1"0,-1 5 1,-2-2-1,-2 1 1,-1 3 430,1 4 1,-3 2 0,2 6 0,-2-1 0,1 2 0,2 2-301,2 4 1,1-1 0,5 2 0,1 3-1,2 4 1,1 1 0,1 1 0,0 0-94,2 3 1,2-3 0,1 1 0,1 1 0,3-2 0,4-4-137,2-4 0,6-1 1,5-5-1,3-1 1,4-2-1,2-5 0,4-3-614,3-3 0,3-2 0,-2-3 1,2-3 546,1-3 0,-2-7 0,-5-1 0</inkml:trace>
  <inkml:trace contextRef="#ctx0" brushRef="#br0" timeOffset="7">14938 8634 8355,'-11'0'235,"0"0"0,-1 1 0,1 2 1,-1 2-1,1 0 0,1 1 1,1 1-1,1 2 0,1 1 333,0 1 1,-2 2 0,4 1 0,0 2 0,0 2 0,3 1-477,0-1 1,4 4 0,2-5-1,3 1 1,3-3 0,3-2-1,2-3 1,4-2-210,3-4 1,1-3-1,-1-2 1,1-3-1,0-4 1,0-3-90,0-4 1,-2 1 0,-2-4-1,-5 1 1,-5 2 0,-5 0-533,-3 0 613,-6-1 1,-6 6-1,-9 3 1,-7 3-1,-7 4 1,-7 4-1,-5 6 125,-3 8 0,18-5 0,0 3 0,-39 24 0</inkml:trace>
  <inkml:trace contextRef="#ctx0" brushRef="#br0" timeOffset="8">13945 9982 8355,'0'-12'144,"1"1"0,4 0 0,5-1 0,6 1 0,1-1 0,4 1 283,0-1 1,3 5 0,2 1 0,2 0 0,0 4 0,-1 1 0,-1 3-128,-2 6 1,-6-1 0,-3 10 0,-4-1 0,-3 3-1,-4 3-565,-3 1 235,-1 5 1,-6-3-1,-6 4 1,-5 1 0,-6-1-1,-4 1 1,-2 1-357,0-1 0,-3-5 0,4 2 0,0-3 0,1-2 0,5-4-3565,1-7 3951,7 0 0,-2-20 0,4 2 0</inkml:trace>
  <inkml:trace contextRef="#ctx0" brushRef="#br0" timeOffset="9">14367 9913 8355,'-15'0'671,"-1"2"0,-2 1 1,-2 5-1,-2 3-117,-1 5 1,0 1 0,2 6 0,2 0-1,4 0 1,3 1 0,5 1-536,3 2 0,2 4 1,4-5-1,3 1 1,5-2-1,6-1 0,6-3-362,6-4 1,1-1 0,3-6 0,2-3 0,0-3 342,3-3 0,5-1 0,-1 0 0</inkml:trace>
  <inkml:trace contextRef="#ctx0" brushRef="#br0" timeOffset="10">14710 10142 8355,'-6'5'3044,"2"2"1,3 0-2693,1 0 1,0 5 0,0 4 0,1 2 0,1 2-1,2 2-794,-1 1 0,-2 0 0,-1-1 0,0 1 0,0 0 0,0-1 442,0-3 0,-5 7 0,-1-1 0</inkml:trace>
  <inkml:trace contextRef="#ctx0" brushRef="#br0" timeOffset="11">14402 11649 12344,'0'12'253,"-2"-1"1,0 1-1,-2-1 1,2 2-1424,0 2 0,2 1 0,0 5 1170,0-2 0,-5 5 0,-1 5 0</inkml:trace>
  <inkml:trace contextRef="#ctx0" brushRef="#br0" timeOffset="12">14322 12552 8355,'-18'15'60,"4"0"0,5-1 0,4-1 0,1-1-60,0 4 0,1-4 0,3 5 0</inkml:trace>
  <inkml:trace contextRef="#ctx0" brushRef="#br0" timeOffset="13">14367 13065 10162,'-11'28'204,"0"-2"0,-1 2 0,2-3 0,1-3 0,2-1-144,-2 1 1,0 1-61,1-1 0,-2 1 0,4 0 0</inkml:trace>
  <inkml:trace contextRef="#ctx0" brushRef="#br0" timeOffset="14">13694 14322 8355,'0'-8'45,"0"1"0,0-2 1,0-1-1,1-2 435,3 1 1,-1-1 0,8 0 0,1-2 0,2-2 0,3 2 0,2 2-155,2 0 0,2 6 0,-1 2 0,-2 3 0,-1 1 0,0 1 0,0 3-287,0 4 0,-5 7 1,3 4-1,-3 4 1,-2 3-1,-3 4 1,-2 1-220,-5 3 1,-1-2 0,-2 6 0,-3-2 0,-3-3 0,-3-1 0,-2-3 19,1-1 1,-5 2 0,0-3 0,-1-2 0,1-1 0,2-2-1,1-3-984,2-4 1,0-4 1143,-1-3 0,1-3 0,-1-5 0</inkml:trace>
  <inkml:trace contextRef="#ctx0" brushRef="#br0" timeOffset="15">14219 14208 8664,'-8'-4'418,"1"0"1,-1-4 0,-3 5 0,-1 0-1,1 2-136,-1 1 1,5 0 0,0 1-1,1 3 1,1 3 0,0 4 30,2 0 1,-2 2 0,2 2-1,0 4 1,0 3 0,1 2 1041,-2 2-1149,-5 3 0,8 6 1,-3 0-1,2 3 0,-1 3 1,-1 1-1,2-2-44,1 0 1,2-2 0,3-5 0,4-3 0,5-3 0,4-4-443,0-4 1,6-3 0,5-6 0,1-2 0,4-5 0,3-6 0,4-6-5202,5-5 5481,-7-4 0,17-9 0,-9-3 0</inkml:trace>
  <inkml:trace contextRef="#ctx0" brushRef="#br0" timeOffset="16">14767 14710 8355,'0'-8'607,"-1"1"0,-2-2-158,0-1 0,-3-2 1,4 1-1,-2 0 0,0-1 1,-1 1-146,-2-1 1,-4 6 0,0 2 0,0 3 0,-1 1 0,0 0 0,-2 0-136,-2 0 0,-4 9 0,2 2 0,-1 3 0,0 1 1,-1 2-90,-2 1-134,-1 6 1,4 1-1,2 4 1,1 0-1,5-1 1,3 2-1,3-1-56,3 2 1,7 1 0,5-1 0,5-5 0,3-3 0,4-4-153,3-4 1,0-7-1,5-4 1,-1-3 0,-1-3-1,0-5 1,-3-7 251,-1-6 0,-5-5 0,-1-10 1,-2 0-1,-3-2 0,-4-2 0,-5-3 251,-3-5 0,-1-1 1,-1-8-1,-3-3 1,-4 1-1,-2 0 1,0 2-88,2 3 0,-2 3 0,4 8 0,-2 5 0,2 7 0,0 6 1085,-1 3-1114,5 8 1,-3 7-1,5 15 1,1 12 0,1 9-1,4 7 1,-1 7 5,0 8 0,4 4 1,-6-23-1,1 1 0,1 1 1,-1-1-1,1 0 1,-1-1-1,0 0 0,0-1 1,6 30-720,4-2 0,0-7 0,5-5 0,1-6 0,2-6 0,0-7 588,1-5 0,0 1 0,0-7 0</inkml:trace>
  <inkml:trace contextRef="#ctx0" brushRef="#br0" timeOffset="17">15567 8828 8355,'-12'-5'358,"5"3"234,-1-6 0,2 0 0,-1-2 0,7 3 0,7 3-267,3 3 0,6 1 1,3 1-1,3 3 1,2 5-1,3 3 1,3 5-155,3 1 1,3 4 0,2 5-1,4 0-151,2 1 0,3 1 67,2 5 0,-21-17 0,0 0-177,2 1 1,1-1-1,1 0 1,0 0 31,0 0 0,0 0 0,3 0 0,0 0 0,5 1 0,0-1 0,1-1 1,-1 1 98,2-2 0,0 0 0,-3 2 0,1-1 0,0-1 0,1-1 0,-1 1 0,-1 1 0,-3-2 0,0 1 0,-2-1 0,0 0 80,-1-1 0,-1-1 0,24 12 1,0-1-1,-5-1 0,-6-2 0,-3-2 1,-4-2-82,-5-2 0,-4-1 0,-7-2 1,-3 1-1,-4-2 0,-2-1-659,-2-2 1,-3-4 130,0 1 1,-7-8 0,0-4 0,-3-2 0,-1-2 0,2-4 0,1-3 487,0-2 0,-4-2 0,0 0 0,2 0 0,0 0 0,2 0 0</inkml:trace>
  <inkml:trace contextRef="#ctx0" brushRef="#br0" timeOffset="18">17257 9205 8355,'-11'0'293,"-1"0"1,1 0-1,-1 0 1,1 0-1,-1 1 239,1 3 0,5-1 0,2 4 0,3 2 0,2 1 1,3 2-1,5 1-155,4 2 1,7-1 0,6 5 0,5 1 0,2 2-1,0 2-266,-3 2 0,3 0 0,-4 3 0,2 0 0,-2 0 0,-1 3 0,-4 0 18,-4-2 0,-1 3 0,-6-4 0,-4 1 0,-3-2 0,-3-2 0,-2 1-55,-1-2 0,-5-1 1,-4-1-1,-5-1 1,-5-2-1,-5-2-179,-7-2 1,1 5 0,-11-4-1,0 2 1,-5 0 0,-2 2 104,-3 0 0,-1 2 0,-5 0 0</inkml:trace>
  <inkml:trace contextRef="#ctx0" brushRef="#br0" timeOffset="19">15498 10416 8355,'0'-12'897,"0"5"0,1 0-320,3 2 0,3 2 0,5 3 0,3 0 0,6 0 0,4 0 0,7 0-221,5 0 0,5 3 1,10 2-1,7 1-204,-26-4 0,1 1 1,3 1-1,0-1-122,1-1 1,0 0-1,3 2 1,1 1-419,5-1 0,1 0 0,0-2 0,0 1 477,2-1 0,-1-1 0,1 2 0,-1-1-369,1 0 0,-1 0 0,0 0 1,0 0 220,2-1 0,1-2 0,-1 0 0,-1-2 0,-3 1 0,-1-1 0,-1 0 0,-1 0 0,-3-1 0,0 0 0,-2 0 0,0 1 0,-5-1 0,0 1-60,26-2 0,-15-2 0,-10 3 1,-9 1-1,-5 2-211,-6 1 0,-18 0 0,-8 1 1,-8 2-1,-5 1 0,-2-2 1,-1-1-1985,-3-1 0,4-1 2314,-5-3 0,2 3 0,-1-5 0,3-1 0,3 0 0,1-1 0</inkml:trace>
  <inkml:trace contextRef="#ctx0" brushRef="#br0" timeOffset="20">17131 10199 8355,'-5'-10'301,"-2"2"1,0 3 0,1 4 609,1-3 0,1 4 1,7-1-1,3 4 1,5 4-118,2 2 1,4 2-1,-1 3 1,1 3-521,-1 0 0,-1 4-146,-3 5 1,-5-2-200,1 3 0,-7 2 0,-1 0 0,-7 2 0,-6-1-1614,-2 2 1,-7 1 0,0 3 1684,-3 2 0,-7-3 0,3 5 0</inkml:trace>
  <inkml:trace contextRef="#ctx0" brushRef="#br0" timeOffset="21">15315 11855 8355,'-10'-12'0,"3"1"0,3 0 0,3-1 586,1 1 0,2-1 0,6 1 1,7-1-1,6 1 0,7 0 1,7-1-390,5 1 0,11-1 0,6 1 0,-25 5 0,1 1 1,3-1-1,0 0 0,4 0 0,0 1 0,3-1 1,2 0-30,1 1 1,2-1-1795,0 0 1,1 0 1648,3 1 0,-1-1 0,1 0 1,-1-1-32,0 0 1,1-1 0,-2 2 0,0-1-72,2 0 0,-1-1 1,-5 0-1,-1 0 108,3 0 0,-1 0 0,-5-1 0,-1-2-152,-3 2 0,0-1 0,-5 2 0,-1 0-295,21-8 1,-10 0 264,-1 1 0,-7-1 1,-5 5-1,-8 0 1,-5-1-1,-6 1 1,-3-1-101,-4 1 0,-3 3 0,-2 2 0,-4 0 0,-5-1 0,-6 0 0,0 0-65,-1 4 1,1-3-1,2 1 1,-1 0 317,1 0 0,0-2 0,1 3 0,-1-1 0,0-4 0,-1-4 0</inkml:trace>
  <inkml:trace contextRef="#ctx0" brushRef="#br0" timeOffset="22">17029 11227 8355,'-8'-7'0,"0"4"0,-1 1 669,-1-3 0,3 4 539,-1-3 1088,5 3-1946,-2-4 0,7 4 0,3-3 0,7 2 0,10 2 0,7 0 438,4 0 0,8 0-742,4 0 1,2 6 33,7 1 0,-10 3 78,2 2 1,-9 3-23,-3 0 1,-5 5-473,-6 0 0,-10 1-62,-6 2 1,-7 5-777,-7 2 869,-11 3-278,-16 7 0,-8 3 0,17-19 0,0 0 1,-1 0-1,-1-1 583,-1 1 0,0 0 0,2 2 0,0 0 0,0-1 0,0 0 0,0-1 0,0 0 0,-1 0 0,1-1 0</inkml:trace>
  <inkml:trace contextRef="#ctx0" brushRef="#br0" timeOffset="23">15270 14504 10899,'9'0'698,"1"-1"0,5-4 1,4-5-1,6-5-510,3-3 1,8-6-1,7-7 1,6-3-1,-20 15 1,0 0 0,2-2-1,2-1 1,3-1-1,1-1-90,2 0 1,2-1-1,-2-4 1,2 0 0,2 1-1,1 1 1,1-2 0,0 0-1,3-1 1,1 0 0,0-1-1,1 1 1,0-2 0,1 0-147,0 0 0,0 1 0,-2 2 1,1 1-1,-1-2 0,-1 0 1,1 1-1,-1 0 0,-2 1 0,-1 1 1,-2 2-1,-1 1 0,-4 2 1,-1 0-128,-3 3 0,-1 0 0,-4 2 1,-2-1-1,18-14 0,-11 4 0,-10 7 1,-8 3-293,-3 4 0,-7 1 0,-4 3 0,-9 2 0,-8 5 0,-5 1-738,-3 2 0,0 4 1,0 1-1,0 0 1205,1 0 0,-1 4 0,0-2 0</inkml:trace>
  <inkml:trace contextRef="#ctx0" brushRef="#br0" timeOffset="24">16971 13043 8355,'-5'-7'2346,"-1"2"-1437,0 0 0,2 4 0,9-3 0,6 3 0,7 1-675,4 0 1,2 4-1,1 2 1,3 3 0,0 4-1,1 0 1,-1 3-162,0-1 1,-3 5 0,-6-1 0,-3 3 0,-4 1 0,-2 0 0,-2 1-233,-4 2 0,-4 3 0,-4 6 1,-5-1-1,-3 0 0,-5 1 0,-1-1 159,-2 0 0,-2 5 0,0 2 0</inkml:trace>
  <inkml:trace contextRef="#ctx0" brushRef="#br0" timeOffset="25">16058 8429 8355,'0'-12'203,"0"1"0,1 1 122,3 2 1,-3-2-1,3 2 274,-3-2 1,3 2 0,0 1 0,0-2-311,1-1 1,-3 5 0,5 6 0,-2 9 0,-2 8-1,1 5 1,0 3-255,-1 5 0,2 2 0,-2 1 1,0 0-1,-2-1 0,1-1 1,0-3-1,2-1-178,-2-2 1,3-4-1,-1-3 1,-1-3 0,-2-4-1,0-1 118,3-4 0,-1 1 1,3-8-1,-1-7 101,-2-5 0,3-6 1,2-5-1,2 0 1,1 0-1,1 1-70,-1-1 1,-1 4 0,-1 1 0,-1 1-1,1 5 1,1 2 0,1 3-27,1 2 1,-1 1 0,0 4 0,1 2 0,-1 1 0,1 5-28,-1 2 1,1 2 0,0 0 0,2 2 0,3 2 0,0-3-236,4 0 284,-5-1 0,6-5 0,-3 0 1,2-2-1,2-3 0,0-1 1,0-1 153,0 0 1,0-5 0,-1-2-1,0-5 1,-2-3 0,-2-3 120,-1 1 1,0-5 0,-4 3 0,-4-3 0,-3 0 0,-3-1-1,-2 1-418,-1 3 0,-6-1 1,-4 5-1,-6 1 1,-1 1-1,-4 1 0,1 2-4728,1 3 4869,-3 2 0,5 0 0,-6-2 0</inkml:trace>
  <inkml:trace contextRef="#ctx0" brushRef="#br0" timeOffset="26">3586 4717 8355,'-5'-12'39,"5"1"0,6 0 0,10-1 1,3 1-1,2-1 0,3 2 0,2 3 1,-1 3-1,-2 2 0,-4 2 1,-3 0-1,-2 2 0,-1 3 238,-1 6 0,2 2 0,-1 7 0,0 3 0,1 5 0,0 5 0,3 6-209,2 4 1,2 4 0,3 4 0,2 6 0,-12-25 0,0 0 0,0 2 0,0 0 72,0 3 1,-1-1-98,1-4 1,-1 0 0,1 8-1,0 2 1,1-4 0,-1 1-1,1 2 1,-1 0 0,0 2-1,-1 1 1,-1-2 0,0-1 78,0 0 1,-1 0 0,0 2 0,1 0 0,-1-3 0,1 0 0,-1 0 0,-1 0-1,1-2 1,-1 0 0,-2-3 0,1-1 0,9 28-141,0-4 1,0-6 0,1-4 0,-4-5 0,-1-6 0,-1-5 0,-1-7-905,-2-4 1,-2-1 0,1-6-2490,-2-4 3410,-4-9 0,-8-12 0,-8-7 0</inkml:trace>
  <inkml:trace contextRef="#ctx0" brushRef="#br0" timeOffset="27">3849 6099 8355,'-12'-2'1537,"4"0"1,4-1-1701,8 5 0,6 3 1,6 6-1,6 2 0,4 2 1,4 4-1,3 3 242,3 1 1,5-1-1,5 1 1,-2 0-1,-1 1 1,-1 0-1,1 0-332,2-2 0,-1-3 1,-1 1-1,-1-2 0,0 0 1,-1-2-1111,-3 1 1100,-3-7 0,-1-1 0,1-5 0,-1-2 263,0-1 0,1-1 0,-1 0 0</inkml:trace>
  <inkml:trace contextRef="#ctx0" brushRef="#br0" timeOffset="28">5071 5779 8355,'-39'0'384,"-3"0"0,-1 1 0,-2 3 1,1 5-310,-3 5 0,-3 14 1,2 11-1,23-16 0,1 2 1,-1 4-1,1 1 0,0 3 1,1 2-1,0 3 0,1 2-75,-1 0 0,0 2 0,-2 9 0,-1 2 0,-26 53 0</inkml:trace>
  <inkml:trace contextRef="#ctx0" brushRef="#br0" timeOffset="29">17063 8566 8355,'-7'-2'1879,"4"-1"-1281,1-4 1,2 0 0,-1 0 0,-3 2-355,-3 3 0,0 0 1,0 4-1,-2 1 0,0 5 1,0 3-215,1 5 1,2 1-1,-3 6 1,3 0 0,1 1-1,2 2 1,2 0-102,1 0 1,0 2-1,1-3 1,4-3-1,7-6 1,6-3-1,3-3 1,3-2-175,3-5 1,-2-6-1,4-5 1,-1-4-1,-2-3 1,-3-4 323,-4-2 1,-4-2 0,-8-1 0,-3-2 0,-2 0 0,-5 2 0,-5 3-242,-7 6 0,-10 4 0,-7 3 1,-4 4-1,-3 5 162,-1 7 0,3 10 0,-3 11 0</inkml:trace>
  <inkml:trace contextRef="#ctx0" brushRef="#br0" timeOffset="30">16389 9799 8355,'-5'-6'517,"4"-1"1,-4 5 0,-1-1 0,0 5 0,-2 4 0,2 4-336,1 2 0,1 4 0,4 3 0,0 3 0,0 0-182,0 1 0,0 0 0,0 0 0</inkml:trace>
  <inkml:trace contextRef="#ctx0" brushRef="#br0" timeOffset="31">16320 10359 8355,'-3'7'-208,"-1"1"1,1 1 0,1 1-229,-2 1 1,3 1 0,-3-1 435,3 1 0,1 4 0,0 2 0</inkml:trace>
  <inkml:trace contextRef="#ctx0" brushRef="#br0" timeOffset="32">16263 11261 8355,'-3'23'2,"-1"-2"0,1 0 0,1-4 0,-1 0 59,-1-3 1,0 2-1,4 0 1,2-2-62,2-2 0,2-5 0,5-2 0</inkml:trace>
  <inkml:trace contextRef="#ctx0" brushRef="#br0" timeOffset="33">15921 13305 8355,'-12'0'96,"1"0"356,-1 0 1,5 0-1,-1 0 1,-1 0-1,-1-1 55,-1-3 1,6 3 0,5-2-1,6 7 1,4 6 0,0 6-341,-2 1 1,1 6-1,-5 5 1,-2 1-1,-1 3 1,-1 1-226,0 1 1,-1-1-1,-1-2 1,-2-6-1,1-5 1,2-4-377,1-4 0,-4-3 0,0-5 0,3-9 1,2-9-1,4-9 162,2-6 1,-1-3-1,3 1 1,-1 1-1,-1 2 1,1 3 0,-2 2 705,-1 4 1,4 3 0,-1 6 0,2 3-259,1 7 1,-3 7 0,0 8 0,2 3 0,2 1 0,5-2-198,1 0 1,-1 2-1,4-4 1,-2-1 0,1-1-1,0-2 1,1-1 0,-4-2 243,0-4 0,-2-3 0,-3-1 0,-1 0 0,-1-3 96,-2-4 1,1-1-1,-5-8 1,-2-1 0,-1-1-1,1-1 1,0 0-199,2-1 0,0-5 1,-4-3-1,0-1 0,0-3 1,0 0-1,0 0-326,0 2 1,0 3 0,0-1 0,0 3-1,0 5 1,0 2 0,0 4-3380,0 1 3584,-5 7 0,3 6 0,-3 6 0</inkml:trace>
  <inkml:trace contextRef="#ctx0" brushRef="#br0" timeOffset="34">16606 13294 8355,'-11'0'1657,"-1"0"-1122,1 0 0,4-1 0,2-2-137,0-1 1,-1 0 0,-6 6 0,1 2 0,0 2-307,-1 0 1,2 4 0,1-2 0,2 2 0,-2 2 0,0-1 0,0 2-117,1 2 1,2-1-1,-3 5 1,3 1 0,1 2-1,2-1 1,2 0-206,1-2 1,0-2-1,1 4 1,2-3-1,2-2 1,1-2-1,3-1 106,1-2 1,-2-5 0,-1-2 0,2-2 0,1-4 369,2-2 0,-5-3 0,1-8 0,0-4 0,-1-3 0,1-1 0,-1 0-141,0 0 0,2-3 0,-6-1 0,1 1 0,0-1 1,0-1-1,-2 0-104,0 0 0,-2-4 0,-2 3 0,0-1 1,-3-1-1,0 1 0,-2 1 74,1 2 0,2 3 0,-2 2 0,1 3 0,1 3 0,0 1 32,0-1 1,1 5-1,3 6 1,0 4-128,0 6 0,0 9 0,1 6 0,3 5 0,3 6 0,2 3-28,-1 4 1,2-1 0,-2 5-1,2 1 1,1 1 0,1 2-491,-1 0 0,0-6 0,1-2 0,0-3 1,2-5 536,2-3 0,9-3 0,-1-1 0</inkml:trace>
  <inkml:trace contextRef="#ctx0" brushRef="#br0" timeOffset="35">20455 9137 8355,'0'-12'0,"0"1"942,0-1-509,0 1 1,0 0-1,0-1 1,0 1-1,0-1 1,0 1-1,0-1 1,0 1-1,0 0 1,0-2-120,0-2 1,-4 2 0,-1-3 0,0 0 0,-2 0 0,0-1 0,-5 1 0,-3 1-229,-3-2 0,-6 1 0,-6-3 1,-4 2-1,-6 2 0,-4 0-185,-4 1 1,-7 5 0,0 2 0,-5 2 25,26 4 1,-1 0-1,1 0 1,1 1-630,-1-1 1,-1 2 710,1-2 1,0 2-10,0 1 0,-1 1 0,0-2 1,-1 0-6,-2 3 1,0 0 0,2-1 0,1 1-154,-1 2 0,0 0 1,-1-1-1,1 1 125,2 0 0,0 0 0,-2 1 1,1 1 31,2-1 1,1 1 0,0 2-1,1 0-1,-2 0 1,1-1 0,-28 9 17,-1 1 107,3 0-56,1 4 1,4 1 25,-1 3 1,2-2-53,-1 6 1,-2-1 80,6 4 0,1-1-269,6-2 0,-1 6 290,5-3 0,-4 8-37,4 0-68,-1 2 0,5 3 0,0 1 1,0 2-1,-1-1 0,1 1 7,0-1 1,16-21 0,0 0 0,0 0 0,0 0-16,-2 2 0,2 0 0,-1-1 0,1 1 1,-14 26-1,2 0-8,13-27 0,2 0 0,1 1 0,0 0 0,-14 27 0,1 0 0,1 1 1,13-28-1,0 0 5,1 0 1,0 1 166,-6 30-208,-3-4 1,7 4 8,-5 0 1,12-29 0,0 1 47,-8 27 1,8-27-1,2-1-27,-2 29 0,2-29 1,-1 1-43,-1 28 0,2-27 1,1 0 30,0-2 0,0 1 0,0 4 1,-1 0-10,4-3 0,-1 0-394,-3 2 0,1-1 371,3 29 0,-4-29 1,1 1-9,2-2 1,0 0 0,-1 4 0,1 0 0,0 0 0,1-1 0,-1 1 0,0 0 14,1 0 0,0 1 0,-2-2 0,1 0 0,0 2 0,0 0 1,1-1-1,-1 0 0,2 1 0,-1-1 0,1 2 0,0 0 25,0 2 1,0 0 0,0-1 0,0-1 0,1 2 0,-1 0 0,2-1 0,0 0-21,2 1 1,0 0 0,1-1-1,1-1 1,1 2 0,2-1 15,0-2 0,1-1 0,0 0 0,2-2 0,1-2 0,1 0 0,1 1 0,2-1 0,0 0 0,3-1 0,1 0 0,1-1 0,1-1 0,1-1-4,0-1 0,1 0 0,4 0 0,1-1 0,-2 1 1,2-2-1,1 0 0,0-1 0,2 0 0,0-2 1,1 0-1,1-1-151,1 0 0,0 0 142,-1 0 0,0-1 1,4-1-1,0-1 1,0-1-1,0-1 1,1-2-1,1-1 0,1-1 1,1-1-1,0-1 1,0-1-1,2-1 1,0-1-36,2-1 0,0-1 0,2-2 1,0-2-1,2-1 0,1 0 1,-1-1-1,-1-1 0,2 0 0,-1-1 1,1-1-1,0 0-543,2-2 0,0 0 605,3 0 0,0-2 0,-2-1 0,-1-1 0,3 0 0,-1-1 0,1 1 0,-1-1 0,1-1 0,-1 1 0,2-1 0,0 0 15,-1 1 1,1-1 0,0 1 0,0-1 0,-2-1 0,1 0 0,-1-1 0,-1-1 0,1 1 0,-1-1 0,1-1 0,-1 0 0,1 0 0,0-1 23,-1-1 1,0 0 0,1 0-1,-1 1 1,-2-1 0,0 0 0,1 0-1,-1 0 1,2-1 0,0 0-1,0-1 1,-2-1 0,1 0 0,-1 0-3,-2-1 0,-1 1 1,-1 0-1,-1 1 1,1-3-1,0 0 1,-2 0-1,-1-1 1,-1-1-1,-1 0 1,-1-1-1,-2-1-51,1-2 0,-1 0 0,-1-1 0,-1-1 0,0 0 0,0-1 0,0-2 0,-1 0 0,0-1 0,-2-1 0,-1-2 1,0-2-1,-2-1 0,-2 0-56,0-3 0,-1 0 0,2-4 0,-2-1 1,1-4-1,-1-3 0,-10 16 0,0-1 1,-1-1-1,0-2 0,-1-1 0,-1 0 1,0-1-1,-1-1 0,0 1 0,-1-2 1,-1 1-1,0-1 16,-1-1 1,0 0-1,-1 0 1,-3 1-1,0 1 1,-2-1-1,0-3 1,-1-1-1,-1 0 1,-1 1-1,0 1 1,-2-1-1,0 2 1,-1 0 0,-1 0-1,-1 2 1,-1 0-1,0 0 1,-2 1-1,-1 1 1,-2 0 76,0 0 0,-1 0 0,-2 1 0,-3 0 0,-2 1 0,-1 0 1,-2 0-1,-1 1 0,-2 0 0,-1 0 0,-2 1 0,-1 0 1,-1 0-1,-2 1 0,0 0 0,-2 0 0,0 0 0,-2 1-5,0-1 0,0 1 0,-1 0 0,-1-1 0,0-1 0,0 1 0,0 1 0,-1 1 0,0-1 1,1 1-1,-1 0 0,0-1 0,0 1 0,-1 0 0,1 0 0,-1 1 0,0-1 0,0 1 1,-2-1-1,0 1 0,-1-1-106,0 1 1,0 0 0,-1 0 0,1 1 0,0 1-1,-1 1 1,0 0 0,0 1 0,-1 1 0,-1 1-1,0 1 1,0 0 0,-1 2 0,0 1 0,-2 0-1,0 1 1,-1 2 0,-1 0 0,0 1 0,0 1-1,-1 1-26,0 1 1,-1 2 0,0 1 0,-1 0 0,0 1 0,-1 2 0,-1 1 0,0 1 0,0 2 0,-1 0-1,0 0 1,-1 2 0,-1 1 0,-1 1 0,1 2 0,-1 1 0,1 1 0,-1 1-1283,1 1 0,-1 1 0,1 2 1381,0 1 0,1 1 0,0 1 0,2 2 0,1 1 0,0 1 0,2 2 0</inkml:trace>
  <inkml:trace contextRef="#ctx0" brushRef="#br0" timeOffset="36">21974 9456 8355,'-23'0'187,"5"0"1,4 2-1,5 2 172,5 3 0,3 3 1,1 3-1,0 1 0,0 2 1,0 2-1,0 3 35,0 0 0,0 3 0,0 4 0,0 6 0,0 7 0,0 5 0,1 3-237,3 4 0,-3-21 1,1 1-1,1 2 0,0 0 1,0 2-1,1 0 0,-1 2 1,0 0-1,1 3 0,1 0-104,0 3 0,0 1 1,0 2-1,0 1 1,0 3-1,-1 0 1,-1 1-1,0 0 1,1 2-1,-1 0 0,-1 0 1,1 1-1,-1 1 1,1 0-40,-1 3 1,-2 0-1,-1-1 1,-1 1-1,-2 0 1,0 1-1,-1-2 1,0 0 0,-1-1-1,-1-1 1,0 0-1,-1-1 1,-1 1-1,0-1 95,0 0 1,0 0-1,-2 0 1,-1-1-1,2 1 1,0 0-1,-2-1 1,0-1-1,0-1 1,0-1-1,-1 0 1,1-1 111,-1-2 1,1-1-301,0 1 0,0-2 0,3-7 0,-1-1 1,1-1-1,1 0 0,-1-5 0,1-1 0,-6 23 1,1-8-867,2-7 1,1-8 0,2-13 944,4-4 0,3-8 0</inkml:trace>
  <inkml:trace contextRef="#ctx0" brushRef="#br0" timeOffset="37">19621 10861 8355,'0'-11'390,"1"-1"1,2 1-1,1 0 1,-2-1-1,-1 1 285,-1-1 1,0 1-1,-1-1 1,-1 1 0,-3 0-1,0-1-417,-1 1 1,-2-1 0,0 2-1,-2 1 1,-2 2 0,0-1-1,-4 0-159,-3 1 0,2 4 1,-2 0-1,-2 1 0,-2 2 1,-2 0-1,-2 2-71,2 1 0,-4 4 0,0 4 0,-2 2 0,2 2 1,0 4-1,1 3 10,0 0 0,1 3 0,5 1 1,-1 5-1,0 0 0,1 1-18,3-1 0,3 0 0,6 6 0,1 1 0,2 0 0,2 0 0,3 0-65,0-1 0,4 3 0,2-2 0,2-2 0,2 0 1,0-2-1,4-1-17,2-2 0,1 0 0,-2-4 0,1-3 0,2-2 0,1-5 239,-1 0-100,4 3 0,-6-7 0,5 1 0,2-4 1,0-4-1,2-1 70,0-2 0,1-3 0,3-4 0,2-5 0,1-5 1,0-6-1,-1-4-92,0-3 1,-2-4 0,2 0-1,-1-3 1,-4-3 0,-3-2 0,-2-2-64,2-2 1,-5 0 0,-1 0-1,-2 2 1,-3 2 0,-1 2-1,-2 1 94,-2 2 1,-2 4 0,-3 0 0,0 3 0,0 1 0,0 2 360,0 1-378,0 0 0,-3 1 0,-1-1 0,0 1 1,0 3-1,0 4 193,2 2 0,-1 2 0,1-1-234,-2 1 1,0 6 0,4 5 0,0 6-1,0 6 1,0 4-86,0 7 1,4 6 0,0 9 0,-2 4 0,1 4 0,-1 3 0,2 5 49,-1 1 0,3 1 1,2-2-1,2-5 0,1-2 1,2-3-1,1-2 106,1-4 1,5-3-1,-1-5 1,3-3-1,2-3 1,3-3-1,2-2-186,0-3 1,5-9 0,-1-3-1,5-3 1,2-2 0,0-1-2694,1-2 2780,1-5 0,4-3 0,-1-5 0</inkml:trace>
  <inkml:trace contextRef="#ctx0" brushRef="#br0" timeOffset="38">16149 2033 8355,'-11'-1'0,"-1"-2"260,1-1 1,4-1 0,2 3 0,2-3 0,-2 0 0,-1-2 0,1 1 0,2-3 0,-1-1 235,0-2 1,-1 2 0,1 1-1,-2 2 1,-2-2 0,1 0 0,-2 0-351,-2 1 0,-4 2 0,-1-1 0,-3 3 0,-5 2-9,-6 2 0,-4 6-268,-4 1 0,-1 8 86,-3 4 1,-3 8-176,4 3 1,0 2 234,-1 6-1394,5 0 1511,3 13 1,7-5-98,8-1 0,4 1-166,8 0 0,4-6 108,11-1 0,4-4-69,11-1 0,10-4-159,5-4 1,3-8-40,4-7-681,-1-4 735,11-7 0,-8-3-62,3-4 0,-7-6 301,-1-10 0,-7-1-174,0-3 1,-7 3 1083,-9-3 0,-3-2-352,-4-1 1,-6-3-270,-2-1 1,-3-2-82,-1-2 1,-5-3-36,-3-4 0,-2 3 115,-1 0 1,3 4-32,1-4 1,0 9-6,0-1 1,-2 11 512,5 0 1,0 12-503,4-1 1,0 7 30,0-2-474,0 4 195,0 13 0,5 5 69,3 16 0,3 1 26,4 6 0,-2 3-67,2 9 0,2 2 1,-1 4-1,1-2-172,-1 0 1,1-6 0,-2 1 0,4-3 0,4-4 0,2-4-1300,2-2 1258,5-7 0,1-3 0,5-5 0,0-5 0,1-2 0,3-5 0,2-3-1917,2-3 1,-1-2 2083,-4-1 0,4 0 0,-5 0 0</inkml:trace>
  <inkml:trace contextRef="#ctx0" brushRef="#br0" timeOffset="39">17120 2159 9196,'-18'-6'1897,"5"4"1,7-6-836,1-1 0,2 1 1,7 0-865,4 4 1,2 3 0,3 1 0,2 0 0,4 0-1,3 0 1,0 0 0,3 0-505,1 0 0,3 0 0,6 0 0,-1 0 1,0 0-1,-1 0-689,-2 0 0,-5 5 0,-5 1 0,-5 2 0,-2 0 995,-4 0 0,-6 8 0,1 1 0</inkml:trace>
  <inkml:trace contextRef="#ctx0" brushRef="#br0" timeOffset="40">17166 2387 8355,'-27'19'81,"2"-1"1,3 0 0,5-2 0,6 1 536,3-4 1,3 0 0,7-1 0,3-2-1,5-3 1,5-3-94,3-3 1,5-1-1,5 0 1,1-1-1,3-3 1,1-3-1,1-3-251,0-2 1,4-3-1,0 0 1,0-1 0,0 1-1,0 0 1,0 2-968,2 4 1,-5-1 0,3 4 0,-1-2 692,1 1 0,3-1 0,5-3 0</inkml:trace>
  <inkml:trace contextRef="#ctx0" brushRef="#br0" timeOffset="41">20032 1371 8716,'-11'-6'5,"3"0"1,2-5 0,-1-1 0,2 1 810,0-1 1,0 1 0,3 0 0,-3-1 0,-2 1 1125,-2-1-1819,4 6 1,-5-3-1,1 4 1,-5 0 0,-5 0-1,-2 2 1,-3 3-12,-3 4 0,-7 4 0,-8 7 0,-3 3 0,-3 2 0,-5 3-70,22-9 0,1 0-48,-26 12 1,24-10 0,-1 0 0,-22 12 0,-1 0 0,2 1 0,5-1 0,6 0 7,7-3 0,3 2 1,8-3-1,3-2 0,6-2 1,4-1-61,5 0 0,2-5 0,6 1 0,4-2 0,7-2 0,7 0 0,6-4 0,7-2 84,4 0 0,6-3 0,8 1 0,3-1 0,4-2 0,3 0 6,1 0 0,1 0 1,-2 1-1,1 1 1,-2 2-1,0 0 1,-2 0-48,0 0 0,0 3 0,-3-3 0,-3 0 1,-6 0-1,-5 1 0,-4 0-133,-5 0 1,-8 4 0,-9-2 0,-6 5 0,-11 2 123,-11 1 0,-14 5 1,-13 1-1,-6 3 1,-7 4-1,24-14 0,-1 1 1,-2 1-1,-1 0 1,-2 0-1,0 1 36,-2-1 0,0 2 0,-3 1 0,-1 1 0,-1 1 1,0 1-1,-1 2 0,-1-1 0,-1 2 0,1 0 0,0-1 1,0 1 66,0 1 0,1-1 0,2-1 0,1-1-305,-1 1 1,1 1 0,2 1 0,1 1 330,2-1 1,0 1-1,4-2 1,1-1-11,2-1 1,1 0 0,-22 16-103,12-8 1,6 0 104,13-4 1,4 0-213,7-4 1,3-6 30,5-1-104,0 1 130,10-4 0,3 4 668,10-6 0,5-3-571,2-1 0,10 0 28,5 0 1,6-2-1,9-5 1,2 0-60,3 0 1,-26 0-1,0 0-2,-1 1 1,0-2-966,5-1 1,1-1 1039,-1 0 1,0 0 0,1 0 0,0 0-17,0 1 0,-1 0 0,-1-1 1,0 1-237,2 0 1,-1 0 0,-3 0 0,-1 0 221,1 2 1,0 0-77,-3 0 1,-2 0 44,0 0 1,-1 0 0,-1 2 0,0 0-173,28 2 1,-5 1 9,-7-1 1,-3-3-26,-4 3 1,-3-3 91,-5-1 0,-1 0 0,-1 0 0,-3 0-89,-1 0-1262,-1 0 895,1 0 1,-4-4-267,2 0 796,-1 0 0,0 4 0,3 0 0,2 0 0,-2 0 0,-2 0 0</inkml:trace>
  <inkml:trace contextRef="#ctx0" brushRef="#br0" timeOffset="42">21483 1793 9014,'0'-11'271,"0"-1"1,1 2-1,1 1 1,2 2 0,-1-2-1,-1 0 1,1 0 657,1 1 0,-1 5 1,-3-5 140,0-1-1007,0-1 0,0 2 0,0 1 0,-1-1 0,-1 0 0,-3 2-117,-2 1 1,0-3 0,-5 5 0,1 0-1,-1 0 1,0 1 69,-4-2-104,4 0 1,-9 8-1,5 1 1,-2 2-1,-1 3 1,0 2 0,1 5 54,2 1 1,-3 1 0,4 4-1,1-1 1,1 1 0,2 0 84,-1 0 0,5-4 1,0 0-1,1 0 1,1-1-1,0-2 0,1-2 319,-1-2 0,4 2 0,-5-7 879,1 3-1195,4-3 0,-5-6-2222,2-5 754,3 0 1,-3 6 0,8 0 1412,3 2 0,3 0 0,2-4 0</inkml:trace>
  <inkml:trace contextRef="#ctx0" brushRef="#br0" timeOffset="43">21346 1588 8355,'-11'-6'413,"3"0"0,1-2 1500,2 1 0,-2 3-1656,3-4 0,0 7 0,4 1 1,0 7-1,0 5 0,0 7-100,0 8 0,0 6 0,0 5 0,0 4 0,0 2 0,0 3 1,-1 1-151,-3 2 0,3-1 0,-5-3 0,3 0 0,-1-1 0,1 1 0,1-1-183,-2-4 0,3-1 0,-3-7 0,3-3 0,1-3 0,0-3 146,0-1 1,0-4 0,-2-1-1,0-2 1,-2-2 0,1-1-1,2-2-12,1 1 0,0-5 0,1 0 0,3-2 0,4-3 88,2-1 0,3-2 1,1-4-1,2-6 1,2-7-1,2-4 1,2-2-1,1-2 0,0 0 1,-1-4-1,1-2 0,0-1 1,0-1-1,-2 1 23,-1 2 1,0 3 0,-5 7 0,-1 1-1,-1 2 1,-2 3 238,1 4 1,-5 1-1,-1 5 1,1 0-237,-1 0 1,2 1 0,2 5 0,0 3 0,0 5 0,3 4 0,0 3-131,-1 2 0,0 6 0,0 5 0,2 2 0,2-1 0,-2 2 1,-2 1-47,0 1 1,4-1-1,2-1 1,1-3-1,0-1 1,1-4-1,2-3 194,1-6 1,0-4 0,-1-3-1,1-4 1,0-4 0,0-4 63,0-4 0,0-7 0,-1-4 0,1-4 0,-1-5 0,-2-6 0,-2-7-160,-2-3 1,3-7 0,-5-2-1,-2-2 1,-5 1 0,-1 2 0,-4 1-128,-1 3 1,-6 6 0,-2 4 0,-3 3-1,-2 4 1,1 2 0,1 2-463,2 5 1,-1 5-1,5 5 1,0 2 594,-1 2 0,-1 3 0</inkml:trace>
  <inkml:trace contextRef="#ctx0" brushRef="#br0" timeOffset="44">22545 2421 8355,'-7'-1'619,"2"-2"265,0 0 1,4 0-1,-3 7 1,3 3-673,1 4 1,5 5-1,3 4 1,2 6-1,1 4 1,1 3-1,-1 2-123,0-1 1,1 0-1,-1 0 1,-1 1 0,-1-1-1,-2 0 1,-2 0 42,-3 1 0,0-2 0,-4-3 0,0-3 0,-3-4 0,-2-3 0,-2-2 39,-1-2 1,-2-1 0,-2-4-1,-3-4 1,-1-2 0,-2-1-1,-1 0-243,-2-2 0,0-2 0,0-3 0,0-5 0,2-2 0,0-3-948,2-2 30,5-3 0,-2-6 0,6-3 990,2-3 0,3-8 0,5-3 0</inkml:trace>
  <inkml:trace contextRef="#ctx0" brushRef="#br0" timeOffset="45">22568 2193 8355,'-7'-12'252,"2"5"0,4 0 0,-2 1 1,0 0 4116,0-3-4185,2 4 0,1 1 0,0 8 0,0 3 0,-1 4 0,-2 0 0,-1 0-175,2 1 0,0-1 1,2 1-1,2-1-211,1 0 1,4-4 0,4-3-1,1-4 1,-1-4 246,0-4 0,-3 2 1,-2-2-1,0-1 0,-4-1 1,-2-1-248,-4-1 0,2 5 1,-7 0-1,-3 2 0,-2 3 1,0 2 201,2 4 0,0 7 0,1 7 0</inkml:trace>
  <inkml:trace contextRef="#ctx0" brushRef="#br0" timeOffset="46">23710 1907 8355,'-5'-11'819,"2"-1"1,-5 2-1,1 1 1,-1 2-346,1-2 1,0 3 0,-2-2-1,3-1 1,0 0-108,-1 2 0,5-4 160,-2 4-305,3 2 0,1-2 0,0 4 58,0-5 0,0-2-7,0-2-431,0 1-284,0 0-536,0 4-438,0 2 1,1 5 1415,3 0 0,-3 5 0,4 2 0</inkml:trace>
  <inkml:trace contextRef="#ctx0" brushRef="#br0" timeOffset="47">23481 1782 8355,'-7'0'2705,"-1"0"-2451,6 0 0,-2 0 0,9 0 1,6 0-1,7 0 0,4 1-55,0 3 0,5-2 0,1 7 0,0 3 0,1 3 0,-1 3 0,-1 2-129,-6 1 0,2 2 0,-5 1 0,0 2 0,-3 2 0,-4 1 1,-2 3-52,-1 1 0,-6-3 0,2-1 1,-3 0-1,-2-1 0,-4 0 1,-5-2 165,-4-2 1,-10-1 0,0-1 0,-4 1 0,-5-1 0,-3-2-63,-2-1 1,-4-5-1,3 1 1,1-2 0,1-3-1,5-1 1,3-3-662,4 0 0,6-3 1,4-3-1,2 0 1,4 0 537,5 0 0,16-10 0,12-3 0</inkml:trace>
  <inkml:trace contextRef="#ctx0" brushRef="#br0" timeOffset="48">24178 1782 8355,'0'-18'92,"0"3"0,-1 2 0,-2 2 0,-2-1 0,0 1 1,-1-1 814,-1 1 0,4 3 0,-5 2 0,-1 1-600,-1 2 1,-2 3 0,1 4-1,-2 5 1,-1 5 0,-2 6 0,-1 4-124,1 3 1,-3 5 0,2-2 0,0 4 0,-2 3 0,0 3-1,1 0-3,1 3 1,-1 2-1,6 0 1,2 1-1,1 0 1,2-2-158,4-2 0,3-3 1,3-4-1,5-2 1,3-3-1,5-3 1,4-3-167,5-1 0,2-5 0,6-3 0,5-4 0,4-3 1,6-4-1,3-3-2555,4-1 1,0-1 2696,2-3 0,-5-8 0,-1-5 0</inkml:trace>
  <inkml:trace contextRef="#ctx0" brushRef="#br0" timeOffset="49">24463 2387 8355,'0'-6'1053,"0"2"1,0 9-1,0 6-668,0 7 1,2 5 0,0 2-1,3 3 1,2 3 0,2 3-1,1 3-347,1 0 1,-1 2 0,-1-1 0,-1-1 0,-1-2-1,1-2 1,-2-1 19,-1-2 1,-1-3 0,-4 1 0,0-3 0,0-3-1,-1-2 1,-4-2 0,-5-3 33,-4-2 1,-6-3 0,0-1-1,-1-3 1,-3-1 0,-2-2-244,0-2 1,-1-1 0,4-1 0,0-3 0,1-3 0,0-4 0,2-1-1213,1-4 1,6 2 0,2-6 1362,5-4 0,5-4 0,1-6 0</inkml:trace>
  <inkml:trace contextRef="#ctx0" brushRef="#br0" timeOffset="50">24532 1999 10150,'-5'-7'479,"2"2"1,-4 5 0,-2 1-88,-1 3 0,0 4 0,1 6 1,1 2-1,0 2 0,1 2 0,1 2-292,0 1 0,3-4 0,3 0 0,1 0 0,3-1 1,3-3-1,5-4-137,3-3 0,3 1 1,5-5-1,-1-2 1,1-2-1,0-4 1,-1-3 22,-3-3 1,-3-2 0,-6 1 0,-2-2 0,-4-2 0,-3-3 0,-3 0 46,-6 3 1,-1 2 0,-10 3-1,-1 1 1,-2 3 0,1 1-289,2 2 283,-3 7 0,9 8 0,-2 7-28,2 2 0,2 7 0,-1 1 0</inkml:trace>
  <inkml:trace contextRef="#ctx0" brushRef="#br0" timeOffset="51">19530 3735 8355,'-7'-12'299,"-2"5"467,6-1 0,-1 7 1,5 2-1,3 8 0,4 6 1,2 3-457,1 2 0,1 7 0,0 3 0,2 3 0,1 2 0,-1-1-307,-1 0 1,-5 4-1,-2 1 1,0 1-1,-1-1 1,1-1 0,-5 0-1,-4 0-89,-4-1 0,-4-1 0,-1-3 0,-3-3 0,-4-3 0,-3-3 142,-1-1 1,-5-6 0,-2-1 0,-3-5 0,-2-3 0,1-4 0,-1-3 177,-3-1 1,2-5 0,-2-4 0,4-5 0,3-5 0,6-4 0,3-2-282,3-2 0,9-5 0,0 2 1,4-3-1,4-3 0,5 1-2494,5 0 699,7-1 1,3 12 1841,4-3 0,6 3 0,1 1 0</inkml:trace>
  <inkml:trace contextRef="#ctx0" brushRef="#br0" timeOffset="52">19484 3392 8355,'-10'-5'778,"2"-3"1,2 2-1,2 0 231,-4 1 1,-2 1 0,0 5 0,3 3-790,3 3 1,2 4 0,2 0-1,0 0 1,0 1 0,2-1-1,2 2-258,3 2 0,7-6 0,3 2 0,0-2 0,4-2 0,-1-3 0,0-4-285,-1-4 1,-1-3 0,2-4 0,-3 0 0,-3-2 0,-5-1-1,-3-1 84,-3 1 0,-8 5 1,-7 2-1,-6 2 1,-4 3-1,-5 1 1,-2 1 338,-1 0 0,-1 5-100,4 2 0,0 8 0,5 3 0</inkml:trace>
  <inkml:trace contextRef="#ctx0" brushRef="#br0" timeOffset="53">17805 5688 8355,'1'-12'397,"3"1"1,0 3-1,6 1 1,3-2-1,0-2 1,1 0 0,1 1-1,4 1 1,2 3-1,2 1 1,0 1 0,0 0-17,0 0 1,3 0-1,2 4 1,1 0-1,3 2 1,1 1-1,1 4-848,1-1 1,3-1-1,1-5 1,2 0-1,2 0 1,0 0-1,-1 0-4577,-4 0 5044,-8 0 0,-2 5 0,-5 2 0</inkml:trace>
  <inkml:trace contextRef="#ctx0" brushRef="#br0" timeOffset="54">17851 6099 8355,'-4'-2'2276,"8"-1"-1656,10-5 1,7 2 0,6-2-1,6-2 1,6-4 0,6-4-1,0-2-372,2-3 1,0 7-1,8-7 1,-4 2 0,-3 2-1,-4 3 1,-1 2-1453,-2 4 1,-2 5 1203,-4-3 0,-1 6 0,0-4 0</inkml:trace>
  <inkml:trace contextRef="#ctx0" brushRef="#br0" timeOffset="55">19929 5425 8355,'-10'-12'477,"1"1"1,3 0 0,0 0 233,-1 4 1,5 1 0,-2 4 0,3 4 0,1 6-1,0 9-524,0 4 0,0 9 1,0 4-1,0 5 1,0 3-1,0 0 1,0 0-205,0-1 1,0-1-1,0-4 1,0-1-1,0-3 1,0-3-1,0-5-509,0-3 0,1-6 0,3-10 526,3-9 0,4-9 0,-1-12 1,0-3-1,0-1 0,3-3 1,-1-1 102,1-1 0,0 5 1,1 2-1,2 3 1,1 2-1,-1 3 0,-2 4 39,-1 2 1,0 3-1,1 3 1,1 3 0,0 3-1,0 2 1,2 1-40,0 2 0,4 6 1,4 0-1,3 4 1,1 0-1,3-1 1,1 0-31,1 2 0,1-2 0,-1 2 0,0-2 0,0-2 0,-1 0-16,-2 1 0,-3-2 0,-5-1 1,-2-3-1,-2 1 0,-4-2 0,-2 0 112,-2-3 0,1 0 0,-1-5 0,1-3 0,-2-7 1,-1-4-82,-2-3 1,0-6 0,0-5 0,-3-3-1,-3-3 1,-1-2 0,0-2-262,0-2 1,-5 0-1,-2 1 1,-3 4-1,-3 4 1,-2 3-1,-4 6-393,-3 4 1,-5 2-1,2 7 1,3 3-1,5 2-2022,0 5 2588,4 1 0,-3 11 0,5 2 0</inkml:trace>
  <inkml:trace contextRef="#ctx0" brushRef="#br0" timeOffset="56">20786 4728 8758,'0'-7'1129,"1"0"0,4 2-441,7 3 0,0 0 1,7 2-1,3-1-336,3-3 0,5 2-114,4-6-79,0 6-349,0-9 1,1 5 104,-1-5 1,-1 3-72,-3 0 1,2 2 183,-5-1-2143,-6-4 933,-4 10 1182,-6-9 0,1 9 0,-1-4 0</inkml:trace>
  <inkml:trace contextRef="#ctx0" brushRef="#br0" timeOffset="57">20889 4751 8185,'6'5'3096,"4"-2"-2511,-2 4 1,2 1 0,1 5 0,1 1-359,-1 1 1,1 5 0,-1 0 0,-1 6 0,-2 3 0,-3 1-500,0 1 0,-4 1 364,3 6 1,-3-5 145,-1 5-238,5-5 0,-3 11 0,3-3 0</inkml:trace>
  <inkml:trace contextRef="#ctx0" brushRef="#br0" timeOffset="58">21665 5345 8355,'2'-22'812,"1"3"1,4 0 0,4 7 0,1 3-97,-1 2 1,0 5-1,2 7 1,2 6 0,4 7-1,2 4 1,0 2-499,2 2 1,-3 0 0,7 4 0,-3 2 0,-1 2 0,0 3 0,0 1-182,0-1 1,-1-3-1,1-2 1,0-3-1,0-1 1,-1-4 0,-2-4-292,-1-4 1,-5-5 0,1-3-1,-2-4 1,-2-3 0,-1-4-175,-2-4 1,1-2 0,-4-10 0,0-2 0,0 0 0,-1-3 427,1-3 0,-4-7 0,4-7 0</inkml:trace>
  <inkml:trace contextRef="#ctx0" brushRef="#br0" timeOffset="59">22191 5231 8355,'-15'-10'342,"-1"2"0,-3 3 0,3 5 0,-2 0 0,-4 1 0,-2 4 420,-2 7 1,-7 5 0,0 10 0,-5 5 0,-3 5 0,-2 6 0,21-20 0,-1 2-561,1 1 1,-1 1 0,-1 1 0,0-1-1,0 0 1,2-1 0,-19 24 0,6-3 0,4-3-1,6-1-1487,5-1 1,4-5 1284,9 1 0,2-3 0,5 0 0</inkml:trace>
  <inkml:trace contextRef="#ctx0" brushRef="#br0" timeOffset="60">19575 5174 8355,'0'-12'304,"2"1"1,1-1-1,6 2 1,4 3 466,2 3 0,2-1 0,-1 1 0,7 1 0,6 2 0,4 1 0,3 0-550,2 0 0,2 0 1,7 0-1,3 0 1,2 0-1,1 0 0,1 0-606,0 0 186,-3 0 1,-2-1 0,-7-2 0,-5-2 0,-5 0 0,-7-1-602,-5-1 1,-4 4 0,-9-5 0,-5-1 0,-9 0 799,-8 2 0,-10-3 0,-5 3 0</inkml:trace>
  <inkml:trace contextRef="#ctx0" brushRef="#br0" timeOffset="61">19987 4957 8355,'-6'0'0,"8"0"498,8 0 1,6 0 0,7 0 0,0-2 0,1 0-1,2-2 1,-1 2 23,-4 0 1,0 7 0,-9 3-1,-3 3 1,-2 5 0,-7 3 0,-7 2-740,-8 2 1,-5 1-1,-3 2 1,1 0 0,2 0-1,2-1 217,2 2 0,1-3 0,3 4 0</inkml:trace>
  <inkml:trace contextRef="#ctx0" brushRef="#br0" timeOffset="62">21643 4888 8355,'-22'0'0,"3"0"0,4-1 0,6-2 0,1 0 936,-1 0 1,6 2 0,4 1 0,9-2 0,8 0-1,5-2-485,3 2 1,7-4 0,7 3 0,0 0 0,2 1 0,0-1 0,-2-1-780,0 2 0,-2 0 0,-5 2 0,-3 0 1,-4 0-1,-6 0-6535,-5 0 6863,-7 0 0,-3 6 0,-5 0 0</inkml:trace>
  <inkml:trace contextRef="#ctx0" brushRef="#br0" timeOffset="63">21871 4797 8355,'-9'0'2119,"5"0"-1520,8 0 1,10 0 0,6 1 0,4 3 0,4 3 0,2 5 0,0 2-377,-1 1 1,-1 8 0,-6-2 0,-3 4 0,-5 4 0,-5 2 0,-7 4 0,-4 0-1275,-6 3 1051,-7-2 0,-13 8 0,-8-3 0</inkml:trace>
  <inkml:trace contextRef="#ctx0" brushRef="#br0" timeOffset="64">22339 11901 8355,'-7'0'395,"0"-2"1,2-2 0,4-3 195,3-3 0,1-3 0,5-2 0,0-6 0,3-3 0,0-5 0,0-3-452,1-3 1,-4-8 0,-1-2 0,2-4 0,1-4 0,2-6-1,-7 27 1,1-1-141,0-2 0,-1-1 0,3-1 0,0 0 0,-1-3 0,0 1 0,-1 0 0,-1-1 0,0 1 0,-1 0 0,0-1 0,0 1 0,-1 2 0,1 0 32,0 4 1,0 0 0,0-25-1,2 6 1,-1 6 0,-1 7 149,1 3 0,-3 7-141,6 2 1,-5 5 0,2 3-1,-2 3 1,3 4-158,0 0 1,1 6 0,6 2 0,1 3 0,3 3 0,-1 5-1059,1 4 950,3 8 1,-7 0-1,2 7 1,-2 3 0,-2 1-1,-1 3 1,-1-1-662,-1 1 1,-5-1 0,4-1 0,-2 0 885,-3 1 0,0 1 0,-2 1 0</inkml:trace>
  <inkml:trace contextRef="#ctx0" brushRef="#br0" timeOffset="65">22202 11147 8355,'-4'0'2742,"8"0"1,11 0-2591,12 0 0,11-2 0,4 0 0,9-3 0,6-1 0,5-3 0,-29 4 0,1 1-229,2 0 0,-1 0 0,0-1 1,-1 1-1,29 0 77,0 2 0,-31 1 0,1 1 0,31 0 0</inkml:trace>
  <inkml:trace contextRef="#ctx0" brushRef="#br0" timeOffset="66">22396 11843 8355,'-6'6'852,"1"-5"1,5 3 0,0-8-1,1-5 1,3-6 0,5-7-1,4-6 1,3-5-652,2-6 1,-3-6 0,3-4-1,-2-6 1,-2-4 0,-7 26 0,-1-2-1,-1-2 1,0-2-328,-1-4 1,0-1-1,-1-2 1,-1 0 0,-2-3-1,0-2 1,0 0 0,0 1-1,0-2 1,0 1 0,0 1-1,0 1 1,0 3 0,0 1-43,0 4 0,0 3 0,0 3 1,0 1-1,0-18 0,0 8 0,1 8 1,2 10-1,0 5 347,0 6 1,3 8 0,2 4-1,1 6 1,1 4-511,1 3 1,0 7-1,6 2 1,1 2 0,-1 4-1,0 0 1,0 3-3710,-1 1 4040,0-4 0,-5 8 0,0-3 0</inkml:trace>
  <inkml:trace contextRef="#ctx0" brushRef="#br0" timeOffset="67">22271 11250 9608,'17'-6'778,"5"-1"0,5-3 0,2-2 0,4 1-361,4-1 0,5-3 0,6-1 0,3-1 0,1 1 0,0 2 0,-2 2-423,0 5 0,-7 2 0,4 5 6,-4 0 0,-1 5 0,4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30T21:21:31.098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18970 12072 8355,'5'-6'-46,"1"-5"1,8 4 0,5-2-1,9 0 1,9 1 157,9-1 0,7-1 1,-21 5-1,1-1 0,3 0 1,0 0-1,3 1 1,1-1-1,1 0 0,0 1 1,2-1-1,-1 0 0,1 0 1,-1 1-1,1-1 1,-1 2-299,0 0 0,-1 0 1,-3-1-1,0 1 1,-2 2-1,-1 0 186,-1 1 0,-2 0 0,25 0 0,-6 1 0</inkml:trace>
  <inkml:trace contextRef="#ctx0" brushRef="#br0" timeOffset="1">19438 6270 8355,'-11'0'573,"6"0"-424,5 0 0,11-4 1,12 0-1,8 2 1,7-1-1,9 1 1,8-3-1,-23 2 1,1 1-1,3-1 1,0-1-1,4 1 1,0 0-4,3-1 0,1-1 0,2 2 0,0 0 0,3-1 0,0 1 0,2 1 0,1-1 0,1 1 0,0 1 0,3-1 0,0 0 0,2-1 1,1 1-99,0-2 0,1 1 0,2 2 1,0 0-1,-1-1 0,0 0 0,1 1 1,1 1-1,-1 0 0,1 0 1,0 0-1,-1 0 0,-1 0 0,-1 0 1,0 0-1,-2 0-406,1-1 0,-2 2 1,-4 0-1,-1 1 0,-1 1 1,-1 0-1,-3-1 0,-1 2 1,-3 0-1,-2 1 1,-3 0-1,-1 0 358,-4 0 0,-1 1 0,26 11 0,-2-1 0,-1 1 0,-1-2 0,-1 0 0</inkml:trace>
  <inkml:trace contextRef="#ctx0" brushRef="#br0" timeOffset="2">22887 11512 8355,'8'7'-125,"0"-4"436,-6-1 0,5-2 1,-4-2-1,5 0 0,2-3 1,3 0-1,3-2 0,7 1 1,8-3-1,7-1 1,7-1 1993,7-1-2272,-19 6 1,0 1 0,2-1-1,0 0 1,5 1 0,0-1 0,0 0-1,0 0 1,0 1 0,0-1 0,1 0-1,-1 1 1,1-1 0,1 1-49,0 2 0,-1-1 1,1-1-1,0 1 1,-2 2-1,-1 0 1,-1 1-1,0 0 0,-2 0 1,-1 0-1,-1 1 1,-1 0-432,32 0 204,-15 0 0,3 0 1,-16 0-1,-4 0 1,-7 2-78,-5 1 1,-13 0 0,-11 3 0,-11 1 0,-7-2 0,-3 1-196,-2 0 0,2-3 0,-3 2 0,3-1 0,2 0 514,3-2 0,-2-1 0,3-1 0</inkml:trace>
  <inkml:trace contextRef="#ctx0" brushRef="#br0" timeOffset="3">24075 11124 8355,'-29'-5'267,"2"-3"1,10-2 0,4 0-1,5 1 1,4 3 100,6 1 0,9 1 1,12 5-1,7 3 1,7 5-1,5 5 0,4 5-211,3 2 0,0 2 0,3 1 0,-2 3 0,-1 2 0,-3 2 0,-2-1-92,-6 2 1,-1-1-1,-12 2 1,-5-1-1,-7 1 1,-9-1-316,-7 1 1,-10-1 0,-11-1-1,-10 0 1,-10 2 0,-10 1-1,26-16 1,-2 0 249,0-2 0,-1 1 0,-2 1 0,0 0 0,-30 23 0</inkml:trace>
  <inkml:trace contextRef="#ctx0" brushRef="#br0" timeOffset="4">22111 12038 8355,'7'3'-56,"1"1"0,1-1 1,2-2-1,5-1 393,3 0 1,11-4-1,7-1 1,6-1 0,9-3-1,6-3 1,-25 6 0,0-1 29,3-1 0,-1 0 1,4 1-1,1 0 0,2 2 1,1 1-368,0 0 0,0 1 0,-1 4 0,-1 0 0,44 1 0</inkml:trace>
  <inkml:trace contextRef="#ctx0" brushRef="#br0" timeOffset="5">2535 16560 8355,'-1'-16'551,"-1"-3"1,-2-3-371,1-1 0,2-5 0,1-3 0,0-5 0,0-4 0,0-5 0,0-7 0,0-6 0,0 25 0,0 0 0,0-3 0,0-1 0,0-2 0,0 0 0,0-3 0,0-1-196,0-2 0,0 0 0,0 0 0,0-1 0,0-2 1,0-1-1,0 0 0,-1 1 0,0 2 0,-1 0 0,0 1 1,-1 1-1,1 3 0,-1 1 101,0 3 0,1 0 1,0 2-1,0 0 1,2-22-1,0 6 1,1 8-1,5 8 1,5 4-99,7 3 1,6 7 0,5 4 0,7 3 0,3 2 0,7 1 0,4 3-164,7 1 0,-1 2 0,-2 6 0,-2 3 0,-2 5 0,-3 6 0,-2 7-1861,-6 3 1,-9 12 2035,-7 1 0,-5 10 0,-6 4 0</inkml:trace>
  <inkml:trace contextRef="#ctx0" brushRef="#br0" timeOffset="6">2216 15955 8355,'-38'14'51,"7"-3"1,12 2 0,20-12-1,16-5 101,13-6 1,16-10 0,11-2 0,-25 9 0,1 0 0,2-2 0,1 1-1,3-3 1,1 1 0,2-2 0,2 0-77,3-1 0,1 0 0,-1-2 1,0 0-1,0 1 0,1 1 1,-1-1-1,0-1 0,1 0 0,0 0 1,0 1-1,-2 0-779,0 1 0,-2 0 0,-1-1 0,-1-1 0,38-20 0</inkml:trace>
  <inkml:trace contextRef="#ctx0" brushRef="#br0" timeOffset="7">3986 14893 8355,'-15'-22'541,"-1"3"1,2 4 0,2 2-1,0 2 149,1-1 0,-4 5 1,-2 0-1,1 2 1,-2 3-1,-1 3 0,-4 7-575,-2 7 0,-7 10 0,0 6 0,-3 3 0,-3 4 0,1 5 0,1 6-152,2 4 1,19-24-1,1 1 1,0 1 0,1 1-1,1-1 1,0 1 0,0 1-1,1 1 1,0 1-1,1 0 1,0 1 0,1 0-115,0 0 0,2 0 1,3-2-1,1 0 0,0 30 1,7-6-1,7-5 0,7-2 1,6-3-652,7-1 1,2-6-1,11-4 1,4-6 0,4-5 801,7-6 0,3-4 0,7-4 0</inkml:trace>
  <inkml:trace contextRef="#ctx0" brushRef="#br0" timeOffset="8">4443 15624 8355,'-4'-12'60,"0"1"1,0 3 0,4 1 0,0-2 0,0-1 0,0-2 373,0 1 1,0-1 0,0 1 0,0 0 0,0-1-1,0 1 1,0-1 129,0 1 0,-5-1 1,-2 1-1,-4 0 1,0-2-1,-2 0 1,-1 1-416,-1 1 1,-9 8-1,1-1 1,-2 2-1,-3 2 1,-3 3 0,-2 5-273,-1 7 0,5 5 0,1 3 0,1 1 0,2 3 0,3 3-1531,6 3 1485,3-4 0,6 4 1,0-3-1,2-1 1,4-1-1,5-3-13,7-2 1,6 1 0,7-9 0,1-2 0,3-4-1,1-5 1,2-3 243,-2-1 1,3-6 0,-6-5 0,-2-3 0,-2-1-1,-4-1 1,-3-3 174,-5-3 0,0-1 1,-6 0-1,-1-1 1,-2 0-1,-1 0 0,0 3-67,0-1 1,-4 5-1,0 2 1,1 4-252,-3 3 1,5 4 0,-1 8 0,4 5 0,6 5 0,2 5 4,1 3 0,6 0 1,2 1-1,2 0 1,4-1-1,1-2 1,5-2-557,2-2 0,1-2 0,0-6 0,2-4 0,1-3 0,1-2 1,0-4 631,1-7 0,-3-9 0,3-9 0</inkml:trace>
  <inkml:trace contextRef="#ctx0" brushRef="#br0" timeOffset="9">4705 14413 8355,'-7'3'356,"8"4"1,10 9 0,10 4-1,4 4 47,6 3 1,8 8-1,5 10 1,-20-21 0,1 1-1,-1 1 1,0 0 0,0 2-1,0 0 1,0 1 0,-1 2-312,0 1 1,0 0-1,1 0 1,-1 0-1,-4-1 1,0 1 0,-1 0-1,0 0 1,0-1-1,-1 0 1,-2 0-1,0 0 1,-1-1 0,-1 1-257,0 0 0,-2 0 0,3 27 0,-4 3 0,-7-1 0,-12 0 1,-2-30-1,-2 1 0,-5-1 0,-2-1-620,-4 1 1,-2-1-1,-7 1 1,-2-1 0,-4 1-1,-1-1 1,-3-2 0,-2 0 783,-2-1 0,-2 0 0,-3 2 0,-1-1 0,-57 25 0</inkml:trace>
  <inkml:trace contextRef="#ctx0" brushRef="#br0" timeOffset="10">2250 15555 8355,'-27'-6'134,"-1"1"0,-1 1-137,-3 0 0,-6 5 0,-5 7 0,-5 2 0,-5 2 0,-4 0 0,-3 4 0,-1 3 0,0 2 0,1 1 0,2-2 1,4-1-1071,2 1 1,6-2 1072,4 1 0,10 0 0,-1 4 0</inkml:trace>
  <inkml:trace contextRef="#ctx0" brushRef="#br0" timeOffset="11">1987 15864 8516,'-19'5'229,"0"2"0,-1 3 0,-7 2 1,-3-1-1,-5 2 0,-3 2-95,-3 4 1,-5-1 0,-2 1 0,-2 0 0,1 0 0,-1-1 0,1-2-530,0-2 0,3-1 0,1-3 395,3-2 0,-2 2 0,3-4 0</inkml:trace>
  <inkml:trace contextRef="#ctx0" brushRef="#br0" timeOffset="12">183 15806 8355,'-18'0'0,"1"0"0,2-1 1943,0-3-1721,0-2 1,8 5 0,4 6 0,3 8 0,3 6 0,5 2 0,2 2-94,2 0 1,4 3-1,3 1 1,3-1-1,1-4 1,1-3 0,1-2-286,2-1 0,3-8 0,-2 0 0,1-6 0,3-2 0,0-1 75,-2-3 0,-1-4 0,-5-5 0,1-4 0,-5-1 0,-1-2 0,-3-3 167,1-4 1,-7 3 0,-5-2 0,-1 2 0,0 1 0,-2 0 0,-2 0 206,-4 0 1,2 2 0,-6 0 0,-1 4 0,1 0-168,0 3 1,3 8-1,5 6 1,0 6-99,0 4 0,0 7 1,0 2-1,1 4 1,3 3-1,4 3 1,2 2-3,1-1 1,1 1 0,-1 2-1,0-1 1,2-2 0,1 2-46,1 1 0,4 5 0,-2 0 1,-1 0-1,2 1 0,-1 2 1,0 1-37,1 0 0,-4-2 0,0 3 1,-4-1-1,-3 3 0,-2 2 0,-3 2 100,-1-1 1,-2-5 0,-3-2-1,-3-2 1,-5-2 0,-3-1-1,-4-3-62,-3-3 0,-4-2 0,-2-6 1,0-3-1,-1-5 0,1-5 0,-1-6-42,-1-1 0,1-9 0,-1-5 0,3-10 0,3-7 0,1-5 0,3-4-37,5-4 0,1-8 0,10-2 0,1-1 0,5 0 1,5-2 98,9-1 1,5 4 0,7 4-1,5 5 1,5 3 0,4 2-1,4 2-396,2 3 1,-19 17-1,0 2 1,30-8-1,2 0 393,-31 12 0,2 1 0,1 0 0,0 1 0,30-3 0</inkml:trace>
  <inkml:trace contextRef="#ctx0" brushRef="#br0" timeOffset="13">12586 6316 8355,'18'-29'148,"4"1"1,1 5 0,8 1 0,5 2 0,8 2 0,5 0 24,8 1 1,-26 9-1,2 2 1,2-3-1,2 1 1,1 0-1,0 1 1,2-1-1,1-1 1,2 1-1,1 0 1,2-1-1,0 0-199,2 0 0,1 0-110,0 3 1,1-2-1,1-2 1,1-1-1,-2 1 1,1 1-1,-1-2 1,-1 0-1,-1-1 1,0 0 0,0 0-1,-2-1 92,0 0 0,0-1 0,0-1 0,0 0 0,-5 2 1,0 0-1,-4 2 0,0-1 0,-3 2 0,-2 0 1,27-9-1,-7 1-563,-6 3 1,-11 2-1,-8 2 607,-3 0 0,-5-2 0,-3 0 0,-3 2 0,-7 4 0</inkml:trace>
  <inkml:trace contextRef="#ctx0" brushRef="#br0" timeOffset="14">14345 5493 8355,'-25'-1'1140,"6"-3"1,14-1 0,13-2-1,15 4-1020,11 6 0,11 8 1,7 9-1,2 6 1,-25-11-1,0 0 1,0 2-1,0 0 0,-2 2 1,0 1-624,-1 0 1,-2 1 0,18 25 0,-6 6 502,-19-22 0,-2 1 0,-3 0 0,-1 2 0,5 40 0</inkml:trace>
  <inkml:trace contextRef="#ctx0" brushRef="#br0" timeOffset="15">22533 9776 8355,'-7'0'-5,"-1"2"0,-1 0 1,0 3-1,0 1 1,2 3-1,-2 2 0,-1 0 1,-2 0 131,1 1 1,0-1 0,-1 1 0,1 0 0,-1 2 0,1 3 0,-1 1 0,1 1-28,0-2 0,3 5 0,0-3 1,-2 4-1,-2 2 0,-4 3 1,1 1-1,0 4-153,0 4 0,-6 0 0,2 5 0,-2 1 1,-2 3-1,0 3 0,-1 4 29,-3 3 1,15-25 0,-1 0-1,-2 1 1,-1 0 0,1 1-1,-1 0 1,-1 0 0,1 1-1,-1 0 1,1 1 0,0-2-1,0 1 60,0-1 1,2 0-1,1-3 1,1 1-1,0 1 1,0 0 0,2 1-1,1 0 1,1 0-1,0 0 1,1 0-1,0 0 1,-5 31 132,5-2 0,4-30 1,1 1-1,2 28 0,1-2 1,3 0-1,3-2 1,4 0-40,0 0 0,2-4 0,1-1 0,2-1 0,1-3 1,-1-1-108,-2-1 0,3-4 0,-1-2 0,1 1 0,0-2 0,0 1 0,-1-3-108,-2-2 1,-5-2 0,-1-1-1,-1-2 1,1 1 0,0-1 0,1-1 154,1-1 1,2-5-1,2-4 1,4 0-1,2-2 1,6-5-1,0-4 22,2-3 0,4-1 1,0-4-1,3 0 1,3 0-1,-1-1 1,-1-2-65,-2-1 0,0-5 0,1 2 1,-2-5-1,-2-2 0,0-3 1,0-4 27,2-3 0,-2-6 1,-1-2-1,3-5 1,4-6-1,5-5 1,-20 21-1,0-1-20,1-1 1,0-1 0,0-2 0,-1 0-1,-1-1 1,-1-1 0,0 0 0,0 1 0,-1-1-1,0-1 1,0-1 0,-1 0-27,-2-1 0,1 0 0,0-2 1,-1 0-1,-3 1 0,-1 1 1,0-1-1,-1 0 0,-2 0 1,0-1-1,-2 1 0,0-1 0,-3 0 1,0-1-17,0 0 1,-1 0-1,-1 3 1,0-1-1,-2 1 1,0 0-1,0-1 1,0-1-1,-1 0 1,0-1-1,0-2 1,-2 1-1,0-1 1,0 0-16,0 0 0,0 1 0,-2-2 0,1 1 0,1 0 0,1 1 0,-1-1 0,1 0 0,-1 1 0,-1 0 0,2 1 0,-1 0 0,1 2 0,-1 1-52,2 2 1,0 1-1,-2 1 1,1 0-1,-3-24 1,-2 5-1,-2 5 1,-1 5-1,-1 3 43,-1 0 1,0 8-1,-2 1 1,-3 5-1,-1 2 1,-2 2 0,-1 5-254,-2 4 1,0 9 0,-1 0 0,-2 6 0,-2 7 0,-1 8 282,-2 8 0,-8 11 0,-1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Shape 18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Shape 18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Biological inspirations to neurons in brain that we’ll discuss later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Looking at it mathematically first, one thing this can help solve, is if we look back to our linear score function, each row of W corresponded to a template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Problem that there can be only one template per class, can’t look for multiple modes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Now intermediate layers can represent anonymous templates that later get recombined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Intermediate layers anonymous templates that get recombined.  solves mode problems</a:t>
            </a:r>
          </a:p>
        </p:txBody>
      </p:sp>
    </p:spTree>
    <p:extLst>
      <p:ext uri="{BB962C8B-B14F-4D97-AF65-F5344CB8AC3E}">
        <p14:creationId xmlns:p14="http://schemas.microsoft.com/office/powerpoint/2010/main" val="3066219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Shape 18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Shape 18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stack more of these layers to get deeper networks, where the term deep NN comes from</a:t>
            </a:r>
          </a:p>
        </p:txBody>
      </p:sp>
    </p:spTree>
    <p:extLst>
      <p:ext uri="{BB962C8B-B14F-4D97-AF65-F5344CB8AC3E}">
        <p14:creationId xmlns:p14="http://schemas.microsoft.com/office/powerpoint/2010/main" val="263829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Shape 18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Shape 18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467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Shape 19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Shape 19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5351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Shape 1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Shape 1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344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Shape 1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600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Shape 1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07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Shape 1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907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Shape 1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951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34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454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4223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467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099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628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Shape 1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Shape 1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29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Shape 1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Shape 1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000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hape 1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Shape 1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004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hape 1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Shape 1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587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Shape 1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Shape 1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462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Shape 1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Shape 1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6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Shape 7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8499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Shape 1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Shape 1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1493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7050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Becomes very useful when we work with complex functions</a:t>
            </a:r>
          </a:p>
        </p:txBody>
      </p:sp>
    </p:spTree>
    <p:extLst>
      <p:ext uri="{BB962C8B-B14F-4D97-AF65-F5344CB8AC3E}">
        <p14:creationId xmlns:p14="http://schemas.microsoft.com/office/powerpoint/2010/main" val="2369975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Things get even crazier</a:t>
            </a:r>
          </a:p>
        </p:txBody>
      </p:sp>
    </p:spTree>
    <p:extLst>
      <p:ext uri="{BB962C8B-B14F-4D97-AF65-F5344CB8AC3E}">
        <p14:creationId xmlns:p14="http://schemas.microsoft.com/office/powerpoint/2010/main" val="282490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Shape 16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Shape 16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792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Shape 8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412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Shape 20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Shape 20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566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Shape 17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Shape 1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Have been using linear score function as running example of function to optimize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132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Shape 17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Shape 1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using single linear transformation, stack 2 together, get 2-layer network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296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Shape 17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Shape 17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First have W1*x, then nonlinear function, then second linear layer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More broadly speaking, NN are class of functions where simpler functions are stacked on top of each other in a hierarchical way to make up a more complex, nonlinear function. Have multiple stages of hierarchical computation.</a:t>
            </a:r>
          </a:p>
        </p:txBody>
      </p:sp>
    </p:spTree>
    <p:extLst>
      <p:ext uri="{BB962C8B-B14F-4D97-AF65-F5344CB8AC3E}">
        <p14:creationId xmlns:p14="http://schemas.microsoft.com/office/powerpoint/2010/main" val="9467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5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s://thenounproject.com/term/neuron/214105/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15.png"/><Relationship Id="rId4" Type="http://schemas.openxmlformats.org/officeDocument/2006/relationships/hyperlink" Target="https://creativecommons.org/licenses/by/3.0/us/" TargetMode="External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publicdomain/zero/1.0/" TargetMode="External"/><Relationship Id="rId4" Type="http://schemas.openxmlformats.org/officeDocument/2006/relationships/hyperlink" Target="http://maxpixel.freegreatpicture.com/Mountains-Valleys-Landscape-Hills-Grass-Green-69936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demonstrations.wolfram.com/VisualizingTheGradientVector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o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twitter.com/karpathy/status/597631909930242048?lang=en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/>
              <a:t>Georgia </a:t>
            </a:r>
            <a:r>
              <a:rPr lang="en-US" sz="2800" dirty="0"/>
              <a:t>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Optimization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Computing Gradients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10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789" name="Shape 17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Shape 1790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1791" name="Shape 1791"/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1792" name="Shape 17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19572E-DC28-2548-A4EF-59A2013341F0}"/>
              </a:ext>
            </a:extLst>
          </p:cNvPr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 dirty="0"/>
              <a:t>Neural networks: without the brain stuff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5686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626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11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804" name="Shape 1804"/>
          <p:cNvSpPr/>
          <p:nvPr/>
        </p:nvSpPr>
        <p:spPr>
          <a:xfrm>
            <a:off x="2788250" y="3333575"/>
            <a:ext cx="448200" cy="145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1805" name="Shape 1805"/>
          <p:cNvSpPr/>
          <p:nvPr/>
        </p:nvSpPr>
        <p:spPr>
          <a:xfrm>
            <a:off x="4136453" y="3669740"/>
            <a:ext cx="448200" cy="85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</a:p>
        </p:txBody>
      </p:sp>
      <p:cxnSp>
        <p:nvCxnSpPr>
          <p:cNvPr id="1806" name="Shape 1806"/>
          <p:cNvCxnSpPr/>
          <p:nvPr/>
        </p:nvCxnSpPr>
        <p:spPr>
          <a:xfrm rot="10800000" flipH="1">
            <a:off x="3236479" y="4526250"/>
            <a:ext cx="904499" cy="27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07" name="Shape 1807"/>
          <p:cNvCxnSpPr/>
          <p:nvPr/>
        </p:nvCxnSpPr>
        <p:spPr>
          <a:xfrm>
            <a:off x="3236479" y="3341567"/>
            <a:ext cx="912599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08" name="Shape 1808"/>
          <p:cNvSpPr txBox="1"/>
          <p:nvPr/>
        </p:nvSpPr>
        <p:spPr>
          <a:xfrm>
            <a:off x="3364583" y="3840482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W1</a:t>
            </a:r>
          </a:p>
        </p:txBody>
      </p:sp>
      <p:sp>
        <p:nvSpPr>
          <p:cNvPr id="1809" name="Shape 1809"/>
          <p:cNvSpPr/>
          <p:nvPr/>
        </p:nvSpPr>
        <p:spPr>
          <a:xfrm>
            <a:off x="5548680" y="3859197"/>
            <a:ext cx="448200" cy="47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cxnSp>
        <p:nvCxnSpPr>
          <p:cNvPr id="1810" name="Shape 1810"/>
          <p:cNvCxnSpPr/>
          <p:nvPr/>
        </p:nvCxnSpPr>
        <p:spPr>
          <a:xfrm>
            <a:off x="4565178" y="3669740"/>
            <a:ext cx="10005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11" name="Shape 1811"/>
          <p:cNvCxnSpPr/>
          <p:nvPr/>
        </p:nvCxnSpPr>
        <p:spPr>
          <a:xfrm rot="10800000" flipH="1">
            <a:off x="4581191" y="4325809"/>
            <a:ext cx="9687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12" name="Shape 1812"/>
          <p:cNvSpPr txBox="1"/>
          <p:nvPr/>
        </p:nvSpPr>
        <p:spPr>
          <a:xfrm>
            <a:off x="4739034" y="3846671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W2</a:t>
            </a:r>
          </a:p>
        </p:txBody>
      </p:sp>
      <p:sp>
        <p:nvSpPr>
          <p:cNvPr id="1813" name="Shape 1813"/>
          <p:cNvSpPr txBox="1"/>
          <p:nvPr/>
        </p:nvSpPr>
        <p:spPr>
          <a:xfrm>
            <a:off x="206355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1814" name="Shape 1814"/>
          <p:cNvSpPr txBox="1"/>
          <p:nvPr/>
        </p:nvSpPr>
        <p:spPr>
          <a:xfrm>
            <a:off x="403600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1815" name="Shape 1815"/>
          <p:cNvSpPr txBox="1"/>
          <p:nvPr/>
        </p:nvSpPr>
        <p:spPr>
          <a:xfrm>
            <a:off x="5569450" y="444075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Neural networks: without the brain stuff</a:t>
            </a:r>
            <a:endParaRPr lang="en-US" kern="0" dirty="0"/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pic>
        <p:nvPicPr>
          <p:cNvPr id="22" name="Shape 1789">
            <a:extLst>
              <a:ext uri="{FF2B5EF4-FFF2-40B4-BE49-F238E27FC236}">
                <a16:creationId xmlns:a16="http://schemas.microsoft.com/office/drawing/2014/main" id="{2A34BF96-1323-224F-B616-F1FC22DAF4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1790">
            <a:extLst>
              <a:ext uri="{FF2B5EF4-FFF2-40B4-BE49-F238E27FC236}">
                <a16:creationId xmlns:a16="http://schemas.microsoft.com/office/drawing/2014/main" id="{66DBE688-31C5-4F4F-93DE-8F74DA136663}"/>
              </a:ext>
            </a:extLst>
          </p:cNvPr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24" name="Shape 1791">
            <a:extLst>
              <a:ext uri="{FF2B5EF4-FFF2-40B4-BE49-F238E27FC236}">
                <a16:creationId xmlns:a16="http://schemas.microsoft.com/office/drawing/2014/main" id="{75ABDDBB-2F58-3D48-9A97-ACF42A36C55B}"/>
              </a:ext>
            </a:extLst>
          </p:cNvPr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25" name="Shape 1792">
            <a:extLst>
              <a:ext uri="{FF2B5EF4-FFF2-40B4-BE49-F238E27FC236}">
                <a16:creationId xmlns:a16="http://schemas.microsoft.com/office/drawing/2014/main" id="{6E9F9EF0-E917-D143-A50C-3BFBC66183B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33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Shape 1820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12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38" name="Shape 18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49" y="5300375"/>
            <a:ext cx="7521527" cy="795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Neural networks: without the brain stuff</a:t>
            </a:r>
            <a:endParaRPr lang="en-US" kern="0" dirty="0"/>
          </a:p>
        </p:txBody>
      </p: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3" name="Shape 1804">
            <a:extLst>
              <a:ext uri="{FF2B5EF4-FFF2-40B4-BE49-F238E27FC236}">
                <a16:creationId xmlns:a16="http://schemas.microsoft.com/office/drawing/2014/main" id="{3E4B7D18-F5AD-974A-A561-D5F66D0558E0}"/>
              </a:ext>
            </a:extLst>
          </p:cNvPr>
          <p:cNvSpPr/>
          <p:nvPr/>
        </p:nvSpPr>
        <p:spPr>
          <a:xfrm>
            <a:off x="2788250" y="3333575"/>
            <a:ext cx="448200" cy="145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24" name="Shape 1805">
            <a:extLst>
              <a:ext uri="{FF2B5EF4-FFF2-40B4-BE49-F238E27FC236}">
                <a16:creationId xmlns:a16="http://schemas.microsoft.com/office/drawing/2014/main" id="{2857FF5D-0C19-DA47-98C2-03FBE0DCCCBE}"/>
              </a:ext>
            </a:extLst>
          </p:cNvPr>
          <p:cNvSpPr/>
          <p:nvPr/>
        </p:nvSpPr>
        <p:spPr>
          <a:xfrm>
            <a:off x="4136453" y="3669740"/>
            <a:ext cx="448200" cy="85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</a:p>
        </p:txBody>
      </p:sp>
      <p:cxnSp>
        <p:nvCxnSpPr>
          <p:cNvPr id="25" name="Shape 1806">
            <a:extLst>
              <a:ext uri="{FF2B5EF4-FFF2-40B4-BE49-F238E27FC236}">
                <a16:creationId xmlns:a16="http://schemas.microsoft.com/office/drawing/2014/main" id="{F0143910-4A0A-A24E-B572-5F92C43B1017}"/>
              </a:ext>
            </a:extLst>
          </p:cNvPr>
          <p:cNvCxnSpPr/>
          <p:nvPr/>
        </p:nvCxnSpPr>
        <p:spPr>
          <a:xfrm rot="10800000" flipH="1">
            <a:off x="3236479" y="4526250"/>
            <a:ext cx="904499" cy="27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" name="Shape 1807">
            <a:extLst>
              <a:ext uri="{FF2B5EF4-FFF2-40B4-BE49-F238E27FC236}">
                <a16:creationId xmlns:a16="http://schemas.microsoft.com/office/drawing/2014/main" id="{EE912689-82B8-174E-8E8D-9D84B43E7B05}"/>
              </a:ext>
            </a:extLst>
          </p:cNvPr>
          <p:cNvCxnSpPr/>
          <p:nvPr/>
        </p:nvCxnSpPr>
        <p:spPr>
          <a:xfrm>
            <a:off x="3236479" y="3341567"/>
            <a:ext cx="912599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1808">
            <a:extLst>
              <a:ext uri="{FF2B5EF4-FFF2-40B4-BE49-F238E27FC236}">
                <a16:creationId xmlns:a16="http://schemas.microsoft.com/office/drawing/2014/main" id="{29267D96-971B-9441-80C0-311F6EE84A2D}"/>
              </a:ext>
            </a:extLst>
          </p:cNvPr>
          <p:cNvSpPr txBox="1"/>
          <p:nvPr/>
        </p:nvSpPr>
        <p:spPr>
          <a:xfrm>
            <a:off x="3364583" y="3840482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W1</a:t>
            </a:r>
          </a:p>
        </p:txBody>
      </p:sp>
      <p:sp>
        <p:nvSpPr>
          <p:cNvPr id="28" name="Shape 1809">
            <a:extLst>
              <a:ext uri="{FF2B5EF4-FFF2-40B4-BE49-F238E27FC236}">
                <a16:creationId xmlns:a16="http://schemas.microsoft.com/office/drawing/2014/main" id="{E8E6A026-03A5-B04D-B584-0C41EAD341E5}"/>
              </a:ext>
            </a:extLst>
          </p:cNvPr>
          <p:cNvSpPr/>
          <p:nvPr/>
        </p:nvSpPr>
        <p:spPr>
          <a:xfrm>
            <a:off x="5548680" y="3859197"/>
            <a:ext cx="448200" cy="47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cxnSp>
        <p:nvCxnSpPr>
          <p:cNvPr id="29" name="Shape 1810">
            <a:extLst>
              <a:ext uri="{FF2B5EF4-FFF2-40B4-BE49-F238E27FC236}">
                <a16:creationId xmlns:a16="http://schemas.microsoft.com/office/drawing/2014/main" id="{E25173D8-808C-234A-BA57-A41974A2899B}"/>
              </a:ext>
            </a:extLst>
          </p:cNvPr>
          <p:cNvCxnSpPr/>
          <p:nvPr/>
        </p:nvCxnSpPr>
        <p:spPr>
          <a:xfrm>
            <a:off x="4565178" y="3669740"/>
            <a:ext cx="10005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" name="Shape 1811">
            <a:extLst>
              <a:ext uri="{FF2B5EF4-FFF2-40B4-BE49-F238E27FC236}">
                <a16:creationId xmlns:a16="http://schemas.microsoft.com/office/drawing/2014/main" id="{FFCC56F7-90B1-5A4E-8C5B-139244B5FD4B}"/>
              </a:ext>
            </a:extLst>
          </p:cNvPr>
          <p:cNvCxnSpPr/>
          <p:nvPr/>
        </p:nvCxnSpPr>
        <p:spPr>
          <a:xfrm rot="10800000" flipH="1">
            <a:off x="4581191" y="4325809"/>
            <a:ext cx="9687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" name="Shape 1812">
            <a:extLst>
              <a:ext uri="{FF2B5EF4-FFF2-40B4-BE49-F238E27FC236}">
                <a16:creationId xmlns:a16="http://schemas.microsoft.com/office/drawing/2014/main" id="{863B7384-9579-554D-829D-D221AD867CE2}"/>
              </a:ext>
            </a:extLst>
          </p:cNvPr>
          <p:cNvSpPr txBox="1"/>
          <p:nvPr/>
        </p:nvSpPr>
        <p:spPr>
          <a:xfrm>
            <a:off x="4739034" y="3846671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W2</a:t>
            </a:r>
          </a:p>
        </p:txBody>
      </p:sp>
      <p:sp>
        <p:nvSpPr>
          <p:cNvPr id="32" name="Shape 1813">
            <a:extLst>
              <a:ext uri="{FF2B5EF4-FFF2-40B4-BE49-F238E27FC236}">
                <a16:creationId xmlns:a16="http://schemas.microsoft.com/office/drawing/2014/main" id="{FA04AF3F-F369-D042-8DAF-C6CFBEBBEE68}"/>
              </a:ext>
            </a:extLst>
          </p:cNvPr>
          <p:cNvSpPr txBox="1"/>
          <p:nvPr/>
        </p:nvSpPr>
        <p:spPr>
          <a:xfrm>
            <a:off x="206355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33" name="Shape 1814">
            <a:extLst>
              <a:ext uri="{FF2B5EF4-FFF2-40B4-BE49-F238E27FC236}">
                <a16:creationId xmlns:a16="http://schemas.microsoft.com/office/drawing/2014/main" id="{8892F380-2A4E-524D-8555-4D0AE859C88C}"/>
              </a:ext>
            </a:extLst>
          </p:cNvPr>
          <p:cNvSpPr txBox="1"/>
          <p:nvPr/>
        </p:nvSpPr>
        <p:spPr>
          <a:xfrm>
            <a:off x="403600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34" name="Shape 1815">
            <a:extLst>
              <a:ext uri="{FF2B5EF4-FFF2-40B4-BE49-F238E27FC236}">
                <a16:creationId xmlns:a16="http://schemas.microsoft.com/office/drawing/2014/main" id="{A723F7A9-DBBA-914C-8F39-23F696FDD7D5}"/>
              </a:ext>
            </a:extLst>
          </p:cNvPr>
          <p:cNvSpPr txBox="1"/>
          <p:nvPr/>
        </p:nvSpPr>
        <p:spPr>
          <a:xfrm>
            <a:off x="5569450" y="444075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pic>
        <p:nvPicPr>
          <p:cNvPr id="35" name="Shape 1789">
            <a:extLst>
              <a:ext uri="{FF2B5EF4-FFF2-40B4-BE49-F238E27FC236}">
                <a16:creationId xmlns:a16="http://schemas.microsoft.com/office/drawing/2014/main" id="{E8EB39FB-31CE-8944-94EC-0CBD7FBC7C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1790">
            <a:extLst>
              <a:ext uri="{FF2B5EF4-FFF2-40B4-BE49-F238E27FC236}">
                <a16:creationId xmlns:a16="http://schemas.microsoft.com/office/drawing/2014/main" id="{C4D10B79-50FE-5A40-8175-DB57220B5EED}"/>
              </a:ext>
            </a:extLst>
          </p:cNvPr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37" name="Shape 1791">
            <a:extLst>
              <a:ext uri="{FF2B5EF4-FFF2-40B4-BE49-F238E27FC236}">
                <a16:creationId xmlns:a16="http://schemas.microsoft.com/office/drawing/2014/main" id="{C9A962DB-EE3C-DE46-821A-B7F5BF52A6DE}"/>
              </a:ext>
            </a:extLst>
          </p:cNvPr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38" name="Shape 1792">
            <a:extLst>
              <a:ext uri="{FF2B5EF4-FFF2-40B4-BE49-F238E27FC236}">
                <a16:creationId xmlns:a16="http://schemas.microsoft.com/office/drawing/2014/main" id="{186C0766-45A3-6A43-B8D8-AD9AC119457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99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Shape 1843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13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44" name="Shape 18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625" y="3613974"/>
            <a:ext cx="5424259" cy="49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Shape 18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7" name="Shape 1847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1848" name="Shape 1848"/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  or 3-layer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1849" name="Shape 18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Neural networks: without the brain stuff</a:t>
            </a:r>
            <a:endParaRPr lang="en-US" kern="0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79749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Cascaded “neurons”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The output from one layer is the input to the next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Each layer has its own sets of weights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3" y="2895600"/>
            <a:ext cx="3671316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587" y="2895600"/>
            <a:ext cx="5126413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4770" y="6578469"/>
            <a:ext cx="2876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Andrej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Karpathy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CS231n</a:t>
            </a:r>
          </a:p>
        </p:txBody>
      </p:sp>
    </p:spTree>
    <p:extLst>
      <p:ext uri="{BB962C8B-B14F-4D97-AF65-F5344CB8AC3E}">
        <p14:creationId xmlns:p14="http://schemas.microsoft.com/office/powerpoint/2010/main" val="4181585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Shape 1875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15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876" name="Shape 1876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877" name="Shape 1877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8" name="Shape 1878"/>
          <p:cNvSpPr txBox="1"/>
          <p:nvPr/>
        </p:nvSpPr>
        <p:spPr>
          <a:xfrm>
            <a:off x="2376625" y="2732450"/>
            <a:ext cx="17790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away from cell body</a:t>
            </a:r>
          </a:p>
        </p:txBody>
      </p:sp>
      <p:cxnSp>
        <p:nvCxnSpPr>
          <p:cNvPr id="1879" name="Shape 1879"/>
          <p:cNvCxnSpPr/>
          <p:nvPr/>
        </p:nvCxnSpPr>
        <p:spPr>
          <a:xfrm>
            <a:off x="2701100" y="2785400"/>
            <a:ext cx="1126200" cy="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1880" name="Shape 1880"/>
          <p:cNvGrpSpPr/>
          <p:nvPr/>
        </p:nvGrpSpPr>
        <p:grpSpPr>
          <a:xfrm>
            <a:off x="126250" y="1262550"/>
            <a:ext cx="5293425" cy="2193650"/>
            <a:chOff x="126249" y="405300"/>
            <a:chExt cx="5293425" cy="2193650"/>
          </a:xfrm>
        </p:grpSpPr>
        <p:sp>
          <p:nvSpPr>
            <p:cNvPr id="1881" name="Shape 1881"/>
            <p:cNvSpPr txBox="1"/>
            <p:nvPr/>
          </p:nvSpPr>
          <p:spPr>
            <a:xfrm>
              <a:off x="126249" y="2385350"/>
              <a:ext cx="1211700" cy="21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600" u="sng" kern="0">
                  <a:solidFill>
                    <a:srgbClr val="0097A7"/>
                  </a:solidFill>
                  <a:latin typeface="Arial"/>
                  <a:ea typeface="Arial"/>
                  <a:cs typeface="Arial"/>
                  <a:sym typeface="Arial"/>
                  <a:hlinkClick r:id="rId3"/>
                </a:rPr>
                <a:t>This image</a:t>
              </a:r>
              <a:r>
                <a:rPr lang="en"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by Felipe Perucho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is licensed under </a:t>
              </a:r>
              <a:r>
                <a:rPr lang="en" sz="600" u="sng" kern="0">
                  <a:solidFill>
                    <a:srgbClr val="0097A7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CC-BY 3.0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82" name="Shape 1882" descr="noun_214105_cc.png"/>
            <p:cNvPicPr preferRelativeResize="0"/>
            <p:nvPr/>
          </p:nvPicPr>
          <p:blipFill rotWithShape="1">
            <a:blip r:embed="rId5">
              <a:alphaModFix/>
            </a:blip>
            <a:srcRect l="32132" r="31613" b="12640"/>
            <a:stretch/>
          </p:blipFill>
          <p:spPr>
            <a:xfrm rot="-5400000" flipH="1">
              <a:off x="1606312" y="-681587"/>
              <a:ext cx="1845275" cy="4446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83" name="Shape 1883"/>
            <p:cNvCxnSpPr/>
            <p:nvPr/>
          </p:nvCxnSpPr>
          <p:spPr>
            <a:xfrm rot="10800000" flipH="1">
              <a:off x="2425050" y="671800"/>
              <a:ext cx="333600" cy="458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884" name="Shape 1884"/>
            <p:cNvSpPr txBox="1"/>
            <p:nvPr/>
          </p:nvSpPr>
          <p:spPr>
            <a:xfrm>
              <a:off x="2579350" y="405300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dendrite</a:t>
              </a:r>
            </a:p>
          </p:txBody>
        </p:sp>
        <p:cxnSp>
          <p:nvCxnSpPr>
            <p:cNvPr id="1885" name="Shape 1885"/>
            <p:cNvCxnSpPr/>
            <p:nvPr/>
          </p:nvCxnSpPr>
          <p:spPr>
            <a:xfrm rot="10800000" flipH="1">
              <a:off x="440525" y="1615300"/>
              <a:ext cx="969900" cy="7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886" name="Shape 1886"/>
            <p:cNvSpPr txBox="1"/>
            <p:nvPr/>
          </p:nvSpPr>
          <p:spPr>
            <a:xfrm>
              <a:off x="126250" y="1508250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body</a:t>
              </a:r>
            </a:p>
          </p:txBody>
        </p:sp>
        <p:sp>
          <p:nvSpPr>
            <p:cNvPr id="1887" name="Shape 1887"/>
            <p:cNvSpPr txBox="1"/>
            <p:nvPr/>
          </p:nvSpPr>
          <p:spPr>
            <a:xfrm>
              <a:off x="2883050" y="1166725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axon</a:t>
              </a:r>
            </a:p>
          </p:txBody>
        </p:sp>
        <p:sp>
          <p:nvSpPr>
            <p:cNvPr id="1888" name="Shape 1888"/>
            <p:cNvSpPr txBox="1"/>
            <p:nvPr/>
          </p:nvSpPr>
          <p:spPr>
            <a:xfrm>
              <a:off x="4511875" y="619025"/>
              <a:ext cx="9078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presynaptic   </a:t>
              </a:r>
            </a:p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terminal</a:t>
              </a:r>
            </a:p>
          </p:txBody>
        </p:sp>
      </p:grp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42A53BE-1905-8D40-B0BB-DB337364ED7A}"/>
                  </a:ext>
                </a:extLst>
              </p14:cNvPr>
              <p14:cNvContentPartPr/>
              <p14:nvPr/>
            </p14:nvContentPartPr>
            <p14:xfrm>
              <a:off x="1114200" y="440280"/>
              <a:ext cx="7767000" cy="4983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42A53BE-1905-8D40-B0BB-DB337364ED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8000" y="424080"/>
                <a:ext cx="7799400" cy="501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37B5951-C3AC-BC40-8199-EE66EA3B2BBC}"/>
                  </a:ext>
                </a:extLst>
              </p14:cNvPr>
              <p14:cNvContentPartPr/>
              <p14:nvPr/>
            </p14:nvContentPartPr>
            <p14:xfrm>
              <a:off x="33480" y="1970280"/>
              <a:ext cx="8838720" cy="4152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37B5951-C3AC-BC40-8199-EE66EA3B2B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280" y="1954080"/>
                <a:ext cx="8871120" cy="418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741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Shape 1971"/>
          <p:cNvSpPr txBox="1"/>
          <p:nvPr/>
        </p:nvSpPr>
        <p:spPr>
          <a:xfrm>
            <a:off x="338000" y="1619425"/>
            <a:ext cx="15120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Sigmoid</a:t>
            </a:r>
          </a:p>
        </p:txBody>
      </p:sp>
      <p:sp>
        <p:nvSpPr>
          <p:cNvPr id="1972" name="Shape 1972"/>
          <p:cNvSpPr txBox="1"/>
          <p:nvPr/>
        </p:nvSpPr>
        <p:spPr>
          <a:xfrm>
            <a:off x="338000" y="2834900"/>
            <a:ext cx="29643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1973" name="Shape 1973"/>
          <p:cNvSpPr txBox="1"/>
          <p:nvPr/>
        </p:nvSpPr>
        <p:spPr>
          <a:xfrm>
            <a:off x="338000" y="4124975"/>
            <a:ext cx="31278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</p:txBody>
      </p:sp>
      <p:sp>
        <p:nvSpPr>
          <p:cNvPr id="1974" name="Shape 1974"/>
          <p:cNvSpPr txBox="1"/>
          <p:nvPr/>
        </p:nvSpPr>
        <p:spPr>
          <a:xfrm>
            <a:off x="4743625" y="1557400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Leaky ReLU</a:t>
            </a:r>
          </a:p>
        </p:txBody>
      </p:sp>
      <p:sp>
        <p:nvSpPr>
          <p:cNvPr id="1975" name="Shape 1975"/>
          <p:cNvSpPr txBox="1"/>
          <p:nvPr/>
        </p:nvSpPr>
        <p:spPr>
          <a:xfrm>
            <a:off x="4819800" y="2963725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Maxout</a:t>
            </a:r>
          </a:p>
        </p:txBody>
      </p:sp>
      <p:sp>
        <p:nvSpPr>
          <p:cNvPr id="1976" name="Shape 1976"/>
          <p:cNvSpPr txBox="1"/>
          <p:nvPr/>
        </p:nvSpPr>
        <p:spPr>
          <a:xfrm>
            <a:off x="4864850" y="4049000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ELU</a:t>
            </a:r>
          </a:p>
        </p:txBody>
      </p:sp>
      <p:pic>
        <p:nvPicPr>
          <p:cNvPr id="1978" name="Shape 19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99" y="2142451"/>
            <a:ext cx="1650074" cy="38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9" name="Shape 19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01" y="3326286"/>
            <a:ext cx="1077555" cy="3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0" name="Shape 19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200" y="4616351"/>
            <a:ext cx="1335476" cy="3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Shape 19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4849" y="2018401"/>
            <a:ext cx="1650074" cy="3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Shape 19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1962" y="4501700"/>
            <a:ext cx="1897674" cy="71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3" name="Shape 19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1947" y="3390851"/>
            <a:ext cx="2964299" cy="30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Shape 19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94715" y="1607211"/>
            <a:ext cx="1452259" cy="114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Shape 19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94725" y="2884049"/>
            <a:ext cx="1452250" cy="110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Shape 19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44125" y="4071101"/>
            <a:ext cx="1385360" cy="114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7" name="Shape 198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94600" y="1607210"/>
            <a:ext cx="1452250" cy="114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8" name="Shape 198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94602" y="4071106"/>
            <a:ext cx="1452250" cy="114303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/>
              <a:t>Activation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48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r>
              <a:rPr lang="en-US" dirty="0"/>
              <a:t>Computing Gradients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26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Shape 1171"/>
          <p:cNvSpPr txBox="1"/>
          <p:nvPr/>
        </p:nvSpPr>
        <p:spPr>
          <a:xfrm>
            <a:off x="2547525" y="2815075"/>
            <a:ext cx="4136700" cy="109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61401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Model / Hypothesis Class</a:t>
            </a:r>
          </a:p>
          <a:p>
            <a:pPr lvl="1"/>
            <a:r>
              <a:rPr lang="en-US" dirty="0"/>
              <a:t>{h: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Y}</a:t>
            </a:r>
          </a:p>
          <a:p>
            <a:pPr lvl="1"/>
            <a:r>
              <a:rPr lang="en-US" dirty="0"/>
              <a:t>e.g. y = h(x) = sign(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Loss Function</a:t>
            </a:r>
          </a:p>
          <a:p>
            <a:pPr lvl="1"/>
            <a:r>
              <a:rPr lang="en-US" dirty="0"/>
              <a:t>How good is a model </a:t>
            </a:r>
            <a:r>
              <a:rPr lang="en-US" dirty="0" err="1"/>
              <a:t>wrt</a:t>
            </a:r>
            <a:r>
              <a:rPr lang="en-US" dirty="0"/>
              <a:t> my data D?</a:t>
            </a:r>
          </a:p>
          <a:p>
            <a:endParaRPr lang="en-US" dirty="0"/>
          </a:p>
          <a:p>
            <a:r>
              <a:rPr lang="en-US" dirty="0"/>
              <a:t>Learning = Search in hypothesis space</a:t>
            </a:r>
          </a:p>
          <a:p>
            <a:pPr lvl="1"/>
            <a:r>
              <a:rPr lang="en-US" dirty="0"/>
              <a:t>Find best h in model class.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5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HW1 Reminder</a:t>
            </a:r>
          </a:p>
          <a:p>
            <a:pPr lvl="1"/>
            <a:r>
              <a:rPr lang="en-US" dirty="0"/>
              <a:t>Due: 09/09, 11:59pm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4EA7E-E968-5742-B83A-9EE71357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CD26E-114D-004D-8A0A-F33F98216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42999"/>
            <a:ext cx="8520600" cy="484123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https://playground.tensorflow.org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98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Shape 1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700" y="911625"/>
            <a:ext cx="6674604" cy="44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Shape 1178"/>
          <p:cNvSpPr txBox="1"/>
          <p:nvPr/>
        </p:nvSpPr>
        <p:spPr>
          <a:xfrm>
            <a:off x="7655700" y="5315050"/>
            <a:ext cx="1488300" cy="2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62256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Shape 120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pic>
        <p:nvPicPr>
          <p:cNvPr id="1208" name="Shape 1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018" y="1663810"/>
            <a:ext cx="5478508" cy="365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Shape 1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36348" y="3692599"/>
            <a:ext cx="974949" cy="112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0" name="Shape 1210"/>
          <p:cNvCxnSpPr/>
          <p:nvPr/>
        </p:nvCxnSpPr>
        <p:spPr>
          <a:xfrm rot="10800000" flipH="1">
            <a:off x="1830100" y="-528450"/>
            <a:ext cx="6300" cy="3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1" name="Shape 1211"/>
          <p:cNvCxnSpPr/>
          <p:nvPr/>
        </p:nvCxnSpPr>
        <p:spPr>
          <a:xfrm>
            <a:off x="2558200" y="4818900"/>
            <a:ext cx="592800" cy="33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52553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AF2F51-95C3-394E-9258-446093B9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slope?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D813C-D62B-ED42-9DC4-ABF9A72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In 1-dimension, the derivative of a function: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3489D-0C6D-1A41-93C4-DEF73B8AC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23</a:t>
            </a:fld>
            <a:endParaRPr lang="en"/>
          </a:p>
        </p:txBody>
      </p:sp>
      <p:pic>
        <p:nvPicPr>
          <p:cNvPr id="7" name="Shape 1219">
            <a:extLst>
              <a:ext uri="{FF2B5EF4-FFF2-40B4-BE49-F238E27FC236}">
                <a16:creationId xmlns:a16="http://schemas.microsoft.com/office/drawing/2014/main" id="{10732C1C-3BF0-5443-BD7A-2385285BD63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53525" y="2469225"/>
            <a:ext cx="3638550" cy="85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467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AF2F51-95C3-394E-9258-446093B9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slope?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D813C-D62B-ED42-9DC4-ABF9A72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In d-dimension, recall partial derivatives: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3489D-0C6D-1A41-93C4-DEF73B8AC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24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1D0435-8F48-6D40-AC88-27227D485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343400"/>
            <a:ext cx="1801132" cy="193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D079DA-3627-0447-BF9C-7EDA1B4D7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343400"/>
            <a:ext cx="2344057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AF2F51-95C3-394E-9258-446093B9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slope?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D813C-D62B-ED42-9DC4-ABF9A72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 </a:t>
            </a:r>
            <a:r>
              <a:rPr lang="en-US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gradient </a:t>
            </a:r>
            <a:r>
              <a:rPr lang="en-US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is the vector of (partial derivatives) along each dimension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Properties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 direction of steepest descent is the </a:t>
            </a:r>
            <a:r>
              <a:rPr lang="en-US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negative gradient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 slope in any direction is the </a:t>
            </a:r>
            <a:r>
              <a:rPr lang="en-US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dot product</a:t>
            </a:r>
            <a:r>
              <a:rPr lang="en-US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of the direction with the gradient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3489D-0C6D-1A41-93C4-DEF73B8AC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622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Shape 1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888" y="1594988"/>
            <a:ext cx="2872225" cy="287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6" name="Shape 1376"/>
          <p:cNvCxnSpPr/>
          <p:nvPr/>
        </p:nvCxnSpPr>
        <p:spPr>
          <a:xfrm rot="10800000">
            <a:off x="5104625" y="4111900"/>
            <a:ext cx="17340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7" name="Shape 1377"/>
          <p:cNvSpPr txBox="1"/>
          <p:nvPr/>
        </p:nvSpPr>
        <p:spPr>
          <a:xfrm>
            <a:off x="6974225" y="4005350"/>
            <a:ext cx="189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 W</a:t>
            </a:r>
          </a:p>
        </p:txBody>
      </p:sp>
      <p:cxnSp>
        <p:nvCxnSpPr>
          <p:cNvPr id="1378" name="Shape 1378"/>
          <p:cNvCxnSpPr/>
          <p:nvPr/>
        </p:nvCxnSpPr>
        <p:spPr>
          <a:xfrm rot="10800000" flipH="1">
            <a:off x="1491700" y="4034275"/>
            <a:ext cx="3012600" cy="6588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9" name="Shape 1379"/>
          <p:cNvSpPr txBox="1"/>
          <p:nvPr/>
        </p:nvSpPr>
        <p:spPr>
          <a:xfrm>
            <a:off x="184050" y="4722150"/>
            <a:ext cx="4969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 direction</a:t>
            </a:r>
          </a:p>
        </p:txBody>
      </p:sp>
      <p:cxnSp>
        <p:nvCxnSpPr>
          <p:cNvPr id="1380" name="Shape 1380"/>
          <p:cNvCxnSpPr/>
          <p:nvPr/>
        </p:nvCxnSpPr>
        <p:spPr>
          <a:xfrm>
            <a:off x="3100025" y="4560250"/>
            <a:ext cx="3305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1" name="Shape 1381"/>
          <p:cNvSpPr txBox="1"/>
          <p:nvPr/>
        </p:nvSpPr>
        <p:spPr>
          <a:xfrm>
            <a:off x="5852450" y="4500075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1382" name="Shape 1382"/>
          <p:cNvCxnSpPr/>
          <p:nvPr/>
        </p:nvCxnSpPr>
        <p:spPr>
          <a:xfrm rot="10800000">
            <a:off x="3032500" y="1346651"/>
            <a:ext cx="0" cy="3213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3" name="Shape 1383"/>
          <p:cNvSpPr txBox="1"/>
          <p:nvPr/>
        </p:nvSpPr>
        <p:spPr>
          <a:xfrm>
            <a:off x="2259300" y="1197750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1384" name="Shape 1384"/>
          <p:cNvSpPr/>
          <p:nvPr/>
        </p:nvSpPr>
        <p:spPr>
          <a:xfrm>
            <a:off x="4835175" y="4008400"/>
            <a:ext cx="207000" cy="207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5" name="Shape 1385"/>
          <p:cNvCxnSpPr>
            <a:stCxn id="1384" idx="1"/>
          </p:cNvCxnSpPr>
          <p:nvPr/>
        </p:nvCxnSpPr>
        <p:spPr>
          <a:xfrm rot="10800000">
            <a:off x="3471389" y="1623714"/>
            <a:ext cx="1394100" cy="2415000"/>
          </a:xfrm>
          <a:prstGeom prst="straightConnector1">
            <a:avLst/>
          </a:prstGeom>
          <a:noFill/>
          <a:ln w="28575" cap="flat" cmpd="sng">
            <a:solidFill>
              <a:srgbClr val="EFEFE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386" name="Shape 1386"/>
          <p:cNvCxnSpPr>
            <a:stCxn id="1384" idx="1"/>
          </p:cNvCxnSpPr>
          <p:nvPr/>
        </p:nvCxnSpPr>
        <p:spPr>
          <a:xfrm rot="10800000">
            <a:off x="4674689" y="3708114"/>
            <a:ext cx="190800" cy="330600"/>
          </a:xfrm>
          <a:prstGeom prst="straightConnector1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4FEF8B-D362-E54E-AF37-86192ADBD254}"/>
              </a:ext>
            </a:extLst>
          </p:cNvPr>
          <p:cNvSpPr/>
          <p:nvPr/>
        </p:nvSpPr>
        <p:spPr>
          <a:xfrm>
            <a:off x="1371600" y="304800"/>
            <a:ext cx="662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http://demonstrations.wolfram.com/VisualizingTheGradientVector/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7728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/>
          <p:nvPr/>
        </p:nvSpPr>
        <p:spPr>
          <a:xfrm>
            <a:off x="339025" y="1012225"/>
            <a:ext cx="6713100" cy="11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Descent</a:t>
            </a:r>
          </a:p>
        </p:txBody>
      </p:sp>
      <p:pic>
        <p:nvPicPr>
          <p:cNvPr id="1369" name="Shape 1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667000"/>
            <a:ext cx="85344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34732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g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828800"/>
            <a:ext cx="3581400" cy="3591376"/>
          </a:xfrm>
          <a:prstGeom prst="rect">
            <a:avLst/>
          </a:prstGeom>
        </p:spPr>
      </p:pic>
      <p:pic>
        <p:nvPicPr>
          <p:cNvPr id="6" name="sgd+ad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910" y="1839686"/>
            <a:ext cx="3580490" cy="358049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919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 dirty="0"/>
              <a:t>Gradient Descent has a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8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8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Shape 14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63" y="3435575"/>
            <a:ext cx="85248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Approximate sum using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minibatch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 / 64 / 128 common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1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2" r="31172" b="54683"/>
          <a:stretch/>
        </p:blipFill>
        <p:spPr>
          <a:xfrm>
            <a:off x="567516" y="1610825"/>
            <a:ext cx="3090084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26924" b="3484"/>
          <a:stretch/>
        </p:blipFill>
        <p:spPr>
          <a:xfrm>
            <a:off x="83101" y="2465125"/>
            <a:ext cx="4031699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2" r="31172" b="54683"/>
          <a:stretch/>
        </p:blipFill>
        <p:spPr>
          <a:xfrm>
            <a:off x="567516" y="1610825"/>
            <a:ext cx="3090084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26924" b="3484"/>
          <a:stretch/>
        </p:blipFill>
        <p:spPr>
          <a:xfrm>
            <a:off x="83101" y="2465125"/>
            <a:ext cx="4031699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17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Shape 14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63" y="3435575"/>
            <a:ext cx="85248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Approximate sum using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minibatch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 / 64 / 128 common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23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22310"/>
            <a:ext cx="7640428" cy="58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17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 or “Manual” Differentiation  </a:t>
            </a:r>
          </a:p>
          <a:p>
            <a:endParaRPr lang="en-US" dirty="0"/>
          </a:p>
          <a:p>
            <a:r>
              <a:rPr lang="en-US" dirty="0"/>
              <a:t>Symbolic Differentiation</a:t>
            </a:r>
          </a:p>
          <a:p>
            <a:endParaRPr lang="en-US" dirty="0"/>
          </a:p>
          <a:p>
            <a:r>
              <a:rPr lang="en-US" dirty="0"/>
              <a:t>Numerical Differentiation</a:t>
            </a:r>
          </a:p>
          <a:p>
            <a:endParaRPr lang="en-US" dirty="0"/>
          </a:p>
          <a:p>
            <a:r>
              <a:rPr lang="en-US" dirty="0"/>
              <a:t>Automatic Differentiation</a:t>
            </a:r>
          </a:p>
          <a:p>
            <a:pPr lvl="1"/>
            <a:r>
              <a:rPr lang="en-US" dirty="0"/>
              <a:t>Forward mode AD</a:t>
            </a:r>
          </a:p>
          <a:p>
            <a:pPr lvl="1"/>
            <a:r>
              <a:rPr lang="en-US" dirty="0"/>
              <a:t>Reverse mode AD</a:t>
            </a:r>
          </a:p>
          <a:p>
            <a:pPr lvl="2"/>
            <a:r>
              <a:rPr lang="en-US" dirty="0"/>
              <a:t>aka “</a:t>
            </a:r>
            <a:r>
              <a:rPr lang="en-US" dirty="0" err="1"/>
              <a:t>backprop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36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1641999-A857-7147-A62A-C4AFD1FC080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Baydin</a:t>
            </a:r>
            <a:r>
              <a:rPr lang="en-US" sz="1200" dirty="0"/>
              <a:t> et al. https://</a:t>
            </a:r>
            <a:r>
              <a:rPr lang="en-US" sz="1200" dirty="0" err="1"/>
              <a:t>arxiv.org</a:t>
            </a:r>
            <a:r>
              <a:rPr lang="en-US" sz="1200" dirty="0"/>
              <a:t>/abs/1502.05767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9E807-A620-C145-BFE1-05952A4B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2" y="0"/>
            <a:ext cx="7914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52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1641999-A857-7147-A62A-C4AFD1FC080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Baydin</a:t>
            </a:r>
            <a:r>
              <a:rPr lang="en-US" sz="1200" dirty="0"/>
              <a:t> et al. https://</a:t>
            </a:r>
            <a:r>
              <a:rPr lang="en-US" sz="1200" dirty="0" err="1"/>
              <a:t>arxiv.org</a:t>
            </a:r>
            <a:r>
              <a:rPr lang="en-US" sz="1200" dirty="0"/>
              <a:t>/abs/1502.05767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9E807-A620-C145-BFE1-05952A4B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331805"/>
            <a:ext cx="9814050" cy="85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72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1641999-A857-7147-A62A-C4AFD1FC080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Baydin</a:t>
            </a:r>
            <a:r>
              <a:rPr lang="en-US" sz="1200" dirty="0"/>
              <a:t> et al. https://</a:t>
            </a:r>
            <a:r>
              <a:rPr lang="en-US" sz="1200" dirty="0" err="1"/>
              <a:t>arxiv.org</a:t>
            </a:r>
            <a:r>
              <a:rPr lang="en-US" sz="1200" dirty="0"/>
              <a:t>/abs/1502.05767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9E807-A620-C145-BFE1-05952A4B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1569720"/>
            <a:ext cx="9814050" cy="85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59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1641999-A857-7147-A62A-C4AFD1FC080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Baydin</a:t>
            </a:r>
            <a:r>
              <a:rPr lang="en-US" sz="1200" dirty="0"/>
              <a:t> et al. https://</a:t>
            </a:r>
            <a:r>
              <a:rPr lang="en-US" sz="1200" dirty="0" err="1"/>
              <a:t>arxiv.org</a:t>
            </a:r>
            <a:r>
              <a:rPr lang="en-US" sz="1200" dirty="0"/>
              <a:t>/abs/1502.05767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9E807-A620-C145-BFE1-05952A4B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2" y="0"/>
            <a:ext cx="7914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8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5113709-E4AD-2A44-BA75-D08A633A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40" name="Shape 74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1" name="Shape 741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400075" y="1622726"/>
            <a:ext cx="5411324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Shape 742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3" name="Shape 743"/>
          <p:cNvSpPr/>
          <p:nvPr/>
        </p:nvSpPr>
        <p:spPr>
          <a:xfrm rot="5400000">
            <a:off x="5063825" y="2340375"/>
            <a:ext cx="425700" cy="9036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4" name="Shape 744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4381300" y="3049425"/>
            <a:ext cx="3776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Prevent the model from doing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well on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6" name="Shape 746"/>
          <p:cNvSpPr txBox="1"/>
          <p:nvPr/>
        </p:nvSpPr>
        <p:spPr>
          <a:xfrm>
            <a:off x="5514200" y="1081575"/>
            <a:ext cx="27096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regularization strength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(hyperparameter)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7" name="Shape 7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488" y="1110300"/>
            <a:ext cx="2796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566CB1E-E877-A848-81F9-DC1D44146B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12" name="Shape 780">
            <a:extLst>
              <a:ext uri="{FF2B5EF4-FFF2-40B4-BE49-F238E27FC236}">
                <a16:creationId xmlns:a16="http://schemas.microsoft.com/office/drawing/2014/main" id="{DFA52845-0F7C-464D-AF71-2B5BA2AA8AB6}"/>
              </a:ext>
            </a:extLst>
          </p:cNvPr>
          <p:cNvCxnSpPr/>
          <p:nvPr/>
        </p:nvCxnSpPr>
        <p:spPr>
          <a:xfrm rot="10800000" flipH="1">
            <a:off x="2046711" y="4612157"/>
            <a:ext cx="3185100" cy="1341600"/>
          </a:xfrm>
          <a:prstGeom prst="straightConnector1">
            <a:avLst/>
          </a:prstGeom>
          <a:noFill/>
          <a:ln w="76200" cap="flat" cmpd="sng">
            <a:solidFill>
              <a:srgbClr val="38761D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15" name="Shape 787">
            <a:extLst>
              <a:ext uri="{FF2B5EF4-FFF2-40B4-BE49-F238E27FC236}">
                <a16:creationId xmlns:a16="http://schemas.microsoft.com/office/drawing/2014/main" id="{88C1A3D4-B2DD-9A40-B1B8-DEA147127D5B}"/>
              </a:ext>
            </a:extLst>
          </p:cNvPr>
          <p:cNvGrpSpPr/>
          <p:nvPr/>
        </p:nvGrpSpPr>
        <p:grpSpPr>
          <a:xfrm>
            <a:off x="2035818" y="4481206"/>
            <a:ext cx="3304897" cy="1843394"/>
            <a:chOff x="2112225" y="2949950"/>
            <a:chExt cx="2700300" cy="1506164"/>
          </a:xfrm>
        </p:grpSpPr>
        <p:sp>
          <p:nvSpPr>
            <p:cNvPr id="16" name="Shape 788">
              <a:extLst>
                <a:ext uri="{FF2B5EF4-FFF2-40B4-BE49-F238E27FC236}">
                  <a16:creationId xmlns:a16="http://schemas.microsoft.com/office/drawing/2014/main" id="{ADB8F75B-0805-5B4D-A35B-F14B340226ED}"/>
                </a:ext>
              </a:extLst>
            </p:cNvPr>
            <p:cNvSpPr/>
            <p:nvPr/>
          </p:nvSpPr>
          <p:spPr>
            <a:xfrm>
              <a:off x="2415225" y="3027089"/>
              <a:ext cx="2254825" cy="1429025"/>
            </a:xfrm>
            <a:custGeom>
              <a:avLst/>
              <a:gdLst/>
              <a:ahLst/>
              <a:cxnLst/>
              <a:rect l="0" t="0" r="0" b="0"/>
              <a:pathLst>
                <a:path w="90193" h="57161" extrusionOk="0">
                  <a:moveTo>
                    <a:pt x="0" y="57161"/>
                  </a:moveTo>
                  <a:cubicBezTo>
                    <a:pt x="178" y="55200"/>
                    <a:pt x="59" y="52645"/>
                    <a:pt x="1070" y="45397"/>
                  </a:cubicBezTo>
                  <a:cubicBezTo>
                    <a:pt x="2080" y="38148"/>
                    <a:pt x="2555" y="17233"/>
                    <a:pt x="6061" y="13669"/>
                  </a:cubicBezTo>
                  <a:cubicBezTo>
                    <a:pt x="9566" y="10104"/>
                    <a:pt x="16280" y="20561"/>
                    <a:pt x="22103" y="24008"/>
                  </a:cubicBezTo>
                  <a:cubicBezTo>
                    <a:pt x="27925" y="27454"/>
                    <a:pt x="36540" y="33751"/>
                    <a:pt x="40997" y="34346"/>
                  </a:cubicBezTo>
                  <a:cubicBezTo>
                    <a:pt x="45453" y="34940"/>
                    <a:pt x="46641" y="31613"/>
                    <a:pt x="48840" y="27573"/>
                  </a:cubicBezTo>
                  <a:cubicBezTo>
                    <a:pt x="51038" y="23532"/>
                    <a:pt x="52107" y="14680"/>
                    <a:pt x="54187" y="10105"/>
                  </a:cubicBezTo>
                  <a:cubicBezTo>
                    <a:pt x="56266" y="5530"/>
                    <a:pt x="58465" y="-827"/>
                    <a:pt x="61317" y="123"/>
                  </a:cubicBezTo>
                  <a:cubicBezTo>
                    <a:pt x="64169" y="1073"/>
                    <a:pt x="66486" y="6361"/>
                    <a:pt x="71299" y="15808"/>
                  </a:cubicBezTo>
                  <a:cubicBezTo>
                    <a:pt x="76111" y="25255"/>
                    <a:pt x="87044" y="49972"/>
                    <a:pt x="90193" y="56805"/>
                  </a:cubicBezTo>
                </a:path>
              </a:pathLst>
            </a:custGeom>
            <a:noFill/>
            <a:ln w="76200" cap="flat" cmpd="sng">
              <a:solidFill>
                <a:srgbClr val="3C78D8"/>
              </a:solidFill>
              <a:prstDash val="solid"/>
              <a:round/>
              <a:headEnd type="none" w="lg" len="lg"/>
              <a:tailEnd type="none" w="lg" len="lg"/>
            </a:ln>
          </p:spPr>
        </p:sp>
        <p:cxnSp>
          <p:nvCxnSpPr>
            <p:cNvPr id="17" name="Shape 789">
              <a:extLst>
                <a:ext uri="{FF2B5EF4-FFF2-40B4-BE49-F238E27FC236}">
                  <a16:creationId xmlns:a16="http://schemas.microsoft.com/office/drawing/2014/main" id="{BDE48997-D93D-6B48-96B0-7C29FB9B3271}"/>
                </a:ext>
              </a:extLst>
            </p:cNvPr>
            <p:cNvCxnSpPr/>
            <p:nvPr/>
          </p:nvCxnSpPr>
          <p:spPr>
            <a:xfrm>
              <a:off x="2112225" y="4353200"/>
              <a:ext cx="2700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8" name="Shape 790">
              <a:extLst>
                <a:ext uri="{FF2B5EF4-FFF2-40B4-BE49-F238E27FC236}">
                  <a16:creationId xmlns:a16="http://schemas.microsoft.com/office/drawing/2014/main" id="{98641A57-23B1-D145-9A00-87B97F668230}"/>
                </a:ext>
              </a:extLst>
            </p:cNvPr>
            <p:cNvCxnSpPr/>
            <p:nvPr/>
          </p:nvCxnSpPr>
          <p:spPr>
            <a:xfrm>
              <a:off x="3462375" y="2949950"/>
              <a:ext cx="0" cy="1502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9" name="Shape 791">
              <a:extLst>
                <a:ext uri="{FF2B5EF4-FFF2-40B4-BE49-F238E27FC236}">
                  <a16:creationId xmlns:a16="http://schemas.microsoft.com/office/drawing/2014/main" id="{B14B2180-5778-2645-B9D3-2DA0EA16889A}"/>
                </a:ext>
              </a:extLst>
            </p:cNvPr>
            <p:cNvSpPr/>
            <p:nvPr/>
          </p:nvSpPr>
          <p:spPr>
            <a:xfrm>
              <a:off x="2343900" y="40646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792">
              <a:extLst>
                <a:ext uri="{FF2B5EF4-FFF2-40B4-BE49-F238E27FC236}">
                  <a16:creationId xmlns:a16="http://schemas.microsoft.com/office/drawing/2014/main" id="{B2408159-2127-2B4B-AD9C-E6D1745FC140}"/>
                </a:ext>
              </a:extLst>
            </p:cNvPr>
            <p:cNvSpPr/>
            <p:nvPr/>
          </p:nvSpPr>
          <p:spPr>
            <a:xfrm>
              <a:off x="2861725" y="35203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793">
              <a:extLst>
                <a:ext uri="{FF2B5EF4-FFF2-40B4-BE49-F238E27FC236}">
                  <a16:creationId xmlns:a16="http://schemas.microsoft.com/office/drawing/2014/main" id="{5C0D8413-915A-D84A-88C8-8A8D38ED957C}"/>
                </a:ext>
              </a:extLst>
            </p:cNvPr>
            <p:cNvSpPr/>
            <p:nvPr/>
          </p:nvSpPr>
          <p:spPr>
            <a:xfrm>
              <a:off x="4070925" y="331545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794">
              <a:extLst>
                <a:ext uri="{FF2B5EF4-FFF2-40B4-BE49-F238E27FC236}">
                  <a16:creationId xmlns:a16="http://schemas.microsoft.com/office/drawing/2014/main" id="{17E90DA5-9393-3A4E-9051-3DED8002FB0A}"/>
                </a:ext>
              </a:extLst>
            </p:cNvPr>
            <p:cNvSpPr/>
            <p:nvPr/>
          </p:nvSpPr>
          <p:spPr>
            <a:xfrm>
              <a:off x="3521600" y="3598700"/>
              <a:ext cx="204900" cy="204900"/>
            </a:xfrm>
            <a:prstGeom prst="flowChartConnector">
              <a:avLst/>
            </a:prstGeom>
            <a:solidFill>
              <a:srgbClr val="9FC5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795">
              <a:extLst>
                <a:ext uri="{FF2B5EF4-FFF2-40B4-BE49-F238E27FC236}">
                  <a16:creationId xmlns:a16="http://schemas.microsoft.com/office/drawing/2014/main" id="{3E9BC177-501D-424F-ABAF-F8FDA22FE7A8}"/>
                </a:ext>
              </a:extLst>
            </p:cNvPr>
            <p:cNvSpPr/>
            <p:nvPr/>
          </p:nvSpPr>
          <p:spPr>
            <a:xfrm>
              <a:off x="3664200" y="3191475"/>
              <a:ext cx="204900" cy="204900"/>
            </a:xfrm>
            <a:prstGeom prst="flowChartConnector">
              <a:avLst/>
            </a:prstGeom>
            <a:solidFill>
              <a:srgbClr val="A4C2F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796">
              <a:extLst>
                <a:ext uri="{FF2B5EF4-FFF2-40B4-BE49-F238E27FC236}">
                  <a16:creationId xmlns:a16="http://schemas.microsoft.com/office/drawing/2014/main" id="{40F00731-7388-0946-99E6-6A6B2F7DCAD2}"/>
                </a:ext>
              </a:extLst>
            </p:cNvPr>
            <p:cNvSpPr/>
            <p:nvPr/>
          </p:nvSpPr>
          <p:spPr>
            <a:xfrm>
              <a:off x="2674650" y="3806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797">
              <a:extLst>
                <a:ext uri="{FF2B5EF4-FFF2-40B4-BE49-F238E27FC236}">
                  <a16:creationId xmlns:a16="http://schemas.microsoft.com/office/drawing/2014/main" id="{90B4CD82-F1BA-3044-9F92-7DD7D436D784}"/>
                </a:ext>
              </a:extLst>
            </p:cNvPr>
            <p:cNvSpPr/>
            <p:nvPr/>
          </p:nvSpPr>
          <p:spPr>
            <a:xfrm>
              <a:off x="3263750" y="3388225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798">
              <a:extLst>
                <a:ext uri="{FF2B5EF4-FFF2-40B4-BE49-F238E27FC236}">
                  <a16:creationId xmlns:a16="http://schemas.microsoft.com/office/drawing/2014/main" id="{6214A7CF-1577-214D-A0DF-378314029E57}"/>
                </a:ext>
              </a:extLst>
            </p:cNvPr>
            <p:cNvSpPr/>
            <p:nvPr/>
          </p:nvSpPr>
          <p:spPr>
            <a:xfrm>
              <a:off x="4298475" y="2988050"/>
              <a:ext cx="204900" cy="204900"/>
            </a:xfrm>
            <a:prstGeom prst="rect">
              <a:avLst/>
            </a:prstGeom>
            <a:solidFill>
              <a:srgbClr val="B6D7A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Shape 799">
            <a:extLst>
              <a:ext uri="{FF2B5EF4-FFF2-40B4-BE49-F238E27FC236}">
                <a16:creationId xmlns:a16="http://schemas.microsoft.com/office/drawing/2014/main" id="{F8C833D3-C14D-924A-8AC6-C185A139FD77}"/>
              </a:ext>
            </a:extLst>
          </p:cNvPr>
          <p:cNvSpPr txBox="1"/>
          <p:nvPr/>
        </p:nvSpPr>
        <p:spPr>
          <a:xfrm>
            <a:off x="5528200" y="4836239"/>
            <a:ext cx="3564900" cy="134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Occam’s Razor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“Among competing hypotheses, the simplest is the best”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William of Ockham, 1285 - 1347</a:t>
            </a:r>
          </a:p>
        </p:txBody>
      </p:sp>
    </p:spTree>
    <p:extLst>
      <p:ext uri="{BB962C8B-B14F-4D97-AF65-F5344CB8AC3E}">
        <p14:creationId xmlns:p14="http://schemas.microsoft.com/office/powerpoint/2010/main" val="1170477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 or “Manual” Differentiation  </a:t>
            </a:r>
          </a:p>
          <a:p>
            <a:endParaRPr lang="en-US" dirty="0"/>
          </a:p>
          <a:p>
            <a:r>
              <a:rPr lang="en-US" dirty="0"/>
              <a:t>Symbolic Differentiation</a:t>
            </a:r>
          </a:p>
          <a:p>
            <a:endParaRPr lang="en-US" dirty="0"/>
          </a:p>
          <a:p>
            <a:r>
              <a:rPr lang="en-US" dirty="0"/>
              <a:t>Numerical Differentiation</a:t>
            </a:r>
          </a:p>
          <a:p>
            <a:endParaRPr lang="en-US" dirty="0"/>
          </a:p>
          <a:p>
            <a:r>
              <a:rPr lang="en-US" dirty="0"/>
              <a:t>Automatic Differentiation</a:t>
            </a:r>
          </a:p>
          <a:p>
            <a:pPr lvl="1"/>
            <a:r>
              <a:rPr lang="en-US" dirty="0"/>
              <a:t>Forward mode AD</a:t>
            </a:r>
          </a:p>
          <a:p>
            <a:pPr lvl="1"/>
            <a:r>
              <a:rPr lang="en-US" dirty="0"/>
              <a:t>Reverse mode AD</a:t>
            </a:r>
          </a:p>
          <a:p>
            <a:pPr lvl="2"/>
            <a:r>
              <a:rPr lang="en-US" dirty="0"/>
              <a:t>aka “</a:t>
            </a:r>
            <a:r>
              <a:rPr lang="en-US" dirty="0" err="1"/>
              <a:t>backprop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93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35100"/>
            <a:ext cx="5080000" cy="398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8991" y="6581001"/>
            <a:ext cx="6133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By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Brnbrnz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(Own work) [CC BY-SA 4.0 (http://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creativecommons.org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/licenses/by-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/4.0)]</a:t>
            </a:r>
          </a:p>
        </p:txBody>
      </p:sp>
    </p:spTree>
    <p:extLst>
      <p:ext uri="{BB962C8B-B14F-4D97-AF65-F5344CB8AC3E}">
        <p14:creationId xmlns:p14="http://schemas.microsoft.com/office/powerpoint/2010/main" val="1018745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Shape 1226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27" name="Shape 1227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28" name="Shape 1228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8" name="Shape 1263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299744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Shape 1235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36" name="Shape 1236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39" name="Shape 1239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9" name="Shape 1263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" name="Shape 1262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(first dim)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"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 +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1.25322</a:t>
            </a:r>
          </a:p>
        </p:txBody>
      </p:sp>
    </p:spTree>
    <p:extLst>
      <p:ext uri="{BB962C8B-B14F-4D97-AF65-F5344CB8AC3E}">
        <p14:creationId xmlns:p14="http://schemas.microsoft.com/office/powerpoint/2010/main" val="1166477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-2.5</a:t>
            </a: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1246" name="Shape 1246"/>
          <p:cNvSpPr/>
          <p:nvPr/>
        </p:nvSpPr>
        <p:spPr>
          <a:xfrm>
            <a:off x="5678650" y="2871900"/>
            <a:ext cx="3394500" cy="1489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7" name="Shape 1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401" y="3633901"/>
            <a:ext cx="2289975" cy="539525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48" name="Shape 1248"/>
          <p:cNvSpPr txBox="1"/>
          <p:nvPr/>
        </p:nvSpPr>
        <p:spPr>
          <a:xfrm>
            <a:off x="5678650" y="2860250"/>
            <a:ext cx="3394500" cy="6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1.25322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1.25347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)/0.0001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= -2.5</a:t>
            </a:r>
          </a:p>
        </p:txBody>
      </p:sp>
      <p:cxnSp>
        <p:nvCxnSpPr>
          <p:cNvPr id="1249" name="Shape 1249"/>
          <p:cNvCxnSpPr/>
          <p:nvPr/>
        </p:nvCxnSpPr>
        <p:spPr>
          <a:xfrm rot="10800000">
            <a:off x="7049200" y="2183750"/>
            <a:ext cx="707700" cy="67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0" name="Shape 1250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51" name="Shape 1251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13" name="Shape 1263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" name="Shape 1262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(first dim)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"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 +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1.25322</a:t>
            </a:r>
          </a:p>
        </p:txBody>
      </p:sp>
    </p:spTree>
    <p:extLst>
      <p:ext uri="{BB962C8B-B14F-4D97-AF65-F5344CB8AC3E}">
        <p14:creationId xmlns:p14="http://schemas.microsoft.com/office/powerpoint/2010/main" val="563905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Shape 1259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[-2.5,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1260" name="Shape 1260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61" name="Shape 1261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62" name="Shape 1262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(second dim)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 +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1.25353</a:t>
            </a:r>
          </a:p>
        </p:txBody>
      </p:sp>
      <p:cxnSp>
        <p:nvCxnSpPr>
          <p:cNvPr id="1263" name="Shape 1263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4747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hape 1269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[-2.5,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0.6</a:t>
            </a: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1270" name="Shape 1270"/>
          <p:cNvSpPr/>
          <p:nvPr/>
        </p:nvSpPr>
        <p:spPr>
          <a:xfrm>
            <a:off x="5678650" y="3176700"/>
            <a:ext cx="3394500" cy="1489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1" name="Shape 1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401" y="3938701"/>
            <a:ext cx="2289975" cy="539525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272" name="Shape 1272"/>
          <p:cNvCxnSpPr/>
          <p:nvPr/>
        </p:nvCxnSpPr>
        <p:spPr>
          <a:xfrm rot="10800000">
            <a:off x="7179100" y="2318375"/>
            <a:ext cx="354600" cy="7167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3" name="Shape 1273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74" name="Shape 1274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75" name="Shape 1275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(second dim)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 +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1.25353</a:t>
            </a:r>
          </a:p>
        </p:txBody>
      </p:sp>
      <p:cxnSp>
        <p:nvCxnSpPr>
          <p:cNvPr id="1276" name="Shape 1276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77" name="Shape 1277"/>
          <p:cNvSpPr txBox="1"/>
          <p:nvPr/>
        </p:nvSpPr>
        <p:spPr>
          <a:xfrm>
            <a:off x="5678650" y="3165050"/>
            <a:ext cx="3394500" cy="6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1.25353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1.25347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)/0.0001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= 0.6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2669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Shape 1283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[-2.5,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0.6,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1284" name="Shape 1284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85" name="Shape 1285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86" name="Shape 1286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(third dim)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 +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87" name="Shape 1287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19970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hape 1293"/>
          <p:cNvSpPr txBox="1"/>
          <p:nvPr/>
        </p:nvSpPr>
        <p:spPr>
          <a:xfrm>
            <a:off x="6503300" y="942375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dW: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[-2.5,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0.6,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?,…]</a:t>
            </a:r>
          </a:p>
        </p:txBody>
      </p:sp>
      <p:sp>
        <p:nvSpPr>
          <p:cNvPr id="1294" name="Shape 1294"/>
          <p:cNvSpPr txBox="1"/>
          <p:nvPr/>
        </p:nvSpPr>
        <p:spPr>
          <a:xfrm>
            <a:off x="197025" y="894550"/>
            <a:ext cx="2355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95" name="Shape 1295"/>
          <p:cNvCxnSpPr/>
          <p:nvPr/>
        </p:nvCxnSpPr>
        <p:spPr>
          <a:xfrm>
            <a:off x="2326800" y="921100"/>
            <a:ext cx="0" cy="4398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96" name="Shape 1296"/>
          <p:cNvSpPr txBox="1"/>
          <p:nvPr/>
        </p:nvSpPr>
        <p:spPr>
          <a:xfrm>
            <a:off x="2406825" y="894550"/>
            <a:ext cx="339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+ h 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(third dim)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[0.34,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-1.11,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0.78 +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0.0001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0.12,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-1.5,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0.33,…]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1.25347</a:t>
            </a:r>
          </a:p>
        </p:txBody>
      </p:sp>
      <p:cxnSp>
        <p:nvCxnSpPr>
          <p:cNvPr id="1297" name="Shape 1297"/>
          <p:cNvCxnSpPr/>
          <p:nvPr/>
        </p:nvCxnSpPr>
        <p:spPr>
          <a:xfrm>
            <a:off x="5424100" y="942375"/>
            <a:ext cx="0" cy="4426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98" name="Shape 1298"/>
          <p:cNvSpPr/>
          <p:nvPr/>
        </p:nvSpPr>
        <p:spPr>
          <a:xfrm>
            <a:off x="5678650" y="3329100"/>
            <a:ext cx="3394500" cy="1489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9" name="Shape 1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401" y="4091101"/>
            <a:ext cx="2289975" cy="539525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00" name="Shape 1300"/>
          <p:cNvSpPr txBox="1"/>
          <p:nvPr/>
        </p:nvSpPr>
        <p:spPr>
          <a:xfrm>
            <a:off x="5678650" y="3317450"/>
            <a:ext cx="3394500" cy="6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1.25347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2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1.25347</a:t>
            </a: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)/0.0001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cxnSp>
        <p:nvCxnSpPr>
          <p:cNvPr id="1301" name="Shape 1301"/>
          <p:cNvCxnSpPr>
            <a:stCxn id="1300" idx="0"/>
          </p:cNvCxnSpPr>
          <p:nvPr/>
        </p:nvCxnSpPr>
        <p:spPr>
          <a:xfrm rot="10800000">
            <a:off x="6966100" y="2730050"/>
            <a:ext cx="409800" cy="587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21045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075" y="1447800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327775" y="2940425"/>
            <a:ext cx="8354100" cy="15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Numerical gradient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slow :(, approximate :(, easy to write :)</a:t>
            </a:r>
          </a:p>
          <a:p>
            <a:pPr indent="-1524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Analytic gradient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fast :), exact :), error-prone :(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358050" y="4038600"/>
            <a:ext cx="7917000" cy="69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practice: Derive analytic gradient, check your implementation with numerical gradient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 called a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check.</a:t>
            </a:r>
            <a:endParaRPr lang="en"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/>
              <a:t>Numerical vs Analytic Gradients</a:t>
            </a:r>
          </a:p>
        </p:txBody>
      </p:sp>
    </p:spTree>
    <p:extLst>
      <p:ext uri="{BB962C8B-B14F-4D97-AF65-F5344CB8AC3E}">
        <p14:creationId xmlns:p14="http://schemas.microsoft.com/office/powerpoint/2010/main" val="3066366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04117D07-041D-B044-B86A-F16826668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1" name="Shape 771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400075" y="1622726"/>
            <a:ext cx="5411324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Shape 772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3" name="Shape 773"/>
          <p:cNvSpPr/>
          <p:nvPr/>
        </p:nvSpPr>
        <p:spPr>
          <a:xfrm rot="5400000">
            <a:off x="5063825" y="2340375"/>
            <a:ext cx="425700" cy="9036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4" name="Shape 774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5" name="Shape 775"/>
          <p:cNvSpPr txBox="1"/>
          <p:nvPr/>
        </p:nvSpPr>
        <p:spPr>
          <a:xfrm>
            <a:off x="4381300" y="3049425"/>
            <a:ext cx="3776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Prevent the model from doing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well on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6" name="Shape 776"/>
          <p:cNvSpPr txBox="1"/>
          <p:nvPr/>
        </p:nvSpPr>
        <p:spPr>
          <a:xfrm>
            <a:off x="5514200" y="1081575"/>
            <a:ext cx="27096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regularization strength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(hyperparameter)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7" name="Shape 7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488" y="1110300"/>
            <a:ext cx="2796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Shape 778"/>
          <p:cNvSpPr txBox="1"/>
          <p:nvPr/>
        </p:nvSpPr>
        <p:spPr>
          <a:xfrm>
            <a:off x="49775" y="3990925"/>
            <a:ext cx="5015400" cy="15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Simple examples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regularization: 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regularization: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Elastic net (L1 + L2):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9" name="Shape 7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9213" y="4360300"/>
            <a:ext cx="2106900" cy="3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Shape 7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1726" y="4702976"/>
            <a:ext cx="2121875" cy="3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Shape 7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9100" y="5030650"/>
            <a:ext cx="2650100" cy="3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Shape 782"/>
          <p:cNvSpPr txBox="1"/>
          <p:nvPr/>
        </p:nvSpPr>
        <p:spPr>
          <a:xfrm>
            <a:off x="5007225" y="3990925"/>
            <a:ext cx="4194900" cy="15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More complex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Dropout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Batch normalization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Stochastic depth, fractional pooling, etc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582372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 or “Manual” Differentiation  </a:t>
            </a:r>
          </a:p>
          <a:p>
            <a:endParaRPr lang="en-US" dirty="0"/>
          </a:p>
          <a:p>
            <a:r>
              <a:rPr lang="en-US" dirty="0"/>
              <a:t>Symbolic Differentiation</a:t>
            </a:r>
          </a:p>
          <a:p>
            <a:endParaRPr lang="en-US" dirty="0"/>
          </a:p>
          <a:p>
            <a:r>
              <a:rPr lang="en-US" dirty="0"/>
              <a:t>Numerical Differentiation</a:t>
            </a:r>
          </a:p>
          <a:p>
            <a:endParaRPr lang="en-US" dirty="0"/>
          </a:p>
          <a:p>
            <a:r>
              <a:rPr lang="en-US" dirty="0"/>
              <a:t>Automatic Differentiation</a:t>
            </a:r>
          </a:p>
          <a:p>
            <a:pPr lvl="1"/>
            <a:r>
              <a:rPr lang="en-US" dirty="0"/>
              <a:t>Forward mode AD</a:t>
            </a:r>
          </a:p>
          <a:p>
            <a:pPr lvl="1"/>
            <a:r>
              <a:rPr lang="en-US" dirty="0"/>
              <a:t>Reverse mode AD</a:t>
            </a:r>
          </a:p>
          <a:p>
            <a:pPr lvl="2"/>
            <a:r>
              <a:rPr lang="en-US" dirty="0"/>
              <a:t>aka “</a:t>
            </a:r>
            <a:r>
              <a:rPr lang="en-US" dirty="0" err="1"/>
              <a:t>backprop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75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Vector/Matrix Derivatives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094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Vector/Matrix Derivatives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08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Vector Derivative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0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Vector Derivative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14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Extension to Tensors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00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Composite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31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Scalar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950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Vector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406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Jacobian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7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Shape 1645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So far: Linear Classifiers</a:t>
            </a:r>
            <a:endParaRPr dirty="0"/>
          </a:p>
        </p:txBody>
      </p:sp>
      <p:sp>
        <p:nvSpPr>
          <p:cNvPr id="1646" name="Shape 1646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47" name="Shape 1647"/>
          <p:cNvPicPr preferRelativeResize="0"/>
          <p:nvPr/>
        </p:nvPicPr>
        <p:blipFill rotWithShape="1">
          <a:blip r:embed="rId3">
            <a:alphaModFix/>
          </a:blip>
          <a:srcRect r="27262"/>
          <a:stretch/>
        </p:blipFill>
        <p:spPr>
          <a:xfrm>
            <a:off x="387897" y="2690925"/>
            <a:ext cx="1574922" cy="1623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8" name="Shape 1648"/>
          <p:cNvGrpSpPr/>
          <p:nvPr/>
        </p:nvGrpSpPr>
        <p:grpSpPr>
          <a:xfrm>
            <a:off x="3125047" y="3909163"/>
            <a:ext cx="3513495" cy="1488153"/>
            <a:chOff x="2181723" y="3651475"/>
            <a:chExt cx="2705603" cy="1145350"/>
          </a:xfrm>
        </p:grpSpPr>
        <p:pic>
          <p:nvPicPr>
            <p:cNvPr id="1649" name="Shape 1649"/>
            <p:cNvPicPr preferRelativeResize="0"/>
            <p:nvPr/>
          </p:nvPicPr>
          <p:blipFill rotWithShape="1">
            <a:blip r:embed="rId4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0" name="Shape 1650"/>
            <p:cNvPicPr preferRelativeResize="0"/>
            <p:nvPr/>
          </p:nvPicPr>
          <p:blipFill rotWithShape="1">
            <a:blip r:embed="rId4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51" name="Shape 1651"/>
          <p:cNvCxnSpPr/>
          <p:nvPr/>
        </p:nvCxnSpPr>
        <p:spPr>
          <a:xfrm>
            <a:off x="2234600" y="2948850"/>
            <a:ext cx="52944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52" name="Shape 1652"/>
          <p:cNvSpPr txBox="1"/>
          <p:nvPr/>
        </p:nvSpPr>
        <p:spPr>
          <a:xfrm>
            <a:off x="4020925" y="3128688"/>
            <a:ext cx="18681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f(x) = Wx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3" name="Shape 1653"/>
          <p:cNvSpPr txBox="1"/>
          <p:nvPr/>
        </p:nvSpPr>
        <p:spPr>
          <a:xfrm>
            <a:off x="7736750" y="2748350"/>
            <a:ext cx="8904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Class scores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5611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Graphical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95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1EF60-4B4E-294D-A40B-116A667D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Rule: Cascaded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E4240-9C32-0C48-B845-7F37303BE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A4423-4C3D-9E40-9CC4-27FBBFFC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06046-AA70-7B4D-98EC-3177DF7C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07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1EF60-4B4E-294D-A40B-116A667D0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Chain Rule: How should we multiply?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E4240-9C32-0C48-B845-7F37303BE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A4423-4C3D-9E40-9CC4-27FBBFFC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06046-AA70-7B4D-98EC-3177DF7C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1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164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836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15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1336500" y="2166225"/>
            <a:ext cx="23778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1421075" y="3789175"/>
            <a:ext cx="23778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181200" y="2475013"/>
            <a:ext cx="4007074" cy="125314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1368225" y="3019975"/>
            <a:ext cx="23778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weights</a:t>
            </a:r>
          </a:p>
        </p:txBody>
      </p:sp>
      <p:cxnSp>
        <p:nvCxnSpPr>
          <p:cNvPr id="206" name="Shape 206"/>
          <p:cNvCxnSpPr/>
          <p:nvPr/>
        </p:nvCxnSpPr>
        <p:spPr>
          <a:xfrm>
            <a:off x="2128050" y="4115450"/>
            <a:ext cx="3410100" cy="9186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7" name="Shape 207"/>
          <p:cNvCxnSpPr/>
          <p:nvPr/>
        </p:nvCxnSpPr>
        <p:spPr>
          <a:xfrm rot="10800000" flipH="1">
            <a:off x="3071925" y="1323150"/>
            <a:ext cx="2403900" cy="1137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8" name="Shape 208"/>
          <p:cNvCxnSpPr/>
          <p:nvPr/>
        </p:nvCxnSpPr>
        <p:spPr>
          <a:xfrm rot="10800000" flipH="1">
            <a:off x="2522550" y="2273050"/>
            <a:ext cx="2948100" cy="986700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9" name="Shape 209"/>
          <p:cNvCxnSpPr/>
          <p:nvPr/>
        </p:nvCxnSpPr>
        <p:spPr>
          <a:xfrm rot="10800000" flipH="1">
            <a:off x="2548050" y="2973575"/>
            <a:ext cx="2953500" cy="345000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0" name="Shape 210"/>
          <p:cNvCxnSpPr/>
          <p:nvPr/>
        </p:nvCxnSpPr>
        <p:spPr>
          <a:xfrm>
            <a:off x="2548050" y="3387550"/>
            <a:ext cx="2948400" cy="73800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1" name="Shape 211"/>
          <p:cNvCxnSpPr/>
          <p:nvPr/>
        </p:nvCxnSpPr>
        <p:spPr>
          <a:xfrm>
            <a:off x="2522550" y="3428762"/>
            <a:ext cx="2973900" cy="759300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3" name="Shape 213"/>
          <p:cNvSpPr txBox="1"/>
          <p:nvPr/>
        </p:nvSpPr>
        <p:spPr>
          <a:xfrm>
            <a:off x="6831350" y="4386500"/>
            <a:ext cx="1914600" cy="131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Figure copyright Alex Krizhevsky, Ilya Sutskever, and Geoffrey Hinton, 2012. Reproduced with permission.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 dirty="0"/>
              <a:t>Convolutional network</a:t>
            </a:r>
            <a:r>
              <a:rPr lang="en-US" dirty="0"/>
              <a:t> </a:t>
            </a:r>
            <a:r>
              <a:rPr lang="en" dirty="0"/>
              <a:t>(</a:t>
            </a:r>
            <a:r>
              <a:rPr lang="en" dirty="0" err="1"/>
              <a:t>AlexNet</a:t>
            </a:r>
            <a:r>
              <a:rPr lang="en" dirty="0"/>
              <a:t>)</a:t>
            </a:r>
            <a:endParaRPr lang="en-US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447954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726" y="1220949"/>
            <a:ext cx="3718399" cy="3712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20" name="Shape 220"/>
          <p:cNvCxnSpPr/>
          <p:nvPr/>
        </p:nvCxnSpPr>
        <p:spPr>
          <a:xfrm rot="10800000" flipH="1">
            <a:off x="3051175" y="1276300"/>
            <a:ext cx="2528400" cy="1170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1" name="Shape 221"/>
          <p:cNvCxnSpPr/>
          <p:nvPr/>
        </p:nvCxnSpPr>
        <p:spPr>
          <a:xfrm>
            <a:off x="2118350" y="4116175"/>
            <a:ext cx="3315900" cy="7725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3" name="Shape 223"/>
          <p:cNvSpPr txBox="1"/>
          <p:nvPr/>
        </p:nvSpPr>
        <p:spPr>
          <a:xfrm>
            <a:off x="5670225" y="4933150"/>
            <a:ext cx="2749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reproduced with permission from a </a:t>
            </a:r>
            <a:r>
              <a:rPr lang="en" sz="600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Twitter post</a:t>
            </a: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Andrej Karpathy.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1336500" y="2166225"/>
            <a:ext cx="23778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1421075" y="3789175"/>
            <a:ext cx="2377800" cy="3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 dirty="0"/>
              <a:t>Neural Turing Machine</a:t>
            </a: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577853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 or “Manual” Differentiation  </a:t>
            </a:r>
          </a:p>
          <a:p>
            <a:endParaRPr lang="en-US" dirty="0"/>
          </a:p>
          <a:p>
            <a:r>
              <a:rPr lang="en-US" dirty="0"/>
              <a:t>Symbolic Differentiation</a:t>
            </a:r>
          </a:p>
          <a:p>
            <a:endParaRPr lang="en-US" dirty="0"/>
          </a:p>
          <a:p>
            <a:r>
              <a:rPr lang="en-US" dirty="0"/>
              <a:t>Numerical Differentiation</a:t>
            </a:r>
          </a:p>
          <a:p>
            <a:endParaRPr lang="en-US" dirty="0"/>
          </a:p>
          <a:p>
            <a:r>
              <a:rPr lang="en-US" dirty="0"/>
              <a:t>Automatic Differentiation</a:t>
            </a:r>
          </a:p>
          <a:p>
            <a:pPr lvl="1"/>
            <a:r>
              <a:rPr lang="en-US" dirty="0"/>
              <a:t>Forward mode AD</a:t>
            </a:r>
          </a:p>
          <a:p>
            <a:pPr lvl="1"/>
            <a:r>
              <a:rPr lang="en-US" dirty="0"/>
              <a:t>Reverse mode AD</a:t>
            </a:r>
          </a:p>
          <a:p>
            <a:pPr lvl="2"/>
            <a:r>
              <a:rPr lang="en-US" dirty="0"/>
              <a:t>aka “</a:t>
            </a:r>
            <a:r>
              <a:rPr lang="en-US" dirty="0" err="1"/>
              <a:t>backprop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8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/>
          <p:nvPr/>
        </p:nvSpPr>
        <p:spPr>
          <a:xfrm>
            <a:off x="3350838" y="2880350"/>
            <a:ext cx="2425200" cy="2379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1" name="Shape 881"/>
          <p:cNvSpPr/>
          <p:nvPr/>
        </p:nvSpPr>
        <p:spPr>
          <a:xfrm>
            <a:off x="3673038" y="3175700"/>
            <a:ext cx="1767600" cy="17676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2" name="Shape 882"/>
          <p:cNvSpPr/>
          <p:nvPr/>
        </p:nvSpPr>
        <p:spPr>
          <a:xfrm>
            <a:off x="4153038" y="3655700"/>
            <a:ext cx="807600" cy="807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3" name="Shape 883"/>
          <p:cNvSpPr/>
          <p:nvPr/>
        </p:nvSpPr>
        <p:spPr>
          <a:xfrm>
            <a:off x="303550" y="4070150"/>
            <a:ext cx="1216500" cy="1193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4" name="Shape 884"/>
          <p:cNvSpPr/>
          <p:nvPr/>
        </p:nvSpPr>
        <p:spPr>
          <a:xfrm>
            <a:off x="1522675" y="2876550"/>
            <a:ext cx="1216500" cy="1193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5" name="Shape 885"/>
          <p:cNvSpPr/>
          <p:nvPr/>
        </p:nvSpPr>
        <p:spPr>
          <a:xfrm>
            <a:off x="1522675" y="4070150"/>
            <a:ext cx="1216500" cy="1193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6" name="Shape 886"/>
          <p:cNvSpPr/>
          <p:nvPr/>
        </p:nvSpPr>
        <p:spPr>
          <a:xfrm>
            <a:off x="300925" y="2876550"/>
            <a:ext cx="1216500" cy="1193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87" name="Shape 88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Hard cases for a linear classifier</a:t>
            </a:r>
            <a:endParaRPr/>
          </a:p>
        </p:txBody>
      </p:sp>
      <p:sp>
        <p:nvSpPr>
          <p:cNvPr id="888" name="Shape 88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89" name="Shape 889"/>
          <p:cNvCxnSpPr/>
          <p:nvPr/>
        </p:nvCxnSpPr>
        <p:spPr>
          <a:xfrm>
            <a:off x="1520050" y="289100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0" name="Shape 890"/>
          <p:cNvCxnSpPr/>
          <p:nvPr/>
        </p:nvCxnSpPr>
        <p:spPr>
          <a:xfrm rot="10800000">
            <a:off x="314050" y="407015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1" name="Shape 891"/>
          <p:cNvSpPr txBox="1"/>
          <p:nvPr/>
        </p:nvSpPr>
        <p:spPr>
          <a:xfrm>
            <a:off x="235750" y="1506150"/>
            <a:ext cx="288845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First and third quadrants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2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Second and fourth quadrants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cxnSp>
        <p:nvCxnSpPr>
          <p:cNvPr id="892" name="Shape 892"/>
          <p:cNvCxnSpPr/>
          <p:nvPr/>
        </p:nvCxnSpPr>
        <p:spPr>
          <a:xfrm>
            <a:off x="4556838" y="288035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3" name="Shape 893"/>
          <p:cNvCxnSpPr/>
          <p:nvPr/>
        </p:nvCxnSpPr>
        <p:spPr>
          <a:xfrm rot="10800000">
            <a:off x="3350838" y="405950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4" name="Shape 894"/>
          <p:cNvSpPr txBox="1"/>
          <p:nvPr/>
        </p:nvSpPr>
        <p:spPr>
          <a:xfrm>
            <a:off x="3573400" y="1506150"/>
            <a:ext cx="1980000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1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1 &lt;= L2 norm &lt;= 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2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Everything else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95" name="Shape 895"/>
          <p:cNvSpPr/>
          <p:nvPr/>
        </p:nvSpPr>
        <p:spPr>
          <a:xfrm>
            <a:off x="6387650" y="2880350"/>
            <a:ext cx="2425200" cy="2379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896" name="Shape 896"/>
          <p:cNvSpPr/>
          <p:nvPr/>
        </p:nvSpPr>
        <p:spPr>
          <a:xfrm>
            <a:off x="6953350" y="4463300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cxnSp>
        <p:nvCxnSpPr>
          <p:cNvPr id="897" name="Shape 897"/>
          <p:cNvCxnSpPr/>
          <p:nvPr/>
        </p:nvCxnSpPr>
        <p:spPr>
          <a:xfrm>
            <a:off x="7593650" y="288035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8" name="Shape 898"/>
          <p:cNvCxnSpPr/>
          <p:nvPr/>
        </p:nvCxnSpPr>
        <p:spPr>
          <a:xfrm rot="10800000">
            <a:off x="6387650" y="405950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9" name="Shape 899"/>
          <p:cNvSpPr txBox="1"/>
          <p:nvPr/>
        </p:nvSpPr>
        <p:spPr>
          <a:xfrm>
            <a:off x="6603650" y="1506150"/>
            <a:ext cx="1980000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1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Three modes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Class 2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: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Everything else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900" name="Shape 900"/>
          <p:cNvSpPr/>
          <p:nvPr/>
        </p:nvSpPr>
        <p:spPr>
          <a:xfrm>
            <a:off x="6603650" y="3300925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901" name="Shape 901"/>
          <p:cNvSpPr/>
          <p:nvPr/>
        </p:nvSpPr>
        <p:spPr>
          <a:xfrm>
            <a:off x="7929850" y="3413950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CD256950-879E-6C40-BE86-90DA515560D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92136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Shape 2012"/>
          <p:cNvSpPr/>
          <p:nvPr/>
        </p:nvSpPr>
        <p:spPr>
          <a:xfrm>
            <a:off x="2958138" y="1806071"/>
            <a:ext cx="2857200" cy="12405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 Extraction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3" name="Shape 2013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Image features vs Neural Nets</a:t>
            </a:r>
            <a:endParaRPr dirty="0"/>
          </a:p>
        </p:txBody>
      </p:sp>
      <p:sp>
        <p:nvSpPr>
          <p:cNvPr id="2014" name="Shape 2014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15" name="Shape 2015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705951" y="1881457"/>
            <a:ext cx="1112925" cy="1089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6" name="Shape 2016"/>
          <p:cNvCxnSpPr/>
          <p:nvPr/>
        </p:nvCxnSpPr>
        <p:spPr>
          <a:xfrm>
            <a:off x="2009413" y="2426329"/>
            <a:ext cx="78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7" name="Shape 2017"/>
          <p:cNvCxnSpPr/>
          <p:nvPr/>
        </p:nvCxnSpPr>
        <p:spPr>
          <a:xfrm>
            <a:off x="5880925" y="2153379"/>
            <a:ext cx="784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18" name="Shape 2018"/>
          <p:cNvSpPr txBox="1"/>
          <p:nvPr/>
        </p:nvSpPr>
        <p:spPr>
          <a:xfrm>
            <a:off x="6070366" y="1554158"/>
            <a:ext cx="4059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9" name="Shape 2019"/>
          <p:cNvSpPr txBox="1"/>
          <p:nvPr/>
        </p:nvSpPr>
        <p:spPr>
          <a:xfrm>
            <a:off x="6750525" y="2139971"/>
            <a:ext cx="189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numbers giving scores for classes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20" name="Shape 2020"/>
          <p:cNvCxnSpPr/>
          <p:nvPr/>
        </p:nvCxnSpPr>
        <p:spPr>
          <a:xfrm>
            <a:off x="5880925" y="2834779"/>
            <a:ext cx="7716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021" name="Shape 2021"/>
          <p:cNvSpPr txBox="1"/>
          <p:nvPr/>
        </p:nvSpPr>
        <p:spPr>
          <a:xfrm>
            <a:off x="5880925" y="2854471"/>
            <a:ext cx="10368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training</a:t>
            </a:r>
            <a:endParaRPr sz="18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2" name="Shape 20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650" y="3576450"/>
            <a:ext cx="3820200" cy="1194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3" name="Shape 2023"/>
          <p:cNvCxnSpPr/>
          <p:nvPr/>
        </p:nvCxnSpPr>
        <p:spPr>
          <a:xfrm>
            <a:off x="0" y="3285200"/>
            <a:ext cx="9168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24" name="Shape 202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705951" y="4239049"/>
            <a:ext cx="1112925" cy="1089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5" name="Shape 2025"/>
          <p:cNvCxnSpPr/>
          <p:nvPr/>
        </p:nvCxnSpPr>
        <p:spPr>
          <a:xfrm>
            <a:off x="1956550" y="4830284"/>
            <a:ext cx="4656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6" name="Shape 2026"/>
          <p:cNvCxnSpPr/>
          <p:nvPr/>
        </p:nvCxnSpPr>
        <p:spPr>
          <a:xfrm>
            <a:off x="1956550" y="5161584"/>
            <a:ext cx="46563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027" name="Shape 2027"/>
          <p:cNvSpPr txBox="1"/>
          <p:nvPr/>
        </p:nvSpPr>
        <p:spPr>
          <a:xfrm>
            <a:off x="5683700" y="5142025"/>
            <a:ext cx="9657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training</a:t>
            </a:r>
            <a:endParaRPr sz="18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8" name="Shape 2028"/>
          <p:cNvSpPr txBox="1"/>
          <p:nvPr/>
        </p:nvSpPr>
        <p:spPr>
          <a:xfrm>
            <a:off x="6750525" y="4709563"/>
            <a:ext cx="189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numbers giving scores for classes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29" name="Shape 2029"/>
          <p:cNvGrpSpPr/>
          <p:nvPr/>
        </p:nvGrpSpPr>
        <p:grpSpPr>
          <a:xfrm>
            <a:off x="3392884" y="2520610"/>
            <a:ext cx="1987740" cy="382886"/>
            <a:chOff x="4469303" y="2277720"/>
            <a:chExt cx="5262749" cy="1013732"/>
          </a:xfrm>
        </p:grpSpPr>
        <p:grpSp>
          <p:nvGrpSpPr>
            <p:cNvPr id="2030" name="Shape 2030"/>
            <p:cNvGrpSpPr/>
            <p:nvPr/>
          </p:nvGrpSpPr>
          <p:grpSpPr>
            <a:xfrm>
              <a:off x="4469303" y="2278250"/>
              <a:ext cx="1765386" cy="734725"/>
              <a:chOff x="3582850" y="1204925"/>
              <a:chExt cx="1379100" cy="734725"/>
            </a:xfrm>
          </p:grpSpPr>
          <p:cxnSp>
            <p:nvCxnSpPr>
              <p:cNvPr id="2031" name="Shape 2031"/>
              <p:cNvCxnSpPr/>
              <p:nvPr/>
            </p:nvCxnSpPr>
            <p:spPr>
              <a:xfrm>
                <a:off x="3582850" y="1939625"/>
                <a:ext cx="1379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32" name="Shape 2032"/>
              <p:cNvSpPr/>
              <p:nvPr/>
            </p:nvSpPr>
            <p:spPr>
              <a:xfrm>
                <a:off x="3627950" y="1204925"/>
                <a:ext cx="103200" cy="734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Shape 2033"/>
              <p:cNvSpPr/>
              <p:nvPr/>
            </p:nvSpPr>
            <p:spPr>
              <a:xfrm>
                <a:off x="3793250" y="1456350"/>
                <a:ext cx="103200" cy="483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Shape 2034"/>
              <p:cNvSpPr/>
              <p:nvPr/>
            </p:nvSpPr>
            <p:spPr>
              <a:xfrm>
                <a:off x="3958550" y="1669000"/>
                <a:ext cx="103200" cy="2706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Shape 2035"/>
              <p:cNvSpPr/>
              <p:nvPr/>
            </p:nvSpPr>
            <p:spPr>
              <a:xfrm>
                <a:off x="4123850" y="1456325"/>
                <a:ext cx="103200" cy="483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Shape 2036"/>
              <p:cNvSpPr/>
              <p:nvPr/>
            </p:nvSpPr>
            <p:spPr>
              <a:xfrm>
                <a:off x="4289150" y="1366925"/>
                <a:ext cx="103200" cy="572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Shape 2037"/>
              <p:cNvSpPr/>
              <p:nvPr/>
            </p:nvSpPr>
            <p:spPr>
              <a:xfrm>
                <a:off x="4454450" y="1804325"/>
                <a:ext cx="103200" cy="135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Shape 2038"/>
              <p:cNvSpPr/>
              <p:nvPr/>
            </p:nvSpPr>
            <p:spPr>
              <a:xfrm>
                <a:off x="4619750" y="1525850"/>
                <a:ext cx="103200" cy="413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Shape 2039"/>
              <p:cNvSpPr/>
              <p:nvPr/>
            </p:nvSpPr>
            <p:spPr>
              <a:xfrm>
                <a:off x="4785050" y="1733425"/>
                <a:ext cx="103200" cy="2061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40" name="Shape 2040"/>
            <p:cNvGrpSpPr/>
            <p:nvPr/>
          </p:nvGrpSpPr>
          <p:grpSpPr>
            <a:xfrm>
              <a:off x="6234711" y="2277720"/>
              <a:ext cx="1765800" cy="1004684"/>
              <a:chOff x="3582686" y="2246600"/>
              <a:chExt cx="1765800" cy="1004684"/>
            </a:xfrm>
          </p:grpSpPr>
          <p:cxnSp>
            <p:nvCxnSpPr>
              <p:cNvPr id="2041" name="Shape 2041"/>
              <p:cNvCxnSpPr/>
              <p:nvPr/>
            </p:nvCxnSpPr>
            <p:spPr>
              <a:xfrm>
                <a:off x="3582686" y="2981300"/>
                <a:ext cx="1765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42" name="Shape 2042"/>
              <p:cNvSpPr/>
              <p:nvPr/>
            </p:nvSpPr>
            <p:spPr>
              <a:xfrm>
                <a:off x="3611555" y="2246600"/>
                <a:ext cx="66000" cy="734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Shape 2043"/>
              <p:cNvSpPr/>
              <p:nvPr/>
            </p:nvSpPr>
            <p:spPr>
              <a:xfrm rot="10800000" flipH="1">
                <a:off x="3717375" y="2981637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Shape 2044"/>
              <p:cNvSpPr/>
              <p:nvPr/>
            </p:nvSpPr>
            <p:spPr>
              <a:xfrm rot="10800000" flipH="1">
                <a:off x="3823175" y="2975481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Shape 2045"/>
              <p:cNvSpPr/>
              <p:nvPr/>
            </p:nvSpPr>
            <p:spPr>
              <a:xfrm>
                <a:off x="3928975" y="2429700"/>
                <a:ext cx="66000" cy="551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Shape 2046"/>
              <p:cNvSpPr/>
              <p:nvPr/>
            </p:nvSpPr>
            <p:spPr>
              <a:xfrm rot="10800000" flipH="1">
                <a:off x="4034800" y="2980377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Shape 2047"/>
              <p:cNvSpPr/>
              <p:nvPr/>
            </p:nvSpPr>
            <p:spPr>
              <a:xfrm>
                <a:off x="4140597" y="2846000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Shape 2048"/>
              <p:cNvSpPr/>
              <p:nvPr/>
            </p:nvSpPr>
            <p:spPr>
              <a:xfrm rot="10800000" flipH="1">
                <a:off x="4246400" y="2980684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Shape 2049"/>
              <p:cNvSpPr/>
              <p:nvPr/>
            </p:nvSpPr>
            <p:spPr>
              <a:xfrm>
                <a:off x="4352225" y="2664825"/>
                <a:ext cx="66000" cy="3165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Shape 2050"/>
              <p:cNvSpPr/>
              <p:nvPr/>
            </p:nvSpPr>
            <p:spPr>
              <a:xfrm>
                <a:off x="4458025" y="2532545"/>
                <a:ext cx="66000" cy="4488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Shape 2051"/>
              <p:cNvSpPr/>
              <p:nvPr/>
            </p:nvSpPr>
            <p:spPr>
              <a:xfrm rot="10800000" flipH="1">
                <a:off x="4563850" y="2981315"/>
                <a:ext cx="66000" cy="114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Shape 2052"/>
              <p:cNvSpPr/>
              <p:nvPr/>
            </p:nvSpPr>
            <p:spPr>
              <a:xfrm>
                <a:off x="4669650" y="2370916"/>
                <a:ext cx="66000" cy="6105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Shape 2053"/>
              <p:cNvSpPr/>
              <p:nvPr/>
            </p:nvSpPr>
            <p:spPr>
              <a:xfrm>
                <a:off x="4775450" y="2710695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Shape 2054"/>
              <p:cNvSpPr/>
              <p:nvPr/>
            </p:nvSpPr>
            <p:spPr>
              <a:xfrm>
                <a:off x="4881275" y="2775192"/>
                <a:ext cx="66000" cy="2061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Shape 2055"/>
              <p:cNvSpPr/>
              <p:nvPr/>
            </p:nvSpPr>
            <p:spPr>
              <a:xfrm>
                <a:off x="5092881" y="2567513"/>
                <a:ext cx="66000" cy="413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Shape 2056"/>
              <p:cNvSpPr/>
              <p:nvPr/>
            </p:nvSpPr>
            <p:spPr>
              <a:xfrm>
                <a:off x="5198689" y="2775088"/>
                <a:ext cx="66000" cy="2061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Shape 2057"/>
              <p:cNvSpPr/>
              <p:nvPr/>
            </p:nvSpPr>
            <p:spPr>
              <a:xfrm>
                <a:off x="4982497" y="2981300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8" name="Shape 2058"/>
            <p:cNvGrpSpPr/>
            <p:nvPr/>
          </p:nvGrpSpPr>
          <p:grpSpPr>
            <a:xfrm>
              <a:off x="7966552" y="2464136"/>
              <a:ext cx="1765500" cy="827315"/>
              <a:chOff x="3582878" y="3595700"/>
              <a:chExt cx="1765500" cy="827315"/>
            </a:xfrm>
          </p:grpSpPr>
          <p:cxnSp>
            <p:nvCxnSpPr>
              <p:cNvPr id="2059" name="Shape 2059"/>
              <p:cNvCxnSpPr/>
              <p:nvPr/>
            </p:nvCxnSpPr>
            <p:spPr>
              <a:xfrm>
                <a:off x="3582878" y="4147400"/>
                <a:ext cx="1765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60" name="Shape 2060"/>
              <p:cNvSpPr/>
              <p:nvPr/>
            </p:nvSpPr>
            <p:spPr>
              <a:xfrm>
                <a:off x="3640600" y="3595700"/>
                <a:ext cx="132000" cy="5517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Shape 2061"/>
              <p:cNvSpPr/>
              <p:nvPr/>
            </p:nvSpPr>
            <p:spPr>
              <a:xfrm>
                <a:off x="3852200" y="3855162"/>
                <a:ext cx="132000" cy="2922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Shape 2062"/>
              <p:cNvSpPr/>
              <p:nvPr/>
            </p:nvSpPr>
            <p:spPr>
              <a:xfrm rot="10800000" flipH="1">
                <a:off x="4063800" y="4142981"/>
                <a:ext cx="132000" cy="1146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Shape 2063"/>
              <p:cNvSpPr/>
              <p:nvPr/>
            </p:nvSpPr>
            <p:spPr>
              <a:xfrm rot="10800000" flipH="1">
                <a:off x="4275400" y="4152415"/>
                <a:ext cx="132000" cy="2706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Shape 2064"/>
              <p:cNvSpPr/>
              <p:nvPr/>
            </p:nvSpPr>
            <p:spPr>
              <a:xfrm>
                <a:off x="4487025" y="3899275"/>
                <a:ext cx="132000" cy="248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Shape 2065"/>
              <p:cNvSpPr/>
              <p:nvPr/>
            </p:nvSpPr>
            <p:spPr>
              <a:xfrm>
                <a:off x="4698614" y="4012100"/>
                <a:ext cx="132000" cy="1353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Shape 2066"/>
              <p:cNvSpPr/>
              <p:nvPr/>
            </p:nvSpPr>
            <p:spPr>
              <a:xfrm rot="10800000" flipH="1">
                <a:off x="4910225" y="4149039"/>
                <a:ext cx="132000" cy="206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Shape 2067"/>
              <p:cNvSpPr/>
              <p:nvPr/>
            </p:nvSpPr>
            <p:spPr>
              <a:xfrm>
                <a:off x="5121815" y="3941200"/>
                <a:ext cx="132000" cy="206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068" name="Shape 2068"/>
          <p:cNvCxnSpPr/>
          <p:nvPr/>
        </p:nvCxnSpPr>
        <p:spPr>
          <a:xfrm>
            <a:off x="8587400" y="2911325"/>
            <a:ext cx="0" cy="874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69" name="Shape 2069"/>
          <p:cNvSpPr txBox="1"/>
          <p:nvPr/>
        </p:nvSpPr>
        <p:spPr>
          <a:xfrm>
            <a:off x="6337250" y="3509825"/>
            <a:ext cx="203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Krizhevsky, Sutskever, and Hinton, “Imagenet classification with deep convolutional neural networks”, NIPS 2012.</a:t>
            </a:r>
            <a:endParaRPr sz="600" kern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Figure copyright Krizhevsky, Sutskever, and Hinton, 2012. Reproduced with permission.</a:t>
            </a:r>
            <a:endParaRPr sz="600" kern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68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" name="Shape 17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Shape 1783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5B74CC-01B8-CA4E-952F-C2BB884F3D86}"/>
              </a:ext>
            </a:extLst>
          </p:cNvPr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 dirty="0"/>
              <a:t>Neural networks: without the brain stuff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7918851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50191</TotalTime>
  <Words>2411</Words>
  <Application>Microsoft Macintosh PowerPoint</Application>
  <PresentationFormat>On-screen Show (4:3)</PresentationFormat>
  <Paragraphs>612</Paragraphs>
  <Slides>68</Slides>
  <Notes>33</Notes>
  <HiddenSlides>1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Arial Narrow</vt:lpstr>
      <vt:lpstr>Calibri</vt:lpstr>
      <vt:lpstr>Blank Presentation</vt:lpstr>
      <vt:lpstr>CS 4803 / 7643: Deep Learning</vt:lpstr>
      <vt:lpstr>Administrativia</vt:lpstr>
      <vt:lpstr>PowerPoint Presentation</vt:lpstr>
      <vt:lpstr>Regularization</vt:lpstr>
      <vt:lpstr>Regularization</vt:lpstr>
      <vt:lpstr>So far: Linear Classifiers</vt:lpstr>
      <vt:lpstr>Hard cases for a linear classifier</vt:lpstr>
      <vt:lpstr>Image features vs Neural 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Multilayer Networks</vt:lpstr>
      <vt:lpstr>PowerPoint Presentation</vt:lpstr>
      <vt:lpstr>Activation functions</vt:lpstr>
      <vt:lpstr>Plan for Today</vt:lpstr>
      <vt:lpstr>PowerPoint Presentation</vt:lpstr>
      <vt:lpstr>Supervised Learning</vt:lpstr>
      <vt:lpstr>Demo Time</vt:lpstr>
      <vt:lpstr>PowerPoint Presentation</vt:lpstr>
      <vt:lpstr>PowerPoint Presentation</vt:lpstr>
      <vt:lpstr>What is slope?</vt:lpstr>
      <vt:lpstr>What is slope?</vt:lpstr>
      <vt:lpstr>What is slope?</vt:lpstr>
      <vt:lpstr>PowerPoint Presentation</vt:lpstr>
      <vt:lpstr>PowerPoint Presentation</vt:lpstr>
      <vt:lpstr>PowerPoint Presentation</vt:lpstr>
      <vt:lpstr>Gradient Descent has a problem</vt:lpstr>
      <vt:lpstr>Stochastic Gradient Descent (SGD)</vt:lpstr>
      <vt:lpstr>Stochastic Gradient Descent (SGD)</vt:lpstr>
      <vt:lpstr>Stochastic Gradient Descent (SGD)</vt:lpstr>
      <vt:lpstr>Stochastic Gradient Descent (SGD)</vt:lpstr>
      <vt:lpstr>PowerPoint Presentation</vt:lpstr>
      <vt:lpstr>How do we compute gradients?</vt:lpstr>
      <vt:lpstr>PowerPoint Presentation</vt:lpstr>
      <vt:lpstr>PowerPoint Presentation</vt:lpstr>
      <vt:lpstr>PowerPoint Presentation</vt:lpstr>
      <vt:lpstr>PowerPoint Presentation</vt:lpstr>
      <vt:lpstr>How do we compute gradients?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Numerical vs Analytic Gradients</vt:lpstr>
      <vt:lpstr>How do we compute gradients?</vt:lpstr>
      <vt:lpstr>Vector/Matrix Derivatives Notation</vt:lpstr>
      <vt:lpstr>Vector/Matrix Derivatives Notation</vt:lpstr>
      <vt:lpstr>Vector Derivative Example</vt:lpstr>
      <vt:lpstr>Vector Derivative Example</vt:lpstr>
      <vt:lpstr>Extension to Tensors</vt:lpstr>
      <vt:lpstr>Chain Rule: Composite Functions</vt:lpstr>
      <vt:lpstr>Chain Rule: Scalar Case</vt:lpstr>
      <vt:lpstr>Chain Rule: Vector Case</vt:lpstr>
      <vt:lpstr>Chain Rule: Jacobian view</vt:lpstr>
      <vt:lpstr>Chain Rule: Graphical view</vt:lpstr>
      <vt:lpstr>Chain Rule: Cascaded</vt:lpstr>
      <vt:lpstr>Chain Rule: How should we multiply?</vt:lpstr>
      <vt:lpstr>PowerPoint Presentation</vt:lpstr>
      <vt:lpstr>Logistic Regression Derivatives</vt:lpstr>
      <vt:lpstr>Logistic Regression Derivatives</vt:lpstr>
      <vt:lpstr>Convolutional network (AlexNet)</vt:lpstr>
      <vt:lpstr>Neural Turing Machine</vt:lpstr>
      <vt:lpstr>How do we compute gradients?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2779</cp:revision>
  <cp:lastPrinted>2015-04-01T17:45:43Z</cp:lastPrinted>
  <dcterms:created xsi:type="dcterms:W3CDTF">2013-03-06T19:31:42Z</dcterms:created>
  <dcterms:modified xsi:type="dcterms:W3CDTF">2020-09-01T16:23:38Z</dcterms:modified>
  <cp:category/>
</cp:coreProperties>
</file>