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74"/>
  </p:notesMasterIdLst>
  <p:handoutMasterIdLst>
    <p:handoutMasterId r:id="rId75"/>
  </p:handoutMasterIdLst>
  <p:sldIdLst>
    <p:sldId id="256" r:id="rId3"/>
    <p:sldId id="313" r:id="rId4"/>
    <p:sldId id="1596" r:id="rId5"/>
    <p:sldId id="1662" r:id="rId6"/>
    <p:sldId id="1663" r:id="rId7"/>
    <p:sldId id="1664" r:id="rId8"/>
    <p:sldId id="541" r:id="rId9"/>
    <p:sldId id="1661" r:id="rId10"/>
    <p:sldId id="567" r:id="rId11"/>
    <p:sldId id="569" r:id="rId12"/>
    <p:sldId id="1667" r:id="rId13"/>
    <p:sldId id="1668" r:id="rId14"/>
    <p:sldId id="1651" r:id="rId15"/>
    <p:sldId id="1652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1669" r:id="rId24"/>
    <p:sldId id="1665" r:id="rId25"/>
    <p:sldId id="287" r:id="rId26"/>
    <p:sldId id="288" r:id="rId27"/>
    <p:sldId id="289" r:id="rId28"/>
    <p:sldId id="295" r:id="rId29"/>
    <p:sldId id="296" r:id="rId30"/>
    <p:sldId id="1670" r:id="rId31"/>
    <p:sldId id="1672" r:id="rId32"/>
    <p:sldId id="1677" r:id="rId33"/>
    <p:sldId id="1671" r:id="rId34"/>
    <p:sldId id="1650" r:id="rId35"/>
    <p:sldId id="1673" r:id="rId36"/>
    <p:sldId id="290" r:id="rId37"/>
    <p:sldId id="291" r:id="rId38"/>
    <p:sldId id="292" r:id="rId39"/>
    <p:sldId id="293" r:id="rId40"/>
    <p:sldId id="294" r:id="rId41"/>
    <p:sldId id="489" r:id="rId42"/>
    <p:sldId id="490" r:id="rId43"/>
    <p:sldId id="582" r:id="rId44"/>
    <p:sldId id="343" r:id="rId45"/>
    <p:sldId id="317" r:id="rId46"/>
    <p:sldId id="344" r:id="rId47"/>
    <p:sldId id="345" r:id="rId48"/>
    <p:sldId id="346" r:id="rId49"/>
    <p:sldId id="347" r:id="rId50"/>
    <p:sldId id="348" r:id="rId51"/>
    <p:sldId id="349" r:id="rId52"/>
    <p:sldId id="351" r:id="rId53"/>
    <p:sldId id="581" r:id="rId54"/>
    <p:sldId id="1500" r:id="rId55"/>
    <p:sldId id="1501" r:id="rId56"/>
    <p:sldId id="1502" r:id="rId57"/>
    <p:sldId id="1503" r:id="rId58"/>
    <p:sldId id="1504" r:id="rId59"/>
    <p:sldId id="418" r:id="rId60"/>
    <p:sldId id="597" r:id="rId61"/>
    <p:sldId id="588" r:id="rId62"/>
    <p:sldId id="590" r:id="rId63"/>
    <p:sldId id="591" r:id="rId64"/>
    <p:sldId id="592" r:id="rId65"/>
    <p:sldId id="593" r:id="rId66"/>
    <p:sldId id="595" r:id="rId67"/>
    <p:sldId id="596" r:id="rId68"/>
    <p:sldId id="376" r:id="rId69"/>
    <p:sldId id="374" r:id="rId70"/>
    <p:sldId id="375" r:id="rId71"/>
    <p:sldId id="1675" r:id="rId72"/>
    <p:sldId id="599" r:id="rId7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6" autoAdjust="0"/>
    <p:restoredTop sz="93469" autoAdjust="0"/>
  </p:normalViewPr>
  <p:slideViewPr>
    <p:cSldViewPr>
      <p:cViewPr varScale="1">
        <p:scale>
          <a:sx n="115" d="100"/>
          <a:sy n="115" d="100"/>
        </p:scale>
        <p:origin x="13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8/27/20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28T21:34:49.63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615 2676 8000,'-24'-2'191,"7"-3"0,3 1 0,8-7 0,1 0 0,-1 0 0,2 2 0,6 1 1,7 5-1,8 1-221,5 2 0,-1 0 0,6 0 0,3 0 0,3 0-88,6 0 0,1 5 0,7 3 115,-3 1 1,2-3-1,8 5 1,5 2 111,5 1 1,-1-3 0,11-1 0,2-1-58,7 0 1,2-5 0,-38-1-1,0-1-5,1 0 0,0-2 0,1 0 1,0 0-1,2 0 0,0 0 1,1 0-1,1 0 23,2 0 0,1 0 0,2 0 1,0 0-1,3 0 0,0-2-31,2 0 1,1-1 0,2 1 0,0 0 0,0-3 0,1-1 0,-1 0 0,1 1-12,-1 1 0,1-1 0,1-3 0,0 1 1,0 2-1,-1 1-3,-1-1 1,-1 0-1,0-1 1,-1 0-1,2 1 1,0 2-1,-2-1 1,1 1 22,-1-1 1,-1 0-1,-2-1 1,-2-1 0,2 3-1,0 1 1,-1-1-1,-2 0 0,1-1 0,-1 1 0,-3 2 0,-1 0 1,-1-2-1,1 0-29,0 3 0,-1-1 0,-4-2 1,0 0-1,3-1 0,-1 1 0,1-1 1,0 0-22,-1 1 1,-1-1 0,1-2-1,0 1 1,-1 1 0,0 0-8,0 0 1,-1-1-1,-1 1 1,-1-1-1,45-8 1,-1 4 54,-5 1 1,3-3 0,-2 4 0,-2 0-27,2-1 1,-6 1-1,-5 3-97,-3-1 1,-1-1-1,-5 6 1,-2 0-206,-4 0 1,-6 0 0,-9 0-61,-2 0 0,-8 0 0,-1 0-87,-6 0 1,-8 6-459,1-1 1,-11 8 886,-6-2 0,-3 6 0,-2 1 0,0-1 0,0-8 0</inkml:trace>
  <inkml:trace contextRef="#ctx0" brushRef="#br0" timeOffset="1">9109 2626 7656,'8'-9'104,"-4"-4"1,7 6 0,2-1 0,3-1 0,4 2 0,4-1 0,0 5 0,2 1 0,0 0 0,4-2 0,1-1 121,2 1 1,1 2 0,-1 2 0,0 0-231,0 0 1,8 2 0,3 2-1,4 1-60,2-1 0,7 3 0,4-1 73,4-2 1,16-2 0,8-2 0,-41 0 0,2 0 5,2 0 0,1 0 1,-2 0-1,0 0 1,3 0-1,1 0-42,1 0 0,0 0 0,0 0 0,-1 0 1,6 0-1,0 0 0,-2 0 0,0 0 99,0 0 1,-1 0 0,-2 0-1,0 0 1,2 0 0,1 0-1,1 0 1,2 0 9,-1 0 0,1 0 1,1-1-1,0 0 1,-2-1-1,0 0 1,2-1-1,1-1-16,2-1 0,-1 0 0,-1 3 1,0 1-1,0-3 0,-1 0 0,1 1 1,0 1 1,-1-1 0,-1 0 1,1-1-1,0 1 1,-3 1-1,0 0-75,1 0 1,0-1 0,0-1-1,0 2 1,-3 2 0,0 0-1,0 0 1,-1-2-13,-2-1 0,1 1 0,-1 1 1,0 0-1,-3-2 0,-2 0 9,-1 2 1,0 0 0,39 1-1,-1 0 1,-7 0 31,-8 0 0,-4 0 0,-3 0 107,-4 0 0,-4 0 0,-9 0 0,-4 0-81,-5 0 0,-4 0 0,-2 0-145,1 0 0,-7 0 1,-1 0-1,-2 0-265,-3 0 0,-3 0 0,-1 0 0,-1 0-230,1 0 1,1 0 0,3 0-54,1 0 645,0 0 0,-4 0 0,5 4 0,1 4 0,-4 3 0,-5 0 0</inkml:trace>
  <inkml:trace contextRef="#ctx0" brushRef="#br0" timeOffset="2">17853 2560 8355,'-24'-17'154,"8"1"0,8-1 0,10 2 118,9 4 0,17 2 0,22 5 1,12-1-191,14 1 1,11 2 0,-34 2 0,1 0-84,4 0 0,0 0 0,5 0 0,2 0 0,4 0 0,2 0 0,2 0 0,0 0-264,6 0 0,1 0 0,3 0 1,0 0-1,0 0 0,0 0 283,0 0 0,1 0-117,2 0 1,1 0 0,1 3 0,0 0 0,3 0 0,1-1 161,-1 0 0,0 0 0,3 2 0,-1-1 1,-30-1-1,1 0 0,-1 0 0,3-1 1,0 1-1,0-1-13,1-1 0,0 1 1,0-1-1,1 1 1,-1 0-1,1-1 0,3 1 1,0 1-1,0-1 41,-1 1 1,0 0-1,0 0 1,0 0 0,-1 0-1,1-1 1,2-1-1,0 0 1,0 0 0,1 0-1,0 0 1,1 0 34,2 0 1,0 0-1,1 0 1,0-1-1,0-1 1,0 0-1,-4 0 1,0 0-1,-1 0-137,-5 1 0,0-1 1,-2 1-1,26 0 1,-3 0-1,-8 1 0,-3 0 1,-1 0-1,-2 0-175,-5 0 0,-1 0 0,-8 0 0,-2 0 0,-8 0 0,-2 0 0,37 0-664,-11 0 1,-21 8-1,-10 3 850,-12 4 0,-3 3 0,-8 1 0,0 1 0,6 0 0,4 2 0</inkml:trace>
  <inkml:trace contextRef="#ctx0" brushRef="#br0" timeOffset="3">17571 748 8355,'-26'6'387,"4"-1"0,10 3 0,7-3 0,3 6 0,2 6 0,0 5 0,0 7 1,-2 8-365,-3 8 1,-5 5 0,-6 7 0,-1 9-281,1 10 1,-8 0-1,-4 1 1,-2 3 34,3 1 1,-5 2 0,6-2 190,0-3 0,1 1 0,6-8 0,1-5 16,3-3 0,4-11 0,0-1-59,5-4 1,4-5 0,2 2 0,0-5-357,0-4 0,2-7 0,4-2 0,5-4 430,4-7 0,1 1 0,1-6 0</inkml:trace>
  <inkml:trace contextRef="#ctx0" brushRef="#br0" timeOffset="4">17970 748 8355,'9'11'698,"-4"0"-443,-3-7 0,0 5 1,4-5-79,5 1 1,3 6-1,5-3-51,3 1 1,9-3-1,10 3 1,2-2-240,3-3 1,9-2-1,6-2 1,2 0-92,-2 0 1,9 0 0,-4 0 59,3 0 1,-3 0 0,-3 0-1,-2 0 104,2 0 1,0 0 0,-1 0 49,-1 0 1,2 0 0,7 0 0,2 0 52,-1 0 1,2 0 0,1 0 0,2 0-45,4 0 1,1 0-1,2 0-37,0 0 1,0 0 0,0 0-1,0 0 8,0 0 1,1 0 0,-3 0 4,-4 0 0,3 0 1,-6 0-1,0-2 92,0-4 1,3 3 0,-1-7-77,5 3 0,-2-6 1,12 2-1,-2-4-38,-1-1 1,-41 7 0,1 1 0,40-7 66,-1 4 1,3-2 0,-1 8 0,-4 1-36,-5 2 1,1 2 0,-5 0 0,-1 0 110,-3 0 0,0 0 1,-2 0-46,1 0 1,-7 0 0,8 2-1,-1 2-72,1 1 0,-2 3 0,7-5-63,3 3 1,1-1 0,0-5-1,-1 0 70,-3 0 0,1 0 1,3 0-1,-1 0-105,-3 0 1,-12 0-1,1 0 159,-1 0 1,-2 0-1,0-1 1,-4-3 97,-2-2 0,-4-1 1,-6 3-82,-3-1 1,-2-1-1,3 6 1,-8 0 6,-8 0 1,1 0 0,-8 0-1,-2 0-8,-1 0 1,-3 2 39,1 4 1,-6-3 0,-2 8-1,1 0-167,-1-1 1,-4 4-167,6-2 1,0 0 0,6 1 93,0-2 1,-1-5-1,1 3 97,0-1 0,-3 5 0,-1-4 1,-2 2-69,2 0 1,2 0 0,2 6 11,-1-1 0,1 6 0,-2 2 0,-2 2 9,-2 4 0,-6 3 1,5 4-1,-3 4 11,-3 1 1,-1 2 0,1 8 9,2 4 1,-1-5-1,-5 3 1,0-4-90,0 0 1,0-10-1,2 10 22,3-2 1,-1-5 0,5-1-1,1 1-110,-1-1 0,-5-3 1,1 5-57,-3 2 0,-2-3 0,-2 3 0,-3 4 123,-7 3 0,-2 12 1,-5 0-1,-3 7 162,-6 4 0,4 1 0,0 4 0,0-3 0,8-6 0,-1-11 0,10-6 0,5-3 0,2-11 0,0-8 0,15-7 0,3-10 0</inkml:trace>
  <inkml:trace contextRef="#ctx0" brushRef="#br0" timeOffset="5">3906 3803 8355,'0'-7'176,"0"-1"0,0 4 0,1-2 0,2 2 0,1 5 0,-1 6 0,1 5 0,0 7 57,-1 8 1,-2 7-1,-1 7 1,-1 6 0,-3 2-1,-4 3 1,-2-1-1,-1 0-368,-1-3 1,4-5 0,2-2 0,1-2 0,3-3 0,0-5 0,2-5 0,2-6-288,1-5 1,5-3 0,6-5 421,1-3 0,5-13 0,-2-3 0</inkml:trace>
  <inkml:trace contextRef="#ctx0" brushRef="#br0" timeOffset="6">3883 3712 8355,'-18'-15'222,"4"-1"0,4 2 1,4 2 194,1 0 1,1 1 0,5 1 0,3 2 0,5 4-35,5 3 0,2 1 1,5 0-1,-1 1 1,3 3-1,4 4 0,2 3-288,2 4 0,4 3 0,1 6 0,4 3 0,-1 2 0,2 1 1,-2 1-456,0 1 0,-2 1 0,-6 1 0,-5 1 0,-3 2 0,-5 1 1,-7-1 48,-6-1 0,-3 2 1,-4 0-1,-3-1 0,-7-2 1,-9-1 349,-4 1 1,-11-2 0,1-2 0,-4-1-1,-5-1 1,1-1 0,-1 0 0,-1-3 292,-1-1 1,-1-2 0,6-3-1,7-4 1,7-4 0,7-2-2323,5-1 1990,2-6 0,22-7 0,5-7 0</inkml:trace>
  <inkml:trace contextRef="#ctx0" brushRef="#br0" timeOffset="7">4922 4043 8355,'-6'0'4116,"1"0"-3868,5-5 1,6 4 0,4-3-1,6 3 1,3 1 0,5-2-451,5-2 1,0 3 0,2-3 0,-1 3 0,1 1 0,-2 0 0,0 0 201,0 0 0,-3 0 0,1 0 0</inkml:trace>
  <inkml:trace contextRef="#ctx0" brushRef="#br0" timeOffset="8">4957 4283 8355,'-5'6'3449,"5"-2"-2948,6-3 1,10-1 0,7-1 0,8-3 0,4-3-1,5-5-1006,0-3 1,2 2 0,4-2 0,-2 2 504,-2 2 0,2-6 0,-3 0 0</inkml:trace>
  <inkml:trace contextRef="#ctx0" brushRef="#br0" timeOffset="9">6647 3472 8355,'-5'-6'242,"4"-5"0,-4 9 0,3-4 0,0-1 0,-3 2 1,0-1 218,-1-1 0,-2 5 1,0-2-1,-2 3 1,-2 2-1,1 2 0,-2 2-364,-2 1 0,-3 7 1,-5 5-1,-1 2 0,-1 3 1,-2 5-37,2 3 0,-3 7 1,0 0-1,0 1 0,0-1 1,4 0-1,4-2 0,5 1 64,2 1 1,7-6 0,2 2-1,3-2 1,1-2 0,0 0-143,0-2 0,5-2 0,2-4 0,3-3 0,2-3 0,-1 0 136,1-1-312,-6 0 0,3-4 0,-4 1 0,0-1 0,0 2-816,-2 2 0,-1-1 0,1 5 0,2 0-334,1-1 0,-2-3 1343,4-7 0,-1 2 0,5-4 0</inkml:trace>
  <inkml:trace contextRef="#ctx0" brushRef="#br0" timeOffset="10">6179 3289 8355,'-12'-5'279,"2"3"1,0-5-1,0 2 1,-3 3 0,0 0 178,1 2 1,-3 0 0,-1 0-1,2 0 1,2 0 0,0 0-270,1 0 1,-2 0 0,-1 2 0,-1 1-1,0 5 1,-2 2 0,-2 2-171,-2-1 1,-2 4 0,1 2 0,2-1-1,2 2 1,2-1 0,2-1-29,1-2 0,7 2 0,2 0 0,3-2 0,1 0 0,2 0-77,6 1 1,1 1-1,8-2 1,1 3-1,0-1 1,1 2-1,0 0 1,-1 2-60,-2 2 1,-1 1-1,-3-1 1,-2 1-1,-2 1 1,-5 3 65,-1 3 1,-7 0 0,-4 1 0,-5 4-1,-7 1 1,-3 2 0,-4 1 0,-1 0-25,-2 1 1,-1-7-1,1 0 1,5-2 0,2-4-1,1-3-62,0-7 78,5 2 0,5-11 1,7 1-1,1-5 1,2-4-1,3-5-43,4-4 1,4-8 0,6-2 0,2-2 0,1-2 0,-1 3 155,-2 4 0,-1 1 0,-2 9 0,1-1 1,-2 5-1,-2 4 0,-3 7 0,-1 5 256,-1 5 0,1 7 0,-4 3 1,0 3-1,1 2 0,2 0 1,2 0 875,1 2-1059,2-4 0,5-1 1,1-4-1,2-2 1,2 0-1,1-4-205,-1-2 0,3-2 0,0-6 1,3-1-1,2-1 0,1-3-538,1-1 0,-3-1 1,4-5-1,1-3 1,-1-3 643,3-4 0,6-5 0,2-2 0</inkml:trace>
  <inkml:trace contextRef="#ctx0" brushRef="#br0" timeOffset="11">6681 3952 8355,'-11'0'123,"1"-2"1,2-1 0,4-5 0,4-1 337,4 1 1,2-2-1,7 3 1,2-2 0,6 1-1,3 3 1,4 1 0,0 0-174,-1 2 0,0 2 0,-4 4 0,0 3 0,-2 5 0,-3 3-262,-6 4 1,-2-1 0,-7 1 0,0 1 0,-3 2 0,-4 1-1,-3-1 1,-5 1-239,-3 0 0,1 0 1,-5 0-1,-1-2 1,-3 0-1,-3-4-95,0 0 0,3-2 1,5-3-1,2-2 1,3-1-1,3-3-2967,2-1 3274,6-1 0,7-14 0,7-3 0</inkml:trace>
  <inkml:trace contextRef="#ctx0" brushRef="#br0" timeOffset="12">7127 3906 8355,'-5'6'524,"-2"4"0,-4-2 0,-1 3 1,0 5-1,-2 1-19,-2 1 0,1 8 0,3-4 0,-1 4 0,0 0 0,4 1 0,3 0-549,3 1 0,3-4 0,4 1 1,5-3-1,4-4 0,3-1 1,2-1-814,2-4 0,2 2 1,1-7-1,1-1 857,3-2 0,-3-3 0,4-1 0</inkml:trace>
  <inkml:trace contextRef="#ctx0" brushRef="#br0" timeOffset="13">7309 4203 10480,'0'11'435,"2"1"0,0 0 0,3 2 1,0 3-213,0 1 1,0-3-1,-2 3 1,2-1-1,0 0 1,1-1-1,1-3-463,2-4 0,1 0 1,3-5-1,2-2 1,4-1-1,2-2 0,2-4-3729,0-6 3969,0-6 0,0-6 0,0 1 0</inkml:trace>
  <inkml:trace contextRef="#ctx0" brushRef="#br0" timeOffset="14">7309 4020 8355,'-17'0'-29,"1"0"1,10 5 0,7 2-1,9-1 29,8-2 0,9 2 0,2 0 0</inkml:trace>
  <inkml:trace contextRef="#ctx0" brushRef="#br0" timeOffset="15">7915 4180 14464,'7'11'89,"0"1"0,-2-1 0,-3 2 0,0 1-159,-2 1 1,-4 5 0,-3 0 0,-2 0 0,-3 0-1,-1-1 1,-1 1 69,-1 2 0,-3 1 0,-5 0 0</inkml:trace>
  <inkml:trace contextRef="#ctx0" brushRef="#br0" timeOffset="16">8360 3837 8355,'-6'-1'2864,"2"-3"0,3 4-2695,1 0 1,0 9-1,0 6 1,0 1-1,0 0-242,0 3 1,0-1 0,0 0-1,1 0 1,3-2 0,3 0-1,3-3-28,2-4 1,3 0 0,2-5 0,-1-2 0,1 0 0,-2-4-1,0-2 129,0-3 0,1-3 0,-5-3 0,0-1 0,0-2 0,-4-1 0,-2 1 167,0 2 0,-3 1 0,1 2 0,-3 0-182,-3 4 1,1 3 0,-2 9 0,3 6 0,2 7-148,3 4 0,-1-2 0,4 2 1,2 3-1,0 3 0,0 2 93,-1 0 0,-1 6 0,5-1 0,-2 0 0,-1 1 0,-3-2 0,-1-1 193,-2-3 0,2 3 0,-1-3 0,-3-1 0,-5-3 0,-6-1 0,-5-4-4,-3-2 1,-1-2 0,-5-6 0,-2-1-1,-1-2 1,-3-4 398,-1-3-510,3-1 1,0-4 0,6-1 0,3-1-1,4-3 1,3-3 0,5-2-935,3-1 1,4-5-1,6 1 897,10-3 0,6-6 0,13-1 0</inkml:trace>
  <inkml:trace contextRef="#ctx0" brushRef="#br0" timeOffset="17">8977 4191 8355,'-17'0'1271,"6"-1"1,-2-1-1,4-2 1,0 1-779,-1 2 1,3 5-1,0 1 1,2 3-1,3 3 1,0 4-1,2 3-394,0 2 0,0-2 0,0 1 0,0 0 0,2 0 0,0-1 0,3-2-397,2-2 1,0-1 0,6-2 0,1 0-1,2-4 1,1-3 0,1-4-988,-1-4 1,1-6 0,3-8-1,-2-2 1285,1-4 0,-4-7 0,1 2 0</inkml:trace>
  <inkml:trace contextRef="#ctx0" brushRef="#br0" timeOffset="18">8931 3997 8355,'-18'-4'27,"3"1"-160,2 0 1,10 1 0,6-1-1,11-1 133,7 2 0,7-10 0,1 0 0</inkml:trace>
  <inkml:trace contextRef="#ctx0" brushRef="#br0" timeOffset="19">9194 3540 8524,'-14'-10'565,"2"3"1,9 0 0,-1 4-77,3-5 0,1 2 0,1-1 0,3 2 0,3 3 0,3 0 0,2 1-230,-1-3 0,2 3 0,1-3 0,2 3 0,1 1 0,1 0 1,-2 1-206,1 3 1,2 2-1,-3 6 1,1 0-1,0 5 1,1 5 0,1 4-100,-1 3 1,-2 6 0,-4 4-1,-1 0 1,1 2 0,-2 0-424,-2 2 440,-3-4 1,-2 5 0,1-3-1,-1 1 1,-2-1 0,-2-2 0,-3-4 139,-4-3 1,-3 0 0,-4-6-1,-3 0 1,-1-2 0,0-2-201,-1-3 0,-2 1 1,-1-6-1,2-3 1,2-3 87,3-3 0,-1-1 0,-1-4 0</inkml:trace>
  <inkml:trace contextRef="#ctx0" brushRef="#br0" timeOffset="20">9868 3141 9223,'1'-10'1317,"3"2"1,3 4 0,5 3-1001,3 1 1,-1 0-1,4 0 1,-1 1 0,1 3-1,1 4 1,-1 3-280,-3 4 0,-2-1 0,-3 5 1,-2 3-1,-4 2 0,-3 4 0,-1 1-91,0 3 1,0-1 0,0 1 0,0-1 0,0-1 0,1-1 0,2-3-92,0-6 0,5 0 0,-3-4 0,1-3 0,3-1 0,1-5 104,2-3 1,-1-2 52,1-2 1,3-7-1,0-4 1,-1-7-1,-1-4 1,-3 0 70,-2-1 0,-3 1 0,-5 2 0,0 2 0,-3 2 1,-4 2-1,-7 2-69,-3 5 0,-3 2 0,3 5 1,1 1-1,-1 4 0,3 6 1,2 8-118,0 7 0,6 3 1,2 5-1,3 2 1,2 2-1,3 5 1,3 4 49,4 2 1,0 2 0,0-1 0,1 2-1,-1 1 1,1 0 0,-2 1 222,-3-2 1,2-2-1,-5-4 1,-1-2-1,-2 0 1,-1-5 0,-1-1 21,-3-1 0,-2-9 1,-6 2-1,-1-4 1,-2-5-1,-4-2 1,-4-4 1,-3-2 1,-3-3 0,-7-2-1,-2-4 1,-4-3 0,-4-1-689,-3 0 31,-3-5 1,-4-1 0,3-5 0,3 1 461,3-1 0,-3 2 0,-3-8 0</inkml:trace>
  <inkml:trace contextRef="#ctx0" brushRef="#br0" timeOffset="21">2775 6407 8355,'-11'-16'0,"5"3"807,2-2 1,2 6 0,2 5 0,0 8-542,0 12 1,4 11 0,0 11 0,-1 5 0,-2 4 0,-2 4 0,-2-2 0,-2 0-336,-1-5 0,3-1 0,-1 0 0,3-3 0,1-7 1,0-4-241,0-4 0,0-6 0,0-4 0,1-3 0,3-5 0,4-5 0,3-9 16,4-8 0,-2-6 0,2-5 0,-1-3 0,0-3 0,3-3 234,0-1 0,-3 1 0,2 2 0,-2 2 0,0 5 0,1 3 1,-1 4 294,-2 4 0,0 3 0,-1 4 0,1 5 0,0 3 0,2 5 0,3 6-8,1 7 1,-3 4 0,5 2 0,3 1 0,4 2 0,2-2 0,3-1-126,1-1 0,5-5 0,1-3 0,0-4 0,1-3 1,-4-4-1,-1-3 156,-5-1 1,2-5 0,-7-3 0,-3-2-1,-6-2 1,-4-4-84,-5-3 1,-2-2-1,-5-2 1,-1 0-1,-3 0 1,-5-1-1,-5-1 1,-5-2-604,-2 2 1,-2 1 0,1 2 0,3 2 0,4 1 426,3-2 0,0 0 0,1-2 0</inkml:trace>
  <inkml:trace contextRef="#ctx0" brushRef="#br0" timeOffset="22">3027 6076 8355,'1'-13'71,"3"-2"1,3-4 0,5-3 0,3-2 387,4-2 1,2-2 0,2-3 0,1 3-1,2 2 1,0-1 0,0 2-94,-2 1 0,-1 6 0,0 3 0,-2 2 0,-2 1 0,-4 1-96,-2 0 0,-3 6 1,-2 5-1,-3 7-227,0 7 0,-4 9 1,3 7-1,-3 5 1,-1 1-1,0 4 0,2 0-379,1 4 0,5-4 0,6 1 1,3-1-1,0 0 0,2-1-1457,-1-2 0,4-2 1793,-3 0 0,2 4 0,2 2 0</inkml:trace>
  <inkml:trace contextRef="#ctx0" brushRef="#br0" timeOffset="23">3997 6853 9471,'-4'-8'5358,"1"0"-5202,-1 6 0,0 6 0,-1 8 1,0 6-1,-1 5-225,-1 2 1,3 6 0,-2-3 0,1 1 0,1 1 0,0-1 0,1-2 0,0-3-985,2-1 0,1-5 1,0-3-1,0-2 749,0-2 1,0-6-1,0-5 1,0-7-1,0-9 1,0-5-1,0-7 336,0-5 1,4 0 0,-1-9-1,0-1 1,-1 0 0,1 1 499,1 4 0,0 4 0,-4 3 1,1 6-1,1 4 0,2 6 1,0 4-256,1 3 1,-2-1 0,4 5 0,3 3-1,3 4 1,2 4 0,1 5-420,0 3 0,-2 3 0,4 5 0,0-1 0,-2 1 0,1 0-508,-3 0 0,2 0 0,-1 0 0,-1-1 1,-1 0-1,-2-3 0,1-4 0,0-3 650,4-5 0,-4-2 0,10-10 0,-4-1 0</inkml:trace>
  <inkml:trace contextRef="#ctx0" brushRef="#br0" timeOffset="24">4443 6727 8355,'0'-12'876,"0"1"0,0 3 0,-2 2-510,-1 1 1,-2 2 0,-4 9 0,1 4 0,0 5-1,1 3 1,-1 2-355,-1 2 1,-1 4 0,-1 2-1,-1 0 1,2 0 0,1-1 0,3-2-780,1-2 1,-3-3-1,4-8 1,2-1 244,1 0 1,2-9-1,4-7 1,5-9 0,5-8-1,2-5 384,-1-2 0,1-1 0,-3-4 0,1 1 1,-1 2-1,-1 6 0,-2 4 0,-1 6 1139,-2 2 1,-2 3 0,-3 5-439,1 9 0,-1 2 0,-1 11 0,0-1 0,2 5 0,-1 3 0,-2 4-384,-1 1 1,0-2 0,0 2 0,0 0 0,0-1-1,1 0 1,2-3-877,0-1 1,6-6-1,-1-1 1,2-4 696,2-1 0,4 2 0,2-8 0</inkml:trace>
  <inkml:trace contextRef="#ctx0" brushRef="#br0" timeOffset="25">4900 6715 9572,'-12'0'1572,"1"0"-1075,-1 0 0,6 3 1,2 3-1,3 7 0,0 2 1,-2 4-398,-1 3 1,-1-1 0,1 10 0,-3 1 0,-3-1 0,-2 0-1,1-3-211,-1 0 0,1-4 0,0 2 0,-1-1 1,1-4-1,-1-1-224,1-1 1,1-5 0,3 0 341,7-5 4,5-4 0,7-5 0,1 0 0,0 0 0,4-1 0,1-2 0,2-2-140,2-1 1,2 4 0,1-4-1,2 3 1,-2-1 0,1 0-1104,0-1 0,-2 4 1,4-4 1231,0 0 0,-4-2 0,4-4 0</inkml:trace>
  <inkml:trace contextRef="#ctx0" brushRef="#br0" timeOffset="26">5379 6738 8355,'-11'0'407,"-1"0"442,1 0 1,3 2-1,2 1 1,1 6 0,1 5-1,-1 5-796,-3 3 1,2 1 0,0 1-1,-1 1 1,2 2 0,-1-2 0,1-1-1,0-2-656,2-3 0,2 1 0,1-5 0,0-1 1,0-1 602,0-1 0,10-6 0,3-1 0</inkml:trace>
  <inkml:trace contextRef="#ctx0" brushRef="#br0" timeOffset="27">5311 6693 8355,'-14'0'2287,"2"0"-1739,2 0 0,6 0 0,4 0 0,8 0 0,7 0 0,8-2 0,5-1-402,1-5 0,4 2 0,-2-2 0,2 0 0,1 2 0,0 2 0,-1 2-880,-2-2 0,-4 3 0,-4-3 0,-1 3 0,-3 1 0,-5 1 0,-5 3 734,-5 3 0,2 3 0,0 2 0</inkml:trace>
  <inkml:trace contextRef="#ctx0" brushRef="#br0" timeOffset="28">5276 6967 8355,'-16'7'515,"5"1"0,4 0 76,2-2 0,9-1 0,0-5 0,7 0 0,7 0 1,5 0-1,3 0-567,6 0 1,-5-5 0,7-1 0,-1-2 0,-1 0 0,-1 1 0,-1 0-520,-2 4 1,-7-3 0,-6 3 494,-2 0 0,-2 2 0,1 1 0</inkml:trace>
  <inkml:trace contextRef="#ctx0" brushRef="#br0" timeOffset="29">5322 7149 8355,'-21'12'564,"2"-1"1,2 1-1,6-1 1,0 1 72,4-1 0,3-1 1,9-2-1,7-4 1,7-3-1,6-1 1,7 0-563,4 0 0,3-1 1,5-3-1,4-5 1,3-4-1,5-3 1,2-2-4164,3-2 4088,-28 9 0,0 0 0,25-12 0,5 0 0</inkml:trace>
  <inkml:trace contextRef="#ctx0" brushRef="#br0" timeOffset="30">6544 6384 8939,'-11'0'2716,"4"0"1,4 0-2624,6 0 1,9 0 0,8 0-1,5 0 1,6 0 0,2 0-274,1 0 1,6-4 0,1-1 0,4 0 0,1-1 179,-1 0 0,-4-2 0,-2-3 0</inkml:trace>
  <inkml:trace contextRef="#ctx0" brushRef="#br0" timeOffset="31">6647 6624 8355,'-10'5'2078,"2"3"1,11-3 0,12-3-2296,10-4 1,13-4 0,8-7 216,6-2 0,-19 6 0,0 0 0,37-14 0</inkml:trace>
  <inkml:trace contextRef="#ctx0" brushRef="#br0" timeOffset="32">8737 6110 8355,'0'-11'1214,"0"-1"0,1 1-485,3-1 0,-1 5-423,4-1 1,1 4 0,3-2 0,1 1-1,-2 4 1,-1 5 0,-2 7 0,1 7-273,-2 3 1,-1 9 0,-5 4 0,0 6 0,0 5 0,0 0 0,0 1-1,-1 0-352,-3 0 0,3-6 1,-3-2-1,3-4 0,1-3 1,0-6 93,0-4 1,1-6 0,3-10-1,4-10 1,2-13 490,1-10 1,1-7 0,-1-6 0,0-5 0,1-2 0,-1-3-1,1 1-88,-1 1 0,1 1 0,-1 11 0,0 4 1,1 5-1,-1 6-48,1 3 1,-1 7-1,0 8 1,1 4-1,-1 5-194,1 7 0,-2 1 1,-1 6-1,-2 1 1,1 1-1,0 4 1,-2 0-1,-1 2-111,-2-2 0,2-1 0,-2-2 1,0-2-1,-2-2 349,-1-2 0,-4-3-126,1-9 0,-1-11 0,5-12 0,4-2 0,5-3 0,6-3 0,1-2-166,4 0 1,1 1 0,4 5 0,1 0 0,-2 1-1,-1 3 100,-1 4 0,-5 4 0,-3 3 0,-2 4 0,-2 3 0,-1 4 0,-2 3 81,-4 5 1,-3 10 0,-1 0 0,0 6-1,0 1 1,1 2 0,3 1-204,3 0 1,5 4 0,3-7 0,5-2 0,6 0 0,6-7 138,4-5 0,5 0 0,5-8 0</inkml:trace>
  <inkml:trace contextRef="#ctx0" brushRef="#br0" timeOffset="33">10016 6213 8355,'-1'-15'287,"-2"-1"0,-3 1 1,-3-1-1,-5-2 465,-2 0 0,-2 2 0,-2 4 0,1 1 0,-1 1 0,3 1 0,0 3-590,1 0 1,3-1-1,-2 3 1,2 3-1,2 5 1,-1 7-351,1 7 0,1 3 0,1 2 0,2 1 0,2 2 0,3 2-355,1 1 1,1-4 0,1 2 0,3-3 0,3-3 0,5-1 0,3-7 403,4-4 0,1-4 1,1-6-1,-4-3 0,1-5 1,-1-4-1,-1-7 438,-2-1 1,-5-6 0,-3 1 0,-1-1 0,-2 0-1,-2 1 64,-1 0 0,-4 2 1,-1 1-1,-1 2 1,-2 2-1,1 3 1,0 4-152,2 0 1,-1 7-319,6 5 1,2 7 0,10 7 0,1 2 0,2 1 0,4-1-172,2-2 0,-2 3 0,0-2 0,1-1 0,-1-3 0,0-2 0,0-3 104,-2-1 1,4-1 0,-5-4-1,2-1 1,1-3 0,0-3 0,0-4 318,1 0 0,-2 0 1,0-2-1,0-1 0,-1-1 1,2 1 275,-1 1 1,3 5 0,-6 2 0,-1 0 0,-2 1 0,0 0 0,-1 2-126,1 2 0,-1 7 1,1 4-1,-1 6 1,2 3-1,1 3 1,2 5-225,2 2 1,1 0-1,5 3 1,1-3-1,2-1 1,0-2-597,1-2 160,-4-6 1,4 2 0,-6-6 0,0-3 0,-2-3 0,-2-3 0,-1-4-519,-3-3 1,-2-6-1,0-7 1,-1-4-1,-1-4 881,-2-4 0,-3-7 0,-5-7 0</inkml:trace>
  <inkml:trace contextRef="#ctx0" brushRef="#br0" timeOffset="34">10850 5870 8355,'-12'0'395,"1"0"1,0 5 0,-2 6 0,-2 5 0,-4 8 0,-4 5 19,-4 7 1,-6 8-1,14-17 1,-1 0 0,0 0-1,-1 1 1,0 1 0,0 0-1,1-2 1,0 1 0,0 0-1,2-1-839,-18 26 1,2-1 0,1 2 0,2-5 423,5-2 0,-3-1 0,-1-1 0</inkml:trace>
  <inkml:trace contextRef="#ctx0" brushRef="#br0" timeOffset="35">12494 5448 8992,'0'11'729,"0"1"0,0 0 0,2 5 0,0 6-413,2 6 1,0 8 0,-4 2-1,0 2 1,0 2 0,0 1-1,0 2-238,0-1 0,-1 5 1,-2-1-1,-2 1 0,0-2 1,-1-1-148,-1-2 0,1-7 0,-2 0 0,4-4 0,3-5 0,1-5 0,0-5-595,0-2 1,1-3 0,3-7 0,4-3 0,3-4 663,5-4 0,1-12 0,6-8 0</inkml:trace>
  <inkml:trace contextRef="#ctx0" brushRef="#br0" timeOffset="36">12437 5619 8986,'-5'-25'672,"-2"2"1,2-6 0,1 7 0,2 1 0,4 0-1,2 2-380,3 1 1,5-2-1,3 4 1,3-1 0,2-1-1,1 2 1,5-1-153,2 3 1,2 2 0,4 0-1,2 2 1,1 1 0,2 3 0,2 1-89,2 2 0,0 2 0,0 2 0,-1 4 1,0 6-1,-1 4 0,-5 3-86,-4 2 0,-5 1 0,-8 2 0,-4 1 0,-4 3 1,-4 3-264,-7 3 0,-8 2 0,-11-1 1,-9 1-1,-7 2 0,-7 1 1,-4-2 107,-3-4 1,3-1 0,-1-4-1,5-2 1,4-2 0,5-4 0,6-2-2746,7-1 2934,4-3 0,9 3 0,2-4 0</inkml:trace>
  <inkml:trace contextRef="#ctx0" brushRef="#br0" timeOffset="37">14196 5482 8355,'-21'-14'0,"2"1"0,3 3 0,4 0 0,-1 1 1099,-2 2 1,2-2 0,-2 4 0,2 0 0,2-1 0,-1 4-768,1 1 0,-1 1 0,2 1 1,1 3-1,0 5 0,-2 6-421,-3 8 1,-6 2-1,1 8 1,-3 4-1,-1 3 1,-1 6-1,-1 2 31,-2 1 1,2 1 0,5 2 0,2 3 0,1 2 0,3-2 0,3-5 21,3-3 1,3-5 0,5-1 0,1-3 0,3-4 0,5-3-319,5-3 278,4-7 0,6-1 0,3-4 0,4-4 1,6-3-1,5-5-753,2-3 0,12-3 829,5-6 0,0-5 0,1-9 0</inkml:trace>
  <inkml:trace contextRef="#ctx0" brushRef="#br0" timeOffset="38">14779 5528 9260,'0'-12'502,"1"1"1,3 1 0,3 2 0,2 3 53,-1 0 1,2 4 0,-2-3 0,2 4 0,1 2 0,1 3-338,-1 2 0,-3 6 0,-2 4 0,-1 4 0,-2 1 1,-2 5-1,-2 2-195,-3 2 0,-3 4 1,-4 6-1,0 2 0,-1 1 1,1 3-1,-1-1-121,1-3 0,-4 0 1,-1-5-1,4-1 1,2-3-1,3-3-106,2-4-188,-4-8 1,8-3-1,-2-6 1,6-5 390,5-8 0,7-9 0,3-11 0</inkml:trace>
  <inkml:trace contextRef="#ctx0" brushRef="#br0" timeOffset="39">14744 5322 8355,'-17'-10'994,"1"2"1,10 3 0,7 5-219,9 0 0,12 2 0,11 1 1,6 5-1,10 2 0,4 2-721,5-1 1,-26-5 0,1 1 0,-1 0-1,1 1 1,0 1 0,1 2 0,0 1 0,-1 2-1,0 0 1,-1 2 0,-2 1 0,0 0-246,-3 2 1,0 0 0,24 19 0,-7 7-1,-3 3 1,-7 2 0,-7 0 11,-7-1 1,-5-3-1,-7 0 1,-7 0-1,-8-2 1,-12-2 0,-11-4 306,-6-2 0,-11-2 1,19-17-1,-1-1 0,-3 0 1,0 0-1,-2-1 0,0-1 1,-2 1-1,-1-1 0,-1 0 1,-1 0-151,-2 0 0,-1 0 0,2 0 1,-1-1-1,0-2 0,0-1 1,1 1-1,2-2 0,3 0 0,2-1 1,-26 6-1,15-5 21,10-3 0,6-7 0,5-5 0</inkml:trace>
  <inkml:trace contextRef="#ctx0" brushRef="#br0" timeOffset="40">16343 5322 8355,'-6'-7'2059,"1"0"-139,0 2 0,5-1-1589,0 6 0,5 7 1,6 12-1,1 6 1,-1 5-1,-1 8-139,-2 5 1,1 8-1,-5 2 1,-2 2 0,-1-1-1,-1-2 1,0-1-1,0-3-361,0-1 1,-3-5 0,-3-1 0,1-3 0,-1-4 0,1-3-244,0-3 1,1-6 0,4-4 0,0-1 0,1-5-4780,3-3 5191,8-4 0,5-15 0,6-3 0</inkml:trace>
  <inkml:trace contextRef="#ctx0" brushRef="#br0" timeOffset="41">16971 5688 8790,'-3'-12'691,"-1"1"0,0-1 0,4 1 1,1 1 1695,3 2 0,-3-2-1972,3 2 1,1 5 0,-1 3 0,-1 7-751,-2 7 234,-1 4 0,0 6 0,0 3 0,0 3 0,0 2 0,0 0 0,0-2-292,0 2 1,-4-4 0,0-2 0,2-3 0,0-3 225,2-1 1,2-6 0,1-1 0,5-9 0,4-6 236,3-9 0,-1-4 1,5-7-1,1-1 1,2-2-1,-1 0 1,-1 2 46,0 3 1,-5 2 0,3 7 0,-2 3 0,-2 2 0,-1 5-105,-2 1 0,4 2 0,1 4 0,-1 5 0,1 5 0,3 3 0,4 2-59,4 2 1,-2 1-1,6-2 1,-1 0 0,1-4-1,-1 0 1,2-4 79,1-5 1,-3-2 0,1-6 0,-1 0 0,-1-2 0,-2-2 159,-3-3 1,-5-8 0,-1-4 0,-3-4-1,-4-4 1,-3-3-460,-3-3 0,-2-2 0,-7 2 0,-5 2 0,-4 1 0,-3 3 0,-1 0 0,1 0 265,2 1 0,-4-1 0,0 4 0</inkml:trace>
  <inkml:trace contextRef="#ctx0" brushRef="#br0" timeOffset="42">18011 5048 8355,'-23'-16'3259,"13"8"1,10 2-2788,12 7 0,14 10 1,7 10-1,6 4 1,7 7-1,1 4-373,0 6 0,-24-18 0,-1 2 1,1 1-1,0 0 0,0 3 0,0 0 1,-1 2-1,0 1 0,-1 0 0,0 1-183,-1 0 1,-2 1 0,-2 0 0,-1 1 0,-2-1 0,-1-1 0,-1 0 0,-2 0 0,-1-1 0,-2 0 0,3 30-1,-8-3 1,-7-6-246,-9-4 0,-11-5 0,-5-3 1,-7-5-1,-8-5 0,-7-5-420,-7-3 1,26-13 0,-1-1 0,-3 1 0,-2-1 748,-3-1 0,-1 1 0,-1-1 0,-2 1 0,-56 12 0</inkml:trace>
  <inkml:trace contextRef="#ctx0" brushRef="#br0" timeOffset="43">1873 7823 8355,'-29'7'264,"1"-2"1,8-7 0,3 0 0,7-3 0,5-2 0,6-1 0,7-3 0,7 1-1,8 1 1,7 3-24,7 1 0,1-3 0,8 3 0,6 0 0,8 0 1,-27 3-1,2 0 0,3 0 0,0-1-221,3 0 0,1-1 0,3-1 0,2 0 0,4-1 0,1 0 0,2 0 0,1-1 0,3 1 0,0-2 0,3 0 0,1 0 0,-19 2 0,0 1 1,0-1 0,0 1 1,1 0-1,0-1 1,4 0-1,1-1 1,0 1-1,-3 0 1,-1 1-1,1-1 1,1 1-1,0-1 1,0 1-1,0-1 1,0 1-1,0-1 1,0 1-1,0 0 1,1 0 1,1 0 1,0-1 0,0 1 0,-1 0 0,0 1 0,1-1-1,3-1 1,1 0 0,0 0 0,-1 0 0,1 0 0,-2 0-1,0 1 1,-1-1 0,0 1 0,0-1 0,0 0 0,0 0 0,-2 0-1,0 1 1,-1-1 45,1 1 0,-1-1 0,-1 1 0,0 0 1,0 0-1,-2 0 0,17-1 0,-3 0 1,-2 1-1,-2-1 0,-5 1 0,-2 0 1,-4 0-1,-2 1 0,-4 1 0,-2-1-512,26-1 1,-14 2 0,-13 3 0,-7 0 442,-7 0 0,-8 3 0,-9 1 0</inkml:trace>
  <inkml:trace contextRef="#ctx0" brushRef="#br0" timeOffset="44">12255 6818 8355,'5'-11'1357,"-3"3"1,6 2-883,1 1 0,-3-3 0,2 4 0,-1 1 0,1-1-247,-1 0 1,2 0 0,5 3 0,3-2-1,1 0 1,2-1 0,3 0-199,3 0 0,0-1 0,4 3 0,2-2 0,0 1 0,-1 2-182,0 1 1,-6 0 0,1 0 0,-5 1-1,-3 2 1,-2 2 0,-2 0-599,-1 0 0,-1 4-78,-1-2-551,0-2 1379,-4 1 0,-2-6 0,-5 0 0</inkml:trace>
  <inkml:trace contextRef="#ctx0" brushRef="#br0" timeOffset="45">14699 6658 8355,'-7'0'3395,"-3"0"-2945,9 0 0,-4-1 0,6-1 0,3-4-230,3 0 1,4 4 0,0-3 0,0 1 0,1 0 0,1 1-164,2 2 0,-2 1 0,3 1 1,1 2-1,2 2 0,2 0-153,2 0 0,5 3 1,2-3-1,3 0 0,2 1 1,-1-1-1,1 0 60,3-2 0,-1 2 1,4-1-1,-1-2 1,-1 0-1,-3-2 0,-3 0 62,0 0 1,-5 0 0,-2 0-1,-6 0-145,-5 0 0,-8 0 1,-7 0-1,-7 0 1,-3 1-1,-1 1-366,-1 2 0,1 4 0,1-3 0,2 1 0,4 3 0,3 1 485,1 2 0,0-1 0,0 1 0</inkml:trace>
  <inkml:trace contextRef="#ctx0" brushRef="#br0" timeOffset="46">12083 6921 8355,'-17'0'209,"0"0"1,7-1 0,2-3 0,6-2 0,4-2 0,7 0-1,6 0 1,7-1 0,5 0 0,3 1-19,6-1 1,3 3-1,7 0 1,-1-1 0,2 2-1,3 0 1,3 1 0,2 0-194,-2 1 1,0-5 0,-6 4-1,-2 2 1,-1 0 0,-1 2-1,-1-1 26,-4-3 0,-4 3 1,-2-3-1,-3 3 0,-1 1 1,-2-1-1,-2-2 9,-2-1 1,1 1-1,1 3 1,2-2-1,2 0 1,1-2-34,3 1 0,11 2 0,4 1 0</inkml:trace>
  <inkml:trace contextRef="#ctx0" brushRef="#br0" timeOffset="47">12848 3346 8280,'0'-7'-301,"0"-1"666,0 6 1,2-9 0,3 4 0,5-2 0,5 0-1,3 1-28,2 0 0,2-3 0,2 0 0,3 1 1,3 1-1,3 1 0,1-1-438,1-1 0,-5 0 0,-1 1 0,0 3 0,-1 0 1,-1 0-1,-4 1-416,-3 3 1,-6 1-1,1 1 1,-2 1-1,-3 3-421,-2 3 0,-3 3 0,-5 2 938,0-1 0,-10 6 0,-3 1 0</inkml:trace>
  <inkml:trace contextRef="#ctx0" brushRef="#br0" timeOffset="48">13237 3278 7947,'-12'-1'294,"1"-3"1,3 2 0,2-3 35,1 0 0,1 1 0,4 2 0,1 8 0,2 8-400,1 4 0,1 5 1,-3 6-1,2 3 0,-1 3 1,-2 2 67,-1 2 0,0-3 0,0 2 0,0-2 0,1-2 0,2 0 0,1-1-70,-2-2 0,-1 0 0,-1-4 1,0-2-1,0-1 0,0-2 0,0-3-254,0-4 0,0 2 0,0-2 1,0-1-1,0-1-207,0-2 1,-1 0-1,-3 0 533,-3-4 0,-9 3 0,-1-3 0</inkml:trace>
  <inkml:trace contextRef="#ctx0" brushRef="#br0" timeOffset="49">12963 3997 8355,'-12'0'89,"1"0"504,-1 0 0,7 0-380,5 0 0,7 0 1,9-1-1,7-2 0,6-2 1,4-1-1,3-3-35,2-1 0,2 2 0,7 0 0,2-3 0,0 0 0,-1 1-775,-1 0 319,-1 0 1,-2-2-1,-2 2 1,-4 2-1,-3 3 278,-5 0 0,3 4 0,-4-4 0</inkml:trace>
  <inkml:trace contextRef="#ctx0" brushRef="#br0" timeOffset="50">13991 3232 8328,'-7'-11'157,"3"-1"1,8 2-1,4 1 161,2 2 1,6 0 0,5-2 0,4 2 0,6-1 0,3 1 0,3-1-384,1-1 0,4 3 1,-4-2-1,-2 0 1,-1 2-1,-4 1-522,0 0 0,-9 4 1,-1-3-1,-3 3 587,-4 1 0,-7 5 0,-2 1 0</inkml:trace>
  <inkml:trace contextRef="#ctx0" brushRef="#br0" timeOffset="51">14208 3221 8355,'0'-8'884,"0"0"-529,0 0 1,1 2 0,3 3 0,3 1 0,3 4 0,2 3-327,-1 6 0,-1 6 0,-1 7 0,-2 2 0,-1 5 0,-1 3-148,0 4 1,-1 3-1,-4 5 1,-1-1-1,-2 1 1,-2 0-1,0-1 1,0 0-746,2-3 1,-2-2 662,1-2 0,-1-4 13,2 1 1,1-5-302,-1-3 297,1-3 58,2-1 0,0-3-66,0-5 0,0 4-472,0-3 672,0-1 0,0-4 0,0 1 0</inkml:trace>
  <inkml:trace contextRef="#ctx0" brushRef="#br0" timeOffset="52">13945 4089 8355,'-12'0'477,"7"-2"1,7 0-285,8-2 1,11-4-1,11 2 1,6-3 0,7-3-1,5-1-300,6 0 0,-1 2 1,7-2-1,-1-1 1,1-1-1,-30 8 0,-1 0 1,2 0-1,-1 1-1996,32-5 2103,-2-1 0,0-4 0,1-2 0</inkml:trace>
  <inkml:trace contextRef="#ctx0" brushRef="#br0" timeOffset="53">14984 3358 8718,'-11'-19'534,"-1"0"1,6 5-1,3-2-178,6 4 0,3 5 0,6 4 0,-1 3 1,1 3-1,-2 6-370,-3 5 1,2 9-1,-5 8 1,-1 3-1,-2 3 1,-1 2 119,0 2-276,-5 6 1,0-1 0,-4 4 0,1-4 0,1-4 0,0-4-311,3-3 0,3-4 1,1-3-1,0-3 0,0-5 1,0-2 148,0-4 1,1-6 0,3-6-1,4-6 1,2-7 0,3-7 330,2-3 0,3-12 0,5-3 0</inkml:trace>
  <inkml:trace contextRef="#ctx0" brushRef="#br0" timeOffset="54">14847 3209 8591,'-23'-16'588,"2"3"144,2-2 0,3 6 301,9 1-797,2 1 0,6-3 26,3 2 0,3 3 16,9 5 1,8 0-171,10 0 1,5 1 0,8 3-1,4 4-336,6 2 1,0 6 207,4 3 1,0 3-483,-4 1 1,2 5 425,-10 2 1,1-1-127,-5 2 0,-4-5 84,-3 5 0,-8-1 1,-4 5-1,-7-2 1,-8-2-1,-7 0 1,-8 0-1,-10 2 236,-11 2 1,-11-2 0,-14-2 0,-7-1 0,25-16 0,-1 1-1,-2-1 1,-1 0 0,-2 0 0,0 0 418,-2-1 1,1-1-617,-1 0 0,0 0 1,0 0-1,0-1 0,1 0 1,-1 0-1,3-1 0,-1 0-1126,4-1 0,0 1 0,-28 8 1205,8 1 0,4 2 0,4-2 0,-2 3 0,-5 1 0,-6 0 0</inkml:trace>
  <inkml:trace contextRef="#ctx0" brushRef="#br0" timeOffset="55">16926 3735 8355,'11'-23'-34,"1"0"0,0-1-40,3-3 201,3 3 1,0-3 0,-3 7 0,-2 2 0,-2 2-1,1 2 1,-2 1 0,-1 2 0,-3-1 0,0 1-1,1 0 186,2-1 1,1 2-1,1 1 1,1 1 0,-1 1-1,2-1 1,1 2-167,1 1 1,4 1 0,-4 4-1,-1 1 1,0 3 0,0 5 0,0 5-222,-4 5 0,0 4 0,-5 2 0,1 3 0,-1 0 0,-2 1 0,3-1 47,1 0 0,3-1 1,3-4-1,2-2 1,6-2-1,4-4 1,7-3 69,4-5 1,5-3 0,6-8 0,2-4 0,3-8-1,2-5-304,-1-5 1,-5-5 0,2 0 0,-5-1 0,-4 1 0,-5 3 0,-7 2 260,-5 5 0,1 1 0,-7-3 0</inkml:trace>
  <inkml:trace contextRef="#ctx0" brushRef="#br0" timeOffset="56">18856 3209 8715,'-12'-11'1204,"1"-1"0,3 2-887,1 3 0,4 3 1,-1 9-1,3 6 1,1 8-1,0 7-316,0 4 1,0 4-1,0 5 1,0 4-1,-1 4 1,-2 3-1,-2 1-294,-1 0 1,-2 6-1,-2-4 1,1-2-1,2-4 1,-1-5-1,2-5-349,2-6 0,-1 0 0,1-8 0,1-5-1193,2-5 1835,1-6 0,5-17 0,2-9 0</inkml:trace>
  <inkml:trace contextRef="#ctx0" brushRef="#br0" timeOffset="57">18924 3049 8355,'-29'-11'187,"3"0"0,7-1 0,5 1 0,3-1 1,5 1 186,1-1 1,1 5 0,5 0-1,5 2 1,6 2 0,10-1-1,8 0-402,7 1 0,5 2 0,7 1 0,3 1 0,2 3 0,-2 4 42,-1 2 9,-2 1 1,-3 6-1,-1 2 1,0 3 0,-3 0-1,-4 2 1,-3 2-73,0 1 0,-8-1 0,-4-2 1,-7 2-1,-8-1 0,-4-2 38,-3-3 1,-13-1-1,-11 4 1,-15 0-1,-12 0 1,21-12 0,-3 1-1,-1-1 1,-2-1 22,-3 0 0,-1-1 0,-2 2 0,0-2 0,1 0 0,0-1 0,1 0 0,0 0 0,1 1 0,1-1 0,3-1 1,1 0-1,-23 4-12,13-3 0,8 2 0,12-4 0</inkml:trace>
  <inkml:trace contextRef="#ctx0" brushRef="#br0" timeOffset="58">19678 2924 8355,'0'-12'1040,"1"6"0,3 3-688,4 6 0,2 3 0,1 7 1,2 2-1,1 4 0,3 4 1,0 2-350,4 2 0,0 4 0,2-3 1,0-1-1,0 1 0,0-2-587,-1-2 0,1-3 0,-1-2 0,-2-3 0,-2-4 0,0-1 0,-2-4 584,1-3 0,-2-3 0,-4-1 0</inkml:trace>
  <inkml:trace contextRef="#ctx0" brushRef="#br0" timeOffset="59">19918 2924 8502,'-11'0'257,"-1"0"1,5 1 0,-1 3 0,-1 2 0,0 2-56,2-1 1,-2 1-1,4 5 1,-2 1 0,-2 2-1,-1 2 1,-2 2-255,-4 2 1,0-1 0,-5 0 0,2-4 0,0 1 0,2-1-954,1-1 0,0-1 0,1-3 1005,1-1 0,1 1 0,2-1 0</inkml:trace>
  <inkml:trace contextRef="#ctx0" brushRef="#br0" timeOffset="60">19987 3027 9592,'5'-12'102,"2"1"0,5-1 1,3 1-1,4-1-214,2 1 0,-3 0 0,-1-1 0,-2 1 0,0-1-327,-1 1 1,-8 1 0,-7 2 0,-8 4 371,-5 3 0,-6 1 1,1 0-1,-3 0 0,1 1 1,1 3-1,1 4 131,-2 2 0,-2 3 0,-2 1 0,-2 2 1,1 3-1,-2 5 0,-3 4-64,-2 1 0,-11 9 0,-3-2 0</inkml:trace>
  <inkml:trace contextRef="#ctx0" brushRef="#br0" timeOffset="61">7035 8714 8499,'0'-11'76,"0"-1"0,2 2 186,1 3 1,0-2-1,4 4 1,4-1 0,1 0-1,5 1 1,1-1-1,2 1 1,3 0 0,2 1-190,2-1 1,1 2 0,-3-3 0,2 1 0,-3 2 0,-3 1-998,-2-2 417,0 3 1,4-5 0,0 6 0,0 0-1,0-1 507,0-3 0,0 3 0,-1-4 0</inkml:trace>
  <inkml:trace contextRef="#ctx0" brushRef="#br0" timeOffset="62">6978 9045 8355,'22'-5'143,"4"-2"1,7-5-1,5-2 1,6-1-1,4 0 52,5-2 0,4 3 0,4-5 0,-29 10 0,0-1 0,0 1 0,0 1 0,1 0 0,-1 2-195,1 1 0,0 1 0,29-6 0,0 3 0</inkml:trace>
  <inkml:trace contextRef="#ctx0" brushRef="#br0" timeOffset="63">8817 8337 8355,'-12'8'-43,"1"-2"580,0-1 0,3-1 733,0-4-992,6 0 1,-3-6 0,5-4 0,0-6 0,0-3 0,1-4 0,3-2 0,2-2 43,1 0 1,3 2-1,-3 0 1,2 5-1,0 5 1,-1 2-1,1 3-260,1 2 0,5 4 0,0 9 1,-1 7-1,-1 7 0,-2 9 0,1 8-296,-1 9 1,-3 3 0,-2-2 0,-1-1 0,-2 1 0,-2-1 0,-1-4 53,0-2 0,0-9 0,0-5 0,0-4 0,0-6 343,0-2 1,0-8-1,0-7 1,0-8-1,0-9 1,0-7-1,1-9-190,3-5 1,-1-10-1,3-1 1,-1 2-1,-1 3 1,1 4 0,1 6 75,1 5 0,-1 11 0,-4 5 1,4 3-1,-1 7-46,0 9 1,0 4 0,-1 12-1,2 4 1,2 4 0,-1 2-48,2 1 1,1-2-1,2 3 1,-1-3 0,0-1-1,0-4 1,-3-3-170,0-1 1,-4-8 0,2 1 282,-1-4 1,-1-13 0,-4-4-1,0-8 1,1-7 0,3-2-193,4-2 0,2-7 0,3 2 0,1 2 0,2 0 0,1 6 0,-1 4 1,-2 5 71,-1 2 1,-2 3 0,1 2 0,-1 6 0,-1 4 0,-1 6 184,-1 2 0,-2 7 0,3 2 0,-2 2 0,2 3 0,2 2 1,1 0-595,3 0 0,-1-2 1,5-1-1,4-2 0,5-2 1,6-4-1,3-3 459,3-5 0,5 4 0,7-5 0</inkml:trace>
  <inkml:trace contextRef="#ctx0" brushRef="#br0" timeOffset="64">9982 8234 8355,'-17'-11'554,"0"0"1,-6-1-1,0-1 1,0 1 0,0-1-595,0 3 576,1 1 1,-1 1-1,0 2 1,1 1 0,2 3-1,2 0 1,0 2-446,1 0 0,3 2 0,-2 3 0,4 6 0,0 7 0,1 3-318,0 2 0,4 5 1,3 3-1,3 2 1,1 1-1,1-1 1,3-1-297,4-2 0,2-6 1,3 0-1,1-5 1,1-4-1,0-4 1,0-6 583,1-4 1,3-2 0,-4-3 0,-1-5 0,-2-5 0,0-5 684,-1-3-582,-4-5 0,-2 2 0,-5-1 1,0 2-1,-2 1 0,0 0 220,-2 0 0,-5 2 1,2 2-1,-4 3 1,1 4-1,1 1 1,2 3-243,-2 0 0,4 4 1,0-2 101,0 1-383,3 1 1,-1 4 0,6 0 0,5 0 0,2 0 0,2 0 0,0 0-309,3 0 0,-2 1 1,2 2-1,-2 1 459,-1-2 158,-6-1 1,3 1-1,-4 1 1,1 5 0,3 2-1,2 2 1,3-1-189,2 0 0,5 5 0,1 0 0,3 1 0,3 0 0,1 0-110,2-1 0,3 0 1,-7-5-1,-1 0 1,1 1-1,-2-2 1,-3-1-179,-6-1 1,-3-5-1,-1 4 1,-1-2 0,-1-1-1,-1-1-1669,-1 1 0,-5 0 1975,5-4 0,-5 0 0,2 0 0</inkml:trace>
  <inkml:trace contextRef="#ctx0" brushRef="#br0" timeOffset="65">10290 8006 8355,'-11'-6'392,"3"1"1,1 5 0,-2 2 0,-1 7 0,-3 9 186,-2 6 1,-3 17 0,-5 2 0,0 6 0,0 6 0,0 2 0,1 2-510,10-28 0,1-1 1,-11 30-1,3-5 1,3-3-1,2-2 1,1-1-71,3-2 0,6-2 0,-1 1 0</inkml:trace>
  <inkml:trace contextRef="#ctx0" brushRef="#br0" timeOffset="66">11706 8463 8355,'-11'0'491,"5"-1"0,3-3 89,6-4 0,4-8 1,8-7-1,6-8 0,4-5 1,6-6-1,2-3-344,1 0 0,-4-2 0,-1-3 1,1-3-1,-2-3 0,-2-2-252,-4-3 1,-2 2 0,-7 0 0,-4 4 0,-3 8 0,-3 8 0,-2 8-98,-1 6 0,-5 9 1,-4 4-1,-5 7 1,-5 5-1,-4 5 0,-2 8 159,-2 8 0,-3 9 1,3 8-1,3 5 1,2 5-1,6 5 628,3 3-715,-1 1 0,13 4 0,-3 0 0,4-1 1,4-4-1,3-4 0,5-5-700,3-3 1,3 2 0,6-8 0,1-2 0,3-1 0,1-4-2046,3 0 2786,1-6 0,7 3 0,0-5 0</inkml:trace>
  <inkml:trace contextRef="#ctx0" brushRef="#br0" timeOffset="67">12472 8212 8355,'-28'-4'993,"4"-1"0,3-2 0,2 0 1,0 0-585,0 4 1,5-2 0,-1 1 0,2 1 0,2 2 0,-1 1 0,1 1-423,0 3 1,3 0 0,2 6 0,1 4-1,2 2 1,2 5 0,1 2-303,0 3 1,6 0 0,4 3-1,5-1 1,3-3 0,4-2-1,2-4-142,3-4 0,3-3 0,-2-5 0,0-3 0,0-4 0,-3-4 0,-1-3 547,-1-4 1,-1-5-1,-3-3 1,-5-4-1,-4-4 1,-4-2-1,-1-1 277,-2-1 1,-8 5-1,-7-2 1,-5 2 0,-6 6-1,-5 4-318,-6 5 1,-2 5 0,-5 6-1,2 1 1,3 4 0,5 6 0,4 4-903,3 3 0,11 1 1,6 3 852,4 1 0,13 0 0,3 0 0</inkml:trace>
  <inkml:trace contextRef="#ctx0" brushRef="#br0" timeOffset="68">13225 8029 8355,'-36'-19'122,"1"1"0,6 2 1,4 3-1,-1 4 1013,-4 5 1,-4 2 0,-10-1 0,3-1 0,-3 3-1,1 2 1,1 4-1068,4 2 1,4 0 0,5 5-1,5 0 1,6 4 0,4 3 0,5 2-330,3 2 1,3 0 0,7 0-1,5 0 1,4-1 0,3 0-1,3-2 31,5-1 1,-1-5-1,5 0 1,0-4 0,2-3-1,3-2 1,2-3 279,-1 0 0,-1-11 0,-3-3 0,-3 0 0,-3-2 1,-2 0 154,-3-1 144,-3-1 1,-6 9-1,-2-1 1,-3 0-537,0 2 0,-4 4 1,5 9-1,-3 8 60,1 6 1,9 7 0,-2 3 0,3 6 0,1 5 0,1 2 168,-2 2 0,2 9 0,-1 2 1,-1 0-1,-1-1 0,-3-3 1,-2 2-1,-4-2 117,-3-4 0,-1 0 1,0-11-1,-1-1 0,-4-3 1,-6-5 73,-3-6 1,-6-5 0,0-8 0,-4-3 0,-5-3-1,-3-3-256,-4-1 1,-2-6-1,0-5 1,-4-6-1,-2-2 1,-1 0-200,4-1 1,2-3 25,9-4 0,5 2 1,8-6-1,7 0 1,6-2-183,9-2 88,12-4 0,18 0 0,14-4 0,-20 22 1,2 1-1,6-1 0,1 1 290,4 0 0,1 0 0,0 1 0,-1 1 0,43-21 0</inkml:trace>
  <inkml:trace contextRef="#ctx0" brushRef="#br0" timeOffset="69">14025 7572 8355,'-12'-11'612,"6"-1"1,4 2 15,4 2 0,1 6 0,4 11 0,1 10 0,-1 10 0,1 9 1,0 9-504,-2 9 1,3 3 0,-6-25-1,-1 1 1,1 2 0,-1 0 0,1 1-1,-1 0 1,0 0 0,0 0-1,0-3 1,0 0-430,2 27 1,-1 1 0,-1-9-1,0-5 1,2-6 0,-2-8-471,0-8 0,-2-8 0,1-7 0,3-11 497,3-12 0,0-16 0,0-10 1,2-11-1,1-8 277,2-6 0,-8 23 0,-2-1 0,3-36 0</inkml:trace>
  <inkml:trace contextRef="#ctx0" brushRef="#br0" timeOffset="70">14059 7652 8651,'-37'-11'338,"3"-1"1,-3 2 0,8 1-1,0 3 1,3 1 0,5 1 276,2-1 1,9 4 0,0-5 0,4 3 0,9-2 0,7-1-434,8 1 1,14-3 0,7 0 0,7-2 0,6-2 0,2 1-175,5 0 0,2 0 1,-1 4-1,4 3 1,-2 3-1,-5 2 1,-6 3-203,-4 3 1,-12 9 0,-5 4 0,-10 4 0,-9 4 0,-7 2 0,-8 5 159,-7 1 0,-11 8 0,-11-3 1,-6 4-1,16-22 0,-1 0 1,-1 0-1,-1-1 0,0 1 1,-1-1-136,1-1 0,0 0 0,0 1 0,0 0 0,-22 19 1,0-2-1,4-5 0,10-7-4268,10-7 4437,11 2 0,8-10 0,5 5 0</inkml:trace>
  <inkml:trace contextRef="#ctx0" brushRef="#br0" timeOffset="71">15350 7618 8355,'-22'-22'489,"3"3"1,3 4 0,0 3 134,1 5 0,-5 1 1,1 3-1,-3-1 1,-1 2-1,0 0 1,1 4-599,-1 1 1,4 5 0,1 7 0,2 4 0,2 4 0,1 5 0,1 8-10,1 8 0,0 7 0,0 6 0,3 3 1,1 2-1,4-29 0,1 0 0,1-1 1,0 0-151,-1 32 0,2-5 0,2-4 0,1-4 0,6-4 0,7-8 0,6-6-284,8-6 1,6-4 0,5-6 0,3-5 0,7-8 416,4-7 0,2-8 0,0-7 0</inkml:trace>
  <inkml:trace contextRef="#ctx0" brushRef="#br0" timeOffset="72">15727 7595 8355,'-14'-6'682,"3"4"4,5 9 1,2 1 0,4 12 0,0 1-1,0 4 1,0 7 0,0 5-465,0 5 0,4 6 0,0 3 0,0 0 1,-1 1-1,1-3 0,-1-1-423,-2-3 1,0-8 0,2-2 0,1-6 0,-2-3-1,0-6-3238,-2-2 3016,5-8 1,-3-5 422,6-5 0,4-15 0,6-4 0</inkml:trace>
  <inkml:trace contextRef="#ctx0" brushRef="#br0" timeOffset="73">15498 7561 9295,'-38'-5'1433,"8"-3"1,13 3-1,18 1-1376,10 3 1,8 1 0,11 1-1,9 2 1,10 0 0,8 1-1,6 1-74,-30-1 0,1 0 0,2 1 0,1 0 0,-2 1 0,1-1 0,-2 2 0,-1-1 0,29 9 0,-3 6 0,-4 4-36,-1 6 0,-9-2 0,-9 2 0,-7 4 0,-9 3 0,-6 2 1,-10 4 281,-9 0 1,-10-1 0,-16 0-1,-8 3 1,16-23 0,-2 0-1,-2 0 1,-2 1 73,0-3 1,-2 1-245,-4 1 1,-1-1 0,4-2-1,-2 0 1,-3 1 0,-1 0 0,3-3-1,-1 0 1,4-1 0,0-2 0,-24 12-881,8-3 1,11-8 0,14-3 820,6-4 0,10-7 0,2 4 0</inkml:trace>
  <inkml:trace contextRef="#ctx0" brushRef="#br0" timeOffset="74">16846 7458 8355,'-14'-15'1779,"2"-1"-175,6 2 0,4 8 0,2 6-1421,0 6 0,1 11 0,1 6 0,3 7 0,0 8 0,1 7 0,-4 4-26,-1 3 1,-1-1 0,-1 5-1,-3 2 1,-3 1 0,-5-1-809,-3-1 523,2-5 0,-3-2 1,4-7-1,1-4 0,1-3 1,2-9-1,4-5-2711,3-7 0,2-3 2839,3-5 0,8-7 0,5-6 0</inkml:trace>
  <inkml:trace contextRef="#ctx0" brushRef="#br0" timeOffset="75">17211 7618 8355,'-5'-12'2373,"5"11"-2462,0 5 1,4 6 253,4 5 0,2 3 820,-3 5 1,4 3 0,0 2-861,0 2 0,-1 4 0,-1 4 0,-2-1 0,-1-3 0,-1-2 0,0-3-114,-2-1 0,-2-7 0,-1-5 1,0-4 40,0 0 1,1-6-1,2-3 1,1-7-1,-1-8 1,3-7 242,1-6-440,3 1 1,2-13 0,-1 4-1,1 1 1,-1 4 0,0 4 0,0 3-1,-4 2 0,2 6 130,-5 5 1,1 5 0,-1-4 0,3 3 132,4 6 0,1 3 0,3 6 0,4 2 0,3 2 0,2 4 0,2 3 0,0-1-49,0-2 1,1 2 0,1-6 0,0-1 0,0-3 0,-1-3-25,1-4 1,-4-3 0,3-1 0,-3-3 0,-3-3 0,-2-7 0,-4-3-7,-2-4 0,-5-2 0,-2-2 0,-2-2 0,-5 0 0,-6 0 0,-3 2-703,-1 2 1,-1 2 0,1 1 0,-1-1-645,1-1 1308,5 3 0,1-9 0,5 3 0</inkml:trace>
  <inkml:trace contextRef="#ctx0" brushRef="#br0" timeOffset="76">18159 7184 8355,'-21'0'2486,"2"0"1,3 1-2238,4 3 1,5 2 0,3 7 0,4 2 0,6 5 0,6 6 0,11 4-64,10 3 1,1 3 0,7 1-1,1 2 1,2 1 0,1 2-1,-5-1 71,-4-3 1,-4-2 0,-11-2-1,-2 0 1,-5 0 0,-6 1-363,-8-1 0,-13 5 0,-14 3 0,-12 3 0,15-22 1,-3-1-1,-3 1 0,-2 0 0,-2-1 0,-2 0 105,-1 0 0,-2-2 0,-7 3 0,-2-1 0,-51 18 0</inkml:trace>
  <inkml:trace contextRef="#ctx0" brushRef="#br0" timeOffset="77">6921 8451 8355,'-11'0'0,"-1"0"3970,1 0-3585,4 0 0,4 0 1,6-1-1,6-1 1,5-3-1,7-2 1,4-2-1,7-1-91,4-1 1,3-2-1,6-1 1,5-1-1,2 1 1,1 1-1,0 3 1,1 1-463,-1 2 1,-5 0 0,0-2 0,-3 3 0,-6 1 167,-3 2 0,6 2 0,-7 1 0</inkml:trace>
  <inkml:trace contextRef="#ctx0" brushRef="#br0" timeOffset="78">15578 8783 8433,'11'0'113,"-3"-2"1,0 0 0,1-2 0,1 0-1,1 0 1,1 1 0,-1 0 0,2 1 0,1-1-1,3-1 952,5 2-988,-2-5 1,8 6 0,-4-3-1,3 2 1,3-1 0,5-1 0,1 1 47,3-3 1,-1 5 0,-4-3 0,1 2 0,2-1 0,1 0 0,-2 0-295,-4 2 0,-1 1 0,-5 0 1,-5 0-1,-4 0-1524,-5 0 1693,-5 5 0,-17 6 0,-9 7 0</inkml:trace>
  <inkml:trace contextRef="#ctx0" brushRef="#br0" timeOffset="79">7241 10610 8355,'-7'-5'509,"4"-3"0,3-1 0,3 2 1,5 3-1,4 3 0,1-1 1182,3-1 1,4 1-1639,-1-1 0,3 1 1,0 2-1,1 0-172,0 0 0,0 0-1447,0 0 1067,0 0 0,5-1 1,2-2 498,3 0 0,6-11 0,2 1 0</inkml:trace>
  <inkml:trace contextRef="#ctx0" brushRef="#br0" timeOffset="80">7332 10873 8819,'-11'6'1049,"6"-1"1,5-5-474,6 0 1,9-4-1,4-1 1,3-1-1,1-3 1,1-1-514,2-2 1,2 1 0,4 0 0,-1-1 0,0 1 0,2 1 0,3 2-1891,2 4 1,-1-1 1826,5 1 0,-6 0 0,4 4 0</inkml:trace>
  <inkml:trace contextRef="#ctx0" brushRef="#br0" timeOffset="81">7389 11307 13648,'12'-7'194,"0"-3"0,4 3 1,3-4-1,2 0 1,2 0-513,0-1 0,1 1 0,1-1 0,3 1 0,2-2 318,1-2 0,7-3 0,3-5 0</inkml:trace>
  <inkml:trace contextRef="#ctx0" brushRef="#br0" timeOffset="82">8668 10553 8890,'-7'-26'716,"-1"4"1,2 6 0,-2 1 0,4 3 0,2 0 115,-2 1 0,3 6 0,-2 6 1,6 9-782,4 8 1,2 8-1,0 5 1,-1 3-1,-1 3 1,0 1-203,-3-1 1,-3 2 0,-1-1 0,0-2 0,0-3 0,-1-5 0,-2-3 25,-1-3 1,-5-8 0,2-3 0,-2-7 267,1-7 1,3-8 0,5-9 0,0-6 0,1-6 0,5-4 0,4-6-163,4-3 0,5 1 0,-3 2 1,1 4-1,0 4 0,0 3 1,-1 6 69,-2 5 1,3 7 0,-2 7-1,-1 0 1,0 6 0,0 6-34,1 5 0,0 9 1,-3 3-1,-1 6 1,1 4-1,-1 2 1,1-1-215,-1 0 1,-3-1 0,-1-2 0,1-6 0,-2-4 0,-2-3 0,-2-3 289,2-4 1,-2-4-1,1-5 1,-3-2 25,-3-6 1,1-6 0,-2-6 0,3-4 0,1-6-1,1-2 1,3-2-202,4 2 1,6 3 0,1-2 0,0 1 0,1 4 0,0 4 0,1 4-15,-1 4 0,-1 5 1,-3 4-1,-1 1 0,-1 4 301,-2 1 0,2 5 0,-4 7 0,2 3 0,0 1 0,0 0 0,3 1 0,0 2-494,0 1 0,2 0 0,4 0 0,4-1 0,6 0 0,2-3-2786,3-4 1,6-7 3073,4-4 0,12-3 0,5-1 0</inkml:trace>
  <inkml:trace contextRef="#ctx0" brushRef="#br0" timeOffset="83">9822 10564 8355,'-15'-7'1171,"-2"-2"0,-1-3 0,-2-3 0,0-1-701,1-1 1,-3-2 0,3 3 0,-2-1 0,-2 1 0,0 2 0,1 1-301,3 2 1,3 3 0,3 2 0,-1 1 0,-1 3 0,1 6-376,1 7 0,7 7 0,2 9 0,3 3 0,1 5 0,1 3-188,3 4 1,2-2 0,7 1 0,2-3-1,4-5 1,3-5 0,1-5 93,0-4 0,-4-8 0,0-7 0,0-3 0,-2-3 1,-1-6-1,-4-7 697,0-6 0,-5-6 0,0-4 0,-2-1 0,-3-1 0,0 0 0,-4-2 28,-1-1 1,0 5-1,-3 1 1,1 2-1,1 4 1,0 3 409,0 2-971,0 5 1,9 4-1,3 10 1,2 7 0,2 6-1,-1 3 1,2 2-14,2 3 1,-2-4 0,3 2 0,-1 2 0,2-1 0,1 0-1,1-2 127,-2-2 0,5 0 0,-3-6 0,4-1 0,2-3 0,2 0 78,-2 1 1,-1-5-1,-1 2 1,-1-1 0,-2-1-1,-2 2 1,-2 0 224,-2 1 0,-1 1 1,-2 4-1,1-1 0,-1-1 1,1 1-1,-2 2-412,-3 4 0,4-2 1,-4 2-1,3-3 0,2-3 1,-1-2-1,1 1-371,-1-2 1,4-1 0,0-5 0,1-1 0,-1-3 0,0-5 0,-1-5 12,-1-5 0,-2-7 1,-1-6-1,-1-5 0,-2-5 1,-2-3 471,-3-5 0,0 4 1,-2 1-1,0 5 0,-2 7 1,0 6-1,-3 4 636,-2 1 0,5 9 0,-3 3 0,0 4 0,-3 3 0,-2 2 0,-2 4-78,1 4 1,-6 7-1,-3 14 1,-4 6 0,-5 7-1,-3 5-586,-3 3 1,-2 3 0,20-23 0,0-1 0,-1 0 0,1 0 0,-16 25 0,3-4 0,3-5-1,4-3-2985,4-2 3029,3-1 0,4-4 0,1 1 0</inkml:trace>
  <inkml:trace contextRef="#ctx0" brushRef="#br0" timeOffset="84">12848 9719 8355,'8'-4'1536,"0"1"0,-4-5-1256,3 4 856,-4-5-133,2 3 1,-5-2 215,0 1-878,0 4-200,0-2 1,-5 1 0,-4 0 0,-5 2-308,-5 1 0,-8 2 93,-3 3 38,-8 7 0,0 3 0,-7 5 0,-4 3 0,-5 3 0,25-10 0,-1 1 1,-1 0-1,1 1-304,-1 0 0,0 0 0,-27 13 0,8-1 0,3 1 410,6-1 1,7-5-22,7-1 0,6-2-156,9-5 0,6-1 79,2-4 1,18 1 118,9-1-82,7-5-62,15-1 1,2-5 0,10 0 0,1-1 0,3-1 0,3-2-20,-1 1 1,-30 2 0,0 0 0,28-2 0,-1-1 0,-3 3 0,-7 2 0,-6 5 33,-9 0 0,-13 3 0,-5 6 0,-6 4 0,-9 4 0,-7 3 0,-10 5-129,-11 2 1,-10 2 0,-6 4-1,-3 1 1,-2 2 0,-1-1 32,-1-2 1,23-18 0,1 0 0,-23 17 0,-3 0-1,0 0 1,0-1 0,4-3 549,4-2 1,8-8 0,7 0 0,4-5 0,7-2 0,7-3-103,6-2 1,13-5 0,8-4-1,7-3 1,9-3 0,6-5-122,7-2 0,7-2 1,2 1-1,3 0 1,4-1-1,2-1 1,-32 7-1,0-2 1,1 1-1,-1-1-259,1 1 0,-1 0 0,28-5 0,-1 0 0,-6 2 0,-6 1 0,-6 3-1004,-5 1 1,-5-3 1068,-8 4 0,0-5 0,0 3 0</inkml:trace>
  <inkml:trace contextRef="#ctx0" brushRef="#br0" timeOffset="85">13831 10416 8355,'1'6'5258,"3"-2"-5040,2-3 1,11-2 0,3-4 0,5-8 0,6-8 0,2-11-134,1-9 0,0-1 0,1-8 0,-1-1 1,-1-2-1,-17 24 0,-1 1 0,0-3 0,0 1 1,-1-3-1,0 0 15,-1-3 0,-1 1 0,-2 0 0,-1 1-135,-1 0 0,-1 0 1,1-29-210,-4 10 0,-3 5 260,-1 10 1,-5 2-1,-4 13 1,-5 6-1,-5 4 1,-3 5 0,0 4 39,-1 3 0,0 6 0,0 4 0,0 5 0,2 6 0,0 6 0,4 4-91,0 3 0,6 8 0,4 5 0,2 6-30,3 3 0,0 4 73,2 2 0,5-7-253,3 3 1,6-3-432,1-1 1,9 2 54,-1-6 1,9-5-150,2-5 1,7-9 0,8-5 0,5-6 0,1-7 769,3-7 0,1-14 0,-2-6 0,-5-6 0,-3-1 0</inkml:trace>
  <inkml:trace contextRef="#ctx0" brushRef="#br0" timeOffset="86">14916 10119 8508,'6'-23'368,"-1"0"0,-5 2 0,-1 0 1,-4 4-1,-5-1 370,-4 0 0,-7 4 0,2-1 0,-2 2 1,-2 2-1,0-1-553,0 1 1,2 1-1,0 1 1,4 3-1,0 0 1,2 4-1,0 1 1,-1 1-311,2 0 1,-2 6 0,1 4-1,-1 5 1,1 4 0,0 5-626,1 6 630,1 3 0,6 6 0,0 4 0,2 4 0,3 3 0,2-2 0,4-2-94,3-5 1,8-5 0,6-8-1,4-4 1,4-6 0,2-6 225,-1-4 0,-3-5 0,2-11 0,-1-7 0,-3-6 0,-2-3 0,-3-2 33,0-5 0,-10-2 1,0-2-1,-4-2 1,-5-2-1,-3-1 0,-7 1-15,-5 2 0,-4 2 0,-5 3 0,1 4 1,-3 6-1,0 6 101,-2 6 1,0 3-1,1 9 1,0 1 0,1 5-1,5 3 1,5 5-9,2 3 0,7 1 1,3 0-1,7-2 0,10 0 1,10-3-1,12-2-138,7-7 0,1-3 0,10-3 0,0-3 0,2-3 0,-1-6 0,-5-2 0,-4-1 187,-2 0 0,-8 0 0,-3 3 0,-3 1 0,-2 1 0,0 1 61,-2 1 1,-2 2 0,-1-3 0,-1 1 0,1 1 0,0-1 0,0 2-110,0 1 0,0 0 1,-2 2-1,-1-1 0,-2 2 1,-3-1-1,-3 1-248,-3-2 1,-5-1 0,1 1 0,-3-4 170,-3-2 1,-7-1 0,-1-1-1,-3 1 1,-4 0 0,3 0-1,-1 2-43,-2 2 1,2-1 0,-3-2 0,-1 2 0,0 5 0,-3 1 0,-4 2-437,-1 0 0,-6 3 0,3 3 0,0 6 0,2 2 0,3 2 284,1 3 0,7 3 1,3 2-1,5 1 1,4 2-1,6-2 1,5-1 192,7-1 1,4-1 0,7-2 0,5-3 0,4-5-1,3-5 1,1-5 46,0-2 1,-4 0-1,-5-1 1,-1-3-1,-4-2 1,-3-2 524,-6 1 1,-4 3 0,-2-3-663,-1 2 0,-6 3 0,2 7 0,-3 6 0,-1 7 0,0 5-158,0 4 1,0 2 0,2 8 0,1 3 0,5 6 0,2 2 0,2 3 131,-1 2 0,4 3 0,1 0 0,-3-3 0,0-2 0,-1 0 0,-2 1 225,-3 0 1,2-2-1,-5-5 1,-1-2-1,-3-4 1,-4-2 8,-4-4 0,-7-8 0,-4-2 0,-3-6 0,-2-6 0,-2-3 0,-5-4-146,-2-3 1,-1-11 0,0-7-1,-1-7 1,2-6 0,3-5-1,3-3-345,3-4 0,8-3 0,4-5 0,7-2 0,4-1 0,2 1-479,3 1 1,9 0 0,9 3 0,10 0 0,9 2 806,-17 24 0,1 1 0,5 0 0,0 0 0,33-24 0</inkml:trace>
  <inkml:trace contextRef="#ctx0" brushRef="#br0" timeOffset="87">16378 9399 8355,'-4'-7'669,"0"-1"1130,0 6-511,4-3 47,0 5-1151,5 0 1,2 10 0,4 5 0,0 6 1,1 6 0,-1 9 0,1 8 0,-1 6 0,0 3 0,1 4 0,-2 3-245,-2-1 1,-3-2 0,-5-3 0,0-5 0,0-4 0,0-6 0,0-6-795,0-4 1,0-7 0,0-7 145,0-2 1,1-10 0,3-8 0,3-12 706,4-11 0,5-10 0,2-3 0</inkml:trace>
  <inkml:trace contextRef="#ctx0" brushRef="#br0" timeOffset="88">16320 9354 8355,'-17'-12'1571,"1"2"-277,4 3 313,5-4 1,4 9-1012,6-6 0,6 4-142,10-3-300,5 4 1,12-7 0,2 4 49,4-1 1,6 1-109,2 2 1,3 3-70,-4-3 1,2 8 0,-4 4 0,0 2 0,-3 1 0,-2 2-1,-5 1-190,-6 1 0,-6 5 1,-3-2-1,-5 1 1,-5 1-1,-7 3 1,-6 3 43,-7-1 0,-11 4 0,-15 2 0,-7 0 1,-3 1-1,-3-3 10,-3-1 1,2 3-1,-4-5 1,2 0 0,7-3-1,8-4 1,8-4 108,7-2 0,3 3 0,6 2 0</inkml:trace>
  <inkml:trace contextRef="#ctx0" brushRef="#br0" timeOffset="89">17874 9160 8355,'0'-12'537,"0"1"1,-2 1 0,0 1-1,-3 2-52,-2 2 1,0-2 0,-5 3 0,0 1-1,-4 3 1,-4 5 0,-5 8-331,-6 9 0,-7 12 0,-2 12 0,19-21 1,0 2-1,0 1 0,1 1 0,0 1 1,1 2-1,0 1 0,1 1-31,0 1 0,1 1 0,1 2 0,2 0 0,1-1 0,1 0 0,1 0 0,2 0 1,1-1-1,2 0 0,1-2 0,1 0 0,1 30-275,6-6 0,9-3 0,10-12 0,6-4 0,6-7 0,8-7-422,5-7 0,5-5 0,0-6 0,5-4 573,2-6 0,-28-3 0,1-4 0,31-14 0</inkml:trace>
  <inkml:trace contextRef="#ctx0" brushRef="#br0" timeOffset="90">18536 9262 8355,'-10'-1'0,"2"-3"1004,-2 3 0,8-5 0,-6 3-583,-1-1 1,4 2 0,1 7 0,2 6-1,-1 7 1,-1 5 0,2 4 0,1 3-321,1 3 0,5 1 0,3 0 0,6-1 0,5-2 0,3-4 0,2-5-343,3-3 1,2-2 0,5-7 0,1-2 0,-1-4 0,1-3-1,1-2 46,-2-3 0,3-6 1,-8-7-1,0-1 0,-2-2 1,-4-2 568,-4 0-231,-3-1 0,-9 0 0,-4 0 0,-1 0 0,-2 2 0,0 2 0,-2 3 91,-1 4 1,-4 2 0,-4 2 0,-1 4-245,1 3 1,5 3 0,2 5 0,3 5 0,1 5 0,1 3-85,3 2 1,3 6-1,7 1 1,3 1-1,-1 1 1,2 1-1,-1 1 46,-1 1 0,-1 4 0,-3 1 1,-2 2-1,-1 1 0,-3 0 1,-1-1-14,-2 3 0,-3-4 0,-4 1 0,-2-3 1,-2-4-1,-1-3 0,-2-3 176,-3-3 0,-3-2 1,3-4-1,-2-4 1,-2-2-1,-2-2 1,-3-1-45,-4-2 0,2-3 0,-6-5 0,0 0 0,-1 0 0,0-1 0,3-3-63,1-4 1,1-3 0,6-4 0,2-4 0,5-3 0,5-2-1,5-3-391,3-3 1,11-4 0,7-3-1,8-1 1,9 1 0,7 1-1,3 3-722,2 3 0,-2 7 0,-1 8 0,-1 2 1106,1 2 0,2-1 0,1 1 0</inkml:trace>
  <inkml:trace contextRef="#ctx0" brushRef="#br0" timeOffset="91">19598 9651 9323,'-4'-8'658,"-1"2"1,-1 1 363,-3 2 0,-1 3 0,0 4 0,2 3-848,4 4 0,3 5 0,1 4 0,0 5 0,0 1 0,0 0 1,0-2-253,0-1 1,4-1 0,1 0-1,1-3 1,2-4 0,0-2-238,-1-2 0,2-4 0,5-4 0,3-1 0,-1-4 0,2-1 1,-2-6-1259,1-5 1,2-4 0,-3-6 1572,2-3 0,1-2 0,4-5 0</inkml:trace>
  <inkml:trace contextRef="#ctx0" brushRef="#br0" timeOffset="92">19518 9445 8355,'-16'0'1434,"3"0"1,8-1-1435,13-3 0,7-2 0,8-6 0</inkml:trace>
  <inkml:trace contextRef="#ctx0" brushRef="#br0" timeOffset="93">20044 8931 8355,'-7'-5'2711,"2"-1"1,5 1-2554,0 5 1,4 10-1,1 10 1,0 5 0,0 6-1,-1 3 1,0 6-37,0 5 1,3 3 0,-3 8 0,-1 4 0,-2 2-1,-1 3 1,0 0-210,0-1 0,0-4 0,0 1 1,0-5-1,-1-6 0,-2-5 1,-1-6-365,2-6 0,-3-4 1,0-6-1,-1-1 0,0-5 451,0-5 0,3-1 0,-2-4 0</inkml:trace>
  <inkml:trace contextRef="#ctx0" brushRef="#br0" timeOffset="94">20546 9068 8355,'0'-11'1669,"0"-1"1,1 2-916,3 3 0,4-2 0,7 5 1,5 3-355,6 3 0,-1 4-151,6 6-91,-1-1-195,-1 6 0,3 1 0,-7 4 1,-2 1-1,-4 0 0,-4 1 1,-4 2-138,-6 0 0,-4 2 0,-1-2 0,-3 0 0,-4 1 0,-8-1 0,-7 1-763,-5-1 0,2-2 385,-6-2 1,6 0 0,-3-2 0,3-2 0,1-1 551,2-3 0,7-2 0,-2 0 0</inkml:trace>
  <inkml:trace contextRef="#ctx0" brushRef="#br0" timeOffset="95">21060 8988 8579,'0'-21'498,"0"2"1,-1 2 0,-3 7 0,-5 2 0,-5 5 0,-5 1 1834,-2 2-2108,-2 5 0,0 7 1,0 7-1,1 2 1,3 3-1,4 2 15,2 1 0,6 4 1,1 0-1,0 2 1,4 2-1,2 1 1,4 1-1,5-2-677,5 2 1,0-2 0,6-3 0,3-3-1171,2-1 0,7-1 585,-2-4 1,5-7 0,1-4 1021,2-7 0,11 1 0,-2 0 0</inkml:trace>
  <inkml:trace contextRef="#ctx0" brushRef="#br0" timeOffset="96">21494 9262 8795,'-11'0'1043,"-1"0"0,2 2 1,1 1-690,2 5 0,4 7 0,-1 4 1,3 3-1,1 1 0,0 0 0,1 1-268,3 2 0,-1-2 1,4 3-1,2-3 1,1-2-1,2-3 0,-1-4-587,0-2 0,2-7 0,1-2 1,3-3-1,0-1 0,2-2 501,-1-6 0,9-5 0,-3-10 0</inkml:trace>
  <inkml:trace contextRef="#ctx0" brushRef="#br0" timeOffset="97">21357 9114 8355,'-22'0'810,"5"1"-274,5 3 1,7 2-1,10 6-536,7-1 0,9 6 0,8 0 0</inkml:trace>
  <inkml:trace contextRef="#ctx0" brushRef="#br0" timeOffset="98">21928 9217 8355,'1'-5'2133,"2"5"0,2 6-1816,1 4 0,-2 5 1,2 3-1,0 4 1,-4 6-1,-1 3 0,-2 4-748,-3-1 1,-2 0-1,-6 0 1,1 1-1,0-1 1,-1 0 430,1 0 0,-1 1 0,1-1 0</inkml:trace>
  <inkml:trace contextRef="#ctx0" brushRef="#br0" timeOffset="99">22271 8931 8355,'-10'-11'3819,"2"-1"-3340,3 6 1,6 1-1,3 6 1,4 3-1,2 5 1,1 4-440,1 2 0,0 9 1,1 0-1,0 4 1,-3 4-1,-1-1 0,-3 2-222,-2 2 0,-3-8 1,0 6-1,2-2 1,1-4-1,-2-2-4,-1-3 1,-1-7 0,2-1-1,2-8 1,3-8 344,3-9 0,6-9 1,-1-1-1,0-6 1,0-4-1,2-3-110,0-3 0,-1-1 1,1 5-1,0 3 0,-3 4 1,-1 6-1,-2 5 41,0 2 0,1 3 1,1 2-1,1 6 1,1 4-1,-1 7-74,-2 5 0,5 2 0,1 5 0,1 3 0,1 2 0,3 0-3,2 1 1,2-4-1,-4-4 1,1 0 0,0-1-1,1-4 1,-2-6 161,-1-4 1,-2-3-1,-7-2 1,-1-3-1,-1-4 1,-3-6-1,-1-5 34,-3-3 0,-3-6 1,-2-4-1,-3-3 0,-4-5 1,-2 1-776,-1 0 137,-1 1 1,-3 9 0,0 2 0,1 3 0,1 2 0,3 3 428,2 4 0,3 2 0,5 2 0</inkml:trace>
  <inkml:trace contextRef="#ctx0" brushRef="#br0" timeOffset="100">23150 8463 8355,'-15'-18'1056,"1"3"0,2 3 0,5 4-254,2 0 1,2 5 0,8 2 0,7 6 0,7 9 0,7 6-646,9 8 1,-1 4-1,5 4 1,-1 2-1,0 5 1,-1 4-1,-2 4-163,-5 1 1,-3-2-1,-7 6 1,-4 1-1,-3-1 1,-7-3-1,-3-2-252,-3-3 0,-10-2 0,-7-3 0,-8-2 0,-9-3 0,-6-4 0,-3-3-17,-2-3 1,-4-2 0,-8-3 0,1 0 0,2-2 0,0 0 274,0-2 0,-7-5 0,-2 2 0</inkml:trace>
  <inkml:trace contextRef="#ctx0" brushRef="#br0" timeOffset="101">12597 11090 8355,'-6'0'2551,"-3"1"1,5 4-2210,2 6 1,0 6 0,2 7 0,0 3 0,0 4-1,0 5 1,0 3-166,0 2 1,0-3-1,0 3 1,0-2-1,0-2 1,2-3 0,0-2-320,2-2 1,5-6 0,0 0-1,3-5 1,4-2 0,-1-4-1,0-5-307,0-4 1,6-2 0,-2-4 0,4-3 0,2-6-1,2-7 449,-2-4 0,-1-11 0,-1-2 0</inkml:trace>
  <inkml:trace contextRef="#ctx0" brushRef="#br0" timeOffset="102">12666 10884 8355,'-22'-1'617,"3"-2"1,4-1 0,2 2 534,2 1 0,1 2 0,2 3-1102,4 3 1,8 0 0,4-1-51,2-1 0,6 4 0,2-3 0</inkml:trace>
  <inkml:trace contextRef="#ctx0" brushRef="#br0" timeOffset="103">14139 11364 8062,'1'-7'169,"3"4"1,-1 1-1,6 1 1,3-1-1,6-2 1,5 1 0,5 2-1,7 0 1,10-2-1,7-1-61,4 2 1,6-1 0,-30 2 0,2 0 0,1-2 0,2 1 0,2-1 0,1 1 0,2-2 0,1 1-81,2 0 0,0 0 0,1-1 0,2 0 0,2-1 1,1-1-1,0 0 0,0 0 0,-1 1 0,1-1 1,1 0-1,0 1 0,0-2 0,0 1-76,1-2 1,-2 1 0,-1 0-1,-2 1 1,0-2 0,-1 1-1,0 0 1,-1 1 0,0 0 0,-1-1-1,1 0 1,-2 0 0,0 0-1,-1 0 223,-3 2 0,0 0 0,-1-1 0,0 1 0,-2 1 0,0 0 0,-1-1 0,0 0 0,0-1 1,-2 1-1,28-5 0,-6 2 1,-6 4 0,-12-1 1,-5 1-1,-5 2 0,-7 0-491,-4 2 1,-11 0 0,-7 2 0,-11 1-1,-9 5-1744,-8 2 1830,-4-3 0,0 5 0,2-3 0,4 0 229,3 1 0,5-1 0,0 1 0,-1-1 0,-2 0 0,0-1 0</inkml:trace>
  <inkml:trace contextRef="#ctx0" brushRef="#br0" timeOffset="104">18365 10907 8355,'6'-1'175,"-1"-3"0,0-2 0,2-2 1,0 2-1,2-1 64,4 1 0,1 3 1,7 0-1,6 1 1,5 2-1,8 0 0,9 0-245,8 0 1,-24-1 0,1-2 0,5 1-1,1-1 1,3 0 0,2 0 0,6-1-1,1-1 1,5 0 0,2-1 0,2-1-1,1 0-17,0-1 1,1 1 0,0-1-1,0 0 1,-1 2 0,0 1-1,-1-1 1,0 0 0,-2 1 0,0-1-1,0 0 1,-1 1 0,0-1-1,-1 0 41,1 0 0,-1 1 1,-4 1-1,-1 1 0,-6 1 1,-1-1-1,-2 1 1,-1 1-1,-2-1 0,-1 0 1,-3 0-1,-1 1 140,26 0 0,-13 1 1,-11 0-1,-7 0 0,-7 0 1,-6 0-1112,-5 0 1,-5 1 0,-3 3 952,-3 4 0,-5-1 0,0 2 0,2 0 0,0-1 0</inkml:trace>
  <inkml:trace contextRef="#ctx0" brushRef="#br0" timeOffset="105">23436 9776 8505,'-11'-9'196,"4"-2"1,-3-3 0,1 4 0,-5 1 0,-5 3-1,-7 1 1,-8 2-174,-12 2 0,10 6 0,-5 2 1,-8 4-1,-3 1 0,9-1 1,-1 2-1,-1 0 0,-9 3 1,-2 0-1,-2 2-23,9-4 0,-1 1 0,-2 1 0,0-1 0,-4 2 0,0 0 0,-2 0 0,0 1 0,-205 62 0</inkml:trace>
  <inkml:trace contextRef="#ctx0" brushRef="#br0" timeOffset="106">1359 5756 8355,'-29'-15'0,"10"1"0,9-13 228,3 3 0,9 1 0,5-1 0,5-1 1,2-2-1,2 2 0,1 1 0,-1 2 0,-3 3 1,-3 5-1,-4 4 44,-1 2 0,-1 16 0,-5 6 0,-2 13 0,-2 13 0,-1 11 0,-3 12-334,4-26 1,0 0-1,1 5 1,2 1 0,-1 6-1,2 1 1,0 2 0,2 1-1,0 4 1,2 1 0,0 1-1,1 1 1,1 1 0,2 0 66,0 0 1,1 1 0,-2-2 0,1 0 0,1 1 0,0-1 0,0 0 0,-1-1 0,1-1 0,-1 0 0,1-3 0,-2 0 0,1-3 0,-1-1 61,0-3 0,0 0 0,-1-3 0,1-1 0,0-1 0,-1-1 0,1 0 0,-1-1 0,-1-3 0,0 0 0,0-2 1,0 0-1,0-3 0,1-1-120,5 27 1,2-1 0,0-12 0,2-2 0,3-5 0,-1-6 0,2-6-4102,0-7 4154,1-9 0,9-6 0,1-5 0</inkml:trace>
  <inkml:trace contextRef="#ctx0" brushRef="#br0" timeOffset="107">1759 5311 8355,'-12'0'200,"9"0"0,5 1 0,11 2-52,7 0 0,3 6 0,11-2 0,6-1 0,4-1 0,7-1 0,5 0-77,3-2 0,-24-1 1,0-1-1,-1 0 1,1 0-1,0 0 0,2 0 1,1 0-1,0-1 1,2 0-1,1-2 0,1 0 1,1 0-39,1 0 1,1 0 0,2-2 0,0-1-1,2 3 1,0-1 0,1-1 0,1 0-1,2-1 1,1 0 0,0 0 0,1 0 0,0-1-1,0 0-94,1-1 0,0 0 0,0 0 0,0 0 1,1 0-1,1 1 0,2-2 0,1 0 1,-1-1-1,0 1 0,1 0 0,-1 0 0,-2 0 1,-1 0 40,-1 0 0,0 1 0,0 0 0,0 2 0,-3-2 1,-1 0-1,-1 2 0,-1 1 0,-1 0 0,-1 1 1,-3 1-1,0 0 0,-3 0 0,0 1 63,-4 0 0,0 1 1,-3 0-1,0 1 0,29 1 1,-4 2-1,-7 2 0,-6 1 1144,-4 3-1112,-6 1 0,3 2 0,-7-2 0,-3-1 0,-2-2 0,-1 1-3,-1-2 0,5 3 0,-3-5 1,1-2-1,3 0 0,1-4 0,1 0-181,0-2 1,0-5 0,-1 2-1,0-5 1,0-2 0,2-1 0,-2 0 69,-2-2 1,-2 5 0,2-5 0,-3 2-1,-2 0 1,1 1 204,-1 1 1,-2 1 0,-2 1-1,1 0 1,-1-1 0,-2 2 0,-2 1-134,-2 2 1,0 4 0,-5-1 0,1 3-11,-1 1 1,-3 1-1,-2 3 1,-1 4-1,-2 2 1,-2 1 0,-1 2 118,0 2 0,0 3 0,0 6 0,0 3 0,0 3 0,0 3-148,0 1 1,5 6-1,2 2 1,4 3-1,0 4 1,0 1 0,1 2-94,-1 3 0,-1 2 0,-1 3 1,-2 2-1,-2 0 0,-3 1 0,0 2 110,-2-30 1,0 0 0,0-1 0,0 0 0,0 3 0,0-1 0,-1-1 0,0 0 0,0-1 0,0 1 0,-2 0 0,1 0 0,-1 0 0,1 0 111,-1-1 1,1-1-1,-2 0 1,0-1 0,1 1-1,1 0 1,-3 30-1,0 0 1,2-4 0,2 0 43,1-2 0,0-5 0,0-3 0,0-2 1,0-1-1,0-2-105,0-2 1,1-6 0,2-7 0,2-1 0,0-3 0,1-1 0,-1-1 40,0 0 1,3-1 0,-4-2 0,-2-2 0,0-2 0,-2-1-1,0 1-18,0-1 0,0 1 0,0-2 1,0 1-1,-2-1 0,0-1-284,-2-1 60,-5-6 164,8 4 1,-9-9 0,3 2 0,-2-6 0,-2-6 0,-5-3-277,-5-4 1,-9 0-1,-7 3 1,-11 2-1,-9 7 1,22 6-1,0 4 251,-5 4 0,0 3 0,-4 2 0,-1 3 0,-58 27 0</inkml:trace>
  <inkml:trace contextRef="#ctx0" brushRef="#br0" timeOffset="108">1987 7446 8216,'7'12'127,"4"-1"0,11 4 1,11 3-1,8 3 0,13 1 1,-23-10-1,1-2 0,4 0 1,1-1-1,2 0 0,1-2 1,4 1-1,0-2 0,3 1 1,0-2-1,3-1 0,0-1-73,3 0 0,0-2 0,1-2 0,2-2 0,2 0 0,2-2 0,2-2 0,0 0 0,-19 1 0,1 0 1,0 0-1,2-1 0,0 0 0,0 1 0,1-2 0,1 1 0,-1 0 0,2-1 0,0 1 0,-1-1-51,1 1 1,0 1 0,1-1 0,0-1 0,0 0 0,1 1 0,0 1 0,1 0 0,-1 0 0,2 0 0,0 1-1,0 0 1,0 0 0,-1 1 0,0 1 0,-1 1 0,0 0 0,0 1 0,-3 1 0,1-1 0,-2 1-169,0-1 1,-2 1 0,0 1 0,19 3 0,-2 2-1,-5 1 1,-2 3 0,-5 1 0,-1 2 0,-6 2-1,-1 1 1,-6 2 0,-1 1 0,-4 2 0,-3 3 164,-2 1 0,-2 2 0,0 4 0,-2 2 0,0 7 0,-3 3 0,-2 4 0,-3 2 0,-3 7 0</inkml:trace>
  <inkml:trace contextRef="#ctx0" brushRef="#br0" timeOffset="109">251 902 8355,'-12'-29'0,"6"4"-33,12 4 0,8 5 1,12 4-1,3 2 1,2 3-1,-3 5 0,-3 9 1,-6 9-1,-4 11 1,-6 11-1,-5 11 101,-9 10 1,2-25 0,-2 2 0,-4 4 0,-2 1 0,-1 3-1,0 1 1,-2 1 0,0 2 0,0-1 0,0-1 0,2 0 0,1 0-81,2-2 0,2-1 0,2 2 0,2-1 0,1-2 0,0 0 0,1-1 0,1-1 0,1 0 0,1 0 1,1-1-1,1 0 0,3 0 0,1-1 0,2-1 0,1-2-122,0-1 1,1 0 0,-1-2 0,0-1 0,12 27 0,1 1 0,2-5 0,-1-3-304,-3-6 234,1 0 0,-11-9 0,2 2 0,-5-3 203,-5 0 0,-8-1 0,-2 0 0</inkml:trace>
  <inkml:trace contextRef="#ctx0" brushRef="#br0" timeOffset="110">777 754 7948,'7'0'-166,"1"1"1,-1 3-1,2 3 1,1 4 267,3 0 0,6 2 0,2 1 0,4 1 0,7-1 0,4-3 0,8-2-189,4-1 1,5-6 0,8 2 0,-28-3 0,0-2 0,2 0 0,0-2 0,1 0 0,1-1 0,1-1 0,-1 0 104,2-1 1,0 0-1,0 0 1,0 1-1,2-1 1,1-1-1,1 0 1,1-1 0,3-1-1,0 0 1,2 0-1,0 0 1,0 1-1,1 1 97,0 0 0,0 1 1,0 1-1,-1 0 0,1 1 1,0 1-1,1 0 0,0 2 1,-1 0-1,0 1 0,0-1 1,0 2-103,-1-2 1,0 2-1,0-1 1,0 1-1,-3 0 1,1 2 0,-1 0-1,0 1 1,0 1-1,1 0 1,0 1 0,1 1-1,1 0 1,0 0-49,-1 1 1,0-1 0,1 1 0,0-1 0,-1 0 0,0-1 0,1 1 0,0-1 0,1 0 0,0 1 0,0-2 0,1 0 0,-1-1 0,1 1 12,0-2 0,1 0 0,-2 0 0,0-1 1,3-2-1,-1 0 0,-1 0 0,0 0 1,-2 0-1,0 0 0,0 0 0,1 0 81,0 0 1,1 0 0,-3 0 0,1 0 0,1 0 0,1 0-1,-2 0 1,0 0 0,-2 0 0,0 0 0,-1 0 0,0 0 0,0 0-1,0 0-33,-1 0 1,1 0 0,1 0 0,1 1 0,0 0 0,1 1 0,-2 0 0,1 1 0,0-1 0,-1 1 0,-1 0 0,1 0 0,0 0 0,0-1-51,-1 1 1,0-1-1,1 2 1,-1 0-1,0-1 1,-1-1-1,1 1 1,0-1-1,-1 1 1,0-1-1,-1 0 1,-1-1-1,-1 0 1,0-1-108,-1 0 1,-1 0 0,0 0 0,-1 0 0,-1 0 0,0-1 0,-2 0-1,-1-1 1,-1 0 0,-1-1 0,31-2 152,-2 0 1,-1-4 0,-4 2 0,0-2 0,-1 1-1,-3 3 1,-2 1 108,0 0 0,-3 1 0,3 1 0,-3 0 0,-4-2 0,1 1 1,-3 2-48,-4 1 1,4 1-1,-8 2 1,0 1 0,-1 0-1,-4-1 1,0 1-121,1-1 0,-5-2 0,2-1 0,-4 0 0,-3 0 0,-2 0-96,-2 0 1,-1 0 803,-3 0-826,-6 0 0,0 0 198,-2 0 166,3 0 1,0 0 362,1 0 0,-4 0-663,3 0 0,-4 1 1,2 2-1,-1 2 1,-1 2-124,0 6 0,3 0 1,1 6-1,0 1 0,1 3 1,0 4 11,-2 3 1,4 4 0,-2 4 0,1 6 0,-2 3 0,-2 2-1,-1 2 150,0 3 0,0 0 0,-6 8 1,-1 0-1,-1-30 0,-1 1 1,-2 1-1,0 0 0,-2 2 1,-1-1 158,-1 2 0,0-1 1,0-1-1,1 1 0,-1-4 1,1 0-1,1 0 1,-1-1-1,-9 30 0,1-2-56,3-3 0,8-4 0,3-8 1,2-2-1,6-4 0,8-2 0,12-3-52,10-3 0,12 3 0,6-3 0</inkml:trace>
  <inkml:trace contextRef="#ctx0" brushRef="#br0" timeOffset="111">13054 4546 8355,'-23'-28'0,"2"7"254,2-2 0,3 8-118,9 0 0,-2 2 0,5 2 0,2-1 0,0 1 1,4 0-1,3 0 0,6 3 0,7 0 0,5 0 107,3 2-216,3 1 1,10 4-1,1-2 1,3-1 0,6 3-1,3 4 1,6 4-19,5 3 1,-29-2 0,0 0-1,1 0 1,1 0 0,1 1-1,1 0 1,2 1 0,1 0-1,1 1 1,1 0-152,1 0 0,1 1 43,2 2 0,1-1 0,-1-1 0,1-1 1,2 1-1,1-1 0,1-2 0,-1-1 1,1-2-1,0-1 0,1 0 0,1-1 13,1 0 0,2 0 0,0-3 0,1 0 0,-1 1 0,0 0 0,0-2 0,-1 0 0,1-1 0,-1-1 0,0 0 0,0 1 0,-1 0 0,-1 0-533,-4 2 1,0 1 618,0 0 0,-2 2 0,-5 2 0,0 1 0,3-1 0,0 1 0,-1-1 0,1 2 0</inkml:trace>
  <inkml:trace contextRef="#ctx0" brushRef="#br0" timeOffset="112">11581 11318 8355,'-18'-23'0,"1"4"435,6 0 1,1 5 0,1-1 0,4 5 0,4 6 0,4 8-373,3 5 0,4 7 0,-4 3 0,2 3 0,-1 2 0,1 1 0,-2 3-303,-2 1 0,-3 2 0,-1 3 0,0 0 0,-1-1 0,-3-1 0,-3-3-127,-4-1 397,0 4 0,0-8 1,-1 3-1,1-3 1,1-1-1,1-2 21,1-2 1,6 2 0,-2-6 0,3-1 0,1-2-1,1 0 1,3-1 101,3 1 0,3-2 0,2-1 1,0-2-1,2 2 0,3 1 0,1 1-4,2-4 1,8 3 0,6-3 0,7-1 0,4-2 0,5-3-99,3-1 1,-1 0 0,2 0 0,0 1-1,2 2 1,1 1 0,0-1-132,0 3 1,4-4-1,0 6 1,-1-1-1,-3 1 1,-3 0-1,0-1 84,0 0 1,-2 1 0,2-4 0,-1-1 0,-1-2 0,0-1 0,1 0 220,4 0 0,3 0 0,-3 0 0,-1 0 0,-1 0 0,-5-1-191,-3-3 0,0 3 0,-10-3 1,-4 3-1,-5 1 0,-5 0 1,-4 0 31,-4 0 1,-6 0 41,-1 0 1,-6-2-1,2-1 1,-3-5-1,-1-2-87,0-2 0,4 1 0,0-2 0,0-2 1,1-4-1,1-4 0,2-4 14,-1-3 1,0-4 0,1-3 0,0-4 0,1-2 0,0-4 0,0-1-27,-2-3 0,-4-1 1,2-6-1,-1-3 1,0-3-1,-3 32 0,0 0 11,0-33-2,-6 5 1,3-2 0,-6 4 0,-1-2-1,-1 1 1,-1 0 82,-1 1 1,1 3 0,-1-4 0,1 3 0,0 4 0,-1 0 0,1 1-42,-1 0 0,0 3 0,-2 5 0,-2 1 0,2 0 0,2 0-242,0 0 95,-4 6 0,3-5 0,-2 4 1,2-1-1,1 0 0,-2 0-53,-2 0 1,1-1 0,4 2 0,-2-1 0,-1 1 0,-1 0 0,1 0 162,1-1 1,2 4 0,-1 5 0,0 0 0,-2 1 0,-2 0 0,3 2 153,0 2 1,1 1-1,1 1 1,1-1-1,1 1 1,1 2-102,-1 1 1,4 5 0,0-3 0,2 2 0,-1 0-1,0 1-287,-1 1 0,4 2 0,-5 1 0,1 1 0,-2 2 71,-3 2 1,2 2 0,0 3 0,-2 0 0,-2 1 0,-4 3 0,1 3-22,-1 3 1,-1-2 0,-3 0 0,1-1 0,-2 0-1,0-2 123,-2 0 1,-1-4 0,-3 3 0,-3-4 0,-3-3 0,-3-2-1,0 0 125,-3 0 0,-4 1 1,3 3-1,-3-2 1,-2 0-1,-2 0 1,0 2 88,0 1 1,2 4-1,-1 1 1,0 1 0,2 3-1,3 1 1,6 0-115,3-2 0,7 2 0,-1-2 0,6 2 0,5 1 0,2 1-65,2-1 0,3 0 1,2 1-1,-1-1 1,2 1-1,-1-1 0,1 2-101,0 2 0,-3 3 1,4 5-1,0 1 0,1 4 1,-2 5-1,-2 6 67,-2 5 1,3 5 0,-2 9 0,-1 3-1,5-29 1,-2 1 0,0 1 0,0 1 29,-2 3 0,0 1 0,4-2 0,0 2 0,-2 2 1,0 1-1,1 0 0,0-1 0,0 0 0,0-1 1,-1 1-1,0 1 0,1-2 0,-1 1 43,0 0 1,1 0 0,-1 0-1,1 0 1,0-3 0,0 1-1,0-1 1,0-1 0,-1 0-1,-1-1 1,1 0 0,0-2 0,-1 0-1,1-2 54,-5 29 0,0-4 0,3-3 0,1-6 0,2-5 0,3-5 0,0-4-731,2-3 1,2 0-1,0-4 1,3-2 0,2 1 640,1 0 0,3 9 0,0 5 0</inkml:trace>
  <inkml:trace contextRef="#ctx0" brushRef="#br0" timeOffset="113">17588 2353 7816,'12'1'222,"-1"2"0,0 2 0,2 0 1,2 0-1,4-1 0,3 1 0,1 1 1,1 2 58,3-1 0,2-3 1,5 2-1,0 1 1,2-2-1,2 1 1,4-1-194,2 0 0,6 3 0,0-4 0,2-1 0,3 1 0,2 0 0,4-1-64,4-2 1,-30 1-1,1 0 1,-1 0 0,1 0-1,-1-1 1,1 0 0,-1 0-1,1-1 1,2 0 0,0 0-1,1 0 1,1 0-4,1 0 1,0 0 0,2 0 0,-1 0 0,2 0 0,1-1 0,3-1 0,2 0 0,2-1 0,1 0 0,2-1 0,1 0 0,1 1 0,1-1-79,2-1 0,1 1 0,2-1 1,0 1-1,-19 1 0,0 0 1,0 0-1,2 1 0,0 0 0,-1 0 1,2 0-1,-1 0 0,0 1 1,0 0-1,0 0 0,0 0 55,0 1 0,0-1 0,-1 1 0,0 0 1,0 0-1,0 0 0,0 0 0,0 0 0,0 0 1,1 0-1,-1 0 0,0 0 0,-1 0 0,0 0 1,0 0-1,21 0 0,-2 0 0,0 0 1,0 1-6,-1 1 1,0 0-1,2-1 1,-1-1 0,-3 2-1,0 0 1,-1-1 0,1-1-1,0 0 1,-1 0 0,0 0-1,-1 0 1,0 0 0,1 0 38,0 0 0,0 0 0,-2 0 0,0 0 0,1 0 0,-1 0 0,-1 0 0,-1 0 0,-2 0 0,0 0 0,-2 0 0,0 0 0,-3 0 0,-1 0-47,-2 0 1,-1 0 0,-1-1-1,-1-2 1,-3 1 0,-1-1 0,-1 1-1,-1-1 1,-4 1 0,0-1-1,25 1-323,-7 0 1,-7 1-1,-14-1 1,-6-2 0,-6 1-1,-6 3 338,-3 4 0,-11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899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Shape 9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43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506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225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Shape 10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511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Shape 10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75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Shape 10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548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Shape 1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this is useful for cases where you might have some target probability distribution instead of just one correct class, due to uncertainty in the model; also mention distillation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8321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Shape 1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Shape 1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this is useful for cases where you might have some target probability distribution instead of just one correct class, due to uncertainty in the model; also mention distillation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8409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86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296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215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003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Shape 8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435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Shape 8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525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858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466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735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Shape 7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374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832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58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826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Shape 8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796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Shape 1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9908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Shape 1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931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Shape 17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2" name="Shape 1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274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Shape 16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Shape 1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334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Shape 8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2713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Shape 16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Shape 1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9195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Shape 17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Shape 17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2072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Shape 17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Shape 17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714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Shape 18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Shape 18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62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3745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Shape 18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Shape 18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2575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Shape 18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Shape 18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6728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Shape 20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Shape 20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3520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Shape 17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Shape 17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Have been using linear score function as running example of function to optimize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1327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Shape 17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Shape 17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Instead of using single linear transformation, stack 2 together, get 2-layer network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2961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Shape 17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6" name="Shape 17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First have W1*x, then nonlinear function, then second linear layer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More broadly speaking, NN are class of functions where simpler functions are stacked on top of each other in a hierarchical way to make up a more complex, nonlinear function. Have multiple stages of hierarchical computation.</a:t>
            </a:r>
          </a:p>
        </p:txBody>
      </p:sp>
    </p:spTree>
    <p:extLst>
      <p:ext uri="{BB962C8B-B14F-4D97-AF65-F5344CB8AC3E}">
        <p14:creationId xmlns:p14="http://schemas.microsoft.com/office/powerpoint/2010/main" val="946796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Shape 18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8" name="Shape 18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Biological inspirations to neurons in brain that we’ll discuss later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Looking at it mathematically first, one thing this can help solve, is if we look back to our linear score function, each row of W corresponded to a template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Problem that there can be only one template per class, can’t look for multiple modes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Now intermediate layers can represent anonymous templates that later get recombined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Intermediate layers anonymous templates that get recombined.  solves mode problems</a:t>
            </a:r>
          </a:p>
        </p:txBody>
      </p:sp>
    </p:spTree>
    <p:extLst>
      <p:ext uri="{BB962C8B-B14F-4D97-AF65-F5344CB8AC3E}">
        <p14:creationId xmlns:p14="http://schemas.microsoft.com/office/powerpoint/2010/main" val="16741028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Shape 18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Shape 18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Can stack more of these layers to get deeper networks, where the term deep NN comes from</a:t>
            </a:r>
          </a:p>
        </p:txBody>
      </p:sp>
    </p:spTree>
    <p:extLst>
      <p:ext uri="{BB962C8B-B14F-4D97-AF65-F5344CB8AC3E}">
        <p14:creationId xmlns:p14="http://schemas.microsoft.com/office/powerpoint/2010/main" val="2638297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Shape 19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1" name="Shape 19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3743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Shape 18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Shape 18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333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3724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Shape 18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Shape 18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Even though… still loosely inspired by brain, still interesting to understand where this comes from</a:t>
            </a:r>
          </a:p>
        </p:txBody>
      </p:sp>
    </p:spTree>
    <p:extLst>
      <p:ext uri="{BB962C8B-B14F-4D97-AF65-F5344CB8AC3E}">
        <p14:creationId xmlns:p14="http://schemas.microsoft.com/office/powerpoint/2010/main" val="2733865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Shape 18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Shape 18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1623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Shape 18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1" name="Shape 18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2132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Shape 19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Shape 19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3747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Shape 19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Shape 19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6915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Shape 19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Shape 19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4293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Shape 20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Shape 20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79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319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175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88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101600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934633"/>
            <a:ext cx="8520600" cy="504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296857" y="617965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355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172582" y="617965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‹#›</a:t>
            </a:fld>
            <a:endParaRPr lang="en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9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rachnoid.com/polysolve/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www.flickr.com/photos/fbobolas" TargetMode="External"/><Relationship Id="rId4" Type="http://schemas.openxmlformats.org/officeDocument/2006/relationships/hyperlink" Target="https://www.flickr.com/photos/fbobolas/3822222947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term/neuron/214105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png"/><Relationship Id="rId4" Type="http://schemas.openxmlformats.org/officeDocument/2006/relationships/hyperlink" Target="https://creativecommons.org/licenses/by/3.0/us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hyperlink" Target="https://creativecommons.org/licenses/by/3.0/us/" TargetMode="External"/><Relationship Id="rId4" Type="http://schemas.openxmlformats.org/officeDocument/2006/relationships/hyperlink" Target="https://thenounproject.com/term/neuron/214105/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4.png"/><Relationship Id="rId7" Type="http://schemas.openxmlformats.org/officeDocument/2006/relationships/hyperlink" Target="https://creativecommons.org/licenses/by/3.0/us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henounproject.com/term/neuron/214105/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ground.tensorflow.org/" TargetMode="External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pexels.com/photo/audi-cabriolet-car-red-2568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www.flickr.com/photos/malfet/" TargetMode="External"/><Relationship Id="rId4" Type="http://schemas.openxmlformats.org/officeDocument/2006/relationships/hyperlink" Target="https://www.flickr.com/photos/malfet/1428198050" TargetMode="External"/><Relationship Id="rId9" Type="http://schemas.openxmlformats.org/officeDocument/2006/relationships/hyperlink" Target="https://en.wikipedia.org/wiki/File:Red_eyed_tree_frog_edit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/>
              <a:t>Georgia </a:t>
            </a:r>
            <a:r>
              <a:rPr lang="en-US" sz="2800" dirty="0"/>
              <a:t>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Regularization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Neural Networks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/>
          <p:nvPr/>
        </p:nvSpPr>
        <p:spPr>
          <a:xfrm>
            <a:off x="345075" y="103762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vs. SVM</a:t>
            </a:r>
          </a:p>
        </p:txBody>
      </p:sp>
      <p:pic>
        <p:nvPicPr>
          <p:cNvPr id="1119" name="Shape 1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" y="19160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Shape 1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50" y="2005750"/>
            <a:ext cx="4459824" cy="4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Slide Credit: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</a:rPr>
              <a:t>Fei-Fei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02001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Shape 2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350" y="3494650"/>
            <a:ext cx="3614173" cy="148681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5576425" y="1429783"/>
            <a:ext cx="3441000" cy="212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Shape 254"/>
          <p:cNvGrpSpPr/>
          <p:nvPr/>
        </p:nvGrpSpPr>
        <p:grpSpPr>
          <a:xfrm>
            <a:off x="5791420" y="2030952"/>
            <a:ext cx="1860193" cy="1327764"/>
            <a:chOff x="2056784" y="1381275"/>
            <a:chExt cx="2693590" cy="1922625"/>
          </a:xfrm>
        </p:grpSpPr>
        <p:cxnSp>
          <p:nvCxnSpPr>
            <p:cNvPr id="255" name="Shape 255"/>
            <p:cNvCxnSpPr/>
            <p:nvPr/>
          </p:nvCxnSpPr>
          <p:spPr>
            <a:xfrm>
              <a:off x="2273600" y="2571750"/>
              <a:ext cx="242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6" name="Shape 256"/>
            <p:cNvCxnSpPr/>
            <p:nvPr/>
          </p:nvCxnSpPr>
          <p:spPr>
            <a:xfrm rot="10800000">
              <a:off x="3485600" y="1381275"/>
              <a:ext cx="0" cy="129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7" name="Shape 257"/>
            <p:cNvCxnSpPr/>
            <p:nvPr/>
          </p:nvCxnSpPr>
          <p:spPr>
            <a:xfrm rot="10800000">
              <a:off x="3155832" y="2468400"/>
              <a:ext cx="0" cy="20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258" name="Shape 25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012357" y="2728050"/>
              <a:ext cx="360800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Shape 25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056784" y="2178149"/>
              <a:ext cx="477942" cy="393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0" name="Shape 260"/>
            <p:cNvCxnSpPr/>
            <p:nvPr/>
          </p:nvCxnSpPr>
          <p:spPr>
            <a:xfrm>
              <a:off x="3974875" y="2575650"/>
              <a:ext cx="775500" cy="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61" name="Shape 261"/>
            <p:cNvCxnSpPr/>
            <p:nvPr/>
          </p:nvCxnSpPr>
          <p:spPr>
            <a:xfrm>
              <a:off x="2867250" y="1464125"/>
              <a:ext cx="1107600" cy="110760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62" name="Shape 262"/>
            <p:cNvSpPr/>
            <p:nvPr/>
          </p:nvSpPr>
          <p:spPr>
            <a:xfrm rot="5400000">
              <a:off x="3440650" y="2376075"/>
              <a:ext cx="231600" cy="729900"/>
            </a:xfrm>
            <a:prstGeom prst="rightBrace">
              <a:avLst>
                <a:gd name="adj1" fmla="val 57707"/>
                <a:gd name="adj2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Shape 26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412450" y="2910300"/>
              <a:ext cx="288000" cy="39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Shape 264"/>
          <p:cNvSpPr txBox="1"/>
          <p:nvPr/>
        </p:nvSpPr>
        <p:spPr>
          <a:xfrm>
            <a:off x="7081750" y="1557000"/>
            <a:ext cx="1568700" cy="5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“Hinge loss”</a:t>
            </a:r>
          </a:p>
        </p:txBody>
      </p:sp>
      <p:pic>
        <p:nvPicPr>
          <p:cNvPr id="39" name="Picture 2" descr="http://cs231n.github.io/assets/margi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8690952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87241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/>
          <p:nvPr/>
        </p:nvSpPr>
        <p:spPr>
          <a:xfrm>
            <a:off x="345075" y="103762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vs. SVM</a:t>
            </a:r>
          </a:p>
        </p:txBody>
      </p:sp>
      <p:pic>
        <p:nvPicPr>
          <p:cNvPr id="1119" name="Shape 1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" y="19160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Shape 1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50" y="2005750"/>
            <a:ext cx="4459824" cy="4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Slide Credit: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</a:rPr>
              <a:t>Fei-Fei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548394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13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9" name="Shape 899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0" name="Shape 90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1" name="Shape 90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2" name="Shape 90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3" name="Shape 90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4" name="Shape 90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5" name="Shape 90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6" name="Shape 906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Shape 907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8" name="Shape 9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9" name="Shape 9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10" name="Shape 910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7445D67-8DB7-D24A-9F0F-E088DDA9673B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8935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14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6" name="Shape 916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7" name="Shape 917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8" name="Shape 918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9" name="Shape 919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0" name="Shape 920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1" name="Shape 921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2" name="Shape 922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23" name="Shape 92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Shape 924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25" name="Shape 9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6" name="Shape 9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7" name="Shape 927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8" name="Shape 928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9" name="Shape 929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0" name="Shape 930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1" name="Shape 931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32" name="Shape 932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3" name="Shape 933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4" name="Shape 934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5" name="Shape 935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DDC42DDC-91FD-654E-A6FA-08B648CDD58D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54160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1" name="Shape 941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2" name="Shape 942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3" name="Shape 943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4" name="Shape 944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5" name="Shape 945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6" name="Shape 946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7" name="Shape 947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48" name="Shape 948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Shape 949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50" name="Shape 9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1" name="Shape 9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52" name="Shape 952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3" name="Shape 953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4" name="Shape 954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5" name="Shape 95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6" name="Shape 956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7" name="Shape 957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8" name="Shape 958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9" name="Shape 959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0" name="Shape 960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61" name="Shape 961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2" name="Shape 962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63" name="Shape 963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4" name="Shape 964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5" name="Shape 965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6" name="Shape 966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7" name="Shape 967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8" name="Shape 968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CFA456CA-78C2-754C-AEF1-A1582AA738D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05992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4" name="Shape 974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5" name="Shape 975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6" name="Shape 976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7" name="Shape 977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8" name="Shape 978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9" name="Shape 979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0" name="Shape 980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1" name="Shape 98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Shape 982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3" name="Shape 9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4" name="Shape 9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85" name="Shape 985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" name="Shape 986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7" name="Shape 987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8" name="Shape 988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9" name="Shape 989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0" name="Shape 990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1" name="Shape 991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2" name="Shape 992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3" name="Shape 993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94" name="Shape 994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5" name="Shape 995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96" name="Shape 996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7" name="Shape 997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8" name="Shape 998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9" name="Shape 999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0" name="Shape 1000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1" name="Shape 1001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2" name="Shape 1002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3" name="Shape 1003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82D62B4A-3F81-4541-A8FF-85E582BCA5A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36149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17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9" name="Shape 1009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0" name="Shape 101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1" name="Shape 101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2" name="Shape 101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3" name="Shape 101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4" name="Shape 101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5" name="Shape 101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16" name="Shape 1016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Shape 1017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18" name="Shape 10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9" name="Shape 10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0" name="Shape 1020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1" name="Shape 1021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2" name="Shape 1022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3" name="Shape 1023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4" name="Shape 1024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5" name="Shape 1025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6" name="Shape 1026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7" name="Shape 1027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8" name="Shape 1028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29" name="Shape 1029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0" name="Shape 1030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31" name="Shape 1031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2" name="Shape 1032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3" name="Shape 1033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4" name="Shape 1034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5" name="Shape 1035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6" name="Shape 1036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7" name="Shape 1037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8" name="Shape 1038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39" name="Shape 1039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0" name="Shape 1040"/>
          <p:cNvCxnSpPr/>
          <p:nvPr/>
        </p:nvCxnSpPr>
        <p:spPr>
          <a:xfrm>
            <a:off x="6427625" y="3645300"/>
            <a:ext cx="2274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1" name="Shape 1041"/>
          <p:cNvSpPr txBox="1"/>
          <p:nvPr/>
        </p:nvSpPr>
        <p:spPr>
          <a:xfrm>
            <a:off x="6732425" y="3347300"/>
            <a:ext cx="21621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L</a:t>
            </a:r>
            <a:r>
              <a:rPr lang="en" sz="2000" kern="0" baseline="-2500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i</a:t>
            </a: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 = -log(0.13)</a:t>
            </a:r>
            <a:endParaRPr lang="en-US" sz="2000" kern="0" dirty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    </a:t>
            </a:r>
            <a:r>
              <a:rPr lang="en-US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= </a:t>
            </a:r>
            <a:r>
              <a:rPr lang="en-US" sz="2000" b="1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2.04</a:t>
            </a:r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452D68A8-AD15-5048-9025-752C743443D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55337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18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7" name="Shape 1047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8" name="Shape 1048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9" name="Shape 1049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0" name="Shape 1050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1" name="Shape 1051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2" name="Shape 1052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3" name="Shape 1053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54" name="Shape 1054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Shape 1055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56" name="Shape 10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7" name="Shape 10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58" name="Shape 1058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9" name="Shape 1059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0" name="Shape 1060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1" name="Shape 1061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2" name="Shape 1062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3" name="Shape 1063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4" name="Shape 1064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5" name="Shape 1065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6" name="Shape 1066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67" name="Shape 1067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8" name="Shape 1068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69" name="Shape 1069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0" name="Shape 1070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1" name="Shape 1071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2" name="Shape 1072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3" name="Shape 1073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4" name="Shape 1074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5" name="Shape 1075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6" name="Shape 1076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77" name="Shape 1077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8" name="Shape 1078"/>
          <p:cNvCxnSpPr/>
          <p:nvPr/>
        </p:nvCxnSpPr>
        <p:spPr>
          <a:xfrm>
            <a:off x="6427625" y="3645300"/>
            <a:ext cx="2274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9" name="Shape 1079"/>
          <p:cNvSpPr txBox="1"/>
          <p:nvPr/>
        </p:nvSpPr>
        <p:spPr>
          <a:xfrm>
            <a:off x="6732425" y="3347300"/>
            <a:ext cx="21621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L</a:t>
            </a:r>
            <a:r>
              <a:rPr lang="en" sz="2000" kern="0" baseline="-2500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i</a:t>
            </a: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 = -log(0.13)</a:t>
            </a:r>
            <a:endParaRPr sz="2000" kern="0" dirty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    = </a:t>
            </a:r>
            <a:r>
              <a:rPr lang="en" sz="2000" b="1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2.04</a:t>
            </a:r>
            <a:endParaRPr sz="2000" b="1" kern="0" dirty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0" name="Shape 1080"/>
          <p:cNvSpPr txBox="1"/>
          <p:nvPr/>
        </p:nvSpPr>
        <p:spPr>
          <a:xfrm>
            <a:off x="6429350" y="4273750"/>
            <a:ext cx="27573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3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Maximum Likelihood Estimation</a:t>
            </a:r>
            <a:endParaRPr sz="13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3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Choose probabilities to maximize the likelihood of the observed data</a:t>
            </a:r>
            <a:endParaRPr sz="13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006CF5D5-CAC9-9B4B-BDB8-649E0381ADC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99855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19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6" name="Shape 1086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7" name="Shape 1087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8" name="Shape 1088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9" name="Shape 1089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0" name="Shape 1090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1" name="Shape 1091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2" name="Shape 1092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93" name="Shape 109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Shape 1094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95" name="Shape 10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96" name="Shape 10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97" name="Shape 1097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8" name="Shape 1098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9" name="Shape 1099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0" name="Shape 1100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1" name="Shape 1101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2" name="Shape 1102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3" name="Shape 1103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4" name="Shape 1104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5" name="Shape 1105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06" name="Shape 1106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7" name="Shape 1107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08" name="Shape 1108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9" name="Shape 1109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0" name="Shape 1110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1" name="Shape 1111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2" name="Shape 1112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3" name="Shape 1113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4" name="Shape 1114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5" name="Shape 1115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16" name="Shape 1116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Shape 1117"/>
          <p:cNvSpPr/>
          <p:nvPr/>
        </p:nvSpPr>
        <p:spPr>
          <a:xfrm>
            <a:off x="8040141" y="3281425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8" name="Shape 1118"/>
          <p:cNvSpPr txBox="1"/>
          <p:nvPr/>
        </p:nvSpPr>
        <p:spPr>
          <a:xfrm>
            <a:off x="8133491" y="32571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1.00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9" name="Shape 1119"/>
          <p:cNvSpPr txBox="1"/>
          <p:nvPr/>
        </p:nvSpPr>
        <p:spPr>
          <a:xfrm>
            <a:off x="8133491" y="37905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0" name="Shape 1120"/>
          <p:cNvSpPr txBox="1"/>
          <p:nvPr/>
        </p:nvSpPr>
        <p:spPr>
          <a:xfrm>
            <a:off x="8133491" y="43239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1" name="Shape 1121"/>
          <p:cNvSpPr txBox="1"/>
          <p:nvPr/>
        </p:nvSpPr>
        <p:spPr>
          <a:xfrm>
            <a:off x="7761891" y="4916575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Correct 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probs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2" name="Shape 1122"/>
          <p:cNvSpPr txBox="1"/>
          <p:nvPr/>
        </p:nvSpPr>
        <p:spPr>
          <a:xfrm>
            <a:off x="6703550" y="3332875"/>
            <a:ext cx="8976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compare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23" name="Shape 1123"/>
          <p:cNvCxnSpPr/>
          <p:nvPr/>
        </p:nvCxnSpPr>
        <p:spPr>
          <a:xfrm>
            <a:off x="6296850" y="3527675"/>
            <a:ext cx="4164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4" name="Shape 1124"/>
          <p:cNvCxnSpPr/>
          <p:nvPr/>
        </p:nvCxnSpPr>
        <p:spPr>
          <a:xfrm rot="10800000">
            <a:off x="7552350" y="3536450"/>
            <a:ext cx="487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" name="Slide Number Placeholder 4">
            <a:extLst>
              <a:ext uri="{FF2B5EF4-FFF2-40B4-BE49-F238E27FC236}">
                <a16:creationId xmlns:a16="http://schemas.microsoft.com/office/drawing/2014/main" id="{FB92DD16-0A1C-D346-BF5A-42220A32D5E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72275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PS1/HW1 out </a:t>
            </a:r>
          </a:p>
          <a:p>
            <a:pPr lvl="1"/>
            <a:r>
              <a:rPr lang="en-US" dirty="0"/>
              <a:t>Due: 09/09, 11:59pm</a:t>
            </a:r>
          </a:p>
          <a:p>
            <a:pPr lvl="1"/>
            <a:r>
              <a:rPr lang="en-US" dirty="0"/>
              <a:t>Asks about topics being covered now</a:t>
            </a:r>
          </a:p>
          <a:p>
            <a:pPr lvl="1"/>
            <a:r>
              <a:rPr lang="en-US" dirty="0"/>
              <a:t>Caveat: one more (extra credit) problem to be added</a:t>
            </a:r>
          </a:p>
          <a:p>
            <a:pPr lvl="1"/>
            <a:r>
              <a:rPr lang="en-US" dirty="0"/>
              <a:t>Please please please please start early</a:t>
            </a:r>
          </a:p>
          <a:p>
            <a:pPr lvl="1"/>
            <a:r>
              <a:rPr lang="en-US" dirty="0"/>
              <a:t>More details next class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20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0" name="Shape 1130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1" name="Shape 113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2" name="Shape 113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3" name="Shape 113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4" name="Shape 113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5" name="Shape 113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6" name="Shape 113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37" name="Shape 1137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Shape 1138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39" name="Shape 1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0" name="Shape 1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1" name="Shape 1141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2" name="Shape 1142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3" name="Shape 1143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4" name="Shape 1144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5" name="Shape 1145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6" name="Shape 1146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7" name="Shape 1147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Shape 1148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9" name="Shape 1149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50" name="Shape 1150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1" name="Shape 1151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52" name="Shape 1152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3" name="Shape 1153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4" name="Shape 1154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5" name="Shape 1155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6" name="Shape 1156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7" name="Shape 1157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8" name="Shape 1158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9" name="Shape 1159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60" name="Shape 1160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Shape 1161"/>
          <p:cNvPicPr preferRelativeResize="0"/>
          <p:nvPr/>
        </p:nvPicPr>
        <p:blipFill rotWithShape="1">
          <a:blip r:embed="rId7">
            <a:alphaModFix/>
          </a:blip>
          <a:srcRect l="46486"/>
          <a:stretch/>
        </p:blipFill>
        <p:spPr>
          <a:xfrm>
            <a:off x="6442718" y="4639374"/>
            <a:ext cx="1528370" cy="6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Shape 1162"/>
          <p:cNvSpPr/>
          <p:nvPr/>
        </p:nvSpPr>
        <p:spPr>
          <a:xfrm>
            <a:off x="8040141" y="3281425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3" name="Shape 1163"/>
          <p:cNvSpPr txBox="1"/>
          <p:nvPr/>
        </p:nvSpPr>
        <p:spPr>
          <a:xfrm>
            <a:off x="8133491" y="32571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1.00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4" name="Shape 1164"/>
          <p:cNvSpPr txBox="1"/>
          <p:nvPr/>
        </p:nvSpPr>
        <p:spPr>
          <a:xfrm>
            <a:off x="8133491" y="37905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5" name="Shape 1165"/>
          <p:cNvSpPr txBox="1"/>
          <p:nvPr/>
        </p:nvSpPr>
        <p:spPr>
          <a:xfrm>
            <a:off x="8133491" y="43239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6" name="Shape 1166"/>
          <p:cNvSpPr txBox="1"/>
          <p:nvPr/>
        </p:nvSpPr>
        <p:spPr>
          <a:xfrm>
            <a:off x="7761891" y="4916575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Correct 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probs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67" name="Shape 1167"/>
          <p:cNvPicPr preferRelativeResize="0"/>
          <p:nvPr/>
        </p:nvPicPr>
        <p:blipFill rotWithShape="1">
          <a:blip r:embed="rId7">
            <a:alphaModFix/>
          </a:blip>
          <a:srcRect r="54712" b="28269"/>
          <a:stretch/>
        </p:blipFill>
        <p:spPr>
          <a:xfrm>
            <a:off x="6441275" y="4146039"/>
            <a:ext cx="1441750" cy="51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8" name="Shape 1168"/>
          <p:cNvSpPr txBox="1"/>
          <p:nvPr/>
        </p:nvSpPr>
        <p:spPr>
          <a:xfrm>
            <a:off x="6703550" y="3332875"/>
            <a:ext cx="8976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compare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69" name="Shape 1169"/>
          <p:cNvCxnSpPr/>
          <p:nvPr/>
        </p:nvCxnSpPr>
        <p:spPr>
          <a:xfrm>
            <a:off x="6296850" y="3527675"/>
            <a:ext cx="4164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0" name="Shape 1170"/>
          <p:cNvCxnSpPr/>
          <p:nvPr/>
        </p:nvCxnSpPr>
        <p:spPr>
          <a:xfrm rot="10800000">
            <a:off x="7552350" y="3536450"/>
            <a:ext cx="487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1" name="Shape 1171"/>
          <p:cNvSpPr txBox="1"/>
          <p:nvPr/>
        </p:nvSpPr>
        <p:spPr>
          <a:xfrm>
            <a:off x="6387625" y="3764425"/>
            <a:ext cx="1528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Kullback–Leibler divergence</a:t>
            </a:r>
            <a:endParaRPr sz="14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72" name="Shape 1172"/>
          <p:cNvCxnSpPr/>
          <p:nvPr/>
        </p:nvCxnSpPr>
        <p:spPr>
          <a:xfrm>
            <a:off x="7339930" y="4611095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3" name="Shape 1173"/>
          <p:cNvCxnSpPr/>
          <p:nvPr/>
        </p:nvCxnSpPr>
        <p:spPr>
          <a:xfrm>
            <a:off x="7071594" y="4611095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lide Number Placeholder 4">
            <a:extLst>
              <a:ext uri="{FF2B5EF4-FFF2-40B4-BE49-F238E27FC236}">
                <a16:creationId xmlns:a16="http://schemas.microsoft.com/office/drawing/2014/main" id="{5C530E04-0562-0544-8D57-D12E64F8F73B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136351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21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9" name="Shape 1179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0" name="Shape 118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1" name="Shape 118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2" name="Shape 118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3" name="Shape 118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4" name="Shape 118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5" name="Shape 118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86" name="Shape 1186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Shape 1187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88" name="Shape 1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9" name="Shape 1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90" name="Shape 1190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1" name="Shape 1191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2" name="Shape 1192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3" name="Shape 1193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4" name="Shape 1194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5" name="Shape 1195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6" name="Shape 1196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7" name="Shape 1197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" name="Shape 1198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99" name="Shape 1199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0" name="Shape 1200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01" name="Shape 1201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2" name="Shape 1202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3" name="Shape 1203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4" name="Shape 1204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5" name="Shape 1205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6" name="Shape 1206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7" name="Shape 1207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8" name="Shape 1208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09" name="Shape 1209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Shape 1210"/>
          <p:cNvSpPr/>
          <p:nvPr/>
        </p:nvSpPr>
        <p:spPr>
          <a:xfrm>
            <a:off x="8040141" y="3281425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1" name="Shape 1211"/>
          <p:cNvSpPr txBox="1"/>
          <p:nvPr/>
        </p:nvSpPr>
        <p:spPr>
          <a:xfrm>
            <a:off x="8133491" y="32571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1.00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2" name="Shape 1212"/>
          <p:cNvSpPr txBox="1"/>
          <p:nvPr/>
        </p:nvSpPr>
        <p:spPr>
          <a:xfrm>
            <a:off x="8133491" y="37905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3" name="Shape 1213"/>
          <p:cNvSpPr txBox="1"/>
          <p:nvPr/>
        </p:nvSpPr>
        <p:spPr>
          <a:xfrm>
            <a:off x="8133491" y="43239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4" name="Shape 1214"/>
          <p:cNvSpPr txBox="1"/>
          <p:nvPr/>
        </p:nvSpPr>
        <p:spPr>
          <a:xfrm>
            <a:off x="7761891" y="4916575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Correct 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probs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5" name="Shape 1215"/>
          <p:cNvSpPr txBox="1"/>
          <p:nvPr/>
        </p:nvSpPr>
        <p:spPr>
          <a:xfrm>
            <a:off x="6703550" y="3332875"/>
            <a:ext cx="8976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compare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16" name="Shape 1216"/>
          <p:cNvCxnSpPr/>
          <p:nvPr/>
        </p:nvCxnSpPr>
        <p:spPr>
          <a:xfrm>
            <a:off x="6296850" y="3527675"/>
            <a:ext cx="4164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7" name="Shape 1217"/>
          <p:cNvCxnSpPr/>
          <p:nvPr/>
        </p:nvCxnSpPr>
        <p:spPr>
          <a:xfrm rot="10800000">
            <a:off x="7552350" y="3536450"/>
            <a:ext cx="487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8" name="Shape 1218"/>
          <p:cNvSpPr txBox="1"/>
          <p:nvPr/>
        </p:nvSpPr>
        <p:spPr>
          <a:xfrm>
            <a:off x="6358975" y="3905450"/>
            <a:ext cx="1528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Cross Entropy</a:t>
            </a:r>
            <a:endParaRPr sz="14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9" name="Shape 1219"/>
          <p:cNvSpPr/>
          <p:nvPr/>
        </p:nvSpPr>
        <p:spPr>
          <a:xfrm>
            <a:off x="7076634" y="4327175"/>
            <a:ext cx="196200" cy="2727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0" name="Shape 1220"/>
          <p:cNvSpPr/>
          <p:nvPr/>
        </p:nvSpPr>
        <p:spPr>
          <a:xfrm>
            <a:off x="7366725" y="4323950"/>
            <a:ext cx="196200" cy="2727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21" name="Shape 1221"/>
          <p:cNvPicPr preferRelativeResize="0"/>
          <p:nvPr/>
        </p:nvPicPr>
        <p:blipFill rotWithShape="1">
          <a:blip r:embed="rId7">
            <a:alphaModFix/>
          </a:blip>
          <a:srcRect r="62605"/>
          <a:stretch/>
        </p:blipFill>
        <p:spPr>
          <a:xfrm>
            <a:off x="6516500" y="4288325"/>
            <a:ext cx="1161540" cy="3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Shape 1222"/>
          <p:cNvPicPr preferRelativeResize="0"/>
          <p:nvPr/>
        </p:nvPicPr>
        <p:blipFill rotWithShape="1">
          <a:blip r:embed="rId7">
            <a:alphaModFix/>
          </a:blip>
          <a:srcRect l="37272"/>
          <a:stretch/>
        </p:blipFill>
        <p:spPr>
          <a:xfrm>
            <a:off x="6349813" y="4657317"/>
            <a:ext cx="1619401" cy="295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3" name="Shape 1223"/>
          <p:cNvCxnSpPr/>
          <p:nvPr/>
        </p:nvCxnSpPr>
        <p:spPr>
          <a:xfrm>
            <a:off x="7085618" y="4627924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4" name="Shape 1224"/>
          <p:cNvCxnSpPr/>
          <p:nvPr/>
        </p:nvCxnSpPr>
        <p:spPr>
          <a:xfrm>
            <a:off x="6817282" y="4627924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lide Number Placeholder 4">
            <a:extLst>
              <a:ext uri="{FF2B5EF4-FFF2-40B4-BE49-F238E27FC236}">
                <a16:creationId xmlns:a16="http://schemas.microsoft.com/office/drawing/2014/main" id="{D0EDF565-8C98-C949-AF84-B015CC62673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047498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Log-Likelihood / KL-Divergence / Cross-Entropy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D5E28F9-A216-5944-9296-3EF88671FC6B}"/>
                  </a:ext>
                </a:extLst>
              </p14:cNvPr>
              <p14:cNvContentPartPr/>
              <p14:nvPr/>
            </p14:nvContentPartPr>
            <p14:xfrm>
              <a:off x="83880" y="251280"/>
              <a:ext cx="8886960" cy="408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D5E28F9-A216-5944-9296-3EF88671FC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80" y="235080"/>
                <a:ext cx="8919360" cy="41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7223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  <a:p>
            <a:r>
              <a:rPr lang="en-US" dirty="0"/>
              <a:t>Neural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9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CD13B9-3D31-B241-A6DC-2943B137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Regularization</a:t>
            </a:r>
            <a:endParaRPr lang="en-US" dirty="0"/>
          </a:p>
        </p:txBody>
      </p:sp>
      <p:sp>
        <p:nvSpPr>
          <p:cNvPr id="720" name="Shape 72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24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21" name="Shape 721"/>
          <p:cNvPicPr preferRelativeResize="0"/>
          <p:nvPr/>
        </p:nvPicPr>
        <p:blipFill rotWithShape="1">
          <a:blip r:embed="rId3">
            <a:alphaModFix/>
          </a:blip>
          <a:srcRect r="25127" b="11323"/>
          <a:stretch/>
        </p:blipFill>
        <p:spPr>
          <a:xfrm>
            <a:off x="400076" y="1622726"/>
            <a:ext cx="4051725" cy="1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Shape 722"/>
          <p:cNvSpPr/>
          <p:nvPr/>
        </p:nvSpPr>
        <p:spPr>
          <a:xfrm rot="5400000">
            <a:off x="2803899" y="1348875"/>
            <a:ext cx="425700" cy="2870100"/>
          </a:xfrm>
          <a:prstGeom prst="rightBrace">
            <a:avLst>
              <a:gd name="adj1" fmla="val 40245"/>
              <a:gd name="adj2" fmla="val 6395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3" name="Shape 723"/>
          <p:cNvSpPr txBox="1"/>
          <p:nvPr/>
        </p:nvSpPr>
        <p:spPr>
          <a:xfrm>
            <a:off x="982100" y="2996775"/>
            <a:ext cx="32565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loss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Model predictions should match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09D0279-C4C3-3845-AAD1-44C01506E28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115787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290E1A84-0E3C-5E46-A2BE-799A20B5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Regularization</a:t>
            </a:r>
            <a:endParaRPr lang="en-US" dirty="0"/>
          </a:p>
        </p:txBody>
      </p:sp>
      <p:sp>
        <p:nvSpPr>
          <p:cNvPr id="729" name="Shape 729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30" name="Shape 730"/>
          <p:cNvPicPr preferRelativeResize="0"/>
          <p:nvPr/>
        </p:nvPicPr>
        <p:blipFill rotWithShape="1">
          <a:blip r:embed="rId3">
            <a:alphaModFix/>
          </a:blip>
          <a:srcRect b="11323"/>
          <a:stretch/>
        </p:blipFill>
        <p:spPr>
          <a:xfrm>
            <a:off x="400075" y="1622726"/>
            <a:ext cx="5411324" cy="1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Shape 731"/>
          <p:cNvSpPr/>
          <p:nvPr/>
        </p:nvSpPr>
        <p:spPr>
          <a:xfrm rot="5400000">
            <a:off x="2803899" y="1348875"/>
            <a:ext cx="425700" cy="2870100"/>
          </a:xfrm>
          <a:prstGeom prst="rightBrace">
            <a:avLst>
              <a:gd name="adj1" fmla="val 40245"/>
              <a:gd name="adj2" fmla="val 6395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2" name="Shape 732"/>
          <p:cNvSpPr/>
          <p:nvPr/>
        </p:nvSpPr>
        <p:spPr>
          <a:xfrm rot="5400000">
            <a:off x="5063825" y="2340375"/>
            <a:ext cx="425700" cy="903600"/>
          </a:xfrm>
          <a:prstGeom prst="rightBrace">
            <a:avLst>
              <a:gd name="adj1" fmla="val 40245"/>
              <a:gd name="adj2" fmla="val 5005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3" name="Shape 733"/>
          <p:cNvSpPr txBox="1"/>
          <p:nvPr/>
        </p:nvSpPr>
        <p:spPr>
          <a:xfrm>
            <a:off x="982100" y="2996775"/>
            <a:ext cx="32565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loss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Model predictions should match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4" name="Shape 734"/>
          <p:cNvSpPr txBox="1"/>
          <p:nvPr/>
        </p:nvSpPr>
        <p:spPr>
          <a:xfrm>
            <a:off x="4381300" y="3049425"/>
            <a:ext cx="37767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Regularization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Prevent the model from doing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too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well on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297662D-911C-894D-A7A9-D009F8480238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82399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15113709-E4AD-2A44-BA75-D08A633A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Regularization</a:t>
            </a:r>
            <a:endParaRPr lang="en-US" dirty="0"/>
          </a:p>
        </p:txBody>
      </p:sp>
      <p:sp>
        <p:nvSpPr>
          <p:cNvPr id="740" name="Shape 74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41" name="Shape 741"/>
          <p:cNvPicPr preferRelativeResize="0"/>
          <p:nvPr/>
        </p:nvPicPr>
        <p:blipFill rotWithShape="1">
          <a:blip r:embed="rId3">
            <a:alphaModFix/>
          </a:blip>
          <a:srcRect b="11323"/>
          <a:stretch/>
        </p:blipFill>
        <p:spPr>
          <a:xfrm>
            <a:off x="400075" y="1622726"/>
            <a:ext cx="5411324" cy="1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Shape 742"/>
          <p:cNvSpPr/>
          <p:nvPr/>
        </p:nvSpPr>
        <p:spPr>
          <a:xfrm rot="5400000">
            <a:off x="2803899" y="1348875"/>
            <a:ext cx="425700" cy="2870100"/>
          </a:xfrm>
          <a:prstGeom prst="rightBrace">
            <a:avLst>
              <a:gd name="adj1" fmla="val 40245"/>
              <a:gd name="adj2" fmla="val 6395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3" name="Shape 743"/>
          <p:cNvSpPr/>
          <p:nvPr/>
        </p:nvSpPr>
        <p:spPr>
          <a:xfrm rot="5400000">
            <a:off x="5063825" y="2340375"/>
            <a:ext cx="425700" cy="903600"/>
          </a:xfrm>
          <a:prstGeom prst="rightBrace">
            <a:avLst>
              <a:gd name="adj1" fmla="val 40245"/>
              <a:gd name="adj2" fmla="val 5005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4" name="Shape 744"/>
          <p:cNvSpPr txBox="1"/>
          <p:nvPr/>
        </p:nvSpPr>
        <p:spPr>
          <a:xfrm>
            <a:off x="982100" y="2996775"/>
            <a:ext cx="32565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loss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Model predictions should match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5" name="Shape 745"/>
          <p:cNvSpPr txBox="1"/>
          <p:nvPr/>
        </p:nvSpPr>
        <p:spPr>
          <a:xfrm>
            <a:off x="4381300" y="3049425"/>
            <a:ext cx="37767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Regularization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Prevent the model from doing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too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well on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6" name="Shape 746"/>
          <p:cNvSpPr txBox="1"/>
          <p:nvPr/>
        </p:nvSpPr>
        <p:spPr>
          <a:xfrm>
            <a:off x="5514200" y="1081575"/>
            <a:ext cx="27096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 regularization strength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(hyperparameter)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47" name="Shape 7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488" y="1110300"/>
            <a:ext cx="27966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566CB1E-E877-A848-81F9-DC1D44146BA4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863347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2C6D5B-DA82-8843-9CFD-E33CDD73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3600"/>
          </a:xfrm>
        </p:spPr>
        <p:txBody>
          <a:bodyPr/>
          <a:lstStyle/>
          <a:p>
            <a:r>
              <a:rPr lang="en" dirty="0"/>
              <a:t>Regularization Intuition in </a:t>
            </a:r>
            <a:br>
              <a:rPr lang="en" dirty="0"/>
            </a:br>
            <a:r>
              <a:rPr lang="en" dirty="0"/>
              <a:t>Polynomial Regression</a:t>
            </a:r>
            <a:endParaRPr lang="en-US" dirty="0"/>
          </a:p>
        </p:txBody>
      </p:sp>
      <p:sp>
        <p:nvSpPr>
          <p:cNvPr id="828" name="Shape 82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27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29" name="Shape 829"/>
          <p:cNvCxnSpPr/>
          <p:nvPr/>
        </p:nvCxnSpPr>
        <p:spPr>
          <a:xfrm>
            <a:off x="2037911" y="4649298"/>
            <a:ext cx="5068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0" name="Shape 830"/>
          <p:cNvCxnSpPr/>
          <p:nvPr/>
        </p:nvCxnSpPr>
        <p:spPr>
          <a:xfrm>
            <a:off x="4572008" y="2015539"/>
            <a:ext cx="0" cy="28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1" name="Shape 831"/>
          <p:cNvSpPr/>
          <p:nvPr/>
        </p:nvSpPr>
        <p:spPr>
          <a:xfrm>
            <a:off x="2472742" y="4107625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2" name="Shape 832"/>
          <p:cNvSpPr/>
          <p:nvPr/>
        </p:nvSpPr>
        <p:spPr>
          <a:xfrm>
            <a:off x="3444648" y="3086122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3" name="Shape 833"/>
          <p:cNvSpPr/>
          <p:nvPr/>
        </p:nvSpPr>
        <p:spPr>
          <a:xfrm>
            <a:off x="5714196" y="2701545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4" name="Shape 834"/>
          <p:cNvSpPr/>
          <p:nvPr/>
        </p:nvSpPr>
        <p:spPr>
          <a:xfrm>
            <a:off x="4683167" y="3233177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5" name="Shape 835"/>
          <p:cNvSpPr/>
          <p:nvPr/>
        </p:nvSpPr>
        <p:spPr>
          <a:xfrm>
            <a:off x="4950813" y="2468857"/>
            <a:ext cx="384600" cy="384600"/>
          </a:xfrm>
          <a:prstGeom prst="flowChartConnector">
            <a:avLst/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6" name="Shape 836"/>
          <p:cNvSpPr txBox="1"/>
          <p:nvPr/>
        </p:nvSpPr>
        <p:spPr>
          <a:xfrm>
            <a:off x="1450775" y="4404800"/>
            <a:ext cx="4725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7" name="Shape 837"/>
          <p:cNvSpPr txBox="1"/>
          <p:nvPr/>
        </p:nvSpPr>
        <p:spPr>
          <a:xfrm>
            <a:off x="4139950" y="1921825"/>
            <a:ext cx="4725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7C70320-91D2-AA48-8759-8E82DB8E0F0F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696808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2" name="Shape 842"/>
          <p:cNvCxnSpPr/>
          <p:nvPr/>
        </p:nvCxnSpPr>
        <p:spPr>
          <a:xfrm rot="10800000" flipH="1">
            <a:off x="2246676" y="2385679"/>
            <a:ext cx="4511700" cy="19005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id="{D00F97C2-E6AD-8C4B-8092-43971BDB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3600"/>
          </a:xfrm>
        </p:spPr>
        <p:txBody>
          <a:bodyPr/>
          <a:lstStyle/>
          <a:p>
            <a:r>
              <a:rPr lang="en-US" dirty="0"/>
              <a:t>Polynomial Regression</a:t>
            </a:r>
          </a:p>
        </p:txBody>
      </p:sp>
      <p:sp>
        <p:nvSpPr>
          <p:cNvPr id="844" name="Shape 844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28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46" name="Shape 846"/>
          <p:cNvCxnSpPr/>
          <p:nvPr/>
        </p:nvCxnSpPr>
        <p:spPr>
          <a:xfrm>
            <a:off x="2037911" y="4649298"/>
            <a:ext cx="5068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7" name="Shape 847"/>
          <p:cNvCxnSpPr/>
          <p:nvPr/>
        </p:nvCxnSpPr>
        <p:spPr>
          <a:xfrm>
            <a:off x="4572008" y="2015539"/>
            <a:ext cx="0" cy="28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8" name="Shape 848"/>
          <p:cNvSpPr/>
          <p:nvPr/>
        </p:nvSpPr>
        <p:spPr>
          <a:xfrm>
            <a:off x="2472742" y="4107625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9" name="Shape 849"/>
          <p:cNvSpPr/>
          <p:nvPr/>
        </p:nvSpPr>
        <p:spPr>
          <a:xfrm>
            <a:off x="3444648" y="3086122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0" name="Shape 850"/>
          <p:cNvSpPr/>
          <p:nvPr/>
        </p:nvSpPr>
        <p:spPr>
          <a:xfrm>
            <a:off x="5714196" y="2701545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1" name="Shape 851"/>
          <p:cNvSpPr/>
          <p:nvPr/>
        </p:nvSpPr>
        <p:spPr>
          <a:xfrm>
            <a:off x="4683167" y="3233177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2" name="Shape 852"/>
          <p:cNvSpPr/>
          <p:nvPr/>
        </p:nvSpPr>
        <p:spPr>
          <a:xfrm>
            <a:off x="4950813" y="2468857"/>
            <a:ext cx="384600" cy="384600"/>
          </a:xfrm>
          <a:prstGeom prst="flowChartConnector">
            <a:avLst/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3" name="Shape 853"/>
          <p:cNvSpPr txBox="1"/>
          <p:nvPr/>
        </p:nvSpPr>
        <p:spPr>
          <a:xfrm>
            <a:off x="1450775" y="4404800"/>
            <a:ext cx="4725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4" name="Shape 854"/>
          <p:cNvSpPr txBox="1"/>
          <p:nvPr/>
        </p:nvSpPr>
        <p:spPr>
          <a:xfrm>
            <a:off x="4139950" y="1921825"/>
            <a:ext cx="4725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6" name="Shape 856"/>
          <p:cNvSpPr txBox="1"/>
          <p:nvPr/>
        </p:nvSpPr>
        <p:spPr>
          <a:xfrm>
            <a:off x="6538100" y="1731750"/>
            <a:ext cx="47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 dirty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f</a:t>
            </a:r>
            <a:endParaRPr sz="2400" b="1" kern="0" baseline="-25000" dirty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55F8D57F-FBDE-7D45-8E63-8E0E23AEF10E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793506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7E64-2226-8342-8D51-4633F4C30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9F841-689D-E142-B794-19B94ADE4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D8023-625F-D049-A9E5-BCE3D2BA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F9FD1-F70B-5747-ADF2-F6FF8689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9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Recap from last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6B2C-82F9-744F-B2F4-746A7EC0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A7F97-CAAC-DB47-8BF5-64E2C1950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0ED8B-8FF1-7F44-A598-B022594B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092F-DFC2-7646-A2A0-24684FEA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32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Decomposition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Reality</a:t>
              </a: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2453640" y="385815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3497580"/>
            <a:ext cx="1085411" cy="671668"/>
            <a:chOff x="2590800" y="3497580"/>
            <a:chExt cx="1085411" cy="671668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2590800" y="3497580"/>
              <a:ext cx="762000" cy="4291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839628">
              <a:off x="2653387" y="3646028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Estimation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2667000" y="41148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1514" y="3810000"/>
            <a:ext cx="523220" cy="1182460"/>
            <a:chOff x="2200074" y="3914243"/>
            <a:chExt cx="523220" cy="1182460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2479273" y="4079473"/>
              <a:ext cx="116374" cy="1596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966218">
              <a:off x="1870454" y="4243863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Optimization</a:t>
              </a:r>
              <a:br>
                <a:rPr lang="en-US" sz="1400" dirty="0"/>
              </a:br>
              <a:r>
                <a:rPr lang="en-US" sz="1400" dirty="0"/>
                <a:t>Error = 0</a:t>
              </a: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9" name="Straight Arrow Connector 28"/>
          <p:cNvCxnSpPr>
            <a:stCxn id="27" idx="7"/>
            <a:endCxn id="15" idx="3"/>
          </p:cNvCxnSpPr>
          <p:nvPr/>
        </p:nvCxnSpPr>
        <p:spPr bwMode="auto">
          <a:xfrm flipV="1">
            <a:off x="3469873" y="1620028"/>
            <a:ext cx="2646214" cy="18290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352800" y="3429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 rot="19476700">
            <a:off x="3970174" y="2664237"/>
            <a:ext cx="140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Modeling Error</a:t>
            </a:r>
          </a:p>
        </p:txBody>
      </p:sp>
      <p:sp>
        <p:nvSpPr>
          <p:cNvPr id="26" name="TextBox 25"/>
          <p:cNvSpPr txBox="1"/>
          <p:nvPr/>
        </p:nvSpPr>
        <p:spPr>
          <a:xfrm rot="1571769">
            <a:off x="926193" y="432939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model class</a:t>
            </a:r>
          </a:p>
        </p:txBody>
      </p:sp>
      <p:grpSp>
        <p:nvGrpSpPr>
          <p:cNvPr id="66" name="Shape 335"/>
          <p:cNvGrpSpPr/>
          <p:nvPr/>
        </p:nvGrpSpPr>
        <p:grpSpPr>
          <a:xfrm>
            <a:off x="1680509" y="3052394"/>
            <a:ext cx="834091" cy="452806"/>
            <a:chOff x="3572521" y="2326840"/>
            <a:chExt cx="834091" cy="452806"/>
          </a:xfrm>
        </p:grpSpPr>
        <p:sp>
          <p:nvSpPr>
            <p:cNvPr id="71" name="Shape 340"/>
            <p:cNvSpPr/>
            <p:nvPr/>
          </p:nvSpPr>
          <p:spPr>
            <a:xfrm>
              <a:off x="3575921" y="2670720"/>
              <a:ext cx="830691" cy="108926"/>
            </a:xfrm>
            <a:prstGeom prst="rect">
              <a:avLst/>
            </a:prstGeom>
            <a:solidFill>
              <a:srgbClr val="D9D9D9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</a:p>
          </p:txBody>
        </p:sp>
        <p:sp>
          <p:nvSpPr>
            <p:cNvPr id="78" name="Shape 347"/>
            <p:cNvSpPr/>
            <p:nvPr/>
          </p:nvSpPr>
          <p:spPr>
            <a:xfrm>
              <a:off x="3572521" y="2326840"/>
              <a:ext cx="830700" cy="1089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Softmax</a:t>
              </a:r>
            </a:p>
          </p:txBody>
        </p:sp>
        <p:sp>
          <p:nvSpPr>
            <p:cNvPr id="79" name="Shape 348"/>
            <p:cNvSpPr/>
            <p:nvPr/>
          </p:nvSpPr>
          <p:spPr>
            <a:xfrm>
              <a:off x="3572521" y="2486015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</a:t>
              </a:r>
              <a:r>
                <a:rPr lang="en-US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HxWx3</a:t>
              </a:r>
              <a:endParaRPr lang="en" sz="700" dirty="0">
                <a:solidFill>
                  <a:srgbClr val="38761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80" name="Shape 377"/>
          <p:cNvSpPr txBox="1"/>
          <p:nvPr/>
        </p:nvSpPr>
        <p:spPr>
          <a:xfrm>
            <a:off x="914400" y="2708288"/>
            <a:ext cx="2294286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Multi-class Logistic Regression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82764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D65F-E20F-8743-BB54-5907E9D3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C21DE-3869-BF44-B08F-193CF3CFB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458200" cy="5257800"/>
          </a:xfrm>
        </p:spPr>
        <p:txBody>
          <a:bodyPr/>
          <a:lstStyle/>
          <a:p>
            <a:r>
              <a:rPr lang="en-US" dirty="0"/>
              <a:t>Demo: </a:t>
            </a:r>
            <a:r>
              <a:rPr lang="en-US" dirty="0">
                <a:hlinkClick r:id="rId2"/>
              </a:rPr>
              <a:t>https://arachnoid.com/polysolve/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are a scientist studying runners. </a:t>
            </a:r>
          </a:p>
          <a:p>
            <a:pPr lvl="1"/>
            <a:r>
              <a:rPr lang="en-US" dirty="0"/>
              <a:t>You measure average speeds of the best runners at different ages. </a:t>
            </a:r>
          </a:p>
          <a:p>
            <a:endParaRPr lang="en-US" dirty="0"/>
          </a:p>
          <a:p>
            <a:r>
              <a:rPr lang="en-US" dirty="0"/>
              <a:t>Data: Age (years), Speed (mph)</a:t>
            </a:r>
          </a:p>
          <a:p>
            <a:pPr lvl="1"/>
            <a:r>
              <a:rPr lang="en-US" dirty="0"/>
              <a:t>10 6</a:t>
            </a:r>
          </a:p>
          <a:p>
            <a:pPr lvl="1"/>
            <a:r>
              <a:rPr lang="en-US" dirty="0"/>
              <a:t>15 9</a:t>
            </a:r>
          </a:p>
          <a:p>
            <a:pPr lvl="1"/>
            <a:r>
              <a:rPr lang="en-US" dirty="0"/>
              <a:t>20 11</a:t>
            </a:r>
          </a:p>
          <a:p>
            <a:pPr lvl="1"/>
            <a:r>
              <a:rPr lang="en-US" dirty="0"/>
              <a:t>25 12</a:t>
            </a:r>
          </a:p>
          <a:p>
            <a:pPr lvl="1"/>
            <a:r>
              <a:rPr lang="en-US" dirty="0"/>
              <a:t>29 13</a:t>
            </a:r>
          </a:p>
          <a:p>
            <a:pPr lvl="1"/>
            <a:r>
              <a:rPr lang="en-US" dirty="0"/>
              <a:t>40 11</a:t>
            </a:r>
          </a:p>
          <a:p>
            <a:pPr lvl="1"/>
            <a:r>
              <a:rPr lang="en-US" dirty="0"/>
              <a:t>50 10</a:t>
            </a:r>
          </a:p>
          <a:p>
            <a:pPr lvl="1"/>
            <a:r>
              <a:rPr lang="en-US" dirty="0"/>
              <a:t>60 9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C39EF-D534-9842-805C-5CCF9C34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F0641-39AD-9A45-A8D7-54CE5A1D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83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1" name="Shape 861"/>
          <p:cNvCxnSpPr/>
          <p:nvPr/>
        </p:nvCxnSpPr>
        <p:spPr>
          <a:xfrm rot="10800000" flipH="1">
            <a:off x="2246676" y="2385679"/>
            <a:ext cx="4511700" cy="19005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Title 2">
            <a:extLst>
              <a:ext uri="{FF2B5EF4-FFF2-40B4-BE49-F238E27FC236}">
                <a16:creationId xmlns:a16="http://schemas.microsoft.com/office/drawing/2014/main" id="{DD9D9EAD-B8EF-C641-A560-71B20854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3600"/>
          </a:xfrm>
        </p:spPr>
        <p:txBody>
          <a:bodyPr/>
          <a:lstStyle/>
          <a:p>
            <a:r>
              <a:rPr lang="en" dirty="0"/>
              <a:t>Regularization: Prefer Simpler Models</a:t>
            </a:r>
            <a:endParaRPr lang="en-US" dirty="0"/>
          </a:p>
        </p:txBody>
      </p:sp>
      <p:sp>
        <p:nvSpPr>
          <p:cNvPr id="863" name="Shape 863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33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4" name="Shape 864"/>
          <p:cNvSpPr/>
          <p:nvPr/>
        </p:nvSpPr>
        <p:spPr>
          <a:xfrm>
            <a:off x="2606613" y="2160322"/>
            <a:ext cx="4232081" cy="2682137"/>
          </a:xfrm>
          <a:custGeom>
            <a:avLst/>
            <a:gdLst/>
            <a:ahLst/>
            <a:cxnLst/>
            <a:rect l="0" t="0" r="0" b="0"/>
            <a:pathLst>
              <a:path w="90193" h="57161" extrusionOk="0">
                <a:moveTo>
                  <a:pt x="0" y="57161"/>
                </a:moveTo>
                <a:cubicBezTo>
                  <a:pt x="178" y="55200"/>
                  <a:pt x="60" y="52646"/>
                  <a:pt x="1070" y="45397"/>
                </a:cubicBezTo>
                <a:cubicBezTo>
                  <a:pt x="2080" y="38148"/>
                  <a:pt x="2556" y="17234"/>
                  <a:pt x="6061" y="13669"/>
                </a:cubicBezTo>
                <a:cubicBezTo>
                  <a:pt x="9567" y="10104"/>
                  <a:pt x="16280" y="20562"/>
                  <a:pt x="22103" y="24008"/>
                </a:cubicBezTo>
                <a:cubicBezTo>
                  <a:pt x="27926" y="27454"/>
                  <a:pt x="36541" y="33752"/>
                  <a:pt x="40997" y="34346"/>
                </a:cubicBezTo>
                <a:cubicBezTo>
                  <a:pt x="45453" y="34940"/>
                  <a:pt x="46642" y="31613"/>
                  <a:pt x="48840" y="27573"/>
                </a:cubicBezTo>
                <a:cubicBezTo>
                  <a:pt x="51038" y="23533"/>
                  <a:pt x="52108" y="14680"/>
                  <a:pt x="54187" y="10105"/>
                </a:cubicBezTo>
                <a:cubicBezTo>
                  <a:pt x="56267" y="5530"/>
                  <a:pt x="58465" y="-827"/>
                  <a:pt x="61317" y="123"/>
                </a:cubicBezTo>
                <a:cubicBezTo>
                  <a:pt x="64169" y="1074"/>
                  <a:pt x="66486" y="6361"/>
                  <a:pt x="71299" y="15808"/>
                </a:cubicBezTo>
                <a:cubicBezTo>
                  <a:pt x="76112" y="25255"/>
                  <a:pt x="87044" y="49972"/>
                  <a:pt x="90193" y="56805"/>
                </a:cubicBezTo>
              </a:path>
            </a:pathLst>
          </a:custGeom>
          <a:noFill/>
          <a:ln w="762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865" name="Shape 865"/>
          <p:cNvCxnSpPr/>
          <p:nvPr/>
        </p:nvCxnSpPr>
        <p:spPr>
          <a:xfrm>
            <a:off x="2037911" y="4649298"/>
            <a:ext cx="5068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6" name="Shape 866"/>
          <p:cNvCxnSpPr/>
          <p:nvPr/>
        </p:nvCxnSpPr>
        <p:spPr>
          <a:xfrm>
            <a:off x="4572008" y="2015539"/>
            <a:ext cx="0" cy="28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7" name="Shape 867"/>
          <p:cNvSpPr/>
          <p:nvPr/>
        </p:nvSpPr>
        <p:spPr>
          <a:xfrm>
            <a:off x="2472742" y="4107625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8" name="Shape 868"/>
          <p:cNvSpPr/>
          <p:nvPr/>
        </p:nvSpPr>
        <p:spPr>
          <a:xfrm>
            <a:off x="3444648" y="3086122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9" name="Shape 869"/>
          <p:cNvSpPr/>
          <p:nvPr/>
        </p:nvSpPr>
        <p:spPr>
          <a:xfrm>
            <a:off x="5714196" y="2701545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0" name="Shape 870"/>
          <p:cNvSpPr/>
          <p:nvPr/>
        </p:nvSpPr>
        <p:spPr>
          <a:xfrm>
            <a:off x="4683167" y="3233177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1" name="Shape 871"/>
          <p:cNvSpPr/>
          <p:nvPr/>
        </p:nvSpPr>
        <p:spPr>
          <a:xfrm>
            <a:off x="4950813" y="2468857"/>
            <a:ext cx="384600" cy="384600"/>
          </a:xfrm>
          <a:prstGeom prst="flowChartConnector">
            <a:avLst/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2" name="Shape 872"/>
          <p:cNvSpPr txBox="1"/>
          <p:nvPr/>
        </p:nvSpPr>
        <p:spPr>
          <a:xfrm>
            <a:off x="1450775" y="4404800"/>
            <a:ext cx="4725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3" name="Shape 873"/>
          <p:cNvSpPr txBox="1"/>
          <p:nvPr/>
        </p:nvSpPr>
        <p:spPr>
          <a:xfrm>
            <a:off x="4139950" y="1921825"/>
            <a:ext cx="4725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4" name="Shape 874"/>
          <p:cNvSpPr txBox="1"/>
          <p:nvPr/>
        </p:nvSpPr>
        <p:spPr>
          <a:xfrm>
            <a:off x="5291425" y="1587625"/>
            <a:ext cx="47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f</a:t>
            </a:r>
            <a:r>
              <a:rPr lang="en" sz="2400" b="1" kern="0" baseline="-25000">
                <a:solidFill>
                  <a:srgbClr val="0000FF"/>
                </a:solidFill>
                <a:latin typeface="Arial"/>
                <a:cs typeface="Arial"/>
                <a:sym typeface="Arial"/>
              </a:rPr>
              <a:t>1</a:t>
            </a:r>
            <a:endParaRPr sz="2400" b="1" kern="0" baseline="-2500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5" name="Shape 875"/>
          <p:cNvSpPr txBox="1"/>
          <p:nvPr/>
        </p:nvSpPr>
        <p:spPr>
          <a:xfrm>
            <a:off x="6538100" y="1731750"/>
            <a:ext cx="47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f</a:t>
            </a:r>
            <a:r>
              <a:rPr lang="en" sz="2400" b="1" kern="0" baseline="-25000">
                <a:solidFill>
                  <a:srgbClr val="38761D"/>
                </a:solidFill>
                <a:latin typeface="Arial"/>
                <a:cs typeface="Arial"/>
                <a:sym typeface="Arial"/>
              </a:rPr>
              <a:t>2</a:t>
            </a:r>
            <a:endParaRPr sz="2400" b="1" kern="0" baseline="-2500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6" name="Shape 876"/>
          <p:cNvSpPr/>
          <p:nvPr/>
        </p:nvSpPr>
        <p:spPr>
          <a:xfrm>
            <a:off x="3147417" y="3723025"/>
            <a:ext cx="384600" cy="384600"/>
          </a:xfrm>
          <a:prstGeom prst="flowChartConnector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7" name="Shape 877"/>
          <p:cNvSpPr/>
          <p:nvPr/>
        </p:nvSpPr>
        <p:spPr>
          <a:xfrm>
            <a:off x="4227842" y="2826500"/>
            <a:ext cx="384600" cy="384600"/>
          </a:xfrm>
          <a:prstGeom prst="flowChartConnector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8" name="Shape 878"/>
          <p:cNvSpPr/>
          <p:nvPr/>
        </p:nvSpPr>
        <p:spPr>
          <a:xfrm>
            <a:off x="6098792" y="2220600"/>
            <a:ext cx="384600" cy="384600"/>
          </a:xfrm>
          <a:prstGeom prst="flowChartConnector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" name="Shape 879"/>
          <p:cNvSpPr txBox="1"/>
          <p:nvPr/>
        </p:nvSpPr>
        <p:spPr>
          <a:xfrm>
            <a:off x="2128500" y="4851125"/>
            <a:ext cx="48870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Regularization pushes against fitting the data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too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well so we don’t fit noise in the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641E3C9B-71F6-3549-9C25-B8DDCF43736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870382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15113709-E4AD-2A44-BA75-D08A633A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Regularization</a:t>
            </a:r>
            <a:endParaRPr lang="en-US" dirty="0"/>
          </a:p>
        </p:txBody>
      </p:sp>
      <p:sp>
        <p:nvSpPr>
          <p:cNvPr id="740" name="Shape 74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34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41" name="Shape 741"/>
          <p:cNvPicPr preferRelativeResize="0"/>
          <p:nvPr/>
        </p:nvPicPr>
        <p:blipFill rotWithShape="1">
          <a:blip r:embed="rId3">
            <a:alphaModFix/>
          </a:blip>
          <a:srcRect b="11323"/>
          <a:stretch/>
        </p:blipFill>
        <p:spPr>
          <a:xfrm>
            <a:off x="400075" y="1622726"/>
            <a:ext cx="5411324" cy="1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Shape 742"/>
          <p:cNvSpPr/>
          <p:nvPr/>
        </p:nvSpPr>
        <p:spPr>
          <a:xfrm rot="5400000">
            <a:off x="2803899" y="1348875"/>
            <a:ext cx="425700" cy="2870100"/>
          </a:xfrm>
          <a:prstGeom prst="rightBrace">
            <a:avLst>
              <a:gd name="adj1" fmla="val 40245"/>
              <a:gd name="adj2" fmla="val 6395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3" name="Shape 743"/>
          <p:cNvSpPr/>
          <p:nvPr/>
        </p:nvSpPr>
        <p:spPr>
          <a:xfrm rot="5400000">
            <a:off x="5063825" y="2340375"/>
            <a:ext cx="425700" cy="903600"/>
          </a:xfrm>
          <a:prstGeom prst="rightBrace">
            <a:avLst>
              <a:gd name="adj1" fmla="val 40245"/>
              <a:gd name="adj2" fmla="val 5005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4" name="Shape 744"/>
          <p:cNvSpPr txBox="1"/>
          <p:nvPr/>
        </p:nvSpPr>
        <p:spPr>
          <a:xfrm>
            <a:off x="982100" y="2996775"/>
            <a:ext cx="32565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loss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Model predictions should match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5" name="Shape 745"/>
          <p:cNvSpPr txBox="1"/>
          <p:nvPr/>
        </p:nvSpPr>
        <p:spPr>
          <a:xfrm>
            <a:off x="4381300" y="3049425"/>
            <a:ext cx="37767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Regularization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Prevent the model from doing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too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well on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6" name="Shape 746"/>
          <p:cNvSpPr txBox="1"/>
          <p:nvPr/>
        </p:nvSpPr>
        <p:spPr>
          <a:xfrm>
            <a:off x="5514200" y="1081575"/>
            <a:ext cx="27096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 regularization strength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(hyperparameter)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47" name="Shape 7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488" y="1110300"/>
            <a:ext cx="27966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566CB1E-E877-A848-81F9-DC1D44146BA4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197480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8B47EE71-5105-DB49-9EDA-93BDE160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Regularization</a:t>
            </a:r>
            <a:endParaRPr lang="en-US" dirty="0"/>
          </a:p>
        </p:txBody>
      </p:sp>
      <p:sp>
        <p:nvSpPr>
          <p:cNvPr id="753" name="Shape 753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54" name="Shape 754"/>
          <p:cNvPicPr preferRelativeResize="0"/>
          <p:nvPr/>
        </p:nvPicPr>
        <p:blipFill rotWithShape="1">
          <a:blip r:embed="rId3">
            <a:alphaModFix/>
          </a:blip>
          <a:srcRect b="11323"/>
          <a:stretch/>
        </p:blipFill>
        <p:spPr>
          <a:xfrm>
            <a:off x="400075" y="1622726"/>
            <a:ext cx="5411324" cy="1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Shape 755"/>
          <p:cNvSpPr/>
          <p:nvPr/>
        </p:nvSpPr>
        <p:spPr>
          <a:xfrm rot="5400000">
            <a:off x="2803899" y="1348875"/>
            <a:ext cx="425700" cy="2870100"/>
          </a:xfrm>
          <a:prstGeom prst="rightBrace">
            <a:avLst>
              <a:gd name="adj1" fmla="val 40245"/>
              <a:gd name="adj2" fmla="val 6395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6" name="Shape 756"/>
          <p:cNvSpPr/>
          <p:nvPr/>
        </p:nvSpPr>
        <p:spPr>
          <a:xfrm rot="5400000">
            <a:off x="5063825" y="2340375"/>
            <a:ext cx="425700" cy="903600"/>
          </a:xfrm>
          <a:prstGeom prst="rightBrace">
            <a:avLst>
              <a:gd name="adj1" fmla="val 40245"/>
              <a:gd name="adj2" fmla="val 5005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7" name="Shape 757"/>
          <p:cNvSpPr txBox="1"/>
          <p:nvPr/>
        </p:nvSpPr>
        <p:spPr>
          <a:xfrm>
            <a:off x="982100" y="2996775"/>
            <a:ext cx="32565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loss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Model predictions should match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8" name="Shape 758"/>
          <p:cNvSpPr txBox="1"/>
          <p:nvPr/>
        </p:nvSpPr>
        <p:spPr>
          <a:xfrm>
            <a:off x="4381300" y="3049425"/>
            <a:ext cx="37767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Regularization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Prevent the model from doing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too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well on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9" name="Shape 759"/>
          <p:cNvSpPr txBox="1"/>
          <p:nvPr/>
        </p:nvSpPr>
        <p:spPr>
          <a:xfrm>
            <a:off x="5514200" y="1081575"/>
            <a:ext cx="27096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 regularization strength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(hyperparameter)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60" name="Shape 7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488" y="1110300"/>
            <a:ext cx="27966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Shape 761"/>
          <p:cNvSpPr txBox="1"/>
          <p:nvPr/>
        </p:nvSpPr>
        <p:spPr>
          <a:xfrm>
            <a:off x="49775" y="3990925"/>
            <a:ext cx="5015400" cy="15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Simple examples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L2 regularization: 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L1 regularization: 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Elastic net (L1 + L2): 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62" name="Shape 7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9213" y="4360300"/>
            <a:ext cx="2106900" cy="3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Shape 7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1726" y="4702976"/>
            <a:ext cx="2121875" cy="32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Shape 7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9100" y="5030650"/>
            <a:ext cx="2650100" cy="3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ECA1FA75-8F31-0341-8954-C5960C02092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168854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04117D07-041D-B044-B86A-F1682666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Regularization</a:t>
            </a:r>
            <a:endParaRPr lang="en-US" dirty="0"/>
          </a:p>
        </p:txBody>
      </p:sp>
      <p:sp>
        <p:nvSpPr>
          <p:cNvPr id="770" name="Shape 77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71" name="Shape 771"/>
          <p:cNvPicPr preferRelativeResize="0"/>
          <p:nvPr/>
        </p:nvPicPr>
        <p:blipFill rotWithShape="1">
          <a:blip r:embed="rId3">
            <a:alphaModFix/>
          </a:blip>
          <a:srcRect b="11323"/>
          <a:stretch/>
        </p:blipFill>
        <p:spPr>
          <a:xfrm>
            <a:off x="400075" y="1622726"/>
            <a:ext cx="5411324" cy="1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Shape 772"/>
          <p:cNvSpPr/>
          <p:nvPr/>
        </p:nvSpPr>
        <p:spPr>
          <a:xfrm rot="5400000">
            <a:off x="2803899" y="1348875"/>
            <a:ext cx="425700" cy="2870100"/>
          </a:xfrm>
          <a:prstGeom prst="rightBrace">
            <a:avLst>
              <a:gd name="adj1" fmla="val 40245"/>
              <a:gd name="adj2" fmla="val 6395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3" name="Shape 773"/>
          <p:cNvSpPr/>
          <p:nvPr/>
        </p:nvSpPr>
        <p:spPr>
          <a:xfrm rot="5400000">
            <a:off x="5063825" y="2340375"/>
            <a:ext cx="425700" cy="903600"/>
          </a:xfrm>
          <a:prstGeom prst="rightBrace">
            <a:avLst>
              <a:gd name="adj1" fmla="val 40245"/>
              <a:gd name="adj2" fmla="val 5005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4" name="Shape 774"/>
          <p:cNvSpPr txBox="1"/>
          <p:nvPr/>
        </p:nvSpPr>
        <p:spPr>
          <a:xfrm>
            <a:off x="982100" y="2996775"/>
            <a:ext cx="32565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loss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Model predictions should match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5" name="Shape 775"/>
          <p:cNvSpPr txBox="1"/>
          <p:nvPr/>
        </p:nvSpPr>
        <p:spPr>
          <a:xfrm>
            <a:off x="4381300" y="3049425"/>
            <a:ext cx="37767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Regularization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Prevent the model from doing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too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well on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6" name="Shape 776"/>
          <p:cNvSpPr txBox="1"/>
          <p:nvPr/>
        </p:nvSpPr>
        <p:spPr>
          <a:xfrm>
            <a:off x="5514200" y="1081575"/>
            <a:ext cx="27096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 regularization strength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(hyperparameter)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77" name="Shape 7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488" y="1110300"/>
            <a:ext cx="27966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Shape 778"/>
          <p:cNvSpPr txBox="1"/>
          <p:nvPr/>
        </p:nvSpPr>
        <p:spPr>
          <a:xfrm>
            <a:off x="49775" y="3990925"/>
            <a:ext cx="5015400" cy="15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Simple examples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L2 regularization: 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L1 regularization: 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Elastic net (L1 + L2): 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79" name="Shape 7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9213" y="4360300"/>
            <a:ext cx="2106900" cy="3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Shape 7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1726" y="4702976"/>
            <a:ext cx="2121875" cy="32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Shape 7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9100" y="5030650"/>
            <a:ext cx="2650100" cy="3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Shape 782"/>
          <p:cNvSpPr txBox="1"/>
          <p:nvPr/>
        </p:nvSpPr>
        <p:spPr>
          <a:xfrm>
            <a:off x="5007225" y="3990925"/>
            <a:ext cx="4194900" cy="15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More complex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Dropout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Batch normalization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Stochastic depth, fractional pooling, etc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4471BE4-A922-514D-A413-7DA5B12CEB3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402270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CD42C5E0-894F-F949-8B43-8CC13D90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Regularization</a:t>
            </a:r>
            <a:endParaRPr lang="en-US" dirty="0"/>
          </a:p>
        </p:txBody>
      </p:sp>
      <p:sp>
        <p:nvSpPr>
          <p:cNvPr id="788" name="Shape 78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37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89" name="Shape 789"/>
          <p:cNvPicPr preferRelativeResize="0"/>
          <p:nvPr/>
        </p:nvPicPr>
        <p:blipFill rotWithShape="1">
          <a:blip r:embed="rId3">
            <a:alphaModFix/>
          </a:blip>
          <a:srcRect b="11323"/>
          <a:stretch/>
        </p:blipFill>
        <p:spPr>
          <a:xfrm>
            <a:off x="400075" y="1622726"/>
            <a:ext cx="5411324" cy="1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Shape 790"/>
          <p:cNvSpPr/>
          <p:nvPr/>
        </p:nvSpPr>
        <p:spPr>
          <a:xfrm rot="5400000">
            <a:off x="2803899" y="1348875"/>
            <a:ext cx="425700" cy="2870100"/>
          </a:xfrm>
          <a:prstGeom prst="rightBrace">
            <a:avLst>
              <a:gd name="adj1" fmla="val 40245"/>
              <a:gd name="adj2" fmla="val 6395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1" name="Shape 791"/>
          <p:cNvSpPr/>
          <p:nvPr/>
        </p:nvSpPr>
        <p:spPr>
          <a:xfrm rot="5400000">
            <a:off x="5063825" y="2340375"/>
            <a:ext cx="425700" cy="903600"/>
          </a:xfrm>
          <a:prstGeom prst="rightBrace">
            <a:avLst>
              <a:gd name="adj1" fmla="val 40245"/>
              <a:gd name="adj2" fmla="val 5005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2" name="Shape 792"/>
          <p:cNvSpPr txBox="1"/>
          <p:nvPr/>
        </p:nvSpPr>
        <p:spPr>
          <a:xfrm>
            <a:off x="982100" y="2996775"/>
            <a:ext cx="32565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loss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Model predictions should match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3" name="Shape 793"/>
          <p:cNvSpPr txBox="1"/>
          <p:nvPr/>
        </p:nvSpPr>
        <p:spPr>
          <a:xfrm>
            <a:off x="4381300" y="3049425"/>
            <a:ext cx="37767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Regularization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Prevent the model from doing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too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well on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4" name="Shape 794"/>
          <p:cNvSpPr txBox="1"/>
          <p:nvPr/>
        </p:nvSpPr>
        <p:spPr>
          <a:xfrm>
            <a:off x="5514200" y="1081575"/>
            <a:ext cx="27096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 regularization strength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(hyperparameter)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95" name="Shape 7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488" y="1110300"/>
            <a:ext cx="27966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Shape 796"/>
          <p:cNvSpPr txBox="1"/>
          <p:nvPr/>
        </p:nvSpPr>
        <p:spPr>
          <a:xfrm>
            <a:off x="1495550" y="4035954"/>
            <a:ext cx="5698200" cy="12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Why regularize?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Express preferences over weights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Make the model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simple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so it works on test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Improve optimization by adding curvature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9BDBC08-FBBD-AD40-9209-7C1B9A04F2A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11928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61C773-725E-5241-894D-B296B375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3600"/>
          </a:xfrm>
        </p:spPr>
        <p:txBody>
          <a:bodyPr/>
          <a:lstStyle/>
          <a:p>
            <a:r>
              <a:rPr lang="en" dirty="0"/>
              <a:t>Regularization: Expressing Preferences</a:t>
            </a:r>
            <a:endParaRPr lang="en-US" dirty="0"/>
          </a:p>
        </p:txBody>
      </p:sp>
      <p:sp>
        <p:nvSpPr>
          <p:cNvPr id="802" name="Shape 802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38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03" name="Shape 8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575" y="2157287"/>
            <a:ext cx="334671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Shape 8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375" y="1981926"/>
            <a:ext cx="2430800" cy="4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Shape 8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076" y="2633273"/>
            <a:ext cx="2564075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Shape 8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851" y="3288300"/>
            <a:ext cx="4518297" cy="56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Shape 8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025" y="4350050"/>
            <a:ext cx="3174200" cy="6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Shape 808"/>
          <p:cNvSpPr txBox="1"/>
          <p:nvPr/>
        </p:nvSpPr>
        <p:spPr>
          <a:xfrm>
            <a:off x="5209100" y="1731888"/>
            <a:ext cx="19683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L2 Regularization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893F4084-D1BE-9E42-94E2-DF9F72949AD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438359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52741446-A5D8-C14D-B767-D3D46B24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3600"/>
          </a:xfrm>
        </p:spPr>
        <p:txBody>
          <a:bodyPr/>
          <a:lstStyle/>
          <a:p>
            <a:r>
              <a:rPr lang="en" dirty="0"/>
              <a:t>Regularization: Expressing Preferences</a:t>
            </a:r>
            <a:endParaRPr lang="en-US" dirty="0"/>
          </a:p>
        </p:txBody>
      </p:sp>
      <p:sp>
        <p:nvSpPr>
          <p:cNvPr id="814" name="Shape 814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39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15" name="Shape 8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575" y="2157287"/>
            <a:ext cx="334671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Shape 8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375" y="1981926"/>
            <a:ext cx="2430800" cy="4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Shape 8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076" y="2633273"/>
            <a:ext cx="2564075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Shape 8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851" y="3288300"/>
            <a:ext cx="4518297" cy="56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Shape 8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025" y="4350050"/>
            <a:ext cx="3174200" cy="6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Shape 820"/>
          <p:cNvSpPr/>
          <p:nvPr/>
        </p:nvSpPr>
        <p:spPr>
          <a:xfrm>
            <a:off x="1418025" y="3327025"/>
            <a:ext cx="3630600" cy="5727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1" name="Shape 821"/>
          <p:cNvSpPr txBox="1"/>
          <p:nvPr/>
        </p:nvSpPr>
        <p:spPr>
          <a:xfrm>
            <a:off x="5209100" y="1731888"/>
            <a:ext cx="19683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L2 Regularization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2" name="Shape 822"/>
          <p:cNvSpPr txBox="1"/>
          <p:nvPr/>
        </p:nvSpPr>
        <p:spPr>
          <a:xfrm>
            <a:off x="5528188" y="3279550"/>
            <a:ext cx="27855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L2 regularization likes to “spread out” the weights </a:t>
            </a:r>
            <a:endParaRPr sz="18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D732EC18-3306-1F49-B888-8DA8B9EB748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08354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Shape 75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473012" y="2524100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 txBox="1"/>
          <p:nvPr/>
        </p:nvSpPr>
        <p:spPr>
          <a:xfrm>
            <a:off x="535062" y="2034875"/>
            <a:ext cx="10533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3255325" y="4495456"/>
            <a:ext cx="19260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weights</a:t>
            </a:r>
          </a:p>
        </p:txBody>
      </p:sp>
      <p:sp>
        <p:nvSpPr>
          <p:cNvPr id="755" name="Shape 755"/>
          <p:cNvSpPr txBox="1"/>
          <p:nvPr/>
        </p:nvSpPr>
        <p:spPr>
          <a:xfrm>
            <a:off x="3696750" y="3872706"/>
            <a:ext cx="849000" cy="7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756" name="Shape 756"/>
          <p:cNvSpPr txBox="1"/>
          <p:nvPr/>
        </p:nvSpPr>
        <p:spPr>
          <a:xfrm>
            <a:off x="3439650" y="2801000"/>
            <a:ext cx="13632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757" name="Shape 757"/>
          <p:cNvCxnSpPr>
            <a:endCxn id="756" idx="1"/>
          </p:cNvCxnSpPr>
          <p:nvPr/>
        </p:nvCxnSpPr>
        <p:spPr>
          <a:xfrm>
            <a:off x="1819650" y="3100550"/>
            <a:ext cx="162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9" name="Shape 759"/>
          <p:cNvCxnSpPr/>
          <p:nvPr/>
        </p:nvCxnSpPr>
        <p:spPr>
          <a:xfrm>
            <a:off x="4652275" y="3100550"/>
            <a:ext cx="124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0" name="Shape 760"/>
          <p:cNvSpPr txBox="1"/>
          <p:nvPr/>
        </p:nvSpPr>
        <p:spPr>
          <a:xfrm>
            <a:off x="6076300" y="2679975"/>
            <a:ext cx="2915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numbers giving class scores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-35875" y="3682925"/>
            <a:ext cx="33288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2769000" y="1731575"/>
            <a:ext cx="36423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f(x,W) = Wx + b</a:t>
            </a:r>
          </a:p>
        </p:txBody>
      </p:sp>
      <p:sp>
        <p:nvSpPr>
          <p:cNvPr id="763" name="Shape 763"/>
          <p:cNvSpPr/>
          <p:nvPr/>
        </p:nvSpPr>
        <p:spPr>
          <a:xfrm>
            <a:off x="5045828" y="1990150"/>
            <a:ext cx="223200" cy="310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Shape 764"/>
          <p:cNvSpPr txBox="1"/>
          <p:nvPr/>
        </p:nvSpPr>
        <p:spPr>
          <a:xfrm>
            <a:off x="4764677" y="1422586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3072x1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3040475" y="23655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766" name="Shape 766"/>
          <p:cNvSpPr/>
          <p:nvPr/>
        </p:nvSpPr>
        <p:spPr>
          <a:xfrm>
            <a:off x="2718550" y="1858900"/>
            <a:ext cx="1436100" cy="57270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Shape 767"/>
          <p:cNvSpPr txBox="1"/>
          <p:nvPr/>
        </p:nvSpPr>
        <p:spPr>
          <a:xfrm>
            <a:off x="4069200" y="23661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10x3072</a:t>
            </a:r>
          </a:p>
        </p:txBody>
      </p:sp>
      <p:sp>
        <p:nvSpPr>
          <p:cNvPr id="768" name="Shape 768"/>
          <p:cNvSpPr/>
          <p:nvPr/>
        </p:nvSpPr>
        <p:spPr>
          <a:xfrm>
            <a:off x="4545750" y="18704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/>
          <p:nvPr/>
        </p:nvSpPr>
        <p:spPr>
          <a:xfrm>
            <a:off x="5676925" y="18717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Shape 770"/>
          <p:cNvSpPr txBox="1"/>
          <p:nvPr/>
        </p:nvSpPr>
        <p:spPr>
          <a:xfrm>
            <a:off x="6203550" y="1894600"/>
            <a:ext cx="1436100" cy="4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" dirty="0"/>
              <a:t>Parametric Approach</a:t>
            </a:r>
            <a:r>
              <a:rPr lang="en-US" dirty="0"/>
              <a:t>: Linear Classifier</a:t>
            </a:r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cxnSp>
        <p:nvCxnSpPr>
          <p:cNvPr id="23" name="Shape 699">
            <a:extLst>
              <a:ext uri="{FF2B5EF4-FFF2-40B4-BE49-F238E27FC236}">
                <a16:creationId xmlns:a16="http://schemas.microsoft.com/office/drawing/2014/main" id="{9925731E-62B0-F742-822D-D8905FB7CC51}"/>
              </a:ext>
            </a:extLst>
          </p:cNvPr>
          <p:cNvCxnSpPr/>
          <p:nvPr/>
        </p:nvCxnSpPr>
        <p:spPr>
          <a:xfrm rot="10800000">
            <a:off x="4121250" y="3400100"/>
            <a:ext cx="0" cy="55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725867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 txBox="1"/>
          <p:nvPr/>
        </p:nvSpPr>
        <p:spPr>
          <a:xfrm>
            <a:off x="446925" y="1733550"/>
            <a:ext cx="8200500" cy="3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some dataset of (x,y)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 function: 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</p:txBody>
      </p:sp>
      <p:pic>
        <p:nvPicPr>
          <p:cNvPr id="1140" name="Shape 1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800" y="2095775"/>
            <a:ext cx="23820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Shape 1141"/>
          <p:cNvSpPr txBox="1"/>
          <p:nvPr/>
        </p:nvSpPr>
        <p:spPr>
          <a:xfrm>
            <a:off x="5973042" y="1887682"/>
            <a:ext cx="1291200" cy="18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</a:p>
        </p:txBody>
      </p:sp>
      <p:pic>
        <p:nvPicPr>
          <p:cNvPr id="1142" name="Shape 1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024" y="3648376"/>
            <a:ext cx="3680525" cy="15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Shape 1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5" y="31645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Shape 1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75" y="3900150"/>
            <a:ext cx="4459824" cy="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Shape 11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675" y="4539925"/>
            <a:ext cx="2839424" cy="5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Shape 1146"/>
          <p:cNvSpPr txBox="1"/>
          <p:nvPr/>
        </p:nvSpPr>
        <p:spPr>
          <a:xfrm>
            <a:off x="2577375" y="29094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Softmax</a:t>
            </a:r>
          </a:p>
        </p:txBody>
      </p:sp>
      <p:sp>
        <p:nvSpPr>
          <p:cNvPr id="1147" name="Shape 1147"/>
          <p:cNvSpPr txBox="1"/>
          <p:nvPr/>
        </p:nvSpPr>
        <p:spPr>
          <a:xfrm>
            <a:off x="4216350" y="34840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SVM</a:t>
            </a:r>
          </a:p>
        </p:txBody>
      </p:sp>
      <p:sp>
        <p:nvSpPr>
          <p:cNvPr id="1148" name="Shape 1148"/>
          <p:cNvSpPr txBox="1"/>
          <p:nvPr/>
        </p:nvSpPr>
        <p:spPr>
          <a:xfrm>
            <a:off x="3154387" y="4617525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 loss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4035881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 txBox="1"/>
          <p:nvPr/>
        </p:nvSpPr>
        <p:spPr>
          <a:xfrm>
            <a:off x="446925" y="1733550"/>
            <a:ext cx="8200500" cy="3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some dataset of (x,y)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 function: 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</p:txBody>
      </p:sp>
      <p:pic>
        <p:nvPicPr>
          <p:cNvPr id="1156" name="Shape 1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800" y="2095775"/>
            <a:ext cx="23820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Shape 1157"/>
          <p:cNvSpPr txBox="1"/>
          <p:nvPr/>
        </p:nvSpPr>
        <p:spPr>
          <a:xfrm>
            <a:off x="5973042" y="1887682"/>
            <a:ext cx="1291200" cy="18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</a:p>
        </p:txBody>
      </p:sp>
      <p:pic>
        <p:nvPicPr>
          <p:cNvPr id="1158" name="Shape 1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024" y="3648376"/>
            <a:ext cx="3680525" cy="15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Shape 1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5" y="31645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Shape 1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75" y="3900150"/>
            <a:ext cx="4459824" cy="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Shape 11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675" y="4539925"/>
            <a:ext cx="2839424" cy="5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Shape 1162"/>
          <p:cNvSpPr txBox="1"/>
          <p:nvPr/>
        </p:nvSpPr>
        <p:spPr>
          <a:xfrm>
            <a:off x="2577375" y="29094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Softmax</a:t>
            </a:r>
          </a:p>
        </p:txBody>
      </p:sp>
      <p:sp>
        <p:nvSpPr>
          <p:cNvPr id="1163" name="Shape 1163"/>
          <p:cNvSpPr txBox="1"/>
          <p:nvPr/>
        </p:nvSpPr>
        <p:spPr>
          <a:xfrm>
            <a:off x="4216350" y="34840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SVM</a:t>
            </a:r>
          </a:p>
        </p:txBody>
      </p:sp>
      <p:sp>
        <p:nvSpPr>
          <p:cNvPr id="1164" name="Shape 1164"/>
          <p:cNvSpPr txBox="1"/>
          <p:nvPr/>
        </p:nvSpPr>
        <p:spPr>
          <a:xfrm>
            <a:off x="3154387" y="4617525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 loss</a:t>
            </a:r>
          </a:p>
        </p:txBody>
      </p:sp>
      <p:sp>
        <p:nvSpPr>
          <p:cNvPr id="1165" name="Shape 1165"/>
          <p:cNvSpPr txBox="1"/>
          <p:nvPr/>
        </p:nvSpPr>
        <p:spPr>
          <a:xfrm>
            <a:off x="4334150" y="984900"/>
            <a:ext cx="4248300" cy="5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How do we find the best W?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3750161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Shape 1775"/>
          <p:cNvSpPr txBox="1">
            <a:spLocks noGrp="1"/>
          </p:cNvSpPr>
          <p:nvPr>
            <p:ph type="title"/>
          </p:nvPr>
        </p:nvSpPr>
        <p:spPr>
          <a:xfrm>
            <a:off x="311700" y="300810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Next: Neural Networks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163599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Shape 1645"/>
          <p:cNvSpPr txBox="1">
            <a:spLocks noGrp="1"/>
          </p:cNvSpPr>
          <p:nvPr>
            <p:ph type="title"/>
          </p:nvPr>
        </p:nvSpPr>
        <p:spPr>
          <a:xfrm>
            <a:off x="311700" y="933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So far: Linear Classifiers</a:t>
            </a:r>
            <a:endParaRPr dirty="0"/>
          </a:p>
        </p:txBody>
      </p:sp>
      <p:sp>
        <p:nvSpPr>
          <p:cNvPr id="1646" name="Shape 1646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43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47" name="Shape 1647"/>
          <p:cNvPicPr preferRelativeResize="0"/>
          <p:nvPr/>
        </p:nvPicPr>
        <p:blipFill rotWithShape="1">
          <a:blip r:embed="rId3">
            <a:alphaModFix/>
          </a:blip>
          <a:srcRect r="27262"/>
          <a:stretch/>
        </p:blipFill>
        <p:spPr>
          <a:xfrm>
            <a:off x="387897" y="2690925"/>
            <a:ext cx="1574922" cy="1623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8" name="Shape 1648"/>
          <p:cNvGrpSpPr/>
          <p:nvPr/>
        </p:nvGrpSpPr>
        <p:grpSpPr>
          <a:xfrm>
            <a:off x="3125047" y="3909163"/>
            <a:ext cx="3513495" cy="1488153"/>
            <a:chOff x="2181723" y="3651475"/>
            <a:chExt cx="2705603" cy="1145350"/>
          </a:xfrm>
        </p:grpSpPr>
        <p:pic>
          <p:nvPicPr>
            <p:cNvPr id="1649" name="Shape 1649"/>
            <p:cNvPicPr preferRelativeResize="0"/>
            <p:nvPr/>
          </p:nvPicPr>
          <p:blipFill rotWithShape="1">
            <a:blip r:embed="rId4">
              <a:alphaModFix/>
            </a:blip>
            <a:srcRect r="50027"/>
            <a:stretch/>
          </p:blipFill>
          <p:spPr>
            <a:xfrm>
              <a:off x="2181723" y="3651475"/>
              <a:ext cx="2705599" cy="57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0" name="Shape 1650"/>
            <p:cNvPicPr preferRelativeResize="0"/>
            <p:nvPr/>
          </p:nvPicPr>
          <p:blipFill rotWithShape="1">
            <a:blip r:embed="rId4">
              <a:alphaModFix/>
            </a:blip>
            <a:srcRect l="50027"/>
            <a:stretch/>
          </p:blipFill>
          <p:spPr>
            <a:xfrm>
              <a:off x="2181726" y="4224150"/>
              <a:ext cx="2705599" cy="5726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51" name="Shape 1651"/>
          <p:cNvCxnSpPr/>
          <p:nvPr/>
        </p:nvCxnSpPr>
        <p:spPr>
          <a:xfrm>
            <a:off x="2234600" y="2948850"/>
            <a:ext cx="5294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52" name="Shape 1652"/>
          <p:cNvSpPr txBox="1"/>
          <p:nvPr/>
        </p:nvSpPr>
        <p:spPr>
          <a:xfrm>
            <a:off x="4020925" y="3128688"/>
            <a:ext cx="18681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f(x) = </a:t>
            </a:r>
            <a:r>
              <a:rPr lang="en" sz="3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Wx</a:t>
            </a:r>
            <a:endParaRPr sz="3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3" name="Shape 1653"/>
          <p:cNvSpPr txBox="1"/>
          <p:nvPr/>
        </p:nvSpPr>
        <p:spPr>
          <a:xfrm>
            <a:off x="7736750" y="2748350"/>
            <a:ext cx="8904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Class scores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1752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/>
          <p:nvPr/>
        </p:nvSpPr>
        <p:spPr>
          <a:xfrm>
            <a:off x="3350838" y="2880350"/>
            <a:ext cx="2425200" cy="2379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81" name="Shape 881"/>
          <p:cNvSpPr/>
          <p:nvPr/>
        </p:nvSpPr>
        <p:spPr>
          <a:xfrm>
            <a:off x="3673038" y="3175700"/>
            <a:ext cx="1767600" cy="17676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82" name="Shape 882"/>
          <p:cNvSpPr/>
          <p:nvPr/>
        </p:nvSpPr>
        <p:spPr>
          <a:xfrm>
            <a:off x="4153038" y="3655700"/>
            <a:ext cx="807600" cy="807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83" name="Shape 883"/>
          <p:cNvSpPr/>
          <p:nvPr/>
        </p:nvSpPr>
        <p:spPr>
          <a:xfrm>
            <a:off x="303550" y="4070150"/>
            <a:ext cx="1216500" cy="1193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84" name="Shape 884"/>
          <p:cNvSpPr/>
          <p:nvPr/>
        </p:nvSpPr>
        <p:spPr>
          <a:xfrm>
            <a:off x="1522675" y="2876550"/>
            <a:ext cx="1216500" cy="1193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85" name="Shape 885"/>
          <p:cNvSpPr/>
          <p:nvPr/>
        </p:nvSpPr>
        <p:spPr>
          <a:xfrm>
            <a:off x="1522675" y="4070150"/>
            <a:ext cx="1216500" cy="1193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86" name="Shape 886"/>
          <p:cNvSpPr/>
          <p:nvPr/>
        </p:nvSpPr>
        <p:spPr>
          <a:xfrm>
            <a:off x="300925" y="2876550"/>
            <a:ext cx="1216500" cy="1193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87" name="Shape 887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Hard cases for a linear classifier</a:t>
            </a:r>
            <a:endParaRPr/>
          </a:p>
        </p:txBody>
      </p:sp>
      <p:sp>
        <p:nvSpPr>
          <p:cNvPr id="888" name="Shape 888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89" name="Shape 889"/>
          <p:cNvCxnSpPr/>
          <p:nvPr/>
        </p:nvCxnSpPr>
        <p:spPr>
          <a:xfrm>
            <a:off x="1520050" y="2891000"/>
            <a:ext cx="0" cy="235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0" name="Shape 890"/>
          <p:cNvCxnSpPr/>
          <p:nvPr/>
        </p:nvCxnSpPr>
        <p:spPr>
          <a:xfrm rot="10800000">
            <a:off x="314050" y="4070150"/>
            <a:ext cx="2425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1" name="Shape 891"/>
          <p:cNvSpPr txBox="1"/>
          <p:nvPr/>
        </p:nvSpPr>
        <p:spPr>
          <a:xfrm>
            <a:off x="235750" y="1506150"/>
            <a:ext cx="288845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Class 1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: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First and third quadrants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Class 2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: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Second and fourth quadrants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cxnSp>
        <p:nvCxnSpPr>
          <p:cNvPr id="892" name="Shape 892"/>
          <p:cNvCxnSpPr/>
          <p:nvPr/>
        </p:nvCxnSpPr>
        <p:spPr>
          <a:xfrm>
            <a:off x="4556838" y="2880350"/>
            <a:ext cx="0" cy="235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3" name="Shape 893"/>
          <p:cNvCxnSpPr/>
          <p:nvPr/>
        </p:nvCxnSpPr>
        <p:spPr>
          <a:xfrm rot="10800000">
            <a:off x="3350838" y="4059500"/>
            <a:ext cx="2425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4" name="Shape 894"/>
          <p:cNvSpPr txBox="1"/>
          <p:nvPr/>
        </p:nvSpPr>
        <p:spPr>
          <a:xfrm>
            <a:off x="3573400" y="1506150"/>
            <a:ext cx="19800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Class 1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: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1 &lt;= L2 norm &lt;= 2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Class 2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: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Everything else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95" name="Shape 895"/>
          <p:cNvSpPr/>
          <p:nvPr/>
        </p:nvSpPr>
        <p:spPr>
          <a:xfrm>
            <a:off x="6387650" y="2880350"/>
            <a:ext cx="2425200" cy="2379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96" name="Shape 896"/>
          <p:cNvSpPr/>
          <p:nvPr/>
        </p:nvSpPr>
        <p:spPr>
          <a:xfrm>
            <a:off x="6953350" y="4463300"/>
            <a:ext cx="548700" cy="548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cxnSp>
        <p:nvCxnSpPr>
          <p:cNvPr id="897" name="Shape 897"/>
          <p:cNvCxnSpPr/>
          <p:nvPr/>
        </p:nvCxnSpPr>
        <p:spPr>
          <a:xfrm>
            <a:off x="7593650" y="2880350"/>
            <a:ext cx="0" cy="235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8" name="Shape 898"/>
          <p:cNvCxnSpPr/>
          <p:nvPr/>
        </p:nvCxnSpPr>
        <p:spPr>
          <a:xfrm rot="10800000">
            <a:off x="6387650" y="4059500"/>
            <a:ext cx="2425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9" name="Shape 899"/>
          <p:cNvSpPr txBox="1"/>
          <p:nvPr/>
        </p:nvSpPr>
        <p:spPr>
          <a:xfrm>
            <a:off x="6603650" y="1506150"/>
            <a:ext cx="19800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Class 1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: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Three modes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Class 2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: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Everything else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900" name="Shape 900"/>
          <p:cNvSpPr/>
          <p:nvPr/>
        </p:nvSpPr>
        <p:spPr>
          <a:xfrm>
            <a:off x="6603650" y="3300925"/>
            <a:ext cx="548700" cy="548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901" name="Shape 901"/>
          <p:cNvSpPr/>
          <p:nvPr/>
        </p:nvSpPr>
        <p:spPr>
          <a:xfrm>
            <a:off x="7929850" y="3413950"/>
            <a:ext cx="548700" cy="548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CD256950-879E-6C40-BE86-90DA515560D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4428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Shape 1658"/>
          <p:cNvSpPr txBox="1">
            <a:spLocks noGrp="1"/>
          </p:cNvSpPr>
          <p:nvPr>
            <p:ph type="title"/>
          </p:nvPr>
        </p:nvSpPr>
        <p:spPr>
          <a:xfrm>
            <a:off x="311700" y="933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Aside: Image Features</a:t>
            </a:r>
            <a:endParaRPr dirty="0"/>
          </a:p>
        </p:txBody>
      </p:sp>
      <p:sp>
        <p:nvSpPr>
          <p:cNvPr id="1659" name="Shape 1659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45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60" name="Shape 1660"/>
          <p:cNvPicPr preferRelativeResize="0"/>
          <p:nvPr/>
        </p:nvPicPr>
        <p:blipFill rotWithShape="1">
          <a:blip r:embed="rId3">
            <a:alphaModFix/>
          </a:blip>
          <a:srcRect r="27262"/>
          <a:stretch/>
        </p:blipFill>
        <p:spPr>
          <a:xfrm>
            <a:off x="387897" y="2690925"/>
            <a:ext cx="1574922" cy="162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1" name="Shape 1661"/>
          <p:cNvCxnSpPr/>
          <p:nvPr/>
        </p:nvCxnSpPr>
        <p:spPr>
          <a:xfrm>
            <a:off x="2234600" y="2948850"/>
            <a:ext cx="880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62" name="Shape 1662"/>
          <p:cNvSpPr txBox="1"/>
          <p:nvPr/>
        </p:nvSpPr>
        <p:spPr>
          <a:xfrm>
            <a:off x="5868650" y="2224338"/>
            <a:ext cx="18681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f(x) = Wx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3" name="Shape 1663"/>
          <p:cNvSpPr txBox="1"/>
          <p:nvPr/>
        </p:nvSpPr>
        <p:spPr>
          <a:xfrm>
            <a:off x="7736750" y="2748350"/>
            <a:ext cx="8904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Class scores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64" name="Shape 1664"/>
          <p:cNvGrpSpPr/>
          <p:nvPr/>
        </p:nvGrpSpPr>
        <p:grpSpPr>
          <a:xfrm>
            <a:off x="3171625" y="2662530"/>
            <a:ext cx="2972927" cy="572657"/>
            <a:chOff x="4469303" y="2277720"/>
            <a:chExt cx="5262749" cy="1013732"/>
          </a:xfrm>
        </p:grpSpPr>
        <p:grpSp>
          <p:nvGrpSpPr>
            <p:cNvPr id="1665" name="Shape 1665"/>
            <p:cNvGrpSpPr/>
            <p:nvPr/>
          </p:nvGrpSpPr>
          <p:grpSpPr>
            <a:xfrm>
              <a:off x="4469303" y="2278250"/>
              <a:ext cx="1765386" cy="734725"/>
              <a:chOff x="3582850" y="1204925"/>
              <a:chExt cx="1379100" cy="734725"/>
            </a:xfrm>
          </p:grpSpPr>
          <p:cxnSp>
            <p:nvCxnSpPr>
              <p:cNvPr id="1666" name="Shape 1666"/>
              <p:cNvCxnSpPr/>
              <p:nvPr/>
            </p:nvCxnSpPr>
            <p:spPr>
              <a:xfrm>
                <a:off x="3582850" y="1939625"/>
                <a:ext cx="1379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67" name="Shape 1667"/>
              <p:cNvSpPr/>
              <p:nvPr/>
            </p:nvSpPr>
            <p:spPr>
              <a:xfrm>
                <a:off x="3627950" y="1204925"/>
                <a:ext cx="103200" cy="7347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Shape 1668"/>
              <p:cNvSpPr/>
              <p:nvPr/>
            </p:nvSpPr>
            <p:spPr>
              <a:xfrm>
                <a:off x="3793250" y="1456350"/>
                <a:ext cx="103200" cy="4833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Shape 1669"/>
              <p:cNvSpPr/>
              <p:nvPr/>
            </p:nvSpPr>
            <p:spPr>
              <a:xfrm>
                <a:off x="3958550" y="1669000"/>
                <a:ext cx="103200" cy="2706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Shape 1670"/>
              <p:cNvSpPr/>
              <p:nvPr/>
            </p:nvSpPr>
            <p:spPr>
              <a:xfrm>
                <a:off x="4123850" y="1456325"/>
                <a:ext cx="103200" cy="4833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Shape 1671"/>
              <p:cNvSpPr/>
              <p:nvPr/>
            </p:nvSpPr>
            <p:spPr>
              <a:xfrm>
                <a:off x="4289150" y="1366925"/>
                <a:ext cx="103200" cy="5727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Shape 1672"/>
              <p:cNvSpPr/>
              <p:nvPr/>
            </p:nvSpPr>
            <p:spPr>
              <a:xfrm>
                <a:off x="4454450" y="1804325"/>
                <a:ext cx="103200" cy="1353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Shape 1673"/>
              <p:cNvSpPr/>
              <p:nvPr/>
            </p:nvSpPr>
            <p:spPr>
              <a:xfrm>
                <a:off x="4619750" y="1525850"/>
                <a:ext cx="103200" cy="4137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Shape 1674"/>
              <p:cNvSpPr/>
              <p:nvPr/>
            </p:nvSpPr>
            <p:spPr>
              <a:xfrm>
                <a:off x="4785050" y="1733425"/>
                <a:ext cx="103200" cy="2061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5" name="Shape 1675"/>
            <p:cNvGrpSpPr/>
            <p:nvPr/>
          </p:nvGrpSpPr>
          <p:grpSpPr>
            <a:xfrm>
              <a:off x="6234711" y="2277720"/>
              <a:ext cx="1765800" cy="1004684"/>
              <a:chOff x="3582686" y="2246600"/>
              <a:chExt cx="1765800" cy="1004684"/>
            </a:xfrm>
          </p:grpSpPr>
          <p:cxnSp>
            <p:nvCxnSpPr>
              <p:cNvPr id="1676" name="Shape 1676"/>
              <p:cNvCxnSpPr/>
              <p:nvPr/>
            </p:nvCxnSpPr>
            <p:spPr>
              <a:xfrm>
                <a:off x="3582686" y="2981300"/>
                <a:ext cx="1765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77" name="Shape 1677"/>
              <p:cNvSpPr/>
              <p:nvPr/>
            </p:nvSpPr>
            <p:spPr>
              <a:xfrm>
                <a:off x="3611555" y="2246600"/>
                <a:ext cx="66000" cy="7347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Shape 1678"/>
              <p:cNvSpPr/>
              <p:nvPr/>
            </p:nvSpPr>
            <p:spPr>
              <a:xfrm rot="10800000" flipH="1">
                <a:off x="3717375" y="2981637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Shape 1679"/>
              <p:cNvSpPr/>
              <p:nvPr/>
            </p:nvSpPr>
            <p:spPr>
              <a:xfrm rot="10800000" flipH="1">
                <a:off x="3823175" y="2975481"/>
                <a:ext cx="66000" cy="270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Shape 1680"/>
              <p:cNvSpPr/>
              <p:nvPr/>
            </p:nvSpPr>
            <p:spPr>
              <a:xfrm>
                <a:off x="3928975" y="2429700"/>
                <a:ext cx="66000" cy="5517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Shape 1681"/>
              <p:cNvSpPr/>
              <p:nvPr/>
            </p:nvSpPr>
            <p:spPr>
              <a:xfrm rot="10800000" flipH="1">
                <a:off x="4034800" y="2980377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Shape 1682"/>
              <p:cNvSpPr/>
              <p:nvPr/>
            </p:nvSpPr>
            <p:spPr>
              <a:xfrm>
                <a:off x="4140597" y="2846000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Shape 1683"/>
              <p:cNvSpPr/>
              <p:nvPr/>
            </p:nvSpPr>
            <p:spPr>
              <a:xfrm rot="10800000" flipH="1">
                <a:off x="4246400" y="2980684"/>
                <a:ext cx="66000" cy="270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Shape 1684"/>
              <p:cNvSpPr/>
              <p:nvPr/>
            </p:nvSpPr>
            <p:spPr>
              <a:xfrm>
                <a:off x="4352225" y="2664825"/>
                <a:ext cx="66000" cy="3165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Shape 1685"/>
              <p:cNvSpPr/>
              <p:nvPr/>
            </p:nvSpPr>
            <p:spPr>
              <a:xfrm>
                <a:off x="4458025" y="2532545"/>
                <a:ext cx="66000" cy="448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Shape 1686"/>
              <p:cNvSpPr/>
              <p:nvPr/>
            </p:nvSpPr>
            <p:spPr>
              <a:xfrm rot="10800000" flipH="1">
                <a:off x="4563850" y="2981315"/>
                <a:ext cx="66000" cy="114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Shape 1687"/>
              <p:cNvSpPr/>
              <p:nvPr/>
            </p:nvSpPr>
            <p:spPr>
              <a:xfrm>
                <a:off x="4669650" y="2370916"/>
                <a:ext cx="66000" cy="6105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Shape 1688"/>
              <p:cNvSpPr/>
              <p:nvPr/>
            </p:nvSpPr>
            <p:spPr>
              <a:xfrm>
                <a:off x="4775450" y="2710695"/>
                <a:ext cx="66000" cy="270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Shape 1689"/>
              <p:cNvSpPr/>
              <p:nvPr/>
            </p:nvSpPr>
            <p:spPr>
              <a:xfrm>
                <a:off x="4881275" y="2775192"/>
                <a:ext cx="66000" cy="2061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Shape 1690"/>
              <p:cNvSpPr/>
              <p:nvPr/>
            </p:nvSpPr>
            <p:spPr>
              <a:xfrm>
                <a:off x="5092881" y="2567513"/>
                <a:ext cx="66000" cy="4137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Shape 1691"/>
              <p:cNvSpPr/>
              <p:nvPr/>
            </p:nvSpPr>
            <p:spPr>
              <a:xfrm>
                <a:off x="5198689" y="2775088"/>
                <a:ext cx="66000" cy="2061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Shape 1692"/>
              <p:cNvSpPr/>
              <p:nvPr/>
            </p:nvSpPr>
            <p:spPr>
              <a:xfrm>
                <a:off x="4982497" y="2981300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3" name="Shape 1693"/>
            <p:cNvGrpSpPr/>
            <p:nvPr/>
          </p:nvGrpSpPr>
          <p:grpSpPr>
            <a:xfrm>
              <a:off x="7966552" y="2464136"/>
              <a:ext cx="1765500" cy="827315"/>
              <a:chOff x="3582878" y="3595700"/>
              <a:chExt cx="1765500" cy="827315"/>
            </a:xfrm>
          </p:grpSpPr>
          <p:cxnSp>
            <p:nvCxnSpPr>
              <p:cNvPr id="1694" name="Shape 1694"/>
              <p:cNvCxnSpPr/>
              <p:nvPr/>
            </p:nvCxnSpPr>
            <p:spPr>
              <a:xfrm>
                <a:off x="3582878" y="4147400"/>
                <a:ext cx="176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95" name="Shape 1695"/>
              <p:cNvSpPr/>
              <p:nvPr/>
            </p:nvSpPr>
            <p:spPr>
              <a:xfrm>
                <a:off x="3640600" y="3595700"/>
                <a:ext cx="132000" cy="5517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Shape 1696"/>
              <p:cNvSpPr/>
              <p:nvPr/>
            </p:nvSpPr>
            <p:spPr>
              <a:xfrm>
                <a:off x="3852200" y="3855162"/>
                <a:ext cx="132000" cy="2922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Shape 1697"/>
              <p:cNvSpPr/>
              <p:nvPr/>
            </p:nvSpPr>
            <p:spPr>
              <a:xfrm rot="10800000" flipH="1">
                <a:off x="4063800" y="4142981"/>
                <a:ext cx="132000" cy="1146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Shape 1698"/>
              <p:cNvSpPr/>
              <p:nvPr/>
            </p:nvSpPr>
            <p:spPr>
              <a:xfrm rot="10800000" flipH="1">
                <a:off x="4275400" y="4152415"/>
                <a:ext cx="132000" cy="2706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Shape 1699"/>
              <p:cNvSpPr/>
              <p:nvPr/>
            </p:nvSpPr>
            <p:spPr>
              <a:xfrm>
                <a:off x="4487025" y="3899275"/>
                <a:ext cx="132000" cy="2481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Shape 1700"/>
              <p:cNvSpPr/>
              <p:nvPr/>
            </p:nvSpPr>
            <p:spPr>
              <a:xfrm>
                <a:off x="4698614" y="4012100"/>
                <a:ext cx="132000" cy="1353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Shape 1701"/>
              <p:cNvSpPr/>
              <p:nvPr/>
            </p:nvSpPr>
            <p:spPr>
              <a:xfrm rot="10800000" flipH="1">
                <a:off x="4910225" y="4149039"/>
                <a:ext cx="132000" cy="2061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Shape 1702"/>
              <p:cNvSpPr/>
              <p:nvPr/>
            </p:nvSpPr>
            <p:spPr>
              <a:xfrm>
                <a:off x="5121815" y="3941200"/>
                <a:ext cx="132000" cy="2061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703" name="Shape 1703"/>
          <p:cNvCxnSpPr/>
          <p:nvPr/>
        </p:nvCxnSpPr>
        <p:spPr>
          <a:xfrm>
            <a:off x="6296850" y="2948850"/>
            <a:ext cx="880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4" name="Shape 1704"/>
          <p:cNvSpPr txBox="1"/>
          <p:nvPr/>
        </p:nvSpPr>
        <p:spPr>
          <a:xfrm>
            <a:off x="3225900" y="3232200"/>
            <a:ext cx="269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Feature Representation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Slide Number Placeholder 4">
            <a:extLst>
              <a:ext uri="{FF2B5EF4-FFF2-40B4-BE49-F238E27FC236}">
                <a16:creationId xmlns:a16="http://schemas.microsoft.com/office/drawing/2014/main" id="{0A604107-1B21-FC4A-BBD6-04DE8C12F49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120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Shape 1709"/>
          <p:cNvSpPr txBox="1">
            <a:spLocks noGrp="1"/>
          </p:cNvSpPr>
          <p:nvPr>
            <p:ph type="title"/>
          </p:nvPr>
        </p:nvSpPr>
        <p:spPr>
          <a:xfrm>
            <a:off x="311700" y="933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Image Features: Motivation</a:t>
            </a:r>
            <a:endParaRPr/>
          </a:p>
        </p:txBody>
      </p:sp>
      <p:sp>
        <p:nvSpPr>
          <p:cNvPr id="1710" name="Shape 171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46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711" name="Shape 1711"/>
          <p:cNvCxnSpPr/>
          <p:nvPr/>
        </p:nvCxnSpPr>
        <p:spPr>
          <a:xfrm>
            <a:off x="1596875" y="1884300"/>
            <a:ext cx="0" cy="223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2" name="Shape 1712"/>
          <p:cNvCxnSpPr/>
          <p:nvPr/>
        </p:nvCxnSpPr>
        <p:spPr>
          <a:xfrm rot="10800000">
            <a:off x="490325" y="3000750"/>
            <a:ext cx="221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3" name="Shape 1713"/>
          <p:cNvSpPr/>
          <p:nvPr/>
        </p:nvSpPr>
        <p:spPr>
          <a:xfrm>
            <a:off x="1351725" y="271257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4" name="Shape 1714"/>
          <p:cNvSpPr/>
          <p:nvPr/>
        </p:nvSpPr>
        <p:spPr>
          <a:xfrm>
            <a:off x="1663150" y="261980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5" name="Shape 1715"/>
          <p:cNvSpPr/>
          <p:nvPr/>
        </p:nvSpPr>
        <p:spPr>
          <a:xfrm>
            <a:off x="1437825" y="307700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6" name="Shape 1716"/>
          <p:cNvSpPr/>
          <p:nvPr/>
        </p:nvSpPr>
        <p:spPr>
          <a:xfrm>
            <a:off x="1676350" y="313665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7" name="Shape 1717"/>
          <p:cNvSpPr/>
          <p:nvPr/>
        </p:nvSpPr>
        <p:spPr>
          <a:xfrm>
            <a:off x="1656525" y="288487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8" name="Shape 1718"/>
          <p:cNvSpPr/>
          <p:nvPr/>
        </p:nvSpPr>
        <p:spPr>
          <a:xfrm>
            <a:off x="1298725" y="2856663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9" name="Shape 1719"/>
          <p:cNvSpPr/>
          <p:nvPr/>
        </p:nvSpPr>
        <p:spPr>
          <a:xfrm>
            <a:off x="1524000" y="275235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0" name="Shape 1720"/>
          <p:cNvSpPr/>
          <p:nvPr/>
        </p:nvSpPr>
        <p:spPr>
          <a:xfrm>
            <a:off x="1113200" y="23282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1" name="Shape 1721"/>
          <p:cNvSpPr/>
          <p:nvPr/>
        </p:nvSpPr>
        <p:spPr>
          <a:xfrm>
            <a:off x="1351725" y="21493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2" name="Shape 1722"/>
          <p:cNvSpPr/>
          <p:nvPr/>
        </p:nvSpPr>
        <p:spPr>
          <a:xfrm>
            <a:off x="1842075" y="22487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3" name="Shape 1723"/>
          <p:cNvSpPr/>
          <p:nvPr/>
        </p:nvSpPr>
        <p:spPr>
          <a:xfrm>
            <a:off x="2093850" y="27523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4" name="Shape 1724"/>
          <p:cNvSpPr/>
          <p:nvPr/>
        </p:nvSpPr>
        <p:spPr>
          <a:xfrm>
            <a:off x="2020975" y="32824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5" name="Shape 1725"/>
          <p:cNvSpPr/>
          <p:nvPr/>
        </p:nvSpPr>
        <p:spPr>
          <a:xfrm>
            <a:off x="1755925" y="34414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6" name="Shape 1726"/>
          <p:cNvSpPr/>
          <p:nvPr/>
        </p:nvSpPr>
        <p:spPr>
          <a:xfrm>
            <a:off x="1311975" y="34348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7" name="Shape 1727"/>
          <p:cNvSpPr/>
          <p:nvPr/>
        </p:nvSpPr>
        <p:spPr>
          <a:xfrm>
            <a:off x="1080050" y="32294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8" name="Shape 1728"/>
          <p:cNvSpPr/>
          <p:nvPr/>
        </p:nvSpPr>
        <p:spPr>
          <a:xfrm>
            <a:off x="914400" y="29047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9" name="Shape 1729"/>
          <p:cNvSpPr/>
          <p:nvPr/>
        </p:nvSpPr>
        <p:spPr>
          <a:xfrm>
            <a:off x="993925" y="26264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0" name="Shape 1730"/>
          <p:cNvSpPr/>
          <p:nvPr/>
        </p:nvSpPr>
        <p:spPr>
          <a:xfrm>
            <a:off x="2087225" y="24541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1" name="Shape 1731"/>
          <p:cNvSpPr/>
          <p:nvPr/>
        </p:nvSpPr>
        <p:spPr>
          <a:xfrm>
            <a:off x="2232975" y="32426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2" name="Shape 1732"/>
          <p:cNvSpPr/>
          <p:nvPr/>
        </p:nvSpPr>
        <p:spPr>
          <a:xfrm>
            <a:off x="1471000" y="36733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3" name="Shape 1733"/>
          <p:cNvSpPr/>
          <p:nvPr/>
        </p:nvSpPr>
        <p:spPr>
          <a:xfrm>
            <a:off x="2213125" y="297097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4" name="Shape 1734"/>
          <p:cNvSpPr/>
          <p:nvPr/>
        </p:nvSpPr>
        <p:spPr>
          <a:xfrm>
            <a:off x="1994450" y="365347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5" name="Shape 1735"/>
          <p:cNvSpPr txBox="1"/>
          <p:nvPr/>
        </p:nvSpPr>
        <p:spPr>
          <a:xfrm>
            <a:off x="390950" y="2918000"/>
            <a:ext cx="2616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6" name="Shape 1736"/>
          <p:cNvSpPr txBox="1"/>
          <p:nvPr/>
        </p:nvSpPr>
        <p:spPr>
          <a:xfrm>
            <a:off x="1563775" y="1818075"/>
            <a:ext cx="2616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7" name="Shape 1737"/>
          <p:cNvSpPr txBox="1"/>
          <p:nvPr/>
        </p:nvSpPr>
        <p:spPr>
          <a:xfrm>
            <a:off x="559925" y="4157025"/>
            <a:ext cx="20739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Cannot separate red and blue points with linear classifier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C78BA979-7BB8-7740-AABD-E5B0E7F45038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963044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Shape 1742"/>
          <p:cNvSpPr txBox="1">
            <a:spLocks noGrp="1"/>
          </p:cNvSpPr>
          <p:nvPr>
            <p:ph type="title"/>
          </p:nvPr>
        </p:nvSpPr>
        <p:spPr>
          <a:xfrm>
            <a:off x="311700" y="933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Image Features: Motivation</a:t>
            </a:r>
            <a:endParaRPr/>
          </a:p>
        </p:txBody>
      </p:sp>
      <p:sp>
        <p:nvSpPr>
          <p:cNvPr id="1743" name="Shape 1743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47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744" name="Shape 1744"/>
          <p:cNvCxnSpPr/>
          <p:nvPr/>
        </p:nvCxnSpPr>
        <p:spPr>
          <a:xfrm>
            <a:off x="1596875" y="1884300"/>
            <a:ext cx="0" cy="223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5" name="Shape 1745"/>
          <p:cNvCxnSpPr/>
          <p:nvPr/>
        </p:nvCxnSpPr>
        <p:spPr>
          <a:xfrm rot="10800000">
            <a:off x="490325" y="3000750"/>
            <a:ext cx="221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6" name="Shape 1746"/>
          <p:cNvSpPr/>
          <p:nvPr/>
        </p:nvSpPr>
        <p:spPr>
          <a:xfrm>
            <a:off x="1351725" y="271257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47" name="Shape 1747"/>
          <p:cNvSpPr/>
          <p:nvPr/>
        </p:nvSpPr>
        <p:spPr>
          <a:xfrm>
            <a:off x="1663150" y="261980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48" name="Shape 1748"/>
          <p:cNvSpPr/>
          <p:nvPr/>
        </p:nvSpPr>
        <p:spPr>
          <a:xfrm>
            <a:off x="1437825" y="307700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49" name="Shape 1749"/>
          <p:cNvSpPr/>
          <p:nvPr/>
        </p:nvSpPr>
        <p:spPr>
          <a:xfrm>
            <a:off x="1676350" y="313665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0" name="Shape 1750"/>
          <p:cNvSpPr/>
          <p:nvPr/>
        </p:nvSpPr>
        <p:spPr>
          <a:xfrm>
            <a:off x="1656525" y="288487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1" name="Shape 1751"/>
          <p:cNvSpPr/>
          <p:nvPr/>
        </p:nvSpPr>
        <p:spPr>
          <a:xfrm>
            <a:off x="1298725" y="2856663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2" name="Shape 1752"/>
          <p:cNvSpPr/>
          <p:nvPr/>
        </p:nvSpPr>
        <p:spPr>
          <a:xfrm>
            <a:off x="1524000" y="275235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3" name="Shape 1753"/>
          <p:cNvSpPr/>
          <p:nvPr/>
        </p:nvSpPr>
        <p:spPr>
          <a:xfrm>
            <a:off x="1113200" y="23282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4" name="Shape 1754"/>
          <p:cNvSpPr/>
          <p:nvPr/>
        </p:nvSpPr>
        <p:spPr>
          <a:xfrm>
            <a:off x="1351725" y="21493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5" name="Shape 1755"/>
          <p:cNvSpPr/>
          <p:nvPr/>
        </p:nvSpPr>
        <p:spPr>
          <a:xfrm>
            <a:off x="1842075" y="22487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6" name="Shape 1756"/>
          <p:cNvSpPr/>
          <p:nvPr/>
        </p:nvSpPr>
        <p:spPr>
          <a:xfrm>
            <a:off x="2093850" y="27523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7" name="Shape 1757"/>
          <p:cNvSpPr/>
          <p:nvPr/>
        </p:nvSpPr>
        <p:spPr>
          <a:xfrm>
            <a:off x="2020975" y="32824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8" name="Shape 1758"/>
          <p:cNvSpPr/>
          <p:nvPr/>
        </p:nvSpPr>
        <p:spPr>
          <a:xfrm>
            <a:off x="1755925" y="34414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9" name="Shape 1759"/>
          <p:cNvSpPr/>
          <p:nvPr/>
        </p:nvSpPr>
        <p:spPr>
          <a:xfrm>
            <a:off x="1311975" y="34348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0" name="Shape 1760"/>
          <p:cNvSpPr/>
          <p:nvPr/>
        </p:nvSpPr>
        <p:spPr>
          <a:xfrm>
            <a:off x="1080050" y="32294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1" name="Shape 1761"/>
          <p:cNvSpPr/>
          <p:nvPr/>
        </p:nvSpPr>
        <p:spPr>
          <a:xfrm>
            <a:off x="914400" y="29047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2" name="Shape 1762"/>
          <p:cNvSpPr/>
          <p:nvPr/>
        </p:nvSpPr>
        <p:spPr>
          <a:xfrm>
            <a:off x="993925" y="26264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3" name="Shape 1763"/>
          <p:cNvSpPr/>
          <p:nvPr/>
        </p:nvSpPr>
        <p:spPr>
          <a:xfrm>
            <a:off x="2087225" y="24541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4" name="Shape 1764"/>
          <p:cNvSpPr/>
          <p:nvPr/>
        </p:nvSpPr>
        <p:spPr>
          <a:xfrm>
            <a:off x="2232975" y="32426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5" name="Shape 1765"/>
          <p:cNvSpPr/>
          <p:nvPr/>
        </p:nvSpPr>
        <p:spPr>
          <a:xfrm>
            <a:off x="1471000" y="36733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6" name="Shape 1766"/>
          <p:cNvSpPr/>
          <p:nvPr/>
        </p:nvSpPr>
        <p:spPr>
          <a:xfrm>
            <a:off x="2213125" y="297097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7" name="Shape 1767"/>
          <p:cNvSpPr/>
          <p:nvPr/>
        </p:nvSpPr>
        <p:spPr>
          <a:xfrm>
            <a:off x="1994450" y="365347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768" name="Shape 1768"/>
          <p:cNvCxnSpPr/>
          <p:nvPr/>
        </p:nvCxnSpPr>
        <p:spPr>
          <a:xfrm>
            <a:off x="7026950" y="1897575"/>
            <a:ext cx="0" cy="223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9" name="Shape 1769"/>
          <p:cNvCxnSpPr/>
          <p:nvPr/>
        </p:nvCxnSpPr>
        <p:spPr>
          <a:xfrm rot="10800000">
            <a:off x="5920400" y="3014025"/>
            <a:ext cx="221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0" name="Shape 1770"/>
          <p:cNvSpPr/>
          <p:nvPr/>
        </p:nvSpPr>
        <p:spPr>
          <a:xfrm>
            <a:off x="7113100" y="375287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1" name="Shape 1771"/>
          <p:cNvSpPr/>
          <p:nvPr/>
        </p:nvSpPr>
        <p:spPr>
          <a:xfrm>
            <a:off x="7093225" y="263307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2" name="Shape 1772"/>
          <p:cNvSpPr/>
          <p:nvPr/>
        </p:nvSpPr>
        <p:spPr>
          <a:xfrm>
            <a:off x="7086550" y="242102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3" name="Shape 1773"/>
          <p:cNvSpPr/>
          <p:nvPr/>
        </p:nvSpPr>
        <p:spPr>
          <a:xfrm>
            <a:off x="7106425" y="314992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4" name="Shape 1774"/>
          <p:cNvSpPr/>
          <p:nvPr/>
        </p:nvSpPr>
        <p:spPr>
          <a:xfrm>
            <a:off x="7086600" y="289815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5" name="Shape 1775"/>
          <p:cNvSpPr/>
          <p:nvPr/>
        </p:nvSpPr>
        <p:spPr>
          <a:xfrm>
            <a:off x="7073350" y="3340388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6" name="Shape 1776"/>
          <p:cNvSpPr/>
          <p:nvPr/>
        </p:nvSpPr>
        <p:spPr>
          <a:xfrm>
            <a:off x="7113075" y="354750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7" name="Shape 1777"/>
          <p:cNvSpPr/>
          <p:nvPr/>
        </p:nvSpPr>
        <p:spPr>
          <a:xfrm>
            <a:off x="7649825" y="395167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8" name="Shape 1778"/>
          <p:cNvSpPr/>
          <p:nvPr/>
        </p:nvSpPr>
        <p:spPr>
          <a:xfrm>
            <a:off x="7490800" y="22951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9" name="Shape 1779"/>
          <p:cNvSpPr/>
          <p:nvPr/>
        </p:nvSpPr>
        <p:spPr>
          <a:xfrm>
            <a:off x="7431175" y="21758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0" name="Shape 1780"/>
          <p:cNvSpPr/>
          <p:nvPr/>
        </p:nvSpPr>
        <p:spPr>
          <a:xfrm>
            <a:off x="7523925" y="27656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1" name="Shape 1781"/>
          <p:cNvSpPr/>
          <p:nvPr/>
        </p:nvSpPr>
        <p:spPr>
          <a:xfrm>
            <a:off x="7709450" y="352757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2" name="Shape 1782"/>
          <p:cNvSpPr/>
          <p:nvPr/>
        </p:nvSpPr>
        <p:spPr>
          <a:xfrm>
            <a:off x="7590200" y="26065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3" name="Shape 1783"/>
          <p:cNvSpPr/>
          <p:nvPr/>
        </p:nvSpPr>
        <p:spPr>
          <a:xfrm>
            <a:off x="7636575" y="28517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4" name="Shape 1784"/>
          <p:cNvSpPr/>
          <p:nvPr/>
        </p:nvSpPr>
        <p:spPr>
          <a:xfrm>
            <a:off x="7722675" y="33884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5" name="Shape 1785"/>
          <p:cNvSpPr/>
          <p:nvPr/>
        </p:nvSpPr>
        <p:spPr>
          <a:xfrm>
            <a:off x="7742575" y="364687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6" name="Shape 1786"/>
          <p:cNvSpPr/>
          <p:nvPr/>
        </p:nvSpPr>
        <p:spPr>
          <a:xfrm>
            <a:off x="7716075" y="30969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7" name="Shape 1787"/>
          <p:cNvSpPr/>
          <p:nvPr/>
        </p:nvSpPr>
        <p:spPr>
          <a:xfrm>
            <a:off x="7517300" y="24674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8" name="Shape 1788"/>
          <p:cNvSpPr/>
          <p:nvPr/>
        </p:nvSpPr>
        <p:spPr>
          <a:xfrm>
            <a:off x="7663050" y="32559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9" name="Shape 1789"/>
          <p:cNvSpPr/>
          <p:nvPr/>
        </p:nvSpPr>
        <p:spPr>
          <a:xfrm>
            <a:off x="7477550" y="19638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0" name="Shape 1790"/>
          <p:cNvSpPr/>
          <p:nvPr/>
        </p:nvSpPr>
        <p:spPr>
          <a:xfrm>
            <a:off x="7643200" y="29842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1" name="Shape 1791"/>
          <p:cNvSpPr/>
          <p:nvPr/>
        </p:nvSpPr>
        <p:spPr>
          <a:xfrm>
            <a:off x="7629925" y="37396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2" name="Shape 1792"/>
          <p:cNvSpPr txBox="1"/>
          <p:nvPr/>
        </p:nvSpPr>
        <p:spPr>
          <a:xfrm>
            <a:off x="390950" y="2918000"/>
            <a:ext cx="2616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3" name="Shape 1793"/>
          <p:cNvSpPr txBox="1"/>
          <p:nvPr/>
        </p:nvSpPr>
        <p:spPr>
          <a:xfrm>
            <a:off x="1563775" y="1818075"/>
            <a:ext cx="2616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4" name="Shape 1794"/>
          <p:cNvSpPr txBox="1"/>
          <p:nvPr/>
        </p:nvSpPr>
        <p:spPr>
          <a:xfrm>
            <a:off x="5880675" y="2990900"/>
            <a:ext cx="2616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5" name="Shape 1795"/>
          <p:cNvSpPr txBox="1"/>
          <p:nvPr/>
        </p:nvSpPr>
        <p:spPr>
          <a:xfrm>
            <a:off x="7066750" y="1851200"/>
            <a:ext cx="2616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θ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6" name="Shape 1796"/>
          <p:cNvSpPr txBox="1"/>
          <p:nvPr/>
        </p:nvSpPr>
        <p:spPr>
          <a:xfrm>
            <a:off x="2913338" y="2427000"/>
            <a:ext cx="2585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f(x, y) = (r(x, y), θ(x, y)) 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797" name="Shape 1797"/>
          <p:cNvCxnSpPr/>
          <p:nvPr/>
        </p:nvCxnSpPr>
        <p:spPr>
          <a:xfrm>
            <a:off x="3014875" y="3004100"/>
            <a:ext cx="2471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98" name="Shape 1798"/>
          <p:cNvSpPr txBox="1"/>
          <p:nvPr/>
        </p:nvSpPr>
        <p:spPr>
          <a:xfrm>
            <a:off x="559925" y="4157025"/>
            <a:ext cx="20739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Cannot separate red and blue points with linear classifier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9" name="Shape 1799"/>
          <p:cNvSpPr txBox="1"/>
          <p:nvPr/>
        </p:nvSpPr>
        <p:spPr>
          <a:xfrm>
            <a:off x="5990000" y="4158063"/>
            <a:ext cx="20739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After applying feature transform, points can be separated by linear classifier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Slide Number Placeholder 4">
            <a:extLst>
              <a:ext uri="{FF2B5EF4-FFF2-40B4-BE49-F238E27FC236}">
                <a16:creationId xmlns:a16="http://schemas.microsoft.com/office/drawing/2014/main" id="{A6823136-DB90-224C-96F6-7E0E61D4365A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2234652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Shape 1804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Example: Color Histogram</a:t>
            </a:r>
            <a:endParaRPr dirty="0"/>
          </a:p>
        </p:txBody>
      </p:sp>
      <p:sp>
        <p:nvSpPr>
          <p:cNvPr id="1805" name="Shape 1805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48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06" name="Shape 18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275" y="1909500"/>
            <a:ext cx="4791724" cy="1815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7" name="Shape 1807"/>
          <p:cNvCxnSpPr/>
          <p:nvPr/>
        </p:nvCxnSpPr>
        <p:spPr>
          <a:xfrm>
            <a:off x="3297686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8" name="Shape 1808"/>
          <p:cNvCxnSpPr/>
          <p:nvPr/>
        </p:nvCxnSpPr>
        <p:spPr>
          <a:xfrm>
            <a:off x="3776054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9" name="Shape 1809"/>
          <p:cNvCxnSpPr/>
          <p:nvPr/>
        </p:nvCxnSpPr>
        <p:spPr>
          <a:xfrm>
            <a:off x="4254423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0" name="Shape 1810"/>
          <p:cNvCxnSpPr/>
          <p:nvPr/>
        </p:nvCxnSpPr>
        <p:spPr>
          <a:xfrm>
            <a:off x="4732791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1" name="Shape 1811"/>
          <p:cNvCxnSpPr/>
          <p:nvPr/>
        </p:nvCxnSpPr>
        <p:spPr>
          <a:xfrm>
            <a:off x="5211159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2" name="Shape 1812"/>
          <p:cNvCxnSpPr/>
          <p:nvPr/>
        </p:nvCxnSpPr>
        <p:spPr>
          <a:xfrm>
            <a:off x="5689528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3" name="Shape 1813"/>
          <p:cNvCxnSpPr/>
          <p:nvPr/>
        </p:nvCxnSpPr>
        <p:spPr>
          <a:xfrm>
            <a:off x="6167896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4" name="Shape 1814"/>
          <p:cNvCxnSpPr/>
          <p:nvPr/>
        </p:nvCxnSpPr>
        <p:spPr>
          <a:xfrm>
            <a:off x="6646265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5" name="Shape 1815"/>
          <p:cNvCxnSpPr/>
          <p:nvPr/>
        </p:nvCxnSpPr>
        <p:spPr>
          <a:xfrm>
            <a:off x="7124633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6" name="Shape 1816"/>
          <p:cNvCxnSpPr/>
          <p:nvPr/>
        </p:nvCxnSpPr>
        <p:spPr>
          <a:xfrm>
            <a:off x="7603001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7" name="Shape 1817"/>
          <p:cNvCxnSpPr/>
          <p:nvPr/>
        </p:nvCxnSpPr>
        <p:spPr>
          <a:xfrm>
            <a:off x="8081370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8" name="Shape 1818"/>
          <p:cNvCxnSpPr/>
          <p:nvPr/>
        </p:nvCxnSpPr>
        <p:spPr>
          <a:xfrm>
            <a:off x="3289188" y="4954875"/>
            <a:ext cx="480795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9" name="Shape 1819"/>
          <p:cNvSpPr/>
          <p:nvPr/>
        </p:nvSpPr>
        <p:spPr>
          <a:xfrm>
            <a:off x="3360800" y="4914025"/>
            <a:ext cx="359700" cy="40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20" name="Shape 1820"/>
          <p:cNvPicPr preferRelativeResize="0"/>
          <p:nvPr/>
        </p:nvPicPr>
        <p:blipFill rotWithShape="1">
          <a:blip r:embed="rId4">
            <a:alphaModFix/>
          </a:blip>
          <a:srcRect r="27262"/>
          <a:stretch/>
        </p:blipFill>
        <p:spPr>
          <a:xfrm>
            <a:off x="382472" y="2005125"/>
            <a:ext cx="1574922" cy="16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1" name="Shape 1821"/>
          <p:cNvSpPr/>
          <p:nvPr/>
        </p:nvSpPr>
        <p:spPr>
          <a:xfrm>
            <a:off x="3844825" y="4675375"/>
            <a:ext cx="359700" cy="27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2" name="Shape 1822"/>
          <p:cNvSpPr/>
          <p:nvPr/>
        </p:nvSpPr>
        <p:spPr>
          <a:xfrm>
            <a:off x="4310525" y="4610300"/>
            <a:ext cx="359700" cy="344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3" name="Shape 1823"/>
          <p:cNvSpPr/>
          <p:nvPr/>
        </p:nvSpPr>
        <p:spPr>
          <a:xfrm>
            <a:off x="4792125" y="4453025"/>
            <a:ext cx="359700" cy="5019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4" name="Shape 1824"/>
          <p:cNvSpPr/>
          <p:nvPr/>
        </p:nvSpPr>
        <p:spPr>
          <a:xfrm>
            <a:off x="5270175" y="3992025"/>
            <a:ext cx="359700" cy="963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5" name="Shape 1825"/>
          <p:cNvSpPr/>
          <p:nvPr/>
        </p:nvSpPr>
        <p:spPr>
          <a:xfrm>
            <a:off x="5748875" y="3926950"/>
            <a:ext cx="359700" cy="10281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6" name="Shape 1826"/>
          <p:cNvSpPr/>
          <p:nvPr/>
        </p:nvSpPr>
        <p:spPr>
          <a:xfrm>
            <a:off x="6227250" y="4236075"/>
            <a:ext cx="359700" cy="718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7" name="Shape 1827"/>
          <p:cNvSpPr/>
          <p:nvPr/>
        </p:nvSpPr>
        <p:spPr>
          <a:xfrm>
            <a:off x="6705600" y="4382175"/>
            <a:ext cx="3597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8" name="Shape 1828"/>
          <p:cNvSpPr/>
          <p:nvPr/>
        </p:nvSpPr>
        <p:spPr>
          <a:xfrm>
            <a:off x="7183975" y="4735050"/>
            <a:ext cx="359700" cy="2199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9" name="Shape 1829"/>
          <p:cNvSpPr/>
          <p:nvPr/>
        </p:nvSpPr>
        <p:spPr>
          <a:xfrm>
            <a:off x="7662350" y="4914075"/>
            <a:ext cx="359700" cy="40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830" name="Shape 1830"/>
          <p:cNvCxnSpPr/>
          <p:nvPr/>
        </p:nvCxnSpPr>
        <p:spPr>
          <a:xfrm>
            <a:off x="1565788" y="2715200"/>
            <a:ext cx="3868500" cy="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1" name="Shape 1831"/>
          <p:cNvCxnSpPr/>
          <p:nvPr/>
        </p:nvCxnSpPr>
        <p:spPr>
          <a:xfrm>
            <a:off x="5423500" y="2728350"/>
            <a:ext cx="0" cy="15783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32" name="Shape 1832"/>
          <p:cNvSpPr txBox="1"/>
          <p:nvPr/>
        </p:nvSpPr>
        <p:spPr>
          <a:xfrm>
            <a:off x="5241550" y="4291275"/>
            <a:ext cx="417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+1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2ECF314B-948C-3E4C-80A6-5D40967FFB4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204851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Shape 1837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Example: Histogram of Oriented Gradients (</a:t>
            </a:r>
            <a:r>
              <a:rPr lang="en" dirty="0" err="1"/>
              <a:t>HoG</a:t>
            </a:r>
            <a:r>
              <a:rPr lang="en" dirty="0"/>
              <a:t>)</a:t>
            </a:r>
            <a:endParaRPr dirty="0"/>
          </a:p>
        </p:txBody>
      </p:sp>
      <p:sp>
        <p:nvSpPr>
          <p:cNvPr id="1838" name="Shape 183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49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39" name="Shape 18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900" y="1985100"/>
            <a:ext cx="3041926" cy="228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0" name="Shape 1840"/>
          <p:cNvPicPr preferRelativeResize="0"/>
          <p:nvPr/>
        </p:nvPicPr>
        <p:blipFill rotWithShape="1">
          <a:blip r:embed="rId4">
            <a:alphaModFix/>
          </a:blip>
          <a:srcRect l="2637" t="2911" r="2133" b="3482"/>
          <a:stretch/>
        </p:blipFill>
        <p:spPr>
          <a:xfrm>
            <a:off x="4969851" y="1985350"/>
            <a:ext cx="3041925" cy="228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1" name="Shape 1841"/>
          <p:cNvSpPr/>
          <p:nvPr/>
        </p:nvSpPr>
        <p:spPr>
          <a:xfrm>
            <a:off x="5119378" y="2583725"/>
            <a:ext cx="173400" cy="182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2" name="Shape 1842"/>
          <p:cNvSpPr/>
          <p:nvPr/>
        </p:nvSpPr>
        <p:spPr>
          <a:xfrm>
            <a:off x="1094609" y="2583725"/>
            <a:ext cx="173400" cy="182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3" name="Shape 1843"/>
          <p:cNvSpPr/>
          <p:nvPr/>
        </p:nvSpPr>
        <p:spPr>
          <a:xfrm>
            <a:off x="7245928" y="3197125"/>
            <a:ext cx="173400" cy="182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4" name="Shape 1844"/>
          <p:cNvSpPr/>
          <p:nvPr/>
        </p:nvSpPr>
        <p:spPr>
          <a:xfrm>
            <a:off x="3145753" y="3197125"/>
            <a:ext cx="173400" cy="182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5" name="Shape 1845"/>
          <p:cNvSpPr txBox="1"/>
          <p:nvPr/>
        </p:nvSpPr>
        <p:spPr>
          <a:xfrm>
            <a:off x="894613" y="4343500"/>
            <a:ext cx="31005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Divide image into 8x8 pixel regions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Within each region quantize edge direction into 9 bins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6" name="Shape 1846"/>
          <p:cNvSpPr txBox="1"/>
          <p:nvPr/>
        </p:nvSpPr>
        <p:spPr>
          <a:xfrm>
            <a:off x="4888513" y="4294150"/>
            <a:ext cx="32046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Example: 320x240 image gets divided into 40x30 bins; in each bin there are 9 numbers so feature vector has 30*40*9 = 10,800 numbers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7" name="Shape 1847"/>
          <p:cNvSpPr txBox="1"/>
          <p:nvPr/>
        </p:nvSpPr>
        <p:spPr>
          <a:xfrm>
            <a:off x="0" y="5277375"/>
            <a:ext cx="40458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7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Lowe, “Object recognition from local scale-invariant features”, ICCV 1999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7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Dalal and Triggs, "Histograms of oriented gradients for human detection," CVPR 2005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EF439FB-AA80-F847-A024-1D352CCC883A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6332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1" name="Shape 771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2" name="Shape 772"/>
          <p:cNvSpPr txBox="1"/>
          <p:nvPr/>
        </p:nvSpPr>
        <p:spPr>
          <a:xfrm>
            <a:off x="227275" y="409535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image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73" name="Shape 773"/>
          <p:cNvGraphicFramePr/>
          <p:nvPr/>
        </p:nvGraphicFramePr>
        <p:xfrm>
          <a:off x="4649400" y="2368463"/>
          <a:ext cx="618450" cy="234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74" name="Shape 774"/>
          <p:cNvGraphicFramePr/>
          <p:nvPr/>
        </p:nvGraphicFramePr>
        <p:xfrm>
          <a:off x="202675" y="2837200"/>
          <a:ext cx="1236900" cy="1173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75" name="Shape 775"/>
          <p:cNvPicPr preferRelativeResize="0"/>
          <p:nvPr/>
        </p:nvPicPr>
        <p:blipFill rotWithShape="1">
          <a:blip r:embed="rId3">
            <a:alphaModFix amt="56000"/>
          </a:blip>
          <a:srcRect l="13919" t="13185" b="34052"/>
          <a:stretch/>
        </p:blipFill>
        <p:spPr>
          <a:xfrm>
            <a:off x="135516" y="2752700"/>
            <a:ext cx="1371200" cy="134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6" name="Shape 776"/>
          <p:cNvCxnSpPr>
            <a:stCxn id="775" idx="0"/>
          </p:cNvCxnSpPr>
          <p:nvPr/>
        </p:nvCxnSpPr>
        <p:spPr>
          <a:xfrm rot="-5400000">
            <a:off x="1611916" y="1248800"/>
            <a:ext cx="713100" cy="22947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7" name="Shape 777"/>
          <p:cNvCxnSpPr/>
          <p:nvPr/>
        </p:nvCxnSpPr>
        <p:spPr>
          <a:xfrm>
            <a:off x="3090425" y="2039700"/>
            <a:ext cx="1869600" cy="330600"/>
          </a:xfrm>
          <a:prstGeom prst="bentConnector3">
            <a:avLst>
              <a:gd name="adj1" fmla="val 9931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8" name="Shape 778"/>
          <p:cNvSpPr txBox="1"/>
          <p:nvPr/>
        </p:nvSpPr>
        <p:spPr>
          <a:xfrm>
            <a:off x="1725125" y="1646100"/>
            <a:ext cx="229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Stretch pixels into column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C66AD3C-7954-1F4C-B6FD-3C3060267B4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29614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Shape 1852"/>
          <p:cNvSpPr/>
          <p:nvPr/>
        </p:nvSpPr>
        <p:spPr>
          <a:xfrm>
            <a:off x="116550" y="1485309"/>
            <a:ext cx="8910900" cy="217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3" name="Shape 1853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Example: Bag of Words</a:t>
            </a:r>
            <a:endParaRPr dirty="0"/>
          </a:p>
        </p:txBody>
      </p:sp>
      <p:sp>
        <p:nvSpPr>
          <p:cNvPr id="1854" name="Shape 1854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50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55" name="Shape 18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549" y="1768332"/>
            <a:ext cx="1638251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6" name="Shape 1856"/>
          <p:cNvPicPr preferRelativeResize="0"/>
          <p:nvPr/>
        </p:nvPicPr>
        <p:blipFill rotWithShape="1">
          <a:blip r:embed="rId4">
            <a:alphaModFix/>
          </a:blip>
          <a:srcRect l="13919" t="13185" b="34052"/>
          <a:stretch/>
        </p:blipFill>
        <p:spPr>
          <a:xfrm>
            <a:off x="311701" y="1830459"/>
            <a:ext cx="878525" cy="8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7" name="Shape 1857"/>
          <p:cNvPicPr preferRelativeResize="0"/>
          <p:nvPr/>
        </p:nvPicPr>
        <p:blipFill rotWithShape="1">
          <a:blip r:embed="rId5">
            <a:alphaModFix/>
          </a:blip>
          <a:srcRect t="14420" r="27262"/>
          <a:stretch/>
        </p:blipFill>
        <p:spPr>
          <a:xfrm>
            <a:off x="311701" y="2733185"/>
            <a:ext cx="878525" cy="77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8" name="Shape 1858"/>
          <p:cNvPicPr preferRelativeResize="0"/>
          <p:nvPr/>
        </p:nvPicPr>
        <p:blipFill rotWithShape="1">
          <a:blip r:embed="rId4">
            <a:alphaModFix/>
          </a:blip>
          <a:srcRect l="62505" t="52940" r="15173" b="34053"/>
          <a:stretch/>
        </p:blipFill>
        <p:spPr>
          <a:xfrm>
            <a:off x="4477600" y="2225509"/>
            <a:ext cx="227800" cy="2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9" name="Shape 1859"/>
          <p:cNvPicPr preferRelativeResize="0"/>
          <p:nvPr/>
        </p:nvPicPr>
        <p:blipFill rotWithShape="1">
          <a:blip r:embed="rId4">
            <a:alphaModFix/>
          </a:blip>
          <a:srcRect l="13919" t="18401" r="63760" b="68592"/>
          <a:stretch/>
        </p:blipFill>
        <p:spPr>
          <a:xfrm>
            <a:off x="4447800" y="2693984"/>
            <a:ext cx="227800" cy="2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0" name="Shape 1860"/>
          <p:cNvPicPr preferRelativeResize="0"/>
          <p:nvPr/>
        </p:nvPicPr>
        <p:blipFill rotWithShape="1">
          <a:blip r:embed="rId4">
            <a:alphaModFix/>
          </a:blip>
          <a:srcRect l="13919" t="47142" r="63760" b="39851"/>
          <a:stretch/>
        </p:blipFill>
        <p:spPr>
          <a:xfrm>
            <a:off x="3321575" y="1868184"/>
            <a:ext cx="227800" cy="2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1" name="Shape 1861"/>
          <p:cNvPicPr preferRelativeResize="0"/>
          <p:nvPr/>
        </p:nvPicPr>
        <p:blipFill rotWithShape="1">
          <a:blip r:embed="rId4">
            <a:alphaModFix/>
          </a:blip>
          <a:srcRect l="80572" t="50468" b="38209"/>
          <a:stretch/>
        </p:blipFill>
        <p:spPr>
          <a:xfrm>
            <a:off x="3843000" y="1839135"/>
            <a:ext cx="227800" cy="2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2" name="Shape 1862"/>
          <p:cNvPicPr preferRelativeResize="0"/>
          <p:nvPr/>
        </p:nvPicPr>
        <p:blipFill rotWithShape="1">
          <a:blip r:embed="rId5">
            <a:alphaModFix/>
          </a:blip>
          <a:srcRect t="80855" r="81139"/>
          <a:stretch/>
        </p:blipFill>
        <p:spPr>
          <a:xfrm>
            <a:off x="3519863" y="2906035"/>
            <a:ext cx="227800" cy="1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3" name="Shape 1863"/>
          <p:cNvPicPr preferRelativeResize="0"/>
          <p:nvPr/>
        </p:nvPicPr>
        <p:blipFill rotWithShape="1">
          <a:blip r:embed="rId5">
            <a:alphaModFix/>
          </a:blip>
          <a:srcRect l="42205" t="80855" r="40129"/>
          <a:stretch/>
        </p:blipFill>
        <p:spPr>
          <a:xfrm>
            <a:off x="3955638" y="2598960"/>
            <a:ext cx="213375" cy="1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4" name="Shape 1864"/>
          <p:cNvPicPr preferRelativeResize="0"/>
          <p:nvPr/>
        </p:nvPicPr>
        <p:blipFill rotWithShape="1">
          <a:blip r:embed="rId5">
            <a:alphaModFix/>
          </a:blip>
          <a:srcRect t="80855" r="81139"/>
          <a:stretch/>
        </p:blipFill>
        <p:spPr>
          <a:xfrm>
            <a:off x="3843000" y="3181460"/>
            <a:ext cx="227800" cy="1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5" name="Shape 1865"/>
          <p:cNvPicPr preferRelativeResize="0"/>
          <p:nvPr/>
        </p:nvPicPr>
        <p:blipFill rotWithShape="1">
          <a:blip r:embed="rId5">
            <a:alphaModFix/>
          </a:blip>
          <a:srcRect l="56473" t="15389" r="21844" b="61201"/>
          <a:stretch/>
        </p:blipFill>
        <p:spPr>
          <a:xfrm>
            <a:off x="3502814" y="2308546"/>
            <a:ext cx="261875" cy="21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6" name="Shape 1866"/>
          <p:cNvCxnSpPr/>
          <p:nvPr/>
        </p:nvCxnSpPr>
        <p:spPr>
          <a:xfrm>
            <a:off x="1411250" y="2703959"/>
            <a:ext cx="1549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67" name="Shape 1867"/>
          <p:cNvCxnSpPr/>
          <p:nvPr/>
        </p:nvCxnSpPr>
        <p:spPr>
          <a:xfrm>
            <a:off x="4954375" y="2703959"/>
            <a:ext cx="1549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68" name="Shape 1868"/>
          <p:cNvSpPr txBox="1"/>
          <p:nvPr/>
        </p:nvSpPr>
        <p:spPr>
          <a:xfrm>
            <a:off x="1411250" y="2131509"/>
            <a:ext cx="14157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Extract random patches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69" name="Shape 1869"/>
          <p:cNvSpPr txBox="1"/>
          <p:nvPr/>
        </p:nvSpPr>
        <p:spPr>
          <a:xfrm>
            <a:off x="4966825" y="1935659"/>
            <a:ext cx="16173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Cluster patches to form “codebook” of “visual words”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70" name="Shape 1870"/>
          <p:cNvSpPr txBox="1"/>
          <p:nvPr/>
        </p:nvSpPr>
        <p:spPr>
          <a:xfrm>
            <a:off x="210575" y="1473709"/>
            <a:ext cx="22626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Step 1: Build codebook</a:t>
            </a:r>
            <a:endParaRPr sz="1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71" name="Shape 1871"/>
          <p:cNvSpPr/>
          <p:nvPr/>
        </p:nvSpPr>
        <p:spPr>
          <a:xfrm>
            <a:off x="116550" y="3718971"/>
            <a:ext cx="8910900" cy="181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72" name="Shape 1872"/>
          <p:cNvSpPr txBox="1"/>
          <p:nvPr/>
        </p:nvSpPr>
        <p:spPr>
          <a:xfrm>
            <a:off x="210575" y="3779359"/>
            <a:ext cx="22626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Step 2: Encode images</a:t>
            </a:r>
            <a:endParaRPr sz="1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73" name="Shape 1873"/>
          <p:cNvPicPr preferRelativeResize="0"/>
          <p:nvPr/>
        </p:nvPicPr>
        <p:blipFill rotWithShape="1">
          <a:blip r:embed="rId3">
            <a:alphaModFix/>
          </a:blip>
          <a:srcRect b="84128"/>
          <a:stretch/>
        </p:blipFill>
        <p:spPr>
          <a:xfrm>
            <a:off x="4302755" y="4183426"/>
            <a:ext cx="1390546" cy="22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4" name="Shape 1874"/>
          <p:cNvPicPr preferRelativeResize="0"/>
          <p:nvPr/>
        </p:nvPicPr>
        <p:blipFill rotWithShape="1">
          <a:blip r:embed="rId3">
            <a:alphaModFix/>
          </a:blip>
          <a:srcRect t="15870" b="66538"/>
          <a:stretch/>
        </p:blipFill>
        <p:spPr>
          <a:xfrm>
            <a:off x="5704550" y="4171331"/>
            <a:ext cx="1390546" cy="24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5" name="Shape 1875"/>
          <p:cNvPicPr preferRelativeResize="0"/>
          <p:nvPr/>
        </p:nvPicPr>
        <p:blipFill rotWithShape="1">
          <a:blip r:embed="rId3">
            <a:alphaModFix/>
          </a:blip>
          <a:srcRect t="33000" b="50607"/>
          <a:stretch/>
        </p:blipFill>
        <p:spPr>
          <a:xfrm>
            <a:off x="7106341" y="4179756"/>
            <a:ext cx="1390546" cy="23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6" name="Shape 1876"/>
          <p:cNvPicPr preferRelativeResize="0"/>
          <p:nvPr/>
        </p:nvPicPr>
        <p:blipFill rotWithShape="1">
          <a:blip r:embed="rId3">
            <a:alphaModFix/>
          </a:blip>
          <a:srcRect t="49332" b="33475"/>
          <a:stretch/>
        </p:blipFill>
        <p:spPr>
          <a:xfrm>
            <a:off x="4303484" y="4989141"/>
            <a:ext cx="1390547" cy="24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7" name="Shape 1877"/>
          <p:cNvPicPr preferRelativeResize="0"/>
          <p:nvPr/>
        </p:nvPicPr>
        <p:blipFill rotWithShape="1">
          <a:blip r:embed="rId3">
            <a:alphaModFix/>
          </a:blip>
          <a:srcRect t="66487" b="16084"/>
          <a:stretch/>
        </p:blipFill>
        <p:spPr>
          <a:xfrm>
            <a:off x="5704551" y="4994091"/>
            <a:ext cx="1390549" cy="24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8" name="Shape 1878"/>
          <p:cNvPicPr preferRelativeResize="0"/>
          <p:nvPr/>
        </p:nvPicPr>
        <p:blipFill rotWithShape="1">
          <a:blip r:embed="rId3">
            <a:alphaModFix/>
          </a:blip>
          <a:srcRect t="83290" b="222"/>
          <a:stretch/>
        </p:blipFill>
        <p:spPr>
          <a:xfrm>
            <a:off x="7105625" y="5000708"/>
            <a:ext cx="1390549" cy="23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9" name="Shape 1879"/>
          <p:cNvPicPr preferRelativeResize="0"/>
          <p:nvPr/>
        </p:nvPicPr>
        <p:blipFill rotWithShape="1">
          <a:blip r:embed="rId5">
            <a:alphaModFix/>
          </a:blip>
          <a:srcRect t="14420" r="27262"/>
          <a:stretch/>
        </p:blipFill>
        <p:spPr>
          <a:xfrm>
            <a:off x="1221851" y="4208909"/>
            <a:ext cx="1139485" cy="100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0" name="Shape 1880"/>
          <p:cNvCxnSpPr/>
          <p:nvPr/>
        </p:nvCxnSpPr>
        <p:spPr>
          <a:xfrm>
            <a:off x="2544300" y="4711659"/>
            <a:ext cx="1549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81" name="Shape 1881"/>
          <p:cNvSpPr/>
          <p:nvPr/>
        </p:nvSpPr>
        <p:spPr>
          <a:xfrm>
            <a:off x="4343225" y="3845609"/>
            <a:ext cx="131100" cy="325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2" name="Shape 1882"/>
          <p:cNvSpPr/>
          <p:nvPr/>
        </p:nvSpPr>
        <p:spPr>
          <a:xfrm>
            <a:off x="4574300" y="4069159"/>
            <a:ext cx="131100" cy="10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3" name="Shape 1883"/>
          <p:cNvSpPr/>
          <p:nvPr/>
        </p:nvSpPr>
        <p:spPr>
          <a:xfrm>
            <a:off x="4815850" y="3881534"/>
            <a:ext cx="131100" cy="289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4" name="Shape 1884"/>
          <p:cNvSpPr/>
          <p:nvPr/>
        </p:nvSpPr>
        <p:spPr>
          <a:xfrm>
            <a:off x="5057400" y="3845534"/>
            <a:ext cx="131100" cy="325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5" name="Shape 1885"/>
          <p:cNvSpPr/>
          <p:nvPr/>
        </p:nvSpPr>
        <p:spPr>
          <a:xfrm>
            <a:off x="5288475" y="3997909"/>
            <a:ext cx="131100" cy="173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6" name="Shape 1886"/>
          <p:cNvSpPr/>
          <p:nvPr/>
        </p:nvSpPr>
        <p:spPr>
          <a:xfrm>
            <a:off x="5496525" y="3779359"/>
            <a:ext cx="131100" cy="392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7" name="Shape 1887"/>
          <p:cNvSpPr/>
          <p:nvPr/>
        </p:nvSpPr>
        <p:spPr>
          <a:xfrm>
            <a:off x="5746500" y="4104034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8" name="Shape 1888"/>
          <p:cNvSpPr/>
          <p:nvPr/>
        </p:nvSpPr>
        <p:spPr>
          <a:xfrm>
            <a:off x="5978425" y="4069034"/>
            <a:ext cx="131100" cy="10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9" name="Shape 1889"/>
          <p:cNvSpPr/>
          <p:nvPr/>
        </p:nvSpPr>
        <p:spPr>
          <a:xfrm>
            <a:off x="6210350" y="3923859"/>
            <a:ext cx="131100" cy="247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0" name="Shape 1890"/>
          <p:cNvSpPr/>
          <p:nvPr/>
        </p:nvSpPr>
        <p:spPr>
          <a:xfrm>
            <a:off x="6442275" y="4104134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1" name="Shape 1891"/>
          <p:cNvSpPr/>
          <p:nvPr/>
        </p:nvSpPr>
        <p:spPr>
          <a:xfrm>
            <a:off x="6674200" y="4104134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2" name="Shape 1892"/>
          <p:cNvSpPr/>
          <p:nvPr/>
        </p:nvSpPr>
        <p:spPr>
          <a:xfrm>
            <a:off x="6906125" y="4069034"/>
            <a:ext cx="131100" cy="10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3" name="Shape 1893"/>
          <p:cNvSpPr/>
          <p:nvPr/>
        </p:nvSpPr>
        <p:spPr>
          <a:xfrm>
            <a:off x="7138050" y="4037784"/>
            <a:ext cx="131100" cy="133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4" name="Shape 1894"/>
          <p:cNvSpPr/>
          <p:nvPr/>
        </p:nvSpPr>
        <p:spPr>
          <a:xfrm>
            <a:off x="7369975" y="4104134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5" name="Shape 1895"/>
          <p:cNvSpPr/>
          <p:nvPr/>
        </p:nvSpPr>
        <p:spPr>
          <a:xfrm>
            <a:off x="7601900" y="4037834"/>
            <a:ext cx="131100" cy="133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6" name="Shape 1896"/>
          <p:cNvSpPr/>
          <p:nvPr/>
        </p:nvSpPr>
        <p:spPr>
          <a:xfrm>
            <a:off x="7833825" y="4137159"/>
            <a:ext cx="131100" cy="34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7" name="Shape 1897"/>
          <p:cNvSpPr/>
          <p:nvPr/>
        </p:nvSpPr>
        <p:spPr>
          <a:xfrm>
            <a:off x="8094251" y="3956534"/>
            <a:ext cx="131100" cy="214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8" name="Shape 1898"/>
          <p:cNvSpPr/>
          <p:nvPr/>
        </p:nvSpPr>
        <p:spPr>
          <a:xfrm>
            <a:off x="8310925" y="4037834"/>
            <a:ext cx="131100" cy="133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9" name="Shape 1899"/>
          <p:cNvSpPr/>
          <p:nvPr/>
        </p:nvSpPr>
        <p:spPr>
          <a:xfrm>
            <a:off x="4336600" y="4812184"/>
            <a:ext cx="131100" cy="173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0" name="Shape 1900"/>
          <p:cNvSpPr/>
          <p:nvPr/>
        </p:nvSpPr>
        <p:spPr>
          <a:xfrm>
            <a:off x="4567679" y="4883361"/>
            <a:ext cx="131100" cy="10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1" name="Shape 1901"/>
          <p:cNvSpPr/>
          <p:nvPr/>
        </p:nvSpPr>
        <p:spPr>
          <a:xfrm>
            <a:off x="4809225" y="4918335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2" name="Shape 1902"/>
          <p:cNvSpPr/>
          <p:nvPr/>
        </p:nvSpPr>
        <p:spPr>
          <a:xfrm>
            <a:off x="5050775" y="4593433"/>
            <a:ext cx="131100" cy="392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3" name="Shape 1903"/>
          <p:cNvSpPr/>
          <p:nvPr/>
        </p:nvSpPr>
        <p:spPr>
          <a:xfrm>
            <a:off x="5281850" y="4852009"/>
            <a:ext cx="131100" cy="133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4" name="Shape 1904"/>
          <p:cNvSpPr/>
          <p:nvPr/>
        </p:nvSpPr>
        <p:spPr>
          <a:xfrm>
            <a:off x="5489900" y="4918461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5" name="Shape 1905"/>
          <p:cNvSpPr/>
          <p:nvPr/>
        </p:nvSpPr>
        <p:spPr>
          <a:xfrm>
            <a:off x="5739879" y="4918236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6" name="Shape 1906"/>
          <p:cNvSpPr/>
          <p:nvPr/>
        </p:nvSpPr>
        <p:spPr>
          <a:xfrm>
            <a:off x="5971800" y="4812132"/>
            <a:ext cx="131100" cy="173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7" name="Shape 1907"/>
          <p:cNvSpPr/>
          <p:nvPr/>
        </p:nvSpPr>
        <p:spPr>
          <a:xfrm>
            <a:off x="6203725" y="4812159"/>
            <a:ext cx="131100" cy="173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8" name="Shape 1908"/>
          <p:cNvSpPr/>
          <p:nvPr/>
        </p:nvSpPr>
        <p:spPr>
          <a:xfrm>
            <a:off x="6435650" y="4773479"/>
            <a:ext cx="131100" cy="212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9" name="Shape 1909"/>
          <p:cNvSpPr/>
          <p:nvPr/>
        </p:nvSpPr>
        <p:spPr>
          <a:xfrm>
            <a:off x="6667575" y="4762254"/>
            <a:ext cx="131100" cy="223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0" name="Shape 1910"/>
          <p:cNvSpPr/>
          <p:nvPr/>
        </p:nvSpPr>
        <p:spPr>
          <a:xfrm>
            <a:off x="6899500" y="4918335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1" name="Shape 1911"/>
          <p:cNvSpPr/>
          <p:nvPr/>
        </p:nvSpPr>
        <p:spPr>
          <a:xfrm>
            <a:off x="7131425" y="4812058"/>
            <a:ext cx="131100" cy="173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2" name="Shape 1912"/>
          <p:cNvSpPr/>
          <p:nvPr/>
        </p:nvSpPr>
        <p:spPr>
          <a:xfrm>
            <a:off x="7363354" y="4918336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3" name="Shape 1913"/>
          <p:cNvSpPr/>
          <p:nvPr/>
        </p:nvSpPr>
        <p:spPr>
          <a:xfrm>
            <a:off x="7595275" y="4812133"/>
            <a:ext cx="131100" cy="173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4" name="Shape 1914"/>
          <p:cNvSpPr/>
          <p:nvPr/>
        </p:nvSpPr>
        <p:spPr>
          <a:xfrm>
            <a:off x="7827200" y="4918356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5" name="Shape 1915"/>
          <p:cNvSpPr/>
          <p:nvPr/>
        </p:nvSpPr>
        <p:spPr>
          <a:xfrm>
            <a:off x="8087631" y="4770736"/>
            <a:ext cx="131100" cy="214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6" name="Shape 1916"/>
          <p:cNvSpPr/>
          <p:nvPr/>
        </p:nvSpPr>
        <p:spPr>
          <a:xfrm>
            <a:off x="8304300" y="4883234"/>
            <a:ext cx="131100" cy="10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7" name="Shape 1917"/>
          <p:cNvSpPr txBox="1"/>
          <p:nvPr/>
        </p:nvSpPr>
        <p:spPr>
          <a:xfrm>
            <a:off x="90025" y="5309082"/>
            <a:ext cx="3812700" cy="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Fei-Fei and Perona, “A bayesian hierarchical model for learning natural scene categories”, CVPR 2005</a:t>
            </a:r>
            <a:endParaRPr sz="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Slide Number Placeholder 4">
            <a:extLst>
              <a:ext uri="{FF2B5EF4-FFF2-40B4-BE49-F238E27FC236}">
                <a16:creationId xmlns:a16="http://schemas.microsoft.com/office/drawing/2014/main" id="{E6C87081-F795-814D-93DF-53AB2A0977E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787838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Shape 2012"/>
          <p:cNvSpPr/>
          <p:nvPr/>
        </p:nvSpPr>
        <p:spPr>
          <a:xfrm>
            <a:off x="2958138" y="1806071"/>
            <a:ext cx="2857200" cy="1240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Feature Extraction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3" name="Shape 2013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Image features vs Neural Nets</a:t>
            </a:r>
            <a:endParaRPr dirty="0"/>
          </a:p>
        </p:txBody>
      </p:sp>
      <p:sp>
        <p:nvSpPr>
          <p:cNvPr id="2014" name="Shape 2014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51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15" name="Shape 2015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705951" y="1881457"/>
            <a:ext cx="1112925" cy="1089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6" name="Shape 2016"/>
          <p:cNvCxnSpPr/>
          <p:nvPr/>
        </p:nvCxnSpPr>
        <p:spPr>
          <a:xfrm>
            <a:off x="2009413" y="2426329"/>
            <a:ext cx="780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7" name="Shape 2017"/>
          <p:cNvCxnSpPr/>
          <p:nvPr/>
        </p:nvCxnSpPr>
        <p:spPr>
          <a:xfrm>
            <a:off x="5880925" y="2153379"/>
            <a:ext cx="784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18" name="Shape 2018"/>
          <p:cNvSpPr txBox="1"/>
          <p:nvPr/>
        </p:nvSpPr>
        <p:spPr>
          <a:xfrm>
            <a:off x="6070366" y="1554158"/>
            <a:ext cx="405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9" name="Shape 2019"/>
          <p:cNvSpPr txBox="1"/>
          <p:nvPr/>
        </p:nvSpPr>
        <p:spPr>
          <a:xfrm>
            <a:off x="6750525" y="2139971"/>
            <a:ext cx="18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</a:t>
            </a: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numbers giving scores for classes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20" name="Shape 2020"/>
          <p:cNvCxnSpPr/>
          <p:nvPr/>
        </p:nvCxnSpPr>
        <p:spPr>
          <a:xfrm>
            <a:off x="5880925" y="2834779"/>
            <a:ext cx="7716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021" name="Shape 2021"/>
          <p:cNvSpPr txBox="1"/>
          <p:nvPr/>
        </p:nvSpPr>
        <p:spPr>
          <a:xfrm>
            <a:off x="5880925" y="2854471"/>
            <a:ext cx="10368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training</a:t>
            </a:r>
            <a:endParaRPr sz="18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22" name="Shape 20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650" y="3576450"/>
            <a:ext cx="3820200" cy="1194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3" name="Shape 2023"/>
          <p:cNvCxnSpPr/>
          <p:nvPr/>
        </p:nvCxnSpPr>
        <p:spPr>
          <a:xfrm>
            <a:off x="0" y="3285200"/>
            <a:ext cx="916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24" name="Shape 2024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705951" y="4239049"/>
            <a:ext cx="1112925" cy="1089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5" name="Shape 2025"/>
          <p:cNvCxnSpPr/>
          <p:nvPr/>
        </p:nvCxnSpPr>
        <p:spPr>
          <a:xfrm>
            <a:off x="1956550" y="4830284"/>
            <a:ext cx="4656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26" name="Shape 2026"/>
          <p:cNvCxnSpPr/>
          <p:nvPr/>
        </p:nvCxnSpPr>
        <p:spPr>
          <a:xfrm>
            <a:off x="1956550" y="5161584"/>
            <a:ext cx="46563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027" name="Shape 2027"/>
          <p:cNvSpPr txBox="1"/>
          <p:nvPr/>
        </p:nvSpPr>
        <p:spPr>
          <a:xfrm>
            <a:off x="5683700" y="5142025"/>
            <a:ext cx="9657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training</a:t>
            </a:r>
            <a:endParaRPr sz="18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28" name="Shape 2028"/>
          <p:cNvSpPr txBox="1"/>
          <p:nvPr/>
        </p:nvSpPr>
        <p:spPr>
          <a:xfrm>
            <a:off x="6750525" y="4709563"/>
            <a:ext cx="18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</a:t>
            </a: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numbers giving scores for classes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29" name="Shape 2029"/>
          <p:cNvGrpSpPr/>
          <p:nvPr/>
        </p:nvGrpSpPr>
        <p:grpSpPr>
          <a:xfrm>
            <a:off x="3392884" y="2520610"/>
            <a:ext cx="1987740" cy="382886"/>
            <a:chOff x="4469303" y="2277720"/>
            <a:chExt cx="5262749" cy="1013732"/>
          </a:xfrm>
        </p:grpSpPr>
        <p:grpSp>
          <p:nvGrpSpPr>
            <p:cNvPr id="2030" name="Shape 2030"/>
            <p:cNvGrpSpPr/>
            <p:nvPr/>
          </p:nvGrpSpPr>
          <p:grpSpPr>
            <a:xfrm>
              <a:off x="4469303" y="2278250"/>
              <a:ext cx="1765386" cy="734725"/>
              <a:chOff x="3582850" y="1204925"/>
              <a:chExt cx="1379100" cy="734725"/>
            </a:xfrm>
          </p:grpSpPr>
          <p:cxnSp>
            <p:nvCxnSpPr>
              <p:cNvPr id="2031" name="Shape 2031"/>
              <p:cNvCxnSpPr/>
              <p:nvPr/>
            </p:nvCxnSpPr>
            <p:spPr>
              <a:xfrm>
                <a:off x="3582850" y="1939625"/>
                <a:ext cx="1379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32" name="Shape 2032"/>
              <p:cNvSpPr/>
              <p:nvPr/>
            </p:nvSpPr>
            <p:spPr>
              <a:xfrm>
                <a:off x="3627950" y="1204925"/>
                <a:ext cx="103200" cy="7347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Shape 2033"/>
              <p:cNvSpPr/>
              <p:nvPr/>
            </p:nvSpPr>
            <p:spPr>
              <a:xfrm>
                <a:off x="3793250" y="1456350"/>
                <a:ext cx="103200" cy="4833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Shape 2034"/>
              <p:cNvSpPr/>
              <p:nvPr/>
            </p:nvSpPr>
            <p:spPr>
              <a:xfrm>
                <a:off x="3958550" y="1669000"/>
                <a:ext cx="103200" cy="2706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Shape 2035"/>
              <p:cNvSpPr/>
              <p:nvPr/>
            </p:nvSpPr>
            <p:spPr>
              <a:xfrm>
                <a:off x="4123850" y="1456325"/>
                <a:ext cx="103200" cy="4833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Shape 2036"/>
              <p:cNvSpPr/>
              <p:nvPr/>
            </p:nvSpPr>
            <p:spPr>
              <a:xfrm>
                <a:off x="4289150" y="1366925"/>
                <a:ext cx="103200" cy="5727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Shape 2037"/>
              <p:cNvSpPr/>
              <p:nvPr/>
            </p:nvSpPr>
            <p:spPr>
              <a:xfrm>
                <a:off x="4454450" y="1804325"/>
                <a:ext cx="103200" cy="1353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Shape 2038"/>
              <p:cNvSpPr/>
              <p:nvPr/>
            </p:nvSpPr>
            <p:spPr>
              <a:xfrm>
                <a:off x="4619750" y="1525850"/>
                <a:ext cx="103200" cy="4137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Shape 2039"/>
              <p:cNvSpPr/>
              <p:nvPr/>
            </p:nvSpPr>
            <p:spPr>
              <a:xfrm>
                <a:off x="4785050" y="1733425"/>
                <a:ext cx="103200" cy="2061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0" name="Shape 2040"/>
            <p:cNvGrpSpPr/>
            <p:nvPr/>
          </p:nvGrpSpPr>
          <p:grpSpPr>
            <a:xfrm>
              <a:off x="6234711" y="2277720"/>
              <a:ext cx="1765800" cy="1004684"/>
              <a:chOff x="3582686" y="2246600"/>
              <a:chExt cx="1765800" cy="1004684"/>
            </a:xfrm>
          </p:grpSpPr>
          <p:cxnSp>
            <p:nvCxnSpPr>
              <p:cNvPr id="2041" name="Shape 2041"/>
              <p:cNvCxnSpPr/>
              <p:nvPr/>
            </p:nvCxnSpPr>
            <p:spPr>
              <a:xfrm>
                <a:off x="3582686" y="2981300"/>
                <a:ext cx="1765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42" name="Shape 2042"/>
              <p:cNvSpPr/>
              <p:nvPr/>
            </p:nvSpPr>
            <p:spPr>
              <a:xfrm>
                <a:off x="3611555" y="2246600"/>
                <a:ext cx="66000" cy="7347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Shape 2043"/>
              <p:cNvSpPr/>
              <p:nvPr/>
            </p:nvSpPr>
            <p:spPr>
              <a:xfrm rot="10800000" flipH="1">
                <a:off x="3717375" y="2981637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Shape 2044"/>
              <p:cNvSpPr/>
              <p:nvPr/>
            </p:nvSpPr>
            <p:spPr>
              <a:xfrm rot="10800000" flipH="1">
                <a:off x="3823175" y="2975481"/>
                <a:ext cx="66000" cy="270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Shape 2045"/>
              <p:cNvSpPr/>
              <p:nvPr/>
            </p:nvSpPr>
            <p:spPr>
              <a:xfrm>
                <a:off x="3928975" y="2429700"/>
                <a:ext cx="66000" cy="5517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Shape 2046"/>
              <p:cNvSpPr/>
              <p:nvPr/>
            </p:nvSpPr>
            <p:spPr>
              <a:xfrm rot="10800000" flipH="1">
                <a:off x="4034800" y="2980377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Shape 2047"/>
              <p:cNvSpPr/>
              <p:nvPr/>
            </p:nvSpPr>
            <p:spPr>
              <a:xfrm>
                <a:off x="4140597" y="2846000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Shape 2048"/>
              <p:cNvSpPr/>
              <p:nvPr/>
            </p:nvSpPr>
            <p:spPr>
              <a:xfrm rot="10800000" flipH="1">
                <a:off x="4246400" y="2980684"/>
                <a:ext cx="66000" cy="270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Shape 2049"/>
              <p:cNvSpPr/>
              <p:nvPr/>
            </p:nvSpPr>
            <p:spPr>
              <a:xfrm>
                <a:off x="4352225" y="2664825"/>
                <a:ext cx="66000" cy="3165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Shape 2050"/>
              <p:cNvSpPr/>
              <p:nvPr/>
            </p:nvSpPr>
            <p:spPr>
              <a:xfrm>
                <a:off x="4458025" y="2532545"/>
                <a:ext cx="66000" cy="448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Shape 2051"/>
              <p:cNvSpPr/>
              <p:nvPr/>
            </p:nvSpPr>
            <p:spPr>
              <a:xfrm rot="10800000" flipH="1">
                <a:off x="4563850" y="2981315"/>
                <a:ext cx="66000" cy="114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Shape 2052"/>
              <p:cNvSpPr/>
              <p:nvPr/>
            </p:nvSpPr>
            <p:spPr>
              <a:xfrm>
                <a:off x="4669650" y="2370916"/>
                <a:ext cx="66000" cy="6105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Shape 2053"/>
              <p:cNvSpPr/>
              <p:nvPr/>
            </p:nvSpPr>
            <p:spPr>
              <a:xfrm>
                <a:off x="4775450" y="2710695"/>
                <a:ext cx="66000" cy="270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Shape 2054"/>
              <p:cNvSpPr/>
              <p:nvPr/>
            </p:nvSpPr>
            <p:spPr>
              <a:xfrm>
                <a:off x="4881275" y="2775192"/>
                <a:ext cx="66000" cy="2061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Shape 2055"/>
              <p:cNvSpPr/>
              <p:nvPr/>
            </p:nvSpPr>
            <p:spPr>
              <a:xfrm>
                <a:off x="5092881" y="2567513"/>
                <a:ext cx="66000" cy="4137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Shape 2056"/>
              <p:cNvSpPr/>
              <p:nvPr/>
            </p:nvSpPr>
            <p:spPr>
              <a:xfrm>
                <a:off x="5198689" y="2775088"/>
                <a:ext cx="66000" cy="2061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Shape 2057"/>
              <p:cNvSpPr/>
              <p:nvPr/>
            </p:nvSpPr>
            <p:spPr>
              <a:xfrm>
                <a:off x="4982497" y="2981300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Shape 2058"/>
            <p:cNvGrpSpPr/>
            <p:nvPr/>
          </p:nvGrpSpPr>
          <p:grpSpPr>
            <a:xfrm>
              <a:off x="7966552" y="2464136"/>
              <a:ext cx="1765500" cy="827315"/>
              <a:chOff x="3582878" y="3595700"/>
              <a:chExt cx="1765500" cy="827315"/>
            </a:xfrm>
          </p:grpSpPr>
          <p:cxnSp>
            <p:nvCxnSpPr>
              <p:cNvPr id="2059" name="Shape 2059"/>
              <p:cNvCxnSpPr/>
              <p:nvPr/>
            </p:nvCxnSpPr>
            <p:spPr>
              <a:xfrm>
                <a:off x="3582878" y="4147400"/>
                <a:ext cx="176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60" name="Shape 2060"/>
              <p:cNvSpPr/>
              <p:nvPr/>
            </p:nvSpPr>
            <p:spPr>
              <a:xfrm>
                <a:off x="3640600" y="3595700"/>
                <a:ext cx="132000" cy="5517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Shape 2061"/>
              <p:cNvSpPr/>
              <p:nvPr/>
            </p:nvSpPr>
            <p:spPr>
              <a:xfrm>
                <a:off x="3852200" y="3855162"/>
                <a:ext cx="132000" cy="2922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Shape 2062"/>
              <p:cNvSpPr/>
              <p:nvPr/>
            </p:nvSpPr>
            <p:spPr>
              <a:xfrm rot="10800000" flipH="1">
                <a:off x="4063800" y="4142981"/>
                <a:ext cx="132000" cy="1146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Shape 2063"/>
              <p:cNvSpPr/>
              <p:nvPr/>
            </p:nvSpPr>
            <p:spPr>
              <a:xfrm rot="10800000" flipH="1">
                <a:off x="4275400" y="4152415"/>
                <a:ext cx="132000" cy="2706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Shape 2064"/>
              <p:cNvSpPr/>
              <p:nvPr/>
            </p:nvSpPr>
            <p:spPr>
              <a:xfrm>
                <a:off x="4487025" y="3899275"/>
                <a:ext cx="132000" cy="2481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Shape 2065"/>
              <p:cNvSpPr/>
              <p:nvPr/>
            </p:nvSpPr>
            <p:spPr>
              <a:xfrm>
                <a:off x="4698614" y="4012100"/>
                <a:ext cx="132000" cy="1353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Shape 2066"/>
              <p:cNvSpPr/>
              <p:nvPr/>
            </p:nvSpPr>
            <p:spPr>
              <a:xfrm rot="10800000" flipH="1">
                <a:off x="4910225" y="4149039"/>
                <a:ext cx="132000" cy="2061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Shape 2067"/>
              <p:cNvSpPr/>
              <p:nvPr/>
            </p:nvSpPr>
            <p:spPr>
              <a:xfrm>
                <a:off x="5121815" y="3941200"/>
                <a:ext cx="132000" cy="2061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068" name="Shape 2068"/>
          <p:cNvCxnSpPr/>
          <p:nvPr/>
        </p:nvCxnSpPr>
        <p:spPr>
          <a:xfrm>
            <a:off x="8587400" y="2911325"/>
            <a:ext cx="0" cy="87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69" name="Shape 2069"/>
          <p:cNvSpPr txBox="1"/>
          <p:nvPr/>
        </p:nvSpPr>
        <p:spPr>
          <a:xfrm>
            <a:off x="6337250" y="3509825"/>
            <a:ext cx="2038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600" ker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Krizhevsky, Sutskever, and Hinton, “Imagenet classification with deep convolutional neural networks”, NIPS 2012.</a:t>
            </a:r>
            <a:endParaRPr sz="600" kern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600" ker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Figure copyright Krizhevsky, Sutskever, and Hinton, 2012. Reproduced with permission.</a:t>
            </a:r>
            <a:endParaRPr sz="600" kern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lide Number Placeholder 4">
            <a:extLst>
              <a:ext uri="{FF2B5EF4-FFF2-40B4-BE49-F238E27FC236}">
                <a16:creationId xmlns:a16="http://schemas.microsoft.com/office/drawing/2014/main" id="{2E4F7582-9751-784C-966A-0BEC0E1B40BF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2311468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Decomposition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Reality</a:t>
              </a: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2453640" y="385815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3497580"/>
            <a:ext cx="1085411" cy="671668"/>
            <a:chOff x="2590800" y="3497580"/>
            <a:chExt cx="1085411" cy="671668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2590800" y="3497580"/>
              <a:ext cx="762000" cy="4291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839628">
              <a:off x="2653387" y="3646028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Estimation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2667000" y="41148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1514" y="3810000"/>
            <a:ext cx="523220" cy="1182460"/>
            <a:chOff x="2200074" y="3914243"/>
            <a:chExt cx="523220" cy="1182460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2479273" y="4079473"/>
              <a:ext cx="116374" cy="1596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966218">
              <a:off x="1870454" y="4243863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Optimization</a:t>
              </a:r>
              <a:br>
                <a:rPr lang="en-US" sz="1400" dirty="0"/>
              </a:br>
              <a:r>
                <a:rPr lang="en-US" sz="1400" dirty="0"/>
                <a:t>Error = 0</a:t>
              </a: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9" name="Straight Arrow Connector 28"/>
          <p:cNvCxnSpPr>
            <a:stCxn id="27" idx="7"/>
            <a:endCxn id="15" idx="3"/>
          </p:cNvCxnSpPr>
          <p:nvPr/>
        </p:nvCxnSpPr>
        <p:spPr bwMode="auto">
          <a:xfrm flipV="1">
            <a:off x="3469873" y="1620028"/>
            <a:ext cx="2646214" cy="18290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352800" y="3429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 rot="19476700">
            <a:off x="3970174" y="2664237"/>
            <a:ext cx="140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Modeling Error</a:t>
            </a:r>
          </a:p>
        </p:txBody>
      </p:sp>
      <p:sp>
        <p:nvSpPr>
          <p:cNvPr id="26" name="TextBox 25"/>
          <p:cNvSpPr txBox="1"/>
          <p:nvPr/>
        </p:nvSpPr>
        <p:spPr>
          <a:xfrm rot="1571769">
            <a:off x="926193" y="432939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model class</a:t>
            </a:r>
          </a:p>
        </p:txBody>
      </p:sp>
      <p:grpSp>
        <p:nvGrpSpPr>
          <p:cNvPr id="66" name="Shape 335"/>
          <p:cNvGrpSpPr/>
          <p:nvPr/>
        </p:nvGrpSpPr>
        <p:grpSpPr>
          <a:xfrm>
            <a:off x="1680509" y="3052394"/>
            <a:ext cx="834091" cy="452806"/>
            <a:chOff x="3572521" y="2326840"/>
            <a:chExt cx="834091" cy="452806"/>
          </a:xfrm>
        </p:grpSpPr>
        <p:sp>
          <p:nvSpPr>
            <p:cNvPr id="71" name="Shape 340"/>
            <p:cNvSpPr/>
            <p:nvPr/>
          </p:nvSpPr>
          <p:spPr>
            <a:xfrm>
              <a:off x="3575921" y="2670720"/>
              <a:ext cx="830691" cy="108926"/>
            </a:xfrm>
            <a:prstGeom prst="rect">
              <a:avLst/>
            </a:prstGeom>
            <a:solidFill>
              <a:srgbClr val="D9D9D9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</a:p>
          </p:txBody>
        </p:sp>
        <p:sp>
          <p:nvSpPr>
            <p:cNvPr id="78" name="Shape 347"/>
            <p:cNvSpPr/>
            <p:nvPr/>
          </p:nvSpPr>
          <p:spPr>
            <a:xfrm>
              <a:off x="3572521" y="2326840"/>
              <a:ext cx="830700" cy="1089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Softmax</a:t>
              </a:r>
            </a:p>
          </p:txBody>
        </p:sp>
        <p:sp>
          <p:nvSpPr>
            <p:cNvPr id="79" name="Shape 348"/>
            <p:cNvSpPr/>
            <p:nvPr/>
          </p:nvSpPr>
          <p:spPr>
            <a:xfrm>
              <a:off x="3572521" y="2486015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</a:t>
              </a:r>
              <a:r>
                <a:rPr lang="en-US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HxWx3</a:t>
              </a:r>
              <a:endParaRPr lang="en" sz="700" dirty="0">
                <a:solidFill>
                  <a:srgbClr val="38761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80" name="Shape 377"/>
          <p:cNvSpPr txBox="1"/>
          <p:nvPr/>
        </p:nvSpPr>
        <p:spPr>
          <a:xfrm>
            <a:off x="914400" y="2708288"/>
            <a:ext cx="2294286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Multi-class Logistic Regression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41385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2" name="Shape 17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008" y="220932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3" name="Shape 1783"/>
          <p:cNvSpPr txBox="1"/>
          <p:nvPr/>
        </p:nvSpPr>
        <p:spPr>
          <a:xfrm>
            <a:off x="499750" y="21706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Linear score function: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5B74CC-01B8-CA4E-952F-C2BB884F3D86}"/>
              </a:ext>
            </a:extLst>
          </p:cNvPr>
          <p:cNvSpPr txBox="1">
            <a:spLocks/>
          </p:cNvSpPr>
          <p:nvPr/>
        </p:nvSpPr>
        <p:spPr>
          <a:xfrm>
            <a:off x="0" y="227000"/>
            <a:ext cx="9144000" cy="763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 dirty="0"/>
              <a:t>Neural networks: without the brain stuff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791885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Shape 1788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54</a:t>
            </a:fld>
            <a:endParaRPr lang="en" sz="1800">
              <a:solidFill>
                <a:srgbClr val="FFFFFF"/>
              </a:solidFill>
            </a:endParaRPr>
          </a:p>
        </p:txBody>
      </p:sp>
      <p:pic>
        <p:nvPicPr>
          <p:cNvPr id="1789" name="Shape 17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008" y="220932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0" name="Shape 1790"/>
          <p:cNvSpPr txBox="1"/>
          <p:nvPr/>
        </p:nvSpPr>
        <p:spPr>
          <a:xfrm>
            <a:off x="499750" y="21706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Linear score function:</a:t>
            </a:r>
          </a:p>
        </p:txBody>
      </p:sp>
      <p:sp>
        <p:nvSpPr>
          <p:cNvPr id="1791" name="Shape 1791"/>
          <p:cNvSpPr txBox="1"/>
          <p:nvPr/>
        </p:nvSpPr>
        <p:spPr>
          <a:xfrm>
            <a:off x="497750" y="27475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2-layer Neural Network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pic>
        <p:nvPicPr>
          <p:cNvPr id="1792" name="Shape 17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1126" y="2805000"/>
            <a:ext cx="3554875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19572E-DC28-2548-A4EF-59A2013341F0}"/>
              </a:ext>
            </a:extLst>
          </p:cNvPr>
          <p:cNvSpPr txBox="1">
            <a:spLocks/>
          </p:cNvSpPr>
          <p:nvPr/>
        </p:nvSpPr>
        <p:spPr>
          <a:xfrm>
            <a:off x="0" y="227000"/>
            <a:ext cx="9144000" cy="763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 dirty="0"/>
              <a:t>Neural networks: without the brain stuff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56869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Shape 1798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62620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55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1804" name="Shape 1804"/>
          <p:cNvSpPr/>
          <p:nvPr/>
        </p:nvSpPr>
        <p:spPr>
          <a:xfrm>
            <a:off x="2788250" y="3333575"/>
            <a:ext cx="448200" cy="145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1805" name="Shape 1805"/>
          <p:cNvSpPr/>
          <p:nvPr/>
        </p:nvSpPr>
        <p:spPr>
          <a:xfrm>
            <a:off x="4136453" y="3669740"/>
            <a:ext cx="448200" cy="85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</a:p>
        </p:txBody>
      </p:sp>
      <p:cxnSp>
        <p:nvCxnSpPr>
          <p:cNvPr id="1806" name="Shape 1806"/>
          <p:cNvCxnSpPr/>
          <p:nvPr/>
        </p:nvCxnSpPr>
        <p:spPr>
          <a:xfrm rot="10800000" flipH="1">
            <a:off x="3236479" y="4526250"/>
            <a:ext cx="904499" cy="2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07" name="Shape 1807"/>
          <p:cNvCxnSpPr/>
          <p:nvPr/>
        </p:nvCxnSpPr>
        <p:spPr>
          <a:xfrm>
            <a:off x="3236479" y="3341567"/>
            <a:ext cx="912599" cy="3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08" name="Shape 1808"/>
          <p:cNvSpPr txBox="1"/>
          <p:nvPr/>
        </p:nvSpPr>
        <p:spPr>
          <a:xfrm>
            <a:off x="3364583" y="3840482"/>
            <a:ext cx="8406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W1</a:t>
            </a:r>
          </a:p>
        </p:txBody>
      </p:sp>
      <p:sp>
        <p:nvSpPr>
          <p:cNvPr id="1809" name="Shape 1809"/>
          <p:cNvSpPr/>
          <p:nvPr/>
        </p:nvSpPr>
        <p:spPr>
          <a:xfrm>
            <a:off x="5548680" y="3859197"/>
            <a:ext cx="448200" cy="47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cxnSp>
        <p:nvCxnSpPr>
          <p:cNvPr id="1810" name="Shape 1810"/>
          <p:cNvCxnSpPr/>
          <p:nvPr/>
        </p:nvCxnSpPr>
        <p:spPr>
          <a:xfrm>
            <a:off x="4565178" y="3669740"/>
            <a:ext cx="1000500" cy="20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11" name="Shape 1811"/>
          <p:cNvCxnSpPr/>
          <p:nvPr/>
        </p:nvCxnSpPr>
        <p:spPr>
          <a:xfrm rot="10800000" flipH="1">
            <a:off x="4581191" y="4325809"/>
            <a:ext cx="968700" cy="20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12" name="Shape 1812"/>
          <p:cNvSpPr txBox="1"/>
          <p:nvPr/>
        </p:nvSpPr>
        <p:spPr>
          <a:xfrm>
            <a:off x="4739034" y="3846671"/>
            <a:ext cx="8406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W2</a:t>
            </a:r>
          </a:p>
        </p:txBody>
      </p:sp>
      <p:sp>
        <p:nvSpPr>
          <p:cNvPr id="1813" name="Shape 1813"/>
          <p:cNvSpPr txBox="1"/>
          <p:nvPr/>
        </p:nvSpPr>
        <p:spPr>
          <a:xfrm>
            <a:off x="2063550" y="450990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3072</a:t>
            </a:r>
          </a:p>
        </p:txBody>
      </p:sp>
      <p:sp>
        <p:nvSpPr>
          <p:cNvPr id="1814" name="Shape 1814"/>
          <p:cNvSpPr txBox="1"/>
          <p:nvPr/>
        </p:nvSpPr>
        <p:spPr>
          <a:xfrm>
            <a:off x="4036000" y="450990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</a:p>
        </p:txBody>
      </p:sp>
      <p:sp>
        <p:nvSpPr>
          <p:cNvPr id="1815" name="Shape 1815"/>
          <p:cNvSpPr txBox="1"/>
          <p:nvPr/>
        </p:nvSpPr>
        <p:spPr>
          <a:xfrm>
            <a:off x="5569450" y="444075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27000"/>
            <a:ext cx="9144000" cy="763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/>
              <a:t>Neural networks: without the brain stuff</a:t>
            </a:r>
            <a:endParaRPr lang="en-US" kern="0" dirty="0"/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pic>
        <p:nvPicPr>
          <p:cNvPr id="22" name="Shape 1789">
            <a:extLst>
              <a:ext uri="{FF2B5EF4-FFF2-40B4-BE49-F238E27FC236}">
                <a16:creationId xmlns:a16="http://schemas.microsoft.com/office/drawing/2014/main" id="{2A34BF96-1323-224F-B616-F1FC22DAF4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008" y="220932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1790">
            <a:extLst>
              <a:ext uri="{FF2B5EF4-FFF2-40B4-BE49-F238E27FC236}">
                <a16:creationId xmlns:a16="http://schemas.microsoft.com/office/drawing/2014/main" id="{66DBE688-31C5-4F4F-93DE-8F74DA136663}"/>
              </a:ext>
            </a:extLst>
          </p:cNvPr>
          <p:cNvSpPr txBox="1"/>
          <p:nvPr/>
        </p:nvSpPr>
        <p:spPr>
          <a:xfrm>
            <a:off x="499750" y="21706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Linear score function:</a:t>
            </a:r>
          </a:p>
        </p:txBody>
      </p:sp>
      <p:sp>
        <p:nvSpPr>
          <p:cNvPr id="24" name="Shape 1791">
            <a:extLst>
              <a:ext uri="{FF2B5EF4-FFF2-40B4-BE49-F238E27FC236}">
                <a16:creationId xmlns:a16="http://schemas.microsoft.com/office/drawing/2014/main" id="{75ABDDBB-2F58-3D48-9A97-ACF42A36C55B}"/>
              </a:ext>
            </a:extLst>
          </p:cNvPr>
          <p:cNvSpPr txBox="1"/>
          <p:nvPr/>
        </p:nvSpPr>
        <p:spPr>
          <a:xfrm>
            <a:off x="497750" y="27475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2-layer Neural Network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pic>
        <p:nvPicPr>
          <p:cNvPr id="25" name="Shape 1792">
            <a:extLst>
              <a:ext uri="{FF2B5EF4-FFF2-40B4-BE49-F238E27FC236}">
                <a16:creationId xmlns:a16="http://schemas.microsoft.com/office/drawing/2014/main" id="{6E9F9EF0-E917-D143-A50C-3BFBC66183B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1126" y="2805000"/>
            <a:ext cx="3554875" cy="49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338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Shape 1820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56</a:t>
            </a:fld>
            <a:endParaRPr lang="en" sz="1800">
              <a:solidFill>
                <a:srgbClr val="FFFFFF"/>
              </a:solidFill>
            </a:endParaRPr>
          </a:p>
        </p:txBody>
      </p:sp>
      <p:pic>
        <p:nvPicPr>
          <p:cNvPr id="1838" name="Shape 18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49" y="5300375"/>
            <a:ext cx="7521527" cy="795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227000"/>
            <a:ext cx="9144000" cy="763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/>
              <a:t>Neural networks: without the brain stuff</a:t>
            </a:r>
            <a:endParaRPr lang="en-US" kern="0" dirty="0"/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3" name="Shape 1804">
            <a:extLst>
              <a:ext uri="{FF2B5EF4-FFF2-40B4-BE49-F238E27FC236}">
                <a16:creationId xmlns:a16="http://schemas.microsoft.com/office/drawing/2014/main" id="{3E4B7D18-F5AD-974A-A561-D5F66D0558E0}"/>
              </a:ext>
            </a:extLst>
          </p:cNvPr>
          <p:cNvSpPr/>
          <p:nvPr/>
        </p:nvSpPr>
        <p:spPr>
          <a:xfrm>
            <a:off x="2788250" y="3333575"/>
            <a:ext cx="448200" cy="145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24" name="Shape 1805">
            <a:extLst>
              <a:ext uri="{FF2B5EF4-FFF2-40B4-BE49-F238E27FC236}">
                <a16:creationId xmlns:a16="http://schemas.microsoft.com/office/drawing/2014/main" id="{2857FF5D-0C19-DA47-98C2-03FBE0DCCCBE}"/>
              </a:ext>
            </a:extLst>
          </p:cNvPr>
          <p:cNvSpPr/>
          <p:nvPr/>
        </p:nvSpPr>
        <p:spPr>
          <a:xfrm>
            <a:off x="4136453" y="3669740"/>
            <a:ext cx="448200" cy="85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</a:p>
        </p:txBody>
      </p:sp>
      <p:cxnSp>
        <p:nvCxnSpPr>
          <p:cNvPr id="25" name="Shape 1806">
            <a:extLst>
              <a:ext uri="{FF2B5EF4-FFF2-40B4-BE49-F238E27FC236}">
                <a16:creationId xmlns:a16="http://schemas.microsoft.com/office/drawing/2014/main" id="{F0143910-4A0A-A24E-B572-5F92C43B1017}"/>
              </a:ext>
            </a:extLst>
          </p:cNvPr>
          <p:cNvCxnSpPr/>
          <p:nvPr/>
        </p:nvCxnSpPr>
        <p:spPr>
          <a:xfrm rot="10800000" flipH="1">
            <a:off x="3236479" y="4526250"/>
            <a:ext cx="904499" cy="2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" name="Shape 1807">
            <a:extLst>
              <a:ext uri="{FF2B5EF4-FFF2-40B4-BE49-F238E27FC236}">
                <a16:creationId xmlns:a16="http://schemas.microsoft.com/office/drawing/2014/main" id="{EE912689-82B8-174E-8E8D-9D84B43E7B05}"/>
              </a:ext>
            </a:extLst>
          </p:cNvPr>
          <p:cNvCxnSpPr/>
          <p:nvPr/>
        </p:nvCxnSpPr>
        <p:spPr>
          <a:xfrm>
            <a:off x="3236479" y="3341567"/>
            <a:ext cx="912599" cy="3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" name="Shape 1808">
            <a:extLst>
              <a:ext uri="{FF2B5EF4-FFF2-40B4-BE49-F238E27FC236}">
                <a16:creationId xmlns:a16="http://schemas.microsoft.com/office/drawing/2014/main" id="{29267D96-971B-9441-80C0-311F6EE84A2D}"/>
              </a:ext>
            </a:extLst>
          </p:cNvPr>
          <p:cNvSpPr txBox="1"/>
          <p:nvPr/>
        </p:nvSpPr>
        <p:spPr>
          <a:xfrm>
            <a:off x="3364583" y="3840482"/>
            <a:ext cx="8406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W1</a:t>
            </a:r>
          </a:p>
        </p:txBody>
      </p:sp>
      <p:sp>
        <p:nvSpPr>
          <p:cNvPr id="28" name="Shape 1809">
            <a:extLst>
              <a:ext uri="{FF2B5EF4-FFF2-40B4-BE49-F238E27FC236}">
                <a16:creationId xmlns:a16="http://schemas.microsoft.com/office/drawing/2014/main" id="{E8E6A026-03A5-B04D-B584-0C41EAD341E5}"/>
              </a:ext>
            </a:extLst>
          </p:cNvPr>
          <p:cNvSpPr/>
          <p:nvPr/>
        </p:nvSpPr>
        <p:spPr>
          <a:xfrm>
            <a:off x="5548680" y="3859197"/>
            <a:ext cx="448200" cy="47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cxnSp>
        <p:nvCxnSpPr>
          <p:cNvPr id="29" name="Shape 1810">
            <a:extLst>
              <a:ext uri="{FF2B5EF4-FFF2-40B4-BE49-F238E27FC236}">
                <a16:creationId xmlns:a16="http://schemas.microsoft.com/office/drawing/2014/main" id="{E25173D8-808C-234A-BA57-A41974A2899B}"/>
              </a:ext>
            </a:extLst>
          </p:cNvPr>
          <p:cNvCxnSpPr/>
          <p:nvPr/>
        </p:nvCxnSpPr>
        <p:spPr>
          <a:xfrm>
            <a:off x="4565178" y="3669740"/>
            <a:ext cx="1000500" cy="20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1811">
            <a:extLst>
              <a:ext uri="{FF2B5EF4-FFF2-40B4-BE49-F238E27FC236}">
                <a16:creationId xmlns:a16="http://schemas.microsoft.com/office/drawing/2014/main" id="{FFCC56F7-90B1-5A4E-8C5B-139244B5FD4B}"/>
              </a:ext>
            </a:extLst>
          </p:cNvPr>
          <p:cNvCxnSpPr/>
          <p:nvPr/>
        </p:nvCxnSpPr>
        <p:spPr>
          <a:xfrm rot="10800000" flipH="1">
            <a:off x="4581191" y="4325809"/>
            <a:ext cx="968700" cy="20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" name="Shape 1812">
            <a:extLst>
              <a:ext uri="{FF2B5EF4-FFF2-40B4-BE49-F238E27FC236}">
                <a16:creationId xmlns:a16="http://schemas.microsoft.com/office/drawing/2014/main" id="{863B7384-9579-554D-829D-D221AD867CE2}"/>
              </a:ext>
            </a:extLst>
          </p:cNvPr>
          <p:cNvSpPr txBox="1"/>
          <p:nvPr/>
        </p:nvSpPr>
        <p:spPr>
          <a:xfrm>
            <a:off x="4739034" y="3846671"/>
            <a:ext cx="8406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W2</a:t>
            </a:r>
          </a:p>
        </p:txBody>
      </p:sp>
      <p:sp>
        <p:nvSpPr>
          <p:cNvPr id="32" name="Shape 1813">
            <a:extLst>
              <a:ext uri="{FF2B5EF4-FFF2-40B4-BE49-F238E27FC236}">
                <a16:creationId xmlns:a16="http://schemas.microsoft.com/office/drawing/2014/main" id="{FA04AF3F-F369-D042-8DAF-C6CFBEBBEE68}"/>
              </a:ext>
            </a:extLst>
          </p:cNvPr>
          <p:cNvSpPr txBox="1"/>
          <p:nvPr/>
        </p:nvSpPr>
        <p:spPr>
          <a:xfrm>
            <a:off x="2063550" y="450990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3072</a:t>
            </a:r>
          </a:p>
        </p:txBody>
      </p:sp>
      <p:sp>
        <p:nvSpPr>
          <p:cNvPr id="33" name="Shape 1814">
            <a:extLst>
              <a:ext uri="{FF2B5EF4-FFF2-40B4-BE49-F238E27FC236}">
                <a16:creationId xmlns:a16="http://schemas.microsoft.com/office/drawing/2014/main" id="{8892F380-2A4E-524D-8555-4D0AE859C88C}"/>
              </a:ext>
            </a:extLst>
          </p:cNvPr>
          <p:cNvSpPr txBox="1"/>
          <p:nvPr/>
        </p:nvSpPr>
        <p:spPr>
          <a:xfrm>
            <a:off x="4036000" y="450990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</a:p>
        </p:txBody>
      </p:sp>
      <p:sp>
        <p:nvSpPr>
          <p:cNvPr id="34" name="Shape 1815">
            <a:extLst>
              <a:ext uri="{FF2B5EF4-FFF2-40B4-BE49-F238E27FC236}">
                <a16:creationId xmlns:a16="http://schemas.microsoft.com/office/drawing/2014/main" id="{A723F7A9-DBBA-914C-8F39-23F696FDD7D5}"/>
              </a:ext>
            </a:extLst>
          </p:cNvPr>
          <p:cNvSpPr txBox="1"/>
          <p:nvPr/>
        </p:nvSpPr>
        <p:spPr>
          <a:xfrm>
            <a:off x="5569450" y="444075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pic>
        <p:nvPicPr>
          <p:cNvPr id="35" name="Shape 1789">
            <a:extLst>
              <a:ext uri="{FF2B5EF4-FFF2-40B4-BE49-F238E27FC236}">
                <a16:creationId xmlns:a16="http://schemas.microsoft.com/office/drawing/2014/main" id="{E8EB39FB-31CE-8944-94EC-0CBD7FBC7C5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008" y="220932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1790">
            <a:extLst>
              <a:ext uri="{FF2B5EF4-FFF2-40B4-BE49-F238E27FC236}">
                <a16:creationId xmlns:a16="http://schemas.microsoft.com/office/drawing/2014/main" id="{C4D10B79-50FE-5A40-8175-DB57220B5EED}"/>
              </a:ext>
            </a:extLst>
          </p:cNvPr>
          <p:cNvSpPr txBox="1"/>
          <p:nvPr/>
        </p:nvSpPr>
        <p:spPr>
          <a:xfrm>
            <a:off x="499750" y="21706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Linear score function:</a:t>
            </a:r>
          </a:p>
        </p:txBody>
      </p:sp>
      <p:sp>
        <p:nvSpPr>
          <p:cNvPr id="37" name="Shape 1791">
            <a:extLst>
              <a:ext uri="{FF2B5EF4-FFF2-40B4-BE49-F238E27FC236}">
                <a16:creationId xmlns:a16="http://schemas.microsoft.com/office/drawing/2014/main" id="{C9A962DB-EE3C-DE46-821A-B7F5BF52A6DE}"/>
              </a:ext>
            </a:extLst>
          </p:cNvPr>
          <p:cNvSpPr txBox="1"/>
          <p:nvPr/>
        </p:nvSpPr>
        <p:spPr>
          <a:xfrm>
            <a:off x="497750" y="27475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2-layer Neural Network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pic>
        <p:nvPicPr>
          <p:cNvPr id="38" name="Shape 1792">
            <a:extLst>
              <a:ext uri="{FF2B5EF4-FFF2-40B4-BE49-F238E27FC236}">
                <a16:creationId xmlns:a16="http://schemas.microsoft.com/office/drawing/2014/main" id="{186C0766-45A3-6A43-B8D8-AD9AC119457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1126" y="2805000"/>
            <a:ext cx="3554875" cy="49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4627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Shape 1843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57</a:t>
            </a:fld>
            <a:endParaRPr lang="en" sz="1800">
              <a:solidFill>
                <a:srgbClr val="FFFFFF"/>
              </a:solidFill>
            </a:endParaRPr>
          </a:p>
        </p:txBody>
      </p:sp>
      <p:pic>
        <p:nvPicPr>
          <p:cNvPr id="1844" name="Shape 18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5625" y="3613974"/>
            <a:ext cx="5424259" cy="4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6" name="Shape 18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008" y="220932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7" name="Shape 1847"/>
          <p:cNvSpPr txBox="1"/>
          <p:nvPr/>
        </p:nvSpPr>
        <p:spPr>
          <a:xfrm>
            <a:off x="499750" y="21706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Linear score function:</a:t>
            </a:r>
          </a:p>
        </p:txBody>
      </p:sp>
      <p:sp>
        <p:nvSpPr>
          <p:cNvPr id="1848" name="Shape 1848"/>
          <p:cNvSpPr txBox="1"/>
          <p:nvPr/>
        </p:nvSpPr>
        <p:spPr>
          <a:xfrm>
            <a:off x="497750" y="27475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2-layer Neural Network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or 3-layer Neural Network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pic>
        <p:nvPicPr>
          <p:cNvPr id="1849" name="Shape 18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1126" y="2805000"/>
            <a:ext cx="3554875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227000"/>
            <a:ext cx="9144000" cy="763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/>
              <a:t>Neural networks: without the brain stuff</a:t>
            </a:r>
            <a:endParaRPr lang="en-US" kern="0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797493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Cascaded “neurons”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The output from one layer is the input to the next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Each layer has its own sets of weights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" y="2895600"/>
            <a:ext cx="3671316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587" y="2895600"/>
            <a:ext cx="5126413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4770" y="6578469"/>
            <a:ext cx="287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Andrej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Karpathy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CS231n</a:t>
            </a:r>
          </a:p>
        </p:txBody>
      </p:sp>
    </p:spTree>
    <p:extLst>
      <p:ext uri="{BB962C8B-B14F-4D97-AF65-F5344CB8AC3E}">
        <p14:creationId xmlns:p14="http://schemas.microsoft.com/office/powerpoint/2010/main" val="3194842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Shape 19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76" y="1707850"/>
            <a:ext cx="3245725" cy="22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5" name="Shape 19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249" y="1690001"/>
            <a:ext cx="4604950" cy="22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6" name="Shape 1996"/>
          <p:cNvCxnSpPr/>
          <p:nvPr/>
        </p:nvCxnSpPr>
        <p:spPr>
          <a:xfrm>
            <a:off x="3901200" y="1765775"/>
            <a:ext cx="0" cy="2241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97" name="Shape 1997"/>
          <p:cNvCxnSpPr/>
          <p:nvPr/>
        </p:nvCxnSpPr>
        <p:spPr>
          <a:xfrm rot="10800000">
            <a:off x="2312525" y="4045425"/>
            <a:ext cx="1114500" cy="7830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98" name="Shape 1998"/>
          <p:cNvSpPr txBox="1"/>
          <p:nvPr/>
        </p:nvSpPr>
        <p:spPr>
          <a:xfrm>
            <a:off x="3196900" y="4763600"/>
            <a:ext cx="4650900" cy="6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“Fully-connected” layers</a:t>
            </a:r>
          </a:p>
        </p:txBody>
      </p:sp>
      <p:cxnSp>
        <p:nvCxnSpPr>
          <p:cNvPr id="1999" name="Shape 1999"/>
          <p:cNvCxnSpPr/>
          <p:nvPr/>
        </p:nvCxnSpPr>
        <p:spPr>
          <a:xfrm rot="10800000">
            <a:off x="3030625" y="3756275"/>
            <a:ext cx="528900" cy="10842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00" name="Shape 2000"/>
          <p:cNvSpPr txBox="1"/>
          <p:nvPr/>
        </p:nvSpPr>
        <p:spPr>
          <a:xfrm>
            <a:off x="228600" y="4374700"/>
            <a:ext cx="4738500" cy="46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“2-layer Neural Net”, 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“1-hidden-layer Neural Net”</a:t>
            </a:r>
          </a:p>
        </p:txBody>
      </p:sp>
      <p:sp>
        <p:nvSpPr>
          <p:cNvPr id="2001" name="Shape 2001"/>
          <p:cNvSpPr txBox="1"/>
          <p:nvPr/>
        </p:nvSpPr>
        <p:spPr>
          <a:xfrm>
            <a:off x="5485525" y="4124150"/>
            <a:ext cx="4738500" cy="46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“3-layer Neural Net”, 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“2-hidden-layer Neural Net”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/>
              <a:t>Neural networks: Architectures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8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4" name="Shape 784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85" name="Shape 785"/>
          <p:cNvGraphicFramePr/>
          <p:nvPr/>
        </p:nvGraphicFramePr>
        <p:xfrm>
          <a:off x="1951750" y="2661876"/>
          <a:ext cx="247380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-0.5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2.0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1.3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-0.3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6" name="Shape 786"/>
          <p:cNvSpPr txBox="1"/>
          <p:nvPr/>
        </p:nvSpPr>
        <p:spPr>
          <a:xfrm>
            <a:off x="2825800" y="4365800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7" name="Shape 787"/>
          <p:cNvSpPr txBox="1"/>
          <p:nvPr/>
        </p:nvSpPr>
        <p:spPr>
          <a:xfrm>
            <a:off x="227275" y="409535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image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88" name="Shape 788"/>
          <p:cNvGraphicFramePr/>
          <p:nvPr/>
        </p:nvGraphicFramePr>
        <p:xfrm>
          <a:off x="4649400" y="2368463"/>
          <a:ext cx="618450" cy="234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9" name="Shape 789"/>
          <p:cNvGraphicFramePr/>
          <p:nvPr/>
        </p:nvGraphicFramePr>
        <p:xfrm>
          <a:off x="202675" y="2837200"/>
          <a:ext cx="1236900" cy="1173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90" name="Shape 790"/>
          <p:cNvPicPr preferRelativeResize="0"/>
          <p:nvPr/>
        </p:nvPicPr>
        <p:blipFill rotWithShape="1">
          <a:blip r:embed="rId3">
            <a:alphaModFix amt="56000"/>
          </a:blip>
          <a:srcRect l="13919" t="13185" b="34052"/>
          <a:stretch/>
        </p:blipFill>
        <p:spPr>
          <a:xfrm>
            <a:off x="135516" y="2752700"/>
            <a:ext cx="1371200" cy="134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Shape 791"/>
          <p:cNvCxnSpPr>
            <a:stCxn id="790" idx="0"/>
          </p:cNvCxnSpPr>
          <p:nvPr/>
        </p:nvCxnSpPr>
        <p:spPr>
          <a:xfrm rot="-5400000">
            <a:off x="1611916" y="1248800"/>
            <a:ext cx="713100" cy="22947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2" name="Shape 792"/>
          <p:cNvCxnSpPr/>
          <p:nvPr/>
        </p:nvCxnSpPr>
        <p:spPr>
          <a:xfrm>
            <a:off x="3090425" y="2039700"/>
            <a:ext cx="1869600" cy="330600"/>
          </a:xfrm>
          <a:prstGeom prst="bentConnector3">
            <a:avLst>
              <a:gd name="adj1" fmla="val 9931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3" name="Shape 793"/>
          <p:cNvSpPr txBox="1"/>
          <p:nvPr/>
        </p:nvSpPr>
        <p:spPr>
          <a:xfrm>
            <a:off x="1725125" y="1646100"/>
            <a:ext cx="229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Stretch pixels into column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94" name="Shape 794"/>
          <p:cNvGraphicFramePr/>
          <p:nvPr/>
        </p:nvGraphicFramePr>
        <p:xfrm>
          <a:off x="5688750" y="2661889"/>
          <a:ext cx="6184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3.2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-1.2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5" name="Shape 795"/>
          <p:cNvSpPr txBox="1"/>
          <p:nvPr/>
        </p:nvSpPr>
        <p:spPr>
          <a:xfrm>
            <a:off x="5115450" y="3225325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96" name="Shape 796"/>
          <p:cNvGraphicFramePr/>
          <p:nvPr/>
        </p:nvGraphicFramePr>
        <p:xfrm>
          <a:off x="6837275" y="2661889"/>
          <a:ext cx="8399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-96.8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437.9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61.95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7" name="Shape 797"/>
          <p:cNvSpPr txBox="1"/>
          <p:nvPr/>
        </p:nvSpPr>
        <p:spPr>
          <a:xfrm>
            <a:off x="6168900" y="322531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8" name="Shape 798"/>
          <p:cNvSpPr txBox="1"/>
          <p:nvPr/>
        </p:nvSpPr>
        <p:spPr>
          <a:xfrm>
            <a:off x="7732575" y="275270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9" name="Shape 799"/>
          <p:cNvSpPr txBox="1"/>
          <p:nvPr/>
        </p:nvSpPr>
        <p:spPr>
          <a:xfrm>
            <a:off x="7732575" y="3367663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Dog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0" name="Shape 800"/>
          <p:cNvSpPr txBox="1"/>
          <p:nvPr/>
        </p:nvSpPr>
        <p:spPr>
          <a:xfrm>
            <a:off x="7732575" y="3944288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Ship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1" name="Shape 801"/>
          <p:cNvSpPr txBox="1"/>
          <p:nvPr/>
        </p:nvSpPr>
        <p:spPr>
          <a:xfrm>
            <a:off x="5635125" y="435866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956098C-8CDC-3240-8677-8170F9C5610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3942104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Shape 1854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60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1855" name="Shape 1855"/>
          <p:cNvSpPr txBox="1"/>
          <p:nvPr/>
        </p:nvSpPr>
        <p:spPr>
          <a:xfrm>
            <a:off x="120875" y="973825"/>
            <a:ext cx="8589300" cy="2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implementation of training a 2-layer Neural Network needs ~20 lines:</a:t>
            </a:r>
          </a:p>
        </p:txBody>
      </p:sp>
      <p:pic>
        <p:nvPicPr>
          <p:cNvPr id="1856" name="Shape 18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24" y="1446475"/>
            <a:ext cx="3339850" cy="37223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2969923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Shape 1868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61</a:t>
            </a:fld>
            <a:endParaRPr lang="en" sz="1800">
              <a:solidFill>
                <a:srgbClr val="FFFFFF"/>
              </a:solidFill>
            </a:endParaRPr>
          </a:p>
        </p:txBody>
      </p:sp>
      <p:pic>
        <p:nvPicPr>
          <p:cNvPr id="1869" name="Shape 18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300" y="1107250"/>
            <a:ext cx="4952375" cy="3714268"/>
          </a:xfrm>
          <a:prstGeom prst="rect">
            <a:avLst/>
          </a:prstGeom>
          <a:noFill/>
          <a:ln>
            <a:noFill/>
          </a:ln>
        </p:spPr>
      </p:pic>
      <p:sp>
        <p:nvSpPr>
          <p:cNvPr id="1870" name="Shape 1870"/>
          <p:cNvSpPr txBox="1"/>
          <p:nvPr/>
        </p:nvSpPr>
        <p:spPr>
          <a:xfrm>
            <a:off x="3823642" y="4895675"/>
            <a:ext cx="1344300" cy="2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This image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" sz="600" u="sng" kern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Fotis Bobolas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CC-BY 2.0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3187776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Shape 1875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62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1876" name="Shape 1876"/>
          <p:cNvSpPr txBox="1"/>
          <p:nvPr/>
        </p:nvSpPr>
        <p:spPr>
          <a:xfrm>
            <a:off x="166825" y="979850"/>
            <a:ext cx="3469200" cy="4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Impulses carried toward cell body</a:t>
            </a:r>
          </a:p>
        </p:txBody>
      </p:sp>
      <p:cxnSp>
        <p:nvCxnSpPr>
          <p:cNvPr id="1877" name="Shape 1877"/>
          <p:cNvCxnSpPr/>
          <p:nvPr/>
        </p:nvCxnSpPr>
        <p:spPr>
          <a:xfrm>
            <a:off x="650475" y="1305075"/>
            <a:ext cx="132600" cy="362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78" name="Shape 1878"/>
          <p:cNvSpPr txBox="1"/>
          <p:nvPr/>
        </p:nvSpPr>
        <p:spPr>
          <a:xfrm>
            <a:off x="2376625" y="2732450"/>
            <a:ext cx="1779000" cy="4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Impulses carried away from cell body</a:t>
            </a:r>
          </a:p>
        </p:txBody>
      </p:sp>
      <p:cxnSp>
        <p:nvCxnSpPr>
          <p:cNvPr id="1879" name="Shape 1879"/>
          <p:cNvCxnSpPr/>
          <p:nvPr/>
        </p:nvCxnSpPr>
        <p:spPr>
          <a:xfrm>
            <a:off x="2701100" y="2785400"/>
            <a:ext cx="11262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1880" name="Shape 1880"/>
          <p:cNvGrpSpPr/>
          <p:nvPr/>
        </p:nvGrpSpPr>
        <p:grpSpPr>
          <a:xfrm>
            <a:off x="126250" y="1262550"/>
            <a:ext cx="5293425" cy="2193650"/>
            <a:chOff x="126249" y="405300"/>
            <a:chExt cx="5293425" cy="2193650"/>
          </a:xfrm>
        </p:grpSpPr>
        <p:sp>
          <p:nvSpPr>
            <p:cNvPr id="1881" name="Shape 1881"/>
            <p:cNvSpPr txBox="1"/>
            <p:nvPr/>
          </p:nvSpPr>
          <p:spPr>
            <a:xfrm>
              <a:off x="126249" y="2385350"/>
              <a:ext cx="1211700" cy="21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600" u="sng" kern="0">
                  <a:solidFill>
                    <a:srgbClr val="0097A7"/>
                  </a:solidFill>
                  <a:latin typeface="Arial"/>
                  <a:ea typeface="Arial"/>
                  <a:cs typeface="Arial"/>
                  <a:sym typeface="Arial"/>
                  <a:hlinkClick r:id="rId3"/>
                </a:rPr>
                <a:t>This image</a:t>
              </a:r>
              <a:r>
                <a:rPr lang="en" sz="6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by Felipe Perucho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6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 licensed under </a:t>
              </a:r>
              <a:r>
                <a:rPr lang="en" sz="600" u="sng" kern="0">
                  <a:solidFill>
                    <a:srgbClr val="0097A7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CC-BY 3.0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82" name="Shape 1882" descr="noun_214105_cc.png"/>
            <p:cNvPicPr preferRelativeResize="0"/>
            <p:nvPr/>
          </p:nvPicPr>
          <p:blipFill rotWithShape="1">
            <a:blip r:embed="rId5">
              <a:alphaModFix/>
            </a:blip>
            <a:srcRect l="32132" r="31613" b="12640"/>
            <a:stretch/>
          </p:blipFill>
          <p:spPr>
            <a:xfrm rot="-5400000" flipH="1">
              <a:off x="1606312" y="-681587"/>
              <a:ext cx="1845275" cy="44464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83" name="Shape 1883"/>
            <p:cNvCxnSpPr/>
            <p:nvPr/>
          </p:nvCxnSpPr>
          <p:spPr>
            <a:xfrm rot="10800000" flipH="1">
              <a:off x="2425050" y="671800"/>
              <a:ext cx="333600" cy="458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884" name="Shape 1884"/>
            <p:cNvSpPr txBox="1"/>
            <p:nvPr/>
          </p:nvSpPr>
          <p:spPr>
            <a:xfrm>
              <a:off x="2579350" y="405300"/>
              <a:ext cx="6330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9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dendrite</a:t>
              </a:r>
            </a:p>
          </p:txBody>
        </p:sp>
        <p:cxnSp>
          <p:nvCxnSpPr>
            <p:cNvPr id="1885" name="Shape 1885"/>
            <p:cNvCxnSpPr/>
            <p:nvPr/>
          </p:nvCxnSpPr>
          <p:spPr>
            <a:xfrm rot="10800000" flipH="1">
              <a:off x="440525" y="1615300"/>
              <a:ext cx="969900" cy="7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886" name="Shape 1886"/>
            <p:cNvSpPr txBox="1"/>
            <p:nvPr/>
          </p:nvSpPr>
          <p:spPr>
            <a:xfrm>
              <a:off x="126250" y="1508250"/>
              <a:ext cx="6330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9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cell body</a:t>
              </a:r>
            </a:p>
          </p:txBody>
        </p:sp>
        <p:sp>
          <p:nvSpPr>
            <p:cNvPr id="1887" name="Shape 1887"/>
            <p:cNvSpPr txBox="1"/>
            <p:nvPr/>
          </p:nvSpPr>
          <p:spPr>
            <a:xfrm>
              <a:off x="2883050" y="1166725"/>
              <a:ext cx="6330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9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axon</a:t>
              </a:r>
            </a:p>
          </p:txBody>
        </p:sp>
        <p:sp>
          <p:nvSpPr>
            <p:cNvPr id="1888" name="Shape 1888"/>
            <p:cNvSpPr txBox="1"/>
            <p:nvPr/>
          </p:nvSpPr>
          <p:spPr>
            <a:xfrm>
              <a:off x="4511875" y="619025"/>
              <a:ext cx="9078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9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presynaptic   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9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terminal</a:t>
              </a:r>
            </a:p>
          </p:txBody>
        </p:sp>
      </p:grpSp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1097756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Shape 1893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63</a:t>
            </a:fld>
            <a:endParaRPr lang="en" sz="1800">
              <a:solidFill>
                <a:srgbClr val="FFFFFF"/>
              </a:solidFill>
            </a:endParaRPr>
          </a:p>
        </p:txBody>
      </p:sp>
      <p:pic>
        <p:nvPicPr>
          <p:cNvPr id="1894" name="Shape 18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299" y="3082200"/>
            <a:ext cx="3937750" cy="22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5" name="Shape 1895"/>
          <p:cNvSpPr txBox="1"/>
          <p:nvPr/>
        </p:nvSpPr>
        <p:spPr>
          <a:xfrm>
            <a:off x="166825" y="979850"/>
            <a:ext cx="3469200" cy="4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Impulses carried toward cell body</a:t>
            </a:r>
          </a:p>
        </p:txBody>
      </p:sp>
      <p:cxnSp>
        <p:nvCxnSpPr>
          <p:cNvPr id="1896" name="Shape 1896"/>
          <p:cNvCxnSpPr/>
          <p:nvPr/>
        </p:nvCxnSpPr>
        <p:spPr>
          <a:xfrm>
            <a:off x="650475" y="1305075"/>
            <a:ext cx="132600" cy="362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97" name="Shape 1897"/>
          <p:cNvCxnSpPr/>
          <p:nvPr/>
        </p:nvCxnSpPr>
        <p:spPr>
          <a:xfrm rot="10800000" flipH="1">
            <a:off x="2999400" y="2497675"/>
            <a:ext cx="3493200" cy="1602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898" name="Shape 1898"/>
          <p:cNvGrpSpPr/>
          <p:nvPr/>
        </p:nvGrpSpPr>
        <p:grpSpPr>
          <a:xfrm>
            <a:off x="126249" y="1262551"/>
            <a:ext cx="6366350" cy="2837125"/>
            <a:chOff x="126249" y="405300"/>
            <a:chExt cx="6366350" cy="2837125"/>
          </a:xfrm>
        </p:grpSpPr>
        <p:cxnSp>
          <p:nvCxnSpPr>
            <p:cNvPr id="1899" name="Shape 1899"/>
            <p:cNvCxnSpPr/>
            <p:nvPr/>
          </p:nvCxnSpPr>
          <p:spPr>
            <a:xfrm rot="10800000" flipH="1">
              <a:off x="2999400" y="1640425"/>
              <a:ext cx="3493200" cy="1602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900" name="Shape 1900"/>
            <p:cNvSpPr txBox="1"/>
            <p:nvPr/>
          </p:nvSpPr>
          <p:spPr>
            <a:xfrm>
              <a:off x="2376625" y="1875200"/>
              <a:ext cx="17790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kern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Impulses carried away from cell body</a:t>
              </a:r>
            </a:p>
          </p:txBody>
        </p:sp>
        <p:cxnSp>
          <p:nvCxnSpPr>
            <p:cNvPr id="1901" name="Shape 1901"/>
            <p:cNvCxnSpPr/>
            <p:nvPr/>
          </p:nvCxnSpPr>
          <p:spPr>
            <a:xfrm>
              <a:off x="2701100" y="1928150"/>
              <a:ext cx="1126200" cy="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grpSp>
          <p:nvGrpSpPr>
            <p:cNvPr id="1902" name="Shape 1902"/>
            <p:cNvGrpSpPr/>
            <p:nvPr/>
          </p:nvGrpSpPr>
          <p:grpSpPr>
            <a:xfrm>
              <a:off x="126249" y="405300"/>
              <a:ext cx="5293425" cy="2193650"/>
              <a:chOff x="126249" y="405300"/>
              <a:chExt cx="5293425" cy="2193650"/>
            </a:xfrm>
          </p:grpSpPr>
          <p:sp>
            <p:nvSpPr>
              <p:cNvPr id="1903" name="Shape 1903"/>
              <p:cNvSpPr txBox="1"/>
              <p:nvPr/>
            </p:nvSpPr>
            <p:spPr>
              <a:xfrm>
                <a:off x="126249" y="2385350"/>
                <a:ext cx="1211700" cy="21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6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600" u="sng" kern="0">
                    <a:solidFill>
                      <a:srgbClr val="0097A7"/>
                    </a:solidFill>
                    <a:latin typeface="Arial"/>
                    <a:ea typeface="Arial"/>
                    <a:cs typeface="Arial"/>
                    <a:sym typeface="Arial"/>
                    <a:hlinkClick r:id="rId4"/>
                  </a:rPr>
                  <a:t>This image</a:t>
                </a:r>
                <a:r>
                  <a:rPr lang="en" sz="6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by Felipe Perucho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6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is licensed under </a:t>
                </a:r>
                <a:r>
                  <a:rPr lang="en" sz="600" u="sng" kern="0">
                    <a:solidFill>
                      <a:srgbClr val="0097A7"/>
                    </a:solidFill>
                    <a:latin typeface="Arial"/>
                    <a:ea typeface="Arial"/>
                    <a:cs typeface="Arial"/>
                    <a:sym typeface="Arial"/>
                    <a:hlinkClick r:id="rId5"/>
                  </a:rPr>
                  <a:t>CC-BY 3.0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6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04" name="Shape 1904" descr="noun_214105_cc.png"/>
              <p:cNvPicPr preferRelativeResize="0"/>
              <p:nvPr/>
            </p:nvPicPr>
            <p:blipFill rotWithShape="1">
              <a:blip r:embed="rId6">
                <a:alphaModFix/>
              </a:blip>
              <a:srcRect l="32132" r="31613" b="12640"/>
              <a:stretch/>
            </p:blipFill>
            <p:spPr>
              <a:xfrm rot="-5400000" flipH="1">
                <a:off x="1606312" y="-681587"/>
                <a:ext cx="1845275" cy="444649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905" name="Shape 1905"/>
              <p:cNvCxnSpPr/>
              <p:nvPr/>
            </p:nvCxnSpPr>
            <p:spPr>
              <a:xfrm rot="10800000" flipH="1">
                <a:off x="2425050" y="671800"/>
                <a:ext cx="333600" cy="458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906" name="Shape 1906"/>
              <p:cNvSpPr txBox="1"/>
              <p:nvPr/>
            </p:nvSpPr>
            <p:spPr>
              <a:xfrm>
                <a:off x="2579350" y="405300"/>
                <a:ext cx="6330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dendrite</a:t>
                </a:r>
              </a:p>
            </p:txBody>
          </p:sp>
          <p:cxnSp>
            <p:nvCxnSpPr>
              <p:cNvPr id="1907" name="Shape 1907"/>
              <p:cNvCxnSpPr/>
              <p:nvPr/>
            </p:nvCxnSpPr>
            <p:spPr>
              <a:xfrm rot="10800000" flipH="1">
                <a:off x="440525" y="1615300"/>
                <a:ext cx="969900" cy="71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908" name="Shape 1908"/>
              <p:cNvSpPr txBox="1"/>
              <p:nvPr/>
            </p:nvSpPr>
            <p:spPr>
              <a:xfrm>
                <a:off x="126250" y="1508250"/>
                <a:ext cx="6330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cell body</a:t>
                </a:r>
              </a:p>
            </p:txBody>
          </p:sp>
          <p:sp>
            <p:nvSpPr>
              <p:cNvPr id="1909" name="Shape 1909"/>
              <p:cNvSpPr txBox="1"/>
              <p:nvPr/>
            </p:nvSpPr>
            <p:spPr>
              <a:xfrm>
                <a:off x="2883050" y="1166725"/>
                <a:ext cx="6330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axon</a:t>
                </a:r>
              </a:p>
            </p:txBody>
          </p:sp>
          <p:sp>
            <p:nvSpPr>
              <p:cNvPr id="1910" name="Shape 1910"/>
              <p:cNvSpPr txBox="1"/>
              <p:nvPr/>
            </p:nvSpPr>
            <p:spPr>
              <a:xfrm>
                <a:off x="4511875" y="619025"/>
                <a:ext cx="9078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presynaptic   </a:t>
                </a:r>
              </a:p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terminal</a:t>
                </a:r>
              </a:p>
            </p:txBody>
          </p:sp>
        </p:grpSp>
      </p:grp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782983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Shape 1915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64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1916" name="Shape 1916"/>
          <p:cNvSpPr txBox="1"/>
          <p:nvPr/>
        </p:nvSpPr>
        <p:spPr>
          <a:xfrm>
            <a:off x="2579350" y="4357437"/>
            <a:ext cx="2748600" cy="5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sigmoid activation function</a:t>
            </a:r>
          </a:p>
        </p:txBody>
      </p:sp>
      <p:pic>
        <p:nvPicPr>
          <p:cNvPr id="1917" name="Shape 1917"/>
          <p:cNvPicPr preferRelativeResize="0"/>
          <p:nvPr/>
        </p:nvPicPr>
        <p:blipFill rotWithShape="1">
          <a:blip r:embed="rId3">
            <a:alphaModFix/>
          </a:blip>
          <a:srcRect t="7561" r="-17577"/>
          <a:stretch/>
        </p:blipFill>
        <p:spPr>
          <a:xfrm>
            <a:off x="2706825" y="4677375"/>
            <a:ext cx="685350" cy="4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8" name="Shape 19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1299" y="3082200"/>
            <a:ext cx="3937750" cy="22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9" name="Shape 1919"/>
          <p:cNvSpPr txBox="1"/>
          <p:nvPr/>
        </p:nvSpPr>
        <p:spPr>
          <a:xfrm>
            <a:off x="166825" y="979850"/>
            <a:ext cx="3469200" cy="4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Impulses carried toward cell body</a:t>
            </a:r>
          </a:p>
        </p:txBody>
      </p:sp>
      <p:cxnSp>
        <p:nvCxnSpPr>
          <p:cNvPr id="1920" name="Shape 1920"/>
          <p:cNvCxnSpPr/>
          <p:nvPr/>
        </p:nvCxnSpPr>
        <p:spPr>
          <a:xfrm>
            <a:off x="650475" y="1305075"/>
            <a:ext cx="132600" cy="362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921" name="Shape 19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901" y="3830401"/>
            <a:ext cx="2029299" cy="141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2" name="Shape 1922"/>
          <p:cNvGrpSpPr/>
          <p:nvPr/>
        </p:nvGrpSpPr>
        <p:grpSpPr>
          <a:xfrm>
            <a:off x="126249" y="1262551"/>
            <a:ext cx="6366350" cy="2837125"/>
            <a:chOff x="126249" y="405300"/>
            <a:chExt cx="6366350" cy="2837125"/>
          </a:xfrm>
        </p:grpSpPr>
        <p:cxnSp>
          <p:nvCxnSpPr>
            <p:cNvPr id="1923" name="Shape 1923"/>
            <p:cNvCxnSpPr/>
            <p:nvPr/>
          </p:nvCxnSpPr>
          <p:spPr>
            <a:xfrm rot="10800000" flipH="1">
              <a:off x="2999400" y="1640425"/>
              <a:ext cx="3493200" cy="1602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924" name="Shape 1924"/>
            <p:cNvSpPr txBox="1"/>
            <p:nvPr/>
          </p:nvSpPr>
          <p:spPr>
            <a:xfrm>
              <a:off x="2376625" y="1875200"/>
              <a:ext cx="17790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kern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Impulses carried away from cell body</a:t>
              </a:r>
            </a:p>
          </p:txBody>
        </p:sp>
        <p:cxnSp>
          <p:nvCxnSpPr>
            <p:cNvPr id="1925" name="Shape 1925"/>
            <p:cNvCxnSpPr/>
            <p:nvPr/>
          </p:nvCxnSpPr>
          <p:spPr>
            <a:xfrm>
              <a:off x="2701100" y="1928150"/>
              <a:ext cx="1126200" cy="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grpSp>
          <p:nvGrpSpPr>
            <p:cNvPr id="1926" name="Shape 1926"/>
            <p:cNvGrpSpPr/>
            <p:nvPr/>
          </p:nvGrpSpPr>
          <p:grpSpPr>
            <a:xfrm>
              <a:off x="126249" y="405300"/>
              <a:ext cx="5293425" cy="2193650"/>
              <a:chOff x="126249" y="405300"/>
              <a:chExt cx="5293425" cy="2193650"/>
            </a:xfrm>
          </p:grpSpPr>
          <p:sp>
            <p:nvSpPr>
              <p:cNvPr id="1927" name="Shape 1927"/>
              <p:cNvSpPr txBox="1"/>
              <p:nvPr/>
            </p:nvSpPr>
            <p:spPr>
              <a:xfrm>
                <a:off x="126249" y="2385350"/>
                <a:ext cx="1211700" cy="21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6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600" u="sng" kern="0">
                    <a:solidFill>
                      <a:srgbClr val="0097A7"/>
                    </a:solidFill>
                    <a:latin typeface="Arial"/>
                    <a:ea typeface="Arial"/>
                    <a:cs typeface="Arial"/>
                    <a:sym typeface="Arial"/>
                    <a:hlinkClick r:id="rId6"/>
                  </a:rPr>
                  <a:t>This image</a:t>
                </a:r>
                <a:r>
                  <a:rPr lang="en" sz="6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by Felipe Perucho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6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is licensed under </a:t>
                </a:r>
                <a:r>
                  <a:rPr lang="en" sz="600" u="sng" kern="0">
                    <a:solidFill>
                      <a:srgbClr val="0097A7"/>
                    </a:solidFill>
                    <a:latin typeface="Arial"/>
                    <a:ea typeface="Arial"/>
                    <a:cs typeface="Arial"/>
                    <a:sym typeface="Arial"/>
                    <a:hlinkClick r:id="rId7"/>
                  </a:rPr>
                  <a:t>CC-BY 3.0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6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28" name="Shape 1928" descr="noun_214105_cc.png"/>
              <p:cNvPicPr preferRelativeResize="0"/>
              <p:nvPr/>
            </p:nvPicPr>
            <p:blipFill rotWithShape="1">
              <a:blip r:embed="rId8">
                <a:alphaModFix/>
              </a:blip>
              <a:srcRect l="32132" r="31613" b="12640"/>
              <a:stretch/>
            </p:blipFill>
            <p:spPr>
              <a:xfrm rot="-5400000" flipH="1">
                <a:off x="1606312" y="-681587"/>
                <a:ext cx="1845275" cy="444649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929" name="Shape 1929"/>
              <p:cNvCxnSpPr/>
              <p:nvPr/>
            </p:nvCxnSpPr>
            <p:spPr>
              <a:xfrm rot="10800000" flipH="1">
                <a:off x="2425050" y="671800"/>
                <a:ext cx="333600" cy="458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930" name="Shape 1930"/>
              <p:cNvSpPr txBox="1"/>
              <p:nvPr/>
            </p:nvSpPr>
            <p:spPr>
              <a:xfrm>
                <a:off x="2579350" y="405300"/>
                <a:ext cx="6330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dendrite</a:t>
                </a:r>
              </a:p>
            </p:txBody>
          </p:sp>
          <p:cxnSp>
            <p:nvCxnSpPr>
              <p:cNvPr id="1931" name="Shape 1931"/>
              <p:cNvCxnSpPr/>
              <p:nvPr/>
            </p:nvCxnSpPr>
            <p:spPr>
              <a:xfrm rot="10800000" flipH="1">
                <a:off x="440525" y="1615300"/>
                <a:ext cx="969900" cy="71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932" name="Shape 1932"/>
              <p:cNvSpPr txBox="1"/>
              <p:nvPr/>
            </p:nvSpPr>
            <p:spPr>
              <a:xfrm>
                <a:off x="126250" y="1508250"/>
                <a:ext cx="6330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cell body</a:t>
                </a:r>
              </a:p>
            </p:txBody>
          </p:sp>
          <p:sp>
            <p:nvSpPr>
              <p:cNvPr id="1933" name="Shape 1933"/>
              <p:cNvSpPr txBox="1"/>
              <p:nvPr/>
            </p:nvSpPr>
            <p:spPr>
              <a:xfrm>
                <a:off x="2883050" y="1166725"/>
                <a:ext cx="6330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axon</a:t>
                </a:r>
              </a:p>
            </p:txBody>
          </p:sp>
          <p:sp>
            <p:nvSpPr>
              <p:cNvPr id="1934" name="Shape 1934"/>
              <p:cNvSpPr txBox="1"/>
              <p:nvPr/>
            </p:nvSpPr>
            <p:spPr>
              <a:xfrm>
                <a:off x="4511875" y="619025"/>
                <a:ext cx="9078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presynaptic   </a:t>
                </a:r>
              </a:p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terminal</a:t>
                </a:r>
              </a:p>
            </p:txBody>
          </p:sp>
        </p:grpSp>
      </p:grpSp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4086351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Shape 1965"/>
          <p:cNvSpPr txBox="1">
            <a:spLocks noGrp="1"/>
          </p:cNvSpPr>
          <p:nvPr>
            <p:ph type="title"/>
          </p:nvPr>
        </p:nvSpPr>
        <p:spPr>
          <a:xfrm>
            <a:off x="311700" y="9334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600"/>
              <a:t>Be very careful with your brain analogies!</a:t>
            </a:r>
          </a:p>
        </p:txBody>
      </p:sp>
      <p:sp>
        <p:nvSpPr>
          <p:cNvPr id="1963" name="Shape 1963"/>
          <p:cNvSpPr txBox="1"/>
          <p:nvPr/>
        </p:nvSpPr>
        <p:spPr>
          <a:xfrm>
            <a:off x="316325" y="1115950"/>
            <a:ext cx="8320500" cy="223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Biological Neurons: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●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different types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●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Dendrites can perform complex non-linear computations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●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Synapses are not a single weight but a complex non-linear dynamical system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●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 code may not be adequate</a:t>
            </a:r>
          </a:p>
        </p:txBody>
      </p:sp>
      <p:sp>
        <p:nvSpPr>
          <p:cNvPr id="1964" name="Shape 1964"/>
          <p:cNvSpPr txBox="1"/>
          <p:nvPr/>
        </p:nvSpPr>
        <p:spPr>
          <a:xfrm>
            <a:off x="412675" y="3825775"/>
            <a:ext cx="4533000" cy="30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[Dendritic Computation. London and Hausser]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584412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Shape 1971"/>
          <p:cNvSpPr txBox="1"/>
          <p:nvPr/>
        </p:nvSpPr>
        <p:spPr>
          <a:xfrm>
            <a:off x="338000" y="1619425"/>
            <a:ext cx="15120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Sigmoid</a:t>
            </a:r>
          </a:p>
        </p:txBody>
      </p:sp>
      <p:sp>
        <p:nvSpPr>
          <p:cNvPr id="1972" name="Shape 1972"/>
          <p:cNvSpPr txBox="1"/>
          <p:nvPr/>
        </p:nvSpPr>
        <p:spPr>
          <a:xfrm>
            <a:off x="338000" y="2834900"/>
            <a:ext cx="29643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tanh</a:t>
            </a:r>
          </a:p>
        </p:txBody>
      </p:sp>
      <p:sp>
        <p:nvSpPr>
          <p:cNvPr id="1973" name="Shape 1973"/>
          <p:cNvSpPr txBox="1"/>
          <p:nvPr/>
        </p:nvSpPr>
        <p:spPr>
          <a:xfrm>
            <a:off x="338000" y="4124975"/>
            <a:ext cx="31278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1974" name="Shape 1974"/>
          <p:cNvSpPr txBox="1"/>
          <p:nvPr/>
        </p:nvSpPr>
        <p:spPr>
          <a:xfrm>
            <a:off x="4743625" y="1557400"/>
            <a:ext cx="2285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Leaky ReLU</a:t>
            </a:r>
          </a:p>
        </p:txBody>
      </p:sp>
      <p:sp>
        <p:nvSpPr>
          <p:cNvPr id="1975" name="Shape 1975"/>
          <p:cNvSpPr txBox="1"/>
          <p:nvPr/>
        </p:nvSpPr>
        <p:spPr>
          <a:xfrm>
            <a:off x="4819800" y="2963725"/>
            <a:ext cx="2285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Maxout</a:t>
            </a:r>
          </a:p>
        </p:txBody>
      </p:sp>
      <p:sp>
        <p:nvSpPr>
          <p:cNvPr id="1976" name="Shape 1976"/>
          <p:cNvSpPr txBox="1"/>
          <p:nvPr/>
        </p:nvSpPr>
        <p:spPr>
          <a:xfrm>
            <a:off x="4864850" y="4049000"/>
            <a:ext cx="2285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ELU</a:t>
            </a:r>
          </a:p>
        </p:txBody>
      </p:sp>
      <p:pic>
        <p:nvPicPr>
          <p:cNvPr id="1978" name="Shape 19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199" y="2142451"/>
            <a:ext cx="1650074" cy="38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9" name="Shape 19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201" y="3326286"/>
            <a:ext cx="1077555" cy="3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0" name="Shape 19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200" y="4616351"/>
            <a:ext cx="1335476" cy="3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1" name="Shape 19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4849" y="2018401"/>
            <a:ext cx="1650074" cy="32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2" name="Shape 19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1962" y="4501700"/>
            <a:ext cx="1897674" cy="71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3" name="Shape 19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21947" y="3390851"/>
            <a:ext cx="2964299" cy="30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4" name="Shape 198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94715" y="1607211"/>
            <a:ext cx="1452259" cy="11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5" name="Shape 198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94725" y="2884049"/>
            <a:ext cx="1452250" cy="110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6" name="Shape 198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44125" y="4071101"/>
            <a:ext cx="1385360" cy="11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7" name="Shape 198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94600" y="1607210"/>
            <a:ext cx="1452250" cy="114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8" name="Shape 198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94602" y="4071106"/>
            <a:ext cx="1452250" cy="114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/>
              <a:t>Activation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942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sigmoid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tanh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133600"/>
            <a:ext cx="40640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46300"/>
            <a:ext cx="4064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9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note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800"/>
            <a:ext cx="9144000" cy="421349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Image Credit: </a:t>
            </a:r>
            <a:r>
              <a:rPr lang="en-US" dirty="0" err="1"/>
              <a:t>LeCun</a:t>
            </a:r>
            <a:r>
              <a:rPr lang="en-US" dirty="0"/>
              <a:t> et al. ‘98</a:t>
            </a:r>
          </a:p>
        </p:txBody>
      </p:sp>
    </p:spTree>
    <p:extLst>
      <p:ext uri="{BB962C8B-B14F-4D97-AF65-F5344CB8AC3E}">
        <p14:creationId xmlns:p14="http://schemas.microsoft.com/office/powerpoint/2010/main" val="12891497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Rectified Linear Units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" y="1905000"/>
            <a:ext cx="4044463" cy="3206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690" y="1828800"/>
            <a:ext cx="4381310" cy="349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1675" y="5410200"/>
            <a:ext cx="2006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Krizhevsky</a:t>
            </a:r>
            <a:r>
              <a:rPr lang="en-US" dirty="0"/>
              <a:t> et al., NIPS12]</a:t>
            </a:r>
          </a:p>
        </p:txBody>
      </p:sp>
    </p:spTree>
    <p:extLst>
      <p:ext uri="{BB962C8B-B14F-4D97-AF65-F5344CB8AC3E}">
        <p14:creationId xmlns:p14="http://schemas.microsoft.com/office/powerpoint/2010/main" val="429378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8" name="Picture 4" descr="http://cs231n.github.io/assets/w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1828800"/>
            <a:ext cx="897591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4770" y="6578469"/>
            <a:ext cx="287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Andrej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Karpathy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CS231n</a:t>
            </a:r>
          </a:p>
        </p:txBody>
      </p:sp>
    </p:spTree>
    <p:extLst>
      <p:ext uri="{BB962C8B-B14F-4D97-AF65-F5344CB8AC3E}">
        <p14:creationId xmlns:p14="http://schemas.microsoft.com/office/powerpoint/2010/main" val="24283760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EA7E-E968-5742-B83A-9EE71357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-US" dirty="0"/>
              <a:t>Demo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CD26E-114D-004D-8A0A-F33F98216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42999"/>
            <a:ext cx="8520600" cy="484123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https://playground.tensorflow.org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30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Shape 2015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71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2018" name="Shape 2018"/>
          <p:cNvSpPr txBox="1">
            <a:spLocks noGrp="1"/>
          </p:cNvSpPr>
          <p:nvPr>
            <p:ph type="title" idx="4294967295"/>
          </p:nvPr>
        </p:nvSpPr>
        <p:spPr>
          <a:xfrm>
            <a:off x="0" y="933450"/>
            <a:ext cx="8521700" cy="5730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600"/>
              <a:t>Example feed-forward computation of a neural network</a:t>
            </a:r>
          </a:p>
        </p:txBody>
      </p:sp>
      <p:pic>
        <p:nvPicPr>
          <p:cNvPr id="2016" name="Shape 20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925" y="1430476"/>
            <a:ext cx="4604950" cy="22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7" name="Shape 20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150" y="3862813"/>
            <a:ext cx="6743700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34948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Linear Classifier: Three Viewpoints</a:t>
            </a:r>
            <a:endParaRPr/>
          </a:p>
        </p:txBody>
      </p:sp>
      <p:sp>
        <p:nvSpPr>
          <p:cNvPr id="907" name="Shape 907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8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8" name="Shape 9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98" y="3291726"/>
            <a:ext cx="2913224" cy="117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9" name="Shape 909"/>
          <p:cNvGrpSpPr/>
          <p:nvPr/>
        </p:nvGrpSpPr>
        <p:grpSpPr>
          <a:xfrm>
            <a:off x="3509876" y="3331933"/>
            <a:ext cx="2592508" cy="1097589"/>
            <a:chOff x="2181723" y="3651475"/>
            <a:chExt cx="2705603" cy="1145350"/>
          </a:xfrm>
        </p:grpSpPr>
        <p:pic>
          <p:nvPicPr>
            <p:cNvPr id="910" name="Shape 910"/>
            <p:cNvPicPr preferRelativeResize="0"/>
            <p:nvPr/>
          </p:nvPicPr>
          <p:blipFill rotWithShape="1">
            <a:blip r:embed="rId4">
              <a:alphaModFix/>
            </a:blip>
            <a:srcRect r="50027"/>
            <a:stretch/>
          </p:blipFill>
          <p:spPr>
            <a:xfrm>
              <a:off x="2181723" y="3651475"/>
              <a:ext cx="2705599" cy="57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Shape 911"/>
            <p:cNvPicPr preferRelativeResize="0"/>
            <p:nvPr/>
          </p:nvPicPr>
          <p:blipFill rotWithShape="1">
            <a:blip r:embed="rId4">
              <a:alphaModFix/>
            </a:blip>
            <a:srcRect l="50027"/>
            <a:stretch/>
          </p:blipFill>
          <p:spPr>
            <a:xfrm>
              <a:off x="2181726" y="4224150"/>
              <a:ext cx="2705599" cy="572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2" name="Shape 912"/>
          <p:cNvSpPr txBox="1"/>
          <p:nvPr/>
        </p:nvSpPr>
        <p:spPr>
          <a:xfrm>
            <a:off x="1009950" y="2419875"/>
            <a:ext cx="13833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f(x,W) = Wx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3" name="Shape 913"/>
          <p:cNvSpPr txBox="1"/>
          <p:nvPr/>
        </p:nvSpPr>
        <p:spPr>
          <a:xfrm>
            <a:off x="578088" y="1670775"/>
            <a:ext cx="22470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Algebraic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4" name="Shape 914"/>
          <p:cNvSpPr txBox="1"/>
          <p:nvPr/>
        </p:nvSpPr>
        <p:spPr>
          <a:xfrm>
            <a:off x="3842673" y="1636125"/>
            <a:ext cx="19269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Visual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5" name="Shape 915"/>
          <p:cNvSpPr txBox="1"/>
          <p:nvPr/>
        </p:nvSpPr>
        <p:spPr>
          <a:xfrm>
            <a:off x="6591875" y="1670775"/>
            <a:ext cx="23802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Geometric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16" name="Shape 9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9125" y="3260876"/>
            <a:ext cx="2305676" cy="1662851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Shape 917"/>
          <p:cNvSpPr txBox="1"/>
          <p:nvPr/>
        </p:nvSpPr>
        <p:spPr>
          <a:xfrm>
            <a:off x="3982325" y="2385225"/>
            <a:ext cx="16476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One template per class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18" name="Shape 918"/>
          <p:cNvCxnSpPr/>
          <p:nvPr/>
        </p:nvCxnSpPr>
        <p:spPr>
          <a:xfrm>
            <a:off x="3345525" y="1743225"/>
            <a:ext cx="0" cy="34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9" name="Shape 919"/>
          <p:cNvCxnSpPr/>
          <p:nvPr/>
        </p:nvCxnSpPr>
        <p:spPr>
          <a:xfrm>
            <a:off x="6317325" y="1743225"/>
            <a:ext cx="0" cy="34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0" name="Shape 920"/>
          <p:cNvSpPr txBox="1"/>
          <p:nvPr/>
        </p:nvSpPr>
        <p:spPr>
          <a:xfrm>
            <a:off x="6775025" y="2385213"/>
            <a:ext cx="201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Hyperplanes cutting up space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980F44B5-03BB-4E4C-8C7A-36639E64B773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390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50" y="1599701"/>
            <a:ext cx="4314350" cy="34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5242250" y="1995625"/>
            <a:ext cx="3264900" cy="343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 a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quantifies our unhappiness with the scores across the training data.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up with a way of efficiently finding the parameters that minimize the loss function.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(optimization)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263475" y="1429175"/>
            <a:ext cx="2372700" cy="4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TODO: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0" y="5118975"/>
            <a:ext cx="4515900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Cat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Nikita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CC-BY 2.0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Car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CC0 1.0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public domain;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Frog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in the public domain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>
            <a:normAutofit fontScale="90000"/>
          </a:bodyPr>
          <a:lstStyle/>
          <a:p>
            <a:r>
              <a:rPr lang="en" b="1"/>
              <a:t>Recall from last time</a:t>
            </a:r>
            <a:r>
              <a:rPr lang="en"/>
              <a:t>: Linear Classifier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Slide Credit: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</a:rPr>
              <a:t>Fei-Fei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5572020"/>
      </p:ext>
    </p:extLst>
  </p:cSld>
  <p:clrMapOvr>
    <a:masterClrMapping/>
  </p:clrMapOvr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49277</TotalTime>
  <Words>3178</Words>
  <Application>Microsoft Macintosh PowerPoint</Application>
  <PresentationFormat>On-screen Show (4:3)</PresentationFormat>
  <Paragraphs>768</Paragraphs>
  <Slides>71</Slides>
  <Notes>56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Arial Narrow</vt:lpstr>
      <vt:lpstr>Calibri</vt:lpstr>
      <vt:lpstr>Helvetica Neue Light</vt:lpstr>
      <vt:lpstr>pictures</vt:lpstr>
      <vt:lpstr>Blank Presentation</vt:lpstr>
      <vt:lpstr>CS 4803 / 7643: Deep Learning</vt:lpstr>
      <vt:lpstr>Administrativia</vt:lpstr>
      <vt:lpstr>PowerPoint Presentation</vt:lpstr>
      <vt:lpstr>Parametric Approach: Linear Classifier</vt:lpstr>
      <vt:lpstr>PowerPoint Presentation</vt:lpstr>
      <vt:lpstr>PowerPoint Presentation</vt:lpstr>
      <vt:lpstr>PowerPoint Presentation</vt:lpstr>
      <vt:lpstr>Linear Classifier: Three Viewpoints</vt:lpstr>
      <vt:lpstr>Recall from last time: Linear Classifier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Log-Likelihood / KL-Divergence / Cross-Entropy</vt:lpstr>
      <vt:lpstr>Plan for Today</vt:lpstr>
      <vt:lpstr>Regularization</vt:lpstr>
      <vt:lpstr>Regularization</vt:lpstr>
      <vt:lpstr>Regularization</vt:lpstr>
      <vt:lpstr>Regularization Intuition in  Polynomial Regression</vt:lpstr>
      <vt:lpstr>Polynomial Regression</vt:lpstr>
      <vt:lpstr>Polynomial Regression</vt:lpstr>
      <vt:lpstr>Polynomial Regression</vt:lpstr>
      <vt:lpstr>Error Decomposition</vt:lpstr>
      <vt:lpstr>Polynomial Regression</vt:lpstr>
      <vt:lpstr>Regularization: Prefer Simpler Models</vt:lpstr>
      <vt:lpstr>Regularization</vt:lpstr>
      <vt:lpstr>Regularization</vt:lpstr>
      <vt:lpstr>Regularization</vt:lpstr>
      <vt:lpstr>Regularization</vt:lpstr>
      <vt:lpstr>Regularization: Expressing Preferences</vt:lpstr>
      <vt:lpstr>Regularization: Expressing Preferences</vt:lpstr>
      <vt:lpstr>Recap</vt:lpstr>
      <vt:lpstr>Recap</vt:lpstr>
      <vt:lpstr>Next: Neural Networks</vt:lpstr>
      <vt:lpstr>So far: Linear Classifiers</vt:lpstr>
      <vt:lpstr>Hard cases for a linear classifier</vt:lpstr>
      <vt:lpstr>Aside: Image Features</vt:lpstr>
      <vt:lpstr>Image Features: Motivation</vt:lpstr>
      <vt:lpstr>Image Features: Motivation</vt:lpstr>
      <vt:lpstr>Example: Color Histogram</vt:lpstr>
      <vt:lpstr>Example: Histogram of Oriented Gradients (HoG)</vt:lpstr>
      <vt:lpstr>Example: Bag of Words</vt:lpstr>
      <vt:lpstr>Image features vs Neural Nets</vt:lpstr>
      <vt:lpstr>Error Decomposition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Multilayer Networks</vt:lpstr>
      <vt:lpstr>Neural networks: Architectures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very careful with your brain analogies!</vt:lpstr>
      <vt:lpstr>Activation functions</vt:lpstr>
      <vt:lpstr>Activation Functions</vt:lpstr>
      <vt:lpstr>A quick note</vt:lpstr>
      <vt:lpstr>Rectified Linear Units (ReLU)</vt:lpstr>
      <vt:lpstr>Demo Time</vt:lpstr>
      <vt:lpstr>Example feed-forward computation of a neural network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2765</cp:revision>
  <cp:lastPrinted>2015-04-01T17:45:43Z</cp:lastPrinted>
  <dcterms:created xsi:type="dcterms:W3CDTF">2013-03-06T19:31:42Z</dcterms:created>
  <dcterms:modified xsi:type="dcterms:W3CDTF">2020-08-27T15:55:26Z</dcterms:modified>
  <cp:category/>
</cp:coreProperties>
</file>