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5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6.xml" ContentType="application/inkml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8.xml" ContentType="application/vnd.openxmlformats-officedocument.presentationml.notesSlide+xml"/>
  <Override PartName="/ppt/ink/ink7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7" r:id="rId1"/>
  </p:sldMasterIdLst>
  <p:notesMasterIdLst>
    <p:notesMasterId r:id="rId68"/>
  </p:notesMasterIdLst>
  <p:handoutMasterIdLst>
    <p:handoutMasterId r:id="rId69"/>
  </p:handoutMasterIdLst>
  <p:sldIdLst>
    <p:sldId id="399" r:id="rId2"/>
    <p:sldId id="2312" r:id="rId3"/>
    <p:sldId id="2379" r:id="rId4"/>
    <p:sldId id="2342" r:id="rId5"/>
    <p:sldId id="1596" r:id="rId6"/>
    <p:sldId id="292" r:id="rId7"/>
    <p:sldId id="2380" r:id="rId8"/>
    <p:sldId id="295" r:id="rId9"/>
    <p:sldId id="2375" r:id="rId10"/>
    <p:sldId id="2381" r:id="rId11"/>
    <p:sldId id="2382" r:id="rId12"/>
    <p:sldId id="2383" r:id="rId13"/>
    <p:sldId id="311" r:id="rId14"/>
    <p:sldId id="305" r:id="rId15"/>
    <p:sldId id="2384" r:id="rId16"/>
    <p:sldId id="2376" r:id="rId17"/>
    <p:sldId id="2386" r:id="rId18"/>
    <p:sldId id="327" r:id="rId19"/>
    <p:sldId id="2385" r:id="rId20"/>
    <p:sldId id="393" r:id="rId21"/>
    <p:sldId id="328" r:id="rId22"/>
    <p:sldId id="329" r:id="rId23"/>
    <p:sldId id="330" r:id="rId24"/>
    <p:sldId id="331" r:id="rId25"/>
    <p:sldId id="514" r:id="rId26"/>
    <p:sldId id="344" r:id="rId27"/>
    <p:sldId id="345" r:id="rId28"/>
    <p:sldId id="346" r:id="rId29"/>
    <p:sldId id="2372" r:id="rId30"/>
    <p:sldId id="347" r:id="rId31"/>
    <p:sldId id="2373" r:id="rId32"/>
    <p:sldId id="2378" r:id="rId33"/>
    <p:sldId id="348" r:id="rId34"/>
    <p:sldId id="372" r:id="rId35"/>
    <p:sldId id="373" r:id="rId36"/>
    <p:sldId id="374" r:id="rId37"/>
    <p:sldId id="394" r:id="rId38"/>
    <p:sldId id="381" r:id="rId39"/>
    <p:sldId id="382" r:id="rId40"/>
    <p:sldId id="383" r:id="rId41"/>
    <p:sldId id="384" r:id="rId42"/>
    <p:sldId id="385" r:id="rId43"/>
    <p:sldId id="386" r:id="rId44"/>
    <p:sldId id="387" r:id="rId45"/>
    <p:sldId id="388" r:id="rId46"/>
    <p:sldId id="389" r:id="rId47"/>
    <p:sldId id="2355" r:id="rId48"/>
    <p:sldId id="349" r:id="rId49"/>
    <p:sldId id="350" r:id="rId50"/>
    <p:sldId id="2353" r:id="rId51"/>
    <p:sldId id="2367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58" r:id="rId60"/>
    <p:sldId id="359" r:id="rId61"/>
    <p:sldId id="360" r:id="rId62"/>
    <p:sldId id="361" r:id="rId63"/>
    <p:sldId id="362" r:id="rId64"/>
    <p:sldId id="363" r:id="rId65"/>
    <p:sldId id="364" r:id="rId66"/>
    <p:sldId id="365" r:id="rId67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09" autoAdjust="0"/>
    <p:restoredTop sz="93634" autoAdjust="0"/>
  </p:normalViewPr>
  <p:slideViewPr>
    <p:cSldViewPr>
      <p:cViewPr varScale="1">
        <p:scale>
          <a:sx n="157" d="100"/>
          <a:sy n="157" d="100"/>
        </p:scale>
        <p:origin x="576" y="1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11/18/20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7:40:29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892 4937 874 0,'0'0'39'0,"0"0"8"0,0 0-38 0,0 0-9 15,0 0 0-15,9 0 0 0,0-3 0 0,0 3 0 0,0 0 9 0,2 0-9 16,7-2 12-16,-9-1-1 0,6 1-1 0,3-1 0 15,0 3 14-15,-3-3 4 0,6 3 0 0,-1-2 0 16,1-1 7-16,3 3 1 0,3 0 1 0,0-3 0 16,5 3-12-16,-2 0-2 0,6-2-1 0,0 2 0 15,-1 0-10-15,1 0-1 0,0 0-1 0,-1 2 0 16,1-2-10-16,0 3 12 0,0-3-12 0,2 0 12 16,7 3 0-16,3-1 0 0,-4-2 0 0,1 3 0 15,3-3-12-15,-1 3-17 0,1-3 4 0,-7 0 1 16,10 0 12-16,3 0 0 0,2-3 9 0,1 3-9 15,-4 0 17-15,-2-3-2 0,2 3-1 0,1-2 0 16,-6-1-14-16,2 3 0 0,10-3 8 0,-7 1-8 16,1 2 8-16,-3 0-8 0,-1-3 11 0,-5 0-11 0,2 3 10 15,-5 3-10-15,0 0 8 0,2-3-8 0,4 2 12 16,-9 1-2-16,-1-3-1 0,1 5 0 16,-3-2-9-16,0 2 0 0,-4-2 0 0,-2 2 0 15,-3-2 0-15,0-1 0 0,-1 1 0 0,-5 2 0 0,0-2 0 0,0 2 0 16,-3-2 0-16,0 2 8 0,-3 1-8 0,-1-1 0 15,1 0 0-15,0 0 8 0,0 3-8 0,-3-2 0 16,3-4 0-16,-3 4-434 16,0-4-79-16</inkml:trace>
  <inkml:trace contextRef="#ctx0" brushRef="#br0" timeOffset="5089.31">2889 6474 230 0,'0'0'10'0,"0"0"2"0,0 0-12 0,0 0 0 16,0 0 0-16,0 0 0 0,0 0 231 0,0 0 43 0,0 0 9 0,6 8 1 15,-6-8-149-15,6 3-31 0,0 0-5 0,3-1-2 16,-3 1-20-16,3-3-4 0,3 0-1 0,-3 0 0 15,6 0-18-15,-1 0-4 0,-5 0-1 0,9 0 0 16,0 0-7-16,3-3-2 0,0 3 0 0,0 0 0 16,2 0-6-16,4 0-2 0,3-2 0 0,-3 2 0 15,2 0-8-15,1 0-3 0,6 0 0 0,-3-3 0 0,2 0-5 16,1 1 0-16,6-6-1 0,2 5 0 0,1 0-3 0,3 1-1 16,-4-1 0-16,7-2 0 0,-3 2-2 0,-1-2 0 15,1 2 0-15,2 1 0 0,-2-4-1 0,0 4 0 16,-1 2 0-16,1-3 0 0,-3 3-8 0,-1 0 0 15,-5 3 0-15,0-3 0 0,-4-3 0 0,-2 3 12 16,-3 0-4-16,0 3 0 0,-4-3 3 0,-2 2 0 16,3 4 0-16,-6-4 0 0,-3 1 16 0,-3 0 3 15,2-1 1-15,-2 1 0 0,-3-1-17 0,-3 1-3 16,0-3-1-16,-9 0 0 0,9 3 0 0,-9-3 0 16,0 0 0-16,0 0 0 0,0 0-10 0,0 0 12 15,0-8-12-15,-3 3 12 16,3 5-73-16,0-6-15 0,-3-2-2 0,0 0-1088 0</inkml:trace>
  <inkml:trace contextRef="#ctx0" brushRef="#br0" timeOffset="5814.92">3818 5625 460 0,'0'0'41'16,"0"0"-33"-16,0 0-8 0,0 0 0 16,0 0 176-16,0 0 32 0,9 0 8 0,0 0 0 15,-9 0-78-15,9-3-16 0,0 1-3 0,-1-1-1 16,1 0-31-16,3 1-7 0,0 2 0 0,3-3-1 0,-6 1-15 0,3 2-2 16,0-3-1-16,6 0 0 0,-3 3-16 0,2-2-3 15,1-1-1-15,-3 0 0 0,3 3-13 0,3 0-2 16,-3-2-1-16,0 2 0 0,-4 2-9 0,4-4-3 15,0-1 0-15,-3 3 0 0,0 0-13 0,0 0 9 16,0-3-9-16,0 1 8 0,-6-1-8 0,2 0 0 16,-2 1 0-16,0-1 8 0,-3 0-8 0,-6 3 0 15,0 0 0-15,0 0 0 16,0 0-21-16,0 0-10 0,0 0-1 0,0 0-1 16,0 0-106-16,-6-2-21 0,0-3-4 0,-3 2-720 0</inkml:trace>
  <inkml:trace contextRef="#ctx0" brushRef="#br0" timeOffset="6034.28">4065 5461 1659 0,'0'0'73'0,"0"0"16"0,0 0-71 0,0 0-18 0,0 0 0 0,6 3 0 15,-6-3 72-15,6 0 12 0,3 2 1 0,0 1 1 16,3 0 11-16,-1 2 3 0,1 0 0 0,0 0 0 15,0 3-48-15,0 0-8 0,0 0-3 0,3-2 0 16,-6 4-12-16,0-2-2 0,3 3-1 0,-6-1 0 16,5-4-9-16,-5 1-1 0,-3 1-1 0,3 3 0 15,-6-3-15-15,3 0 8 0,-6 0-8 0,0 0-776 16,3-8-160-16</inkml:trace>
  <inkml:trace contextRef="#ctx0" brushRef="#br0" timeOffset="14336.13">4449 5154 345 0,'6'-3'31'0,"-6"3"-31"16,3-2 0-16,3-3 0 0,3-3 245 0,0-3 43 16,0 0 9-16,2 1 2 0,1-1-172 0,0-2-35 15,3 0-6-15,0-3-2 0,0 0-14 0,3 0-3 16,0 0-1-16,-1 0 0 0,1-2-22 0,3 5-5 16,0-3-1-16,3 0 0 0,-3 3-9 0,2-1-1 15,-2 1-1-15,6 0 0 0,-3 0-3 0,0 2 0 16,2 3 0-16,1-2 0 0,0 4-12 0,3-2-4 15,-3 3 0-15,-1 2 0 0,-2 1 0 0,0 2 0 16,0-3 0-16,0 3 0 0,-4 3-8 0,1 2 8 16,3-2-8-16,-3 2 8 0,-3 3-8 0,0-3 10 15,0 3-10-15,-4-2 10 0,-2 1 0 0,0 1 0 16,-3 0 0-16,0-2 0 0,0 2 4 0,0 0 1 16,-3-3 0-16,0-3 0 0,0 4-3 0,-6-6 0 0,0 0 0 0,0 0 0 15,0 0-24-15,0 0-4 0,0 0-2 0,0 0-714 16,-3-8-142-16</inkml:trace>
  <inkml:trace contextRef="#ctx0" brushRef="#br0" timeOffset="14568.02">5136 4784 748 0,'0'0'33'0,"0"0"7"16,0 0-32-16,0 0-8 0,0 0 0 0,9 2 0 15,-3-2 197-15,3 3 38 0,0-3 7 0,3 3 2 16,-3-3-121-16,3 0-24 0,3 2-5 0,0 4-1 0,3-6-52 16,-4 2-10-16,-2 1-3 0,3-3 0 15,-3 2 5-15,0 4 1 0,-6-4 0 0,3 4 0 0,-3-1 0 0,0 0 0 16,0 1 0-16,-9-1 0 0,-3 0-19 0,0 0-4 16,6 3-1-16,-6 0 0 15,-3 0-146-15,0 3-28 0</inkml:trace>
  <inkml:trace contextRef="#ctx0" brushRef="#br0" timeOffset="14865.41">5541 4752 1796 0,'0'0'80'0,"0"0"16"0,0 0-77 0,0 0-19 16,0 0 0-16,-6 3 0 0,0-3 64 0,6 0 10 0,-6 5 2 0,6-5 0 15,0 0 5-15,0 0 2 0,-9 5 0 0,6 3 0 16,0-3-40-16,1 3-8 0,-1-2-2 0,-3 2 0 16,0-1-20-16,0 4-4 0,3 0-1 0,0-1 0 15,-3 3-8-15,3-2 0 0,0 2 0 0,3 1 0 16,-3-1 0-16,3-3-14 0,3 1 3 0,3-3 1 15,0 0-102-15,0-3-20 0,3 0-4 0,3-5-829 16</inkml:trace>
  <inkml:trace contextRef="#ctx0" brushRef="#br0" timeOffset="16168.75">5714 4583 1382 0,'0'0'123'0,"0"0"-99"16,0 0-24-16,-3 5 0 0,0 0 148 0,0 3 24 16,0 3 4-16,0-1 2 0,0 1-75 0,0-1-15 15,3 4-4-15,0-4 0 0,0 3-56 0,0 3-12 16,3 0-3-16,-3 0 0 0,0-3 7 0,0 3 2 16,-3 0 0-16,3-3 0 0,0 1-9 0,-3-1-1 15,3 0-1-15,0 0 0 0,-3-5-11 0,3 3 0 0,-3-3 9 16,3-3-9-16,0-5 8 0,0 0-8 0,0 0 8 0,0 0-8 15,0 0 0-15,6 3 0 0,3-6 0 0,0-5 0 16,0 3-22-16,0-6 1 0,6-2 0 0,0 0 0 31,-1-1-20-31,1 1-4 0,0-3-1 0,0 1 0 16,0-1 0-16,3 5 0 0,-3 0 0 0,0 1 0 0,-4 2 21 0,4 0 4 0,-6 5 1 0,0 1 0 16,-9 2 11-16,0 0 9 0,9 5-12 0,-3 0 12 15,-3 6 16-15,0-3 9 0,3 2 3 0,-3 4 0 16,0-1 17-16,-3-3 4 0,0 4 1 0,3-1 0 15,0-3-22-15,0 4-5 0,3-4-1 0,0 4 0 16,0-7-22-16,0 4 8 0,3-3-8 0,0-3 0 16,2-2 0-16,4 0-15 0,-3-3 3 0,3-3 0 15,0 0-58-15,0 1-11 0,-3-1-3 0,6-5 0 16,-3 3-36-16,-4-3-7 0,1 0-1 0,0 0-1 16,-6 0 51-16,3 0 10 0,-3 3 3 0,0-3 0 0,-3 0 65 0,0 0 9 15,-3 0 4-15,-3 0 1 0,0 3 82 0,-3 0 16 16,0-1 3-16,3 1 1 0,-3 0-13 0,-3-1-3 15,0 4 0-15,0-1 0 0,1 0-7 0,-1 3-1 16,0 3-1-16,0-3 0 0,0 3-47 0,0-1-8 16,0 1-3-16,0 0 0 0,0 5 6 0,0-3 1 15,3 3 0-15,0 0 0 0,0 0-29 0,0 0-11 16,0 2 8-16,3 1-8 0,3 2 0 0,0-5 0 16,0 3 0-16,0-1 0 0,3-2 0 0,3 0 0 15,-3 0-9-15,6-3 9 16,0 1-53-16,3-1-4 0,-3-5-1 0,3 2 0 15,-3-2-8-15,3-2-2 0,0-1 0 0,-3 1 0 16,0-4 23-16,-1 1 4 0,-2-3 1 0,3 0 0 0,-3 0 25 0,-3-2 6 16,3 2 1-16,-3-3 0 0,0 0 38 0,-3 1 8 0,0-3 2 15,3 2 0-15,0 3-4 0,-3-2 0 0,3 2 0 0,-3 0 0 16,3 2 2-16,-3-2 0 0,-3 3 0 0,3 5 0 16,0 0-3-16,0 0-1 0,0 0 0 0,0 0 0 15,0 0-6-15,3 8 0 0,-3-8-1 0,3 11 0 16,-3-1-19-16,3 1-8 0,0-1 8 0,3 1-8 15,-3 0 0-15,3-1 0 0,0 1 0 0,0-1 0 16,0-2 0-16,0-2 0 0,6 1 0 0,-3 1 0 16,-4-2-13-16,4-1-8 0,-6-2-2 0,6-1 0 0,0-2 1 15,0-2 0-15,-3-1 0 0,3-2 0 16,0-1 30-16,0 1 5 0,0 0 2 0,-3-3 0 0,-3-3-15 16,0 3 0-16,3 0 0 0,-3 0 0 0,-3 1 0 0,3-1 0 15,-3-3 0-15,0 3 0 0,0 3 0 0,0 0 0 16,0-1 0-16,0 6 0 0,0 0 54 15,-3-2 8-15,0-1 2 0,3 3 0 0,0 0-52 0,0 0-12 16,-6 5 0-16,3 3 0 0,0 0 0 0,3 0 0 16,-3 0 0-16,3 3 0 0,0-1 0 0,3 1 0 15,0-1 0-15,0 1 0 0,0-1 0 0,3 4 0 16,0-4 0-16,0 1 0 0,3-3 0 0,-4 0-18 16,4 0 4-16,0-3 1 0,3 0 1 0,-3-2 0 15,0 0 0-15,0-1 0 0,0-4 3 0,0-1 1 16,0-2 0-16,0-1 0 0,0 1 8 0,0-3 0 15,0 0 0-15,-1 0 0 0,-2-2 0 0,3-1 0 0,-3 0 0 0,3 1 0 16,-6-1 8-16,3-2 3 0,6 5 1 0,-3 0 0 16,-3 0-4-16,0 3 0 0,0 0 0 0,0-1 0 15,0 4 20-15,0-1 3 0,-6 3 1 0,6 0 0 16,3 3-32-16,-6-1 0 0,3 4 0 0,-1-1 0 16,-2 3 0-16,3 0 0 0,-3 0 0 0,3 0 0 15,-3 2 0-15,0 1 0 0,0-1 0 0,3-2-10 16,-3 3 10-16,0-6 0 0,3 3 8 0,0-2-8 15,0-1 0-15,0-3-13 0,0-2 1 0,0 0 1 16,0 0 11-16,0 0-13 0,3-2 5 0,-3-3 8 16,-3-1-12-16,3 1 12 0,0-3-10 0,3 0 10 15,-4 0-9-15,1 0 9 0,3 0-8 0,-3 3 8 0,0-3 0 16,-3 3 9-16,3 2 0 0,0-2 0 0,-6 5-9 16,0 0-17-16,0 0 4 0,9 2 1 0,-9-2 12 0,9 6 0 15,-3-1 0-15,0 3 0 0,0 3 9 0,-6-4 2 16,3 4 0-16,0 0 0 0,0-1-11 0,3 3 0 15,0-2 0-15,-3 0 0 0,3-1 0 0,-3-2 0 16,3 3 0-16,0-3 0 0,-1-3-13 0,4 0-5 16,-9-5-1-16,9 3 0 15,-3-3-21-15,-6 0-4 0,6-8 0 0,0 3-1 16,3-3-64-16,-3-3-13 0,-6-2-2 0,3-3-929 0</inkml:trace>
  <inkml:trace contextRef="#ctx0" brushRef="#br0" timeOffset="16303.87">6190 4572 1094 0,'0'5'97'0,"-3"-5"-77"0,0 3-20 0,3-3 0 16,0 0 268-16,0 3 51 0,0-3 9 0,0 0-851 16,0 0-170-16</inkml:trace>
  <inkml:trace contextRef="#ctx0" brushRef="#br0" timeOffset="17204.88">3895 7220 748 0,'0'0'67'0,"0"0"-54"15,0 0-13-15,3-7 0 0,3-1 196 0,-3-3 36 0,0 3 7 0,3-2 1 16,0-1-76-16,0-2-15 0,0-3-3 0,-3 0-1 16,3-3-33-16,0-2-8 0,0-3 0 0,3-2-1 15,-3 0-52-15,0-6-11 0,0-3-1 0,-1-4-1 16,1-4-12-16,-3 1-2 0,0 0-1 0,3-1 0 15,0 4-23-15,0 2 9 0,0 0-9 0,-3 2 0 16,0 6 8-16,3 3-8 0,-3 2 0 0,3 0 0 16,-3 5 9-16,0 4-9 0,-3 4 0 0,0 0 9 15,0 1-9-15,0 5 10 0,0 5-10 0,0 0 10 16,0 0-10-16,0 0 8 0,-6 5-8 0,3 0 8 16,-3 6-8-16,0-1-17 0,3 4 4 0,-3-1 1 15,3 3-144-15,-3-3-29 0,6 3-6 0,-6-3-1 16</inkml:trace>
  <inkml:trace contextRef="#ctx0" brushRef="#br0" timeOffset="17451.91">3842 6633 288 0,'0'0'25'0,"0"0"-25"15,0 0 0-15,0-8 0 0,0 3 328 0,-3 0 61 16,3-3 12-16,0 0 3 0,-3 2-211 0,0-2-41 15,3 3-9-15,3-3-2 0,-3 3-46 0,3 0-10 16,0-3-1-16,3 2-1 0,-3 1-31 0,3 0-5 16,-1 0-2-16,4-1 0 0,0 4-25 0,0-4-6 15,0 1-1-15,3 5 0 0,3-3-13 0,-3 6 0 16,0-3 0-16,0 5 0 0,0 1 11 0,-3 2-1 0,2 0 0 16,1-1 0-16,-3 4-10 0,3 0 0 0,-3-1 0 15,3-2 8 1,-3 0-120-16,3 0-24 0</inkml:trace>
  <inkml:trace contextRef="#ctx0" brushRef="#br0" timeOffset="24200.16">6422 6562 1450 0,'3'2'32'0,"3"1"6"0,0-3 2 0,3 0 1 0,3 3-33 0,0-3-8 15,0-3 0-15,3 6 0 0,0-3 77 0,2 0 14 16,7 0 2-16,0 0 1 0,3-3-27 0,6 3-6 15,5-3-1-15,-2 1 0 0,3 2-24 0,2-3-6 16,1 0-1-16,3 1 0 0,-1-4-15 0,7 4-3 16,0-3-1-16,2 2 0 0,1 0-1 0,-1 1 0 15,-2-1 0-15,5 0 0 0,1 1 4 0,0-1 1 16,-1 0 0-16,7 1 0 0,-4-1 13 0,1 3 2 16,-1-3 1-16,7 3 0 0,-4-2 16 0,1 2 3 0,2 0 1 15,10 0 0-15,-7 0-21 0,1 0-4 0,-1 0-1 16,6 0 0-16,-2-3 11 0,-4 0 1 0,4 1 1 0,2 2 0 15,-8 0-24-15,5-3-5 0,1 1 0 0,8 2-8 16,-12-6 33-16,4 4 0 0,-1-1 0 0,10 0 0 16,-7-2-44-16,-3 2-9 0,1 3-1 0,-1-2-1 15,-5-1 22-15,-4 3 0 0,-2-3 8 0,8 1-8 16,-2-1 0-16,-16 0 0 16,-2 3 0-16,0 0 0 0,-1-2 9 0,-5 2 10 0,0 0 1 0,2-3 1 15,-5 3-21-15,12 0-16 0,-4 0 2 0,4 3 1 16,-10-3 21-16,1 2 4 0,-6 1 0 0,3 0 1 15,-7-1 5-15,-5 1 1 0,0 2 0 0,-3-2 0 0,-6 0-10 0,-4-1-1 16,-2-2-8-16,-3 3 12 0,0 0 1 0,-3-3 0 16,-6 0 0-16,0 0 0 0,6 2-3 0,-6-2-1 15,0 0 0-15,0 0 0 0,0 0-9 0,0 0 10 16,0 0-10-16,0 0 10 0,0 0-10 0,0 0 0 16,0 0-10-16,0 0 10 15,0 0-122-15,0 0-18 0,0 0-4 0,0 0-1 0</inkml:trace>
  <inkml:trace contextRef="#ctx0" brushRef="#br0" timeOffset="26227.33">15176 5424 172 0,'24'-5'16'0,"-15"5"-16"15,-9 0 0-15,0 0 0 0,0 0 284 0,0 0 53 16,0 0 11-16,0 0 3 0,0 0-185 0,0 0-37 15,-3 8-7-15,0 0-2 0,3 2-9 0,-3 3-3 16,3 1 0-16,0 4 0 0,0 1-36 0,0 2-7 16,-3 3-1-16,0 2-1 0,3 1-24 0,-3-4-5 15,3 4-1-15,-3 2 0 0,0-3-1 0,0 6 0 16,0-3 0-16,0 3 0 0,-3-3-16 0,3 8-3 16,-3-2-1-16,6-4 0 0,-2-4-3 0,-1-3-1 15,3-3 0-15,0-3 0 0,3-2-22 0,-3-3-5 16,2-5-1-16,1-2 0 15,-3-6-184-15,0 0-36 0,6-6-8 0,3-2-2 0</inkml:trace>
  <inkml:trace contextRef="#ctx0" brushRef="#br0" timeOffset="26535.5">14968 5244 979 0,'0'0'87'0,"0"0"-70"0,0 0-17 0,0 0 0 15,0 0 243-15,0 0 45 0,0 8 8 0,3 0 3 16,3 0-175-16,3 0-36 0,6 2-6 0,3-2-2 16,2 3-22-16,7-1-5 0,0 4-1 0,6 2 0 15,-3 2-25-15,5 1-6 0,4-1-1 0,3 6 0 0,-4 0-20 0,1 0 0 16,-6-1 0-16,2 7 0 0,-5-4 0 0,0 3 0 16,-6-2 0-16,0-1 0 0,-7 0 0 0,1 1 0 15,-6-3 0-15,-3 2 0 0,-6 1 28 0,-3-4 0 16,0 4 1-16,-9-1 0 0,0 1-8 0,-6-3-1 15,-2-1-1-15,-7 1 0 0,-3 3-3 0,-3-3 0 16,0-1 0-16,-2 1 0 0,-4 0 7 0,3-6 1 16,0 1 0-16,1 0 0 0,5-6-24 0,0 0 0 15,6-5-10-15,0 0 10 16,7-3-176-16,5-7-28 0</inkml:trace>
  <inkml:trace contextRef="#ctx0" brushRef="#br0" timeOffset="26759.25">15989 5588 921 0,'0'0'40'0,"0"0"10"0,0 0-40 0,0 0-10 0,0 0 0 0,0 0 0 15,0 0 392-15,0 0 77 0,0 8 15 0,0-8 4 16,9 0-353-16,-3 3-71 0,3-1-13 0,3 1-3 15,-3-3-32-15,6 0-7 0,2 0-1 0,-2-3 0 16,3 1-33-16,0-1-7 0,3 0-2 0,0-2 0 16,-1 2-157-16,-2-2-31 0,0 2-6 0</inkml:trace>
  <inkml:trace contextRef="#ctx0" brushRef="#br0" timeOffset="26920.8">15903 5789 979 0,'-6'11'87'0,"3"-6"-70"15,0 0-17-15,3 1 0 0,3 1 324 0,0 1 60 16,6 0 13-16,0-2 3 0,2-1-269 0,4-5-54 16,0 5-10-16,3-5-3 0,3-2 0 0,0-1 0 15,3-2 0-15,5-3 0 0,1-3-64 0,3-2 0 16,0 2-18-16,8-2-829 16,-2-3-165-16</inkml:trace>
  <inkml:trace contextRef="#ctx0" brushRef="#br0" timeOffset="27413.65">16811 5276 2746 0,'0'0'60'0,"0"0"13"0,-3-3 3 0,-9 1 1 0,-3-1-61 0,3 0-16 0,0 1 0 0,0-1 0 15,-3 0 84-15,6 3 13 0,9 0 3 0,-9 3 1 16,-3 0-81-16,3-1-20 0,6 1 0 0,-2 5 0 15,-1-3 0-15,0 6 0 0,0-1 0 0,3 3 0 16,3 1 0-16,-6 2 0 0,0-3 0 0,3 3 0 16,0 2 0-16,0 3 0 0,-3-2 0 0,3-1 0 15,0 4 0-15,0-4 0 0,-3 3 0 0,3 0 0 16,-6 1 0-16,0-1 0 0,3-3 0 0,-6 1-12 0,3-3 12 0,-3-3 0 16,1 3 10-16,-1-6-10 0,0 1 0 0,-3-3 0 15,3 2 0-15,0-2 0 0,0 0 0 0,0-2 0 16,3-4 0-16,3 1 0 15,0 0-36-15,6-3-14 0,0 0-2 0,0-8-1 16,3 2-18-16,0 1-3 0,6-6-1 0,0 1 0 16,3-3 9-16,0-1 2 0,6 4 0 0,-3-3 0 15,3 2-37-15,-3 0-7 0,5 6-2 0,1 0 0 0,-6 0 74 0,3 5 14 16,-3 0 3-16,3 5 1 0,-3 0 33 0,-4 0 6 16,-2 3 2-16,3 3 0 0,3 2 65 0,-6 0 14 15,-9 1 2-15,3 7 1 0,3-3-33 0,-3 6-6 16,-3-3-2-16,-3 6 0 0,3-3 0 0,3-1 0 15,0 1 0-15,0 0 0 0,-9 0 0 0,9 0 0 16,9-3 0-16,-3-3 0 0,-6 4-51 0,3-7-13 16,6 1 0-16,6-2 0 0,-4-1 0 0,4-3 0 15,-3-4 0-15,3-1 0 16,6-5-83-16,0-3-19 0,-9-2-4 0,8-3-1170 0</inkml:trace>
  <inkml:trace contextRef="#ctx0" brushRef="#br0" timeOffset="27689.62">17382 5445 2419 0,'-6'-3'53'0,"6"3"11"0,0 0 3 0,0 0 1 0,0 0-55 0,6 3-13 16,6 2 0-16,3 1 0 0,-3-4 34 0,3 6 4 15,-1 0 1-15,4 3 0 0,3-1-11 0,-3 1-3 16,-3 2 0-16,3 3 0 0,3-3-25 0,-4 6 0 15,-8-3 8-15,3 0-8 0,-3-1 0 0,0 4 0 16,0-3 0-16,-6 2 0 0,-9-4 0 0,0 1 0 16,6 1 0-16,-9-2 0 0,-9-1 16 0,3 0 5 15,1 0 1-15,-4 1 0 0,3-7-10 0,-6 4-1 16,-3-3-1-16,3 0 0 0,4 0-21 0,-1-6-4 16,-3 4-1-16,6-6 0 15,6 2-191-15,3-4-38 0</inkml:trace>
  <inkml:trace contextRef="#ctx0" brushRef="#br0" timeOffset="27907.9">17727 5456 1785 0,'0'0'159'0,"-3"8"-127"0,-3 0-32 0,0 2 0 16,-3-2 147-16,4 5 23 0,-1 6 5 0,-6-1 1 15,-3 4-39-15,6-1-7 0,3 3-2 0,0-1 0 16,-9 1-46-16,9 3-10 0,6-4-1 0,0 1-1 15,3 0-61-15,0-3-9 0,6 0 0 0,3-2-12 16,3-3 12-16,0-3 10 0,-3 0-2 0,2-5 0 16,7-3-8-16,-3-2-11 0,0-3 3 0,0 0 0 15,3-3-250-15,3-2-50 0,17-19-9 16,-8 3-3-16</inkml:trace>
  <inkml:trace contextRef="#ctx0" brushRef="#br0" timeOffset="28257.09">17284 5300 1209 0,'0'0'108'0,"0"0"-87"0,0 0-21 0,12 0 0 15,0 0 171-15,-1 0 29 0,-11 0 7 16,9 0 1-16,3-3-64 0,3 0-13 0,-15 3-3 0,12 0 0 16,-3-2 0-16,3-1 0 0,0 3 0 0,3-3 0 15,-3-2-96-15,3 2-20 0,2 1-4 0,4-3-8 16,-6 2 9-16,3-2-9 0,6-3 0 0,0 5 9 15,-4 0-20-15,1-2-4 0,0 2-1 0,0-2 0 16,0 2-120-16,-3-2-25 16,-12 0-5-16,5 0-581 0,1-3-116 0</inkml:trace>
  <inkml:trace contextRef="#ctx0" brushRef="#br0" timeOffset="28438.09">17519 5149 230 0,'9'2'20'0,"0"-2"-20"15,0 3 0-15,3 0 0 16,5-1 337-16,1 1 63 0,3 2 13 0,-3-2 3 0,-3 2-244 0,0-2-49 16,9 5-10-16,-7-3-1 0,-2 3-25 0,0 0-5 15,0 0-1-15,0 0 0 0,-6 2-13 0,0-2-4 16,-3 3 0-16,0 0 0 0,-3-3-42 0,-3 2-9 16,-3-2-1-16,-3 5-804 15,3-7-160-15</inkml:trace>
  <inkml:trace contextRef="#ctx0" brushRef="#br0" timeOffset="29224.35">18108 5757 1728 0,'0'0'38'0,"0"0"8"0,0 0 2 0,0 0 0 0,0 0-39 0,0 0-9 15,0 0 0-15,0 0 0 0,0 0 126 16,0 0 23-16,-3 8 5 0,-3 0 1 0,6 3-43 0,-3-3-9 16,-3 5-2-16,3-2 0 0,0 4-29 0,0 1-7 15,-2 0-1-15,2 3 0 0,-3-1-51 0,3-2-13 16,0 3 0-16,3-1 0 0,-3-2 0 0,6 3 0 16,0-6 0-16,3 3 0 0,0-6 13 0,2 1 0 15,-2-3 0-15,6-3 0 16,-3 0-37-16,0-2-7 0,6-3-1 0,0-3-1 15,3-5-135-15,-3-2-28 0,0-3-4 0</inkml:trace>
  <inkml:trace contextRef="#ctx0" brushRef="#br0" timeOffset="29411.32">17968 5572 1958 0,'0'0'87'0,"0"0"17"0,0 0-83 0,0 0-21 0,0 0 0 0,0 0 0 16,0 0 107-16,0 0 17 0,0 0 3 0,6 0 1 15,-3 0-103-15,3-3-25 0,0 3 0 0,0-2-1070 16</inkml:trace>
  <inkml:trace contextRef="#ctx0" brushRef="#br0" timeOffset="30057.8">18567 5067 2188 0,'0'0'48'0,"0"0"11"0,0 0 1 0,0 0 1 0,0 0-49 0,0 0-12 0,9 0 0 0,0 0 0 16,-1 0 105-16,4 0 19 16,3-3 3-16,0 3 1 0,0 0-103 0,0 3-25 0,-3 2 0 0,3 0 0 15,-3-2 0-15,0 2 0 0,-4 3 0 0,1 0 0 16,-3 3 39-16,0-1 2 0,-3 6 1 0,0-3 0 15,-3 3-17-15,0 0-3 0,-3 3-1 0,-3-1 0 16,-3 3-21-16,-3 1 0 0,1-4 0 0,-1 3 8 16,-3 3 44-16,3 0 10 0,3 0 2 0,0-3 0 15,0 3-52-15,3-6-12 0,-3 1 0 0,6-3 0 16,6 2 0-16,0-5 0 0,-3 1 0 0,6-1 0 16,0-3 0-16,3-2 0 0,-3-2 0 0,3-4 0 15,-3 1 0-15,3-3 0 0,0-3 0 0,3 1 0 16,-3-4 0-16,-4 1 0 0,4-3 0 0,0 3 0 0,0-6 0 15,-3 3 0-15,0-5 0 0,0 5 0 16,-6 8-48-16,3-3-13 0,-3-2-3 0,0 5 0 0,0 0 52 0,0 0 12 16,0 0 0-16,0 0 0 0,0 0 0 0,-3 5 0 15,0 6 0-15,-3 2 0 0,3-2 0 0,0 2 0 16,3 6 9-16,0-1-9 0,0 3 0 0,0 0 0 16,0 3 0-16,6 0 0 0,-3 0-10 0,0 0 10 15,3 2-8-15,0 3 8 0,0-2-10 0,0-3 10 16,-3-1-12-16,3 4 12 0,-3-1 0 0,0-2 0 15,-3-3 0-15,-3 0 0 0,-3 1 0 0,0-7 0 16,-3 1 0-16,0-2 0 0,-6-4 27 0,0 1 2 16,-3-3 1-16,-2 0 0 0,-1-3-7 0,0 0-2 15,-3-5 0-15,0 3 0 0,4-3-21 0,-1 0 9 16,3-3-9-16,0 1 0 16,3-4-19-16,3 1-10 0,0-3-3 0,6 3-853 15,6-3-171-15</inkml:trace>
  <inkml:trace contextRef="#ctx0" brushRef="#br0" timeOffset="30333.25">19055 5874 518 0,'0'0'23'0,"0"0"5"15,0 0-28-15,0 0 0 0,0 0 0 0,0 0 0 16,0 0 479-16,3 5 90 0,0 0 19 0,0 3 3 0,3-2-395 15,-6 2-80-15,0-1-15 0,3 7-3 0,-3-4-54 16,0 3-10-16,0 3-2 0,0 0-1 0,0 0-8 0,0 3-2 16,-3-3 0-16,-3-1 0 0,6 1-12 0,-3-3-9 15,3 1 12-15,0-1-12 0,-3-2 0 0,6-1 0 16,0-2 0-16,-3-3 0 0,6 1-19 0,0-6-1 16,3 0 0-16,0-3 0 15,-1-2-73-15,4-3-15 0,-3-3-4 0,3-2 0 16,0 0-153-16,-3-6-31 0</inkml:trace>
  <inkml:trace contextRef="#ctx0" brushRef="#br0" timeOffset="30470.48">18957 5715 2206 0,'0'0'48'0,"0"0"11"0,0 0 1 0,0 0 3 0,0 0-51 0,0 0-12 0,0 0 0 0,9 5 0 15,-1-2 74-15,4 0 12 0,-3-1 2 0,6 1 1 31,3-3-109-31,0 0-23 0,6 0-4 0</inkml:trace>
  <inkml:trace contextRef="#ctx0" brushRef="#br0" timeOffset="30672.94">19266 5940 2419 0,'0'0'53'0,"0"0"11"0,0 0 3 0,0 0 1 16,0 0-55-16,3 5-13 0,3 0 0 0,0-2 0 0,3 0 54 0,3-3 8 16,-3 0 2-16,6 0 0 0,3 0-52 0,-1-3-12 15,4 0 0-15,-6 1 0 16,0-3-100-16,0-1-22 0,6-2-5 0,0 0-922 16</inkml:trace>
  <inkml:trace contextRef="#ctx0" brushRef="#br0" timeOffset="31093.46">19290 6133 2188 0,'0'0'97'0,"0"0"20"0,0 0-93 0,0 0-24 16,0 0 0-16,0 0 0 0,0 0 89 0,0 0 14 15,0 0 2-15,0 0 1 0,6 3-25 0,3-3-5 16,3 0 0-16,-3 0-1 0,6 0-51 0,-4 0-11 16,1-3-1-16,3 0-1 0,0 1 3 0,0-4 1 15,0 4 0-15,0-1 0 16,-3-2-75-16,-3 0-16 0,-3 2-2 0,6-2-744 15,2-1-149-15</inkml:trace>
  <inkml:trace contextRef="#ctx0" brushRef="#br0" timeOffset="31292.14">19719 5829 1094 0,'0'0'97'0,"0"0"-77"0,0 0-20 15,-3 8 0-15,-3-3 336 0,3 3 63 0,-3-3 13 0,6 3 2 16,-3 0-266-16,3 3-54 0,0-1-10 0,0 4-3 16,0 1-13-16,0-1-4 0,0-1 0 0,3 0 0 31,-3 0-102-31,3 1-21 0,0-4-4 0,0 1-820 0,3-1-164 0</inkml:trace>
  <inkml:trace contextRef="#ctx0" brushRef="#br0" timeOffset="31949.4">19230 4765 288 0,'-6'-8'12'0,"6"8"4"0,0 0-16 0,0 0 0 15,-2-2 0-15,2 2 0 0,0 0 449 0,0 0 87 0,-3-3 18 0,0 6 3 16,0 2-357-16,0 0-71 0,-3 3-14 0,3 0-3 16,3 3-100-16,-3 4-20 0,0 4-4 0,0-3-1 15,0 0 61-15,-3 2 13 0,0 3 3 0,3-2 0 16,0 2-52-16,0-2-12 0,-3-1 0 0,0-2 0 16,3-3 0-16,3-2 0 0,-3-1 0 0,3-2 0 15,-3-2-48-15,3-6-13 0,0 0-3 0,0 0 0 16,0-8 52-16,0 0 12 0,3-5 0 0,0-3 0 15,3 0 0-15,0 0 0 0,0-5 0 0,0 2 0 16,3-2-16-16,-3 3 0 0,0-4 0 0,0 1 0 16,0 3 16-16,0-1 15 0,0 3-3 0,-4 0-1 0,4 3 5 15,-3 3 2-15,0 2 0 0,0 2 0 0,0 4-8 16,-3 2-2-16,0 0 0 0,0 0 0 0,0 0 2 16,0 10 0-16,3-2 0 0,-3 6 0 0,6-1 2 0,-6 3 1 15,3-3 0-15,3 3 0 0,0 0 6 0,3-1 1 16,0-1 0-16,0 2 0 0,0-3-34 0,3 0-6 15,0-2-2-15,0-1 0 0,5-2 35 0,-2-3 7 16,0 1 2-16,0-4 0 0,0-2-22 0,0-2 0 16,0-4 0-16,-3 1 0 0,-6-3 12 0,-3-2-1 15,3-1-1-15,0-5 0 0,-1 0 35 0,-2-2 7 16,0-3 2-16,0-3 0 0,0 0-54 0,-3 0 0 16,-6 0-16-16,3 3 4 0,3 0-6 0,0 0-2 15,0 2 0-15,0 1-877 0,-6 2-176 16</inkml:trace>
  <inkml:trace contextRef="#ctx0" brushRef="#br0" timeOffset="32857.87">21231 4852 2376 0,'0'0'52'0,"0"0"12"0,-6 0 1 16,0-2 1-16,0 2-53 0,0 0-13 0,0 5 0 0,3 3 0 16,-3 3 64-16,0 5 9 0,3 7 3 0,0 6 0 15,0 1-36-15,-3 1-8 0,3 6 0 0,0 6-1 0,-3-6-22 16,3 2-9-16,0 1 8 0,-3-3-8 0,3-2 8 16,-3-1-8-16,0-2 8 0,3-1-8 0,1-4 8 15,-1-3-8-15,0-3 8 0,0-3-8 0,0-2 22 0,3-5-1 16,-3-3 0-16,0-3 0 0,3-5-11 0,0 0-2 15,0-11-8-15,6-2 12 0,-3-5-12 0,3-3-8 16,-1-3 8-16,1-3-13 0,3-4 13 0,0-1 0 16,-3-3 0-16,3-4 0 0,-3-6 0 0,0 0 0 15,3 0 0-15,-3 0 0 0,-3 5 0 0,0 6 0 16,0 2 0-16,-3 8 0 0,-3 3 0 0,3 2 0 16,-3 9 0-16,0 2 0 0,3 8 48 0,0 0 13 15,0 0 3-15,0 11 0 0,-3-4-52 0,3 12-12 16,3 2 0-16,-3 6 0 0,3-1 0 0,0 3 0 0,3 0 0 0,3 3 0 15,3-3 0-15,-3 3 0 0,6-3 0 0,-4-3 0 32,-2-2-18-32,3-3-6 0,0-2-2 0,3-3 0 0,-3-3 42 0,3 0 8 15,-3-7 1-15,3-1 1 0,-3-3-37 0,2-2-7 0,-2-2-2 0,3-6 0 16,-3 0 38-16,0 0 7 0,0-5 2 0,-3-3 0 16,0-3 24-16,0-2 5 0,-3-3 0 0,0-2 1 31,3 0-73-31,-3-4-16 0,-1 1-2 0,-2-2-1 0,0 4-21 0,0 1-5 15,3-1-1-15,0 6 0 0,0 0-180 0,3 2-36 0</inkml:trace>
  <inkml:trace contextRef="#ctx0" brushRef="#br0" timeOffset="33059.67">21769 5096 1785 0,'0'0'159'0,"0"0"-127"15,-3-3-32-15,3 1 0 0,0 2 249 0,0 0 44 16,3-6 9-16,3-2 2 0,3 3-192 0,0-3-39 16,3 3-7-16,3 0-2 0,3-1 0 0,0 1 0 15,0 0 0-15,2-3 0 16,-5 0-84-16,3 3-16 0,0-1-4 0,-3 1-1 16,-3 2-88-16,0 1-18 0,-3 2-3 0,-9 0-706 15,0 0-140-15</inkml:trace>
  <inkml:trace contextRef="#ctx0" brushRef="#br0" timeOffset="33209.37">21668 5255 1209 0,'-3'5'108'0,"0"3"-87"16,-3-3-21-16,6 6 0 0,0-3 275 0,0 2 50 0,3-4 11 0,3 1 1 15,0-1-173-15,6-4-36 0,-3 4-6 0,6-4-2 16,3-2-40-16,3-2-8 0,-1-1-1 0,7-2-1 16,-3-3-70-16,6-3-24 0,0 3 0 0,-1-5 0 15,1 3-142-15,0-6-28 16,-3 0-6-16,-3 3 0 0</inkml:trace>
  <inkml:trace contextRef="#ctx0" brushRef="#br0" timeOffset="33418.39">22406 4937 2880 0,'0'0'64'0,"0"0"12"0,0 0 4 0,0 0 0 0,0-8-64 0,0 8-16 15,0-5 0-15,0 5 0 0,0 0 69 0,0 0 11 16,6 0 3-16,3 0 0 0,-6 8-31 0,6 0-5 15,-6 5-2-15,3 3 0 0,-3 2-36 0,-3 4-9 16,3 1 0-16,-3 4 0 0,0-1 0 0,-3 3 0 16,3 1 0-16,-3-4 0 15,0 3-49-15,0-2-12 0,0-4-3 0,0 1 0 16,-3-3-51-16,6-5-10 0,-3 0-3 0,3-3-716 16,-3 1-144-16</inkml:trace>
  <inkml:trace contextRef="#ctx0" brushRef="#br0" timeOffset="33644.03">22880 4845 2692 0,'0'0'60'0,"0"0"12"0,0 0 2 0,0 7 1 0,0 4-60 0,-6 0-15 0,6 2 0 0,-3 0 0 16,-3 3 75-16,0 5 12 0,3 0 2 0,-3 3 1 15,0 3-51-15,0 2-11 0,-3 0-1 0,3-3-1 16,0 3-15-16,-3-2-3 0,0-3-8 0,0-1 12 15,3-1-12-15,1-4-8 0,-4 1 8 0,0-3-13 16,3-3-56-16,0-3-11 0,0 1-3 0,0-6 0 16,-3-2-105-16,3-3-20 0,0-3-5 0,-3 1-1 15</inkml:trace>
  <inkml:trace contextRef="#ctx0" brushRef="#br0" timeOffset="33823.83">22258 5191 2188 0,'14'-5'97'0,"-5"2"20"0,3 3-93 0,0-2-24 16,6-1 0-16,3 3 0 0,-3-3 107 0,3-2 17 16,2 2 3-16,1-2 1 0,3 0 0 0,3-1 0 15,3 1 0-15,2-3 0 0,1 3-103 0,0-3-25 16,-4 0 0-16,7 3 0 0,-9-3 0 0,9 3 0 16,-10-1 0-16,-2 4 0 15,-3-1-97-15,0 0-25 0,-3 1-5 0,-4-1-1 0</inkml:trace>
  <inkml:trace contextRef="#ctx0" brushRef="#br0" timeOffset="34019.07">22219 5403 2358 0,'0'0'52'0,"12"-5"10"0,3-1 2 0,3 1 3 0,8 0-54 0,-2-3-13 0,3 0 0 0,3-3 0 15,-1 3 70-15,4 0 11 0,0-2 3 0,6-1 0 16,2 1-19-16,-2-4-3 0,0 4-1 0,2-1 0 16,-2 1-100-1,3 2-20-15,-4-3-4 0,1 3-752 0,0-5-150 0</inkml:trace>
  <inkml:trace contextRef="#ctx0" brushRef="#br0" timeOffset="34469.37">23139 5170 2188 0,'0'0'48'0,"3"-5"11"0,-3-3 1 0,3 2 1 0,-3-1-49 0,6-1-12 15,-3-3 0-15,8 0 0 0,-5 3 105 0,0 1 19 16,0-4 3-16,0 0 1 0,3 1 0 0,-3 2 0 0,-6 0 0 0,0-3 0 16,9 6-104-16,-9-3-24 15,0 3 0-15,-3 0 0 0,3 5 0 0,-6 0 0 0,0 0 0 0,-9 0 0 16,3 2 0-16,1 1 0 0,5-1 0 0,-3 6 0 16,-9 3 0-16,6 0 0 0,0 2 0 0,0 3 0 15,0 2 0-15,3 1 0 0,3 2 0 0,0 0 0 16,0 0 0-16,6 0 0 0,9 1 0 0,-3-1 0 15,3 0-45 1,-3-3-15-16,3 4-4 0,3-4 0 0,12-2 0 0,0 2 0 16,-4-2 0-16,4 0 0 0,-6-3 0 0,-6-2 0 0,9 5 0 15,-12-6 0-15,3-2 103 0,-3 0 20 0,-3 0 4 0,-3-2 1 16,-3-6-52-16,0 0-12 0,0 8 0 0,-9-3 0 16,3-3 105-16,-9 1 19 0,-6-3 3 0,0 0 1 0,-3 0-103 15,-3 0-25-15,4-3 0 0,-1 1 0 0,-3 2 0 16,3 2 0-16,3-4 0 0,1-1-916 15,5-7-189-15</inkml:trace>
  <inkml:trace contextRef="#ctx0" brushRef="#br0" timeOffset="36438.28">23600 5175 2649 0,'-3'-5'58'0,"3"0"12"0,3-3 2 0,-3 0 4 0,0-3-61 0,0 1-15 16,-3 2 0-16,0-6 0 0,6 4 54 0,-12-1 8 0,0 3 2 0,6 0 0 16,-3 6 0-16,-6-6 0 0,0 3 0 0,-5 5 0 31,2 5-103-31,-3 0-20 0,-3 0-4 0,3 6-1 0,-3-3 52 0,3 5 12 0,7 0 0 0,-1 3 0 16,-6-2-10-16,6 1 1 0,3 4 0 0,0-3 0 15,-3 0-6-15,12 0-1 0,0-1 0 0,0 1 0 31,12 0-26-31,-6-5-6 0,6-1 0 0,-3-2-1 0,3-2-4 16,0-1-1-16,-3-3 0 0,5-2 0 0,1 0 43 0,0-2 11 0,3-3 0 0,0-3 0 16,-6 0 49-16,3-3 12 0,0 3 3 0,-6-2 0 15,2-1-24-15,-2 0-5 0,0 1-1 0,0-1 0 16,-6 1-3-16,-3 2-1 0,6 0 0 0,-3 0 0 16,-3 3-30-16,0-1 0 0,0 1 0 0,0 2 0 15,9 1 0-15,-9 2 0 0,0 0 0 0,0 0 0 16,0 0 0-16,0 5 0 0,0 3 0 0,0 2 0 0,-3-2 0 0,6 3-8 15,0 0-1-15,0-3 0 0,0-1 9 0,0-1 12 16,9 2-2-16,-3-3-1 0,0 0-9 0,3-2 0 16,-3 0 0-16,5-3 0 0,1-3 0 0,-3 0 0 15,3 1 0-15,0-6 0 0,0 0 0 0,0 0 0 16,0-3 0-16,0 1 0 0,5-4 0 0,-5-1 0 16,0-1 0-16,6 0 0 0,-6-3 48 0,0 1 15 15,-3-1 2-15,8 1 1 16,-5-1-53-16,0 3-13 0,0 3 0 0,-3 0 0 0,-3 2 0 0,0 3 0 15,-3 6 0-15,3-1 0 0,3 0 32 0,-3 6 4 16,-3 2 1-16,3 3 0 0,-4 3-29 0,4 5-8 16,-12 2 0-16,-3 3 0 0,6 3 23 0,0 0 3 0,-5 3 1 15,-4-1 0-15,0-2-27 0,3-3 0 16,-6 0 0-16,3 0 0 0,-3-2 0 0,3-6 0 0,9 0 0 16,0-2 0-1,-9-3-23-15,6-3-9 0,3-5-3 0,6 0 0 0,-6 0 26 0,6-5 9 16,3-6 0-16,3 1-9 0,-3-4 9 0,6-1-10 0,-3-1 10 0,2-3-10 15,4-2 10-15,-6 0-10 0,-3-3 10 0,3 0-10 16,6 0-5-16,-6 3-1 16,6 0 0-16,-6 5 0 0,-1 0 16 0,-5 6 0 0,-3-1 0 0,6 6 0 15,-9 5 0-15,0 0 0 0,0 0 0 0,6 8 0 16,-6 2 0-16,0 1 0 0,0 2 0 0,-3 3 0 16,3 3 0-16,-6-1 12 0,-3 1-3 0,3-1 0 15,1-2-9-15,-1 0-12 0,-3 0 2 0,9-3 1 16,0-2 9-16,0-1 0 0,0-5 0 0,0-5 0 0,0 3-16 15,0-3 0-15,0 0-1 0,0 0 0 0,0-3 7 0,9-5 2 16,8-2 0-16,-5 2 0 0,-6-3 8 0,0 1 0 16,3-6 0-16,3 3 0 0,-3-1 16 0,6 1 8 15,-9 0 1-15,9 2 1 0,-3 3-26 0,0 1 0 16,-9-1 0-16,5 2 0 0,-2 6 0 0,-6 0 0 16,3 3 0-16,-3-3 0 15,0 0-19-15,6 8-9 0,-3 2-1 0,0 4-1 0,-3-1 30 0,0-2 0 16,0 2 0-16,0 3 0 0,-3-3 0 0,3 3 0 15,0-3 0-15,0 0 0 0,3-2 18 0,3 2 10 16,-3-2 1-16,9-3 1 16,3-3-50-16,0 0-11 0,-6-5-1 0,6 0-1 15,9 0 1-15,-7-3 1 0,-2-2 0 0,6-3 0 0,-12-2 46 0,9 2 9 0,-6-6 1 0,6 1 1 16,-9-3-26-16,0-2 8 0,-4-1-8 0,4 1 0 16,0-1 34-16,-6 1 2 0,6 2 0 0,-3 0 0 15,-3 3-36-15,-3 2 0 0,0 1 0 0,0 4 0 16,0 6 0-16,0 0 0 0,-9 3 0 0,6 5 0 15,-3 2 0-15,-6 4 0 0,3 4 0 0,4 1 0 16,-4 2 0-16,0 3 0 0,0 0 0 0,-3 5 0 16,-3-3 0-16,3 6 0 0,3 2 0 0,-3-2 0 15,3 0 0-15,0 0 0 0,-3 2 0 0,4-2 0 16,2-1 0-16,-3-4 0 0,0-1 0 0,3 1 0 16,3-6 0-16,0-3 0 0,-3-2 0 0,6-5 0 15,0 0 10-15,0-6-10 0,0-5 8 0,0 0-8 16,15-5 0-16,-3-3 0 0,0-6 0 0,-1-2 0 0,1-2 0 15,3-3 0-15,0 0 0 0,-6-8 0 0,6-3 0 16,0-3 0-16,-3 4 0 0,6-6 0 0,-7 0 0 0,-2 5 0 16,3 0 0-16,-3-2 0 0,0 5 0 0,-3 2 0 15,0 6 0-15,-6 0 0 0,0 5 0 0,6 3 15 16,-3 5-1-16,-3 0 0 0,0 2-22 0,0 6-5 16,0 0-1-16,0 0 0 0,0 0 14 0,9 6 16 15,-6 2-3-15,-3 5-1 0,6-2-12 0,-6 2-8 16,0 0 8-16,0 3-13 15,-6-3-22-15,0 0-4 0,0-2-1 0,-3 2 0 16,-3 0-52-16,-6-2-10 0,3 0-2 0,1-1-1 16,-1-2 9-16,-3 3 1 0,-3-3 1 0,0-1 0 0,3-1 58 0,3-4 11 15,1 1 2-15,8 0 1 0,0-3 22 0,6 0 0 16,0 0 0-16,0 0 0 0,0 0 35 0,9-3 11 0,2-2 2 16,4-1 1-16,0 1-27 0,6-3-6 0,0 0 0 0,0 3-1 15,3-3-15-15,-1-2 0 0,1-1 0 0,3 0 0 16,-3-2 0-16,0-3 0 0,-1 0 0 0,-2 0 0 15,0-2 8-15,0-1 0 0,0-2-8 0,0-3 12 16,-7 1 24-16,1-4 4 0,3 1 0 0,-6-6 1 16,-3 3 31-16,3 0 7 0,-3 0 1 0,0 2 0 15,-6 3-64-15,6 3-16 0,-9 0 0 0,9 3 0 16,-9 2 49-16,0 2 7 0,6 4 2 0,-6-1 0 16,3 3-38-16,-3 6-8 0,3-1-2 0,-3 3 0 15,0 0-10-15,0 0 0 0,0 0 0 0,-6 11 0 16,0-1 0-16,-3 6 0 0,0 0 0 0,-3 2 0 15,0 6 0-15,0 0 0 0,-3 3 0 0,3 4-11 0,3-2 11 16,-3 6 0-16,1-3 0 0,2 5 0 16,0-6 0-16,0 1 0 0,6-3 0 0,0 0 0 0,3-2-12 15,3-3-1-15,0-1 0 0,-3-1 0 0,9-7 21 16,0 1 4-16,0-5 0 0,2-1 1 0,1-4-29 0,6-1-5 16,-6-2-2-16,9-6 0 0,0-2 23 0,-6 2 0 15,-6-2 0-15,2-3 0 0,1-3 0 0,0 1 0 16,-3-3 0-16,3-3 0 0,-3 2 0 0,0-7 0 15,-6 0 0-15,3 3 8 0,-3-1-8 0,-6 1 0 16,-3-1 0-16,3 6 0 0,-6 0 20 0,0 5-2 16,3 2 0-16,-3 1 0 0,0 5-18 0,0 3 0 0,-3 2-11 15,1 6 11-15,-4-1 0 0,6 6 0 0,-3 3 10 16,3-1-2-16,9 3-8 0,-6-2 0 0,0 2 0 0,6 0 0 16,0 0 0-16,6-2 0 0,-3-3 0 15,0-1 0 1,6-1-34-16,3-4-5 0,-3-2-1 0,6 0 0 15,-1-3 11-15,-2-2 1 0,6-3 1 0,0-3 0 0,-3-2 27 0,3-3 0 0,-6 0 0 0,3-2 0 16,-1 2-10-16,-5-5-6 0,3-1-2 0,3 1 0 16,-9-3 18-16,3 3 0 0,0 0 0 0,-6 0 9 15,6 2 4-15,-9 0 1 0,0 3 0 0,0 3 0 16,0-3 6-16,0 8 0 0,0 0 1 0,0 0 0 16,-3 0 18-16,-6 3 3 0,9 2 1 0,-9 0 0 15,9 6-52-15,0 0-11 0,-3 2-1 0,3 0-1 16,3 3 35-16,-3-3 7 0,9 3 2 0,-6 0 0 15,6 0-69-15,6 2-13 0,-3-4-4 0,0 4 0 16,0-2 0-16,-4 2 0 0,4 1 0 0,-3-1 0 0,-9-2 64 0,9 0 21 16,-9-5 0-16,0 2 0 0,0-5 4 0,-3 3 1 15,-3-3 0-15,-3-1 0 0,-3-1 29 0,-8-1 5 16,2-2 2-16,-3-3 0 0,-3-3-38 0,-3 0-7 16,-2-2-1-16,2 0-927 15,-3-3-185-15</inkml:trace>
  <inkml:trace contextRef="#ctx0" brushRef="#br0" timeOffset="41365.48">13423 7244 1555 0,'0'0'34'0,"0"0"7"0,0 0 2 0,0 0 1 0,0 0-36 0,0 0-8 15,3 6 0-15,0 2 0 0,0-3 76 0,0 3 12 16,0 5 4-16,0 0 0 0,0 6-24 0,0-3-5 15,0 2-1-15,0 3 0 0,0 3-14 0,0-3-4 0,0 3 0 0,0 0 0 16,0 0-16-16,3 2-3 0,-6-2-1 0,6 5 0 16,-6-5-3-16,3 0-1 0,0-3 0 0,0 0 0 15,-3 3-4-15,3-3-2 0,-3-2 0 0,0 2 0 16,0-5-5-16,0-1-1 0,0-1 0 0,0-1 0 16,-3-2-8-16,3-4 10 0,-3 1-10 0,3-2 10 15,0-6-10-15,0 0 0 0,-6 8 0 0,6-8 8 16,0 0-8-16,0 0-16 0,0 0 4 0,0 0 1 15,-3-8-39-15,3 0-8 0,-3-3-2 0,3-5-642 16,0-2-129-16</inkml:trace>
  <inkml:trace contextRef="#ctx0" brushRef="#br0" timeOffset="41715.05">13295 7205 633 0,'0'-8'56'0,"0"8"-44"16,3-6-12-16,-3 1 0 0,0-3 142 0,3 3 26 16,0-3 6-16,0 3 1 0,0-3-47 0,3 2-8 15,-3 1-3-15,3 0 0 0,0-3-25 0,0 3-6 16,3-3-1-16,3 2 0 0,0 1-23 0,0 2-5 16,-1-2-1-16,4 2 0 0,3 1-19 0,0 2-4 15,0-3-1-15,3 3 0 0,-3 0-17 0,2 5-4 16,1-2-1-16,3 5 0 0,-3 3-2 0,0-3 0 0,0 2 0 0,-4 3 0 15,1 1-8-15,-3 2 0 0,-6-1 0 0,0 4 0 16,-6-3 0-16,-3 0 0 0,0 0 0 0,-9 2 0 16,3 1 34-16,-6-1 5 0,0 1 1 15,-3-1 0-15,-2 1-16 0,-4-6-4 0,3 5 0 0,-3-2 0 16,3 0-12-16,0 0-8 0,-3-3 10 0,1 3-10 16,-1-3 8-16,0 1-8 0,3-1 0 0,0-3 9 15,0-2-24-15,1-2-5 0,5-1 0 0,3 0-1 16,0-5-173-16,9 0-34 0</inkml:trace>
  <inkml:trace contextRef="#ctx0" brushRef="#br0" timeOffset="42098.31">14289 6874 1497 0,'0'0'66'0,"0"0"14"0,0-8-64 0,0 3-16 16,0 5 0-16,0 0 0 0,0 0 106 0,0 0 18 16,0-6 3-16,0 6 1 0,-3-2-52 0,3 2-9 15,-6 0-3-15,0 2 0 0,1-2 8 0,-4 3 0 16,0 0 1-16,0 5 0 0,0 0-14 0,-3 2-3 15,0 1-1-15,0 5 0 0,-3-1-44 0,0 4-11 16,-3 2 0-16,1 3 0 0,2 2 0 0,-3 4 0 0,-3 4 0 16,3 0 0-16,3 3 33 0,3 0 5 0,0 0 1 0,4 0 0 15,-1-2-20-15,3-1-4 0,3-2-1 0,3-3 0 16,3-2-14-16,3-1 0 0,3-5-12 0,2 0 12 16,-2-2 0-16,6-3 0 0,3-3 0 0,0 0 0 15,0-5-20-15,3-3 4 0,0 1 0 0,2-4 0 16,-2-2-23-16,6 0-4 0,-6-5-1 0,9 0-748 15,-7-3-149-15</inkml:trace>
  <inkml:trace contextRef="#ctx0" brushRef="#br0" timeOffset="42838.93">14584 7152 115 0,'0'0'0'0,"0"0"10"0,0 0-10 0,0 0 0 16,0 0 0-16,0 0 0 0,0 0 206 0,0-6 39 16,3 1 8-16,0 0 2 0,0-3-125 0,-3 8-25 15,3-5-5-15,0-1 0 0,0 1-5 0,-3 5-1 16,0 0 0-16,0 0 0 0,9-3-24 0,0 1-5 16,-3-1-1-16,0 3 0 0,-6 0 0 0,9 0 0 15,0 3 0-15,-4 2 0 0,4-2 4 0,0 2 0 16,0 0 0-16,3 3 0 0,-3 0-58 0,0 3-10 15,3-1 0-15,0 4 0 0,0-4 0 0,-3 3 0 16,0 1 0-16,3-4 0 0,-4 3 25 0,-2 1 13 0,-3-1 2 16,0 0 1-16,-3 3-14 0,0-3-3 0,-3 0-1 0,-3 3 0 15,0-3 1-15,-2 3 1 0,-1-2 0 0,-3-1 0 16,0-3-11-16,-3 4-2 0,3-4-1 0,-3 3 0 16,-18 9-11-16,16-14 9 0,2 2-9 15,-6-2-24-15,3 0-8 16,0 0-3-16,0-3 0 0,0 1-129 0,6-4-25 0,-2-2-6 0</inkml:trace>
  <inkml:trace contextRef="#ctx0" brushRef="#br0" timeOffset="43148.25">14852 7104 1958 0,'-6'0'43'0,"0"3"9"0,0-1 1 0,-3-2 3 0,0 3-45 0,0 0-11 16,3 2 0-16,-3 0 0 0,0 3 104 0,4 0 20 16,2 3 3-16,-3-1 1 0,-3 6-52 0,3 0-9 15,0 0-3-15,0 5 0 0,3 0 0 0,0 0 0 16,-3 3 0-16,3-3 0 0,6 3-51 0,0-3-13 16,-3-2 0-16,6-1 0 0,0-2 0 0,3 0-12 15,0-3 3-15,3 1 0 0,2-4 9 0,4 1 12 16,3-3-2-16,3-3-1 0,-6-2-9 0,6-3 0 15,2-3 0-15,4 3 0 0,-3-5 0 0,0-1 0 16,0-2 0-16,-1-2 0 0,1-1 0 0,-3-2 0 0,-3 0 0 16,0 0 0-1,-4-6-152-15,-2 3-32 0,-3-2-6 0,-3-3-2 0</inkml:trace>
  <inkml:trace contextRef="#ctx0" brushRef="#br0" timeOffset="43494.49">14340 6929 1267 0,'0'0'112'0,"0"0"-89"16,3-2-23-16,-3 2 0 0,6-3 93 0,-3 1 15 15,3-1 2-15,3-2 1 0,0 2 20 0,3 0 4 16,-1 1 1-16,1 2 0 0,6 0-51 0,0 0-9 16,-3 0-3-16,3 0 0 0,0 0-7 0,3 2-2 15,-4 1 0-15,4 0 0 0,0-6-12 0,0 3-2 16,0 0-1-16,-3 0 0 0,2-3-27 0,1 1-6 16,-6-1 0-16,3 0-1 0,0-2-15 0,0 2 0 15,0-2 0-15,-4 2 0 0,-2-2 0 0,0 3 0 16,-3-4 0-16,0 1 0 15,-6 0-110-15,-3 5-25 0,0 0-5 0,0 0 0 16,0 0-83-16,0-6-16 0,0 6-3 0,-6-13-1 0</inkml:trace>
  <inkml:trace contextRef="#ctx0" brushRef="#br0" timeOffset="43749.21">14718 6750 1731 0,'0'0'38'16,"0"0"8"-16,0 0 2 0,0 0 0 0,0 0-38 0,0 0-10 0,0 0 0 0,6 0 0 16,-6 0 104-16,6 2 18 0,3-2 4 0,-3 3 1 15,3-1-27-15,0 4-6 0,0-1-1 0,2 0 0 16,-2 1-46-16,3 2-10 0,0 0-1 0,0-3-1 0,3 0-35 0,0 0 0 16,-3 3 0-16,0 0 0 0,-3 0 58 0,-3 0 5 15,0-3 1-15,-3 1 0 0,5 2-52 0,1 0-12 16,-6 0 0-16,-3 2 0 15,-3-2-59-15,3 3-14 0,0-1-3 0,-3 1-1 16,-3-6-154-16,0 3-30 0,-2 8-7 0,-1-8 0 0</inkml:trace>
  <inkml:trace contextRef="#ctx0" brushRef="#br0" timeOffset="44065.04">15161 6681 1951 0,'0'0'86'0,"0"0"18"0,6 8-83 0,6 2-21 0,0 1 0 16,3-1 0-16,0 1 57 0,9 2 7 0,3 0 2 16,2 1 0-16,1-1-2 0,0 3 0 15,3 2 0-15,2 1 0 0,-2-1-12 0,0 4-4 0,-3-1 0 0,-1 3 0 16,1-1-16-16,-3 1-4 0,-3 0-1 0,-3 2 0 15,2 1-7-15,-5-1 0 0,-3 1-1 0,0 2 0 16,-6-3 5-16,-3 3 0 0,-3-5 1 0,-3 5 0 16,-9-5 13-16,0 3 2 0,0-4 1 0,-6 4 0 15,-3-6-12-15,-2 0-2 0,-4-2-1 0,-3 2 0 0,-6 0-26 16,-3-2 0-16,-2-1 0 0,-7 1 0 16,-3-1-180-16,4-2-40 0,-54 13-9 0,32-10-2 0</inkml:trace>
  <inkml:trace contextRef="#ctx0" brushRef="#br0" timeOffset="50121.84">14191 8401 2055 0,'0'0'45'0,"0"0"10"0,0 0 1 0,0 0 2 0,0 0-46 0,0 0-12 16,-6 5 0-16,3 0 0 0,3-5 90 0,0 8 16 16,0 0 3-16,0-3 1 0,0 3-46 0,3 3-10 15,-3-3-2-15,3 5 0 0,0 3-13 0,0 0-3 16,0 0-1-16,0 5 0 0,3 0-5 0,-3 0-1 16,3 3 0-16,-3 0 0 0,0 2-5 0,0 1-2 15,0-1 0-15,0 3 0 0,-3-5 2 0,0 2 1 16,0 1 0-16,0 2 0 0,0-3-4 0,-3 4-1 15,0-1 0-15,0 0 0 0,0 0-5 0,0-3-2 16,-3 1 0-16,3-3 0 0,-3 2-13 0,6-2 11 16,-3 0-11-16,0 0 10 0,3-6-10 0,-3 3 0 15,0 16 0-15,3-18 0 0,0-3 0 0,0 0 0 16,0 2 0-16,0-7 0 0,0 2 0 0,0-3 8 0,0 1-8 16,0 0 0-16,0-1 0 0,0 1 0 15,0-6 0-15,0-5 0 0,0 0 0 0,0 0 0 0,-3 5 0 31,0-2-31-31,3-3 2 0,-6 0 0 0,-3-3 0 16,6 1-102-16,-6-6-20 0,3 2-4 0,-2-1-660 0,-1-4-132 0</inkml:trace>
  <inkml:trace contextRef="#ctx0" brushRef="#br0" timeOffset="50415.46">13727 9279 1738 0,'0'0'38'0,"0"0"8"0,6 0 2 0,3 3 1 0,0-3-39 0,0 2-10 15,-1 1 0-15,4 2 0 0,0 0 104 0,0 1 18 16,0-1 4-16,3 0 1 0,3 3-31 0,-3 0-7 16,0 0-1-16,2 0 0 0,-2 0-52 0,3-3-12 15,0 6-1-15,0-3-1 0,0 0 9 0,0 0 1 16,-1 0 1-16,4 0 0 0,-3-3-15 0,0 3-3 15,0-3-1-15,3 3 0 0,-6 0-14 0,2 0 0 16,1-3 0-16,-3 3 0 0,0-3 0 0,-3 1 0 16,0-1 0-16,0 0 0 0,-3 1 0 0,0-4-21 15,0 4 3-15,0-4 1 16,-1-2-137-16,-2-2-27 0,3-4-6 0,-3 1-1 0</inkml:trace>
  <inkml:trace contextRef="#ctx0" brushRef="#br0" timeOffset="50688.35">14527 9163 460 0,'0'0'20'0,"0"0"5"0,-5 0-25 0,-1 5 0 16,3 0 0-16,-3 0 0 0,-3 1 376 0,3-1 69 15,0 3 15-15,3 3 2 0,0-4-270 0,0 7-55 16,-3-4-10-16,3 3-3 0,-6 3-55 0,0-2-11 16,0 1-2-16,-3 4-1 0,0 2-23 0,-3 0-4 15,4 0 0-15,-4 1-1 0,0 1-13 0,0-1-2 16,0 1-1-16,0 1 0 0,0-3-19 0,3-2-4 16,0-3-1-16,1 2-841 15,-4-2-168-15</inkml:trace>
  <inkml:trace contextRef="#ctx0" brushRef="#br0" timeOffset="53612.14">12977 10409 1198 0,'0'0'53'0,"0"0"11"0,0 0-51 0,0 0-13 16,0 0 0-16,0 0 0 0,0 0 71 0,0 0 11 15,0 0 2-15,0 8 1 0,-3-3 15 0,3 3 2 16,0-3 1-16,0 8 0 0,0 1-28 0,0-1-6 16,0 5-1-16,0 4 0 0,3-1-12 0,-3 3-4 15,0-3 0-15,0 5 0 0,3 1-13 0,-3 2-3 16,0 0-1-16,0 3 0 0,0-1-11 0,0 1-1 0,3-3-1 0,-3 3 0 15,0 0-5-15,0-6-1 16,3 3 0-16,0-2 0 0,-6-1 2 0,3-2 0 0,0-3 0 16,0 0 0-16,-3 3-2 0,0-3 0 15,3-5 0-15,-3 3 0 0,0-6-5 0,0 3-2 0,0 0 0 0,0-3 0 16,3 0-9-16,-3-2 8 0,3-1-8 0,-3 4 8 16,0-4-8-16,0-2 0 0,3 0 0 0,-3-3 0 15,3-5 0-15,0 0-11 0,0 0 1 0,0 0 0 16,0 0-92-16,0 0-18 0,0-8-4 15,-3 0-1-15,0-2-118 0,3-3-23 0,-3-22-5 16,6 3-460-16</inkml:trace>
  <inkml:trace contextRef="#ctx0" brushRef="#br0" timeOffset="54099.02">12902 10435 806 0,'0'0'72'0,"0"0"-58"0,0 0-14 16,0 0 0-16,3-5 92 0,0 0 15 15,0-1 3-15,0 1 1 0,0 0-7 0,0 2-2 16,3-2 0-16,0-1 0 0,0 1-14 0,0-3-4 0,0 3 0 0,6 0 0 16,0-3-20-16,0 2-4 0,3-1 0 0,-1-1-1 15,4 0-6-15,-3 0-1 0,0 0 0 0,3 2 0 16,0-1-26-16,3 4-6 0,-1-2 0 0,1 2-1 16,-3 0-4-16,3 6-1 0,0 0 0 0,-3-1 0 15,-1 4-6-15,1 1-8 0,0 4 11 0,3-3-11 16,-6 5 9-16,3-2-9 0,0 2 0 0,-3 0 9 15,2 6-9-15,-5-3 0 0,3 2 0 0,-3-2 8 16,0 0 2-16,-6 0 0 0,-3 2 0 0,0-2 0 16,-3-3 10-16,0 3 1 0,-3-2 1 0,-6-1 0 0,0 0 18 0,-3 3 4 15,0 0 1-15,-6 0 0 0,1-3-37 0,-4 3-8 16,0 0 0-16,-6-1 0 0,0 1 0 0,-2 0 9 16,-1 0-9-16,0-3 12 0,0 1-4 0,3-1-8 15,1-5 12-15,2 0-4 16,0-3-28-16,6-2-7 0,3-6-1 0,3 0 0 15,3-5-158-15,3-2-32 0</inkml:trace>
  <inkml:trace contextRef="#ctx0" brushRef="#br0" timeOffset="54710.17">13950 10110 806 0,'0'0'72'0,"0"0"-58"15,0 0-14-15,0 0 0 0,-3-6 170 0,0 4 31 16,0 2 7-16,3 0 0 0,-6-3-62 0,0 1-13 16,0 2-2-16,0-3-1 0,0 3-37 0,-3 0-7 15,3 0-2-15,0 3 0 0,-2 2-16 0,-1 0-3 16,0 0-1-16,0 3 0 0,-3 0-6 0,0 3-2 16,0-1 0-16,-3 6 0 0,0 0-28 0,-3 3-7 15,4 2-1-15,-4 5 0 0,0 1 10 0,-3 5 2 16,3-1 0-16,3 4 0 0,0-4-16 0,0 4-4 15,1 2 0-15,2 0 0 16,3-3-55-16,3 1-11 0,3-1-2 0,0 3-1 0,6-5 97 0,0 0 20 0,3-1 4 0,3-4 1 16,3-1-52-16,0 1-13 0,2-1 0 0,1-5 0 15,3-2 0-15,0-1 0 0,0-4 0 0,3-1 0 16,0-3 0-16,-1-2 8 0,1-2-8 0,0-1 0 16,3-2 0-16,-3-3 0 0,2 0 0 0,-2-6 0 15,3 1-45 1,-3 0-12-16,0-1-3 0,3-1-800 0,-4-1-161 0</inkml:trace>
  <inkml:trace contextRef="#ctx0" brushRef="#br0" timeOffset="58386.62">14471 10512 1364 0,'0'0'30'0,"0"0"6"0,0 0 2 0,0 0 0 0,0 0-30 0,0 0-8 0,0 0 0 0,0 0 0 16,0 0 88-16,0 0 17 0,0 0 3 0,0 0 1 16,0 0-21-16,6-5-4 0,3-1 0 0,0 4-1 15,0-4-15-15,0 4-4 0,3-1 0 0,-1 0 0 16,4 3-7-16,-3-2-1 0,3-1-1 0,-3 3 0 15,3 3-24-15,0-1-5 0,-3 1-1 0,0 2 0 16,2 1 12-16,-2 2 3 0,0 0 0 0,0 5 0 16,-3-3-27-16,0 4-5 0,0-1 0 0,0 0-8 0,-3 0 11 0,3 3-11 15,-3-3 10-15,0 1-10 0,-6 1 16 0,0-1-4 16,3-1 0-16,-6 0 0 0,0 0-3 16,-3 1-1-16,0-4 0 0,-3 3 0 0,0 3 20 0,0-2 3 15,-6-1 1-15,3 0 0 0,-3 0-32 0,-3 0 0 16,4-2 0-16,-4 2 0 0,0-2 0 0,0-1-13 15,0-4 1-15,0 2 0 16,0-3-24-16,7 0-5 0,-4-5-1 0,3 0 0 16,3-2-202-16,3-6-40 0,3-13-8 0,12-1-1 0</inkml:trace>
  <inkml:trace contextRef="#ctx0" brushRef="#br0" timeOffset="58724.11">14879 10417 1839 0,'0'0'40'0,"-6"2"9"0,-3 4 2 0,0-1 1 0,0 0-42 0,0 3-10 0,0-3 0 0,-3 3 0 16,3-2 93-16,3 4 17 0,-3-2 3 0,3 5 1 16,-2 1-38-16,2-4-8 0,0 6-2 0,0-3 0 15,0 3-27-15,0 0-6 0,0 3-1 0,0-4 0 16,3-1 7-16,0 2 1 0,0-3 0 0,3 3 0 15,0-3-31-15,0 0-9 0,0-2 0 0,3 2 0 0,3-2 18 0,0-1-3 16,0 1-1-16,0-1 0 0,3-2-14 0,3 0 0 16,-1-3 0-16,4 3 0 0,3-2 0 0,0-4 12 15,0-2-1-15,0 3-1 0,-3-3 2 0,5-3 1 16,1 3 0-16,6-2 0 0,-6-1-13 0,3-2 0 16,0 2 0-16,-1-2 0 0,-2-1 0 0,0-1 0 15,0 1 0-15,-3-2 0 0,0 0 0 0,-1 0 0 16,-5 1 0-16,0-1 0 15,0 0-200-15,-3-3-42 0,-3 3-9 0</inkml:trace>
  <inkml:trace contextRef="#ctx0" brushRef="#br0" timeOffset="59182.7">14388 10218 403 0,'0'0'36'0,"0"0"-36"15,0 0 0-15,0 0 0 16,0 0 264-16,0 0 47 0,0 0 9 0,3-2 1 0,-3 2-173 0,8-3-36 16,1 0-6-16,0 3-2 0,3-2-12 0,0 4-2 15,-3-2-1-15,6 0 0 0,3-2-27 0,0 2-6 16,0 0 0-16,2-3-1 0,1 3-11 0,0-3-3 15,0 3 0-15,0-2 0 0,-3-1-9 0,2 0-1 16,-2 3-1-16,3-2 0 0,-6-1-13 0,0 0-2 16,3 1-1-16,-3-1 0 0,0 1-14 0,-1-1 0 15,1 0 0-15,0-2 0 0,-3 2-9 0,0-2-5 16,-3 0-1-16,0 2 0 16,0 0-127-16,-6-2-26 0,0 0-4 0,-3 5-526 15,0 0-105-15</inkml:trace>
  <inkml:trace contextRef="#ctx0" brushRef="#br0" timeOffset="59440.68">14775 10057 1857 0,'0'0'40'15,"0"0"9"-15,0 0 2 0,0 0 2 0,0 0-42 0,8 0-11 0,1 0 0 0,3 0 0 16,-3 0 95-16,3 2 17 0,0 1 3 0,6 0 1 15,0 2-41-15,-3 0-8 0,-6 1-2 0,5 2 0 16,1 0-21-16,0-3-4 0,-3 3 0 0,-3 2-1 0,3-2-3 16,-6 3-1-16,0-1 0 0,0-2 0 0,0 3-6 0,-6-3-1 15,0 5 0-15,-3-5 0 0,0 3-9 0,-3-1-3 16,0-2 0-16,-3 5 0 0,-3-2-24 0,0 0-6 16,0-4-1-16,3 4-845 15,3 0-170-15</inkml:trace>
  <inkml:trace contextRef="#ctx0" brushRef="#br0" timeOffset="59904.71">15495 10652 1497 0,'9'0'66'0,"-9"0"14"0,0 0-64 0,0 0-16 16,0 0 0-16,6 3 0 0,-6-3 106 0,6 2 18 15,-6-2 3-15,3 8 1 0,0-2 0 0,-3 2 0 16,0 0 0-16,0 2 0 0,3 1-16 0,-3-1-2 15,-3 4-1-15,0-1 0 0,0 0-72 0,-3 3-14 16,0-3-3-16,-3 0-1 0,0 1 29 0,0-4 5 16,-3 1 2-16,-3 2 0 0,-3 0-37 0,3-2-7 15,4 2-2-15,-4-2-926 16,3-1-186-16</inkml:trace>
  <inkml:trace contextRef="#ctx0" brushRef="#br0" timeOffset="60779.21">15906 10345 1728 0,'0'0'76'0,"0"0"16"0,0 0-73 0,0 0-19 0,0 0 0 0,0 0 0 16,0 0 106-16,0 0 18 0,0 0 3 0,0 0 1 15,3-2 0-15,0-1 0 0,6 3 0 0,-4-3 0 16,7 1-103-16,0-1-25 0,0 0 0 0,3 1 0 16,0-1 0-16,6 3 0 0,0-3 0 0,-1 1 0 15,-2-4 39-15,6 4 2 0,3-3 1 0,3-1 0 16,-4 4-25-16,4-1-5 0,0 3 0 0,-3-3-1 15,0 3-1-15,-4 0 0 0,-2 3 0 0,0 0 0 16,-6-1-10-16,0 4 0 0,0-1 0 0,-6 5 0 16,0-2 24-16,0 3-1 0,-4 0 0 0,1 2 0 15,-3-3-5-15,-3 1-1 0,0 2 0 0,-6 0 0 16,0 3 3-16,-2 0 1 0,-4-3 0 0,-3 3 0 16,-3 0-11-16,0 3-2 0,-3-4-8 0,-3 1 12 0,1 0-12 0,-7 3 9 15,0-3-9-15,3 0 8 0,0 2-8 0,1-2-11 16,5 0 3-16,-3 0 0 0,6 0 16 0,-3-3 3 15,3 3 1-15,4-3 0 0,2-3-12 0,0 1 0 16,3 0 0-16,3-3 0 0,0-3 0 0,3 3 0 16,3-8 0-16,0 0 0 0,6 2 0 0,3 1-16 15,0 0 3-15,6-3 0 0,-3-3 22 0,2 3 5 16,7-5 1-16,0 2 0 0,3-2-15 0,0 0 0 16,6-3 8-16,-4 2-8 0,4-2 0 0,0 3 8 15,0-3-8-15,-1 3 0 0,-2-3 0 0,3 3 8 16,-3-1-8-16,-3 6 0 0,2-5 0 0,-2 2 0 15,-3 1 0-15,3-1 0 0,0 3 0 0,-1-3 0 16,-2 1 0-16,0-1 0 0,3 1 0 0,-3-1 0 16,-9 0 0-16,3 1 0 15,2-1-69-15,1-2-14 0,-3 2-2 0,-6-2-807 16,-9-1-160-16</inkml:trace>
  <inkml:trace contextRef="#ctx0" brushRef="#br0" timeOffset="61268.84">15825 10104 1267 0,'0'0'56'0,"0"0"12"0,0 0-55 0,0 0-13 16,0 0 0-16,0 0 0 0,0 0 105 0,0 0 19 0,0 0 3 0,0 0 1 15,0 0-52-15,3-2-9 0,3-3-3 0,6 2 0 16,0 0 0-16,6-2 0 0,-6 2 0 0,6 1 0 16,2 2 0-16,1-3 0 0,-3 3 0 0,3-3 0 15,0 6-20-15,-3-3-4 0,3 0 0 0,-4-3-1 16,1 3-11-16,3-2-3 0,0-1 0 0,3 3 0 15,0-3-25-15,-1 1 0 0,-2-1 0 0,3 0 0 16,0-2 0-16,-6 3 0 0,0-1 0 0,-4-2 0 16,-2 2-97-1,0-2-25-15,-3-1-5 0,0 1-922 0</inkml:trace>
  <inkml:trace contextRef="#ctx0" brushRef="#br0" timeOffset="61496.51">16144 9946 1728 0,'0'0'38'0,"0"0"8"0,6 0 2 0,0 0 0 0,3 2-39 0,-3-2-9 16,2 0 0-16,4 0 0 0,3 3 97 0,0 0 18 16,0-1 3-16,0 1 1 0,0 5-59 0,0-5-11 15,0 2-2-15,2 0-1 0,-5 0-15 0,0-2-3 16,3 2-1-16,-3 1 0 0,-6-1-27 0,3 3 0 15,-3-3 0-15,-6-5 0 0,0 0 0 0,3 8 0 16,-3-8 0-16,0 5-712 16,0-5-148-16</inkml:trace>
  <inkml:trace contextRef="#ctx0" brushRef="#br0" timeOffset="61840.53">16587 9763 1958 0,'0'0'43'0,"0"0"9"0,0 0 1 0,12 8 3 16,9-3-45-16,0 1-11 0,0-1 0 0,2 6 0 15,7-4 53-15,0 7 9 0,3-1 2 0,-3 3 0 16,-4 2-8-16,4 1 0 0,3-1-1 0,0 6 0 0,-10 3-37 0,7-1-7 15,0 1-2-15,3 4 0 0,-7-4 8 0,-2 5 2 16,-3-1 0-16,0 1 0 16,0 0 21-16,-6 2 4 0,-6 3 0 0,0 0 1 0,2-2-36 0,-5-1-9 15,-9 0 0-15,-3 3 0 0,0-5 0 0,-2 0 0 16,-10 0 0-16,0-1 0 0,-3-4 37 0,0-1 6 16,0 1 1-16,-8-1 0 0,-1-2-22 0,-3 0-4 15,0-3-1-15,-5 0 0 16,-4-2-113-16,-3-1-24 0,-44 11-4 0,26-10-1026 0</inkml:trace>
  <inkml:trace contextRef="#ctx0" brushRef="#br0" timeOffset="64611.09">14146 11041 288 0,'0'0'12'0,"0"0"4"0,0 0-16 0,0 0 0 16,-2 0 0-16,2 0 0 0,0 0 200 0,-3 3 38 15,0-3 7-15,3 0 2 0,-6 2-108 0,6-2-22 16,0 0-4-16,-3 6-1 0,0-1-22 0,3 0-5 16,0 3-1-16,-3 0 0 0,3 3-10 0,0-3-2 15,3 2-1-15,-3 1 0 0,6-1-23 0,0-2-5 16,0 3-1-16,-1-1 0 0,4-2-22 0,3 0-4 16,-3 0 0-16,6 0-1 0,3-5-7 0,-3 0-8 15,3-1 11-15,3-2-11 0,-1-2 12 0,1-4-12 16,0 1 12-16,3-3-12 0,-6 0 16 0,6 0-3 15,-1-2-1-15,4-1 0 0,-6 0 4 0,-3 3 0 0,3 1 0 16,0 1 0-16,-4 1-16 0,1 0 0 16,0 2 0-16,-6 3 0 0,0 3 0 0,0-1 0 0,-3 4 0 0,3 2 0 15,-3-1 16-15,-1 1-2 0,-2 6-1 0,0-4 0 16,3 3-4-16,0-2-1 0,0 2 0 0,-3 0 0 16,0-2-8-16,-3 2 0 0,3 1 9 0,0-4-9 15,-3-2 0-15,-3 0 0 0,3 3 0 0,-3-1 8 16,0 1-8-16,0-3 11 0,-3 0-11 0,3 0 12 15,-3-1-12-15,0 1 12 0,0-2-12 0,-3-1 12 16,3 3-4-16,3-8-8 0,-3 0 12 0,3 0-4 0,0 0-8 16,0 0 0-16,0 0 9 0,0-5-9 0,-3-3 0 0,6 0 0 15,-3-3 0-15,3 3-8 0,3 0-6 0,0 0-1 16,0-2 0-16,3-1 0 16,0 3-9-16,3-2-1 0,-3-1-1 0,6 3 0 0,-4-2 18 15,7 4 8-15,-3-2-8 0,3 3 8 0,-3-3 0 0,0 5-8 16,0 1 8-16,3-1 0 0,-4 1-16 0,4 2 3 15,-3-3 0-15,3 6 0 0,-3-3 13 0,3 2 0 16,-3-2 0-16,0 0 10 0,-4 3-1 0,4-1 0 16,-6-2 0-16,3 0 0 0,-3 3-1 0,0-3 0 15,0 0 0-15,-3-3 0 0,3 3 5 0,-3-2 1 16,-6 2 0-16,9 0 0 0,-3-5-2 0,0 2-1 16,0 0 0-16,0 1 0 0,-1-4 12 0,4 1 2 15,-6 0 1-15,3-1 0 0,-3 1-12 0,3-3-2 16,-3-2-1-16,3 2 0 0,-3-6-2 0,3 1 0 15,0 0 0-15,-3-6 0 16,3 4-117-16,-6-4-23 0,3-2-5 0</inkml:trace>
  <inkml:trace contextRef="#ctx0" brushRef="#br0" timeOffset="66300.95">15781 10917 633 0,'0'0'56'0,"0"0"-44"0,0 0-12 0,0 0 0 16,0 0 193-16,0 0 37 16,0 0 7-16,0 0 2 0,0 0-75 0,0 0-16 0,0 0-2 0,0 0-1 15,-3 5-46-15,0 3-10 0,-3 0-1 0,3 2-1 16,0-2-20-16,0 3-4 0,3 0-1 0,-3-1 0 16,0-2-21-16,3 3-4 0,3-1-1 0,-3 1 0 15,0-1-16-15,3 1-3 0,3-3-1 0,-3 0 0 16,3 0-16-16,0 0 10 0,3-3-10 0,-1 0 8 15,-2-2-8-15,0 2 0 0,3-2 0 0,3-3 0 16,0 0 0-16,3 0 0 0,-3 0 0 0,0-3 0 16,3 3 0-16,0-2 0 0,-4-1 8 0,1 0-8 15,0 1 0-15,0-1 0 0,0 0 0 0,0 1 0 0,0-4 0 16,0 1 0-16,0 3 0 0,0-4 0 16,-3 1 0-16,2 0 0 0,-2-1 0 0,3 4 0 0,0-4 0 0,0 4 0 15,-3 2 0-15,0-3 0 0,0 3 0 16,0 3 0-16,0-3 0 0,0 5 0 0,-3-2 0 0,0 2 0 15,0 0 0-15,0 1 0 0,-1 2 15 0,1-1 1 16,0-1 0-16,-3 4 0 0,0-2-16 0,0 0 0 16,0 3 0-16,0-1-10 0,-3-2 10 0,3 3 8 15,0-3-8-15,0 0 11 0,0 0-11 0,0 0 12 16,-6 0-12-16,3-3 12 0,0-5-12 0,-3 8 0 16,3 0 0-16,-3-3 0 0,3-5 0 0,0 0 0 15,-3 5 0-15,3-5-11 0,0 0 19 0,0 0 3 16,0 0 1-16,0 0 0 0,0 0-12 0,0-5-17 15,3-3 4-15,3 0 1 0,0-5-8 0,3 2-2 16,-3-2 0-16,3 3 0 0,0-4 7 0,0 1 2 16,3 5 0-16,0-2 0 0,-3 2-3 0,2 0 0 15,1 2 0-15,0 4 0 0,0-4 16 0,0 4 0 0,0-1 0 16,3 1 0 0,-3 2-25-16,0 0-3 0,3 2 0 0,-1 1 0 0,1-1 28 0,0 1 0 0,3 0 0 0,-3-3 0 15,3 2 0-15,3-2 0 0,-4 0 0 0,4 0 0 16,-3 0 8-16,3-2-8 0,0-1 8 0,-3 0-8 15,-6-2 9-15,3 3-9 0,2-4 12 0,1 1-12 16,-9 0 19-16,-3 2-3 0,3-2-1 0,0-3 0 16,-3 2 39-16,-3-1 8 0,-3 1 2 0,0-2 0 15,0 0-52-15,0 0-12 0,-3 1 0 0,0-1 0 16,0-3-24-16,0 3-7 0,-6-3-1 0,3 1-802 16,0-1-160-16</inkml:trace>
  <inkml:trace contextRef="#ctx0" brushRef="#br0" timeOffset="68980.64">18763 8467 1440 0,'0'0'128'0,"0"0"-103"0,0 0-25 0,0 0 0 16,0 0 154-16,0 0 26 0,0 0 4 0,0 0 2 15,0 0-80-15,0 0-16 0,0 0-3 0,6 8-1 16,0-3-18-16,0 5-3 0,-3 1-1 0,3 2 0 16,0 1-51-16,-3-1-13 0,0 0 0 0,3 3 0 15,0-3 0-15,0 3 0 0,0-5 0 0,0 2 0 16,0-3 0-16,2-2 0 0,-2-2 0 0,3-4 0 15,-3 4-225-15,0-6-51 0</inkml:trace>
  <inkml:trace contextRef="#ctx0" brushRef="#br0" timeOffset="69167.75">18593 8446 2026 0,'0'0'44'0,"0"0"10"0,0 0 2 0,3 5 1 0,0 0-45 0,0 3-12 16,0 3 0-16,0-1 0 0,3-2 89 0,0 3 16 16,0-1 3-16,3 1 1 0,-3 2-36 0,6 0-7 15,-3-2-2-15,0 2 0 16,3 0-127-16,0-2-25 0,3 0-6 0,-1-1-989 0</inkml:trace>
  <inkml:trace contextRef="#ctx0" brushRef="#br0" timeOffset="69571.84">19224 8490 1324 0,'0'0'59'0,"0"0"12"16,0 0-57-16,0 0-14 0,3 8 0 0,-6 0 0 15,3 3 231-15,0 2 43 0,-2 0 9 0,2 6 1 16,-3-3-160-16,3 2-33 0,-3 3-7 0,3 3 0 0,0 3-16 0,-3-1-4 16,3 1 0-16,-3 4 0 0,0-4-64 0,0 2-11 15,-3 3-3-15,0-1-1 0,0-1 15 0,0-1 10 16,-3 2-2-16,3-4 0 0,0-3 0 0,0 0-8 16,3-3 12-16,-6 0-4 0,3-3-8 0,0-2 0 15,0 3 0-15,3-6 0 0,-3 3 26 0,0-6 3 16,6 1 1-16,0-3 0 0,0-3-21 0,0-5-9 15,0 0 8-15,6 3-8 0,3-3 0 0,0 0 0 16,0 0 0-16,3-5 0 0,0-3-11 0,3 0 11 16,-3 0-8-16,6-3 8 15,-4 1-26-15,4-1 0 0,0 3 0 0,-3-2 0 0,3 2 26 0,0 2 0 16,3 6 0-16,-1-2 0 0,1-1 0 0,3 0 0 16,-3 1 0-16,6-1 0 15,-6 0-159-15,-1 1-26 0,1-1-6 0,0 3-1 0</inkml:trace>
  <inkml:trace contextRef="#ctx0" brushRef="#br0" timeOffset="71016.03">19742 8946 1785 0,'0'-16'159'0,"-3"10"-127"0,0-2-32 0,3 1 0 15,-3-7 147-15,1 4 23 0,-1-1 5 0,0 1 1 16,-3-1-48-16,3 3-8 0,-3 0-3 0,3 0 0 15,-3 3-69-15,0 2-15 0,-3 1-2 0,0 2-1 16,-3 5-30-16,0 0 8 0,-3 0-8 0,3 6 0 0,-3 0 0 0,1 2 0 16,-1 3 0-16,3 2-10 0,0 1 10 0,0-1 0 15,3 1 0-15,0 2-8 16,3-3-5-16,3 4-1 0,0-4 0 0,0 1 0 0,3-3 14 16,3-3 0-16,0 0 0 0,6-2 0 15,0-3-54-15,0-1-8 0,0-4-2 0,3-3 0 0,0-3 39 0,3-2 7 16,-1-3 2-16,-2 0 0 0,0 0 25 0,0-5 6 15,0 0 1-15,-3-3 0 0,3 0-16 0,-3-2-15 16,-3 4 3-16,3-1 1 0,-3-1 11 0,0 0 16 16,0 3-4-16,-3-1-1 0,0 4 20 0,0 2 4 15,-3 3 1-15,3-1 0 0,-3 1-13 0,0 5-3 16,0 0 0-16,0 0 0 0,0 0-11 0,0 0-9 16,0 0 12-16,0 8-12 0,0 2 8 0,0 1-8 15,0 2 0-15,2 1 0 0,1-1 0 0,0 3 0 16,0-1 0-16,3 4 0 0,-3-6 0 0,3 3 0 15,0-3 0-15,3 1 0 16,0-6-44-16,3 2-16 0,-3-5-4 0,6 1 0 0,-3-4 52 0,0-2 12 16,3 0 0-16,-1-2 0 0,-2-4 0 0,3-2 0 0,0 1 0 0,0-4 0 15,-3-2 0-15,0-3 0 0,0 0 0 0,0-5 0 16,2-3 0-16,-2 0 0 0,-3-2 0 0,3-3 0 16,0-3 34-16,0-3 10 0,-3 1 1 0,0-3 1 15,3 3-22-15,-3-1-5 0,-3 6-1 0,0 0 0 16,3 5-18-16,-6 8 0 15,0 3 0-15,-1 0 0 0,-2 0 51 0,0 5 6 0,0 2 2 0,0 1 0 16,0 5-34-16,0 0-6 0,0 0-2 0,0 0 0 16,3 8-9-16,-3 3-8 0,0 2 9 0,0 5-9 0,-3 4 0 0,3-1-21 15,-2 5 3-15,-1 1 1 0,0 2 29 16,3 0 7-16,-3 0 1 0,0 0 0 0,0 0-20 16,3 0 0-16,0-2 0 0,0 2 0 0,0-3 0 0,6 1 0 15,-3-3 0-15,3-1 0 0,2-1-8 0,1-7 8 16,0-4 0-16,3 2-9 0,-3-2-4 0,6-3-1 15,-3-3 0-15,6-2 0 0,0-3 14 0,5-3 0 16,1 0 0-16,3-2 0 0,-3-3 0 0,-3-2 0 16,3-1 0-16,-1-2 0 0,-5-3 0 0,-3-3 0 15,0 1 0-15,0-3 0 0,0 0 0 0,0-1 15 16,-6-1-3-16,-1 1-1 0,1 1-11 0,-6 0-16 16,3 5 4-16,-9 0 1 0,-3 3 11 0,0 2-13 15,3 1 5-15,-5 2 8 0,-1 5-16 0,-3 1 5 16,-3 4 1-16,0 4 0 0,0-1 10 0,0 8-13 15,3 0 5-15,-3 3 8 0,0 0-13 0,1 5 5 16,2 0 8-16,3 3-13 16,0 3-16-16,3-3-3 0,3-1-1 0,0 1 0 0,6 0 33 0,3-3 0 15,0-5 0-15,6 0 0 0,-3 0 0 0,6-6 0 0,2-4 0 0,1-1 0 16,-3 0-12-16,0-5 12 0,0-2-12 0,3-1 12 16,-3 0 0-16,0-5 0 0,-1-2 8 0,1-1-8 15,0 1 0-15,0-6 0 0,-3 0 0 0,3-3 0 16,0-2 0-16,-3 0 0 0,3 0 0 0,-1 0 0 15,-2-1 20-15,-3 4-1 0,3-1-1 0,-3 4 0 16,0 1-18-16,0 1 0 0,0 5 8 0,-3-2-8 16,0 4 0-16,0 1 0 0,0 2 0 0,0 3 0 0,0 0-10 0,-6 0-9 15,6 6-1-15,-1 2-1 0,1 0 33 0,0 2 6 16,-3 1 2-16,3-1 0 0,-6 3-20 0,3 1 0 16,-3-4 0-16,3 4 0 0,-3-7-12 0,3 4-7 15,-3-3-1-15,0 0 0 0,0-8 1 0,0 0 0 16,0 0 0-16,0 0 0 15,0 0-29-15,0 0-7 0,6-5-1 0,3-1 0 0,-6 1 30 0,6-6 6 16,3 4 0-16,0-7 1 0,0 4 8 0,0-1 2 16,3-2 0-16,-1 2 0 0,1-2-2 0,-3 3 0 15,0-1 0-15,0 0 0 0,-3 3 1 0,3 3 0 16,-3 0 0-16,0 2 0 0,-3 1 10 0,3 4-8 16,-9-2 8-16,6 5-8 0,-3 3 8 0,3 0 0 15,-4 6 8-15,1-1-8 0,-3 0 17 0,0 3-1 16,0 5 0-16,0-2 0 0,3-1 1 0,-3 1 0 15,3-1 0-15,0 3 0 0,0-5-17 0,3 3 8 16,-3-3-8-16,6-3 0 0,0-3 26 0,3-2-2 0,0-2 0 16,0-1 0-16,3-5-24 0,3-3 0 0,-4-5 0 0,7 0 0 15,-3 0 0-15,0-2 0 0,3-3 0 0,0-6 0 16,0 1 33-16,-4-4 2 0,-2-1 0 0,3-4 0 16,0-2-5-16,0-3-1 0,-3-5 0 0,3-2 0 15,-3-4-29-15,-4-2 0 0,4 0 0 0,-6-2 0 16,3 4 48-16,-3 4 4 0,-6 4 1 0,0 6 0 15,0 5-26-15,0 3-6 0,-6 5-1 0,0 6 0 16,0-1-4-16,3 6 0 0,0 5-1 0,0 0 0 16,-9 2-15-16,6 9 0 0,-3 2 0 0,0 3 0 0,0 5 0 15,0 6 0-15,0 5 0 0,0 2 0 16,0 0 0-16,1 3 0 0,-1 3 0 0,3 0 0 16,0-1 0-16,0-2 0 0,3-2 0 0,0-1 0 0,0-2 0 0,0 0 9 15,3-3-9-15,0-3 8 16,0-2-28-16,5 0-7 0,1-3-1 0,0-2 0 0,3-3 48 0,0-6 10 15,3-5 2-15,0-2 0 16,0-6-52-16,3-2-9 0,-3-3-3 0,5-2 0 16,-2-6-128-16,0-3-25 0,0 1-6 0,3-6-1 0</inkml:trace>
  <inkml:trace contextRef="#ctx0" brushRef="#br0" timeOffset="71151.53">21299 8660 2649 0,'0'0'58'0,"3"5"12"0,-3 3 2 0,6 0 4 0,-3-3-61 0,6 3-15 0,0-2 0 0,0-1 0 16,6-3 0-16,0 1 0 0,2 0 0 0,1-3-782 15,0 0-159-15</inkml:trace>
  <inkml:trace contextRef="#ctx0" brushRef="#br0" timeOffset="71342.89">20016 8776 2188 0,'0'0'48'0,"6"-2"11"0,3-1 1 0,6 0 1 0,6 1-49 0,3-1-12 15,2 0 0-15,7-5 0 16,3 3-100-16,9-5-22 0,8-4-5 0,1 4-1 0</inkml:trace>
  <inkml:trace contextRef="#ctx0" brushRef="#br0" timeOffset="72230.31">22460 8490 864 0,'-9'-10'38'0,"9"10"8"16,0 0-37-16,0 0-9 0,-3-5 0 0,3 5 0 15,0 0 245-15,0 0 47 0,0 0 10 0,0 0 2 16,0 0-144-16,0 0-28 0,0 0-5 0,3 10-2 16,0 3-58-16,3 3-12 0,0 5-3 0,0 6 0 0,-3-1-29 0,6 3-7 15,-3 3 0-15,0 0-1 0,0 0 9 0,0-1 3 16,0-1 0-16,3 1 0 0,-6-4-17 0,5-1-10 15,-2-2 12-15,0 3-12 0,0-6 10 0,0-3-10 16,0 1 8-16,0-6-8 0,0-5 27 0,3 0 0 16,0-6 0-16,0 1 0 0,0-6-27 0,0-2 0 15,3 3 0-15,0-6 0 0,-4-3 0 0,4-5 0 16,0 0 0-16,-3-2 0 0,3-6 28 0,0 0 0 16,0-2 0-16,0-3 0 0,3-6-28 0,-6 3 0 15,3-5 0-15,-3 0 0 16,5 0-22-16,-2 3-3 0,0 2-1 0,-3 6 0 15,0 5-82-15,0 2-16 0,-3 0-3 0,0 6-649 16,0 5-131-16</inkml:trace>
  <inkml:trace contextRef="#ctx0" brushRef="#br0" timeOffset="73130.32">23008 8856 1324 0,'0'0'59'0,"0"0"12"0,0 0-57 0,3-8-14 0,-3-3 0 0,3 3 0 16,3-2 303-16,-6 2 57 0,-3-6 12 0,3 1 3 16,3 3-231-16,-3-4-47 0,-6 1-9 0,3 0-1 15,-6 0-52-15,6-1-11 0,-6 4-1 0,0 5-1 16,-3-1-7-16,3 4-2 0,-6 2 0 0,0 0 0 16,-3 2-13-16,1 4 0 0,2 2 0 0,-3 2 0 0,0 3-17 15,3 3-7-15,3 3 0 0,0-1-1 16,0 3-11-16,3-2-3 0,4 2 0 0,5-2 0 15,0-1 9-15,8-2 2 0,1-3 0 0,3 0 0 16,-3 1-7-16,3-6-1 0,0 0 0 0,-3-6 0 0,12-2 36 0,-6-2 8 16,0-1 0-16,-4-5 1 0,4 0 21 0,0-3 4 15,0 1 1-15,0-3 0 0,-6-3 7 0,9 3 2 16,-3-6 0-16,0 3 0 0,-4-2-15 0,1 2-2 16,-3-3-1-16,3 3 0 0,-3 3-10 0,0 0-1 15,-6 2-1-15,3 3 0 0,-3 0-14 0,-3 3 0 16,0 5 0-16,0 0 0 0,0 0 0 0,0 0 0 15,0 3 0-15,-9 2 0 0,6 0 0 0,-6 6 0 16,9 2 0-16,-3 0-10 0,0-2-2 0,3 2 0 16,3 0 0-16,0 3 0 0,6 0-7 0,-6-3-1 15,3 1-1-15,-3-1 0 0,12-3 6 0,-6-2 2 16,-3 0 0-16,12-2 0 0,-4-4-1 0,1-2 0 0,-3-5 0 16,0 2 0-16,9-5 14 0,-6 0 0 0,-3 1 0 0,3-4 0 15,-6-2 0-15,5-3 0 0,-5 0 0 0,-3 0 0 16,6-5 20-16,-6 2 8 0,-3 1 0 0,3-3 1 15,-3 5-46 1,-3 0-10-16,0 3-1 0,0 0-1 0,0 2 29 0,-3 3 0 0,-3 0 0 0,0 3 0 16,6 5 0-16,-6 2 0 0,-3 1 0 0,9 2 0 15,-6 3-57-15,6 3-6 0,-3-1-1 0,6 1 0 16,0 2-76-16,0 1-16 0,-3-4-4 0,9 1 0 16,0 2 76-16,0 0 16 0,3-2 2 0,0-1 1 15,-3 1-24-15,3-1-5 0,-3-2-1 0,3 3 0 0,-3 0 123 16,-3-3 25-16,-1 2 5 0,4-2 1 0,0 3 8 15,-3-3 1-15,-3-1 1 0,3 1 0 0,0 0 45 16,-6-2 9-16,0-6 1 0,9 5 1 0,0 6-46 16,-6-6-10-16,-3-5-1 0,6 5-1 0,3-2-43 0,0-3-9 15,-3 0-2-15,9-3 0 0,-9 3-5 0,3-3 0 16,8 1-8-16,-5-3 12 0,0 2-12 0,-3-2 0 16,6-3 8-16,0-3-8 0,-3 3 0 0,-3-2 8 15,6-4-8-15,0 1 0 0,-7-3 10 0,4 0-10 16,-3-5 10-16,0 3-10 0,0-1 18 0,0 1-2 15,-3 2-1-15,0 3 0 0,-3-3 3 0,-3 5 1 16,6 3 0-16,-3 0 0 0,-3 8-19 0,0 0 0 16,0 0 0-16,0 0 0 0,0 0 29 0,-3 11 3 15,-3-1 0-15,6 4 0 0,0 1-19 0,-9 4-3 0,9-1-1 16,-3 4 0-16,0-4 0 0,3 3 0 0,0 1 0 16,3-1 0-16,0-3 4 0,-3-2 1 0,9 3 0 0,-3-6 0 15,0 0-14-15,3-2-18 0,0-1 4 0,0-4 1 16,3-1 13-16,-1-5-12 15,-2 0 12-15,9-5-12 16,-6-3-16-16,6-3-2 0,-3-2-1 0,3 0 0 16,-6-1-140-16,3-4-28 0,-1-3-5 0,-2-3-892 0</inkml:trace>
  <inkml:trace contextRef="#ctx0" brushRef="#br0" timeOffset="73250.55">23725 8353 2102 0,'-15'0'93'0,"15"3"19"0,-9-3-89 16,6 5-23-16,-6 0 0 0,9 0 0 0,0 1 84 0,9 2 13 15,-6 2 3-15,6 1 0 0,6 2-88 0,6-2-12 16,0 2-14-16</inkml:trace>
  <inkml:trace contextRef="#ctx0" brushRef="#br0" timeOffset="74641.25">24222 8670 1324 0,'-9'-8'118'0,"9"8"-94"0,-6-5-24 0,6-3 0 0,-6 0 248 0,3-2 44 16,0 2 10-16,-6-3 2 0,0 3-141 0,7 0-28 16,-7 0-6-16,0 3-1 0,6 2-60 0,-6 1-12 15,0 2-2-15,6 0-1 0,-6 2-41 0,0 4-12 16,0-1 0-16,6 6 0 0,-6 2 0 0,-3 0 0 0,0 6 0 0,-3-1 0 16,10 3-8-16,-4 0 0 0,3-2 0 0,-3 2 0 31,3 0-16-31,0-2-4 0,6-1 0 0,0-4 0 15,6-1-41-15,-3-3-9 0,6 1-2 0,0-6 0 0,0 1 64 0,-4-6 16 0,13-3 0 0,-6-2 0 16,0-1-28-16,-3-2-2 16,6-2-1-16,-3-3 0 0,0-1 31 0,0 1 20 0,-3 0-4 0,-3 0 0 15,-1-3 9-15,1-3 2 0,-3 1 0 0,-3 2 0 16,6 0-2-16,-3 5 0 0,-6 1 0 0,3 2 0 16,0 0-4-16,-6 3-1 0,6-1 0 0,0 6 0 15,0 0-11-15,0 0-9 0,0 0 12 0,0 8-12 0,0 3 0 16,0-1 0-16,0 1 0 0,0 2-12 0,6 1 12 15,-3 1 0-15,3-1 0 0,0 1-9 16,0-1-1-16,3-4 0 0,-3 1 0 0,3-1 0 16,0 1-18-16,0-6-3 0,3 1-1 0,-3-4 0 0,3-2 19 0,0-2 3 15,-4-1 1-15,10-2 0 0,-6-3 9 0,3-3 0 16,0 1-9-16,-3-4 9 0,3-2 0 0,-3-2 0 16,0-3 0-16,-3-3 0 0,2 0 44 0,-2-2 16 15,-6-1 3-15,6-4 1 0,-9-1-47 0,9 0-9 16,-9-2-8-16,6-1 12 0,-3 6 16 0,-3 3 4 15,0-1 1-15,0 6 0 0,0 3-5 0,0 4-2 16,0 4 0-16,0 2 0 0,0 8-18 0,0 0-8 16,0 0 8-16,0 0-8 0,0 10 0 0,0 6 0 15,0 3 0-15,3 2 0 0,-3 0 0 0,0 3 0 16,0-3 0-16,0 8 0 0,0 0-8 0,0 0 8 0,-3 0 0 16,-6 1 0-16,9-4 0 0,-9 0 0 0,6-2 0 15,-3 0 0-15,0-3 0 0,0-5 0 0,3 0 0 16,-2-3 0-16,5-2 0 0,-3-3 0 0,3-3 8 0,0-5-8 15,0 0 0-15,0 0 0 0,0 0 0 0,0 0 8 16,3 0-8-16,5-3 0 0,4 1-12 16,-3-1 12-16,9-2 0 0,-6 2 0 0,0 1 0 0,3-1 0 15,0 0-23-15,3 1 0 0,-7 4 0 0,7 1 0 16,-6 0-12-16,0-1-2 0,-3 6-1 16,6-3 0-16,-9 3 13 0,3 3 2 0,-3-3 1 0,-3 2 0 15,-3-2 32-15,-3 3 6 0,-3 0 2 0,3-1 0 16,-3 1-33-16,0-3-6 0,-9 0-2 0,9 0 0 15,-9-3 23-15,6 3 0 0,-3-6 10 0,-2 4-10 0,-1-1 10 0,3-5-10 16,-6 0 8-16,6 0-8 0,-6 0 0 0,-3 0 0 16,6-3 0-16,1-2 0 0,2 2 0 0,3 1 0 15,0-1 0-15,3 0-11 0,0 1 23 0,6 2 5 16,0 0 1-16,0 0 0 0,12-5-34 0,-3-3-6 16,9 2-2-16,-1 1 0 0,4-3 24 0,0 0-9 15,0 0 9-15,3 0 0 0,-3 0 0 0,-4 0 0 16,4-2 0-16,0-1 0 0,0-2 0 0,0-3 0 15,-3 0 0-15,-1-2 0 0,-2-3 0 0,3-3 11 16,-6-3-11-16,9-4 10 0,-6-1 2 0,0-3 0 16,3 1 0-16,-7 0 0 0,4 5 0 0,0-1 1 15,-6 4 0-15,0-1 0 0,-6 6-13 0,6 5 0 16,-9 1-12-16,0 4 12 0,0 3 17 0,-3 0 11 16,-3 5 1-16,-3 3 1 0,6 3-17 0,-6 2-3 0,0 1-1 15,-3 7 0-15,3 0-9 0,-2 3 8 0,2 3-8 0,-6 4 8 16,0 1-8-16,6 3 0 0,-3 2 0 0,3 5 0 15,-3-2 16-15,3 0 5 0,0 5 1 0,3-3 0 16,-3-2-36-16,4 0-7 0,5-3-2 0,-3 0 0 16,6-5 23-16,-3-1 0 0,8 1-9 0,-2-5 9 15,0-1 0-15,3-5-8 0,0-2 8 0,3 0 0 16,-3-3-8-16,3-6 8 0,3 1 0 0,0-3 0 16,0-5 0-16,-1-1 0 0,7 1 0 0,-3-6 0 15,-6 1 0-15,9-3 0 0,-3-3 0 0,-6 5 0 16,-3-2 0-16,-3-3-8 0,0 0 8 0,2 0-13 0,-2 3 3 15,0 0 1-15,-6 0 0 0,0 2 0 16,0 0 9-16,-6 4-10 0,0 1 10 0,-2 6-10 0,2 3 10 16,0 0-8-16,-6 4 8 0,3 4-8 0,0 0 8 15,0 2 0-15,-3 0 0 0,3 3 8 16,6 0-8-16,-3 2 0 0,6-2 0 0,-3 3 0 0,3-3 0 0,3-1 0 16,-3-1 0-16,9-1 0 0,0-2-15 0,3-1 3 15,-3-2 0-15,3-3 0 0,3-2-10 0,0-3-2 16,-1 0 0-16,1-5 0 0,0-1 12 0,0 1 1 15,-3-5 1-15,3-1 0 0,-3-2 10 0,0-1 0 16,-3-1 8-16,-6 1-8 0,5 4 28 0,-2-3 0 16,-3-1 1-16,-3 1 0 0,0 3-29 0,0-1 0 15,0 3 0-15,0 0-10 0,-3 3 18 0,3 5 4 16,0 0 1-16,0 0 0 0,0 0-13 0,-6 8 0 16,6 0-9-16,0 0 9 0,0 5-9 0,6 3 9 15,-3-3-8-15,-3 3 8 0,6 0 0 0,0 0 0 0,-6 2 0 16,0 1 0-1,0-4-53-15,6 1-9 0,-6 0-2 0,-6-3 0 0,6 1 52 0,-3-1 12 0,-6-3 0 0,9-2 0 16,-9 0 0-16,1-2 0 16,2-4 0-16,-9 1 0 15,9-3-54-15,-3-5-8 0,3-1-2 0</inkml:trace>
  <inkml:trace contextRef="#ctx0" brushRef="#br0" timeOffset="74931.28">25195 8112 115 0,'0'0'10'0,"0"0"-10"0,0 0 0 0,0 0 0 0,0 0 364 0,0 0 70 15,0 0 14-15,0 0 4 0,3 5-227 0,-3 3-45 16,6 0-8-16,-3 3-3 0,-3-3-49 0,0 2-9 16,-3 1-3-16,3 0 0 0,-6-1-37 0,6 1-8 15,0-3-2-15,-3 2 0 0,-2 1-40 0,5-1-8 16,-3-2-1-16,-3 0-1 16,3-2-100-16,3-1-20 0,0-5-4 0,0 0-1106 0</inkml:trace>
  <inkml:trace contextRef="#ctx0" brushRef="#br0" timeOffset="75043.45">25276 8199 1670 0,'-6'14'148'0,"-3"-9"-118"0,9 0-30 0,-3 3 0 15,-6 0 152-15,6 0 25 0,-3 3 5 0,-3-1 1 16,6 1-88-16,0-1-18 0,-3 1-3 0</inkml:trace>
  <inkml:trace contextRef="#ctx0" brushRef="#br0" timeOffset="75624.23">23222 7416 2404 0,'0'6'53'0,"-3"-1"11"0,0 0 3 0,0 3 0 16,3 0-54-16,-9 3-13 0,9 2 0 0,-3 0 0 0,-3 6 87 0,3 2 14 15,-6 0 3-15,3 5 1 0,0-4-62 0,-3 1-13 16,1-1-2-16,5-1-1 0,-3-3-27 0,3 1 0 16,0-6 0-16,-3 0 0 0,6 0 14 0,0-5-2 15,0 0-1-15,9-2 0 0,3-4-25 0,-4-2-5 16,-8 0-1-16,3-2 0 15,6-6-76-15,0-3-16 0,-9 0-4 0,12-4 0 16,-6-1-72-16,-3-3-16 0,9-2-2 0,-6-3-390 16,-3 3-77-16</inkml:trace>
  <inkml:trace contextRef="#ctx0" brushRef="#br0" timeOffset="76003.9">23243 7377 115 0,'-3'-11'10'0,"-3"-5"-10"16,3 3 0-16,-3-3 0 0,6 3 258 0,0 2 50 16,0-2 9-16,-3 8 3 0,3 5-112 0,0 0-21 15,0 0-5-15,0 0-1 0,3-6-85 0,6 4-16 16,3-1-4-16,-3 3-1 0,0 3-9 0,0-1-2 0,3 1 0 0,-4 0 0 15,1 5 0-15,3 0 0 0,0 0 0 0,9-1 0 16,-12 1-51-16,9 3-13 0,-6-3 0 0,0 2 0 16,3 1 22-16,-4-3 2 0,-8 3 0 0,6-1 0 15,0 1-39-15,-6 2-7 0,-9-2-2 0,0 2 0 16,6-3 47-16,-9 4 9 0,-3-4 1 0,-5 3 1 16,2-2-54-1,0 2-12-15,3-5-1 0,-9 3-1 0,3-3-24 0,0 0-5 16,4 2-1-16,-1-2 0 0,0-3 0 15,3 1 0-15,3-1 0 0,6 0 0 0,-6-2 52 0,0 0 12 0,0-1 0 0,9-2 0 16,9 0 0-16,-9 0 0 0,0 0 0 0,6 0 0 16,0 3 36-16,3-3 9 0,3 3 3 0,-3-1 0 15,9 3-26-15,-6 1-5 0,2-1-1 0,-2 0 0 0,0 6 39 0,0 0 7 16,3-1 2-16,0 6 0 0,-3 0 0 0,-3 0 0 16,6 0 0-16,-3-1 0 0,-1 4-52 0,1-3-12 15,0 0 0-15,-3 0 0 0,9 0 35 0,-6-1 4 16,6-1 1-16,-3-4 0 0,-6 1-18 0,11-1-3 15,-2-2-1-15,0-2 0 16,-3-4-58-16,3-2-11 0,-6 0-2 0,6-2-830 16,-6-4-165-16</inkml:trace>
  <inkml:trace contextRef="#ctx0" brushRef="#br0" timeOffset="76164.2">23701 7578 1785 0,'-15'2'159'0,"15"-2"-127"16,0 0-32-16,0 0 0 0,0 0 197 0,0 0 34 0,0 0 6 0,0 0 2 15,3 3-159-15,3 0-32 0,0 2-7 0,3-5-849 16,0 3-169-16</inkml:trace>
  <inkml:trace contextRef="#ctx0" brushRef="#br0" timeOffset="76404.42">23984 7295 1094 0,'0'0'97'16,"0"0"-77"-16,0 0-20 0,0 0 0 0,0 0 268 0,9 5 51 16,-3 0 9-16,0 3 3 0,3 3-168 0,6-1-34 15,0 6-6-15,-4-3-2 0,-2 3-73 0,6 0-16 16,-3 5-2-16,0-2-1 0,-3 2-12 0,3-3-2 15,-6 1-1-15,0 2 0 0,3-2-14 0,-3-1 0 16,0-5 0-16,3 3 0 0,0 0 0 0,-7-3 0 16,7-2 0-16,3 0 0 15,-6-6-96-15,-3-2-26 0,-3-3-5 0,9 2-1025 0</inkml:trace>
  <inkml:trace contextRef="#ctx0" brushRef="#br0" timeOffset="76643.17">24419 7231 1440 0,'0'0'128'0,"0"0"-103"0,0 0-25 0,0 0 0 16,0 5 223-16,0-5 39 0,-9 6 8 0,9 2 2 16,-3-3-116-16,3 5-22 0,3-2-5 0,-3 3-1 15,-3 5-51-15,0 0-10 0,3 0-3 0,0 2 0 16,-3 1-39-16,-3 2-8 0,-9 3-1 0,3-1-1 15,0 1 10-15,-6-3 3 0,-3 3 0 0,4 0 0 16,-4-3-20-16,0 3-8 0,6-3 8 0,-3 0-8 16,0-2-135-16,9-3-32 0,-3 0-6 0,3-3-2 15</inkml:trace>
  <inkml:trace contextRef="#ctx0" brushRef="#br0" timeOffset="78087.31">18957 9985 1497 0,'0'0'66'0,"0"0"14"0,3-5-64 0,-3 5-16 16,0 0 0-16,0 0 0 0,0 0 119 0,0 0 20 15,0 0 4-15,0 0 1 0,3 8-41 0,-3 5-8 16,0 0-2-16,-3 6 0 0,3 2-30 0,-3 0-7 16,0 6 0-16,0-1-1 0,0 1-7 0,0 2 0 15,0 0-1-15,3 0 0 0,0 3-31 0,6-6-7 16,-3-2-1-16,6 3 0 0,0-4-8 0,2-2 0 15,1-2 0-15,3 0 0 0,0-6 0 0,3 0-17 16,3-5 4-16,3-3 1 0,-1-2 12 0,-2-6 0 16,3 1-10-16,3-6 10 0,-3-3-14 0,-1-2 2 15,1-3 0-15,-3-3 0 0,0-2 12 0,-3 0 0 0,0-3 0 16,-3-2 0-16,-4-1 0 0,-5-2 0 0,0 0 0 16,0-3 0-1,-9 6-27-15,0-1-2 0,-3 4-1 0,-3 2 0 16,-2 2-107-16,-1 6-22 0,-3 5-4 0,3 0-802 0</inkml:trace>
  <inkml:trace contextRef="#ctx0" brushRef="#br0" timeOffset="78823.86">19585 10194 748 0,'0'0'33'0,"-3"-5"7"0,0 0-32 0,0 2-8 0,0-2 0 0,0 0 0 16,0 2 354-16,3 3 69 0,-3-3 13 0,3 3 4 16,0 0-261-16,0 0-52 0,-6 6-11 0,3 2-1 15,6-1-72-15,-3 4-15 0,-3 0-2 0,3 2-1 16,0 0-13-16,3 0-4 0,-3 3 0 0,3 0 0 15,0 0-8-15,0 0 8 0,3-3-8 0,0 3 8 16,0-3-8-16,0-2 0 0,0-1 0 0,2 1 0 16,-2-3 0-16,3 0 0 0,0-3 0 0,0 0 0 15,0-2 0-15,0 0 0 0,0-3 0 0,3 0 0 16,-3-3 0-16,3 0 0 0,0 1 0 0,-3-1 0 16,0-2 0-16,-1-1 0 0,1 1 0 0,0-3 0 15,-3 3 0-15,0 0 0 0,-3-3 0 0,3 0 0 16,-3 0 11-16,0 0-3 0,3 0-8 0,-3 0 12 15,-3 3-12-15,3-3 8 0,0 3-8 0,0-3 0 0,0 2 11 0,-3-2-11 16,3 3 12-16,0-3-12 0,-3 3 12 0,3 0-12 16,-3-3 12-16,3 2-12 0,0 1 11 0,0 0-11 15,-3-3 10-15,3 3-10 0,0-1 11 0,0 1-11 16,-3 0 12-16,3-1-12 16,0 1-20-16,-3 5-10 0,0 0-2 0,0 0-1 0,0-3 61 0,0 3 12 15,0 0 2-15,0 0 1 0,0 0-31 0,0 0-12 16,0 0 8-16,0 0-8 0,0 0 8 0,0 0-8 15,0 0 8-15,0 0-8 0,0 0 0 0,0 0 0 16,0 0 0-16,0 0 0 0,0 0 0 0,0 0 0 16,0 0 0-16,0 0 0 0,0 0 0 0,0 0-9 15,0 0 9-15,0 0 0 16,0 0-43-16,0 0-1 0,0 0-1 0,0 0 0 0,0 0 25 0,0 6 6 16,-3 2 1-16,0-3 0 15,3-5-189 1,-3 8-38-16,-3-3-7 0</inkml:trace>
  <inkml:trace contextRef="#ctx0" brushRef="#br0" timeOffset="79339.45">19457 10165 460 0,'0'0'41'0,"0"0"-33"0,0 0-8 0,0 0 0 0,0 0 337 0,0 0 66 15,0 0 13-15,0 0 2 0,0 0-225 0,0 0-45 16,3 8-8-16,3 3-3 0,-6-1-43 0,3 4-9 16,-3 2-1-16,3-1-1 0,0 7-40 0,0-4-8 15,-3 6-2-15,5 0 0 0,-2-3 8 0,0 0 2 16,0 0 0-16,-6 0 0 0,3 3-31 0,-3-3-12 16,6-2 11-16,-3-3-11 0,0 0 20 0,0-3-3 15,3-3 0-15,0-2 0 0,-3 0-17 0,0-8 0 16,0 0 8-16,0 0-8 0,0 0 0 0,0 0-11 15,6-5 2-15,0-3 0 16,6-3-39-16,-3-2-8 0,3-3-2 0,0-2 0 0,0-3 46 0,0-3 12 16,-6 3 0-16,3-3 0 0,0 0 0 0,-1 0 0 15,1-2 0-15,0 7 0 0,0-2 0 0,-6 3 0 16,6 4 0-16,-3 1 0 0,0 3 0 0,0 2 0 0,0 0 0 16,0 2 0-16,-3 4 0 0,-3 2 0 0,6 0 12 15,3 2-4-15,-3 1-8 0,0 2-8 0,0 1 8 0,0 2-12 16,0 0 32-16,0-1 7 0,-1 4 1 0,1 0 0 15,0 2 6-15,-3-3 2 0,0 4 0 0,0 2 0 16,0-3-36-16,0 0 0 0,-3 0 0 0,-3 3 0 16,3-3 0-16,0 1 0 0,-3-1 0 0,3 0 0 15,0-2 0-15,-3 2 0 0,0-3 0 0,0 4 0 16,3-6 58-16,-3 2 5 0,0-2 1 0,3 0 0 16,0-8-72-1,0 8-15-15,0-3-2 0,0-5-1 0,0 0-36 0,6 6-7 0,3-4-2 16,0 1 0-16,3-1-102 0,-3-2-21 0,3 0-4 0</inkml:trace>
  <inkml:trace contextRef="#ctx0" brushRef="#br0" timeOffset="80221.75">20132 10202 2188 0,'0'0'48'0,"0"0"11"0,0-2 1 0,-3-4 1 0,3 6-49 0,-6-2-12 15,0-1 0-15,3 0 0 0,1 3 105 0,-4 0 19 16,-3 0 3-16,6 3 1 0,-6 0-52 0,3-1-9 16,0 4-3-16,0 2 0 0,0 0-51 0,0 0-13 0,0 2 0 0,0 3 0 15,3 1 0-15,0 1 0 0,0 1 0 16,3 3 0-16,0-1 0 0,3 1 0 0,0 2 0 15,0-2 0-15,0-1 0 0,3-2 0 0,3 0 0 0,-3-3 0 16,6-2 0-16,0-1 0 0,-3-2 0 0,3 0 0 16,-1-3 0-16,1-2 0 0,0-6 0 0,3 1 0 15,0-1 0-15,0-5 0 0,-3-2 0 0,3-1 0 16,-3 0 0-16,-1-2 0 0,-5 0 0 0,0 0 0 16,0-3 0-16,0-3 0 0,-6 3 0 0,3-5 0 15,-6 3 0-15,0-1 0 0,-3 1 0 0,0 2 0 16,-3 0-48-16,1 5-13 0,-4 1-3 0,0 2 0 15,0 0 52-15,0 5 12 0,-3 1 0 0,0 2 0 0,3 2-10 16,0 1 1-16,3 2 0 0,0 1 0 0,7 1 9 0,-4 1 12 16,6 0-2-16,3 0-1 15,2 0-58-15,4-3-12 0,3 3-3 0,6-5 0 0,0 2 43 0,6-5 8 16,-3-5 1-16,5 2 1 16,1-5-33-16,0 3-8 0,3-5 0 0,-6-1-1 0,-4-2 42 0,-2 0 11 15,3-3 0-15,-3 0 0 0,-3-3 49 0,0 1 12 16,-3-3 3-16,0-3 0 0,-3-3 0 0,-4 1 0 15,1-6 0-15,3 6 0 0,-6-1 0 0,0 1 0 16,-3-1 0-16,0 3 0 0,0 6-52 0,-3-1-12 16,0 4 0-16,0 4 0 0,0 3 54 0,0 0 8 15,0 3 2-15,3 5 0 0,0 0-52 0,-5 5-12 16,2 3 0-16,3 5 0 0,-3 1 0 0,0 4 0 16,0 6 0-16,0 0 0 0,3-1 0 0,3 4 0 0,-3 5 0 15,0-3 0-15,3 3 0 0,-3-3 0 0,0 0 0 0,0-3 0 16,3-2 0-16,0 0 0 0,-3-3 0 0,0 0 0 15,3-5 0-15,-3 0 0 0,-3-6 0 0,3 1 0 16,-3-6 0-16,3 3 0 0,0-8 0 0,0 0 0 16,0 0 0-16,0 0 0 0,0 0 0 0,3-5 0 15,-3 5 0-15,0-8 0 0,5-3 0 0,1 4 0 16,3-4 0-16,-3 3 0 0,0 0 0 0,0-2 0 16,3 2 0-16,0 0 0 0,0 0 0 0,0 2 0 15,0 1-48-15,3 5-13 0,-3-3-3 16,3 6 0-16,0 0 0 0,-4 2 0 0,4 0 0 0,-3 6 0 15,0 0 52-15,3 2 12 0,-3 0 0 0,6 3 0 16,-6 0-25-16,6 0-3 0,0 2 0 0,-3-2 0 16,-4 3-6-16,1-6-2 0,3 3 0 0,-6-3 0 0,-3-3 36 0,-3 4 0 15,-6-4 0-15,0-2 0 0,0 0 44 0,-6-3 16 16,-2 3 4-16,-4-2 0 0,-3-1-33 0,0 0-7 16,-3 1 0-16,-3-4-1 0,4 1-37 0,-4-3-7 15,3-3-2-15,3 1 0 0,0-1 11 0,4-2 3 16,5-1 0-16,0-2-771 15,9 0-153-15</inkml:trace>
  <inkml:trace contextRef="#ctx0" brushRef="#br0" timeOffset="81689.86">21043 10141 2595 0,'0'0'57'0,"-6"-5"12"0,0 3 3 0,0-4 0 0,-3 4-57 0,0-4-15 0,4 1 0 0,-1 2 0 16,0-2 50-16,3 0 7 0,3 5 2 0,0 0 0 16,0 0-45-16,-3-3-14 0,3 3 8 0,0 0-8 15,0 0 17-15,0 0 0 0,0 0 0 0,0 0 0 16,0 0-65-16,0 0-12 0,0 0-4 0,0 0 0 16,0 0 42-16,0 0 8 0,0 0 2 0,0 0 0 15,0 0 12-15,0 0-9 0,-6 0 9 0,6 0-8 16,0 0 8-16,0 0 0 0,0 0 0 0,0 0 0 15,0 0 0-15,0 0 12 0,0 0-4 0,0 0 0 0,0 0 6 0,0 0 2 16,0 0 0-16,0 0 0 0,0 0 32 0,0 0 6 16,0 0 2-16,0 0 0 0,0 0-37 0,0 0-7 15,0 0-2-15,0 0 0 16,0 0 16-16,0 0 3 0,0 0 1 0,0 0 0 0,0 0-12 0,0 0-2 16,0 0-1-16,-3 3 0 0,3-3-15 0,0 0 8 15,-6 2-8-15,3 4 0 0,-3-4 0 0,6-2 0 16,0 0 0-16,-3 6 0 0,0-1 8 0,0 0-8 15,-3 1 0-15,6-6 9 0,3 5-9 0,-3-5 0 16,-3 5 0-16,3-5 0 0,3 5 0 0,-3-5 0 16,0 0 0-16,0 0 0 0,0 0 0 0,0 0 0 15,0 0 0-15,0 0 0 0,0 0 0 0,0 0 0 16,0 0 0-16,0 0 0 0,0 0 0 0,0 0 8 16,0 0-8-16,0 0 0 0,0 0 0 0,0 0 0 15,0 0 0-15,0 0 0 0,0 0 0 0,0 0 0 16,0 0 8-16,0 0-8 0,0 0 0 0,0 0 0 0,0 0 0 0,0 0 0 15,0 0 0-15,0 0 0 0,0 0-8 0,0 0 8 16,0 0 0-16,0 0-11 0,0 0 11 0,0 0-8 16,0 0 8-16,0 0 0 0,0 0 0 0,0 0-8 15,0 0 8-15,0 0 0 0,0 0 0 0,0 0 0 16,0 0 0-16,0 0-8 0,0 0 8 0,0 0 0 16,0 0-8-16,0 0 8 0,0 0-8 0,0 0 8 15,0 0-12-15,0 0 2 0,0 0 1 0,0 0 0 16,0 0-5-16,0 0-1 0,0 0 0 0,-3 6 0 15,-3-4 5-15,6-2 1 0,0 0 0 0,-6 6 0 16,0-6 9-16,6 0 0 0,-6 5 0 0,6-5 0 16,0 0 0-16,0 0-8 0,-6 3 8 0,6-3 0 0,0 0 0 0,0 5 0 15,-3 0 0-15,3 3 0 0,-3-5 8 0,3 2-8 16,-3-2 8-16,3 5-8 0,0-8 0 0,3 5 0 16,-3-5 0-16,6 5 0 0,-3 1 0 15,6-1 0-15,-3 3 0 0,3-3 0 0,-3 3 0 0,3-3 0 16,3 1 0-16,0-1-8 0,0 3 8 0,-3 0 0 15,-1 0 0-15,4 0 0 0,0 0-16 0,0-1 1 16,0 4 1-16,-3-3 0 0,3 3 14 0,0-3 0 16,-3-1 0-16,3 1 0 0,0 0 0 0,-1 0 0 15,-2 0 0-15,-3-3 0 0,3 1 0 0,-3-1 0 16,3 3 0-16,-6-3 0 0,-3-5 0 0,0 6 0 16,0-6 0-16,-3 8 0 0,-3-3 0 0,0 0 0 15,-6 0 0-15,3 1 0 0,-3-4 0 0,1 1 0 16,-1 0 0-16,-3 2 0 0,3-5 0 0,0 3-12 0,-6-3 12 15,6 0-12-15,3-3 0 0,-3 0 0 0,-2 1 0 0,-1-1 0 16,6 0-2-16,0 3 0 0,3-2 0 0,0 2 0 16,0-3 6-16,6 3 8 0,0 0-13 0,0 0 5 15,0 0-8-15,9 0 0 0,0 0-1 0,3 0 0 16,0 0 1-16,2 0 1 0,-2 0 0 0,6 0 0 16,0-3 15-16,3 1-11 0,-3-1 11 0,3-2-10 15,-1 0 10-15,1-3 0 0,-3 2 0 0,3-2 0 16,0 3 0-16,0-3 16 0,-3-2-3 0,2-1 0 15,-2-2-13-15,0 0 0 0,3-1 0 0,-3 1 0 16,0-3 15-16,-3 0 0 0,2 0 0 0,-2-2 0 16,-3-1-1-16,3-2 0 0,-3-3 0 0,3 3 0 0,-6-3-2 15,0 3-1-15,-3 5 0 0,-3 1 0 0,0 1 0 16,-6 6 0-16,-3 3 0 0,-3 2 0 0,-3 1-1 0,-3 4 0 16,0 4 0-16,-3 2 0 0,0 2-10 0,-2 6 0 15,5 0 9-15,-6 2-9 0,6 4 0 0,0-1 0 16,0 0 0-16,6 3 8 0,3 0-8 0,0-1 0 15,6-1 0-15,6-1 0 0,3-3 0 0,0 1 0 16,0-6 0-16,6-2 0 0,0-1-21 0,3-5-3 16,0-2 0-16,-1 0 0 0,4-3 24 0,0-3-9 15,0-2 9-15,0-3 0 0,0 0 15 0,-4-5 9 16,4 0 3-16,-6-1 0 0,3-2-35 0,-3 1-8 16,0-4 0-16,0 0-1 0,-6 1 17 0,5-3 0 15,-2 0 11-15,0 2-11 0,0 3 9 0,-6 0-9 16,-3 0 0-16,0 6 9 0,0-1-9 0,-6 3 0 15,-3 3 0-15,0 0 8 0,0 5-8 0,-3 0 0 0,0 2 0 16,0 1 0-16,-2 5-8 0,2 0 8 0,3-3-10 0,-3 6 10 31,3-1-28-31,0 4 1 0,3-4 0 0,3 1 0 16,0-1-100-16,3 1-20 0,6-3-4 0,0 0-1 16,3 0 69-16,-1 0 14 0,4-3 2 0,0 0 1 15,0 1 3-15,0-1 1 0,0-2 0 0,0-1 0 0,0 1 101 0,0 2 20 0,-4-2 4 0,4-3 1 16,-6 2 27-16,3 1 5 0,-3 0 2 0,0 2 0 15,3 0-4-15,-3 1-1 0,-6-1 0 0,9 3 0 16,-6 0-37-16,3 2-8 0,-3-2-2 0,0 6 0 16,-3-4-22-16,2 1-4 0,1-1 0 0,0 3-1 15,0-2-4-15,0 0-1 0,3-1 0 0,0-2 0 0,0-3-22 0,-3-2-5 16,0 2-1-16,3-2 0 16,-3-3-91-16,3-3-19 0,-3 1-3 0,0-4-649 15,0 1-131-15</inkml:trace>
  <inkml:trace contextRef="#ctx0" brushRef="#br0" timeOffset="82250.16">21963 10123 576 0,'0'0'51'0,"0"0"-41"16,3 8-10-16,0 2 0 0,0-2 364 0,0 6 70 15,0-4 14-15,0 1 4 0,0 2-284 0,0 0-57 16,3 1-11-16,0 1-3 0,3-1-56 0,-3 1-11 15,-1-1-2-15,1-1-1 0,0 0-27 0,3-2 0 0,-3-1 0 16,0-4 0-16,3-1 0 0,-3 0 0 0,3-5 0 0,-3-2 0 16,3-4 56-16,0 1 7 0,-3 0 1 0,0-3 0 15,0-3-52-15,0-2-12 0,0 0 0 0,0-3 0 32,0 0-48-32,2 0-13 0,-2-2-3 0,3 2 0 0,-3-3 52 0,3 1 12 0,0 2 0 0,0 0 0 15,-3 0 18-15,0 3 6 0,0 2 2 0,0 3 0 16,0 3-13-16,0 2-2 0,0 1-1 0,-6 2 0 15,6 2 9-15,0 1 1 0,0 2 1 0,0 3 0 16,2 0-11-16,-2 3-2 0,0-3-8 0,3 5 12 16,0-3-12-16,0 4 9 0,0-1-9 0,0-2 8 15,3 2-8-15,-3-3 0 0,3 1 0 0,-3 0-11 16,3-1 11-16,0-5 0 0,-1 1 0 0,-2-4 0 0,0 1 0 0,6-3 0 16,-6 0 0-16,3 0 0 0,0-3 0 15,0-2 0-15,0 0 0 0,0-3 0 0,-3 0 11 0,0-3 4 16,-1 1 1-16,1-4 0 0,-3 1-8 0,0-3 0 15,0 0-8-15,0 3 12 0,-3-5-12 0,0 2 9 16,-3 3-9-16,0-1 8 0,-6 4-8 0,3-1 0 16,-6 3 0-16,3 0 0 0,-3 6 0 0,3-1 0 15,-2 6-10-15,-1-1 10 0,0 6-12 0,0 0 12 16,0 3-13-16,-6 2 5 0,9 6 8 0,-3-4 0 16,3 4-9-16,0-1 9 0,0 4 0 0,3 1 0 15,3-1 0-15,3-4 0 0,0 3-14 0,3 0 2 16,6-2 0-16,0 0 0 15,3-4-42-15,3-4-8 0,0-3-2 0,5 0 0 16,1-5-102-16,0-1-21 0,0-2-4 0,0 0-1 16,-1-5-74-16,4 0-15 0</inkml:trace>
  <inkml:trace contextRef="#ctx0" brushRef="#br0" timeOffset="82656.03">22889 10176 230 0,'9'-21'20'0,"-6"10"-20"0,-3-2 0 0,0-3 0 16,8-2 262-16,-5-1 48 0,-3 3 10 0,3 0 1 15,0 3-112-15,-3 2-22 0,-3 1-5 0,0-1-1 16,0 3-32-16,-5 3-6 0,8 2-2 0,-6 1 0 15,0-1-40-15,-3 3-8 0,0 0-1 0,0 0-1 16,-3 5-34-16,0 1-6 0,0-1-2 0,-3 3 0 16,0 5-25-16,-2-2-6 0,5 2-1 0,-6 3 0 15,-3 0-17-15,9 2 0 0,0 3 8 0,-3 1-8 16,3-1 0-16,3 3 0 0,3-3 0 0,0 0 0 0,3 0-18 0,3-2-1 16,0-1 0-16,3-2 0 15,3-3-19-15,0-2-4 0,3-3-1 0,3-3 0 16,-3 0-19-16,6-5-4 0,0-2-1 0,0-4 0 0,0-2 67 0,0-2 8 15,-1-3 4-15,4-3 0 0,-3 0-12 0,0-3 0 16,-3 1 0-16,0-3 0 0,0-1 0 0,-3-4 9 16,0-3-9-16,3-3 8 0,-4-2 8 0,1-3 0 15,0-6 1-15,3 4 0 0,-3-4 10 0,3 4 1 16,-3-1 1-16,3 8 0 0,-6 6 4 0,3 2 1 16,-6 5 0-16,0 4 0 0,-3 7-8 0,0 0-2 15,0 5 0-15,0 3 0 0,0 8-7 0,-6 3-1 16,0 4-1-16,-3 9 0 0,3 0 4 0,-3 8 1 15,0 0 0-15,0 7 0 0,3 1-8 0,-6 2-2 0,12 1 0 16,-3 2 0-16,3-6-10 0,3-2 8 16,-3-2-8-16,12 2 8 15,-3-5-66-15,12-6-14 0,0-2-2 0,9-3-1301 0</inkml:trace>
  <inkml:trace contextRef="#ctx0" brushRef="#br0" timeOffset="83563.67">24020 9649 2188 0,'0'0'48'0,"0"0"11"0,0 0 1 0,6 3 1 0,-3 5-49 0,3-3-12 0,3 6 0 0,-6 2 0 16,-3 0 85-16,-3 3 15 0,6 5 2 0,-3 8 1 15,0 1-63-15,-3-1-12 0,0-3-2 0,-3 6-1 16,12 0 31-16,-12-3 7 0,3 0 1 0,0 0 0 16,3-5-52-16,0-3-12 0,0 0 0 0,0-5 0 15,3-3 0-15,0-2-18 0,3-3 4 0,-3-3 1 16,-3-5 13-16,0 0 16 0,8 0-3 0,-5-8-1 16,-3-3-12-16,9-2 0 0,6 0 0 0,-3-8 0 0,-3 2 0 0,-3-5 0 15,3 1 0-15,3-6 0 0,-3-3 0 0,-3 0-8 16,-3 0-1-16,0-2 0 0,0 0 9 0,0 2 12 15,-9 0-2-15,3 3-1 0,-6-3-9 0,9 6 0 16,-6 2 0-16,0 3 0 0,-3 5 0 0,6 3 0 16,6 2 0-16,-6 3 0 0,-3 5 0 0,6 3 0 15,0 0 0-15,0 0 0 0,0 8 0 0,9 3 0 16,6 2 0-16,-3 3 0 0,3 0 0 0,0 2 0 16,-1-2 0-16,1 3 0 0,0-1 0 0,-3 1 0 15,-3-1 0-15,-3 1 0 0,0-3 0 0,-3-3 0 16,-3 3 0-16,0 0 0 0,-6-3 0 0,3-5 0 15,-3 3 0-15,-3-3 0 0,-3-1 0 0,0 1 0 16,3-2 0-16,-9-1 0 0,7-2 0 0,2-1 0 16,0-4 0-16,-3 2 0 0,3 2 0 0,3-4 0 0,0-4 0 15,3 1 0-15,3 5 0 0,-6-3 0 0,6-5 0 0,0 8 0 16,9-2-12-16,6-1-4 0,-9 1 0 0,6-1-1 16,-3 0 27-16,6 3 6 0,-4 0 0 0,4 3 1 15,-6 0-27-15,0 4-6 0,9-1 0 0,-6 4-1 16,0 1 27-16,-3 5 6 0,3-3 0 0,-3 6 1 15,3-1 38-15,-4-2 7 0,1 5 2 0,3-2 0 16,6-4-52-16,-6 1-12 0,-3 0 0 0,3 0 0 16,6 0 0-16,0-3 0 0,-3-2 0 0,2-3 0 15,-5-3 0-15,9 0 0 0,-6 1 0 0,0-4 0 16,0-2 0-16,-3-2 0 0,3-1 0 0,-7 0 0 16,1-2-151-16,3-3-33 0,-6 0-6 0,-3-2-2 15</inkml:trace>
  <inkml:trace contextRef="#ctx0" brushRef="#br0" timeOffset="83761.06">24570 9615 1785 0,'0'0'159'0,"0"0"-127"16,0 0-32-16,0 5 0 0,6 3 152 0,-3 0 25 16,-3 3 5-16,0 2 1 0,3 0-50 0,6 3-9 15,-3 0-3-15,0 2 0 0,3 1-45 0,0 2-10 16,3 0-2-16,3 0 0 0,-9 3-51 0,12 3-13 15,-6-6 0-15,-4 3 0 0,4-6 14 0,-3 3 0 16,6 1 0-16,0-4 0 0,-3-5-25 0,3-2-5 16,0-3 0-16,0-3-911 15,-1-2-181-15</inkml:trace>
  <inkml:trace contextRef="#ctx0" brushRef="#br0" timeOffset="83953.59">25014 9628 2188 0,'0'0'48'0,"0"0"11"0,-6-2 1 0,3 2 1 0,-6 2-49 0,0 3-12 0,3 1 0 0,-3 4 0 16,-6 4 135-16,3 1 24 0,4 1 5 0,-7 8 0 15,0 0-72-15,0 0-14 0,-3 5-3 0,0 0-1 16,6 3-46-16,-3 2-8 0,0-2-3 0,7 0 0 16,-4-1-17-16,3-4 0 0,6-1 0 0,0 1 0 15,-3-6-201-15,6-3-44 0,0 14-9 0,0-11-2 0</inkml:trace>
  <inkml:trace contextRef="#ctx0" brushRef="#br0" timeOffset="91717.52">14813 4882 345 0,'0'0'15'0,"0"0"4"16,0 0-19-16,0 0 0 0,0 0 0 0,0 0 0 16,0 0 182-16,0 0 33 0,0 8 6 0,0 2 2 0,0-2-115 15,0 3-22-15,0-1-5 0,0 3-1 0,0 1-20 0,3-1-5 16,3 5-1-16,-3 9 0 0,-3-1-7 0,3 6-2 15,0 2 0-15,0 6 0 0,-3 2-20 16,0 3-4-16,0 3-1 0,0 10 0 0,-6 1-1 0,3 1-1 16,-3 4 0-16,0-3 0 0,0-3 6 0,0 3 0 15,-3 0 1-15,3-6 0 0,-2 3-25 0,2-5-9 16,-3 0 0-16,3-5 0 0,0-3 17 0,0-3 4 16,0 1 1-16,0-1 0 0,-3-5 4 0,3 0 1 15,0-3 0-15,0 1 0 0,0-1-2 0,0-2 0 16,0 0 0-16,3-6 0 0,-3 1-16 0,0-4 0 15,3 1 0-15,-3 0 0 0,3-6 8 0,-3 1-8 16,3 0 9-16,-2-4-9 0,2-1 13 0,0-1-3 16,-3 0-1-16,3 0 0 0,0-7 3 0,0 2 1 15,0-3 0-15,3 0 0 0,-3-2 0 0,3-3 0 16,0 5 0-16,0-5 0 0,0 0 2 0,0 0 0 16,0 0 0-16,0 0 0 0,0 0-6 0,0 0-1 0,0 0 0 15,0 0 0-15,0 0-8 0,6 0 0 0,-6 0 0 0,9 3 0 16,0-1 0-16,-3 1 0 0,-1 0 0 0,4-1 0 15,-3 1 0-15,3 0 0 0,-3-1 0 0,3 1 0 16,0 0-9-16,3 2 9 0,0-3 0 0,0 1 0 16,3 2 0-16,6-2-8 0,2 2 8 0,1-2 0 15,3 0 0-15,3-1 0 0,2-2-8 0,4 0 8 16,3 0 0-16,-3 0 0 0,2-2 0 0,4-1 0 16,3 0-9-16,-1 1 9 0,1-1 0 0,3 3-9 15,-1 0 9-15,1 0 0 0,-1 0 0 0,1 0-8 0,-6 3 8 16,2-1 0-16,-2 1 0 0,3 2 0 0,-4 1-12 0,4-4 4 15,-3-2 0-15,2 3 0 0,4-3 8 0,-3 0 0 16,2-3 0-16,1 1 0 0,-4-1 0 0,4 3-13 16,3-3 5-16,2-2 8 0,-2-3 0 0,-3 3 0 15,2-1 0-15,1 1 12 0,-7 0-12 0,4 2-11 16,0-2 3-16,-1 2 0 0,4-2 8 0,-9 2 0 16,-1-2 0-16,4 5 0 0,-1-3 0 0,-5 1 0 15,-6-1 0-15,6 0 0 0,2 1 0 0,1 2 0 16,-3-3 0-16,-1 1 0 0,1-1 0 0,3 0 9 15,2 1-9-15,4-4 0 16,-6 1-15-16,5 0-9 0,4 2-3 0,-3-2 0 0,-7 2 27 0,7-2 0 16,5 0 0-16,7 2 0 0,-7-2 0 0,-2 5 0 15,-3-3 0-15,5 0 0 0,-5 3 0 0,0 0 0 16,-1-2 0-16,4 2 0 0,-10 0 0 0,4 0 0 0,-3 2 0 0,-4-2 0 16,1 0 0-16,0 0 0 0,-6 3 0 0,5-3 0 15,1 3 0-15,0-3 0 0,-4-3 0 0,4 3 0 16,0 3 0-16,-1-3 0 0,-2 0 0 0,3 0 0 15,-3 0 0-15,-4 0 0 0,4 0 0 0,-6 0 0 16,0 0 0-16,-1 2 0 0,1-2 0 0,0 3 0 16,-6-3 0-16,0 3 0 0,-1-3 0 0,1 0 0 15,-3 0 0-15,0 0 0 0,0 0 0 0,2 0 0 16,1 0 0-16,-3 0 0 0,3 0 0 0,0 0 0 16,0 0 0-16,-1 0 0 0,1 0 0 0,6 0 0 15,-3 0 0-15,0-3 0 0,2 3 0 0,-2 0 0 16,-6 0 0-16,0 3 0 0,0-3 0 0,-1 0 0 0,1 0 0 15,-3 2 0-15,0-2 0 0,0 3 0 16,0-3 0-16,-3 0 0 0,-1 3 0 0,1-3 0 0,0-3 0 0,0 3 0 16,-3 0 0-16,3 0 0 0,-3-3 0 0,3 1 0 15,0-1 0-15,-1-2 0 0,-2 2 0 0,3 0 0 16,0 1 0-16,0-1 0 0,-3 0 0 0,0 1 0 16,0-1 0-16,-3 0 0 0,-3 1 0 0,3-1 0 15,-3 1 0-15,-6 2 0 0,0 0 46 0,2 0 14 16,1-3 4-16,-3 3 0 0,0 0-52 0,0 0-12 15,3-5 0-15,-3 5 0 0,3-3 0 0,0 0 0 16,-3 3 0-16,3-5 0 0,0 0 0 0,0-1 0 16,3-2 0-16,-6 3 0 0,3-3 0 0,-3 0 0 15,3-2 0-15,0 2 0 0,-3-3 0 0,3-5 0 16,-3 0 0-16,3 1 0 0,-3-4 12 0,6-2 0 0,-3-3 0 16,3 3 0-16,0-3 3 0,0-2 0 0,0-6 0 15,0 3 0 1,3 0-34-16,-3 2-6 0,-3-2-2 0,3 3 0 0,0-1 43 0,3-2 8 0,-6 3 1 0,-1-1 1 15,1-2 10-15,-3 3 1 0,3 2 1 0,-6-3 0 16,3 1-38-16,0-1-13 0,-3 1 0 0,-2 0 0 16,-1-1 25-16,0 1 4 0,3-3 2 0,0 2 0 15,-3-2-6-15,3 0 0 0,0-6-1 0,0 4 0 16,0-1-11-16,3 3 0 0,0 2 0 0,0-2 0 16,3 3 0-16,0 2 0 0,-3 0 0 0,3 0 0 15,-3 6 8-15,0-1-8 0,0 3 8 0,0 3-8 16,0 0 0-16,0-3 0 0,0 0 0 0,-3 3 0 0,3 0-12 15,-3-3-7-15,0 3-1 0,0-3-1 0,0 3 31 0,0-3 6 16,0-3 2-16,3 1 0 0,0 2-29 0,-3-3-5 16,3 1-2-16,3-1 0 0,-3-2 30 15,3 3 5-15,0 2 2 0,0 0 0 0,0 0-31 0,0 3-5 16,0-1-2-16,0 1 0 0,-3 3 19 0,3-1 0 16,-3 3 0-16,3 0 0 0,-3 0 13 0,0 3 7 15,-3-3 0-15,0 3 1 0,3-1-33 0,0 1-8 16,0 0 0-16,0 5-1 0,3-5 29 0,0-1 5 15,-3-2 2-15,0 3 0 0,3-3-15 0,-3 3 0 16,0 0 0-16,3-3 0 0,-3 2-9 0,3-2-5 16,0 3-1-16,0 0 0 0,-3-3 24 0,0 3 5 15,3-3 1-15,-3 0 0 0,0 0-24 0,0 0-5 16,-3 3-1-16,3-3 0 0,-3 2 25 0,3-2 5 16,0 0 1-16,-3 0 0 0,0 3-26 0,0-3-5 0,0 0-1 15,3 0 0-15,-3 0 25 0,0 0 5 0,0-2 1 0,0 5 0 16,0-1-15-16,3 4 0 15,-3-4 0-15,-3 4 0 0,0-1 0 0,0 0 0 0,3 3 0 0,-3-2 0 16,3-1 0-16,0 3 0 0,0-2 0 0,3 2 0 16,-3 0-16-16,-3 0 3 0,3-3 1 0,-3 0 0 15,3 3 12-15,-3 0 0 0,0 0 0 0,0 0 0 16,0 0 0-16,-2 0 0 0,2 0 0 0,0 0 0 16,-3 0 0-16,3 0 0 0,-3 0 0 0,0 0 0 15,-3 0 0-15,3-2 0 0,-6 2 0 0,0-3 0 16,0 0 0-16,4 1 0 0,-1-1 0 0,-3 0 0 15,0 1 0-15,0-1 0 0,0 3 0 0,-3-3 0 16,0 1 0-16,0-1 0 0,1 3 0 0,-4-3 0 0,0 3 0 16,0 0 0-16,-3 0 0 0,1 0 0 0,-1-2 0 0,-3 2 0 15,0-3 0-15,0 3 0 0,1-2 0 0,-1 2 0 16,0 0 0-16,0-6 0 0,-3 4 0 0,-2-4 0 16,-7 4 0-16,3-1 0 0,1-2-16 0,-1 2 0 15,0 0 0-15,-3 1 0 0,1 2 26 0,-1 0 5 16,3 0 1-16,-2-3 0 0,-4 3-16 0,0 0 0 15,1 0 0-15,-4 3 0 0,0-1 0 0,1 1 0 16,2-3 0-16,0 0 0 0,4 3 0 0,-4-1 0 16,3 1 0-16,1 0 0 0,-1-1-9 0,0 4-5 15,0-4-1-15,-5 4 0 0,-4 1 24 0,1 1 5 16,2-2 1-16,-3-1 0 0,1 0-15 0,-4 1 0 16,-6-4 0-16,4 4 0 0,-4 1 0 0,4-1 0 0,-1-1 0 0,1 0 0 15,2-2 0-15,-3 2 0 0,1-2 0 16,-1 2 0-16,-2 0 0 0,-1 1 0 15,7 2 0-15,-4-3 0 0,3 0 0 0,-2 1 0 0,-4-1 0 0,4 0 0 16,5 0 0-16,-6 3 0 0,-2-2 0 0,-4 2 0 16,7-3 0-16,-4 0 0 0,1 1 0 0,-7-1 0 15,4 0 0-15,-1 0 0 0,7 1 0 0,-1-1 0 16,0 0 0-16,4 1 0 0,-1-1 0 0,-2 0 0 16,-4 0 0-16,6 1 0 0,1-1 0 0,2 0 0 15,7 3 54-15,-1-2 8 0,0-1 2 0,4 0 0 16,-1 0-52-16,0 1-12 0,-3-1 0 0,1 0 0 15,2 1 0-15,0-4 0 0,1 4 0 0,-1-4 0 0,3 3 0 16,4 1 0-16,-1-4 0 0,6 4 0 0,-3-6 0 16,3 0 0-16,1 2 0 0,-4-2 0 0,0-2 0 0,0 2 0 15,-2 0 0-15,2 0 0 0,3-3 0 0,3 3 0 16,-3-3 0-16,4 3 0 0,2 0 0 0,0 0 0 16,3 0 0-16,0 0 0 0,0 0 0 0,4 0 0 15,2 0 0-15,0 6 0 16,0-4-151-16,3 4-33 0,0-1-6 0,6-2-2 0</inkml:trace>
  <inkml:trace contextRef="#ctx0" brushRef="#br0" timeOffset="106810.6">11947 12520 1177 0,'0'0'52'0,"0"0"11"0,0 0-51 0,0 0-12 16,0 0 0-16,0 0 0 0,0 0 138 0,0 0 25 15,0 0 5-15,6 3 0 0,0-3-43 0,3 0-9 16,-3 0-1-16,3 0-1 0,-1 2-20 0,1-2-4 15,0 0-1-15,3 0 0 0,-3-2-33 0,3 2-6 16,0 2-2-16,3-2 0 0,0 0-16 0,0-2-4 16,2 2-1-16,-2-3 0 0,0 0-27 0,-3 3 0 15,0 0 0-15,3-2 0 0,0-1 0 0,-3 3 0 0,0 0-12 0,0 3 12 32,-4-6-112-32,1 3-14 0,0 0-3 0,0 3-611 0,-3-3-123 15</inkml:trace>
  <inkml:trace contextRef="#ctx0" brushRef="#br0" timeOffset="107000.77">12027 12782 691 0,'0'0'61'0,"-3"3"-49"0,3-3-12 0,-6 5 0 16,3 3 274-16,-3-3 52 0,6-5 10 0,0 0 3 16,0 0-159-16,0 0-32 0,6 5-7 0,0-2-1 15,0 2-40-15,3-5-8 0,0 3-1 0,3-3-1 0,3-3-45 0,3 3-9 16,3-5-1-16,-1 2-1 0,1-2-10 0,0 0-1 15,3 0-1-15,0-1 0 16,-1-2-93-16,1 3-18 0,0-3-4 0,-3 3-1120 16</inkml:trace>
  <inkml:trace contextRef="#ctx0" brushRef="#br0" timeOffset="107753.87">12822 12401 172 0,'0'0'8'0,"0"0"1"0,0 0-9 0,0 0 0 16,0 0 0-16,0 8 0 0,-3 0 348 0,3 0 67 0,-3 5 13 0,3 0 4 15,-3 1-244-15,0 4-48 0,3 6-9 0,-3 0-3 16,0 5-51-16,0 0-10 0,0-3-3 0,0 6 0 16,3 0-18-16,-3 0-4 0,0-1-1 0,0-2 0 15,3 3-5-15,-6-5-2 0,6-1 0 0,-3 1 0 16,0-1-11-16,0-2-3 0,0-3 0 0,3 3 0 16,-3-6-11-16,0 1-9 0,0-3 12 0,0 0-12 15,0-6 12-15,3 3-12 0,-3-5 12 0,3 3-12 16,-3-3 0-16,3-3 0 0,-2 0 0 0,2-5 0 15,0 0-15-15,0 0-9 0,0 0-3 0,0 0 0 16,0 0-104-16,2-7-21 0,4-4-4 0,0 0-552 16,-3-5-110-16</inkml:trace>
  <inkml:trace contextRef="#ctx0" brushRef="#br0" timeOffset="108083.06">12715 12364 748 0,'0'0'33'0,"0"0"7"0,6-5-32 0,0-1-8 15,0 1 0-15,0 0 0 0,2 0 220 0,1-1 41 16,3-2 9-16,0 3 2 0,3 0-123 0,0 2-24 16,3 0-5-16,0 3 0 0,3 0-50 0,-4 0-10 0,4 0-1 0,3 6-1 15,0-4-14-15,3 4-4 0,-1-1 0 0,-2 0 0 16,0 3-21-16,0 0-5 0,0 0-1 0,-3 3 0 15,-1-3 11-15,-2 2 1 0,-6 1 1 0,0 2 0 16,-3 0-26-16,-6 0 0 0,0 1 0 0,-6 2 0 16,0-3 0-16,-6 5 0 0,-6 3 0 0,-3-2 0 15,0 2 56-15,1 0 7 0,-10 0 1 0,-3 3 0 16,0 0-64-16,1-3-21 0,-1 0 0 0,-3 1 0 16,0-1 21-16,3-3-11 0,1-2 11 0,2 0-8 15,3-3-10-15,6-2-2 0,3-3 0 0,3-3-794 16,9-2-159-16</inkml:trace>
  <inkml:trace contextRef="#ctx0" brushRef="#br0" timeOffset="108446.39">13584 12171 1785 0,'6'-5'159'0,"-3"2"-127"15,-3-5-32-15,3 0 0 0,-3 3 95 0,0-3 13 16,0 3 2-16,0-1 1 0,-6 1 14 0,6 5 3 16,-3-3 1-16,-6 3 0 0,3 0-52 0,0 3-10 15,0 5-3-15,0 0 0 0,-3 2 0 0,0 6 0 16,-3 3 0-16,-3 5 0 0,1 2-51 0,-4 3-13 0,3 3 0 0,0 2 0 15,0 3 8-15,0 0-8 0,0 3 11 0,3 2-11 16,1 1 12-16,-1 2-12 0,6-3 12 0,0 0-12 16,3-5 8-16,3-2-8 0,3-3 0 0,0-3 0 15,3 0 0-15,3-5 0 0,2-3-8 0,4-3 8 16,0-2-20-16,6-3 1 0,3-2 1 0,3-6 0 16,-4 1-11-16,7-6-3 15,6 0 0-15,0-6-860 0,-1 1-172 0</inkml:trace>
  <inkml:trace contextRef="#ctx0" brushRef="#br0" timeOffset="109097.48">13941 12427 1710 0,'0'0'37'0,"0"0"8"0,0 0 2 0,3-2 1 0,3-3-38 0,0 2-10 15,3-2 0-15,3 2 0 0,3 0 57 0,-3 3 10 16,0-2 1-16,5 4 1 0,-2-2 26 0,3 6 5 15,-6-4 0-15,6 6 1 0,-6 0-59 0,3 0-12 16,-3 3-2-16,-1-1-1 0,-2 1 25 0,0-1 6 16,0 4 1-16,-6 2 0 0,-3-1-43 0,0 1-16 15,-3-3 11-15,-3 3-11 0,0-2 57 0,-3 1 6 16,1 1 1-16,-7-2 0 0,3-1-52 0,-6 0-12 16,0 0 0-16,0 3 0 0,0-5 0 0,-3-1 0 15,4 4 0-15,2-4 0 16,-3 1-36-16,0-3-11 0,3-3-1 0,0 0-1 15,6-2-149-15,-3-3-30 0</inkml:trace>
  <inkml:trace contextRef="#ctx0" brushRef="#br0" timeOffset="109349.36">14191 12390 1094 0,'0'0'97'0,"3"-2"-77"0,3-3-20 0,-3 2 0 16,-3 3 202-16,0 0 37 0,0 0 7 0,0 0 2 15,0 0-87-15,0 0-17 0,-3 8-3 0,0 2-1 16,0 1-76-16,-6 2-16 0,-3 3-4 0,3 3 0 16,0 2 16-16,-2 0 4 0,-1 3 0 0,3 2 0 15,0-2 0-15,3 0 0 0,0 0 0 0,3 2 0 16,3 1-52-16,3-6-12 0,3-3 0 0,6 3 0 0,-3-5 0 0,6-2-13 16,-4-1 2-16,4-3 1 0,0-2 10 0,3-5 0 15,3 0-9-15,3-3 9 16,-3-3-28-16,5-2-2 0,1-3 0 0,3-3-860 15,-3-2-172-15</inkml:trace>
  <inkml:trace contextRef="#ctx0" brushRef="#br0" timeOffset="109837.76">14775 12052 230 0,'0'0'20'16,"0"0"-20"-16,0 8 0 0,-3 0 0 0,3 0 355 0,-3 5 66 15,3 3 14-15,0 5 2 0,0-3-265 0,0 9-52 16,0-1-12-16,0 3-1 0,3 1 6 0,0 1 2 16,-3-2 0-16,0 6 0 0,3-6-43 0,-3 3-8 15,0-3-1-15,0 2-1 0,0 1-38 0,0 0-7 16,-3-6-1-16,0 1-1 0,0-1 39 0,0-2 8 16,3-3 2-16,0 0 0 15,-3-2-76-15,3-3-16 0,3-3-2 0,-3 0-1 16,0-2-89-16,6-6-17 0,-3 1-4 0,-3-6-1050 0</inkml:trace>
  <inkml:trace contextRef="#ctx0" brushRef="#br0" timeOffset="110317.67">15161 12398 1958 0,'0'0'87'0,"0"0"17"16,6-2-83-16,0-1-21 0,0-2 0 0,0 2 0 15,-6 3 134-15,6 0 22 0,3-2 5 0,0-1 1 16,0 3-74-16,3-3-14 0,0 6-3 0,0-3-1 16,3 0-41-16,0 0-8 0,-1 3-1 0,1-1-1 0,0-2-9 0,-3 5-2 15,0-2 0-15,0 2 0 0,0-2-8 0,3 2 0 16,-3 1 0-16,-3-1 0 0,2 3 0 0,-2 0 0 15,-3-3 0-15,0 3 8 0,0 0-8 0,-6 3 0 16,0-4 0-16,-3 4 8 0,0-3 0 0,-3 3-8 16,-3-1 12-16,-3 3-4 0,1 1-8 0,-1-1-9 15,-3 3 9-15,-6-3-13 16,3 3 2-16,-3 0 1 0,-3-3 0 0,4 3 0 16,-1-3 10-16,3 0 0 0,0 0 0 0,3 1-8 0,3-1 8 0,3-2 0 15,3-4 8-15,3 4-8 0,0-3 9 0,3 0-9 16,3-3 12-16,3 1-12 0,0-1 14 0,6-3-4 15,3 4-1-15,6-4 0 0,3-4-18 0,-3-1-4 16,2 0-1-16,1-2 0 0,6 0 54 16,3 0 12-16,2-1 1 0,1 1 1 0,-3-3-22 0,0 0-4 0,-1 3 0 0,-2 0-1 15,-6-3-11-15,3 0-1 0,3 2-1 16,-1-2 0-16,-2 0-14 0,-3 6 8 0,-3-3-8 0,3-1 0 31,-4 1-72-31,-2 2-21 0,-6-2-4 0</inkml:trace>
  <inkml:trace contextRef="#ctx0" brushRef="#br0" timeOffset="110844.3">15784 11925 1728 0,'0'0'76'0,"11"5"16"0,1 3-73 16,3 0-19-16,-3 3 0 0,3 2 0 0,6 0 55 0,3 3 7 0,0 2 2 0,2 6 0 15,4-3 0-15,0 3 0 0,0 3 0 0,-1 2 0 16,-5 0 10-16,6 0 2 0,3 0 1 0,-9-5 0 16,-4 0-36-16,1-1-7 0,-3 1-2 0,-3 0 0 15,-3 3-10-15,0-4-2 0,-6 1-1 0,-3 5 0 16,-3 0 21-16,-6 1 4 0,-3-4 0 0,-3 0 1 16,-6-2-21-16,0 0-4 0,-6 0 0 0,1 2-1 0,-1-2-19 0,-3 0 0 15,-6 0 0-15,0 0 0 16,4-3-87-16,5-8-21 0,3 5-4 0,-3-4-1055 15</inkml:trace>
  <inkml:trace contextRef="#ctx0" brushRef="#br0" timeOffset="111402.32">17049 12372 864 0,'0'0'76'0,"0"0"-60"16,0 0-16-16,3 8 0 0,0-3 286 0,-3 3 54 0,0 3 12 0,0 2 1 16,0 3-196-16,0 0-39 0,0 2-8 0,0 6-2 15,-6 2-59-15,3 1-12 0,3 2-2 0,0 3-1 16,-3-3 23-16,0 3 5 0,6-1 1 0,-3 1 0 15,-3-5-35-15,3-1-6 0,-3 0-2 0,3-2 0 16,3-3-6-16,0-2-2 0,-6-3 0 0,0 2 0 16,6-4 0-16,0-1-1 0,-6-5 0 0,3 2 0 15,-3-4-1-15,3-6 0 0,0 0 0 0,0 0 0 16,0 0-2-16,0 0 0 0,6-11 0 0,-3-2 0 16,-3-3-8-16,3 0 0 0,0-2 9 0,0-4-9 0,0-4 0 0,-6-1 0 15,3-4 0-15,-3-1 0 0,3-8-12 0,-3 1 2 16,-3-1 1-16,-3-2 0 0,6 5 9 15,-6 2-10-15,-3 3 10 0,0 3-10 0,3 3 22 0,0 5 5 16,0 2 1-16,0 3 0 0,3 3-18 0,0 2 0 16,9 1-8-16,-3 5 8 0,3-1-12 0,3 1 3 15,9 0 1-15,0 2 0 0,0 0-1 0,9 1 0 16,0 2 0-16,5 0 0 0,1 0-1 0,0 2 0 16,-6 1 0-16,8 2 0 0,4 3 2 0,-6 0 0 15,-9 0 0-15,0 5 0 0,2 1 8 0,-5-4 0 16,-6 3 0-16,0-2-8 0,-6 2 8 0,0-2 0 15,-3 2 8-15,-3-2-8 0,-9-1 15 0,-3 3-2 16,3-2 0-16,-6 2 0 0,-6 1-13 0,-2-1 0 16,-1 0 0-16,3 0 0 15,6-2-26-15,-3-3-11 0,-3 0-3 0,7-3-832 0,2 3-166 16</inkml:trace>
  <inkml:trace contextRef="#ctx0" brushRef="#br0" timeOffset="111678.75">17885 11851 2311 0,'0'0'102'0,"0"0"22"16,0 0-100-16,0 0-24 0,3 8 0 0,-3-3 0 16,0 3 116-16,0 0 17 0,-3 2 4 0,0 4 1 0,-3 1-51 0,-3 1-11 15,0 11-1-15,-6 5-1 0,-2-1-25 0,-1 4-5 16,-3-1 0-16,3 6-1 0,3-1-11 0,-6 4-1 15,0-3-1-15,4 4 0 0,2-1-20 0,0-6-10 16,3 3 10-16,3-1-10 0,0-2 0 0,6-2 0 16,3-6 0-16,0 0 0 0,-3-3 0 0,3-4 0 15,9-4 0-15,0 1 0 16,0-6-80-16,9 0-10 0,3-8-2 0,8-2 0 16,-2-3-131-16,0-3-26 0</inkml:trace>
  <inkml:trace contextRef="#ctx0" brushRef="#br0" timeOffset="112073.32">18207 12256 1785 0,'0'0'159'0,"0"0"-127"0,-6 5-32 0,6-5 0 15,8 2 142-15,-2 4 22 0,-6-6 5 0,9 2 1 16,6 4-57-16,-3-4-11 0,-3 4-2 0,0-4-1 15,3 4-51-15,0-4-11 0,3 1-1 0,-3-1-1 16,-12-2-35-16,12 6 0 0,2-4 0 0,-2 1 0 16,0 0 28-16,-3 2 0 0,0-2-1 0,3 2 0 15,-3 0-27-15,-6 1 8 0,0-1-8 0,0 5 0 16,0-2 8-16,-3 3-8 0,-9 0 0 0,-3-1 8 16,3 3-8-16,-6 1 12 0,-3 1-12 0,-3 1 12 15,-5 5-40-15,2-2-8 0,0 2-2 16,-3 0 0-16,-2 0 38 0,2 1 0 15,3-4 0-15,6 1 0 0,3-3 0 0,3-1 0 0,3 1 0 0,6-2 0 16,9-1 0-16,-3-3 0 0,3 1 0 0,6-3 0 16,3-3 44-16,3 0 16 0,-3-2 3 0,9 0 1 0,2-3-46 0,1-3-9 15,0-2-1-15,-3-3-8 0,6-3 13 0,-1-2-4 16,1 0-1-16,3 0 0 0,-6-1-18 0,5 1-4 16,7-5-1-16,-6-1 0 15,0 1-90-15,-4 2-19 0,1 0-3 0</inkml:trace>
  <inkml:trace contextRef="#ctx0" brushRef="#br0" timeOffset="112352.64">18144 12126 1267 0,'0'0'112'0,"0"0"-89"0,12 0-23 0,0-3 0 0,0 3 198 0,0 0 35 0,-3-2 7 0,2-1 2 16,7 0-80-16,0 1-16 0,-3-1-3 0,6 0-1 16,0 1-62-16,-3-1-13 0,-1 0-3 0,-2 3 0 15,0-2-51-15,0-1-13 0,0 0 0 0,0 1 0 16,-9-3-78-16,3 2-18 0,3 3-4 0,-3-3-1 15,-9 3-123-15,0 0-24 0</inkml:trace>
  <inkml:trace contextRef="#ctx0" brushRef="#br0" timeOffset="112525.5">18409 12057 1094 0,'0'0'97'0,"0"0"-77"16,6 5-20-16,0 3 0 0,0-2 194 0,0-1 35 15,-6-5 7-15,9 5 2 0,3-2-110 0,-4 2-21 16,-2 0-5-16,0-2-1 0,0 2-57 0,-6-5-12 16,0 0-3-16,0 0 0 0,0 0-29 0,0 6-8 15,6-1-1-15</inkml:trace>
  <inkml:trace contextRef="#ctx0" brushRef="#br0" timeOffset="112784.06">18683 11755 1958 0,'0'0'87'0,"3"6"17"16,9-1-83-16,0 0-21 0,-4 3 0 16,4 5 0-16,3-2 112 0,3 5 17 0,3 0 4 0,9 8 1 15,-3 2-61-15,2-2-12 0,1 5-2 0,0 3-1 16,-3 0-46-16,-1 2-12 0,1 3 0 0,0 3 0 0,-6-1 30 0,-3 1 4 31,0 0 1-31,-4 2 0 0,-2-5-5 0,-6 0-1 0,-3 0 0 0,-3 0 0 16,-6-2-29-16,-6-1 0 0,-8-2 0 0,-7 2 0 15,0-5-16-15,-9 0-7 0,1-2-1 0,-4-3-813 16,-3-3-163-16</inkml:trace>
  <inkml:trace contextRef="#ctx0" brushRef="#br0" timeOffset="113337.08">15066 12285 1267 0,'0'0'112'0,"9"0"-89"16,-3 0-23-16,3 2 0 0,3-2 142 0,0 0 24 15,3-2 5-15,-3 2 1 0,6-3-58 0,-1-2-11 16,4 2-3-16,0-2 0 0,3-1-47 0,0-1-9 16,-1 1-3-16,1-2 0 0,-3 3-33 0,-3-3-8 0,-6 3 0 15,3-3 0 1,0 5-112-16,-3-2-24 0,-6 0-4 0,-4 2-782 0</inkml:trace>
  <inkml:trace contextRef="#ctx0" brushRef="#br0" timeOffset="113495.36">15236 12142 1728 0,'0'0'38'0,"0"0"8"0,0 0 2 0,9 0 0 0,0 0-39 0,0 2-9 0,3 1 0 0,0 0 0 16,2-1 53-16,1 4 9 0,0-1 2 0,-3 0 0 15,-3-2 0-15,3 2 0 0,3 3 0 0,-3-3 0 16,-3 1-154-16,-3-1-30 0,-6-5-7 0</inkml:trace>
  <inkml:trace contextRef="#ctx0" brushRef="#br0" timeOffset="113922.35">13679 12245 1609 0,'0'0'71'0,"0"0"15"0,0 0-69 0,9 0-17 0,0 0 0 0,3 0 0 15,3 0 106-15,0 0 18 0,0-3 3 0,2 3 1 16,4-5-36-16,0 2-6 0,0-5-2 0,6 0 0 0,0 3-41 0,-4-3-9 16,-2 3-2-16,3-3 0 0,-6 3-40 0,0 2-9 15,-3-2-2-15,-1-1 0 16,1 4-189-16,-6-1-39 0,9-2-7 16,-6 0-565-16</inkml:trace>
  <inkml:trace contextRef="#ctx0" brushRef="#br0" timeOffset="114072.47">13977 12136 1036 0,'0'0'92'0,"9"0"-73"15,0 3-19-15,0 0 0 0,3-1 157 0,-1 4 28 16,4-4 6-16,0-2 1 0,3 6-52 0,0-4-9 16,0 4-3-16,-3-1 0 0,0 3-51 0,-7 0-10 15,1 0-3-15,0 2-751 0,-6 1-150 0</inkml:trace>
  <inkml:trace contextRef="#ctx0" brushRef="#br0" timeOffset="115108.62">12494 13369 864 0,'-14'0'38'0,"14"0"8"0,-6 3-37 0,3 2-9 0,-3-2 0 0,3 2 0 16,0 1 219-16,0-1 41 0,0 0 9 0,0 0 2 16,3-5-136-16,-3 8-27 0,3 3-6 0,-3 0-1 15,0-1-15-15,3 6-3 0,-3-3-1 0,-3 3 0 16,3 3-13-16,0-3-2 0,-3 5-1 0,0-3 0 15,0-2-18-15,0 0-4 0,-3 0-1 0,3 0 0 16,0 0-15-16,0-1-4 0,3-1 0 0,3-4 0 16,-3 3-13-16,3-5-3 0,0 3-8 0,3-3 12 15,-3-8-12-15,3 5 9 0,-3-5-9 0,9 6 8 16,0-4-8-16,3 1 0 0,-3-3 0 0,3 0 0 16,3 0 0-16,0-3 0 0,3 1 0 0,2-4 0 0,4 4 0 15,6-1-12-15,0-2 2 0,9-1 1 0,-1 4-1 0,4-1 0 16,0 0 0-16,2 3 0 15,1-5-14-15,5 2-2 0,1 3-1 0,3 0 0 0,-4-5 13 0,1 5 2 16,5-2 1-16,-2 2 0 0,-3-3 11 0,-1 3 0 16,4-3 0-16,5 1-8 0,-2-1 8 0,-1 3 0 15,1-5 0-15,2 2 0 0,1 0 9 0,-3 1-9 16,5-6 12-16,4 3-12 0,-4 2 20 0,-2-2-4 16,-1 2 0-16,7 0 0 0,-4 1 7 0,4-1 1 15,-1 0 0-15,7 1 0 0,-7-1-24 0,3 3 0 16,-2-3 0-16,5-2 8 0,1 2-8 0,-1 1 0 0,1-1 0 15,2 1 8-15,-5-1-8 0,5 0 8 0,0-2-8 16,4 2 8-16,-13 1-8 0,1-1 0 0,-4 3 0 16,4 0 0-16,-7 0 0 0,-2-3 8 0,-4 3-8 0,4 0 8 15,-6 0-8-15,-4 0 0 0,-2 3 8 0,0 0-8 16,-10-1 8-16,-2 1-8 0,-3-3 10 0,0 3-10 16,-4-3 10-16,-2 0-10 0,-6 0 10 0,0 0-10 15,0-3 10-15,-3 0-10 0,-4 1 10 0,1-1-10 16,0 0 12-16,0-2-3 0,0 0-1 0,-3 2 0 15,-3-2 8-15,0-3 2 0,0 3 0 0,0-3 0 16,0 0 0-16,-3 2 0 0,-6-1 0 0,6-4 0 16,-3 3-10-16,-3-3-8 0,0-2 9 0,0 3-9 0,0-4 10 15,0-2-10-15,-3 1 10 0,0-1-10 0,3-3 8 0,0-2-8 16,-3 0 0-16,-3 0 0 0,3-3 0 0,0 3 8 16,0-3-8-16,3 3 0 0,-6-3 0 0,3 3 0 15,3 2 0-15,-3-2 0 0,1 5 0 0,2 3 0 16,0 0 0-16,0 5 0 15,0-3-49-15,0 3-10 0,3 0-1 0,0 3-876 16,3 2-176-16</inkml:trace>
  <inkml:trace contextRef="#ctx0" brushRef="#br0" timeOffset="116506.1">12617 14227 230 0,'0'0'10'0,"0"0"2"0,0 0-12 0,-3-6 0 16,-3 1 0-16,3 0 0 0,-3-1 341 0,0 1 66 16,3 3 13-16,-3-1 2 0,-3 0-256 0,0 3-51 15,3 0-11-15,-3 0-1 0,-3 6-24 0,3-4-5 0,0 6-1 0,-3 0 0 16,3 3-12-16,-2 2-2 0,-1 3-1 0,3 2 0 16,-3 3-9-16,3 1-1 0,-3 4-1 0,3 3 0 15,3 0-27-15,3 0-4 0,0 3-2 0,3 0 0 16,3 0-14-16,3-3 0 0,0 0 0 0,3 0 0 15,3 0-16-15,3-2-4 0,6-1 0 0,2 0 0 16,1-4-120-16,6-4-25 16,3-2-5-16,-1-5-538 0,4-6-107 0</inkml:trace>
  <inkml:trace contextRef="#ctx0" brushRef="#br0" timeOffset="117224.3">13111 14449 748 0,'-9'-8'33'0,"6"3"7"0,0-3-32 0,0 2-8 15,-6-1 0-15,3 1 0 0,-6 1 368 0,0 0 72 16,0 2 15-16,3-5 2 0,-3 5-290 0,0 1-59 16,1-4-11-16,2 6-2 0,0 0-53 0,-3 3-10 15,3 0-3-15,-3 2 0 0,0 3-21 0,0 3-8 16,0 2 0-16,-3 3 9 0,3 2-9 0,1 1 0 16,-4 2 0-16,3 3 0 0,0-3 0 0,3 3 0 15,0-3 0-15,0 3 0 0,0-3 0 0,6-3 0 16,-3 4 0-16,6-4 0 0,3-2-19 0,0-3 4 15,0-2 1-15,0-3 0 16,6 0-14-16,0-6-2 0,0-2-1 0,0-2 0 0,0-4 11 0,3-2 3 16,0 0 0-16,-1-2 0 0,-2-1 8 0,0-2 9 0,3 0-13 0,-3 0 5 15,-6-1 8-15,3-2 0 0,-3 3 0 0,0-5 0 16,0 2 0-16,-3-3 8 0,0-2-8 0,0 0 8 16,-3 0-8-16,0 0 8 0,0 2-8 0,-6 1 8 15,3 4-8-15,-3 6 11 0,0 1-11 0,0 4 12 16,-3 3 3-16,4 3 1 0,-4-1 0 0,3 3 0 15,-3 1-8-15,3 4 0 0,0 1-8 0,3 2 12 16,-3-2-12-16,6 2 0 0,3-2 0 0,3 2 0 16,3-3 0-16,0-2-13 0,3 0 2 0,3 0 1 15,0-3-11-15,3-2-3 0,-3 0 0 0,2-3 0 16,4-3 5-16,-3 3 1 0,0-3 0 0,0-2 0 16,3-3 18-16,-3-2 0 0,3-1 0 0,-1-2 0 15,-2 0 0-15,0-1 12 0,0 1 0 0,0 0 0 0,0 0 27 16,0-1 5-16,0 7 0 0,-1-4 1 0,1 3 10 0,-3 0 1 15,0 3 1-15,0 2 0 0,-3 0-40 0,0 6-8 16,-3 0-1-16,3 2-8 0,-3 6 0 0,-3-1 0 16,0 6 0-16,0 0 0 0,-3 2 11 0,0 1-11 15,-3 0 10-15,-3-1-10 0,3 1 12 0,0-4-4 16,-3 1-8-16,3-2 12 0,-3-1-12 0,3-3 0 16,0-2 0-16,0 0 0 0,0-2 8 0,3-6-8 15,0 0 0-15,0 0 0 0,0 0 8 0,0 0-8 16,3-8 0-16,3 0 0 0,0-3 0 0,3-2 0 15,0-3-13-15,0-3 4 0,3 1 1 0,2-1 0 16,-2-2 0-16,0 0 0 0,0 0 0 0,3 5 0 16,0 0 0-16,0 0 0 0,-3 3-10 0,0 2-2 15,0 4 0-15,2 1 0 0,-5 1 20 0,3 2 0 0,-3 6 0 16,0 2 0-16,0 1 0 0,0 1 0 0,0 1 11 0,0 3-11 16,-3 2 0-16,0 0 0 0,0 3 0 15,3 0 0-15,-6 0 18 0,3 0-3 0,-1 0-1 16,4 0 0-1,-3 0-114-15,3-3-22 0,0 0-5 0,0-2-669 0,3-3-135 0</inkml:trace>
  <inkml:trace contextRef="#ctx0" brushRef="#br0" timeOffset="118624.15">13893 14438 2300 0,'-3'-10'102'0,"3"4"21"0,-2-1-99 0,-1-1-24 16,0-3 0-16,0 3 0 0,0-3 108 0,0 1 16 15,-3-1 3-15,0 1 1 0,0-1-52 0,3 3-9 16,-6 0-3-16,0 3 0 0,3-3-37 0,-3 5-8 16,0 1-2-16,0 2 0 0,-3 0-17 0,-3 2 8 15,4 4-8-15,-1-1 0 0,-3 6 0 0,0-4 0 16,-3 4-12-16,0 0 3 0,3 2 9 0,-3 0-10 16,3 3 10-16,1 3-10 0,-1-1-9 0,3 3-1 15,3 0-1-15,0 3 0 16,6-3-26-16,0 3-5 0,0 0 0 0,3 0-1 15,6-6-46-15,0 1-9 0,3-3-1 0,3-3-1 16,3-2 15-16,-3-4 3 0,-1-1 1 0,4-4 0 0,-3-2 73 0,3-2 18 16,-3-4 0-16,3-4 0 0,0 2 48 0,0-5 12 15,-3-6 4-15,2 3 0 0,1-2 5 0,-3-6 2 16,3 0 0-16,0-5 0 0,3 0-11 0,-6 0-3 16,0-3 0-16,3-5 0 0,-4 0-29 0,1-3-7 0,-3 1-1 0,3-4 0 15,-3 4-9-15,-3 4-3 0,0-2 0 0,0 5 0 16,-3 6 8-16,-3 2 0 0,0 8 1 0,3 3 0 15,-6 5 27-15,3 8 6 0,0 0 1 0,0 0 0 16,0 0-33-16,-3 5-6 0,0 3-2 0,0 6 0 16,0 1-10-16,0 4 0 0,3 2 9 0,0 0-9 15,0 6 0-15,0-1-16 0,0 3 2 0,0 3 1 16,3 0 13-16,-3 0 0 0,3-1 0 0,0 1 0 16,0 0 0-16,0-3 0 0,3 0 0 0,0-3-9 15,0-4-3-15,0-1-1 0,0-5 0 0,3-3 0 16,0 0-16-16,0-5-3 0,-1-3-1 0,1-2 0 15,0-3 19-15,0-3 4 0,3-2 1 0,-3-3 0 0,0 0 9 0,0-2 8 16,0-4-8-16,-3 1 11 0,3 0-11 0,-3-3 0 16,0-2 0-16,0-4 0 0,-3 4 0 0,3-3 0 15,0 0 0-15,-1-6 0 0,-2 6 0 0,0 0 0 16,0 0 0-16,0 5 0 0,-3 0 0 0,0 3 0 16,0 2 0-16,-3 3 0 0,3 3 24 0,0 5 2 15,0 0 1-15,0 0 0 0,0 0-19 0,0 0-8 16,-6 8 8-16,3 0-8 15,1 2-20-15,-4 3-8 0,3 1-3 0,3 4 0 0,-3-2 31 0,3 3 0 16,3 2 0-16,-3 0 0 0,3 0 0 0,0 0 0 16,0 0 0-16,2-2 0 0,1 2 0 0,0-5 0 15,0 0 0-15,0-3 0 0,0 0 0 0,0-7 0 16,3 2 0-16,-3-3 0 0,6-2 0 0,-3-1-9 0,3-4 1 16,-3-1 0-16,0-2 8 0,3-3 0 0,-4-3 0 0,1 0 0 15,3-2 0-15,-3 0 8 16,-3-3-8-16,3 0 0 0,0 0 0 0,-3 1 0 0,0-1 0 0,-3-3 8 15,0-2 11-15,0 2 2 0,0 1 1 0,0-1 0 16,0 1-35-16,0 2-7 0,-3 3-2 0,3 0 0 16,3-1 41-16,0 4 8 0,0 2 1 0,-3 2 1 15,0 1-29-15,3 0 8 0,-3 0-8 0,-3 5 0 16,0 0 0-16,0 0 0 0,0 0 0 0,0 0 0 16,0 0 8-16,0 0-8 0,0 0 0 0,0 0 9 15,0 0 17-15,0 0 3 0,0 0 1 0,0 0 0 0,0 0-39 16,0 0-8-16,0 0-2 0,0 0 0 0,0 0 19 0,0 0 0 15,0 0 0-15,0 0 0 0,0 0 0 0,0 0 0 16,0 0 0-16,0 0 0 0,0 0 8 0,0-6-8 16,3 1 0-16,-3-3 9 0,0 3-9 0,0-3 0 15,0-3 0-15,2 3 8 0,-2-2 3 0,3-1 0 16,-3 1 0-16,0-1 0 0,0-2-11 0,0 2 0 16,0 1 0-16,0-4 0 0,3 4 0 0,-3 2 0 15,3 0 14-15,-3 8-4 0,0-5-2 0,0 5-8 16,0 0 12-16,0 0-4 0,0 0 0 0,0 0-8 15,0 0 12-15,0 0-4 0,0 10-8 0,0 1 0 16,0 2 0-16,0 0 0 0,3 3 0 0,-3 0 0 16,0 3 0-16,0-1 0 0,3 3 0 0,0 0 0 15,0 3 0-15,-3 0 0 0,3 0-19 0,0 2 1 16,-3 1 0-16,-3-1 0 0,3-2 18 0,0 2 0 16,0-4 0-16,-3 1 0 0,3 1 11 0,0-5 5 0,3-1 2 15,0-2 0-15,0-3-18 0,0 1 0 0,3-4 0 0,0-2 0 16,3 0 0-16,-3-5-9 0,3-1 9 0,0-2-8 15,3-2-4-15,0-1 0 0,0 0 0 0,0-4 0 16,2-1 20-16,-2 0 3 0,0 0 1 0,3-3 0 16,-3-2-12-16,0 0 0 0,0-3 9 0,-3 0-9 15,0 0 0-15,0-2-20 0,0 2 4 0,-4 0 1 16,1 0 15-16,-3 0 0 0,-3 3 0 0,3 0 0 16,0 2 0-16,-3 0 8 0,-3 1 0 0,3 2-8 15,0 3 0-15,0-1 0 0,-3 1 0 0,3 5 0 16,0 0 11-16,0 0-11 0,-3-3 10 0,3 3-10 15,0 0 0-15,0 0-13 0,-6 6 1 0,3-1 0 0,1 3 12 0,-1 2 0 16,0 1 0-16,0 5 0 0,-3 2 0 0,3 1 0 16,0-1 0-16,0 4 0 0,0-1 19 0,0 3 6 15,3-3 2-15,0 0 0 0,0 0-19 0,3-5-8 16,-3 0 8-16,6 0-8 0,0-6 0 0,0 4 0 16,0-9 8-16,-1 3-8 0,7-3 0 0,-3-2 0 15,3-3 0-15,0-3 0 0,0 0-17 0,3-2-3 16,0-3 0-16,0-2 0 15,0-1-82-15,-1-2-17 0,1-6-3 0,0 1-1 16,-3-1-125-16,0-2-24 0,6-24-6 0,0 8-1 0</inkml:trace>
  <inkml:trace contextRef="#ctx0" brushRef="#br0" timeOffset="118766.82">14667 14110 2293 0,'0'0'50'0,"0"0"10"0,0 0 3 0,0 0 2 0,-3 6-52 0,3-6-13 0,-3 5 0 0,3-5 0 15,0 8 102-15,0-8 18 0,0 0 3 0,3 5 1 16,3-2-82-16,3-1-16 0,0 1-3 0,0-3-1 31,3-3-175-31,-3 3-35 0</inkml:trace>
  <inkml:trace contextRef="#ctx0" brushRef="#br0" timeOffset="118984.31">14349 14131 1695 0,'0'0'75'0,"0"0"16"0,0-5-73 15,-3-3-18-15,0 0 0 0,3 0 0 0,0 3 11 0,0-3-2 16,0 0 0-16,-3 3 0 16,3 0-58-16,-6-1-12 0,0 6-3 0,-3 0 0 15,-3 3-204-15,0 0-42 0,-3-1-8 0,-2 3-2 0,-1 1 308 0,0-4 60 16,0 4 13-16,3-1 3 0,-3 0 56 0,6-2 11 15,0 0 2-15,4 2-384 16,2-2-77-16</inkml:trace>
  <inkml:trace contextRef="#ctx0" brushRef="#br0" timeOffset="119809.15">14986 14351 1036 0,'18'-3'92'0,"-3"-2"-73"0,-6 0-19 0,-4-3 0 16,-2 3 260-16,0-3 48 0,3-3 9 0,-3 3 3 16,-3-2-205-16,3-1-41 0,-3 0-8 0,3 1-2 15,-3-1 0-15,-3 3 0 0,0-2 0 0,-3 2 0 16,3 2-51-16,-5-2-13 0,2 3 0 0,-6 3 0 15,3-1 0-15,-3 3 0 0,-3 0 0 0,0 3 0 16,0-1 33-16,3 3 4 0,0 3 1 0,-3 3 0 0,4 0-25 16,-4-1-5-16,6 6 0 0,0 0-8 0,0-3 0 0,3 6 0 15,0-1 0-15,3 1-12 16,0-1-22-16,6 1-4 0,0-1-1 0,3-2 0 0,3 0 39 0,0 0 0 16,0-3 0-16,3-2 0 0,6-1 0 0,-10-2 0 15,1-2 0-15,0-4 0 16,3 1 0-16,0-3 0 0,0 0 0 0,0-3 0 0,-3-2-21 0,0 0 3 15,0-1 1-15,0-2 0 0,-3 0 5 0,0-2 0 16,-3-3 1-16,2 2 0 16,-5 0-20-16,0-2-4 0,0 0-1 0,0-3 0 0,0 0 36 0,0 0 0 15,-5-2 0-15,5 2 0 0,-3 0 0 0,3 3 0 16,-6 0 0-16,0 2 0 0,0 3 16 0,0 3 11 16,-3 2 1-16,0 1 1 0,-3-1 1 0,6 6 0 15,6-3 0-15,0 0 0 0,-6 2-30 0,6-2 0 16,-3 8 0-16,3 0 0 0,0 0 0 0,6-3 0 0,-3 1 0 0,9 2 0 15,-3-3 0-15,6 0 0 0,-3-5 0 0,0 0 0 16,5 0 0-16,-2-3 8 0,0 1 0 0,3-3 1 16,-3-1-9-16,0 1 0 0,0-3 0 0,0 0 0 15,-1 0 33-15,-2 0 5 0,3 0 1 0,0 0 0 16,-3 3 3-16,0 0 1 0,-3-1 0 0,0 1 0 16,0 0-5-16,-3 2-1 0,-3 3 0 0,3 0 0 15,0 3-14-15,-6-3-3 0,3 5-1 0,2 3 0 16,-2 0-19-16,0 3-12 0,-3-1 1 0,0 1 1 15,3 2 20-15,-3 0 4 0,0 3 1 0,-3-3 0 16,-3 1-24-16,4-1-5 0,-1 0-1 0,-3-2 0 0,-3-1 15 0,3 1 0 16,6-3 0-16,-3 0 0 0,-3-3 0 15,6-5 0-15,0 0-10 0,0 0 10 0,0 0 0 16,0 0 0-16,0 0 0 0,3-3 0 16,0-5 0-16,0 0-11 0,3-2 3 0,3-3 0 0,2-1-8 0,-2 1-2 15,3-3 0-15,0 3 0 16,0 0-15-16,-3 0-3 0,-3 2-1 0,6 3 0 0,0 0 37 0,-3 3 0 15,-9 5 0-15,9-3 0 0,0 3 0 0,3 0 0 16,-4 0 0-16,-2 3 0 0,0 2 0 0,-3 3 0 16,3 0 0-16,-3 0 0 0,0 3 24 0,0-1 12 15,3 3 2-15,-3 1 1 0,0-1-11 0,3-3-3 16,3 1 0-16,0 0 0 16,0-4-71-16,0 4-14 0,0 0-4 0,0-3-819 15,6-3-164-15</inkml:trace>
  <inkml:trace contextRef="#ctx0" brushRef="#br0" timeOffset="120406.66">15718 14240 2127 0,'-6'-11'94'0,"3"6"20"0,3-3-91 0,0-3-23 0,-6 4 0 0,3-1 0 16,0 0 131-16,0 0 21 0,-6 0 5 0,3 3 1 16,0-1-34-16,1 4-8 0,-4-1 0 0,3 3-1 15,-3 3-92-15,3-1-23 0,-3 1 0 0,0 5 0 16,-3 0 0-16,6 5 0 0,-3 0 0 0,0 0 0 15,0 3 0-15,0 3 0 0,3-1 0 0,0 1 0 16,3-1-16-16,-3 1-8 0,3-3-2 0,3 0 0 16,-2-6-10-16,4 3-1 0,-4-2-1 0,4-3 0 0,-2-3 38 0,3 1 0 15,-3-6 0-15,0 0 0 16,0 0-59-16,9-3-4 0,0-2-1 0,0-1 0 0,-6-2 103 0,6-2 20 16,0-1 4-16,-3-2 1 0,0 0-50 0,-3 2-14 15,6-2 0-15,-3 2 8 0,0-2-8 0,-3 3 0 16,0-1 0-16,3 3 0 0,-3 0 46 0,0 0 14 15,-3 3 4-15,0 0 0 0,0 5-64 0,0 0 0 16,0 0-9-16,0 0 0 0,0 0 9 0,3 8 0 16,-3-1 0-16,0 1 0 0,-3 6 0 0,3-1 0 15,3 0 0-15,-3 6-8 0,0-4 8 0,3 4 0 16,0-6 0-16,0 3 0 0,0-3 0 0,3 1 16 16,-4-1-4-16,7 0-1 15,0-2-60-15,0-3-12 0,0-1-3 0,3-1 0 0,3-4 52 0,0 1 12 16,0-3 0-16,0-3 0 0,-3 1-20 0,2-4 0 15,-2-1-1-15,3-4 0 16,-3 0-18-16,3 1-3 0,3-6-1 0,-6 0 0 0,3-5 35 0,-3 0 8 0,2-6 0 0,-2 1 0 16,0-1 0-16,-3-2 0 0,3-5 0 0,-3-1 0 15,0-2 28-15,0-2 7 0,-3-1 1 0,0 3 1 16,-6 5-12-16,3 6-2 0,-6 5-1 0,3 5 0 16,-6 3-14-16,0 7-8 0,-3 9 10 0,-3 2-10 15,0 3 57-15,0 8 6 0,-3 8 1 0,0 5 0 16,-2 3-52-16,5 5-12 0,0 0 0 0,3 5 0 15,3-2 0-15,6 2 0 0,-3 0 0 0,9 1 0 16,3-6 0-16,0 0 0 0,6-3 0 0,2 1 0 16,7-9-120-16,3-2-26 15</inkml:trace>
  <inkml:trace contextRef="#ctx0" brushRef="#br0" timeOffset="121104.93">16671 13092 2188 0,'0'0'48'0,"0"0"11"0,0 0 1 15,0 0 1-15,0 0-49 0,0 5-12 0,-6 3 0 0,0 5 0 16,-3 0 105-16,3 3 19 0,3 5 3 0,-3 0 1 16,-3 1-103-16,3 1-25 0,0-1 0 0,0 4 0 0,0-2 56 15,0 2 7-15,0 1 1 0,0-1 0 0,0-5-36 0,3 3-8 16,-3-3 0-16,3 1-1 0,3-7-6 0,0 4-1 16,0-6 0-16,3 0 0 0,3-2-4 0,3-3-8 15,3-3 11-15,3-2-11 0,3-3 12 0,9 3-12 16,0-6 12-16,2 3-12 0,-2-5 24 0,6 5-3 15,6-3 0-15,2 3 0 0,-2-3-29 0,6 1-7 16,2 2-1-16,13-3 0 0,2 0 26 0,-2 3 5 16,-1 6 1-16,10-4 0 15,-1 4-40-15,7-1-7 0,-4 0-1 0,6 3-1 0,-2 0 13 0,-1-3 2 16,1 1 1-16,8-1 0 0,-3 0 8 0,-2 1 9 16,-4-4-13-16,7 1 5 0,-7 2 8 0,0-5 0 15,1 0 0-15,2 5 8 0,-8-2 4 0,-4 0 0 16,-2-1 1-16,2-2 0 0,-8 0 7 0,-1 0 0 15,-5 0 1-15,2 0 0 0,-5 0-1 0,-6-2 0 0,-7-1 0 16,1-2 0-16,-6 2-8 0,-3 0-3 16,-4-4 0-16,-2-4 0 0,-6 0 3 0,0-2 1 0,-3 0 0 0,-3-6 0 15,3 4 5-15,-6-7 1 0,0 1 0 0,-3-3 0 16,0 1-9-16,0-4-2 0,-3-2 0 0,0 0 0 16,0-3-8-16,3 0 8 0,0-2-8 0,-3 2 8 15,-3 3-8-15,0 0 0 0,0 5 0 0,-3 3-11 16,0 3-30-1,-3 2-7-15,3 2 0 0,-3 1-896 0,0 8-180 0</inkml:trace>
  <inkml:trace contextRef="#ctx0" brushRef="#br0" timeOffset="121788.81">17126 14031 1717 0,'0'0'76'0,"3"0"16"0,6-3-74 0,-3 3-18 0,-6 0 0 0,0 0 0 16,9 6 128-16,-3 1 21 0,-6 4 5 0,0 5 1 15,3 0-64-15,0 5-13 0,-6 3-2 0,-3 2-1 16,-3 3-32-16,3 6-7 0,6-1 0 0,-3 3-1 16,-6-2-2-16,6 2 0 0,3-3 0 0,0 0 0 15,0-2-17-15,-3-3-3 0,3-5-1 0,3 0 0 16,-3-3-3-16,3-5-1 0,-6-3 0 0,9-2 0 0,0-3 8 0,0 0 0 16,-6-8 1-16,0 0 0 0,9 0 3 0,-6-6 1 15,3 1 0-15,-3-8 0 0,0 0-5 0,3-6 0 16,3-5-1-16,-3 0 0 0,-9-7-15 0,3-4 0 15,3 1 8-15,-3-8-8 0,-9 2 14 0,6-5 0 16,6 0 0-16,0-3 0 0,-3 3-14 0,0 6 0 16,6-1 0-16,-1 3 0 0,-2 8-15 0,-3 2-5 15,-8 3-2-15,5 6 0 0,6 5 22 0,0 0 0 16,-6 2 12-16,0 6-4 0,3 5-8 0,8-3 0 16,1 3 0-16,-3 0 0 0,3 3 14 0,6-1 1 15,12 4 0-15,-3-1 0 0,-6 3-15 0,2 0 0 16,4 5 0-16,3 0 0 15,-6 0-48-15,-3 1-13 0,3-1-3 0,-4 3 0 0,1-3 103 0,-3 3 20 16,-9-3 4-16,3 3 1 0,-3 0-64 0,-3-3-26 16,-9 3 2-16,-3 0 0 0,0-3 24 0,-3 6 0 0,-3-4 0 0,-2 1 0 31,-7 0-92-31,3 0-22 0,6 0-5 0,-3 0-1109 0</inkml:trace>
  <inkml:trace contextRef="#ctx0" brushRef="#br0" timeOffset="122419.16">17516 14584 2718 0,'0'0'120'0,"0"0"25"16,0 0-116-16,6-3-29 0,-6 3 0 0,12-5 0 15,3 0 67-15,-3-3 7 0,0 0 2 0,2 0 0 0,1-5-45 0,3-1-9 16,0 1-2-16,-6-3 0 0,-3 0-5 0,3 0-2 15,3 1 0-15,-1-1 0 0,-8 0-13 0,3 3 0 16,0-3 0-16,0 3 0 16,-6 2-51-16,-3 0-9 0,0 3-3 0,0 3 0 0,0 5 31 0,-6-3 5 15,-6 3 2-15,3 0 0 16,9 0-19-16,-9 6-4 0,-2 2-1 0,2 0 0 0,0 0 29 0,6 0 5 16,0-1 2-16,3-1 0 15,3 2-38-15,0-3-7 0,0 3-2 0,-3-8 0 16,0 0-1-16,9 5-1 0,3 1 0 0,2-4 0 0,-2-2 50 0,3 0 12 15,0 0 0-15,-3-2 0 0,6 2 62 0,-6 0 15 16,0 0 3-16,-3 0 1 0,3 2-13 0,-4 1-4 0,-2-1 0 16,3 4 0-16,-3-4-18 0,3 6-4 15,-6-2-1-15,6 2 0 0,-3-1-14 0,0 1-3 16,3 0-1-16,0-2 0 0,0 2-23 0,0 0-8 0,0-1 0 16,3-1 0-16,-1-1-9 0,1 0-2 0,3-5 0 0,-3 0 0 31,0 0-14-31,0-2-3 0,3-4-1 0,-3 1 0 0,0 0 37 0,0-3 0 0,2-3 0 0,-5 1 0 15,-3-1-15-15,3-2 5 0,3-3 1 0,0 0 0 16,0 0 9-16,0-2 12 0,-6-1-2 0,3 3-1 16,0-2 31-16,0 2 5 0,-6 3 2 0,0 2 0 15,0 3-24-15,0 3-5 0,-3 5-1 0,0 0 0 16,0 0 38-16,0 0 7 0,0 0 2 0,-3 8 0 16,0 0-64-16,3 5 0 0,0 0-14 0,0 6 2 0,0-3 12 0,0 2 12 15,-3 1-2-15,3 2-1 0,3 0-9 16,0-2 0-16,-3-1 0 0,6 1 8 0,-3-4-8 15,2-1 0-15,-2-1 0 0,3-2 0 0,-3-1 0 0,3-2 0 16,6-3 0-16,-3-2 0 0,3 0 0 0,0-3 0 16,0-3 0-16,3 0 0 0,-6-2 0 0,6-3 0 15,-1-2 0-15,-5 2 0 16,0-6-152-16,3 1-32 0,-3-3-6 0,0-2-2 0</inkml:trace>
  <inkml:trace contextRef="#ctx0" brushRef="#br0" timeOffset="122556.46">18099 14068 2419 0,'0'0'53'0,"0"0"11"0,0 0 3 0,0 0 1 0,0 0-55 0,12 5-13 0,0 0 0 0,3 1 0 16,6-1 0-16,0 0 0 0,-3 1 0 0,5 2-1072 16</inkml:trace>
  <inkml:trace contextRef="#ctx0" brushRef="#br0" timeOffset="123207.27">18644 14314 1785 0,'0'0'159'16,"3"-11"-127"-16,-3 3-32 0,3 1 0 15,-6-1 249-15,0-3 44 0,3 0 9 0,-3 3 2 0,6 1-192 0,-3 1-39 16,0 1-7-16,0 5-2 0,0 0-36 0,0 0-7 15,0 0-1-15,0 0-1 0,-9 0-19 0,0 3 0 16,-3 2 0-16,0 3-9 0,0 2-5 0,4 1-1 16,2 5 0-16,-3 2 0 0,-3 1 15 0,6 2 0 15,0-2 0-15,3-1 0 0,-3-2 0 0,0 0 0 16,6 0 0-16,3 0 0 0,-3-1-16 0,6-4-1 16,0 0 0-16,3-3 0 15,6-3-24-15,-6-2-5 0,0-3-1 0,2-3 0 0,4 3 38 0,-3-5 9 16,0-1 0-16,0-2 0 0,0 3 0 0,3-3 0 15,-6-5 0-15,3 0 0 0,0-1 0 0,-3 1 0 16,2 0 0-16,-2-3-8 0,-3-2 8 0,0 2 0 16,0-3 10-16,3-2-10 0,-6 3 0 0,3-1 0 15,-3 3 0-15,3-2 0 0,0 2 0 0,-6 2 0 16,0 1 0-16,0 3 0 0,-3 4 15 0,0 1 6 0,-3 2 2 16,0 3 0-16,0 0-12 0,0 3-3 0,0 2 0 0,0 3 0 15,3 0-8-15,0 0 0 0,3 3 0 0,0-1 0 16,0 1 0-16,6 2-11 0,3-5 11 0,0 5-12 15,3-2 12-15,0 0 0 0,0-1-9 0,3-5 9 16,0 3 0-16,-1-5 0 0,1 0-9 0,0-3 9 16,0 0 0-16,0-3 0 0,-3-2 0 0,3-1 9 15,0-2 10-15,0 1 1 0,-1-1 1 0,-2-3 0 16,0 0-1-16,0-2-1 0,0 0 0 0,-3 0 0 16,0-1-7-16,0 1-2 0,3 0 0 0,-3 0 0 15,-3 2-10-15,0-2 10 0,-3 0-10 0,0 0 10 16,-3 5-10-16,-3 0 8 0,0 0-8 0,0 0 8 0,0 5-20 15,0 0-5-15,-6 3-1 0,0 0 0 16,9 0 18-16,-3 6 17 0,-6 4-3 0,6-2-1 0,0 6-13 16,3-4 0-16,-3 3-12 0,3 1 12 0,-3 1-10 0,3 1 10 15,6 0-8-15,0 0 8 0,0 0-8 0,0 2 8 16,0 1-8-16,0 2 8 0,0-2 0 0,3-1 0 16,0 1 0-16,-1-1 0 0,-2 1 0 0,3-3 0 15,-3 0-9-15,3 2-1372 16</inkml:trace>
  <inkml:trace contextRef="#ctx0" brushRef="#br0" timeOffset="127206.89">12560 11941 288 0,'0'0'25'0,"0"0"-25"15,0 0 0-15,0 0 0 0,0 0 91 0,0 0 13 16,0 0 2-16,0 0 1 0,0 0-36 0,0 0-7 16,0 0-2-16,0 0 0 0,0 0-35 0,6 2-7 15,3-4-2-15,0 2 0 0,0 2 2 0,3-2 0 16,-3-2 0-16,2 2 0 0,1 0-10 0,3 0-2 16,0-3 0-16,0 3 0 0,3-3 6 0,0 3 1 0,0-2 0 0,-1 2 0 15,4-3 11-15,0 3 2 0,0-3 1 0,0 1 0 16,0-1 9-16,5 0 2 0,1 1 0 0,3-3 0 15,0 2-15-15,0-2-2 0,-1-1-1 0,4 4 0 16,0-4 8-16,-1 1 2 0,1 0 0 0,0 2 0 16,-6-2-15-16,3 2-2 0,-4 1-1 0,1-1 0 15,3-2-14-15,-3 2 8 0,2 0-8 0,-2 1 0 16,6-4 10-16,-3 4-10 0,-3-4 10 0,-1 6-10 16,4-2 16-16,0 2-2 0,0 0-1 0,-1 0 0 15,1 0-13-15,0 2 11 0,0-2-11 0,-1 0 10 16,1 0-10-16,0 3 8 0,3-6-8 0,2 3 8 15,1 0-8-15,0 3 0 0,3-3 0 0,-1 0 8 16,-2 3-8-16,3-3 0 0,-4 0 0 0,1 0 8 16,-3-3-8-16,0 3 0 0,-1-3 0 0,1 1 0 15,3 2 0-15,-3-3 0 0,-7 3 0 0,7 0 0 0,0 0 18 0,0 0-2 16,-1 0 0-16,-2 3 0 0,0-1-16 0,-3-2 0 16,-1 0 0-16,1 3 0 0,0-3 0 0,3 0 0 15,2 3 0-15,1-3 0 0,-3 0 0 0,3 2-16 16,-1-2 4-16,-2 3 0 0,0-3 12 0,0 3 0 15,-3-1 0-15,-4 1 0 0,1 0 12 0,-6-3-2 16,3 0 0-16,-3 0 0 0,0 0-10 0,-1 0-14 16,1 0 3-16,3 0 1 0,-3 0 10 0,3 0 11 15,3 0-3-15,-3-3 0 0,-1 3-8 0,4-3 0 16,-3 3 0-16,-3-2 8 0,3 2-8 0,0 0-11 16,-1 0 3-16,-2 0 0 0,0 0 8 0,0 0 11 15,0 0-3-15,-3 0 0 0,3 0-17 0,-4 0-4 0,1-3-1 16,-3 3 0-16,0 0 14 0,0-3 0 15,0 3 0-15,0-2-9 0,-3-1 9 0,3 0 0 0,0 1 0 0,-3-1 0 16,2 3 11-16,4-2 4 0,0-1 1 0,0 0 0 16,3 3-16-16,-3 0 0 0,3-2 0 0,-3-1 0 15,-1 3-10-15,1 0-5 0,0-3-1 0,0 3 0 16,3 0 16-16,-3 0 0 0,0 0-10 0,0 0 10 16,-4 0 0-16,1 3 0 0,0-3 0 0,-3 0 0 15,-9 0-12-15,6 0 3 0,-6 0 0 0,9 3 0 16,3-1 9-16,-3-2 0 0,-9 0 0 0,9 3 0 15,0-3 0-15,0 3 0 0,0-3 0 0,0 2-8 16,3-2 8-16,-4 0 0 0,1 0 0 0,3 0 0 16,0 0 0-16,0 0 0 0,-3 0 0 0,3-2 0 15,0 2 0-15,3 0 0 0,-6-3 0 0,3 0 0 16,-4 3 0-16,-2 0 0 0,3-2 0 0,-3 2 0 0,-6 0 0 0,6-3 0 16,0 3 0-16,0-3 0 0,-6 3 0 0,0 0 0 15,6-2 0-15,0 2 0 0,0-3 0 0,0 3 0 16,-6 0 0-16,6-3 0 0,3 3 0 0,3-2 0 15,-3 2 0-15,0 0 0 0,6-3 0 0,-7 3 0 16,1-3 0-16,0 3 0 0,3 0 0 0,0 0 0 16,-6 0-12-16,3 0 4 0,-9 0 0 0,0 0 0 15,6-2 0-15,-6 2 0 0,0 0 8 0,0 0 0 16,0 0 0-16,0 0 0 0,0 0 0 0,0 0 0 16,0 0 0-16,0 0 0 0,0 0 0 0,0 0-8 15,0 0 8-15,0 0 0 0,0 0 0 0,0 0 0 0,0 0 0 16,0 0 0-16,0 0 0 0,0 0 0 0,0 0 0 0,0 0 0 15,0 0 0-15,0 0 0 16,0 0 0-16,0 0 0 0,0 0 0 0,0 0 0 0,0 0 0 0,3 8 0 16,-3-8 0-16,3 5 0 0,0 3 0 0,-3-3 0 15,0 3 0-15,-3-3-10 0,3 3 1 0,-3 3 0 16,0-3 9-16,0 0 0 0,0 0 0 0,0 2 0 16,0-2 0-16,0 3 0 0,0-1 0 0,0 1 0 15,3 2 0-15,0-2 0 0,0-3 0 0,0 5 0 16,0-2 0-16,0-1 8 0,-3 1-8 0,3-1 11 15,0 1-11-15,0 2 0 0,0-5 0 0,-3 3 0 16,3-3 0-16,-3 2 0 0,3-2 0 0,-3 3 0 16,3-3 0-16,-3 0 0 0,0-3 0 0,3 3-11 15,-3 0 11-15,3 2 0 0,-3 1 0 0,0 0 0 0,3 2 0 0,-6 0 0 16,3 0 0-16,0 0-8 0,-3 1 8 0,3-1 0 16,1 0 0-16,-4 0 0 0,3 3 0 0,0-3 0 15,0 1 8-15,0-1-8 0,3 0 0 0,-3 0 0 16,0 1 0-16,0 2-8 0,0-3 8 0,-3 0 0 15,3 0 0-15,-3 0 0 0,6 3 0 0,0-2 0 16,-6 1 0-16,6 1 0 0,-3 0 0 0,3-3 0 16,-3-2 0-16,3 2 0 0,-3 0 0 0,-3 1 0 15,6 2 0-15,-3-1 0 0,0-1 0 0,0 4 0 16,0-2 0-16,0 3 0 0,-3-1 0 0,0 1 0 16,-3-1 0-16,3 1 0 0,0-1 0 0,-3 1 0 15,1-1 0-15,-1-2 0 0,0 0 0 0,3 0 0 16,-3 0 0-16,0 0 0 0,3-3 0 0,0 0 0 0,0 3 8 15,0 0-8-15,0 0 8 0,3 0-8 16,0-1 8-16,0 4-8 0,0-1 0 0,3 4 0 0,-3-4 0 0,3 3 8 16,-3-2-8-16,3 2 0 0,0-2 0 0,0-1 0 15,0-2 0-15,0 2 0 0,0 1 0 0,-3-3 8 16,3 2-8-16,0-2 11 0,-3 0-11 0,0 0 12 16,3 0-12-16,-3-3-12 0,0 3 2 0,0 0 1 31,0-3-26-31,-3 3-5 0,-2 0 0 0,-1-3-646 0</inkml:trace>
  <inkml:trace contextRef="#ctx0" brushRef="#br0" timeOffset="128086.27">12637 11996 518 0,'0'0'46'0,"-3"6"-37"0,3-6-9 0,-6 7 0 16,3 1 90-16,-2 0 16 0,-1 3 3 0,3-1 1 15,0 1-40-15,0 0-8 0,-3 5-2 0,0-1 0 16,6 4-24-16,0 2-6 0,-6 0-1 0,6 3 0 16,3 3-12-16,-3 2-2 0,3-3-1 0,-3 1 0 15,3 2-2-15,3 0-1 0,0 0 0 0,3 0 0 16,-4 5 12-16,1-2 2 0,3 0 1 0,0 0 0 15,-6 5-5-15,3 0-1 0,-3-3 0 0,-3 3 0 16,3-2-4-16,0 2 0 0,-6-3-1 0,0 0 0 16,0-2-15-16,-3-3 0 0,-3 0 0 0,0-2 0 15,3 2 0-15,-2 0 0 0,-4 0 8 0,3 0-8 16,-3 0 0-16,3 0 9 0,-3-2-9 0,3-1 8 16,-3 1-8-16,0-3 12 0,6-1-12 0,-3 1 12 0,3 0-12 15,0 0 0-15,3 2 0 0,0 1 8 0,3-1-18 16,0 1-4-16,-3 2-1 0</inkml:trace>
  <inkml:trace contextRef="#ctx0" brushRef="#br0" timeOffset="129498.76">15072 13097 403 0,'0'0'36'0,"0"0"-36"16,0 0 0-16,0 0 0 0,9 3 59 0,-9-3 5 0,9-3 0 0,0 3 1 15,0 0 7-15,0 0 2 0,3 0 0 0,0 0 0 16,3-3-21-16,-1 1-4 0,1-1-1 0,6 0 0 16,3-2-9-16,0 2-3 0,3-5 0 0,2 3 0 15,7 2-3-15,-3-2-1 0,2 0 0 0,1 0 0 16,-3-1-1-16,-3 1-1 0,2 0 0 0,-5 2 0 15,-3 0-14-15,-3 3-4 0,0 3 0 0,-6 0 0 32,-3-3-31-32,-4 2-6 0,-2 1-2 0</inkml:trace>
  <inkml:trace contextRef="#ctx0" brushRef="#br0" timeOffset="132125.49">10473 10586 864 0,'0'0'38'0,"9"-5"8"0,0 2-37 0,0-2-9 15,3 5 0-15,3-3 0 16,0 0-51-16,0 3-12 0,3 0-2 0,-1 0-1 0,7 0 117 0,0 0 23 15,3 0 5-15,6 3 1 0,5 0 8 0,7-1 3 16,3 1 0-16,-1 0 0 0,4 2-33 0,2 0-6 16,1 1-2-16,6-1 0 0,-1-2-10 0,7 2-1 15,-1 0-1-15,0 0 0 0,-5 1-19 0,3-4-4 16,-1 1-1-16,4 2 0 0,-1-2-5 0,-2-3-1 16,-1 3 0-16,-2-3 0 0,-7 2-8 0,1-2 0 15,-4-2 0-15,-5 2 0 0,-3-3 8 0,-7 3 0 0,1-3 0 16,-6 3 0-16,-9-2 0 0,-6-1 0 0,-4 3 0 0,-5 0 0 15,-6 0-8-15,0 0 0 0,-11 0 0 0,-4 0-11 16,0 0-7-16,-3 0-2 0,0 3 0 0</inkml:trace>
  <inkml:trace contextRef="#ctx0" brushRef="#br0" timeOffset="132408.29">11947 10464 921 0,'-3'-16'40'0,"0"8"10"16,0 3-40-16,0 0-10 0,3-3 0 0,0 5 0 15,0 3 121-15,0 0 23 0,3-2 4 0,-3 2 0 16,9-3-91-16,0 3-18 0,-3 3-4 0,3 2-1 16,3 3 25-16,-1 0 5 0,1 0 0 0,3 2 1 0,3-2-9 0,3 6-1 15,0-4-1-15,6 3 0 0,-4 1-23 0,4-1-5 16,0 0-1-16,3 0 0 0,2 3-17 0,-5-3-8 15,0 1 8-15,-6-1-8 0,-3 0 11 0,-6-2-3 16,-3-1-8-16,-6 1 12 0,-6-1-12 0,-9 4 0 16,-3 1-9-16,-12 1 9 15,-9 3-121-15,-5-1-19 0</inkml:trace>
  <inkml:trace contextRef="#ctx0" brushRef="#br0" timeOffset="134444.04">12006 7512 867 0,'15'-3'38'0,"-6"3"9"0,0 0-38 0,3 0-9 16,3 0 0-16,3 0 0 0,6-3 55 0,-1 3 9 15,7 0 1-15,0 0 1 0,3-2-32 0,5 2-6 16,-2-3-2-16,3 3 0 0,-4 0-6 0,7-3-2 15,3-2 0-15,-1 2 0 0,7-5-18 0,0 3 0 0,-1-3 0 16,-5 3 0-16,0-3 0 0,-7 3 0 0,-2-3 8 0,-3 0-8 16,-7 3 8-16,-2 2-8 0,-3-2 12 15,-6-1-12-15,0 4 16 0,-6-4-3 0,-3 4-1 0,-6 2 0 16,0 0-12-16,0 0-8 0,-3-3 8 0,-3 3-13 16,0 0-7-16,3 0 0 0,-3 0-1 0,-3 0 0 15</inkml:trace>
  <inkml:trace contextRef="#ctx0" brushRef="#br0" timeOffset="134668.17">12822 7284 748 0,'-3'-5'67'16,"3"-3"-54"-16,-3 2-13 0,0 1 0 15,3 5 104-15,0 0 19 0,0 0 3 0,0 0 1 0,0 0-73 0,0 0-14 16,0 0-4-16,0 0 0 0,0 0-22 0,6 5-5 15,3-2-1-15,0 0 0 0,3 5 10 0,0 0 2 16,0 2 0-16,2-2 0 0,-2 3 11 0,3-1 2 16,0 1 1-16,-3 2 0 0,0-2-34 0,0 5 0 15,0-3-10-15,-6 3 10 16,-3 2-99-16,-3 1-12 0,-6 18-2 0,-9-13-1 0</inkml:trace>
  <inkml:trace contextRef="#ctx0" brushRef="#br0" timeOffset="138620.01">9390 7297 1587 0,'0'0'70'0,"0"0"15"0,0 0-68 0,0 0-17 15,0 0 0-15,0 0 0 0,0 0 101 0,0 0 17 16,0 0 3-16,6 8 1 0,-3 0-27 0,0 0-6 16,0 3-1-16,0 2 0 0,0 0-28 0,3 0-7 15,0 3-1-15,-3-3 0 0,0 1-25 0,3-1-6 16,0 0-1-16,-1-2 0 0,1-3-20 0,3 0 0 15,-3-3 0-15,-6-5 0 16,0 0-152-16,6 2-36 0,3 1-6 0,-3-6-2 0</inkml:trace>
  <inkml:trace contextRef="#ctx0" brushRef="#br0" timeOffset="138791.28">9179 7390 2023 0,'0'0'44'0,"0"5"10"0,0 6 2 0,0-1 0 0,-3-2-44 0,0 3-12 0,3-1 0 0,0 1 0 15,3-3 56-15,0 2 10 0,3-2 2 0,2 3 0 16,1-3-125-16,3-3-25 0,6-2-5 0</inkml:trace>
  <inkml:trace contextRef="#ctx0" brushRef="#br0" timeOffset="139040.68">9664 7572 2286 0,'0'0'101'0,"0"0"21"0,-9 0-98 15,3 6-24-15,0-6 0 0,-3 2 0 0,0 4 69 0,3-1 9 16,-3 0 2-16,0 3 0 0,0 0-7 0,0 3-1 15,0 2 0-15,1 0 0 0,2 3-41 0,3 0-9 16,-3 0-2-16,3 0 0 0,3-1-6 0,3 1-2 16,3 0 0-16,0 0 0 15,5 0-43-15,1 0-9 0,3-6-1 0,3-2-1 16,0 0-118-16,3-2-24 0,3-4-5 0,-1-4-1 0</inkml:trace>
  <inkml:trace contextRef="#ctx0" brushRef="#br0" timeOffset="139963.23">9988 7604 1324 0,'0'0'118'0,"0"0"-94"0,-12-5-24 0,0 2 0 15,3-2 196-15,1 2 36 0,8 3 6 0,-9-2 2 16,-3-1-75-16,3 0-14 0,3 1-3 0,6 2-1 16,-9-3-92-16,9 3-19 0,0 0-3 0,-9 3-1 15,3 2-32-15,0 0 0 0,3 6 0 0,-3 2 0 16,0-2 0-16,0 7 0 0,0 1 0 0,0-1 0 0,0 3 0 15,3 1 0-15,-3-1 0 0,3 0 0 0,0-3 0 0,3 1 0 16,0-3 0-16,3 0 0 0,0-3 0 0,3-3-19 16,3-2 3-16,0 0 0 0,0-5-3 0,0-3 0 15,0-3 0-15,3-2 0 0,-3 0 3 0,3-3 0 16,0 0 0-16,0-3 0 0,2-2 16 0,-2 0 0 16,-3-3 0-16,0 3 0 0,0 0 0 0,-3-1 0 15,-3-2 0-15,-3 1 0 0,0-1 0 0,-3 0 0 16,-3 0 0-16,0 0 0 0,0 3-17 0,-3 2 0 15,-3 1 0-15,1 2 0 0,-1 0 27 0,3 5 6 16,-6 0 0-16,3 6 1 0,-3 0-32 0,0 2-6 16,-3 0-2-16,3 3 0 0,3 0 23 0,1 3 12 15,2 2-2-15,0-2 0 0,3-1-10 0,3 1 0 16,3-3 0-16,0 2 0 0,6-2 0 0,3-5 0 16,3-3 0-16,2 0 0 0,4-3-8 0,-3-2-4 15,3-3-1-15,3 0 0 16,3-2-20-16,-3-1-4 0,-1-2-1 0,1-1 0 0,0 1 57 0,-3 3 11 0,-3-1 2 0,-3 0 1 15,0 6 5-15,0 0 1 0,-4 0 0 0,1-1 0 16,0 1 13-16,-3 2 4 0,0 3 0 0,3-2 0 16,-9 2-45-16,9 2-11 0,-3 1 0 0,0 2 0 15,3 1 29-15,-3-1 4 0,0 5 1 0,0 4 0 16,-3-1-3-16,0 0-1 0,0 3 0 0,-3 3 0 16,3-1-39-16,-6-2-8 0,3 0-2 0,-3 0 0 15,0 0 19-15,0-1 0 0,0-1-8 0,0-4 8 0,0 1 0 16,0-3 0-16,0 0 8 0,0-3-8 0,3-5 8 0,0 0-8 15,0 0 0-15,0 0 9 0,0 0-9 0,0-5 0 16,0-6 0-16,0 1 0 0,0-1 0 0,6-5-12 16,-3 0 0-16,3-2 1 15,0-3-24-15,0 2-5 0,3-2 0 0,3 0-1 0,-1 2 18 0,-2 1 4 16,0 2 1-16,0 3 0 16,3-1-22-16,-3 4-5 0,0 2-1 0,3 3 0 0,-3 2 54 0,-3 0 12 15,0 3 1-15,3 6 1 0,-6-1-10 0,0 3-3 16,3 0 0-16,-3 5 0 0,-3-3 19 0,0 4 4 15,0-4 1-15,-3 6 0 0,0-3-33 0,3 1 0 16,0-4 0-16,0 1 0 0,0-1 0 0,-3 1 0 16,3-6 0-16,-3 1 0 0,3-6 0 0,0 0 0 15,0 0 0-15,0 0 0 0,0 0 16 0,0 0-4 16,0 0-1-16,0-6 0 0,0-2-11 0,3 0 8 0,-3-2-8 16,0-1 8-16,0 1-18 0,6-4-4 0,-3 1-1 0,0-3 0 15,0 0 23-15,2 1 5 16,4-1 1-16,3 2 0 0,-3 1-22 0,3 0-5 0,-3 0-1 0,3 5 0 15,0 0 14-15,0 0 0 0,0 5 0 16,3 1 0-16,-7-1 0 0,1 8 0 0,0-2 0 0,0 5 0 16,-3 0-18-16,3 0-1 0,-3 2 0 0,0 4 0 15,0 1 31-15,-3 1 5 0,0 3 2 0,0 2 0 16,3-2-19-16,-3-1 0 0,-3 1 0 0,3-1 0 16,0-2 36-16,0 0 4 0,0 0 1 0,0 0 0 15,3-6-14-15,0-2-3 0,-3 0-1 0,6-3 0 16,-3 1-187-16,2-9-36 0</inkml:trace>
  <inkml:trace contextRef="#ctx0" brushRef="#br0" timeOffset="141069.96">10744 7482 460 0,'-18'6'20'0,"12"-1"5"0,6-5-25 0,-3 8 0 16,-5 0 0-16,2 2 0 0,0 1 492 0,3 2 92 15,0 1 20-15,0 1 3 0,-3 4-486 0,6 2-97 16,0 3-24-16,3 0 0 0,0 0 49 0,0 2 5 16,3 0 1-16,0 1 0 0,0-1-37 0,-3 1-7 15,0-3-2-15,-1-1 0 0,1-1-9 0,0-1-17 16,-3-3 4-16,3 1 1 0,-3-1 12 0,-3-2 0 16,0-3 0-16,0-2 10 0,1 0-2 0,-1-3 0 15,0-3 0-15,-3 0 0 0,6-5 2 0,0 0 0 16,0 0 0-16,-3-5 0 0,-3-3-10 0,3-3 8 15,3-2-8-15,-3-3 8 0,3-5-8 0,0-3 0 0,3 0-12 0,0-5 12 16,-3-2-14-16,3-1 5 0,-3-3 1 0,3-2 0 16,0 0-9-16,-3 6-2 0,3-1 0 0,0 5 0 15,0 6 19-15,-3 3 0 0,5-1 8 0,-5 3-8 16,3 3 16-16,0 2-2 0,0-2-1 0,3 8 0 16,0 0-13-16,3 2 0 0,0-2 0 0,0 5 0 15,3 0 0-15,-3 0 0 0,0 0-9 0,0 5 9 16,-9-5-15-16,0 0 3 0,6 8 1 0,-3 3 0 15,0-4-22-15,-3 4-5 0,-6-3-1 0,3 5 0 16,0-2-26-16,0-1-6 0,-3 4-1 0,-3-1 0 16,0 0 7-16,-3-2 1 0,0 2 0 0,0 0 0 0,0 0 44 0,3-2 8 15,1-3 3-15,-1 0 0 0,0 0 9 0,3 0 12 16,6-3-2-16,0-5-1 0,0 0-9 0,3 5 0 16,3-2 0-16,6-3 0 0,-1-3 0 0,7-2 0 15,0 2 0-15,6-5 0 0,-3-5 0 0,3 0 0 16,-4-3 0-16,7-2 0 0,-3-1 16 0,-3 3 2 15,3-2 0-15,-6-4 0 0,-1 4-18 0,-2-1 10 16,0-2-10-16,-3 3 8 0,0-1 28 0,-3 1 4 16,-3-1 2-16,0 1 0 0,0-1 18 0,-3 3 3 15,-3 0 1-15,0 0 0 0,-3 6-52 0,0-1-12 16,-3 3 0-16,3 3 0 0,-3 0 54 0,0 2 8 16,0 1 2-16,3 4 0 0,-3 1-52 0,3-1-12 15,-3 6 0-15,0 0 0 0,0 3 0 0,3 2 0 16,-3 3 0-16,0 0 0 0,3 2 0 0,0 4 0 0,-3-4 0 15,1 3 0-15,2 0 0 0,-3 3-15 0,3-3 3 0,0 3 1 16,3 0 11-16,0 2 16 0,0-2-4 0,3 0-1 16,-3-3-11-16,6-2 0 0,-3 2 0 0,3-5 0 15,2 0 0-15,-2-3 0 0,3 0 0 0,3-2 0 16,-3-3 0-16,0-3 0 0,3-2 0 0,-3-1 0 16,3-4 0-16,0-4 0 0,0-2 0 0,0-2 0 15,-1-1-49-15,1 1-12 16,0-6-3-16,0 0 0 0,3 0 52 0,-3-2 12 0,0-4 0 0,0 1 0 15,-3 3-37-15,0-1-5 0,-3 1-1 0,0 4 0 16,-3 1 17-16,-3 3 3 0,-3-1 1 0,0 6 0 0,0-3 22 0,-3 5 0 16,-3 0 0-16,0 3 0 0,0 3 0 0,-3 2 0 15,3 1 0-15,0 2 0 0,-3 2 0 0,3-2 0 16,3 3 0-16,0 2 0 0,3 0 0 0,0 0 0 16,0 1 0-16,3-1 0 0,6 0 0 0,-3-2 0 15,3-3 0-15,3 0 0 16,3 0-104-16,0-3-19 0,0-3-4 0,3 1-1 15,0-6 0-15,-3 1 0 0,2-1 0 0,-2 1 0 0,-6-6 103 0,0 2 25 16,0 1 0-16,0-3 0 0,6-3 46 0,-6 1 14 16,-3-1 4-16,3 3 0 0,3-2 48 0,0-1 11 15,0 3 1-15,0 0 1 0,-3 0-46 0,3 0-10 16,-3 6-1-16,2-1-1 0,-2-2-3 0,0 2 0 16,-6 3 0-16,9 3 0 0,0 0 0 0,3-1 0 15,-3 3 0-15,0 1 0 0,0 2-51 0,3 0-13 16,-3 0 0-16,3 2 0 0,0 3 0 0,-3 1 0 15,2-1 0-15,-2 0 0 0,0 0 0 0,0-2 0 0,3-3 0 16,0 2 0-16,-3-2 0 0,0 0 0 0,3-2 0 0,-3-1 0 16,0-3 0-16,0 1 0 0,-9-3 0 0,6-3 0 15,2 1 0-15,-2-3 0 0,-6 5 0 0,6-6 0 16,0-2-151 0,-3 0-33-16,-3-2-6 0,3-1-2 0,-6-2-16 0,0-3-4 15,0 3-1-15,-3 0-547 0</inkml:trace>
  <inkml:trace contextRef="#ctx0" brushRef="#br0" timeOffset="141164.99">11503 7527 691 0,'0'0'61'15,"-9"6"-49"-15,0-1-12 0,1 0 0 0,2 3 284 0,-3 0 55 16,0 3 10-16,0 2 3 0,3 0-180 0,-3 3-35 16,0 0-7-16,0 2-2 0,-3-2-51 0,3 3-10 15,-3-1-3-15,3-2 0 16,0 3-102-16,3-6-21 0,1 3-4 0</inkml:trace>
  <inkml:trace contextRef="#ctx0" brushRef="#br0" timeOffset="141401.12">11768 7234 2880 0,'0'0'64'0,"0"0"12"0,0 0 4 0,-3 5 0 0,-3-2-64 0,3 2-16 15,0 6 0-15,3-1 0 0,-6 1 0 0,3 2 0 0,-3 0 0 0,0 3 0 16,1 0 0-16,2 0 0 0,0 0 0 0,-3 0 0 31,-3-1-20-31,0 1-8 0,0 0 0 0,-3-3-808 0,6-2-162 0</inkml:trace>
  <inkml:trace contextRef="#ctx0" brushRef="#br0" timeOffset="141538.56">11822 7326 2649 0,'0'0'58'0,"-6"8"12"0,3 0 2 0,-6 5 4 0,0 1-61 0,0 2-15 15,0-1 0-15,0 1 0 0,3 3 54 0,0-6 8 16,3 3 2-16</inkml:trace>
  <inkml:trace contextRef="#ctx0" brushRef="#br0" timeOffset="142775.76">13557 15042 691 0,'15'-6'30'0,"-15"6"7"16,0 0-29-16,0 0-8 0,0 0 0 0,0 0 0 16,0 0 314-16,0 0 62 0,0 0 12 0,-3 8 2 15,3 3-221-15,-3 2-44 0,0 3-9 0,0 5-1 0,0 0-40 0,0 8-8 16,0 3-2-16,-3 5 0 0,0 0-32 0,0 6-6 16,0-4-2-16,-3 6 0 0,0-5 11 0,-2 2 3 15,2 1 0-15,-3-1 0 0,3 0-19 0,-3-5-3 16,3 0-1-16,3-2 0 0,0-4-4 0,0-1-2 15,0-4 0-15,6 0 0 0,-3-7-10 0,3-1 0 16,-3-2 9-16,3-5-9 0,0 0-8 0,3-6-7 16,-3-5-1-16,0 0 0 15,0 0-133-15,0 0-27 0,6-8-6 0,-3-3-978 0</inkml:trace>
  <inkml:trace contextRef="#ctx0" brushRef="#br0" timeOffset="143076.04">13262 15166 1875 0,'0'0'41'0,"0"0"9"0,0 0 2 0,0 0 0 0,0 0-41 0,0 0-11 0,6 5 0 0,-6-5 0 16,0 0 96-16,6 3 16 0,3 0 4 0,0-3 1 15,-3 0-34-15,6-6-7 0,0 1-2 0,3 0 0 16,0-3-27-16,3-6-6 0,-1 4-1 0,7-3 0 15,0-3-29-15,-6 3-11 0,3-3 0 0,-3 0 9 16,2 3 2-16,1 2 0 0,0-2 0 0,0 5 0 16,-3 0 8-16,0 0 1 0,0 3 1 0,-4 2 0 15,1 3 8-15,-3 3 2 0,-3 2 0 0,3 3 0 0,-6 0-16 0,3 5-3 16,-6 0-1-16,3 3 0 0,-3 0-3 0,0 3-8 16,-3 2 12-16,3 3-4 0,0-1-20 0,0 1-4 15,3 3 0-15,0-1-1305 16</inkml:trace>
  <inkml:trace contextRef="#ctx0" brushRef="#br0" timeOffset="143566.56">12355 16380 1267 0,'0'0'56'0,"0"0"12"0,0 0-55 0,0 0-13 15,0 0 0-15,0 0 0 0,0 0 197 0,3 6 37 16,-3 4 7-16,0 1 2 0,3-1-141 0,-3 4-28 16,3 2-6-16,-1-3 0 0,1 3-28 0,0-3-4 15,0 5-2-15,0-2 0 0,0-3-25 0,3 1-9 16,0-1 0-16,-3 3 9 0,3-3-9 0,-3-2-11 16,3-1 3-16,0-2 0 15,0 0-107-15,-6-8-21 0,0 0-4 0</inkml:trace>
  <inkml:trace contextRef="#ctx0" brushRef="#br0" timeOffset="143737.26">12099 16523 1094 0,'0'0'97'0,"0"8"-77"0,3 3-20 0,-3-3 0 15,6 0 238-15,-1 2 44 0,4 1 9 0,0-1 1 16,0-4-158-16,3 7-32 0,-3 0-6 0,6-2-2 15,3-1-70-15,0 4-13 0,3-1-3 0,-1-3-749 16,-2 4-150-16</inkml:trace>
  <inkml:trace contextRef="#ctx0" brushRef="#br0" timeOffset="144158.01">12932 16727 864 0,'-3'-11'76'0,"3"11"-60"16,0 0-16-16,0-10 0 0,0 5 277 0,0-3 53 16,-3 5 10-16,3 3 3 0,0 0-182 0,-6-5-36 15,3-1-7-15,-6 4-2 0,3-1-74 0,-6 0-15 16,3 6-3-16,-2-3-1 0,-1 5-23 0,0-5 0 0,-3 8 0 0,3-2 0 15,-3 4 0-15,3-2 0 0,0 0 0 0,0 5 8 16,3 0-8-16,0 1-8 0,6-4 8 0,1 4-12 16,2-1 12-16,2-5 0 0,1 5 0 0,6-2 0 15,3-1-12-15,0 3 0 0,3-2 0 0,3 2 0 16,3-2-1-16,0 2-1 0,-1 0 0 0,1 0 0 31,0 3-14-31,0-2-2 0,-3-1-1 0,0 5 0 0,0-5 20 0,-7 1 11 0,-2 4-12 0,-3-10 12 16,0 5 29-16,-3 1 13 0,-3 2 2 0,-6-3 1 15,0 0 9-15,0-2 2 0,-5-1 0 0,-1-2 0 16,-6 5-32-16,3-7-7 0,-3 2-1 0,0-3 0 16,0 0-16-16,0-2 0 0,1-6 0 0,2 3 0 15,0-5-140 1,0-3-34-16,0-3-7 0,6 3-2 0</inkml:trace>
  <inkml:trace contextRef="#ctx0" brushRef="#br0" timeOffset="145021.68">13203 16804 1638 0,'0'0'72'0,"0"0"16"0,0 0-71 0,0 0-17 16,3-3 0-16,-3 3 0 0,0 0 100 0,0 0 17 15,0 0 3-15,0 0 1 0,0 0-39 0,0 0-8 16,0 0-2-16,0 0 0 0,0 0-12 0,0 0-2 15,-6 3-1-15,0 5 0 0,3-3-6 0,0 6-2 0,0-1 0 16,0 3 0-16,3-2-29 0,0 7-5 0,0-2-2 0,0 3 0 16,0-1 1-16,3 1 0 0,0 2 0 0,3-2 0 15,0-1-14-15,3-2 0 0,0-3 0 16,0 0 0-16,0 1 0 0,0-4 0 0,2-2 0 0,-2-3 0 16,3-2-20-16,0-3 4 0,-3-3 0 0,6-2 0 31,-6-3-11-31,3-2-1 0,0-4-1 0,-3 1 0 15,3 0-7-15,-3-3 0 0,2-2-1 0,-2-1 0 0,0-2 37 0,-3 2 0 0,3-2 0 0,-3-3 0 16,6 11 0-16,-3-5 0 0,0 2 0 0,0 3 0 16,0-1 12-16,0 4 11 0,-3-4 1 0,3 12 1 15,0-3 7-15,-4 5 2 0,4 0 0 0,-3 0 0 16,-3 5-22-16,3 3-4 0,-6 0 0 0,3 5-8 16,-3 5 22-16,3 1-2 0,-3-1-1 0,-3 4 0 15,0-1 15-15,-3 0 3 0,3 3 1 0,0-3 0 0,-3-3-26 0,0 4-12 16,1-9 10-16,2 0-10 0,0-2 16 0,0-3-4 15,3-8 0-15,0 0 0 0,0 0-2 0,0 0-1 16,0 0 0-16,0 0 0 0,0 0-9 0,3-8 12 16,3-3-12-16,-1-5 12 0,1-2-12 0,3-1-14 15,-3-2 3-15,3 0 1 0,3-3-10 0,0-2-3 16,0 7 0-16,3-2 0 16,-3 2-16-16,0 6-3 0,0 0-1 0,-1 0 0 0,-2 7 27 0,0-2 4 15,0 6 2-15,-9 2 0 0,9 0 10 0,0 2 14 16,0-2-3-16,-3 8-1 0,3-2 3 0,-3 4 1 15,0 1 0-15,-3-1 0 0,3-2-4 0,-3 6-1 0,0 1 0 0,0-1 0 16,-3 2 9-16,0-3 2 0,-3 0 0 16,0 0 0-16,3 1-20 0,-3-4 0 0,-3-2 0 0,3 3 0 15,0-9 9-15,3-2-1 0,-3 6-8 0,3-6 12 16,0 0-12-16,0 0 0 0,-3-6 0 0,0 1 0 16,3-3 0-16,3 0-8 0,-3-2-1 0,6-4 0 31,0-2-22-31,3-2-4 0,0-1-1 0,3 3 0 15,2-5-33-15,1 0-7 0,3 3-2 0,0 2 0 16,-3-3 6-16,3 6 2 0,0 2 0 0,0 3 0 0,-4 3 51 0,-2 3 11 0,0 2 8 0,3 5-12 16,-3 3 36-16,0 0 8 0,-3-3 0 0,3 8 1 15,-3 0 42-15,3 1 8 0,-6-1 1 0,-1 5 1 16,1-4-20-16,0 4-4 0,0-2-1 0,-3 0 0 16,3 0-24-16,3-3-6 0,-3 0-1 0,3 1 0 15,-3-4-12-15,3-2-2 0,-3 3-1 0,3-9 0 0,0 6-14 0,0-3 0 16,0-5 0-16,0 0 0 0,0 0 11 0,2 0-1 15,-5-5 0-15,3 3 0 0,0-4-21 0,0 4-4 16,-3-4-1-16,0 1 0 16,0 0-20-16,0 2-4 0,-6 3 0 0,3-10-1 15,0 4-176-15,0-2-35 0</inkml:trace>
  <inkml:trace contextRef="#ctx0" brushRef="#br0" timeOffset="145321.71">13149 16494 2286 0,'0'0'50'0,"0"0"10"0,0 0 3 0,0 0 1 0,0 0-51 0,0 0-13 0,6 3 0 0,-6-3 0 15,9 0-34-15,-3 0-10 0,3 5-1 0</inkml:trace>
  <inkml:trace contextRef="#ctx0" brushRef="#br0" timeOffset="146658.97">14248 16751 1580 0,'0'0'70'0,"0"0"14"0,0 0-67 0,0 0-17 0,0 0 0 0,0 0 0 16,0 0 111-16,0 0 18 0,0 0 4 0,0 0 1 15,6 8-42-15,0-3-9 0,-3 8-2 0,0 0 0 16,0 6-26-16,-3 0-6 0,-3 2-1 0,3 0 0 16,0 3-16-16,-3 2-4 0,3 1-1 0,0-1 0 15,0 0-1-15,0 1 0 0,0-3 0 0,0-3 0 16,0 3-26-16,0-3 8 0,0-5-8 0,0 0 0 16,0-8 10-16,0 5-10 0,0 0 12 0,0-8-12 15,0-5 10-15,0 0-10 0,0 0 8 0,0 0-8 16,0 0 0-16,3-10 0 0,0-3 0 0,2-1 0 0,-2-4 0 0,0-3 0 15,3-6 0-15,-3 6-11 16,0-8-19-16,0-6-4 0,-3 4-1 0,0-1 0 16,3 3 6-16,-3-3 1 0,3 8 0 0,-3 1 0 0,3-1 28 0,0 5 0 15,-3-2 0-15,3 10 0 0,-3-2 15 0,6 5 9 16,0 0 1-16,0 3 1 0,3 2-13 0,0-2-2 16,0 5-1-16,3 0 0 0,0 0-10 0,3 0 0 15,-1 3 0-15,1-1 0 0,0 6 0 0,-6-2 0 16,-3-4 0-16,3 4 0 0,0-1-12 0,-6-3-5 15,-3-2-1-15,0 0 0 16,0 11-6-16,-3-3-2 0,-6-3 0 0,0 3 0 16,-3-2-2-16,-3 1-1 0,-3-1 0 0,1 2 0 0,2-3 17 0,0 0 3 15,0-2 1-15,0 5 0 0,0-3 8 0,6-5 0 0,-3 5 0 16,6-5 0-16,3 3 0 0,3-3 0 0,0 0-9 0,0 0 9 16,3 5-14-16,6 1 2 0,3-4 0 0,0 1 0 15,3 0 4-15,6-3 8 0,0 0-13 0,2-3 5 16,4-2 8-16,-3-1 0 0,3 1 0 0,3-3 8 15,-4-5-8-15,1 8 8 0,0-6-8 0,0 0 8 16,-3-2 16-16,-1-5 4 0,-2 4 1 0,0 1 0 16,0-3 14-16,0-2 2 0,-6-3 1 0,2 0 0 15,1-1-4-15,0 1-1 0,-6-5 0 0,3 2 0 16,-3-5-27-16,-3 2-6 0,0 1 0 0,0-3-8 16,-3 2 17-16,-3 6-3 0,0 0-1 0,-3 2 0 15,-3 1-13-15,-3 5 0 0,0 0 8 0,0 5-8 16,-3-3 11-16,-3 6-1 0,0-3 0 0,0 8 0 0,3 5-10 15,-3 0 0-15,0-2 0 0,0 10 0 0,4-5 0 16,-4 3 0-16,0 5 0 0,3-1 8 0,0 1-8 16,0 3 12-16,0-1-12 0,0 4 12 0,3 1 9 15,-3 4 3-15,3-1 0 0,0 6 0 0,3-5-24 0,-3 2 0 16,6-3 0-16,-3 3 0 0,3-2 8 0,0-1-8 16,3-5 10-16,3 3-10 0,0-5 11 0,0-4-11 15,0-1 12-15,3-1-12 0,3 0 12 0,0-2-12 16,0-9 12-16,3 4-12 0,6-6 11 0,-1-6-11 15,1 4 10-15,3-9-10 0,0 6 11 0,3-3-11 16,-4 0 12-16,4-5-12 0,-3 0 0 0,-3-6 0 16,0 8 0-16,0-4 0 0,-7-4 0 0,4 3-11 0,-3-2 11 15,-6-1-13-15,-3 1 0 0,3-1 0 0,-6 3 0 0,3-2 0 16,-6 4-2-16,0 7 0 0,0-4 0 0,-6-2 0 16,3 7 15-16,-3-2 12 0,-3 8-3 0,0-2 0 15,0 4-9-15,0 4 0 0,-3 2 0 0,0 0 0 16,1-3 0-16,-1 11 13 0,3-3-3 0,0 3-1 15,0-3-9-15,0 6 0 0,3 2 9 0,3 3-9 16,-3-3 0-16,6-3 0 0,3 3 0 0,0-2 0 16,3-6 0-16,0 0 0 0,3 1 0 0,0-4 8 15,3-2-8-15,3 0 11 0,-4-8-11 0,4 0 12 16,3 0-12-16,0 0 8 0,0-8-8 0,0 3 8 16,0-3-8-16,3-3 0 0,-4 3 0 0,-2-5 8 15,3-5-8-15,0 4 12 0,0-1-12 0,-3-1 12 16,0-5-12-16,-3 7 0 0,-1 1 0 0,-5 0 8 15,0 2-8-15,-3 1 0 0,-3-1 0 0,0 3-11 0,-6 0 11 16,0 3-12-16,-3 0 12 0,-2 2-12 0,2 6 12 0,0-3 0 16,-3 0 0-16,3 5 0 0,0-2 0 0,0 2 0 15,3 3 0-15,3-3-8 0,0 3-3 0,3-3 0 16,0 9 0-16,3-6 0 16,-3-3-17-16,6 3-4 0,3 0-1 0,0 0 0 0,0-3 10 0,3 3 3 15,-3 0 0-15,3 0 0 0,-1 2 9 0,1-2 3 16,-3 0 0-16,0 3 0 0,3-3 28 0,-3 2 7 15,0-2 1-15,0 3 0 0,0-3 11 0,-3 0 2 16,0 2 1-16,0-7 0 0,0 8-22 0,3-9-5 16,-3 6-1-16,2-3 0 0,4-5-14 0,0 6 9 15,0-6-9-15,6 0 8 16,-3 0-188-16,3-6-39 0</inkml:trace>
  <inkml:trace contextRef="#ctx0" brushRef="#br0" timeOffset="146913.17">15629 16264 1749 0,'0'0'77'0,"0"0"17"16,0 0-75-16,0 0-19 0,6 8 0 0,-3-3 0 15,0 3 137-15,0-5 24 0,-3-3 5 0,0 10 1 16,3-2-61-16,0 0-12 0,-3 3-2 0,0-3-1 0,-3 0-48 0,3 0-10 16,-6-3-1-16,3 3-1 15,0-3-19-15,0 0-3 0,0 3-1 0,3-8 0 16,-6 3-161-16,6-3-33 0</inkml:trace>
  <inkml:trace contextRef="#ctx0" brushRef="#br0" timeOffset="147051">15912 16282 345 0,'0'0'31'0,"0"0"-31"16,0 0 0-16,0 0 0 0,0 0 468 0,-3 6 88 15,3 2 18-15,-6-3 3 0,-3 8-352 0,0-5-70 0,0 5-15 0,-3 1-2 32,0 4-138-32,-6 1-20 0</inkml:trace>
  <inkml:trace contextRef="#ctx0" brushRef="#br0" timeOffset="206134.01">16808 14967 1234 0,'0'0'27'0,"0"0"5"0,0 0 2 0,0-5 2 0,0 0-36 0,0 5 0 16,5-5 0-16,4-1 0 0,-3 1 0 0,0 2 0 16,9 1 0-16,0-4 0 0,0 6 20 0,3-2 9 15,3-1 3-15,2 3 0 0,1-2-23 0,3 2-9 16,0-3 8-16,6 3-8 0,8-3 24 0,-2 3 0 15,-3 0 0-15,2 0 0 0,10 0 4 0,0 0 1 16,-4-2 0-16,4-1 0 0,0 3-14 0,2 0-3 0,7 0-1 16,-4 0 0-16,4 0 1 0,-4 3 1 0,4-3 0 0,0 2 0 15,2-2 1-15,1 0 0 0,-1 0 0 0,-2 0 0 16,5 3-1-16,-5 0 0 0,-4-3 0 0,1 2 0 16,-1-2-5-16,-2 0 0 0,-6 3-8 0,5-1 12 15,-2-2 7-15,0 3 1 0,-7 0 0 0,1-1 0 16,-3 1-6-16,-7 0-1 0,1-3 0 0,-3 2 0 15,-3 1 6-15,-4-3 1 0,4 0 0 0,-3-3 0 16,0 3-4-16,0-2 0 0,-3 2 0 0,-1-3 0 16,4 0-6-16,-3 3-2 0,3-2 0 0,-3-1 0 15,2 0-8-15,-5 3 8 0,3-5-8 0,-6 3 8 16,0-1-8-16,-3 0 0 0,0-2 0 0,0 0 0 0,-3 2 11 0,-1 0-3 16,-2-2-8-16,0-3 12 0,-3 3 2 0,3-3 0 15,-3 3 0-15,0-3 0 0,0 0-6 0,-3-3 0 16,3 1-8-16,0-1 12 0,0 3-12 0,-3 0 8 15,3-5-8-15,3 2 0 0,-3-2 8 0,3 0-8 16,0 0 0-16,0-3 0 0,3-3 0 0,-3 1 8 16,3 2-8-16,0 0 0 0,0-3 0 0,0 4 0 15,2-4 8-15,-2-2-8 0,0 0 0 0,-3 0 8 16,3-1-8-16,0-1 0 0,-3-1 12 0,0 3-3 16,3-3-1-16,0 3 0 0,0-3 4 0,0 0 0 15,-3 0 0-15,0 0 0 0,0 3-12 0,3-3 0 16,-1 3 0-16,-2 0 0 0,3 0 0 0,-6 2 0 0,3 1 0 15,0-1 0-15,0 1 0 0,-3 2 0 0,3-3 0 0,-3 3 0 16,-3 1 0-16,0-1-11 0,0 0 11 0,-3 0-8 16,3 0 16-16,0 3 4 0,-6-3 1 0,0 3 0 15,0 0-13-15,-3 2 0 0,3 0 0 0,0 3 0 16,-2-2 0-16,2 2 0 0,-3 0 11 0,0 3-11 16,0-3 9-16,-3 2-9 0,3 1 0 0,-3 0 9 15,0 2-9-15,0-2 0 0,0 0 0 0,-3-1 0 16,1 4 0-16,2-1 0 0,-3-2 0 0,0 2 0 15,-3 0 8-15,0 1-8 0,0-3 0 0,-3 2 8 16,-5 0-8-16,-4 1 0 0,-6-4 0 0,0 4 8 16,1-1-8-16,-1-2 0 0,-3-1 0 0,-2 1 0 15,2 3 0-15,0-4 0 0,1 1 0 0,-7 0 0 16,0-1 0-16,4 1 0 0,-4 2 0 0,0-2 0 16,4 2 0-16,-7-2 0 0,3 3 0 0,1-4 0 15,-4 4 0-15,-3-1 0 0,-2-2 0 0,-4 2 0 0,4-2 0 0,-1 2 0 16,1-2 0-16,2-1 0 0,0-1 0 0,1 1 0 15,-1-2 0-15,4 0 0 0,5 3 0 0,-3 0 0 16,-2-3 8-16,-1 3-8 0,9 2 0 0,1 0 0 16,-1 1 0-16,0-4 0 0,4 4 0 0,-1-1 0 15,3 3 0-15,-3-3 0 0,-2 3 0 0,5 0 0 16,9 0 0-16,-6 0 0 0,-2 3 0 0,5 0 0 16,3-1 0-16,0 1 0 0,3 2 0 0,0-2 0 15,4 0-9-15,2 2 9 0,3-2 0 0,0 2 0 16,-3-3 0-16,6 4 0 0,3-4-9 0,0 1 9 15,-3 0 0-15,6-1-9 0,-6 1 9 0,6 2 0 16,-3-2 0-16,-2 0-8 0,-1-1 8 0,0 1 0 16,0-1 0-16,-6-2 0 0,0 6 0 0,0-4 0 15,0-2 0-15,0 3 0 0,-6 0 0 0,4-1 0 16,2-2 0-16,6 3 0 0,0 0 0 0,3-3 0 0,-3 2 0 0,9-2 0 16,0 0 0-16,0 0 8 0,-9 3-8 0,9-3 0 15,6 5 0-15,0 1 0 0,-6-6 0 0,-3 5 0 16,3 0 0-16,3 3 8 0,6 0-8 0,-6 0 0 15,-9 3 0-15,6 2 0 0,6 3 0 0,0 5 0 16,-9 3 0-16,0-1 0 0,3 4 0 0,-3 2 0 16,3 3 0-16,-3 2 0 0,-3-2 0 0,6 0 0 15,6 2 0-15,-9 0 0 0,-6 3 0 0,6 0 0 16,0 8 0-16,0-2 0 0,0-1 0 0,-3 0 0 16,0 1 0-16,3-4 0 0,0 1 0 0,0-5 0 15,-3-1 0-15,0-5 0 0,3 3 0 0,0-3 0 0,-3 0 0 16,3 0 0-16,3-2 0 0,-2-4 0 0,2-1 0 15,-3-4 0-15,0 1 0 0,0-4 0 0,0-1 0 0,3-1 0 16,-9-2 0-16,6-1 0 0,0-2 0 0,3 0 9 16,-3 0-9-16,0-3 0 0,3-5 18 0,0 0-3 15,0 0-1-15,0 0 0 0,-3 3-2 0,3-3 0 16,0 0 0-16,0 0 0 0,0 0-12 0,0 0 11 16,9-3-11-16,3 1 10 0,-3-1-10 0,2 0 0 15,1 1 0-15,3-1 8 0,3 0-8 0,0 1 0 16,-3 2 0-16,9 0 0 0,5 0-10 0,4 0 10 15,0-3 0-15,6 0-9 0,11 1 9 0,7-4 0 0,5 4-9 16,4-1 9-16,2 1-24 0,7-1 0 0,5 0 0 0,0 3-1027 16</inkml:trace>
  <inkml:trace contextRef="#ctx0" brushRef="#br0" timeOffset="211838.53">12224 13893 489 0,'17'-5'21'0,"-5"5"6"0,3-3-27 0,6-2 0 0,3 0 0 0,3-1 0 16,5 1 74-16,1 0 10 0,6-3 1 0,9 5 1 16,5-2-26-16,4 0-6 0,2-1-1 0,4 4 0 15,2-1-17-15,7-2-3 0,-1 0-1 0,9-1 0 16,1 1-32-16,2 0 0 0,3-1 0 0,1 1 0 16,8 2 13-16,-3-2-4 0,1 0-1 0,5 2 0 15,3 1-8-15,3-1 0 0,0-2-10 0,1 5 10 16,-1 0 17-16,-6 0 10 0,0-3 1 0,-3 3 1 0,1-3-1 15,-7 3 0-15,-3-2 0 0,-2 2 0 16,-7-3-9-16,-3 0-3 0,-5-2 0 0,-1 2 0 0,-2-2 28 0,-4 0 4 16,1 0 2-16,-10 2 0 0,-2-2-50 0,-3 2 0 15,-4-2 0-15,-5-1 0 0,-6 4 0 0,2-4 16 16,-5 4-3-16,-6-1-1 0,-3-2-12 0,-3 2 0 16,-6 1 0-16,-3-1 0 0,-3 0 0 0,-4 1 0 15,-2 2 11-15,0 0-11 0,-5-6-11 0,-1 4-9 16,-3 2-1-16,-6-3-1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7:44:38.87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5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11-17T17:45:28.215"/>
    </inkml:context>
  </inkml:definitions>
  <inkml:trace contextRef="#ctx0" brushRef="#br0">990 9776 990 0,'0'0'44'0,"0"0"8"0,0 0-41 0,0 0-11 16,0 0 0-16,0 0 0 0,0 0 14 0,0 0 1 16,0 0 0-16,6 0 0 0,6 0 17 0,-12 0 4 15,9-2 1-15,-3-1 0 0,3 3-15 0,0 0-3 16,3 0-1-16,2 0 0 0,-8-3-10 0,9 3-8 16,0 3 12-16,0-3-12 0,0 0 20 0,0 0-4 15,6 0 0-15,0 0 0 0,-1 0 13 0,1 0 3 16,3 0 0-16,3-3 0 0,3 3 4 0,-7 0 2 15,7-5 0-15,-3 5 0 0,3-3-9 0,2 3-1 0,1-2-1 16,0-3 0-16,-3 2-8 0,5-2-2 0,1 5 0 16,0-3 0-16,-6-2-1 0,2 5-1 0,7-3 0 0,-9 3 0 15,6 3-15-15,-7-3 8 0,1-3-8 16,0 3 0-16,-3 3 0 0,2-3 8 0,-2 0-8 0,0 0 0 16,3 0 0-16,-4 0 11 0,1-3-11 0,-3 3 10 15,9 0-10-15,-3 0 8 0,-7 0-8 0,4-3 8 16,-6 3-8-16,3 0 0 0,-3-2 0 0,0-1 8 15,-1 3-8-15,-2 0 0 0,0 0 9 0,-3-3-9 16,0 3 0-16,-6-2 8 0,6 2-8 0,-6-3 0 16,2 3 0-16,-2 0 0 0,3-2 0 0,-3 2 0 15,-3-3 0-15,0 3 0 0,3-3 0 0,-3 3 0 16,-6 0 0-16,6 3 8 0,-6-3-8 0,3 0 0 16,3 3 0-16,0-1 0 0,3-2 0 0,-9 0 8 0,0 0-8 15,0 0 0-15,0 0 0 0,3 3 8 0,-3-3-8 0,6 0 0 16,-6 0 0-16,0 0 0 0,0 0 0 0,0 0 0 15,0 0 0-15,0 0 8 0,0 0-8 0,0 0 9 16,0 0-9-16,0 0 10 0,0 0 0 0,0 0 0 16,0 0 0-16,0 0 0 0,0 0-10 0,0 0 8 15,0 0-8-15,0 0 8 0,0 0-8 0,0 0-12 16,0 0 2-16,0 0 1 16,0 0-139-16,0 0-27 0,-3-8-5 0,3 8-2 0</inkml:trace>
  <inkml:trace contextRef="#ctx0" brushRef="#br0" timeOffset="687.75">2529 8797 961 0,'0'0'42'0,"0"0"10"0,0 0-42 0,0 0-10 16,0 0 0-16,0 0 0 0,0 0 0 0,0 0 0 16,3 6 0-16,0 2 0 0,-3-8 0 0,0 5 8 15,3 3 0-15,0-3 0 0,-3 3 31 0,0-3 5 16,6 3 2-16,-6 0 0 0,0 0-16 0,3 3-3 0,0-3-1 0,-3 2 0 16,0 4 6-16,0-4 2 0,3 3 0 0,-3 3 0 15,0 0-2-15,0 0 0 0,0 0 0 0,0 2 0 16,0 1-9-16,0-1-3 0,3 4 0 0,-3-1 0 15,-3 0-5-15,3 3-2 0,0 0 0 0,0-3 0 16,3 3-1-16,-3-3-1 0,3 2 0 0,-3 1 0 16,0 0 2-16,6-3 1 0,-6 3 0 0,0-3 0 15,0 6-5-15,0-6-1 0,0 3 0 0,0 0 0 16,0-1-8-16,0 1 0 0,0-3 0 0,0 3 0 16,-6-3 8-16,3 3-8 0,0-3 12 0,0-2-4 15,3-1-8-15,-3 1 0 0,3-1 0 0,0 1 8 16,-3-9-8-16,3 4 8 0,0-1-8 0,0-3 8 0,3 1-8 0,-3-3 0 15,0 0 0-15,3 0 0 16,-3-8-100-16,0 0-15 0,0 0-3 0,0 0-1 0</inkml:trace>
  <inkml:trace contextRef="#ctx0" brushRef="#br0" timeOffset="1649.35">2446 8800 1134 0,'0'0'50'0,"0"0"10"16,0 0-48-16,0 0-12 0,0 0 0 0,0 0 0 15,0 0 0-15,0 0 0 0,0 3 0 0,0-3 0 16,-9 0 32-16,3 0 3 0,0 0 1 0,3 0 0 15,-3 0 6-15,-3 0 2 0,3 0 0 0,0 0 0 0,-3 0-29 16,0-3-6-16,0 0-1 0,-6 3 0 0,6-5 20 0,-8 5 3 16,-1-3 1-16,3 1 0 0,-12-1-10 0,6 3-2 15,0-2 0-15,-2-1 0 0,-1 0-3 0,-3 3-1 16,3-2 0-16,-3-1 0 0,1 3 9 0,-1 3 2 16,0-3 0-16,-9 0 0 0,6-3-15 0,-5 3-2 15,-1 0-1-15,0 0 0 0,7 0-9 0,-13 3 8 16,3-1-8-16,3 1 8 0,1-3 7 0,-1 5 1 15,0-5 0-15,1 3 0 0,-1 2-7 0,0-5-1 16,-3 3 0-16,4-1 0 0,-7 1 0 0,6 2 0 16,1 1 0-16,5-4 0 0,-6 4 10 0,3-4 2 15,4 4 0-15,2-1 0 0,3-3-20 0,0 1 0 0,0-3 0 0,4 3 0 16,-1-3 0-16,6-3 0 0,-9 3 0 0,9 0 0 16,3-3 0-16,-9 1 0 0,7-1 0 15,-1 1 0-15,-3-1 0 0,6 3 0 0,3-3 0 0,-9 1 0 16,3 2 0-16,6-3 0 0,0 3 0 0,0-3 0 15,-2 3 0-15,5-2 0 0,6 2 0 0,0 0 0 16,-6 0 13-16,6 0-1 0,0 0 0 0,0 0 0 16,0 0-12-16,0 0 0 0,0 0 0 0,0 8 0 15,3-3 0-15,6 0 0 0,-9 3 0 0,3 0 0 16,2 3 0-16,7-3 0 0,-9 5 0 0,3-3 0 16,0 4 0-16,3-1 0 0,-3 3 0 0,3 2 0 15,-9 1 0-15,6 2 0 0,0 3 0 0,-3 0 0 16,3 2 0-16,-6 0 0 0,3 4 0 0,0-1 0 0,-3 0 0 15,3-3 0-15,0 6 0 0,0-6 0 0,-3 4 0 0,0-4 0 16,0 0 0-16,-3 1 0 0,3-1 0 0,0 1 0 16,-3-3 0-16,3-1 0 0,-3 4 0 0,0-3 0 15,3 0 0-15,-3-1 0 0,3-1 0 0,-6-4 0 16,3 1 0-16,3-1 0 0,-6-2 0 0,3 0 0 16,0-3 0-16,3 3 0 0,-6-5 0 0,3-1 0 15,3-2 0-15,-6 0 0 0,6 3 9 0,0-4-1 16,0 1 0-16,-3 0 0 0,0-2-8 0,3 2 0 15,3-3 0-15,-3 3 0 0,-3-3 0 0,3-5 0 16,0 5 0-16,0 1 0 0,0-6 0 0,0 8 0 16,0 0 0-16,0-3 0 0,0-5 0 0,0 0 0 0,0 0 0 15,0 0 0-15,0 0-9 0,0 0 9 0,0 0-12 0,0 0 12 16,0 0 0-16,0 0 0 0,0 0 0 0,15 0 0 16,3-3-10-16,3 1 10 0,0-1-8 0,5 0 8 31,1 1-26-31,9-4 0 0,0 1 0 0,8 0-862 0</inkml:trace>
  <inkml:trace contextRef="#ctx0" brushRef="#br0" timeOffset="4186.91">4601 9697 345 0,'0'0'31'0,"0"0"-31"16,0 0 0-16,0 0 0 0,0 0 143 0,6 0 22 15,0-3 5-15,2 1 1 0,-2 2-91 0,0 0-17 16,3-3-4-16,0 0-1 0,0 3-10 0,0 0-1 16,0-2-1-16,3 2 0 0,0-3-28 0,3 3-6 15,-3-3 0-15,3 3-1 0,-4-2 11 0,4-1 2 16,-3 1 1-16,6-1 0 0,-3 0 3 0,0 1 0 0,0-1 0 0,3 0 0 15,-1-2-9-15,1 5-2 0,0-3 0 0,0 1 0 16,3-1-1-16,0 0 0 0,0 1 0 0,-1 2 0 16,1 0-16-16,0 0 10 0,0-3-10 0,0 3 8 15,0 3 0-15,-4-3-8 0,7 0 12 0,-6 0-4 16,3 0-8-16,-3 0 0 0,6 2 0 0,-1-2 0 16,-2 0 9-16,3 0 0 0,-3 3 0 0,3-3 0 15,0 3 2-15,-1-3 0 0,1 2 0 0,0 1 0 16,3-3-3-16,-3 3 0 0,2-1 0 0,-2-2 0 15,3 0-8-15,-3 0-12 0,6 0 2 0,-1 0 1 16,1 0 9-16,0-2 8 0,3-1-8 0,-4 3 11 16,-2 0-11-16,0 0 0 0,0 0 0 0,-4 0 8 15,4 0-8-15,-6 0 0 0,0 0 0 0,0 0 0 16,0 0 0-16,-4 0 0 0,4-3 0 0,-3 3 0 16,3 0 0-16,0-2 0 0,0 2 0 0,3 0 0 0,2-3 0 0,1 3 0 15,-3-3 0-15,0 3 0 0,2 3 0 0,1 0 0 16,3-3 0-16,-3 0 0 0,0 2 0 0,-1 1 0 15,-2-3 0-15,0 3 0 0,0-3 0 0,0 2-14 16,-1 1 2-16,-2-3 0 0,3 0 12 0,0-3 0 16,3 1 0-16,0 2 0 0,-1 0 0 0,-2 0 0 15,6 0 0-15,-3 0 10 0,-1 2-10 0,1-2 0 16,3 0 0-16,-3 0 0 0,0 3 8 0,2 0 0 16,1-3 0-16,3 0 0 0,3-3-8 0,-4 3 0 0,4-3 0 15,6 1 0-15,2-1 0 0,-2 0 0 16,-9 1 0-16,3 2 0 0,2-3 0 0,1-2 0 0,-3 2 0 0,-1-2 0 15,4 0 0-15,0-1-12 0,5 4 2 0,-2-4 1 16,-6 4 9-16,2-1 11 0,7-2-3 0,-3 2 0 16,-7 0-8-16,4 1 0 0,0-3 0 0,0 2 0 15,2 0 0-15,-2 1 0 0,-3-1 0 0,5 0 0 16,4 3 0-16,-3 0 0 0,-4 0 0 0,-2 0 0 16,0 3 0-16,-3-3 0 0,-1 0 0 0,1 0 0 15,0 0 0-15,0 0 0 0,-1-3 0 0,1 3 0 16,-3 0 0-16,0 0 0 0,-1 0 0 0,4 3 0 15,0 2 0-15,0-5 0 0,-7 0 0 0,4 0 0 16,-3 3 0-16,3-3 0 0,-1 0 0 0,1-3 0 16,0 3 0-16,3 0 8 0,-4 0-8 0,1 0 0 15,3 0 0-15,-3 0 8 0,-4 3-8 0,1 0 0 0,0-3 0 0,-3 2 0 16,0 1 0-16,-3-1 0 0,-1-2 0 0,1 3 0 16,-3-3 8-16,0 0-8 0,-6 3 8 0,3-3-8 15,-3 2 12-15,0-2-4 0,-1 0-8 0,-2 0 10 16,-3 0-10-16,-6 0 10 0,0 0-10 0,0 0 8 15,0 0-8-15,0 0 8 0,0 0-19 0,0 0-4 16,0 0-1-16,0 0-537 16,0 0-108-16</inkml:trace>
  <inkml:trace contextRef="#ctx0" brushRef="#br0" timeOffset="9179.52">3755 10226 946 0,'0'0'42'0,"0"0"9"0,0 0-41 0,0 0-10 0,0 0 0 0,0 0 0 16,0 0 63-16,0 0 10 0,0 0 3 0,0 0 0 16,0 0 16-16,0 0 3 0,0 0 1 0,0 0 0 15,0 0-20-15,0 0-4 0,0 0-1 0,0 0 0 16,0 0-5-16,0 0-1 0,0 0 0 0,6 5 0 15,-6-5-7-15,6 3-2 0,0-3 0 0,3 0 0 16,-3 3-19-16,3-3-4 0,-3 0-1 0,3 0 0 16,0 0 10-16,0-3 2 0,3 3 0 0,-3 0 0 15,-1-3-26-15,1 3-5 0,3-2-1 0,0 2 0 16,-6-3-4-16,3 3-8 0,3 0 11 0,-3-2-11 0,-3 2 0 16,3-3 0-16,3 3 0 0,0 0 0 0,-3-3 12 0,-1 3-4 15,1-2 0-15,0-1-8 0,-3 0-13 0,0 1-10 16,0-4-1-16,0 4-1 15,-3-1-107-15,3 0-22 0,-3 1-4 0,-3 2-1 16,3-6-60-16,-3 6-12 0</inkml:trace>
  <inkml:trace contextRef="#ctx0" brushRef="#br0" timeOffset="9430.29">3961 10104 288 0,'0'0'25'0,"0"0"-25"16,0 0 0-16,0 0 0 0,0 0 257 0,0 0 47 0,9 0 8 0,-3 3 3 16,-6-3-152-16,8 3-31 0,1-1-5 0,3 1-2 15,-3 0-27-15,0 2-6 0,-3 0 0 0,6 3-1 16,-3-3-35-16,3 3-6 0,-3-2-2 0,0 2 0 16,0 0-28-16,3 0-5 0,-6-3-2 0,2 3 0 15,-2 0 31-15,-3 0 5 0,3 0 2 0,-3 0 0 16,0-3-31-16,-3 3-5 0,0-3-2 0,0 3 0 15,0-3-13-15,-3 1 0 0,-3-1 0 0,0 0-782 16,0-2-159-16</inkml:trace>
  <inkml:trace contextRef="#ctx0" brushRef="#br0" timeOffset="11411.04">17513 7715 172 0,'6'-2'16'0,"-6"2"-16"0,0 0 0 0,0 0 0 16,0 0 335-16,0 0 64 0,0 0 13 0,0 0 2 0,0 0-252 15,-6 10-50-15,6 3-11 0,0 3-1 0,-3 3-17 0,3 2-3 16,0 3-1-16,-3 2 0 0,3 1-23 0,-3 2-5 15,0-3-1-15,3 6 0 16,-3-3-24-16,3 3-5 0,-6-3-1 0,3 3 0 0,3-3-12 0,0-3-8 16,0-2 8-16,0 0-8 0,0-6 0 0,3 1 0 15,-3-6 0-15,0 0 0 0,0-2 0 0,0-3 0 16,0-8 0-16,0 0 0 0,0 0 0 0,0 0 0 16,6-3 0-16,0-2-8 15,-3-3-52-15,0-5-9 0,-3-3-3 0,3-3 0 16,3 1-120-16,-3-3-25 0,-3 0-5 0,-3-6-1 15,3 3 31-15,-3-2 5 0,-3-1 2 0,-3 1 0 16,0-1 26-16,0 1 6 0,0 0 1 0,0 2 0 0,-3 3 164 0,4-1 32 16,-1-1 8-16,0 1 0 0,0 4 135 0,0-1 26 15,6 4 6-15,-3-1 1 0,3 2-82 0,3 4-16 16,-3-3-3-16,6 2-1 0,0-2-35 0,0 2-7 16,0 3-2-16,3 0 0 0,3 3-8 0,-3-3-2 0,3 3 0 15,2 2 0-15,1 1-10 0,3 2-2 0,0 0-1 0,0 0 0 16,-3 2-9-16,6-2-2 0,6 3 0 0,-7-1 0 15,-2 4-14-15,3-1-3 0,6 0-1 0,-3 3 0 16,-3 0-6-16,-3-2 0 0,2-1-1 0,1 3 0 16,-3 0-15-16,-6 0 0 0,0 0 0 0,-3 2 0 15,-3-2 31-15,-3 0 3 0,-3 3 1 0,-3-1 0 16,0 3-5-16,-6-2-1 0,-3 2 0 0,0 0 0 16,1 1-29-16,-4-4 0 0,3 3 0 0,-6 3 0 15,-3-2-24-15,3-1-10 0,6-3-2 0,-2 4-1 16,2-6-170-16,3 5-33 0,-6 3-8 15,9-6 0-15</inkml:trace>
  <inkml:trace contextRef="#ctx0" brushRef="#br0" timeOffset="11741.84">18373 7469 1094 0,'-3'0'97'0,"-3"-2"-77"16,3-1-20-16,-3 0 0 0,0 3 284 0,0-2 54 16,0-1 10-16,4 3 3 0,2 0-189 0,0 0-38 15,-3 0-7-15,-3 3-1 0,6-3-69 0,-3 2-14 16,-3 4-2-16,0 1-1 0,0 4-30 0,-3 2 0 16,0 1 0-16,-6 1 0 0,3 7 49 0,-6 1 4 15,0 4 1-15,1 2 0 0,-4 0-35 0,0 0-7 0,3 3-2 16,0 2 0-16,0 1-10 0,3-4 10 15,3-1-10-15,4-1 10 0,-1 0-10 0,6-3 0 0,3-2 0 0,0 0 0 16,3 0 0-16,6-3-14 0,-6-3 2 0,8-2 0 31,4 0-37-31,3-5-7 0,3-1-2 0,3-2 0 0,-3-3 46 0,5-2 12 0,-2-3 0 0,6-3 0 16,-6-2-218-16,3-5-42 16,26-9-8-16,-14-2-1 0</inkml:trace>
  <inkml:trace contextRef="#ctx0" brushRef="#br0" timeOffset="12824.31">18629 7660 1267 0,'0'0'28'0,"0"0"5"0,0 0 2 0,0 0 1 0,0 0-36 0,0 0 0 15,0 0 0-15,0 0 0 0,6-3 96 0,3 3 12 16,-3 0 2-16,0 0 1 0,3 0-24 0,0 0-5 15,-3 0-1-15,3 0 0 0,0 3 35 0,3-1 8 16,-1 6 0-16,1-2 1 0,0 2-60 0,-3-1-12 16,3-1-2-16,0 4-1 0,0 4-26 0,0-4-6 15,0 3-1-15,-3 3 0 0,3-3 3 0,-6 1 1 16,-1 2 0-16,1-1 0 0,0 1-5 0,-6 0-2 16,0-3 0-16,-3 3 0 0,-3-2 5 0,-2 1 1 15,-4 1 0-15,0 0 0 0,-3-3-9 0,-3 3-2 16,-3 0 0-16,-3 0 0 0,1-3-9 0,-1 0 0 15,-3 1 0-15,3-1 0 0,3 3 0 0,0-3 0 0,1-2 0 0,-1-1 0 32,0-5-103-32,6 1-19 0,3-4-4 0,3-4-650 0,3-1-129 0</inkml:trace>
  <inkml:trace contextRef="#ctx0" brushRef="#br0" timeOffset="13046.52">18927 7649 1728 0,'0'0'76'0,"-6"5"16"16,0-2-73-16,0 2-19 0,-3 1 0 0,0 2 0 0,0 5 106 0,-3 0 18 16,3 0 3-16,-3 6 1 0,-2 2 0 0,-1 0 0 15,3-2 0-15,0 2 0 0,0 3-52 0,0-3-9 16,6 3-3-16,-3-3 0 0,6 0-51 0,-3-3-13 16,9 1 0-16,0-1 0 0,0-2 0 0,6 0 0 15,0-3 0-15,6 1 0 0,0-6 12 0,0 0 0 16,6 0 0-16,2-6 0 15,1-2-121-15,6-2-25 0,0-6-5 0,2 2-1020 0</inkml:trace>
  <inkml:trace contextRef="#ctx0" brushRef="#br0" timeOffset="13255.7">19293 7927 2311 0,'0'0'102'0,"0"0"22"0,-6 11-100 0,3-4-24 16,-3 1 0-16,3 3 0 0,0-3 68 0,0 2 9 0,0 1 2 0,0 0 0 16,3-1 8-16,-3 3 1 0,0 1 1 0,0-1 0 15,-3-2-46-15,0 2-10 0,3-3-1 0,-6 4-1 16,3-4-21-16,-5 3-10 0,-1-5 10 0,0 3-10 16,-3-1-204-16,3 1-48 0,-18 8-8 15,12-11-831-15</inkml:trace>
  <inkml:trace contextRef="#ctx0" brushRef="#br0" timeOffset="13713.85">19671 7705 2880 0,'0'0'64'0,"0"0"12"0,0 0 4 0,0 0 0 0,6 0-64 0,0 2-16 16,3-2 0-16,0 3 0 0,3 0 45 0,3-1 7 16,-1-2 0-16,7 0 1 0,0 6-34 0,3-4-7 15,0 1-2-15,-3-1 0 0,5 1-10 0,-5 0 0 16,3-1 0-16,-3 1 0 0,-3 0 0 0,0 2 0 16,-4-2 0-16,1 2 0 0,-6-2 0 0,-3 2 0 15,0 0 0-15,0 0-11 0,-6 1 11 0,0-1 0 16,-3 0 10-16,-3 3-10 0,0 3 0 0,-3-3 0 0,-3 2 0 15,-5 1 0-15,-1 0 0 0,-3 2 0 16,-3 0 0-16,-3 3 0 16,3-3-45-16,-2 3-15 0,5 0-4 0,-3 0 0 0,3 2 52 0,3-2 12 0,0 0 0 0,4 0 0 15,2 0 0-15,-3 0 0 0,6-3 0 0,3 0 0 16,0 0 25-16,3 1 8 0,-3-4 2 0,6 1 0 16,3-3-5-16,3-3-1 0,0 0 0 0,0-2 0 15,6 0-29-15,3-3 0 0,-3 0 0 0,5 0 0 16,4-3 0-16,0-2 0 0,6 2 0 0,0-2 0 15,-4-6 0-15,4 3 0 0,0-2 0 0,3-1 0 16,-6 0 0-16,5-2 0 0,-2 3 0 0,0-1 0 16,-3 0-45-16,0 1-15 0,-4-1-4 0,1-2 0 15,-6 2-153-15,0-2-31 0,-6 3-7 0</inkml:trace>
  <inkml:trace contextRef="#ctx0" brushRef="#br0" timeOffset="14009.99">19582 7474 2188 0,'0'0'48'0,"0"0"11"0,0 0 1 0,0 0 1 0,0 0-49 0,9 0-12 15,5 0 0-15,1-2 0 0,0-1 54 0,6 3 8 16,0-2 2-16,3 2 0 0,0 0-9 0,2-3-2 0,4 3 0 0,3-3 0 16,3 3-33-16,-7 0-8 0,1 0 0 0,0 0-1 15,0 0-11-15,-4 0 0 0,4 0 0 0,-3 0 0 16,-6 0 0-16,0 0 0 0,-3 0 0 0,-4-2 0 16,-2 2-117-16,-3-3-16 15,0 0-3-15,-6-2-900 0</inkml:trace>
  <inkml:trace contextRef="#ctx0" brushRef="#br0" timeOffset="14174.72">19981 7379 1926 0,'14'11'42'0,"-14"-11"9"0,9 5 1 0,3 0 3 0,-3 1-44 0,6 2-11 16,0 0 0-16,0 2 0 15,0-2 60-15,0 0 11 0,-1 0 1 0,-2 0 1 0,-3 2-7 0,3-4-2 16,-3 2 0-16,-3 0 0 0,-3 0-24 0,-3-3-4 15,-6 3-2-15,0 0-771 16,-6 0-155-16</inkml:trace>
  <inkml:trace contextRef="#ctx0" brushRef="#br0" timeOffset="14523.23">18513 7493 806 0,'0'0'72'16,"9"0"-58"-16,0 0-14 0,0-3 0 16,3 1 259-16,-3 2 49 0,3-3 9 0,0 3 3 15,2-3-154-15,1 1-30 0,0-1-7 0,0 0-1 0,3 1-52 0,-3-1-10 16,3 1-2-16,-3-1-1 0,-1 0-44 0,-2 1-9 16,-3-4-2-16,3 4 0 15,-6-1-114-15,0-2-23 0,0 2-5 0,-6 3-578 16,0 0-115-16</inkml:trace>
  <inkml:trace contextRef="#ctx0" brushRef="#br0" timeOffset="14700.3">18742 7363 1825 0,'0'0'40'0,"6"0"8"0,3 0 1 0,3 3 3 0,0 0-41 0,3-3-11 15,0 2 0-15,3 4 0 0,-1-1 67 0,-2 3 11 16,3-3 2-16,-3 3 1 0,0-3 3 0,-3 3 0 15,-3 0 0-15,0 0 0 0,-6 0-47 0,0 3-9 16,0-1-1-16,-9 1-1 16,0-3-95-16,-3 5-19 0,0-2-4 0,-3 4-1 0</inkml:trace>
  <inkml:trace contextRef="#ctx0" brushRef="#br0" timeOffset="15140.07">20528 7242 2188 0,'0'0'97'0,"3"8"20"0,6-3-93 0,0 5-24 16,-3 1 0-16,6 2 0 0,-3 3 103 0,6 0 16 15,0 3 3-15,2 2 1 0,4 0-45 0,3 3-9 16,3 0-1-16,0 2-1 0,-3 0-31 0,-1 4-7 16,1-1-1-16,-3 2 0 0,0 4 8 0,-6-1 2 15,0 1 0-15,-1 4 0 0,-2-4-38 0,-6-1 0 16,0 0 0-16,-6 1 0 0,0-3 11 0,-6-3 1 0,-3 2 0 16,-5 1 0-16,-4 0-3 0,-9-6 0 0,-6 1 0 0,-6 2 0 31,-2 0-176-31,-4-2-35 0</inkml:trace>
  <inkml:trace contextRef="#ctx0" brushRef="#br0" timeOffset="19308.93">17826 5289 2070 0,'0'0'45'0,"0"0"10"0,0 0 1 0,0 0 3 0,0 0-47 0,0 0-12 16,0 0 0-16,0 0 0 0,0 0 95 0,5 5 17 15,-5 9 3-15,3-1 1 0,-3 0-42 0,0 11-8 16,0 2-2-16,0 3 0 0,-3 3-35 0,0 3-7 16,1 2-2-16,-4 0 0 0,3-3-6 0,-3 3-2 15,3-5 0-15,0 2 0 0,6-5-12 0,-3 3 9 16,0-5-9-16,3-4 8 0,-3-2-26 0,3-2-6 15,0-3 0-15,3-3-1 16,-1-2-110-16,1-3-21 0,3-8-5 0,-3-6-559 16,0 1-111-16</inkml:trace>
  <inkml:trace contextRef="#ctx0" brushRef="#br0" timeOffset="19596.79">17692 5196 1947 0,'0'0'86'0,"0"0"18"15,0 0-83-15,0 0-21 0,0 0 0 0,8 0 0 16,-2 0 73-16,0 0 11 0,3 3 1 0,0 2 1 16,3 1 0-16,0 2 0 0,0 2 0 0,6 1 0 0,3 2-35 15,0 0-7-15,2 3-2 0,1-3 0 0,3 6-24 0,3-3-5 16,-1 5-1-16,7 0 0 0,-3 0 0 0,0 3-1 16,-1 0 0-16,1 0 0 0,-3-1-3 0,0 4 0 15,-7-1 0-15,-2 1 0 0,-3-6-8 0,-3 3 0 16,-9 0 0-16,0-1 0 0,-6-1 0 0,-3-1 0 15,-6 0 0-15,-6 0 0 0,-3 0 31 0,-5 0 1 16,-1 3 0-16,-3 0 0 16,-6-3-48-16,0 0-10 0,1-2-2 0,-1-1 0 15,0 1-8-15,3-3-1 0,4-3-1 0,-1 0-783 16,3-5-157-16</inkml:trace>
  <inkml:trace contextRef="#ctx0" brushRef="#br0" timeOffset="19831.5">18602 5564 2649 0,'0'0'58'0,"0"0"12"0,0 0 2 0,0 0 4 0,0 0-61 0,0 0-15 0,0 0 0 16,0 0 0-16,3 8 54 0,6-3 8 0,-3 1 2 0,6-4 0 15,3-2-52-15,0 0-12 0,6 0 0 0,0 0 0 16,-1-2-24-16,1 2-7 0,0-3-1 16,3-2-1-16,-3-1-170 0,0 1-33 0,-4 0-8 0,1 2 0 15</inkml:trace>
  <inkml:trace contextRef="#ctx0" brushRef="#br0" timeOffset="19999.5">18546 5802 1324 0,'0'0'118'0,"0"0"-94"16,3 8-24-16,0 0 0 0,-3-8 224 0,6 5 40 16,0 3 8-16,3-2 1 0,6-4-144 0,-1 1-29 15,4-3-5-15,6 0-2 0,3-5-52 0,3-3-10 16,2-3-3-16,7-2 0 16,-3-3-156-16,5-2-32 0,1 2-7 0,9-5-885 0</inkml:trace>
  <inkml:trace contextRef="#ctx0" brushRef="#br0" timeOffset="20480.39">19510 5233 1036 0,'-6'-7'92'0,"3"-1"-73"0,-3 0-19 0,3-3 0 15,-3 3 321-15,3-2 61 0,6-1 12 0,-6-2 2 16,-2 5-224-16,-4 0-46 0,0 0-9 0,0 3-1 16,0-1-42-16,0 1-8 0,-3 2-2 0,3 1 0 15,0 2-32-15,-3 0-6 0,3 2-2 0,3 4 0 16,-3-1-38-16,3 3-8 0,-3 0-2 0,1 5 0 15,2 0 24-15,0 1 0 0,0 1 0 0,3 1 0 16,-3 3 0-16,6-1 0 0,-3 1 0 0,0 2 0 16,0 3 9-16,3-3 7 0,-3 5 0 0,3-2 1 15,0-3-27-15,-3 3-6 0,0 0 0 0,0 0-1 16,3-3 27-16,-3 3 6 0,-3-3 0 0,3 0 1 0,-3-2-17 0,-3-1 0 16,0 1 8-16,0-3-8 0,0 0-12 15,0-6-5-15,-2 1-2 0,-4 2 0 0,3-5 19 0,3 2 0 16,-3-4 8-16,3 2-8 0,0-6 0 0,0-2 0 15,3 0 0-15,3-2-10 16,-3-1-28-16,6-2-6 0,6-3 0 0,0 0-1 16,3 0-7-16,3-5-2 0,3 2 0 0,0 1 0 15,0-1 8-15,-1 3 2 0,4 3 0 0,-3-3 0 0,0 5 26 0,0 0 6 16,0 1 0-16,-3 4 1 0,3 1 30 0,-3 2 5 16,-3 3 2-16,-1 0 0 0,1 3-26 0,-3 2 0 15,-3 3 0-15,3 0 0 0,-6 2 43 0,0 1 6 16,0 2 2-16,0 3 0 0,0-3-1 0,0 5 0 15,-3-2 0-15,0 3 0 0,3-3-18 0,3-1-3 16,0-1-1-16,0-1 0 0,3 0-2 0,0-3-1 16,3 1 0-16,3-3 0 0,3-3-40 0,-3 0-8 0,0-5-1 0,3-3-1 31,2-2-12-31,4-3-3 0,3-3 0 0,3-2-857 0,0-3-172 0</inkml:trace>
  <inkml:trace contextRef="#ctx0" brushRef="#br0" timeOffset="20764.3">20007 5474 2649 0,'0'0'58'0,"0"0"12"0,0 0 2 0,0 0 4 0,0 0-61 0,0 0-15 16,0 0 0-16,9 3 0 0,3 2 54 0,0-2 8 15,3 2 2-15,3 3 0 0,3-3-52 0,-1 6-12 16,1 2 0-16,0-2 0 0,0-1 16 0,-3 4 0 15,0 1 0-15,0 1 0 0,-7 0-26 0,1 3-5 16,-3-3-1-16,-6-1 0 0,0 1 64 0,-3 3 13 16,-3-6 3-16,-3 6 0 0,-6-4-52 0,4-1-12 15,-7-1 0-15,-3 0 0 0,-3 3 0 0,3-3 0 16,-3-2 0-16,0 2 0 16,1 0-51-16,-1-2-9 0,3-6-3 0,6 0 0 15,-3-2-97-15,6 0-20 0,3-6-4 0,6 3-1 0</inkml:trace>
  <inkml:trace contextRef="#ctx0" brushRef="#br0" timeOffset="20977.46">20415 5437 2041 0,'0'0'90'0,"0"0"19"0,-6 0-87 0,6 0-22 0,0 8 0 0,-6 3 0 16,-6-3 140-16,0 5 23 0,3 0 5 0,4 0 0 16,-7 6-83-16,0 2-17 0,-3 3-3 0,0 0-1 15,3 5 0-15,3-3 0 0,0 1 0 0,0 10 0 16,3-6-44-16,3-1-10 0,6-1-2 0,0-3 0 15,3-2-8-15,6-6-11 0,0-2 3 0,6-2 0 16,0-4 16-16,3 1 3 0,2-6 1 0,4-2 0 16,0-3-12-16,-3-3-17 0,6-5 4 0,-4 0 1 15,1-5-93-15,0 0-19 0,-3-6-3 0,3-2-717 16,-7-3-144-16</inkml:trace>
  <inkml:trace contextRef="#ctx0" brushRef="#br0" timeOffset="21230.66">19912 5310 2188 0,'-15'-2'48'0,"15"2"11"0,0 0 1 0,0 0 1 0,-6-3-49 0,6 3-12 15,0 0 0-15,9-3 0 0,0-2 101 0,3 2 18 16,6 1 3-16,0-1 1 0,6-2-43 0,-4 2-9 15,7 0-2-15,0-2 0 0,0 0-57 0,3 2-12 16,-1-2 0-16,7 0 0 0,-3-1 0 0,2-2 0 16,1 3 0-16,0-3 8 0,-6 3-18 0,-4-3-3 15,-2 3-1-15,-3-1 0 16,0-2-126-16,-6 3-24 0,-3 0-6 0,0-3-918 0</inkml:trace>
  <inkml:trace contextRef="#ctx0" brushRef="#br0" timeOffset="21409.64">20394 5099 1728 0,'0'0'76'0,"0"0"16"16,0 0-73-16,0 0-19 0,0 0 0 0,9 2 0 16,0 3 106-16,3 1 18 0,3-1 3 0,0 3 1 15,0-3-22-15,0 1-4 0,2 2-1 0,4-1 0 16,-6-1-59-16,0 4-12 0,0 1-2 0,0-3-1 16,-3 2 9-16,-3 4 3 0,0-6 0 0,-3 5 0 0,-3 0-22 0,-6 3-4 15,0 0-1-15,-6 0 0 16,0 0-68-16,-3-1-15 0,-3 1-2 0,0 3-1112 15</inkml:trace>
  <inkml:trace contextRef="#ctx0" brushRef="#br0" timeOffset="21747.59">20817 5961 1958 0,'0'0'43'0,"0"0"9"0,0 0 1 0,0 0 3 0,0 0-45 0,0 0-11 0,6 5 0 0,-3 1 0 15,3-1 160-15,-6-5 29 0,0 0 7 0,0 8 0 16,0 0-58-16,-3 2-12 0,0-2-2 0,0 3-1 15,-3 0-99-15,6-1-24 0,-3 1 0 0,3-1 0 16,-3 1 43-16,3-1 3 0,3 1 1 0,0-3 0 16,-3 3-47-16,3-4 0 0,6-1 0 0,0-1 0 15,-9-5-38-15,6 8-4 0,3-5-1 0,0-1 0 16,-3-4-47-16,2-1-10 0,1-2-1 16,0-1-1-16,0-4-144 0,3-1-29 0</inkml:trace>
  <inkml:trace contextRef="#ctx0" brushRef="#br0" timeOffset="21878.72">20701 5757 1555 0,'0'0'138'0,"0"0"-110"15,0 0-28-15,0 0 0 0,0 0 146 0,3 6 24 16,3-1 5-16,3-2 1 0,3-3-90 0,5 0-18 16,7 0-3-16,0-3-752 15,0-2-150-15</inkml:trace>
  <inkml:trace contextRef="#ctx0" brushRef="#br0" timeOffset="22419.05">21341 5064 2419 0,'0'0'53'0,"6"-5"11"0,0 0 3 0,6-3 1 0,0 2-55 0,2 1-13 0,1 0 0 0,0-1 0 16,0 1 54-16,0 3 8 0,3 2 2 0,0 0 0 16,-3-3 0-16,-1 3 0 0,1 3 0 0,-3 2 0 15,3 0 0-15,-3 3 0 0,-3-3 0 0,0 3 0 16,-3 5-52-16,-3 3-12 0,-3 0 0 0,-3 5 0 16,0 1 0-16,-3 1 0 0,-3 6 0 0,0 1 0 15,-6-1 40-15,0 0 4 0,0 5 2 0,1 3 0 0,-1 0-23 0,6 0-5 16,-3-2-1-16,3 2 0 0,0 0-17 0,3-5 0 15,3-3 0-15,3-3 0 0,-3 1 0 0,6-4 0 16,0-4 0-16,3 2 0 0,0-8 0 0,-3 1 0 16,6-4-15-16,0-2 5 0,0-3 10 0,0-2 12 15,-3-3-2-15,2 0-1 16,4-3-58-16,-3-2-12 0,3-3-3 0,-3-2 0 0,-3-1 52 0,3 0 12 16,3-2 0-16,-6 0 0 0,-3 0 0 0,3 2 0 15,-3 3 0-15,0 0 0 16,-6 3-30-16,3 5-3 0,0 0-1 0,0 0 0 0,0 0 54 0,-6 8 12 15,3 2 1-15,-3 4 1 16,3-1-54-16,-3 3-10 0,0 2-2 0,3 3-1 0,0 3 53 0,0 0 10 16,-3 0 2-16,3 5 1 0,0 5-46 0,0-2-10 15,0 0-1-15,3 2-1 0,-3-5 40 0,0 3 8 16,0-3 1-16,0 0 1 0,0-2-25 0,0-3 0 16,0-1 0-16,0-1 0 0,-3-1 56 0,-2-3 7 0,-1 1 1 15,-6-1 0-15,3-2-52 0,-9-3-12 0,-6-2 0 16,0-3 0-16,4-3 0 0,-4 1 0 0,-9-4 0 0,-3-2-987 15,4 0-200-15</inkml:trace>
  <inkml:trace contextRef="#ctx0" brushRef="#br0" timeOffset="25847.64">2651 11165 1148 0,'0'0'25'0,"0"0"6"0,0 0 1 0,0 0 0 0,0 0-32 0,0 0 0 16,0 0 0-16,6 0 0 0,6 0 22 16,-6 0-2-16,3-2 0 0,0 2 0 0,-3 0 61 15,3 0 12-15,2 2 3 0,1-2 0 0,0 0-52 0,0 3-11 16,3 0-1-16,0-3-1 0,0 0 6 0,6 0 2 15,-6 2 0-15,2 1 0 0,4-3-3 0,3 0-1 16,0-3 0-16,0 3 0 0,8 0-10 0,1 0-1 16,6-2-1-16,-3-1 0 0,2 0-13 0,-2 1-2 15,3-1-8-15,-1-2 12 0,1 0-12 0,3-1 0 16,-4 1-9-16,4 0 9 0,-3-1 0 0,0 1 0 16,-4 0 0-16,4 0 10 0,-9-1 1 0,5 4 0 0,1-4 0 15,-6 1 0-15,-3 2 5 0,2 1 2 0,4-4 0 0,-6 4 0 16,-3-1-3-16,3 0-1 0,-1 1 0 0,-2-1 0 15,0 1 0-15,0-1 0 0,0 0 0 0,-1 1 0 16,1-1-14-16,3 0 0 0,-3 3 0 0,3-2 0 16,-4-1 0-16,1 3 0 0,-3 0-9 0,0-3 9 15,3 3 0-15,-3-2 0 0,-1 2 0 0,1-3 0 16,0 0 0-16,0 1 0 0,-3 2 0 0,0-3 10 16,-1 0-10-16,-2 1 0 0,3-1-10 0,-6 3 10 15,6-2 0-15,-6 2 0 0,3-3 0 0,-3 3 0 16,-12 0 8-16,9 0-8 0,-9 0 0 0,0 0 0 15,0 0 10-15,0 0-2 0,9-3 0 0,-9 3 0 16,0 0-8-16,0 0 0 0,0 0 0 0,0 0 0 16,0 0 0-16,0 0 0 0,0 0 0 0,0 0 8 0,0 0-8 0,0 0 0 15,0 0 0-15,0 0 0 0,0 0 0 0,3-2 0 16,0-4 0-16,-3 6 0 0,2-5 0 0,-2 0 0 16,3-1 0-16,-3 4 8 0,-3-3-8 0,3-1 0 15,0 1 0-15,3 0 0 0,0-1 0 0,-3 1 0 16,0 0 0-16,0-1 0 0,3 1 0 0,0-3 0 15,0 3 0-15,0-3 0 0,0-3 0 0,0 3 0 16,3-2 0-16,0-3 0 0,-3 2 0 0,3-2 0 16,0 0 0-16,-3-3 0 0,3-3 0 0,0 1 0 15,-3-3 9-15,0-1-9 0,3-1 0 0,0-1 9 16,-6-3-9-16,0 1 0 0,3 2 8 0,-3-2-8 16,-3-4 0-16,3 4 0 0,-3 0 8 0,0-4-8 0,-3 4 0 15,0 2 0-15,3-2 0 0,0 5 8 0,-3-3-8 16,0 5 0-16,3-5 10 0,-3 6-10 0,0-1 8 0,-3 1-8 15,3-1 0-15,3-2 0 0,-6 3 0 0,6 2 0 16,-5 0 0-16,2-3 0 0,3 1 0 0,0 2 0 16,-3-3 0-16,3 1 0 0,-3 2 0 0,3-2 0 15,0 2 0-15,0-3 0 0,0 3 0 0,3 3 0 16,3 0 12-16,-3 0-4 0,-3 5 0 0,0-3 0 16,6 3-8-16,-6 0 0 0,-3 0 0 0,3 3-11 15,3 0 19-15,0-1 3 0,-3 4 1 0,0-4 0 16,0-2-4-16,0 3 0 0,-3 3 0 0,0-4 0 15,6 6-8-15,-6-2 0 0,3-4 0 0,-3 4 8 16,6 2-8-16,-3-3 8 0,-6 0-8 0,9 3 8 16,0 0-8-16,0 0 0 0,0 0 0 0,0 0 0 15,0 0 0-15,-6 3-17 0,0-3 2 0,-3 0 1 0,9 0 22 16,-5 5 5-16,-4-5 1 0,-3 3 0 0,3 2-14 0,-3-2 0 16,0-3 8-16,0-3-8 0,-6 1 0 0,0 2 0 15,-2-3 0-15,-1 3 0 0,-3-3 0 0,-3 1 0 16,0-1 0-16,0 3 0 0,-5-5 0 0,2 2-8 15,3 0 8-15,-3 1 0 0,1-1 0 0,-4 1 0 16,3 2 0-16,-3-3 0 0,4-2 0 0,-4 2 0 16,0 0 0-16,-3 1 0 0,-2 2 0 0,2-3 8 15,0 3-8-15,-2-3 12 0,-1 3-25 0,-3-2-6 16,4-1-1-16,-4 3 0 0,6 0 20 0,-3 0-8 16,-2 0 8-16,-1 0 0 0,3 0-9 0,1 0 9 0,-1 0 0 15,0 0-9-15,1 5 9 0,5-2 0 0,0 2 0 0,3-2-8 16,4 2 8-16,-1-2 0 0,3 2 0 0,0 0 0 15,0 1 0-15,4-1 0 0,-1 0 0 0,0 1 0 16,-3-4 0-16,0 1-10 0,3 2 10 0,4 0 0 16,-1-2-8-16,3-3 8 0,3 3 0 0,0-1 0 15,3 1 0-15,-3 0 0 0,0-3 0 0,3 2 0 16,-3 1 0-16,6 0 11 0,-2-1-11 0,2 1 10 16,-3 0-10-16,0-1 12 0,3 1-12 0,0 0 12 15,0-1-12-15,6-2 10 0,0 0-10 0,0 0 10 16,-3 5-10-16,3-5 0 0,-3 6 9 0,0-1-9 15,3 3 0-15,0 0 0 0,0 0 0 0,3 0 0 16,0 0 0-16,0 2 0 0,3 1 0 0,-6 2 0 16,3 3 0-16,0 3 0 0,0-4 0 0,0 7 0 0,6-1 11 15,-6 0 1-15,0 3 0 0,3 0 0 0,-3 2-12 16,0 0 0-16,-3 4 0 0,0-1 0 0,0-3 0 0,2 3-17 16,1 3 4-16,-3 2 1 0,0 3 12 0,0 0 13 15,0-2-2-15,0 2-1 0,0-3-10 0,-3 1 0 16,1-4 0-16,-1 4 8 0,3-3-8 0,0-3 0 15,0 2 0-15,-3-1 0 0,0-1 0 0,3-3 0 16,0 1 0-16,-3-4 0 0,3 1 0 0,-3-3 0 16,0-2 0-16,3-1 0 0,-6 1 0 0,3-3-11 15,0 0 1-15,0-3 0 0,-3-3 10 0,6 4 11 16,0-4-3-16,-6-2 0 0,0 0-8 0,3-3 0 16,3 3-10-16,-3-5 10 0,3-3 0 0,0 0 15 15,-3 5-2-15,3-5 0 0,0 0-13 0,0 0 0 0,0 0-9 16,0 6 9-16,-3-1 0 0,3-5 0 0,0 0 0 0,0 0 0 15,0 0 0-15,0 0 8 0,0 0-8 0,0 0 10 16,0 0-10-16,6 5 0 0,3-5-10 0,0 5 10 16,-3-2-16-16,3 2 4 0,0-5 0 0,3 3 0 31,2 2-13-31,-5-5-3 0,3 3 0 0</inkml:trace>
  <inkml:trace contextRef="#ctx0" brushRef="#br0" timeOffset="34636.96">4928 11308 345 0,'-3'3'31'0,"0"0"-31"16,-3-3 0-16,3 0 0 0,-3 0 223 0,0 2 38 15,6-2 8-15,0 0 2 0,0 0-166 0,0 0-33 16,0 0-6-16,0 0-2 0,0 0-6 0,0 0-2 15,0 0 0-15,3 8 0 0,-3 0-28 0,3 3-7 16,-3-3-1-16,3 2 0 0,0 3 0 0,0-2-1 16,-3 2 0-16,-3 0 0 0,3 1-2 0,-3-4 0 15,0 1 0-15,3-1 0 0,-3 4-5 0,0-4-2 0,3-2 0 0,0 3 0 16,0-3-1-16,0 2 0 0,-3-2 0 0,3-2 0 16,0-6 0-16,0 7 0 0,0-7 0 0,0 0 0 15,0 0-9-15,0 0 0 0,0 0 0 0,6 6 0 16,3-4 12-16,-3-2 0 0,0-2 0 0,3 2 0 15,0-6-12-15,3 1 8 0,-3 0-8 0,3 0 8 16,-3-1-8-16,6 1 0 0,-4 2 0 0,4 1 0 16,-3-4-16-16,3 4 4 0,0 2 0 0,0 0 1 15,3 0 0-15,-3 0 0 0,-1 2 0 0,4 1 0 16,3 0 11-16,0-1-13 0,3 1 5 0,3 0 8 16,2-1 0-16,1 1 0 0,-3 0 12 0,0-1-4 15,5 1-26-15,-2 0-6 0,3-3 0 0,-3 0-1 16,-1 0 25-16,1 0-10 0,3 0 10 0,0-3 0 0,-3 0 0 15,-1 1 0-15,1-1 0 0,0-2 0 16,-6 2 0-16,2 0 0 0,-8 1 0 0,0 2 0 0,3-3 0 16,-9 0 0-16,0 3 0 0,-6 0 0 0,0 0 16 0,-6 0 9 15,0 0 3-15,0 0 0 0,0 0-10 0,0 0-2 16,0 0 0-16,0 0 0 0,0 0 4 0,0 0 0 16,0-2 0-16,-6-3 0 0,-3-1 4 0,3 4 2 15,0-6 0-15,3 2 0 0,-3-2-13 0,0-2-2 16,3 2-1-16,0-3 0 0,0 1-10 0,0-4 0 15,0-1 9-15,3 1-9 0,-3-4 10 0,3-1-2 16,-3 1-8-16,3-1 12 0,0 3-12 0,3 1 8 16,-3-1-8-16,0 2 0 0,0 1 11 0,0 0-11 15,3 0 12-15,-3 0-12 0,0 5 0 0,0 0 0 0,0 0 0 16,0 0 0-16,0 2 0 0,0 6 0 0,3-5-12 16,-3 5 12-1,3-2-82-15,-3 2-10 0,0 0-3 0,9 0-845 0</inkml:trace>
  <inkml:trace contextRef="#ctx0" brushRef="#br0" timeOffset="37910.36">11727 10435 230 0,'0'0'10'0,"0"0"2"0,0 0-12 0,0 0 0 0,0 0 0 0,0 0 0 15,-3-5 376-15,3 5 73 0,-3-8 15 0,3 8 2 16,-6-3-245-16,6 3-49 0,0 0-9 0,0 0-3 0,0 0-76 0,0 0-16 16,0 0-4-16,0 0 0 0,0 0-30 0,-6 6-6 15,3-1-2-15,0 5 0 0,0-2-16 0,0 6-10 16,3-4 12-16,-3 6-12 0,3-3 0 0,3 3 0 15,0 3 0-15,3-3 0 0,0-1 0 0,0-1 0 16,3-4 0-16,-1 4 0 0,10-7-20 0,0-1 0 16,3-1-1-16,0-5 0 15,3-3-38-15,-3-2-7 0,5-3-2 0,-2-2 0 16,0-6 14-16,0 0 2 0,0-5 1 0,2-3 0 0,-2 0 30 0,0-2 5 16,-3-1 2-16,0-2 0 0,-4-3 27 0,1 1 6 15,-3-4 1-15,0-2 0 0,-6 0 15 0,0-3 3 16,-6-2 1-16,3 2 0 0,-3 6-7 0,3 5 0 15,-3 2-1-15,0 6 0 0,-3 5 11 0,0 6 2 16,-3 2 1-16,3 8 0 0,0 0-12 0,-6 5-2 0,-3 6-1 16,3 2 0-16,-3 11-11 0,-3 2-3 0,0 9 0 15,0-1 0-15,0 6-3 0,1 2-1 0,2 6 0 0,-3 2 0 16,6 3-12-16,0 0 0 0,-3 0 0 0,3 2 0 16,0-2 0-16,3 0 0 0,-3-3 0 0,3 3 0 15,0-5 0-15,0-1 9 0,3-7-9 0,0 0 8 16,0-3-8-16,0-5-9 0,6-6 9 0,0 1-13 15,0-6 13-15,-3-3 0 0,6-2 0 0,0-5 0 16,0-1 0-16,3-2 0 0,-3-5 0 0,2-3 0 16,4-3 0-16,0-2 0 0,-6-6 0 0,6-2 0 15,0-3 0-15,-3-2 8 0,0-3-8 0,0-6 10 16,-3 1-10-16,-1-6 0 0,1 3 0 0,-6 0 0 16,-3-3 0-16,0 0 0 0,-3 3 0 0,-3 3 0 15,-2 7-11-15,-4-2 11 0,0 2-8 0,-3 6 8 16,-3 0-108-16,-6 5-16 0,-6 0-3 0,1 3-669 15,-1-1-135-15</inkml:trace>
  <inkml:trace contextRef="#ctx0" brushRef="#br0" timeOffset="38059.21">11688 10253 1958 0,'0'0'174'0,"0"0"-139"16,0 0-35-16,3-6-864 0</inkml:trace>
  <inkml:trace contextRef="#ctx0" brushRef="#br0" timeOffset="38494.15">13209 10369 2746 0,'-3'-5'60'0,"3"2"13"0,0 0 3 0,0 3 1 15,0 0-61-15,6-5-16 0,0 3 0 0,3-1 0 0,6 0 16 16,-3 3 1-16,-1-2 0 0,1 2 0 0,6 2-3 0,-3-2-1 15,0 6 0-15,3-1 0 0,-3 0-13 0,0 0 0 16,-4 1 8-16,4 2-8 0,-3-3 0 0,-3 3 0 16,3 0 8-16,-3 2-8 0,-3 1 0 0,0 0 0 15,-3-1 0-15,0 1 0 0,-3 2 0 0,-6 0 0 16,0 3-12-16,-3 0 12 0,0 0-17 0,-6 2 3 16,-3 1 1-16,-2 2 0 0,-4-2-2 0,0 2 0 15,-6-3 0-15,0 3 0 0,-2 3 15 0,5-3 0 16,3-2 0-16,3 2-9 0,0-2 29 0,1-4 5 15,2 1 2-15,3-2 0 0,3-4-1 0,6 1 0 16,3-3 0-16,6 0 0 0,0-3-8 0,6 0-2 16,0-5 0-16,9-2 0 0,2-4-16 0,4 1 10 15,3-6-10-15,6 1 8 0,-3-6-18 0,2 0-4 0,4-3-1 16,0 1 0 0,-1-1-168-16,4 1-33 0,-3-1-8 0,6 1 0 0</inkml:trace>
  <inkml:trace contextRef="#ctx0" brushRef="#br0" timeOffset="38947.51">14010 10403 2556 0,'0'0'56'0,"0"0"12"0,0 0 3 0,0 0 0 16,-3-2-57-16,-3 2-14 0,3-3 0 0,3 3 0 16,-6 3 89-16,3-1 15 0,-3 1 4 0,6 2 0 15,-3 3-61-15,3 3-12 0,-3-3-3 0,0 2 0 16,0 6-1-16,3 0-1 0,-3 0 0 0,0 3 0 0,-3-1-18 15,3-2-3-15,0 2-1 0,3-2 0 0,0 0-8 0,0 0 0 16,3 0 0-16,3-3 0 0,0-2 0 0,3-1 0 16,0-2 0-16,6-2 0 0,-6-1 0 0,5-5-9 15,7 0 9-15,-3-5-13 0,0-1-3 0,3-2 0 16,3 0 0-16,-4-2 0 0,1-3 4 0,0-3 1 16,-3 3 0-16,0-3 0 0,0-3 11 0,-3 1-12 15,-1-6 12-15,-2 3-12 0,0-3 12 0,-6 3-13 16,3 5 5-16,-9 0 8 0,0 3 0 0,-3-1 0 15,-3 4 0-15,3 2 0 0,-9 3 0 0,3 2 0 16,-2 3 0-16,2 3 0 0,-3-1 0 0,-3 4 0 16,3 1 0-16,3 4 8 15,0 0-43-15,3 2-9 0,0 3-1 0,6-3-1 0,3 0 54 0,3 0 12 16,3 1 1-16,0-4 1 16,3 1-58-16,3 2-12 0,0-2-3 0,-1-1 0 15,-2 1 7-15,0-3 2 0,0 0 0 0,-3 0 0 0,0 2 33 0,-6-2 9 0,3-3 0 0,-3 3 0 16,-3-8 20-16,0 6 8 0,-6-1 1 0,3 3 1 15,-6-5-9-15,0 2-1 0,-3-3-1 0,-6 1 0 16,4 0-35-16,-7-3-6 0,0 2-2 0,-3-2-790 16,0-2-158-16</inkml:trace>
  <inkml:trace contextRef="#ctx0" brushRef="#br0" timeOffset="39095.11">13950 10126 2304 0,'0'0'204'0,"0"0"-163"16,0 0-33-16,0 0-8 0,0 0 79 0,0 0 13 16,0 0 4-16,0 0 0 15,6 5-107-15,3 3-21 0,0-3-4 0,9 0-1104 16</inkml:trace>
  <inkml:trace contextRef="#ctx0" brushRef="#br0" timeOffset="39421.06">15182 10263 57 0,'12'-5'0'0,"-6"0"0"0,3 2 0 0,-9 3 0 0,-6-3 0 0,6 3 0 16,0 0 274-16,0 0 50 0,-3-5 9 0,3 5 3 15,0 0-136-15,-6-3-26 0,0 3-6 0,0 0 0 16,6 0-44-16,-6 3-8 0,0 0-1 0,-3-1-1 16,1 4-19-16,-1 2-4 0,-3-3-1 0,3 3 0 15,-6 2-10-15,3-2-3 0,-3 6 0 0,0-1 0 16,3 3-6-16,-3 0-2 0,1 2 0 0,2 1 0 16,-3-1-32-16,6 6-6 0,3-3-2 0,3 3 0 15,3-3-29-15,6 0 8 0,3-2-8 0,6-1 0 16,3 1-62-16,2-3-15 0,4-6-3 0,3 3-1 15,3-7-155-15,2-4-30 0,7-4-6 0</inkml:trace>
  <inkml:trace contextRef="#ctx0" brushRef="#br0" timeOffset="41270.15">15578 10205 2455 0,'-15'-8'108'0,"6"5"24"0,0 1-106 0,-2-1-26 16,-7 0 0-16,3 1 0 0,-3 4 100 0,0-2 14 15,0 3 3-15,0 0 1 0,-2 2-17 0,5 0-3 16,9 6-1-16,-3-3 0 0,0 5-65 0,-3 0-12 16,3 3-4-16,0 3 0 0,6-1-16 0,0 1 0 15,0 2-11-15,3 0 11 16,3 0-41-16,3 0-2 0,3 1 0 0,0-4 0 16,3 1-32-16,-3-3-6 0,0-3-2 0,3-3 0 15,-3 1 13-15,2-6 2 0,1-2 1 0,0-3 0 0,-3 0 47 0,3-5 10 0,0-1 2 16,0-2 0-16,0-2 20 0,0-1 4 0,-3-5 0 0,0 0 1 15,0-2-3-15,-4 2-1 0,1-3 0 0,0 1 0 16,-3-3 7-16,0 2 0 0,-3 1 1 0,-3 2 0 16,0 3-33-16,-3-1-8 0,0 4 0 0,-2 2-1 15,-4 0 33-15,0 5 6 0,0-2 2 0,-6 2 0 16,-6 3-32-16,3 3-7 0,3 0-1 0,1 2 0 16,2 3 41-16,0 0 8 0,3 2 2 0,3 1 0 15,3 0-50-15,3 2-9 0,6-5-3 0,3 0 0 16,3 0 31-16,6-3 0 0,3 0 0 0,2-2 0 15,7-6-57-15,0 3-6 0,-3-2-1 16,3-4 0-16,-4 4 52 0,-2-1 12 0,3-2 0 0,-3-1 0 0,-3 1 65 0,0 0 16 16,0 0 3-16,-1-1 1 15,-2 1-10-15,0 0-3 0,3-3 0 0,-3 2 0 0,0 1-21 16,0 0-5-16,0 0-1 0,-4 2 0 0,-2-2-45 0,3 5 0 16,-6-3-15-16,3 6 4 0,3-3 30 0,-3 5 5 15,-3 3 2-15,0 0 0 0,-3 2-26 0,3 1 8 16,-6 2-8-16,-3 3 0 0,-3 0 0 0,-3 2 8 15,0-4-8-15,3 2 0 0,-3-1 8 0,0 1-8 16,0 0 8-16,0-3-8 0,3 1 0 0,-2-1 8 16,-1-3-8-16,3-2 0 0,3 0 0 0,3-8 0 15,0 0 0-15,0 0 0 0,0 0 0 0,0 0 0 16,3-5 0-16,3 0-11 0,3-6-6 0,-1 1-2 16,1-6 0-16,3 0 0 0,3 0 6 0,-3-3 1 15,6-2 0-15,0-3 0 16,0 3-42-16,0 0-8 0,-1 0-2 0,1 2 0 0,-3 4 37 0,0 4 7 0,0 0 2 15,-3 6 0-15,0-3 2 0,-3 8 1 16,-3 0 0-16,-6 0 0 0,9 8 15 0,-4 0 0 0,-2 3 0 0,3 2 0 16,-3 3 11-16,3 2 1 0,-3 1 1 0,0 2 0 15,0-3-5-15,-3 4-8 0,3-1 11 0,3 0-11 16,-6-3 8-16,9 1-8 0,-3-3 0 0,3 0 0 16,0-3 0-16,0-2 8 0,3-4-8 0,3-1 0 15,0-1 8-15,-4-5-8 0,1-5 0 0,6-1 0 16,0-1 8-16,0-1-8 0,-3-6 12 0,0-4-12 15,0 2 8-15,-4-5-8 0,4 0 0 0,-3-6 0 0,0-2 31 16,0 0-1-16,-3-5 0 0,0-3 0 0,-3 0-2 16,-3-3-1-16,3-3 0 0,-3 4 0 0,0 2 5 0,0 2 2 15,-3 6 0-15,0 3 0 0,-3 5-5 0,3 2-1 16,0 9 0-16,-3 2 0 0,3 2-12 0,0 6-4 16,-3 0 0-16,0 6 0 0,0-1-12 0,0 5 0 15,-3 4 0-15,0 4 0 0,3 1 0 0,0 5 0 16,-3 2 0-16,0 6 0 0,3-3 0 0,0 3 0 15,-3-1 0-15,3 6 0 0,3-5-9 0,-3 3 9 16,3-4 0-16,3 1-9 0,0-5-7 0,3-1-2 16,0-2 0-16,3-3 0 0,0-3-2 0,0-2 0 15,0-2 0-15,3-4 0 0,0-2 7 0,0-5 1 16,-1-1 0-16,1-2 0 0,0-5 12 0,3 0 0 16,-3-3 0-16,3-5-9 0,3-1 9 0,-6 1 0 15,3 0 0-15,-1-6 0 0,1 1 0 0,0-1 9 16,-3-2-9-16,-3 0 0 0,3 0 11 0,-3 2-11 0,0 6 10 15,-6-3-10-15,-3 6 13 0,3-1-3 0,0 3-1 0,-3 0 0 16,0 3 0-16,0 5 0 0,0 0 0 0,0 0 0 16,0 0-9-16,0 0 0 0,-3 11 0 0,0-1 0 15,6 1 0-15,-6 2 0 0,0 0 0 0,3 0 0 16,3 6 0-16,0-3 0 0,0 0 0 0,0 0 0 16,0-6 0-16,3 3-9 0,0-2 9 0,3-1 0 15,-6 1-16-15,5-3 3 0,4-3 1 0,-3 1 0 16,0-4 4-16,0-2 8 0,3-2-13 0,-3-4 5 15,0 1-4-15,3-3-1 0,0 0 0 0,6-2 0 0,-4-4 25 16,1 1 4-16,-6-3 2 0,3 3 0 0,6-3-9 16,-3 0-1-16,-3 0-8 0,3 0 12 0,0 1-1 15,-3 1-1-15,-1 1 0 0,-2 3 0 0,0 2-10 16,3 2 12-16,3 1-12 0,-6 5 12 0,-3 0-12 0,0 3 0 16,6-1 0-16,-6 6 0 0,0 3 0 0,0-3 0 15,0 5 0-15,0 0 8 0,-3 3 1 0,0 0 0 16,-3 3 0-16,0-1 0 0,3-5-9 0,-1 3 0 15,-4 0 0-15,-1-3 0 0,6-5 0 0,-3 3 0 16,0-3 9-16,0 0-9 0,0-8 0 0,0 0 8 16,0 0-8-16,0 0 0 0,0 0 9 0,0 0-9 15,5-6 12-15,1 1-12 0,0-3 0 0,0 0 0 16,3-5 0-16,3 2 0 0,0 1 0 0,0-3 0 16,0-1 0-16,3 4 0 0,6-1-9 0,-7 1 9 15,-11 2-8-15,6 2 8 0,6 1 0 0,-6 0 0 16,-9 5 0-16,0 0-8 0,0 0 8 0,9 0 0 15,-3 2-9-15,-6-2 9 0,-3 8 0 0,6 6 0 0,3-4 0 0,-3 6 0 16,-3-3 0-16,0 1 0 0,6-1 0 0,3 3 8 16,-3-3-8-16,0 3 0 0,0-3 0 0,3-2 0 15,3-1 0-15,-3 3-12 0,-4-5 2 0,4 0 1 16,3 0 9-16,0-5-12 0,-6-3 12 0,3 0-12 16,0-3 12-16,0 1 0 0,3-6 0 0,-3 0 0 15,0-3 0-15,0-2 0 0,3-3 8 0,-6 0-8 16,-1-2 8-16,1-1-8 0,3 1 10 0,-3-4-10 15,3 4 16-15,-6-1-4 0,0 1 0 0,3 2 0 16,0 0 4-16,0 5 1 0,-6 1 0 0,3-1 0 16,0 6 27-16,0 0 4 0,-6 2 2 0,3 3 0 15,0 0-63-15,0 0-13 0,0 0-2 0,0 5-1 0,-6 3 46 16,3 3 10-16,3 2 1 0,-3 3 1 0,0 0-29 0,0 2 0 16,6 4 0-16,0-1 0 0,-3 0 0 0,3-3 0 15,0 4 0-15,3-4 0 16,6-2-25-16,-6 0-11 0,0-3-3 0,3 0 0 0,0-2 22 15,3-3 4-15,-3-3 1 0,2 0 0 0,4-5 12 0,-3 0-11 16,0-5 11-16,-3 0-10 0,-6-3 10 0,9 0 0 16,3-3 0-16,-6-2 0 0,-6 0 0 0,6-6 8 15,3 3-8-15,-1-2 0 0,-5-3 0 0,0-3-15 16,3 0 3-16,3 0 0 0,-3 1 22 0,0 1 5 16,-3-1 1-16,0 4 0 0,6 3-26 0,-6 3-5 15,-6 0-1-15,3 5 0 0,0 2 27 0,-3 6 5 16,0 0 0-16,0 0 1 0,-3 8-17 0,0 0 0 15,3 3 0-15,-6 2 0 0,-3 6 0 0,3 2 0 0,3 0 0 0,0 5 0 16,0 4-12-16,0-4-4 0,0 1 0 0,3-1 0 16,0-2 25-16,3 0 5 0,3-1 1 0,0-1 0 15,3-1-15-15,0-5 0 0,0-1 0 0,3-4 0 16,0 0-13-16,2-3-3 0,-5-6 0 0,3 1 0 31,3-6-69-31,-3-2-15 0,3-6-2 0,0-2-1 0,0-3-85 16,0-2-18-16,-3-3-3 0</inkml:trace>
  <inkml:trace contextRef="#ctx0" brushRef="#br0" timeOffset="41439.51">17111 10012 2419 0,'0'0'53'0,"0"0"11"0,-9 5 3 0,6-2 1 0,3-3-55 0,0 0-13 15,-6 2 0-15,6-2 0 0,0 0 0 0,0 0 0 16,0 0 0-16,0 0-1072 16</inkml:trace>
  <inkml:trace contextRef="#ctx0" brushRef="#br0" timeOffset="41579.78">16290 9967 2426 0,'-3'0'108'0,"3"0"21"0,0 0-103 0,0 0-26 0,9 3 0 0,5-1 0 31,4-2-100-31,3-2-26 0,3-4-5 0</inkml:trace>
  <inkml:trace contextRef="#ctx0" brushRef="#br0" timeOffset="42735.83">18171 10213 1555 0,'0'0'138'0,"0"0"-110"16,0 0-28-16,0 0 0 0,0 0 177 0,0 0 31 16,0 0 5-16,0 0 2 0,0 0-50 0,0 0-9 15,0 0-3-15,0 0 0 0,0-5-65 0,0-1-12 16,-3 1-4-16,3 5 0 0,0-5-40 0,0 5-9 15,-3-6-2-15,-3 1 0 16,0 5-40-16,0 0-8 0,-3 3-1 0,0 2-1 0,3 3 29 0,-3 3 0 0,0 2 0 0,-3 3 0 16,-2 2 0-16,5 6 0 0,-3 3 0 0,6-1 0 15,0 0 0-15,3-2 0 0,3 3 0 0,3-3 0 32,0-1-61-32,9-1-7 0,0-1 0 0,2-5-1 0,4-1 8 0,0-4 1 15,0-3 1-15,3-3 0 0,3-2-9 16,-3-6-3-16,-1 1 0 0,-2-4 0 0,0-2 55 0,-3-2 16 0,-3-1-8 0,0-2 8 15,0-3 0-15,-3-2 12 0,-3-1-2 0,0-2 0 16,-4 0 43-16,1-3 9 0,-3 0 2 0,-3 0 0 16,1-2-12-16,-4 2-1 0,0 0-1 0,-3 6 0 15,0-1-14-15,-6 6-2 0,-3-3-1 0,0 8 0 16,0 0-17-16,-3 3-4 0,-2 2-1 0,2 6 0 0,6 0-2 16,0 4 0-16,0 4 0 0,0 2 0 0,3 1-9 0,3 1 0 15,6 1 0-15,6 0 0 16,3 3-36-16,6-3 0 0,6-3 0 0,9 0 0 0,0-2 36 0,2-3 0 15,1-3 0-15,3-5 0 16,-3 0-62-16,-3-5-5 0,-1-1-1 0,1 1 0 0,0-3 58 0,-3-3 10 16,-6-2 0-16,2 0 8 0,1 0-8 0,-6-1 0 15,-3-1 0-15,-3-1 0 0,0-3 73 0,0 3 14 16,0-2 2-16,-3 2 1 0,-6 3-42 0,0-1-8 16,3 1-1-16,-6 0-1 0,-3 5-2 0,3 3-1 15,3-3 0-15,-3 5 0 0,-3 3-5 0,0 0-1 16,0 3 0-16,0 5 0 0,3 0-39 0,-3 5-8 15,0-2-2-15,3 4 0 0,3 4 20 0,0-1-8 16,-3 1 8-16,3 2 0 0,0 0-8 0,6 0 8 16,0 1 0-16,3-1 0 15,0-5-38-15,0 0-1 0,0-1 0 0,3-4 0 0,0 0 39 0,2-3 0 16,1-3 0-16,-3-3 0 0,3-2 0 0,-3-2 0 0,0-1 0 0,0-5 0 16,0 3 0-16,-3-3 0 0,0-3 0 0,0-2 0 15,2 3 0-15,-2-4 0 0,-3 1 0 0,-3 0 0 16,3 0 0-16,-3 2 0 0,0 1 0 0,0 2 0 15,-6 0 22-15,3 8 12 0,0 0 2 0,0 0 1 16,0 0-26-16,0 0-11 0,0 0 8 0,6 5-8 16,-3 3 0-16,0 2 0 0,3 1 0 0,-3 2 0 15,6 3 16-15,-3 0 8 0,3 3 2 0,0-4 0 16,3 1-72-16,3 0-14 0,-3-3-4 0,2-2 0 0,1-3 52 16,3-3 12-16,0-2 0 0,3 0 0 0,0-6 0 0,-3 0 0 15,2-5 0-15,4 0 0 0,-6-2 0 0,0-1 0 16,3-5 0-16,-3 0 0 0,-1 1 0 0,-5-7 0 15,3 1 9-15,-3 0-9 0,0 0 0 0,-3-3 0 16,-3-2 0-16,3-1-10 0,-3 1 10 0,-3-1 16 16,-6 3-4-16,0 3-1 0,-3 5-11 0,-3 3 0 15,-6 0 0-15,-3 2 8 0,0 6-8 0,1 5 0 16,-4 5 0-16,-3 3 0 0,0 3 0 0,0 2 0 16,6 3 0-16,1 0 8 0,-1 0-8 0,9 5 8 15,3 0-8-15,3 3 8 0,3 0-8 0,3 0-9 16,6 2 9-16,3 0-13 0,0 1 1 0,2-3 0 15,1-6 0-15,0 1 0 16,0-1-26-16,-3-2-5 0,-3 0-1 0,0 0 0 0,-3-6 31 0,-3 4 13 0,-3-4-12 16,-3 1 12-16,-3-3 0 0,-9 0 15 15,0 0-1-15,-6 0 0 0,-6-3 2 0,1 0 1 16,-7 0 0-16,-6 1-910 0,0-1-183 0</inkml:trace>
  <inkml:trace contextRef="#ctx0" brushRef="#br0" timeOffset="44590.13">5586 12285 806 0,'0'0'72'0,"0"0"-58"16,0 0-14-16,6-3 0 0,-6 3 176 0,9-3 33 16,-6 1 7-16,3-1 0 0,0 0-50 0,0 1-10 15,0-1-3-15,0 0 0 0,-1-2-38 0,1 3-8 16,-6 2-2-16,3-3 0 0,3 0-29 0,-6 3-7 15,0 0-1-15,0 0 0 0,0 0-13 0,0 0-3 16,-9 3-1-16,-2 0 0 0,2 2-27 0,-9 0-4 16,3 3-2-16,-6 0 0 0,0 0-10 0,-9 2-8 15,1 1 12-15,-7 2-12 0,-3 3 8 0,-2 3-8 0,-1-3 0 16,3 2 0-16,0 1 0 0,1-4 0 0,-1 1 0 0,0 0 0 16,7-3 0-16,-1 3 0 0,3-2 0 0,3-4 0 15,7 1 0-15,5-3 0 0,0 0 0 0,6 0 0 16,6-3 0-16,3-5 0 0,0 0 0 0,6 8 0 15,3-6 0-15,6 4 0 0,5-4 0 16,4 1 0-16,3 0 0 0,-3-3 8 0,6 0-8 0,-1 0 0 16,4 0 8-16,0 0-8 0,3 0 0 0,2 2 0 15,4 1 17-15,-3 0 0 0,-1 2 0 0,4 0 0 16,-3 6-32-16,-1-1-6 0,-2 1-2 0,-3 0 0 16,-6-1 23-16,-4 3 0 0,-5 1 10 0,-3 1-10 0,-6 1 0 15,-3 3-9-15,-6-1-1 0,-9 1 0 0,-3 5-1 16,-9-3 0-16,1 3 0 0,-7 2 0 0,-3 1 11 15,-9 2-13-15,-5 0 5 0,2 3 8 16,0-3-34-16,-2 0 1 0,-1 2 0 0,0-1 0 0,7-4 33 16,-1-2 0-16,-3 2 0 0,1-2 0 0,5-3 0 0,3-2 0 15,3-3 0-15,4 0 0 0,8-3 22 0,6 0 8 16,0-2 2-16,6-1 0 0,0-2-32 0,9 0 0 16,3-3 0-16,9 1 0 0,0-4 12 0,6 1-3 15,2 0-1-15,4-3 0 0,6-6 3 0,-3 1 0 16,-1 2 0-16,7-2 0 0,3 0-11 0,3-1 10 15,-4-1-10-15,7 1 10 0,0 1-10 0,-1-3 10 16,-5 0-10-16,3 3 10 0,-7 2-10 0,-2-2 0 16,-3 0 0-16,0 2 0 15,-7-2-152-15,1 2-28 0,18-5-7 0,-15 3-1 0</inkml:trace>
  <inkml:trace contextRef="#ctx0" brushRef="#br0" timeOffset="45195.35">6110 12771 1267 0,'-6'-2'112'0,"6"2"-89"0,0 0-23 0,0 0 0 0,0 0 183 0,0 0 32 16,0 0 6-16,0 0 2 16,0 0-118-16,3 8-23 0,-3 0-5 0,3 2-1 0,0 3-26 0,3 3-6 15,0 3 0-15,-3 5-1 0,0 2-20 0,0 3-4 16,3 3-1-16,-6 2 0 0,3 3-6 0,-1 0 0 16,1 3-1-16,-3 3 0 0,0-6-11 0,0 2 0 15,0-4 0-15,0 2 0 0,0-3 21 0,0-2 9 16,3 0 2-16,0 2 0 0,-3-10-32 0,3 2 0 15,-3-2 0-15,3-5 0 0,0-4 14 0,-3-1-3 16,3-6-1-16,0-3 0 0,-3-5-10 0,0 0 8 16,0 0-8-16,3-11 8 0,-3-2 4 0,3-3 0 15,-3-2 0-15,-3-1 0 0,3-7-12 0,-3-1 0 16,0-4 0-16,0-7 0 0,0 1 0 0,-3-5 0 16,0-6 0-16,1-2 0 0,-4 3 0 0,3 2-17 15,-6 0 4-15,0 2 1 0,0 6 12 0,0 5 10 0,0 3-2 0,0 6 0 16,0-1 19-16,3 5 3 0,3 3 1 0,0 3 0 15,0 3 3-15,6 2 1 0,3 2 0 0,0 1 0 16,3 0-24-16,6 2-11 0,6 0 10 0,3 3-10 16,0 0 0-16,6 3 0 0,2-3 0 0,7 5 0 15,-6 1 0-15,0-1-10 0,-4 6 10 0,4-1-8 16,0 3 8-16,-6-2-10 0,-3 2 10 0,-4 0-10 16,1 1 10-16,-6-4 0 0,-3 3 0 0,-3 1 0 15,-6-1 0-15,-3 0 0 0,-3 0 0 0,-6 1 0 16,-3-1 0-16,-5 3 12 0,-4-6-2 0,0 4-1 0,-3-4-9 0,0 1 0 15,1 2 0-15,-1-3 8 16,3 4-59-16,0-4-12 0,0 1-2 0,4-3-797 16,2 0-159-16</inkml:trace>
  <inkml:trace contextRef="#ctx0" brushRef="#br0" timeOffset="45761.9">6541 13137 2127 0,'0'0'94'0,"0"0"20"0,0 0-91 0,-3-6-23 0,3 6 0 0,0 0 0 15,-3-5 80-15,0 0 12 0,-3 2 3 0,6 3 0 16,0 0-36-16,-5-3-7 0,-1 1-2 0,-6 7 61 16,6 0-47-16,0 3 0 0,-3 0 0 15,3 3-53-15,0 2-11 0,-3 0 0 0,3 3 0 16,3 0 0-16,0 0 0 0,0 2 0 0,3 1 0 15,0-1 0-15,3-2 0 0,0-2 0 0,3 1 0 16,0-1 0-16,0-1 0 0,0-5 0 0,6 2 0 16,0-4 0-16,0-1 0 0,0-2 0 0,-1-3 0 0,7-6 0 15,-3 4 0-15,0-6 0 0,0 0 0 0,-3 0 0 0,3-5 0 16,-3 2 0-16,0-2 0 0,-1 0-12 0,-2-3-5 16,0 0-2-16,-3 0 0 15,-3 0-21-15,-3 0-4 0,0-5 0 0,0 3-1 16,-3-1 15-16,-3 1 3 0,-6 4 1 0,3 1 0 15,-2 2-10-15,-1 4-1 0,-6 4-1 0,-3 0 0 0,3 6 13 0,0-3 2 16,-3 5 1-16,1 0 0 0,-1 3 35 0,3-2 7 16,3 2 2-16,3 0 0 0,0 0 33 0,6-1 6 15,6 1 2-15,3 0 0 0,-3-8-51 0,9 6-12 16,3-4 0-16,6 1 0 0,0-6 0 0,3 3 0 16,5-8 0-16,4-2 0 15,0-3-250-15,0-1-56 0</inkml:trace>
  <inkml:trace contextRef="#ctx0" brushRef="#br0" timeOffset="46035.34">7101 12361 2383 0,'-12'-8'52'0,"9"8"12"0,-3-5 1 0,0 5 2 15,0-5-54-15,0 2-13 0,-3 3 0 0,0-2 0 16,0 2 102-16,4 0 18 0,-1 2 3 0,-3 3 1 15,0 1-52-15,3 2-11 0,-6 2-1 0,3 6-1 0,0 0-32 0,-3 8-7 16,0 2 0-16,0 6-1 0,0 2-1 0,0 3 0 16,-5 6 0-16,5 4 0 0,0-2-5 0,3 3-1 15,0-3 0-15,0 3 0 16,3-1-33-16,3-4-7 0,0-6-2 16,3 2 0-16,9-2 46 0,-3-2 10 0,0-6 2 0,6 0 0 15,3-5-45-15,0-3-9 0,2-5-2 0,4-3 0 16,3-5-60-16,3-3-13 0,6-5-3 0,-1-5-755 15,-2 0-151-15</inkml:trace>
  <inkml:trace contextRef="#ctx0" brushRef="#br0" timeOffset="46410.38">7232 12745 2188 0,'-30'3'97'0,"30"-3"20"0,0 0-93 0,0 0-24 0,0 0 0 0,0 0 0 16,9 2 107-16,-9-2 17 0,0 0 3 0,0 0 1 16,15 0-52-16,0 3-9 0,-3-3-3 0,-3 3 0 15,3-1 0-15,0 1 0 0,5 0 0 0,-2-1 0 16,-9 1-51-16,6-1-13 0,6 4 0 0,-6-1 0 16,-3-2 0-16,-3 2 0 0,3 3 0 0,0-3 0 15,-3 0 0-15,-3 3 0 0,0 0 0 0,-1 0 0 16,-2 3 0-16,-2-1 0 0,-10 1 0 0,0 2 0 15,6-2-48-15,-9 5-13 16,-6 0-3-16,-6-1 0 0,-3-1 52 0,4 2 12 0,11-1 0 0,0 1 0 16,-3-2 0-16,6-4 0 0,6 1 0 0,6-3 0 15,0-8 0-15,0 0 0 0,-3 5 0 0,3-5 0 0,0 0 0 0,6 5 0 16,3-2 0-16,6 0 0 0,6-3 32 16,3 0 8-16,-6-3 3 0,2-2 0 15,7-3-69-15,-3 0-14 0,0-3-2 0,0-2-1 16,-1 0-17-16,4-1-3 0,0-4-1 0,-3 2-751 15,-3-2-150-15</inkml:trace>
  <inkml:trace contextRef="#ctx0" brushRef="#br0" timeOffset="46665.01">7544 12401 2055 0,'0'0'91'0,"-5"3"19"0,-1-3-88 0,0 2-22 16,6-2 0-16,-3 3 0 0,0 0 96 0,3 5 14 15,3-3 3-15,6 3 1 0,5 2-41 0,-2 1-8 16,6 2-1-16,0 3-1 0,3-3-35 0,0 8-8 0,0 1 0 0,2 1-1 16,1-1-19-16,3 1 8 0,-3 4-8 0,0 5 0 15,-4-6 8-15,1 1-8 0,0 2 0 0,-3 0 0 16,-6-3 8-16,3 1-8 0,0-1 0 0,-3 1 0 16,-6-4 25-16,-1 1 2 0,-5 0 0 0,0 2 0 15,-3-2-35-15,-2-3-8 0,-7 3 0 0,0-3-1 16,-6-2 27-16,0-1 6 0,-9-2 0 0,3 0-861 15,1 0-173-15</inkml:trace>
  <inkml:trace contextRef="#ctx0" brushRef="#br0" timeOffset="47381.27">8429 12613 2174 0,'14'8'96'0,"-8"0"20"16,-6 0-92-16,3 2-24 0,-3 3 0 0,3 3 0 16,-6 5 48-16,3 3 6 0,0 0 1 0,3 5 0 0,0 3 7 15,-3 5 2-15,3 0 0 0,-3 5 0 0,3-2-16 0,-3 2-4 16,0 1 0-16,0 2 0 0,0-6-32 0,-3-4-12 16,3-1 9-16,0 0-9 0,0-4 8 0,-3-1-8 15,3-8 8-15,0 3-8 0,0-3 0 0,3-8 8 16,-3-2-8-16,3-3 0 0,-3-6 12 15,0-2-2-15,0 0-1 0,3-5 0 0,0-6-9 0,-3-2 0 16,0-5 0-16,0-4 0 0,-3-1 0 0,0-4 0 16,0-7 0-16,0-6 0 0,-6 3 0 0,3-8 0 15,-3 0 0-15,4-3 0 0,-7 3 0 0,3 0 0 16,3-2 0-16,-3 5 0 0,0 4 31 0,3 4 1 16,-3 5 0-16,3 3 0 0,0 7-9 0,6-2-2 15,-3 5 0-15,6 3 0 0,0 0-10 0,6 5-3 16,0-3 0-16,3 6 0 0,6-1-8 0,0 4 0 15,2-1-12-15,1 6 12 0,3-1 0 0,-3 6 0 16,3-5 0-16,-1 5 0 16,1 0-39-16,-3 2-3 0,-3 4-1 0,-3 2 0 0,0-1 64 0,-6 4 13 0,-3-1 2 0,-3 1 1 15,-6 0-37-15,-3-1 0 0,-3 1 0 0,-6-1 0 16,0 1-12-16,0-4 2 0,-3 1 1 0,0 3 0 16,3-6-80-16,4-2-16 15,-1-1-3-15,3-2-1102 0</inkml:trace>
  <inkml:trace contextRef="#ctx0" brushRef="#br0" timeOffset="47639.91">9229 12300 1324 0,'0'0'59'0,"0"0"12"0,0-5-57 0,-3 3-14 15,-3-1 0-15,0 3 0 16,0 0 340-16,-3 3 64 0,-2-1 14 0,-4 6 2 0,-6 3-286 0,0 2-58 15,3 3-11-15,-3 5-2 0,-3 5-30 0,4 4-5 16,-4 1-2-16,3 4 0 0,0 2-15 0,0 5-3 16,6 3-8-16,-2 3 12 0,5-1-12 0,0 1 9 15,3-3-9-15,6 0 8 0,0 0-8 0,3-5 0 16,3-6-12-16,6 3 12 16,0-8-44-16,6-2-2 0,-1-4 0 0,4-1 0 15,3-7-80-15,3-4-16 0,0-6-3 0,3-2-659 16,-4-6-132-16</inkml:trace>
  <inkml:trace contextRef="#ctx0" brushRef="#br0" timeOffset="47879.24">9176 12732 2185 0,'0'0'96'0,"0"0"21"0,0 0-93 0,0 0-24 15,0 0 0-15,0 0 0 0,6 2 25 0,0 1 1 0,2 0 0 16,1 2 0-16,0 0-4 0,6 1-1 0,-6-1 0 0,6 3 0 15,3 0-2-15,-3 2-1 0,0 1 0 0,-3 2 0 16,-1-2-26-16,-2 2-6 0,0-2-1 0,-3 2 0 16,-3 0 24-16,0 0 5 0,0-2 1 0,-3 2 0 15,-6-2-15-15,0-1 0 0,-3 1 0 0,0-1 0 0,-2-2 0 0,-1 3 0 16,0-3 0-16,0 0 0 16,0-3-158-16,-3 0-25 0,-12-2-5 15,12-3-693-15</inkml:trace>
  <inkml:trace contextRef="#ctx0" brushRef="#br0" timeOffset="48059.18">9307 12795 1612 0,'-3'6'144'0,"3"1"-116"16,0 4-28-16,0 0 0 0,-3 5 134 0,3-3 21 16,0 3 4-16,-3 0 1 0,6 2-27 0,-3 1-5 15,3-4 0-15,3 1-1 0,0 3-50 0,5-3-9 16,1-3-3-16,3-2 0 0,-3-4-52 0,9 4-13 15,3-3 0-15,0-3 0 16,-1-2-151-16,-2-3-33 0,0-5-6 0,3-3-898 0</inkml:trace>
  <inkml:trace contextRef="#ctx0" brushRef="#br0" timeOffset="48257.07">9714 12361 2340 0,'-12'11'104'0,"7"-3"20"16,-1 5-99-16,3 0-25 0,-6 6 0 0,3 2 0 16,0 3 80-16,-3 2 10 0,6 3 2 0,3 3 1 15,-6-3-25-15,6 3-6 0,0-3-1 0,0 3 0 16,3-3-34-16,0-3-7 0,-3 1-2 0,3-3 0 16,0-1-18-16,3-4 0 0,-3 0 0 0,3-1-873 15,0-2-179-15</inkml:trace>
  <inkml:trace contextRef="#ctx0" brushRef="#br0" timeOffset="48638.44">9938 12724 2188 0,'-12'0'195'0,"12"0"-156"16,3 2-31-16,0-2-8 0,3-2 109 0,0 4 21 15,0-2 4-15,2 3 1 0,4 0-63 0,0-3-12 16,-3 5-2-16,3-2-1 0,3 2-29 0,-3-2-7 16,-3 2-1-16,-3 0 0 0,6 1-20 0,-3 1 9 0,-3-1-9 0,-3 2 0 15,-3 0 0-15,0-3 0 0,3 3-10 0,-6 0 10 16,-3 0-25-16,0 0 2 0,0 0 1 0,-3 2 0 31,-9-2-13-31,0 3-2 0,0-3-1 0,0 5 0 16,3-3-37-16,-2 1-7 0,-1 0-2 0,0-1 0 15,3 1 16-15,3-3 4 0,0 2 0 0,0-2 0 0,6 3 102 0,3-3 21 0,0 0 4 0,3-8 1 16,0 0 0-16,6 5 0 0,3 3 0 0,3-3 0 16,6-2 0-16,0-3 0 0,-3 0 0 0,6-3 0 15,-1 1-52-15,4-4-12 0,3-2 0 0,0 3 0 16,0-6 0-16,-1 4 0 0,4-1 0 0,0-3 0 16,-3-2-64-16,2 0-16 0,1 2-4 0,3-2-719 15,-6-3-144-15</inkml:trace>
  <inkml:trace contextRef="#ctx0" brushRef="#br0" timeOffset="48898.36">10203 12322 1267 0,'0'0'112'0,"0"0"-89"15,5 5-23-15,4 0 0 0,0 1 219 0,6 1 39 16,3 1 8-16,6 0 2 0,-3 3-181 0,3 2-36 15,2 3-7-15,1 3-2 0,3-4 26 0,0 7 4 16,-1-1 2-16,-2 3 0 0,-3 2-74 0,0 0 0 16,0 1-14-16,-1 2 2 0,-5 0 12 0,0-2 0 0,-3 2 0 0,3 0 0 15,-6-5 0-15,-6-1 0 0,0 1 0 0,-3 0 0 16,-3 0 20-16,-6-6-4 0,-3 4 0 0,-3 1 0 16,0-4-16-16,-6 2 0 0,-6-5-13 0,-5 0 5 15,-1 0 8-15,0-6 0 0,-3 1 0 0,-5-1-1180 16</inkml:trace>
  <inkml:trace contextRef="#ctx1" brushRef="#br0">12259 17209 0,'0'0'16,"0"0"-1,0 0 1,0 0 0</inkml:trace>
  <inkml:trace contextRef="#ctx0" brushRef="#br0" timeOffset="54724.95">12328 12375 2163 0,'-21'-3'96'0,"12"0"20"16,0 3-93-16,0 3-23 0,-3-3 0 0,3 0 0 15,0 3 54-15,3-3 6 0,3 5 2 0,-2-2 0 16,-1 2-24-16,3 3-5 0,0 0-1 0,3 5 0 0,-3 3-4 0,3 2-2 16,0 9 0-16,3 2 0 15,-3 3-26-15,3-1 8 0,-3 6-8 0,3-2 0 16,0-1 31-16,0 1 1 0,0-6 0 0,2 0 0 0,4 0-32 15,3-5 0-15,0-3 0 0,3-5 0 16,3 0-22-16,0-6-10 0,3-2-3 0,2-5 0 0,1-6 11 0,3-2 3 16,3-8 0-16,3-3 0 15,2-5-27-15,-2-3-4 0,0-5-2 0,0 0 0 0,-4-3 38 0,1-5 16 16,-3-8-12-16,-3 0 12 0,2-5 14 0,-5-1 10 16,0-2 3-16,0-5 0 0,-3-3 1 0,-3 3 1 15,0 5 0-15,-4 6 0 0,-2 7 0 0,-3 11 0 16,0 5 0-16,-3 5 0 0,-3 6 4 0,-3 5 1 15,3 8 0-15,-6 6 0 0,-6 7-15 0,1 5-3 16,-7 11-1-16,-3 8 0 0,0 6 13 0,-3 10 4 0,-6 2 0 0,4 9 0 16,-4 7-6-16,6 3-1 0,-6 3 0 0,6 0 0 15,4 2-9-15,2-2-1 0,0 0-1 0,3-3 0 16,6 0-14-16,0-8 0 0,9-3 0 0,0-7 0 16,0-3 0-16,6-6 0 0,3-2 0 0,0-5 0 15,0-5 0-15,3-6 0 0,0-6 0 0,3-1 0 16,-3-9 0-16,2-8 0 0,-2-2 0 0,3-6 0 15,3-5 0-15,0-2 0 0,-3-6 0 0,3-8 0 16,0-3-12-16,-4-2-1 0,1-8-1 0,-3-2 0 16,0-4-3-16,-6-4-1 0,-3-6 0 0,0 0 0 15,-3-5-84 1,-3-1-17-16,-3 4-3 0,-6-1-669 0,-6 3-133 0</inkml:trace>
  <inkml:trace contextRef="#ctx0" brushRef="#br0" timeOffset="54884.64">12003 12216 1555 0,'-20'-13'138'0,"11"10"-110"16,3 0-28-16,0 1 0 0,6 2 268 0,0 0 48 16,9 2 9-16,5-2 3 15,7 0-468-15,9-2-92 0</inkml:trace>
  <inkml:trace contextRef="#ctx0" brushRef="#br0" timeOffset="55371.09">13614 12361 1324 0,'3'0'118'0,"3"-2"-94"15,3-1-24-15,-1 0 0 16,4 1-47-16,0-1-13 0,3-2-4 0,0 2 0 0,3 3 153 0,0-2 31 15,0-1 5-15,-1 3 2 0,1 0 12 0,3 0 2 16,0 0 1-16,-3 3 0 0,3-1-29 0,-3 1-5 16,5 2-2-16,-2 3 0 0,0 0-24 0,0 3-5 15,0-3-1-15,-6 5 0 0,-1 0-54 0,-5 0-11 16,0 3-3-16,-9 5 0 0,3 0-8 0,-9 3 0 16,-6 0 9-16,-5 2-9 0,2 1 0 0,-6-1 0 15,-3 1 0-15,-3 2-8 0,0-3 8 0,1 1 0 16,-4-3 0-16,3-6 0 0,0 1 0 0,4-3 12 15,-1-3 0-15,6-3-1 0,3-2 27 0,3-2 6 16,3-1 0-16,3-2 1 0,6-3-36 0,0 0-9 16,9 0 0-16,6-3 0 0,6-2 0 0,0-1 0 0,3-2-10 15,5 3 10-15,4-5 0 0,6-1 0 0,-4-2 8 0,7 0-8 32,6-3-86-32,-1 2-24 0,1-1-5 0,-3 1-688 0,-1-4-137 0</inkml:trace>
  <inkml:trace contextRef="#ctx0" brushRef="#br0" timeOffset="55822.7">14670 12367 1440 0,'0'0'64'0,"0"0"12"0,0 0-60 0,0 0-16 0,0 0 0 0,0 0 0 16,0 0 186-16,0 0 34 0,0 0 8 0,-6 5 0 15,3 3-100-15,-3 2-21 0,3 4-4 0,-2 2-1 0,-1-1-30 0,0 7-7 16,0 1-1-16,3 4 0 0,0-3-25 0,0-1-6 15,0 1-1-15,3 0 0 0,0 0-14 0,3-3-3 16,3 3-1-16,0-3 0 0,3-5-14 0,0 0 0 16,-1-3 8-16,7 0-8 0,0-5 0 0,0-5 0 15,6-3 0-15,0-3 0 0,6-5 0 0,-4-2 0 16,4-4 0-16,-3 1-10 0,3-5-4 0,-3-3-1 16,-4-1 0-16,1-1 0 0,-3-7 15 0,-3 4-11 15,-3 2 11-15,0 0-10 0,-6 3 10 0,-3 3-10 16,-3 2 10-16,-6 3-10 0,-3 2 10 0,-3 0-13 15,3 6 5-15,-6 0 8 0,0 5 0 0,0 2 0 16,3 4 0-16,1-1 0 0,-1 0 0 0,0 3 0 16,3 6 0-16,0-4 0 0,3 3-14 0,3 1 5 15,0 1 1-15,3 4 0 0,3-1-2 0,6 1 0 0,0-3 0 0,0 2 0 16,3 1-10-16,0-1-3 0,2-2 0 0,1 3 0 16,-3-1 10-16,0-2 1 0,0-3 1 0,-3 1 0 15,-3-1 11-15,0-2 0 0,-3 2 0 0,0-5 0 16,-9 2 8-16,0-2 3 0,-3 0 1 0,-3 0 0 15,0-3 7-15,-3-2 1 0,3 0 1 0,-2-1 0 32,-4-2-64-32,-3-2-13 0,3-4-2 0,-3-2-1144 0</inkml:trace>
  <inkml:trace contextRef="#ctx0" brushRef="#br0" timeOffset="55955.06">14453 12086 2757 0,'0'0'60'0,"0"0"13"0,0 0 3 0,12 8 2 0,0 0-62 0,6 0-16 16,6-3 0-16,2 1-814 15,7 4-166-15</inkml:trace>
  <inkml:trace contextRef="#ctx0" brushRef="#br0" timeOffset="56953.16">16254 12226 2581 0,'-3'-2'56'0,"-6"-1"12"0,-6-2 3 0,0 2 2 0,3-2-58 0,-3 0-15 0,-2-3 0 0,2 0 0 16,3 0 59-16,-3 0 9 0,3 3 1 0,0 2 1 15,0-2-31-15,0 5-7 0,-3 0 0 0,1 2-1 16,-1 1-31-16,-3 5 0 0,-3 2 0 0,-3 4 0 16,0-1 0-16,-2 8 0 0,-1 0 0 0,-3 6 9 15,-3 4-9-15,3-1 0 0,1 1-10 0,2 4 10 16,6-1 0-16,3 3 0 0,3-2 0 0,3-1 0 0,9-2 0 0,0-3 0 15,6-3 0-15,6 1 0 0,3-6 0 0,6 0 0 16,3-8-10-16,0-2 10 0,3-6 0 0,2-5 0 16,4-5 8-16,0-3-8 15,3-5-26-15,-4-6-10 0,1-2-3 0,-3-3 0 0,0-8 29 0,-3-2 10 16,-1 2 0-16,-5-5-9 0,3-2 17 0,-3-9 3 16,-3-2 1-16,0-6 0 0,0-5 14 0,-6 0 3 15,-1 1 1-15,-2-1 0 0,-3 5-30 0,-6 3 8 16,3 6-8-16,-6 7 0 0,-2 5 37 0,2 9 5 15,0 5 1-15,0 5 0 0,-3 3-17 0,3 5-3 16,0 3-1-16,6 5 0 0,-3 5-22 0,-3 5-12 16,-3 6 2-16,6 5 0 0,0 6 10 0,0 5 14 15,0-1-3-15,3 4-1 0,3 4-10 0,3 6 0 16,0 0 0-16,0 6 0 0,3-4 0 0,3 1 0 0,0-3 0 16,3-3 0-16,2 1 0 0,1-4 0 0,6-4 0 0,0-1 0 15,-3-5 0-15,6-5 0 0,-7-3 0 0,4-2 0 16,-3-6 0-16,0-3 0 0,-3-7 0 0,3-6 0 15,-7-4 0-15,4-1 0 0,-3-6 0 0,-3-1 0 16,0-4 0-16,-3 0 0 0,3-4 0 0,-6-1 0 16,0-3 0-16,-6 4 12 0,0-4-4 0,0 3 0 15,0 0-8-15,-3 6 10 0,0-3-10 0,0 5 10 16,0 5 2-16,0 1 0 0,-3-1 0 0,6 6 0 16,0 5 0-16,0 0 0 0,0 0 0 0,-3 8 0 15,3 5-12-15,3 0 0 0,3 8 0 0,3-2-11 16,-3 5 1-16,3 0 0 0,3-1 0 0,-1 1 0 15,4 0 10-15,0 0 0 0,3 0 0 0,3-1 0 16,6-4 0-16,-3 0 0 0,-4-4 0 0,1-4 0 0,6-3 0 16,3-3 0-16,-6-5 0 0,-1-2 0 15,4-4 0-15,-3-2 0 0,0-5 0 0,0-3-8 0,-7-2 8 0,1-3-10 16,3-6 10-16,-3 1-10 0,-12-1 10 0,3 3-10 16,3-2 10-16,-6-1-10 0,-6 6 10 0,-3 3 0 15,-3-1 0-15,-3 3-8 0,-3 0 8 0,-6 9 0 16,-3-1 0-16,0 2 0 0,1 6 8 0,-1 3-8 15,-3 2 8-15,6 3-8 0,-3 3 0 0,9 2 0 16,0 0 0-16,4 6 0 0,2-1 0 0,6 1-8 16,9 2 8-16,2 0-12 0,1 0-2 0,3 0-1 15,9 1 0-15,-3-1 0 16,0-3-13-16,0 3-4 0,2-5 0 0,-2 3 0 0,0-3 13 0,-3 2 3 0,-3-5 0 0,-3 1 0 16,3-1 16-16,-7-5 0 0,-5 0 0 0,-3-3 0 15,0 0 28-15,0-5 4 16,-11 6 0-16,-1-4 0 0,-3-2 0 0,-3-2 0 0,0 2 0 0,-3-6 0 15,-6 1-20-15,4 0-4 0,5-3-8 0,-9-5 12 32,-3 2-68-32,3 0-15 0,1-4-2 0,-1-1-843 0,-3 0-168 0</inkml:trace>
  <inkml:trace contextRef="#ctx0" brushRef="#br0" timeOffset="57067.67">16307 11904 288 0,'0'0'25'0,"9"2"-25"0,0 1 0 0,3 0 0 0,3 2 354 0,3 3 66 16,3 0 12-16,3 0-780 16,2 2-156-16</inkml:trace>
  <inkml:trace contextRef="#ctx0" brushRef="#br0" timeOffset="58261.18">17507 12073 1954 0,'0'0'87'0,"-6"0"17"0,0 0-83 0,-3 0-21 0,-6 3 0 0,3-1 0 16,3 4 92-16,-5-1 15 0,-4 3 2 0,3 2 1 15,0 4-1-15,-3 4 0 0,0-2 0 0,3 5 0 16,-3 3-42-16,10 0-9 0,8 5-2 0,-3-3 0 15,0 3-44-15,6 3-12 0,6-3 0 0,2 3 0 16,1 0 0-16,0 0 0 0,6-3 0 0,0-3 0 16,0-2 0-16,3-3 0 0,-3 3 0 0,5-8 0 15,4-3 0-15,0-2 0 0,-3-6 0 0,3 0 0 32,2-2-20-32,1-8-10 0,-3-1-2 0,3-4 0 0,-4-4 32 0,1 1 0 0,-3-5 0 0,-3-1 0 15,0-7 10-15,-3-1-10 0,-1 1 8 0,-5-3-8 16,0 0 0-16,-6-3 8 0,0 5-8 0,-3-2 0 15,-6 3 0-15,0 2 8 0,-3 3-8 0,0 2 0 0,0 6 14 16,-6 0-2-16,0 2-1 0,4 3 0 16,-1 6-2-16,0 2 0 0,-3 2 0 0,3 1 0 15,3 5-9-15,3 0 0 0,0 2 0 0,0 4 0 16,6-1-44-16,0 0-7 0,3-2-1 0,3 2-1 16,0 0-19-16,3 0-3 0,-3-2-1 0,2 0 0 15,1-1 28-15,3-2 4 0,-3 0 2 0,0 0 0 0,0 0 42 0,-3-3 0 16,0 3 0-16,3-3 0 0,-6 3 36 0,0-2 12 15,0 2 2-15,0 2 1 0,-1 1 14 0,1-1 3 16,0 1 1-16,0-1 0 0,3 1-41 0,0 5-8 16,0-3-1-16,3 0-1 0,3 1 12 0,3-1 2 15,-3 0 1-15,5-2 0 0,-2-3-33 0,3 0 0 16,0-1 0-16,3-4 0 0,-3 0 0 0,2-6 0 16,-2 3 0-16,0-5 0 0,0-3 0 0,0-3-14 15,0 1 1-15,0-6 0 0,-4 0 21 0,1-5 4 16,0 0 0-16,-6-3 1 0,3-3-13 0,-3-2-10 0,-6-2 2 15,3-1 0-15,-6-5 8 0,0 5 11 0,-3 3-3 0,-6 0 0 16,0 8-8-16,0 2 12 0,-3 3-12 0,-3 6 12 16,0-1 4-16,-3 8 2 0,0 3 0 0,0 6 0 15,-2 4-18-15,-1 3 10 0,0 6-10 0,0 2 8 16,3 3-8-16,3 2 0 0,3 4 0 0,3-1 0 16,3 2-9-16,3 1 9 0,3 0-12 0,6 0 12 15,0 2 0-15,3-5 0 0,0 0 0 0,3-2 0 16,0-1 0-16,3-5 0 0,-1-2 0 0,4-6 0 15,0 0 0-15,0-5 0 0,6-2 0 0,-3-6 0 16,-1-3 0-16,1-5 0 0,3-5 0 0,-6 0 0 16,3-1 0-16,-1-4 0 0,-5-6 0 0,3-5 0 0,-3 0 14 0,0-3-3 15,-3-8-1-15,0-5 0 0,-1-5-10 0,1-6 0 16,-3-7 0-16,3-6 0 0,0-2 20 16,0-6 9-16,0-2 2 0,0 2 0 0,0 11-31 0,-7 5 0 15,1 11 0-15,-6 7 0 0,0 6 24 16,0 8 0-16,-3 5-1 0,-3 8 0 0,0 3-11 0,-3 5-1 15,3 3-1-15,-5 10 0 0,-1 3-10 0,-3 5 0 16,3 11 0-16,-3 5 0 0,0 6 0 0,0 7 0 16,6 3 0-16,0 5 0 0,3 3 0 0,0-2 8 15,3 1-8-15,3 4 8 0,0 0-8 0,3 2 0 16,3 0-10-16,0-2 10 0,0-3 0 0,6-6 0 16,0-2 0-16,0-3 0 0,2-2 0 0,4-3 0 0,6-5 0 15,0-6 0-15,0-2 0 0,2-3 0 0,-2-7-10 16,0-4 10-16,3-2 0 0,-4-5 0 0,1-6 0 0,-3-2 0 15,-3-6 0-15,3-5 0 0,-3-2 0 16,-1-6 0-16,-2-2 24 0,3-4 7 0,-3-7 1 0,-3-5 0 16,0 0-40-16,-6-3-8 0,0 2-2 0,-3 1 0 15,-6 2 18-15,-3 3-8 0,-3 6 8 0,0 7 0 16,-3 3-9-16,-6-1 9 0,0 7 0 0,-3 4-9 16,0 3 0-16,-6 5 0 0,1 6 0 0,-1 2 0 15,-3 6 9-15,0 5-13 0,3 5 5 0,1 3 8 16,5 5-10-16,3 3 10 0,0 2 0 0,6 3-9 15,0 0 9-15,6 3 0 0,3-3 0 0,6 0 0 16,3-3 0-16,3 1 0 0,3-1 0 0,6-5 0 16,-3-2 0-16,5-1 0 0,-2-5 0 0,3 0 8 15,0-5-8-15,0-2 8 0,-1-4-8 0,4-5 8 0,0-2-8 16,0-6 11-16,3-4-11 0,-4-1 12 0,1-3-12 0,-3-2 0 16,0-6-12-16,0-5 12 15,-4-7-121-15,4-6-17 0,-3-6-3 0</inkml:trace>
  <inkml:trace contextRef="#ctx0" brushRef="#br0" timeOffset="58402.11">18415 11644 2710 0,'0'0'60'0,"6"6"12"0,0 2 2 0,9 2 2 0,5-2-60 0,7 3-16 0,9-1 0 0,9 1-1202 16</inkml:trace>
  <inkml:trace contextRef="#ctx0" brushRef="#br0" timeOffset="60789.45">6000 10311 345 0,'0'0'15'0,"0"0"4"0,0 0-19 0,0 0 0 0,-3-3 0 0,3 3 0 16,0 0 248-16,0 0 45 0,0-5 10 0,-3 0 1 0,3 5-195 0,0-3-39 16,0-2-8-16,0-1-2 0,0 1 0 0,0 0 0 15,3-1 0-15,-3 1 0 0,0 3-4 0,0-6-2 16,0 2 0-16,0 1 0 0,0 0-9 0,0-1-1 15,0 1-1-15,3-3 0 0,-3 3-16 0,0-3-3 16,0 3-1-16,3-3 0 0,0 2-13 0,0-1-2 16,-3 1-8-16,0 1 12 0,3-3-12 0,2 3 0 15,-2-1 0-15,0 4 0 0,3-4 0 0,-3 4 0 16,3-1 0-16,-3 1 0 0,-3 2 0 0,6-6 0 16,3 4 0-16,-3-1 0 0,0 0 0 0,3-2 0 15,0 2 0-15,3 1 0 0,-3-1 0 0,0 0 8 16,3 1-8-16,3 2 0 0,2 0 8 0,1-3-8 15,0 1 0-15,3 2 0 0,0 2 0 0,3 1 0 16,-4-3 0-16,4 2 0 0,3 1 0 0,0 0 0 0,0-1 0 0,-1 1 0 16,-2-3 0-16,3 3 0 0,3-3 0 0,-3 0 0 15,-1-3 0-15,7 3 0 0,3 0 0 0,2-3 0 16,-2-2 0-16,3 2 0 0,0 1 0 0,-1-1 0 16,-2 1 0-16,6-1 0 0,-1-2 0 0,-2-1 0 15,-3 4 8-15,5-1-8 0,4 0 0 0,0 1 9 16,-10-1-9-16,4 0 0 0,3 3 9 0,-3 0-9 15,-4-2 0-15,1 2 0 0,-6 0 0 0,5-3 0 16,4 0 0-16,0 1 0 0,-6-1 0 0,-1 1 8 16,4 2-8-16,-3-3 0 0,-3 0 8 0,-1 1-8 15,4 2 0-15,0 0 0 0,0-3 0 0,-4 3 0 16,-5-3 0-16,6 1 8 0,3-1-8 0,-4 0 0 16,-2 3 0-16,0-2 0 0,6 2 0 0,-1-3 0 0,-5 3 0 0,3 0 8 15,-3-3-8-15,3 3 0 0,-1 0 0 0,-2-2 0 16,3 2 0-16,-6-3 0 0,5 3 0 15,-2-5 0-15,0 2 0 0,3-2 0 0,0 2 0 0,-4 1 0 16,1-4 0-16,0 1 0 0,3 2 0 0,-4 3 0 16,1-5 0-16,0 5 8 0,-3 0-8 0,0 0 0 15,-3 0 0-15,-4-3 0 0,1 3 0 0,-3 0 0 16,0 0 0-16,-6 3 0 0,3-3 0 0,-3 3 0 16,0-1 0-16,-3-2 0 0,-6 0 0 0,6 0 0 15,-6 0 0-15,6 0 0 0,2 0 0 0,-2 0 8 16,0 0-8-16,0 0 0 0,0-2 0 0,3 2 0 0,-3 0 0 0,0-3 8 15,3 3-8-15,-3-3 0 0,3-2 0 0,0 5 0 16,0-2 0-16,0 2 0 0,0-3 0 0,-3 3 0 16,0 0 0-16,0-3 0 0,-1 1 0 0,1 2 0 15,0 0 0-15,0 2 0 0,-6-2 0 0,3 0 0 16,-3 0 0-16,6 0 11 0,3 0-11 0,0 0 12 16,-3 0-12-16,3 0 0 0,0 0 0 15,-3 0 0-15,6 0 0 0,-3 0 0 0,0 0 0 0,0 3 0 16,0-3 0-16,-1 3 8 0,1-3-8 0,-3-3 0 15,-6 3 0-15,6 0 0 0,-6 0 0 0,0 0 0 16,0 0 0-16,9 0 0 0,0-3 8 0,-9 3-8 16,0 0 0-16,0 0 0 0,0 0 9 0,0 0-9 15,0 0 0-15,0 0 9 0,0 0-9 0,0 0 0 16,0 0 10-16,0 0-10 0,0 0 8 0,6-2-8 16,0-1 0-16,-6 3 0 0,0 0 0 0,0 0 0 15,0 0 0-15,9-5 0 0,-3 2 0 0,-6 3 0 0,0 0 0 0,0 0 0 16,0 0 0-16,0 0 0 0,0 0 0 0,0 0 8 15,0 0-8-15,6-5 0 0,-6 5 8 0,0 0-8 16,0 0 8-16,0-6-8 0,0 6 11 0,0 0-3 16,0 0-8-16,0 0 12 0,0 0-12 0,0 0 9 15,0-5-9-15,0 5 8 0,0 0-8 0,0 0 0 16,0 0 0-16,0 0 0 0,0-3 0 0,0 3 0 16,0 0 0-16,0 0 0 0,0 0 0 0,0 0 0 15,0 0 0-15,0 0 0 0,0 0 0 0,0 0 0 16,0 0 0-16,0 0 0 0,0 0 0 0,0 0 0 15,0 0 0-15,0 0 0 0,0 0 0 0,0 0 0 16,0 0 8-16,0 0-8 0,0 0 11 0,0 0-3 16,0 0-8-16,0 0 12 0,0 0-12 0,0 0 0 0,0 0 8 0,0 0-8 15,0 0 0-15,0 0 0 0,0 0 0 16,0 0 0-16,0 0 0 0,0 0 0 0,0 0 0 0,0 0 0 16,6 8 0-16,-6-8 0 0,0 0 0 15,3 6 0-15,0 2 0 0,-3-8 0 0,3 5 0 0,-3-5 0 16,0 8 0-16,0-8-12 0,0 3 12 0,-3 2-770 15,0 0-146-15</inkml:trace>
  <inkml:trace contextRef="#ctx0" brushRef="#br0" timeOffset="62285.78">6922 9771 691 0,'0'0'30'0,"0"0"7"0,0 0-29 0,0 0-8 0,0 0 0 0,0 0 0 15,0 0 153-15,0 0 30 0,0 0 5 0,9-3 2 16,0 3-122-16,-9 0-24 0,0 0-4 0,9 3-2 16,0 2-5-16,-3 3-1 0,0 6 0 0,0-1 0 15,0 3-14-15,0 0-3 0,-3 2-1 0,0 3 0 16,0-2-1-16,0 2 0 0,0 0 0 0,-3-2 0 16,0 2 3-16,-3-5 0 0,3 2 0 0,-3-2 0 15,3-3 5-15,-3 0 2 0,0-2 0 0,3-3 0 16,-3 0-4-16,3-8-1 0,-3 5 0 0,3-5 0 15,0 0-2-15,0 0 0 0,0 0 0 0,0 0 0 0,-3-2-4 0,0-4-2 16,-3 1 0-16,3-3 0 0,0 0-10 0,0-2 0 16,0-4-10-16,0 1 10 15,0-5-32-15,0-1-1 0,0 1 0 0,-3-4 0 0,3 6 7 16,-3-5 2-16,3 0 0 0,0 3 0 0,-3-1 24 0,3 1-8 16,-3 2 8-16,0 2 0 0,1 4 12 0,2-1 7 15,0 1 1-15,0-1 1 0,0 6-1 0,3-3-1 16,0 3 0-16,0 5 0 0,3-3-19 0,3-2 0 15,0 2 8-15,2 0-8 0,1 1 0 0,3-1 0 16,3 0 0-16,0 3 0 0,3 0 0 0,-3-2 0 16,0 2-10-16,3 2 10 0,2 4 0 0,-2-1 0 15,-6 0-9-15,0 1 9 0,3 2 0 0,-6-1 0 16,-6 1 0-16,0 0 0 0,0 0 0 0,-6 3 0 0,0-1 8 0,-6 1-8 16,-3-6 12-16,0 6-4 0,-3 0-8 0,0-1 12 15,0-2 4-15,1 3 0 0,2-6 0 0,0 0 0 31,0 0-112-31,0 3-23 0,3-5-4 0</inkml:trace>
  <inkml:trace contextRef="#ctx0" brushRef="#br0" timeOffset="62540.44">7345 9673 1267 0,'0'0'112'0,"0"0"-89"15,0 0-23-15,0 0 0 0,0 0 77 16,0 0 11-16,0 0 3 0,0 0 0 0,-3 0-76 0,3 0-15 16,0 0 0-16,-6 5 0 0,-3 1 0 0,3 2 0 15,3-3 8-15,-3 3-8 0,-3 5 0 0,3 0 0 16,3 1 0-16,0-1 0 0,3 0 13 0,-3 0-3 16,-5 3-1-16,5 0 0 0,9-3-1 0,-6 1-8 15,0-1 12-15,0 0-4 0,5-2-8 0,1-1 0 16,3 3 0-16,-3-5 8 15,6 0-37-15,3-2-8 0,3-4-2 0</inkml:trace>
  <inkml:trace contextRef="#ctx0" brushRef="#br0" timeOffset="62764.96">7393 9790 1267 0,'-15'-3'112'0,"15"3"-89"0,0 0-23 0,0 0 0 16,0 0 26-16,0 0 1 0,6-3 0 0,3 3 0 15,-3 0-27-15,3 0 0 0,-1 0-14 0,4 0 5 16,3 3 9-16,0 0 0 0,-3 2 10 0,6 0-10 16,3-2 8-16,-3 2-8 0,-9 3 0 0,-1 0 9 15,1 3-9-15,0-1-12 0,-3-2 2 0,-6 0 1 16,-9 3 9-16,0-3 0 0,6-1 0 0,-5 7 0 16,-4-4 9-16,3-2-9 0,0-2 12 0,0 1-12 15,0 1 0-15,3-2 0 0,-3-4 0 0</inkml:trace>
  <inkml:trace contextRef="#ctx0" brushRef="#br0" timeOffset="62946.1">7568 9811 921 0,'0'0'82'0,"0"0"-66"16,-9 2-16-16,3 1 0 0,-3 2 152 0,6-2 26 15,3-3 6-15,-2 8 0 0,-1 0-148 0,0 0-36 16,3-8 0-16,0 8 0 0,0 2 8 0,0-2-8 15,0-8 12-15,3 8-4 0,2-3-8 0,1 3-12 16,3-5 2-16,0 2-461 16,3-2-92-16</inkml:trace>
  <inkml:trace contextRef="#ctx0" brushRef="#br0" timeOffset="63103.03">7756 9880 403 0,'-9'5'36'0,"3"-5"-36"0,0 0 0 0,0 2 0 16,0 4 208-16,3-1 36 0,-6 0 6 0,3 1 2 16,-3-1-164-16,3 3-33 0,3-3-7 0,0 0 0 15,0 3-30-15,0-2-6 0,-3 2 0 0,6-3-457 16,3 0-91-16</inkml:trace>
  <inkml:trace contextRef="#ctx0" brushRef="#br0" timeOffset="63433.63">7818 9808 1324 0,'0'0'118'0,"0"0"-94"0,0 0-24 0,0 0 0 0,0-5 64 0,0 5 9 16,6-5 2-16,0 2 0 0,0 0-51 0,0 1-11 15,6 2-1-15,-3-3-1 0,0 6 37 0,3-3 7 16,3 0 1-16,0 2 1 0,-1 1-26 0,1 0-6 15,-3 2-1-15,3 0 0 0,-6 3-16 0,0-3-8 16,3 3 8-16,-3-2-8 0,0 2 0 0,-3-1 8 16,-6-7-8-16,-3 11 0 0,6 0 0 0,-9-3 0 15,0-1 0-15,-3-1 0 0,0 2-14 0,-3 2 2 16,3-2 0-16,0 0 0 0,-6 3-3 0,3-1 0 16,3 1 0-16,1-3 0 0,2-3 15 0,-3 0 0 15,6-2 0-15,3-3-9 0,0 0 9 0,0 0 0 0,0 0 10 16,0 0-10-16,6-3 16 0,3-2-4 0,2 0 0 0,4-3 0 15,3 0-12-15,3-3 0 0,3 3 0 0,3-2-558 16,-1 2-114-16</inkml:trace>
  <inkml:trace contextRef="#ctx0" brushRef="#br0" timeOffset="63657.41">8158 9633 1728 0,'-3'0'38'0,"0"0"8"0,0-2 2 0,3 2 0 16,0 0-39-16,0 0-9 0,12 2 0 0,2 4 0 0,4 2 0 0,3 2 0 15,0-2 0-15,3 3 0 0,-3 5 0 0,0 0 0 16,5 2 0-16,-2 6 0 0,-3 0 53 0,3 0 9 16,-6 2 2-16,-1 0 0 0,-5 1-52 0,-3 2-12 15,-3 5 0-15,-9 1 0 0,-6-1 0 0,-6-2 0 16,-5 0 0-16,-7 2-868 15</inkml:trace>
  <inkml:trace contextRef="#ctx0" brushRef="#br0" timeOffset="66134.73">5125 13570 806 0,'0'0'72'0,"-3"-2"-58"0,0-3-14 0,0 2 0 16,-3-2 192-16,6 5 36 0,0 0 8 0,0-3 0 15,-3-2-128-15,3 5-27 0,0-6-5 0,0 6 0 0,3-5-28 0,0 0-4 16,3 0-2-16,0 2 0 0,-1 0-13 0,4 1-2 15,0-1-1-15,0 0 0 0,3 1 5 0,0-1 1 16,0 3 0-16,3 0 0 0,3 0-4 0,-3 0-1 16,-1 3 0-16,1-1 0 0,0 1-15 0,0 2-2 15,-3 1-1-15,0-1 0 0,0 0-9 0,0 3 0 16,0 3 0-16,0-3 8 0,-3 2-22 0,-1 3-5 16,-8-2-1-16,3 0 0 15,-6 2-12-15,0 0-4 0,-2 0 0 0,-4 3 0 16,-3 0 8-16,-3-3 0 0,-6 3 1 0,0 0 0 0,0-3 9 0,0 3 2 15,1-5 0-15,-4 2 0 0,3-3 32 0,0 1 6 16,0 0 2-16,3-1 0 0,4-2 28 0,2 0 7 16,0 0 1-16,6-3 0 0,0 1-20 0,6-6-3 15,0 0-1-15,0 0 0 0,12-3-20 0,0 0-4 0,5 1 0 0,4-6-1 16,9-3-11-16,0 1 0 0,3-1 9 0,2-2-9 16,10 0 0-16,0-1-13 0,-1 1 1 0,-2 0-737 15,-3 2-148-15</inkml:trace>
  <inkml:trace contextRef="#ctx0" brushRef="#br0" timeOffset="69712.82">3353 11028 997 0,'0'0'44'0,"6"-3"9"0,3 3-42 0,3 0-11 0,3-2 0 0,3 2 0 16,3 0 19-16,3 0 1 0,2 0 1 0,7 0 0 15,3-3 42-15,6 3 8 0,-1 0 1 0,4-3 1 16,0 3-19-16,2-2-4 0,4-1-1 0,-1 3 0 16,7-3-17-16,-4 1-4 0,4-1-1 0,-3 3-491 15,-4 0-99-15</inkml:trace>
  <inkml:trace contextRef="#ctx0" brushRef="#br0" timeOffset="97529.14">24136 5765 518 0,'0'0'46'0,"0"0"-37"0,0 0-9 0,-6 0 0 16,3 0 203-16,0-2 38 0,-6-1 8 0,0 0 2 16,6 3-128-16,-6-2-26 0,-6-1-5 0,0 0 0 15,-2 1-29-15,2-1-6 0,-3 0-1 0,-3-2 0 0,0 0-20 0,-6 0-4 16,4-3 0-16,-7 0-1 0,0 0-13 0,-3-3-2 16,-5 1-1-16,-1-1 0 0,-3 0-5 0,-8 1-1 15,-4 5 0-15,-3-3 0 0,-5 2-9 0,-1-2 8 16,-8 3-8-16,-6 0 8 0,-1 2-8 0,-2 3 0 15,2-2 0-15,-2 2 0 0,-3-3 0 0,2 0 13 16,1 3-1-16,9 0-1 0,2 0 33 0,13 0 6 16,2-2 2-16,3-1 0 0,7 0-8 0,2-2 0 15,9 5-1-15,7 0 0 0,5-5-29 0,3 2-6 16,0-2 0-16,3 5-8 0,0-3 0 0,3 0-22 16,3-2 3-16,0 3 1 15,3-1-27-15,6 3-6 0,-2-5-1 0,2 5 0 16,0 0-88-16,0 0-19 0,2-8-3 0,4 2-702 0</inkml:trace>
  <inkml:trace contextRef="#ctx0" brushRef="#br0" timeOffset="97931.4">22576 5334 2296 0,'0'0'102'0,"0"0"21"16,-3-5-99-16,3-1-24 0,0 6 0 0,-6-5 0 15,6 0-56-15,-6 0-16 0,0-1-3 0,-3 4-1 16,0-4 12-16,-2 4 1 0,2-1 1 0,-6 3 0 16,0 0 33-16,-3 0 6 0,0 5 2 0,-3-2 0 15,-3 2 50-15,4 3 11 0,-4 3 1 0,-3-3 1 0,3 2 24 0,3-2 5 16,3 5 1-16,-2-2 0 0,-1 2-25 0,0-2-5 15,0-1-1-15,6 4 0 0,3-1-27 0,0 0-6 16,1 0 0-16,5 3-8 0,0-3 12 0,3-2-12 16,0 2 12-16,6-2-12 0,0-1 8 0,3 4-8 15,3-1 0-15,2 0 0 0,4-2 0 0,-3-1 0 16,0 1 8-16,0-1-8 0,6 4 0 0,0-4 0 16,3 1 0-16,-1 2 0 0,1 0 8 0,0 1-8 15,-3 1 0-15,0 1 0 0,-3 3 14 0,9-1-4 16,-7 4-1-16,1 1 0 0,-3 1-1 0,3 0 0 0,0 0 0 15,-3-3 0 1,6 3-82-16,-1-3-17 0,28 11-3 0,-9-14-1 0</inkml:trace>
  <inkml:trace contextRef="#ctx0" brushRef="#br0" timeOffset="133836.31">17093 8662 691 0,'18'-2'30'0,"-18"2"7"0,0 0-29 0,6-3-8 0,3 3 0 0,3-2 0 15,0 2 120-15,3 0 24 0,-3-3 4 0,8 0 0 16,4 1-73-16,0-1-15 0,-3 3-4 0,6-3 0 16,2 3-8-16,1 0-1 0,0 0-1 0,0 0 0 15,5-5-31-15,4 5-7 0,0-3 0 0,0 1-8 16,-1 2 17-16,7 0-3 0,8 5-1 0,-2-5 0 15,3 0-2-15,2 0-1 0,1 0 0 0,2 0 0 0,4 0 6 16,2 3 2-16,1-1 0 0,-1 1 0 0,4-6 11 0,-1 3 3 16,7 0 0-16,-1 0 0 0,0 0 12 0,1 0 2 15,-1-2 1-15,1-1 0 0,2 0-8 0,-5 3-2 16,-1 3 0-16,0-3 0 0,-5-3-17 0,2-2-4 16,1 2-1-16,-1 1 0 0,1 2 1 0,-4 0 0 15,-5 0 0-15,-1 0 0 0,4 0-16 0,-1 0 8 16,1 0-8-16,-4 0 0 0,1 0 0 0,-7 2 8 15,4 1-8-15,-6-3 0 0,-1-3 0 0,-5 1 8 16,2-1-8-16,-2 3 0 0,-6-3 13 0,-3 3-3 0,-4-2-1 16,-2 2 0-16,0-3 7 0,-6 3 0 0,-4-2 1 15,1 2 0-15,0-3 3 0,-3 3 0 16,-3-3 0-16,0 1 0 0,-3-1-8 0,3 0 0 16,-4 3-1-16,-2-2 0 0,3 2 1 0,-3-3 0 0,-3 3 0 15,0-3 0-15,0 1-2 0,0 2 0 0,-6 0 0 0,6-3 0 16,0 0 2-16,-6 3 0 0,6-2 0 0,0-1 0 15,0 1-4-15,0-1-8 0,-6 3 12 0,6-3-4 16,0 1-8-16,3-1 8 0,-3-2-8 0,-1-1 8 16,4 1-8-16,-3-3 0 0,3 0 0 0,0 0 8 15,3-2 0-15,-3-1 0 0,3-2 0 0,0 0 0 16,0-3-8-16,-3-3 0 0,3 1 0 0,2-1 0 16,4-2 0-16,0 0 10 0,0-6-2 0,0-2-8 15,3 0 0-15,0-3-9 0,-1-2-1 0,-2 2 0 16,3-5 10-16,-3 0 0 0,0 0 0 0,0 3 0 15,-3-3 0-15,2 0 0 0,-2-6-10 0,0 4 10 16,0-4 0-16,0 4 0 0,0-6 0 0,-3 2 0 0,3 4 0 0,-6-1 0 16,2 0 0-16,-2 3 9 0,0 0 2 0,0 3 0 15,-3-1 0-15,3 4 0 0,-3-4-11 0,0 6 0 16,0 3 0-16,-3-1 0 0,3 3 0 0,-3 3 0 16,0 0 0-16,-3 3 0 0,0-1 0 0,-6 6 0 15,0 0 0-15,0 2 0 0,0 0 0 0,0 3 0 16,-6-2 0-16,0 5 0 0,-3-3-8 0,1 5 8 15,-1-2 0-15,0 2 0 0,-3 0 0 0,0 3 0 16,3-2 0-16,-3 2 0 0,0 0 0 0,1 0 0 16,-1-3 0-16,-3 3 0 0,0-3 0 0,-3 1 8 0,-3-1-8 15,1 1 8-15,-4-4-8 0,0 1 0 0,-9 2 0 16,1-2 0-16,-7-3 0 0,0 0 0 0,1 0 0 0,-4-2 0 16,-5-1 0-16,-4-2 0 0,-2 2 0 0,-4 3 0 15,1 0 0-15,-10 0 0 0,-2-2 0 0,-4 2 0 16,-5 0 0-16,3 0 0 0,-4-3 0 0,1 4-11 15,-3-1 11-15,-4 2-12 0,-8 1 12 0,0-3-12 16,3 0 12-16,-4 0 8 0,-5 3-8 0,6-3 11 16,6 3-11-16,-1-1 0 0,1-2 9 0,6 3-9 15,2 2 12-15,4 1-1 0,3-1-1 0,2 1 0 16,1-4-10-16,2 4 0 0,7 2 9 0,2-3-9 16,4 3 0-16,2 0 0 0,1 0 0 0,2 3 8 15,-5-3-8-15,8 2 0 0,6 1 0 0,1 2 0 16,-1 0 0-16,3 3 0 0,7-2 0 0,2-1 0 15,3-2 0-15,0 2 0 0,4-2 0 0,2 2 0 16,6 0 0-16,-3-2 0 0,0-1 0 0,6 1-8 0,7 2 8 0,-1-2 0 16,-9 2 0-16,9-2 0 0,3 0 0 0,-3 2 0 15,3-2 0-15,0 2-8 0,-6 0 8 0,3-2 0 16,6 2 0-16,-3 3 0 0,-3-3 0 0,3 3 0 16,3 3 0-16,0-3-8 0,0 2 8 0,-3 1 0 15,4 0 0-15,-1 2 0 0,3 3 0 0,-3 2 0 16,-3 1 0-16,0 2 0 0,6 5 0 0,-6 3 0 15,-3 3 0-15,0 3 0 0,0 2 0 0,0 5-12 16,-3-2 12-16,-3 5-12 0,0 2 12 0,0 3 0 16,1 1 0-16,-4 2 0 0,0 5 0 0,3 0 0 15,3 0 0-15,0-2 0 0,0-1 0 0,-3-2 0 0,6 3 0 16,0-1 0-16,1-2 0 0,-4 0 0 0,3-2 0 16,3-4 0-16,3-2 0 0,0 0 0 0,-6-5 0 0,3 2 0 15,6 1 0-15,-3-6 0 16,-6-3 0-16,6-2 0 0,-3-1 0 0,3-1 0 0,-3-4 0 0,3 0 0 15,-6-4 0-15,3-1 0 0,6-5 0 0,-3-3 0 16,-6 0 8-16,6 0 1 0,3-5 0 0,3 0 0 16,-3 0 5-16,0-8 1 0,-3 3 0 0,3-3 0 15,0 0-1-15,0 0 0 0,-3 5 0 0,3-5 0 16,0 0 1-16,0 0 0 0,0 0 0 0,0 0 0 16,0 0-7-16,0 0 0 0,0 0-8 0,0 0 12 15,0-8-12-15,0 3 0 0,6 2 8 0,-6 3-8 16,-3-5 0-16,6 0 0 0,0-1 0 0,-3 6 0 0,0 0-18 15,0 0-3-15,0-5-1 0,0 5 0 16,0 0-69-16,0 0-13 0,0 0-4 16,0 0 0-16,0 0-111 0,0 0-22 0,0 0-5 0,-9 11-1 15</inkml:trace>
  <inkml:trace contextRef="#ctx0" brushRef="#br0" timeOffset="137098.91">18480 9078 403 0,'0'0'36'0,"0"0"-36"0,0 0 0 0,0 0 0 15,0 0 154-15,3-3 24 0,6 1 5 0,0-1 1 16,0-2-128-16,3-1-24 0,0 4-6 0,6-1-1 16,3-2 9-16,-1 2 2 0,4 0 0 0,6 1 0 15,0-1-4-15,3-2-1 0,-1 0 0 0,7-1 0 16,0 1 2-16,5 2 1 0,4-5 0 0,0 0 0 16,2 3-1-16,1 0 0 0,-1-3 0 0,4 3 0 15,-3-3-5-15,2 5-2 0,4-2 0 0,-1 0 0 16,-5 2-1-16,-1 0 0 0,-2 1 0 0,-3 2 0 15,-4 2-13-15,1-2-4 0,-3 0 0 0,-4 0 0 16,4 6-8-16,-6-1 10 0,-6 0-10 0,0 0 10 16,-4 1-10-16,-5-1 8 0,-3 3-8 0,0-3 8 15,-3 3-8-15,-3-3 0 0,0 3 9 0,-3-2-9 16,-6-6 14-16,0 0-2 0,6 5 0 0,-6-5 0 16,0 0 12-16,0 0 3 0,-3 8 0 0,3-8 0 0,0 0-4 0,0 8-1 15,-3 0 0-15,3 0 0 0,-3 0-11 0,3 0-3 16,0 0 0-16,0 2 0 0,0 1-8 0,3 2 0 15,-3-3 0-15,3 4 0 0,0 2 0 0,0 2 0 16,3 1 0-16,-3 2 0 0,-1 0 12 0,4 3 0 16,-3 2 0-16,3 6 0 0,-3 0-12 0,0 5 0 15,3-3 0-15,-3 9 0 0,3-1 0 0,0 5 0 16,-3-2 0-16,3 6 0 0,0-4 0 0,0 6 0 16,-3 0 0-16,3 5 0 0,-3 3 0 0,0 0 0 15,3 0 0-15,-3 0 0 0,3 0 0 0,0 2 0 16,0 1 0-16,-3-1 0 0,3 1 0 0,0-6 0 15,2 3 0-15,-2 0 0 0,0 2 8 0,0 1-8 0,3-1 8 0,-6 3-8 16,3-2 12-16,-3 2-2 0,0-3-1 0,0 6 0 16,0 0 0-16,-3 0 0 0,3 2 0 0,-3-5 0 15,0 3-1-15,0 3 0 0,-3 2 0 0,3-6 0 16,-3-1-8-16,0-1 12 0,0-3-12 0,3-2 12 16,-3-3-2-16,0 0 0 0,3 1 0 0,0-6 0 15,-3-3 4-15,3-2 1 0,3-6 0 0,0 0 0 16,-3-5 3-16,3-2 1 0,-3-1 0 0,3-5 0 15,-3 0 1-15,3-2 0 0,-6-6 0 0,3 0 0 16,3-2 0-16,-3 2 0 0,3-5 0 0,-3-1 0 16,0 1-4-16,3-2 0 0,-3 1 0 0,0 1 0 15,3-5-6-15,-3 2-2 0,3 3 0 0,0-3 0 16,-3 0-8-16,3 1 10 0,-3-1-10 0,3 0 10 16,-3 0-10-16,0-2 0 0,0 2 9 0,0 0-9 15,0-2 0-15,0 0 9 0,0 2-9 0,0-3 0 0,0 1 12 16,-3 0-4-16,3-4 0 0,0 1-8 0,0 3 16 0,0-6-3 15,-3 3-1-15,3-2 0 0,0-1 4 0,0-5 0 16,0 0 0-16,3 5 0 0,-3-5-2 0,0 0 0 16,0 0 0-16,0 0 0 0,0 5 0 0,0-5 0 15,0 0 0-15,0 0 0 0,0 0 0 0,0 0 0 16,0 0 0-16,0 0 0 0,0 0-3 0,-6 3-1 16,0 0 0-16,0-6 0 0,0 0-10 0,0 1 12 15,-3 2-12-15,-3-6 12 0,0 1-12 0,-5 3 12 16,2-4-12-16,-6 6 12 0,-6-5-4 0,3 2 0 15,-2-2 0-15,-7 2 0 0,0 1 3 0,-3-1 0 0,1 3 0 16,-1 0 0-16,0-3-11 0,-3 3 0 0,-5 0 9 16,2 0-9-16,-5 3 0 0,-7 0-13 0,-6-1 1 15,-2 1 1 1,2 2-104-16,-8 1-21 0,-7 2-4 0</inkml:trace>
  <inkml:trace contextRef="#ctx0" brushRef="#br0" timeOffset="138290.94">2419 11390 806 0,'0'0'72'0,"0"0"-58"15,0 0-14-15,0 0 0 0,0 0 40 16,0 0 6-16,3-2 1 0,-3 2 0 0,0 0-31 16,3-6-5-16,6 1-2 0,-3 2 0 0,3-2 34 0,2 5 6 15,4-2 2-15,6-4 0 0,0 4 9 0,0-4 3 16,3 4 0-16,2-1 0 0,10 0-8 0,9 1-2 16,-6-1 0-16,8 0 0 0,-2 1-21 0,8-4-5 15,4-1-1-15,5-1 0 0,-2 2-1 0,5 1 0 16,-2 0 0-16,-1-3 0 0,1 5-25 0,0-2 0 15,-4 0 0-15,1 2-11 0,2 0 26 0,-5-2 5 16,-4 0 0-16,-2 2 1 0,-7 0 19 0,1 1 3 16,-3-1 1-16,-4 0 0 0,-5 3-11 0,0-2-1 15,3-1-1-15,-7-2 0 0,1 5-15 0,-3 0-2 0,-3-5-1 16,-6 5 0-16,0 0-4 0,-4 0-1 16,-5-3 0-16,0 3 0 0,-3 0 1 0,-6 0 0 15,0 0 0-15,0 0 0 0,0 0-9 0,-6 0-9 0,-6-3 9 16,0 3-13-1,-2 3-112-15,-4 0-23 0,-3-3-4 0,3 0 0 0</inkml:trace>
  <inkml:trace contextRef="#ctx0" brushRef="#br0" timeOffset="139011.65">2764 11205 914 0,'0'0'40'0,"0"0"9"0,0 0-39 0,0 0-10 16,0 0 0-16,0 0 0 0,6-5 0 0,3 2 0 15,-9 3 0-15,6-5 8 0,3 2 59 0,-3 1 11 16,3-4 2-16,3 4 1 0,-3-1 11 0,8 0 1 16,1 3 1-16,3 0 0 0,3-2-16 0,9 2-3 15,8-6-1-15,4 6 0 0,3-5-35 0,5 2-7 16,1 1-2-16,5-1 0 0,7 1-12 0,-1-1-2 15,-2 0-1-15,5 1 0 0,-2-4-15 0,-1 4 8 16,-2-1-8-16,-1 0 0 0,-5-2 14 0,2 2-3 16,1-2-1-16,-4 3 0 0,-5-1-10 0,0 0 0 15,-10 1-12-15,-2-1 12 0,-3 0 0 0,-7 1 0 16,-5-1 0-16,-3 3 8 0,-6 0-8 0,0 0 0 0,-6 0-10 16,-6 3 10-1,-3-3-126-15,0 0-19 0</inkml:trace>
  <inkml:trace contextRef="#ctx0" brushRef="#br0" timeOffset="140981.93">5291 9798 345 0,'0'0'31'0,"0"-6"-31"0,-3 4 0 0,3-4 0 16,0 6 104-16,0-5 14 0,0 0 3 0,0 5 1 16,0 0-54-16,0 0-10 0,-3-6-2 0,3 6-1 0,0 0-34 15,0 0-6-15,0 0-2 0,0 0 0 0,0 0 3 0,0 0 0 16,0 0 0-16,0 8 0 0,-3-2 23 0,3 2 5 16,0 0 0-16,-3-1 1 0,0 4-9 0,0 2-1 15,0 1-1-15,0-1 0 0,0 3-13 0,0-1-2 16,0 7-1-16,0-1 0 0,1 5-18 0,-1 3 10 15,-3-2-10-15,0 2 8 0,3 3 0 0,0 2 0 16,-3 3 0-16,0 3 0 0,-3 0 18 0,0 2 3 16,3 0 1-16,0 3 0 0,0 3 1 0,0-3 0 15,0 0 0-15,3 0 0 0,0 2-3 0,-3-2-1 16,3 0 0-16,0 0 0 0,3 3-27 0,-3-3 0 16,0-3 0-16,3 3 0 0,0-5 0 0,-3 0 0 15,3-1 0-15,-3-2 8 0,3 0 3 0,-3-2 0 16,0-1 0-16,0-2 0 0,-3 2-11 0,4-2 0 0,-1 0 0 0,-3-3-11 15,0 0 11-15,3-5 0 0,-3 2 10 0,0-2-10 16,0-3 11-16,3 0-11 0,-6 1 12 0,6-1-12 16,-3-3 0-16,0 1 0 0,0 2-15 0,0-3 5 31,0-2-38-31,0 0-7 0,0-3-1 0,0-5-702 0</inkml:trace>
  <inkml:trace contextRef="#ctx0" brushRef="#br0" timeOffset="142008.06">5190 9827 57 0,'0'0'0'0,"6"-6"0"0,3 4 0 0,0-4 0 0,3 1 0 0,0-3 0 16,0 3 200-16,5 0 34 0,1-3 7 0,0 0 2 15,0 0-150-15,3 0-29 0,3 3-7 0,-1-3-1 16,4 2-25-16,0-2-6 0,0 3-1 0,0 0 0 15,2 0-12-15,-2 2-4 0,3-2 0 0,0-1 0 16,-1 4-8-16,1-6 0 0,3 2 0 0,0 1 8 16,-4 0-8-16,1 0 0 0,0-1 0 0,-3 1 0 15,3 2 0-15,-1 3 0 0,-2-2-12 0,-3-1 12 0,0 0 0 16,-3 1 0-16,-1 2 0 0,-2-3 0 0,-3 3-14 0,-3-3 5 16,-3 3 1-16,0 3 0 0,0 0-7 15,-9-3-1-15,0 0 0 0,0 0 0 0,0 0 16 0,0 0 0 16,0 0 0-16,0 0 10 0,0 0 3 0,0 0 1 15,0 0 0-15,0 0 0 0,0 0-6 0,0 0-8 16,0 0 11-16,0 0-11 0,0 0 13 0,0 0-4 16,0 0-1-16,0 0 0 0,0 0-8 0,0 0 8 15,0 0-8-15,0 0 8 0,0 0 1 0,0 0 0 16,0 5 0-16,3 3 0 0,-3 0 5 0,-3 2 1 16,0 4 0-16,-3-1 0 0,3 0 1 0,-3 3 0 15,0 0 0-15,0 5 0 0,-3-2-5 0,3-1-1 16,0 1 0-16,0 2 0 0,0 3-10 0,0-1 0 0,3 1 0 0,0 3 8 15,-3-1-8-15,3 1 0 0,1 2 0 0,-1 0 8 16,3 0 1-16,-3 0 0 0,0 0 0 0,3 3 0 16,0 0 12-16,0 2 3 0,0 0 0 0,0 1 0 15,0 2 0-15,0 0 0 0,0 0 0 0,3 0 0 16,-3 0-12-16,-3 0-3 0,3 0 0 0,0-2 0 16,-6 4-9-16,6-2 8 0,0-5-8 0,-3 2 8 15,-3 3-8-15,3 0 0 0,-3-2 0 0,3-1 8 16,0-2 4-16,-3 0 0 0,3 0 0 0,-3-3 0 15,3-3 8-15,0 1 3 0,0 4 0 0,0-4 0 16,0-1-3-16,3 1-1 0,-3-4 0 0,0 1 0 16,3 0-5-16,0 3-1 0,3-4 0 0,0 1 0 15,-3-3-5-15,3 1 0 0,0-1-8 0,0 0 12 16,-3-5-12-16,0 0 8 0,0-1-8 0,3-1 0 0,-6-1 14 16,3-2-3-16,0-1-1 0,-3-2 0 0,3 0 10 0,-3 0 3 15,0-3 0-15,0 0 0 0,3-5 9 0,-6 3 3 16,0 0 0-16,6-3 0 0,0 0-9 0,-6 0-2 15,-3 0 0-15,3 0 0 0,0 0-13 0,0 0-3 16,0 0-8-16,1-3 12 0,-4 0-12 0,3 1 0 16,-3-1 0-16,0 1 0 0,0 2 0 0,0-3-12 15,-6 0 12-15,0 1-13 0,-9 2-8 0,1 0-2 16,-10 0 0-16,0 2 0 16,-3-2-41-16,-5 0-8 0,-7 0-1 0,0 0-1 15,-5 3 12-15,-1 0 2 0,4-1 1 0</inkml:trace>
  <inkml:trace contextRef="#ctx0" brushRef="#br0" timeOffset="158181.26">4714 14205 691 0,'0'0'61'0,"0"0"-49"16,0 0-12-16,0 0 0 0,0 0 124 0,0 0 21 15,0 0 5-15,0 0 1 0,0 0-77 0,0 0-15 16,0 0-3-16,9 0-1 0,-3 0-10 0,3 0-1 15,-1 0-1-15,1 0 0 0,0 0-11 0,3 0-3 16,3 0 0-16,0 0 0 0,3 0 1 0,0 0 0 16,3-2 0-16,2 2 0 0,4-3-3 0,3 3-1 15,3-2 0-15,-1-4 0 0,1 4-13 0,3-1-2 16,0-2-1-16,2-1 0 0,4 4-10 0,-3-4 8 16,-1 4-8-16,4-1 8 0,0 1-8 0,-1 2 0 15,-2 0 0-15,-3 0 8 0,0 2-8 0,-7 1 0 16,1-3 0-16,-3 2 0 0,-3 1 0 0,2 0 0 15,1-1 0-15,0 1 0 16,-6 0-28-16,0-3 0 0,0 2-1 0,-1 1-807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7:47:39.0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11289 2439 1008 0,'0'0'44'0,"3"0"10"0,3 0-43 0,0 0-11 15,0 0 0-15,3 0 0 0,0 0 74 0,0-5 13 16,3 3 2-16,2 2 1 0,1 0-20 0,0-6-4 16,6 6-1-16,0-8 0 0,3 8-20 0,-1-5-4 15,4 5-1-15,6-8 0 0,-3 3-6 0,8-3-2 16,4 3 0-16,3-1 0 0,2-2 0 0,4 3-1 16,0-3 0-16,-1 5 0 0,4 1-10 0,2 2-1 15,1-8-1-15,5 8 0 0,1-5 1 0,2 5 1 0,-5-6 0 16,5 6 0-16,4 0 2 0,2 0 0 0,4-2 0 0,-4-1 0 15,-2 0-3-15,-1 3 0 0,1-8 0 0,2 6 0 16,-6 2 5-16,4-3 1 0,-4 3 0 0,-2-8 0 16,-4 6 14-16,1-1 4 0,-3 6 0 0,2-6 0 15,-5 3-26-15,-1 0-5 0,-5 0-1 0,-1 0 0 16,-5 0 8-16,-3 0 2 0,-6 0 0 0,-4 3 0 16,1-1-6-16,-3-2-2 0,-3 0 0 0,-3 3 0 15,-1 2-14-15,-5-5 9 0,0 0-9 0,0 0 8 16,-3 0 2-16,-6 3 0 0,-6-3 0 0,6 0 0 31,3 0-38-31,-9 0-8 0,0 0-2 0,6 0 0 0,3 0-62 0,0 0-13 16,0 0-3-16,-1 0-912 0</inkml:trace>
  <inkml:trace contextRef="#ctx0" brushRef="#br0" timeOffset="9520">1943 5540 1465 0,'-3'3'64'0,"3"-3"15"0,0 5-63 0,0 1-16 16,0-1 0-16,0 3 0 0,0 2 41 0,-6 4 6 0,6 2 1 0,0 2 0 15,6 3 14-15,-6 3 3 0,3 2 1 0,-3 4 0 16,3 1-20-16,-3 1-4 0,3 0-1 0,2 2 0 16,1-2-11-16,-6 0-2 0,3-3-1 0,3 0 0 15,0-3-11-15,-3-2-1 0,3-5-1 0,3-1 0 16,-3-2-14-16,0-3 11 0,0-2-11 0,-3-3 10 15,3 0-2-15,-6-3-8 0,0-5 12 0,0 0-4 16,0 0 4-16,0 0 0 0,0 0 0 0,0 0 0 0,0-8-1 16,-6-2 0-16,6-1 0 0,-3-2 0 0,-3-6-11 0,0 1 0 15,0-3 0-15,-3-6 0 0,0-2 0 0,-3-3-9 16,-2 1 0-16,5-1 0 0,-6 3 9 0,3-3 0 16,0 3 0-16,0 0 0 0,0 2 0 0,3 3 0 15,-6 1 0-15,6-1 0 0,3 5 0 0,-3 1 9 16,-2-1 0-16,2 3 0 0,-3 3 10 0,6 3 1 15,3-1 1-15,-6 3 0 0,6-5 3 0,0 2 1 16,3 1 0-16,3-1 0 0,0-2-17 0,6 0-8 16,-3-1 8-16,9 4-8 0,-3-3 0 0,5-1 0 15,4 4-9-15,-3 2 9 0,3 3-12 0,0-1 12 16,3 6-12-16,-4 0 12 0,7 3 0 0,-6 2 0 16,-3 0 0-16,9 6 0 0,-4 0 0 0,-2 2 0 15,0 0 0-15,-12 3 0 0,6-3 0 0,-6 3 9 16,0-3-9-16,-6 6 12 0,-3-1 0 0,0 3 1 15,-3-2 0-15,-3 5 0 0,-6 0-13 0,-3-1 0 0,0-1 0 16,-3 1 0-16,0-1 0 0,1-1 0 0,-1 0 0 0,0 3 0 31,-3-6-53-31,6 1-4 0,0-6-1 0,0 0-647 0,4-5-130 0</inkml:trace>
  <inkml:trace contextRef="#ctx0" brushRef="#br0" timeOffset="9872.29">2481 5085 1843 0,'-9'0'81'0,"9"0"18"0,0 0-79 0,-3 0-20 15,0-2 0-15,-3-1 0 0,1 0 67 0,5 3 9 16,0 0 3-16,0 0 0 0,-3-2-3 0,3 2-1 15,0 0 0-15,0 0 0 0,-3 5-35 0,0 0-8 16,3 3 0-16,-9 3-1 0,3 5 0 0,0 0 0 16,3-1 0-16,-3 9 0 0,-6 0-3 0,3 5 0 15,3-2 0-15,-3 7 0 0,-3-2-8 0,3 2-3 16,3 1 0-16,0-1 0 0,3 0-6 0,-3-2-2 16,6-3 0-16,6 0 0 0,-6-2-9 0,6-3 0 15,3-3 0-15,0-5 0 0,3 0-9 0,3-3-1 16,0-5 0-16,6 0 0 15,-6-3-14-15,8-2-2 0,-2-1-1 0,6-2 0 16,-3-5-38-16,3 0-8 0,-7-6-2 0,10 0 0 16,-6-2-104-16,3 0-21 0,-9-3-4 0</inkml:trace>
  <inkml:trace contextRef="#ctx0" brushRef="#br0" timeOffset="10320.98">2776 5249 576 0,'0'0'25'0,"0"0"6"0,0 0-31 0,0 0 0 15,0 0 0-15,0 0 0 0,3-5 233 0,3 0 41 16,-6 5 8-16,6-6 2 0,0 1-140 0,-6 5-28 16,9-5-6-16,0 0-1 0,-3 2-28 0,3-2-5 15,0 2-2-15,-1 0 0 0,1 1-42 0,0-1-8 16,0 0-1-16,3 3-1 0,-3 3-2 0,3 0 0 15,-3-1 0-15,3 1 0 0,-3 0-5 0,0 2-2 16,-3 3 0-16,3 0 0 0,-3 0 1 0,-1 2 0 0,-2 4 0 0,0-1 0 16,-3 0 5-16,-3 0 1 0,0 3 0 0,3 0 0 15,-5-3-8-15,-1 3 0 0,-3 0-1 0,0 0 0 16,0 0-11-16,-3 0 8 0,0 2-8 0,0-2 8 16,3-3-20-16,-3 3-4 0,0-3 0 0,3 1-1 15,0-6-122 1,1 2-24-16,2-2-5 0</inkml:trace>
  <inkml:trace contextRef="#ctx0" brushRef="#br0" timeOffset="10574.04">3038 5077 2023 0,'-9'8'44'0,"3"-5"10"0,0 2 2 0,-3 3 0 0,3 3-44 0,-3-1-12 16,0 1 0-16,0 5 0 0,1-3 73 0,-1 0 13 15,3 0 2-15,0 1 1 0,3 2-29 0,0-1-7 16,0 1-1-16,6 0 0 0,-3 0-40 0,6-3-12 16,0 1 0-16,3-1 8 0,2 0-8 0,4-2 0 15,0-3-8-15,6-1 8 0,-3-1 0 0,3 2 0 16,-3-6 0-16,2 1 0 0,4-6 0 0,-6-2 0 16,3 0-8-16,0-1 8 0,-3-1-17 0,2-4 1 15,1 0 1-15,-3 1-721 16,-3-6-145-16</inkml:trace>
  <inkml:trace contextRef="#ctx0" brushRef="#br0" timeOffset="10989.19">3041 4688 1324 0,'0'0'118'0,"9"0"-94"15,3-2-24-15,6 2 0 0,-3 0 136 0,2 2 24 16,4-2 4-16,3 6 0 0,3-4-49 0,0 4-11 16,-1-1-1-16,4 8-1 0,0-2-60 0,-3 2-12 15,2 3-2-15,1 0-1 0,-3 0 1 0,0 2 1 16,0 1 0-16,-4 2 0 0,-2 0-21 0,-3-2-8 16,6 2 0-16,-9 0 0 0,-3 0 24 0,-3 0-2 15,0 0 0-15,-3 1 0 0,-6 1 14 0,0-2 4 16,-6 3 0-16,0 3 0 0,-6-3-32 0,-6-1-8 15,-3 4 0-15,-6-1 0 16,0 1-138-16,-2-1-29 0,-34 27-5 0,16-16-2 0</inkml:trace>
  <inkml:trace contextRef="#ctx0" brushRef="#br0" timeOffset="12589.87">1038 6165 968 0,'0'0'43'0,"0"2"9"0,-6 1-42 0,6-3-10 15,-3 0 0-15,3 0 0 0,0 0 84 0,0 0 16 16,0 0 2-16,0 0 1 0,0 0-15 0,0 0-2 16,0 0-1-16,0 0 0 0,0 0-14 0,0-5-3 15,0 0-1-15,0-1 0 0,3 1-9 0,3-3-2 16,-6 0 0-16,3 0 0 0,0 0-12 0,3-2-2 16,3-1-1-16,-1-2 0 0,-2 2-11 0,9-2-2 15,-9-3-1-15,3 3 0 0,6 2-12 0,-9-2-3 16,9 5 0-16,-6 0 0 0,3 3 15 0,0 0 2 15,-3 2 1-15,2 3 0 0,-5 3-30 0,6 2 0 16,-3 0 0-16,-6 6 0 0,6-1 9 0,-6 4 9 16,3 1 2-16,0 1 0 0,3 0 1 0,0 0 1 15,-3-3 0-15,6 1 0 0,-3 1-8 0,0-1-2 16,3-4 0-16,-7 1 0 0,10-1-12 0,0-2 8 16,0-2-8-16,-6-4 0 0,6 1 0 0,0-6 8 0,0-2-8 15,3-3 0-15,-7-3 9 0,7 1-1 0,-3-9 0 16,3 1 0-1,0-3-120-15,-6-3-25 0,6 0-5 0</inkml:trace>
  <inkml:trace contextRef="#ctx0" brushRef="#br0" timeOffset="19122.72">2725 2474 1670 0,'-6'-8'74'0,"6"8"15"0,0 0-71 0,0 0-18 16,0 0 0-16,0 0 0 0,0 0 28 0,0 0 3 15,0 0 0-15,3-11 0 0,3 9 40 0,0-6 8 16,-6 8 1-16,12-6 1 0,0 1-35 0,0 3-7 16,6-4-2-16,-3 6 0 0,3-8-25 0,-3 3-12 15,5 0 10-15,-5 2-10 0,6 6 0 0,-3 2 0 16,0 0 0-16,3 3 0 0,-3-2 0 0,-4 7-20 16,-2 3 4-16,-3 0 0 15,3-1-13-15,-9 7-3 0,-3 1 0 0,-6-4 0 0,6-1 20 0,-9 4 3 0,0 4 1 0,-3 0 0 16,-5-7 8-16,2 7 8 0,-3 1-8 15,0-6 11-15,-3 6-11 0,0-1 0 0,0-2 9 16,1 2-9 0,-1-10-62-16,6 0-17 0,0-3-3 0</inkml:trace>
  <inkml:trace contextRef="#ctx0" brushRef="#br0" timeOffset="19376.14">3008 2392 2023 0,'0'0'44'0,"0"0"10"0,-6 8 2 0,0-3 0 0,-3 3-44 0,0 0-12 15,3 3 0-15,-2-1 0 0,2 3 47 0,0 1 7 16,3 1 2-16,0 1 0 0,3 3-32 0,0-1-5 16,0 4-2-16,0-4 0 0,3 6-17 0,0-3 0 15,0-2 0-15,3 2 0 0,0-3 0 0,-1 1 0 16,1-3 0-16,3 2 0 0,3-5 0 0,0 1 0 15,0-9 0-15,0 3 0 0,3-3-8 0,9-2 8 16,-9-1-13-16,5-7 5 16,1 0-171-16,6-6-33 0</inkml:trace>
  <inkml:trace contextRef="#ctx0" brushRef="#br0" timeOffset="19672.66">3568 2209 1875 0,'-12'-5'83'0,"6"5"17"0,0 0-80 0,0-5-20 0,3 2 0 0,-3 3 0 16,0-3 54-16,0 3 6 0,0-2 2 0,0 2 0 15,3 0-8-15,-3 5-2 0,0-2 0 0,0 2 0 16,0 3-38-16,1 0-14 0,-1 2 9 0,-3 4-9 16,-3 2 0-16,3 2 0 0,0 6 0 0,-3-3 0 15,3 6 0-15,-3 4 0 0,3-7 0 0,0 5 0 16,0 3 0-16,3-8 0 0,0 0 9 0,3-1-9 15,3-1 0-15,0-1 0 0,0-5 0 0,3-1 0 0,3-1 0 16,-3-1 0-16,3-3-10 0,3 4 10 0,0-12-16 0,0 4 4 16,3-4 1-16,0-2 0 15,3-5-44-15,3 0-9 0,0-3-1 0,-4-3-1 16,-2-2 5-16,6 0 1 0,0-3 0 0,3-3-773 16</inkml:trace>
  <inkml:trace contextRef="#ctx0" brushRef="#br0" timeOffset="19780.41">3443 2439 572 0,'0'0'25'0,"0"0"6"0,3 6-31 0,0-4 0 16,-3-2 0-16</inkml:trace>
  <inkml:trace contextRef="#ctx0" brushRef="#br0" timeOffset="20056.98">3785 2069 1375 0,'3'-13'60'0,"-3"8"14"16,0-3-59-16,0 0-15 0,0 0 0 0,0 2 0 15,3-4 52-15,0 2 7 0,0 0 1 0,-3 8 1 16,0 0 14-16,0 0 2 0,0 0 1 0,0 0 0 15,3 8-14-15,-3 2-4 0,0 4 0 0,-3 2 0 16,3 2-12-16,-3 1-2 0,0 2-1 0,0 3 0 16,0-3-12-16,0 5-2 0,3 1-1 0,0-1 0 15,0 1-30-15,0-1 0 0,0 1 0 0,3 2 0 0,0-3 0 16,-3 1-12-16,3-6 1 0,3 0 0 16,-3-3-104-16,0 1-21 0,3-1-4 0,-3-4-751 15</inkml:trace>
  <inkml:trace contextRef="#ctx0" brushRef="#br0" timeOffset="20301.75">3973 1966 1677 0,'0'0'74'0,"0"16"16"0,-3-3-72 0,3 0-18 16,0 8 0-16,0 1 0 0,0 1 53 0,-3-4 7 15,3-1 2-15,-3 6 0 0,3 0 28 0,0-5 6 0,0 2 0 0,0 3 1 16,3-1-53-16,-3 1-10 0,3-5-2 0,0-1-1 16,0 3-10-16,3-7-1 0,-6 1-1 15,5-1 0-15,1 2-19 0,3-11 0 0,-6 5-11 0,6-4 11 32,-9-6-127-32,6 5-18 0,-3-5-4 0,-3 0-771 0</inkml:trace>
  <inkml:trace contextRef="#ctx0" brushRef="#br0" timeOffset="20665.03">3880 1926 2080 0,'-3'-8'92'0,"3"6"20"0,0-1-90 0,3 0-22 16,0 3 0-16,3-5 0 0,0-3 21 0,3 3 0 16,0-3 0-16,3-3 0 0,6 3 11 0,-3 3 3 15,6 0 0-15,-1 2 0 0,4-5-27 0,0 8-8 16,-6 3 0-16,0 2 0 0,3-2 0 0,-7 2 0 15,-2 3 0-15,-3 8 0 0,-3-3-10 0,-3 6 1 16,-3-4 0-16,0 7 0 0,-6 1 1 0,0-4 0 16,-6-1 0-16,0 4 0 0,-2-4-5 0,-1 3-1 15,-3-2 0-15,0-1 0 0,-3-2-2 0,6 3 0 16,-3-3 0-16,1-3 0 16,-1 3-9-16,3-8-3 0,0 2 0 0,0 1 0 0,3-6 28 0,3 3 0 0,3-3 0 15,3 1 0-15,3-6 0 0,0 0 0 0,0 0 8 0,0 0-8 16,6 0 0-16,3 0 0 0,3 0 0 0,0 0 0 15,0 0 12-15,6 0 4 0,-3 0 0 0,2 0 1 16,1-6 3-16,3 4 1 0,-3 2 0 0,3 0 0 16,-3 0-4-16,3 0-1 0,-4-3 0 0,1 3 0 15,0-3-3-15,3-2-1 0,-3 3 0 0,-3-1 0 16,3 0-116 0,-6-2-24-16,2 0-5 0</inkml:trace>
  <inkml:trace contextRef="#ctx0" brushRef="#br0" timeOffset="20868.8">4163 1519 345 0,'-3'0'31'0,"3"2"-31"15,0 1 0-15,3 5 0 0,0 0 408 0,3 2 76 16,-3 4 16-16,0-1 2 0,3 0-380 0,0 8-76 15,0-2-15-15,0-1-3 0,0 4 3 0,3-1 1 16,0 3 0-16,0 2-1066 0</inkml:trace>
  <inkml:trace contextRef="#ctx0" brushRef="#br0" timeOffset="22099.82">6163 16698 1094 0,'0'0'97'0,"0"0"-77"16,0 0-20-16,9 3 0 0,0-6 84 0,6 6 14 16,0-3 2-16,6 2 1 0,3 1-43 0,2-3-9 15,4 5-1-15,6-2-1 0,0-1 16 0,5 1 3 16,1 5 1-16,6-3 0 0,8-5-25 0,4 8-5 16,5-3-1-16,7 3 0 0,-1-2-12 0,6-1-4 15,7 0 0-15,-1-2 0 0,3 2-8 0,1-5-3 0,2 0 0 16,0 0 0-16,1 0-21 0,-1 0-4 0,3 0 0 15,-5 0-597-15,-4-2-119 0</inkml:trace>
  <inkml:trace contextRef="#ctx0" brushRef="#br0" timeOffset="22813.35">17337 16740 2008 0,'0'0'89'0,"6"-8"19"0,0 8-87 0,6-5-21 16,9-3 0-16,3 8 0 0,0-5 36 0,5 2 2 16,16-2 1-16,3-3 0 0,11 3 30 0,7 5 7 15,2-3 0-15,7 3 1 0,2-3-22 0,9 3-5 16,1 3-1-16,2 0 0 0,0 2-33 0,3-2-6 16,4 2-2-16,2 3 0 15,-3-3-160-15,3 3-33 0</inkml:trace>
  <inkml:trace contextRef="#ctx0" brushRef="#br0" timeOffset="65172.63">5773 15134 230 0,'3'5'20'0,"0"1"-20"0,-3 2 0 0,3 0 0 15,0 2 306-15,0-2 57 0,0 5 11 0,0 1 2 16,-6-1-275-16,6 0-55 0,0 0-11 0,0 1-3 16,3 1 6-16,0-1 1 0,3-1 0 0,0 0 0 15,0-2-15-15,0-1-2 0,0 1-1 0,3-3 0 16,3 2-9-16,-4 1-1 0,4-6-1 0,0 3 0 15,0 0 2-15,3 0 0 0,-6-5 0 0,6 2 0 16,-3-2 0-16,2-1 0 0,1 1 0 0,-3-3 0 0,0 0-3 0,-3 0 0 16,6-3 0-16,-3 1 0 0,0 2 3 0,0-3 0 15,-1 0 0-15,1 1 0 0,0-1-1 0,-3-2 0 16,0-1 0-16,0-1 0 0,0-1 0 0,0 0 0 16,-3 0 0-16,3-6 0 0,-1 1 0 0,1-3 0 15,0-2 0-15,3-3 0 0,0-6 3 0,-3 1 1 16,3-3 0-16,0-3 0 0,-3 3-1 0,2-3 0 15,1-2 0-15,0-1 0 0,-3 1-3 0,0-1-1 16,0 1 0-16,3 0 0 0,-6-1-10 0,3-2 10 16,-6 6-10-16,9-4 10 0,-7 3-10 0,4-2 8 15,-3 2-8-15,0-5 8 0,3-3-8 0,-3 3 0 16,-3-2 9-16,6-4-9 0,-3-2 0 0,6 3 0 16,-3 0 0-16,0-3 0 0,-1 5 0 0,4-2 0 15,0-6 0-15,0 1 0 0,-3 4 28 0,-3-2 2 16,6-5 0-16,-3 2 0 0,0-2-12 0,-3 2-2 0,-1 1-1 15,7-3 0-15,-6-1-3 0,3-2-1 0,-6 0 0 0,3-2 0 16,3 7-11-16,-3-2 10 0,0 2-10 0,0-5 10 16,0 3-10-16,0 3 8 0,0-6-8 0,-1 0 8 15,1 0-8-15,0 0 12 0,3-3-12 0,-3-5 12 16,0-2-12-16,0-1 0 0,3-2 0 0,3 0 0 16,-6 3 0-16,3 4 0 0,0 1 0 0,2-5 0 15,1 5 0-15,0-3 13 0,-3 2 0 0,3-4 0 16,0 5-13-16,0 0 0 0,0-3 8 0,0-3-8 15,-1 6 0-15,-2-3-15 0,-3 0 3 0,6 0 1 0,-3 3 11 16,3-3 0-16,-3-2 0 0,3-9 0 0,0 4 0 0,-1-1 8 16,4-3-8-16,3-2 8 0,-6 6-8 0,0-4 12 15,3 1-4-15,0-1 0 0,-3 6-8 0,-1 3 11 16,-2-1-11-16,0-5 12 0,3 6-2 0,-3 2 0 16,-3 0 0-16,3 0 0 0,0 3 3 0,0 0 1 15,-3-3 0-15,-3-3 0 0,0 4-5 0,-1-1-1 16,-2-3 0-16,6-2 0 0,-3 3-8 0,3-6 10 15,3 0-10-15,-6 0 10 0,0 3-10 0,0 3 8 16,3 2-8-16,0-3 8 0,3 3-8 0,0 1 10 16,-3 1-10-16,3 1 10 0,-1 0-2 0,1 0-8 15,0 5 12-15,-3 0-4 0,3-3 0 0,0 3 0 16,-3 0 0-16,3 1 0 0,0 1-8 0,3 4 10 16,-6-4-10-16,2 4 10 0,-2-4-10 0,0 4 0 15,6-3 0-15,-3-1 0 0,-3 1 0 0,0 2 8 16,3 1-8-16,0-1 0 0,0 3 10 0,0-2-10 0,-3 2 12 15,2-6-12-15,4 6 11 0,0 3-11 0,-6 0 10 16,3-3-10-16,3 2 9 0,-3 4-9 0,3-1 8 0,-3-2-8 16,2 2 0-16,1-2 0 0,0-1 8 0,3 1-8 15,0-3 0-15,3 0 0 0,-3 0 0 0,0 0-11 16,-1 0 11-16,4 0 0 0,0 0 8 0,0-5-8 16,0 2 0-16,0 1 0 0,-4 2 0 0,4 0-8 15,0 2 8-15,-3 4 0 0,0 2 8 0,0-3-8 16,-3 3 0-16,2 0 0 0,-2 0 0 0,0 2 8 15,0-2-8-15,-3 3 0 0,0 0 0 0,-3-1 0 16,3 1 10-16,0-1-2 0,0 1-8 0,2 0 12 0,-2-1-12 0,3 1 0 16,0-3 0-16,0-3 0 0,3 3 0 0,0-3 8 15,0-5-8-15,2 0 0 0,-2 3 0 0,0 0 0 16,3-1 0-16,-3 1 0 0,3 0 0 0,-1-1 0 16,1 1 0-16,0 0 0 0,3-1 0 0,-3 6 0 15,0 3 0-15,-4-1 0 0,1 1 0 0,0 2 0 16,3 3 8-16,-3-3-8 0,-3 6 0 0,0 0 8 15,0-1-8-15,2 1 0 0,-2 2 9 0,0 0-9 16,0 0 8-16,0 0-8 0,0 1 0 0,0 1 0 16,0-1 8-16,-1 4-8 0,4-2 0 0,0 2 0 15,-3 4 0-15,3-1 0 0,0 2 0 0,0 4 0 16,-1 2 0-16,4-3 0 0,-3 3 0 0,0 0 0 16,3 1 0-16,0 1 0 0,0 4 0 0,-1-1 0 15,4 0 0-15,0 3 0 0,-6 0 0 0,6 0 0 16,-3 0 0-16,2 0 0 0,-2 0 0 0,0 3 0 15,0 2 0-15,0-2 0 0,0 0-8 0,-1-1 8 0,1 1 0 16,0 2 0-16,0 3 0 0,0 0 0 0,-3 0 0 0,-1 0 0 16,-2 2 0-16,0 4 0 0,0-1 0 0,-3 3 0 15,3 0 0-15,-3 0 0 0,0 2 0 0,0 1 0 16,-1 2 0-16,-2 3 0 0,3 2 0 0,0 0 0 16,-6 1 0-16,3 2 0 0,0 0 0 0,0 3 0 15,-3-3 0-15,3 3 0 0,-3 2 0 0,0 3 0 16,3-2 0-16,-3 4 0 0,3 1 0 0,-3 2 0 15,-1-2 0-15,1-3 0 0,0 3 0 0,0-1 0 16,-3-2 0-16,3 0 0 0,-3 0 0 0,3 6 0 16,-3-1 0-16,0 3 0 0,0 0 0 0,0 0 0 15,0-3 0-15,-3 1 0 0,3-1 0 0,3 3 0 0,-3 0 0 16,3 0 0-16,-3 3 0 0,3 2 0 0,-3-2 0 0,3-3 0 16,0 0 0-16,0 2 0 0,-3-2 0 15,6 0 0-15,0 0 0 0,2 0 0 0,-2 3 0 0,0-1 0 16,3 1 0-16,3 0 0 0,0-3 0 0,-6 2 0 15,0 1 0-15,0 2 0 0,3-8 0 0,-3 3 0 16,3 0 0-16,2 3 0 0,1 0 0 0,-3-1 0 16,0 1 0-16,0 5 0 0,3-3 0 0,-3 0 0 15,-3 1 8-15,3-1-8 0,0-3 0 0,-4 6 0 16,1-5 0-16,0 8 0 0,0-6 0 0,-3 3 8 16,3-3-8-16,0 6 0 0,0-1 0 0,0-2 8 15,-3 0-8-15,3 0 0 0,0 0 0 0,0 0 8 16,0 2-8-16,0 4 0 0,2-1 0 0,-2-3 0 0,0 1 8 15,3-1-8-15,0 4 0 0,-3-4 0 0,0 1 0 16,3 5 0-16,-3-6 0 0,3 1 0 0,0-3 0 16,2 0 0-16,-2-1 0 0,0-1 0 0,0-1 0 0,3 3 0 15,-3 0 0-15,0 0 0 0,0 0 0 0,6 0 0 16,-3 2 0-16,-1-2 0 0,1 0 0 0,3 5 0 16,-3-5 0-16,3 3 0 0,-3-6 0 0,3 6 0 15,-3-6 0-15,2 3 0 0,1 0 0 0,-3 2 0 16,3-2 0-16,0 0 0 0,0 0 0 0,0 0 0 15,-4-3 0-15,4 3 0 0,0 3 0 0,3 4 0 16,-3 1 0-16,0 0 0 0,-9-3 0 0,3 9 0 16,-1-7 0-16,1-9 0 0,-3 4 0 15,3 1 0-15,-3 2 0 0,3 3 8 0,-3-3-8 0,0 0 0 0,0 6 0 0,3 12 0 16,0-1 8-16,3 1-8 0,-4-10 10 0,-2-5 0 16,3 0 0-16,-3 5 0 0,3-2-10 0,-3-3 0 15,0-3-10-15,0 5 10 0,-3-4 0 0,3-4 0 16,-3 3 0-16,0 6 0 0,0-3 8 0,0 0-8 15,-3-1 9-15,0 1-9 0,0-5 10 0,-3-1-10 16,3 4 10-16,-3 1-10 0,2-1 10 0,-2-4-10 16,-2 1 10-16,2-1-10 0,0-2 8 0,0 0-8 15,0 5 0-15,0 3 9 0,0-3-9 0,0 1 8 16,2-1-8-16,4 0 8 0,-3-5-8 0,3 0 0 0,0 0 9 16,3 5-9-16,-3 0 0 0,3-2 0 15,0-3 0-15,0 5 8 0,3-8-8 0,-3 0 0 16,3 1 0-16,0 2 8 0,3 0-8 0,-4-3 0 0,7-3 0 0,-3 4 8 15,0-9-8-15,0 0 0 0,0-5 0 0,6 6 0 16,-6-6 0-16,5 2 0 0,-2-1 0 0,3 1 0 16,-3-4 0-16,3-6 0 0,0 0-9 0,-1-3 9 15,-2-5-19-15,3 1 1 0,0-12 0 0,0 3 0 32,0-5-77-32,2-2-15 0,1-9-3 0,0-5-1207 0</inkml:trace>
  <inkml:trace contextRef="#ctx0" brushRef="#br0" timeOffset="74620.03">9274 15960 784 0,'0'0'35'0,"0"0"7"0,0 0-34 0,0 0-8 15,0 0 0-15,0 0 0 0,0 0 92 0,0 0 17 16,0 0 3-16,0 0 1 0,0 0-36 0,-3 2-7 15,-3 4-2-15,0-4 0 0,-3 4-32 0,3-1-8 16,-3-3 0-16,0 4-1 0,0 2-7 0,0-3-2 16,-3 0 0-16,1 3 0 0,-4-2 8 0,3 4 2 15,-3-2 0-15,0 0 0 0,0 5 8 0,0 0 3 0,0 3 0 0,0 0 0 16,4-3 2-16,-1 6 1 0,0-3 0 0,-3 2 0 16,6-2-3-16,-3 0-1 0,3 8 0 15,3-3 0-15,3 3-2 0,0-3-1 0,-3 0 0 0,3 0 0 16,6 3-35-16,-3 0 0 0,0 0 0 0,3 0 0 15,0-3 14-15,0 3-4 0,3 2-1 0,0-5 0 16,0 3-9-16,3-3 8 0,0 3-8 0,3-3 8 16,0 0 4-16,0 6 0 0,5-3 0 0,-2-3 0 15,3 5-3-15,0-5 0 0,0-2 0 0,0-1 0 16,0 4-1-16,2-6 0 0,-2-1 0 0,3-1 0 16,0-4 4-16,0 3 1 0,3-5 0 0,-1 0 0 15,1-2 2-15,-3-6 0 0,3 5 0 0,3-5 0 16,-3-5 1-16,-1 2 1 0,4-8 0 0,0 6 0 15,0-8 1-15,-3 0 0 0,2-1 0 0,1-1 0 16,-3-4-8-16,0-2-2 0,0-3 0 0,-1-2 0 0,-2-1-8 0,0-5 12 16,0 1-12-16,0-4 12 0,0 1-12 0,-4-3 12 15,-5-3-12-15,0 0 12 0,-3 3-12 0,0-2 0 16,-3 2 0-16,0 2 8 0,-6 1 4 0,0 2 0 16,0 0 0-16,-3 6 0 0,-6-6-2 0,-3 6 0 15,-3-1 0-15,-3 6 0 0,-5 0 1 0,-4 0 0 16,-3 5 0-16,-6 3 0 0,1 5-11 0,-10 2-14 15,-3 4 3-15,-5 2 1 16,-4 5-30-16,1 6-7 0,-1 2-1 0,4 3-751 16,-1 2-150-16</inkml:trace>
  <inkml:trace contextRef="#ctx0" brushRef="#br0" timeOffset="77206.17">11887 15753 806 0,'0'0'36'0,"0"0"7"0,0 0-35 0,0 0-8 16,0 0 0-16,0 0 0 0,0 0 165 0,9 8 31 15,-3 0 7-15,0 3 1 0,-3-3-92 0,3 2-17 16,0 4-4-16,0-1-1 0,0 0-26 0,0 5-4 16,3-2-2-16,0 3 0 0,0-1-26 0,0 1-6 15,-1-6-1-15,1 3 0 0,3 0-14 0,0-6-3 16,0 4-8-16,3-6 12 0,3 0 4 0,0-6 0 16,0 1 0-16,-1-3 0 0,-2-5-7 0,6-1-1 15,-3-4 0-15,3-6 0 0,0 0 16 0,0-5 2 16,-4-3 1-16,4-5 0 0,0 2 1 0,-3-4 1 0,-3-1 0 15,3-2 0-15,0-6-3 0,-4 8-1 16,-2-5 0-16,3-3 0 0,-3 1 11 0,-3-4 3 0,0 1 0 0,3-6 0 16,0 1-39-16,0-4 0 0,-3-1 0 15,6-4 0-15,-7 3 14 0,4-5-2 0,0-3 0 0,3-10 0 16,0-1-1-16,3 1-1 0,0 2 0 0,0-3 0 16,-1-2 0-16,1-2 0 0,6-1 0 0,-3 0 0 15,3 6 4-15,0-6 1 0,-4 0 0 0,4 1 0 16,0-4-15-16,0 1 11 0,0 2-11 0,-1-5 10 15,-2 3-10-15,3-6 0 0,3 6 0 0,-3-3 8 16,0 8 5-16,-1-3 1 0,1 0 0 0,3-8 0 0,-3 6-14 16,0 0-15-16,-1-3 3 0,-2-6 1 15,0 9 11-15,-3 0 0 0,0-1 0 0,0-4 0 0,-6 7 0 0,-1 0 0 16,-2 3 0-16,-3-3 8 0,0 9-8 0,-3-1 0 16,0 3 0-16,-3-6 8 0,0 3-8 0,0 3 0 15,0 3 0-15,-3-6 0 0,3 5 0 0,-3-4 8 16,3-1-8-16,3-5 0 0,0 5 0 0,0 3 0 15,3-3 0-15,3-5 0 0,0 2 8 0,0-2-8 16,6-2 8-16,0-4-8 0,0 6 0 0,2 0 0 16,4 0 0-16,0-5 8 0,0 7-8 0,-3 1 0 15,-3-1 0-15,3-4 8 0,2 4-8 0,1 3 0 16,0-2 8-16,0-6-8 0,0 8 8 0,0 3-8 16,-4-5 8-16,4-6-8 0,-3 3 0 0,0 0 0 15,-3 0 0-15,3-5 8 0,0 7-8 0,-3-5 0 16,-1-2 0-16,4-6 0 0,-3 6 0 0,0-3 0 15,0 0 0-15,3 0 0 0,-3 8 0 0,-3 2 0 0,2 4 8 16,-2-7-8-16,0 9 9 0,0 0-9 0,-3 0 12 0,3-3-12 16,0 6 9-16,0-1-9 0,0 1 0 0,-3 12 9 15,3-4-9-15,-1-3 10 0,7-1-10 16,-3 1 10-16,3-3-10 0,0 1 0 0,3-4 0 0,9-21 0 16,-4 11 0-16,-2 6 0 0,-3 1 0 0,3-4 0 15,-6 7 0-15,2 4 0 0,-2-1 0 0,0 0 0 16,0 3 0-16,-3-1 0 0,3 7 0 0,-3-7 0 15,3 6 0-15,-7 11 0 0,7 2 9 0,-3-5-9 16,0 3 0-16,0-3 0 0,3 0 0 0,0 0 8 16,-3 3-8-16,8-16 0 0,1 5 0 0,-3-3 0 15,3 6 0-15,-3 2 0 0,2 3 0 0,4-2 0 0,3 4 0 16,0 1 0-16,3 0 0 0,5-3 0 16,1 5 0-16,-3-2 17 0,-1 5-2 0,1 0-1 15,-3-3-25-15,-3 5-5 0,-1 4 0 0,-2 2-1 0,-3 0 17 0,0 5 0 16,-3 3 0-16,-1-1 0 0,-2 4 0 0,0 2-10 15,0 3 10-15,0 0-8 0,-3 5 8 0,0 2 0 16,2 4 0-16,-2 2 0 0,3 0 0 0,-6 5 0 16,0 3 0-16,3 5 0 0,0-2 0 0,0 5 8 15,0 5-8-15,-1 3 0 0,1 2 0 0,0 3 0 16,0 5-10-16,3 4 10 16,0-1-40-16,-3 5 0 0,3 0-1 0,-1 3 0 0,-2-2 84 0,3-1 17 15,0 0 3-15,0 8 1 16,0-2-103-16,-3 0-20 0,0-1-4 0,2 6-1 0,1-2 82 0,0-1 16 15,0 0 3-15,0 3 1 0,0 0-30 0,-3 0-8 16,-4 2 0-16,4 6 0 0,0-5 0 0,0-1 0 16,-3 4 0-16,0 1 0 0,0-1 0 0,3-1 0 15,-3 0 0-15,0 6 0 0,-1-4 0 0,-2-1 0 0,6 1 8 16,-3 4-8-16,-3-6 0 0,3 0 9 0,0-2-9 16,3 5 0-16,3-6 0 0,-3 1 0 0,2 0 0 0,-2-1 0 15,3 1 8-15,3-1-8 0,-6 3 0 0,0-2 0 16,3 0 0-16,-4 2 0 0,4 0 0 0,-6 3 0 15,3 0 8-15,-6 0-8 0,0-3 0 0,-3 5 0 16,3-2 0-16,0 3 10 0,-6-1-10 0,3 6 8 16,0-3-8-16,3-2 0 0,-6 2 0 0,5 5 0 15,-5-7 0-15,6 2 8 0,-3 0-8 0,6 5 0 0,-6-5 0 16,3-2 8-16,0-1-8 0,0 4 0 0,3-7 0 0,-3 4 0 16,3-3 8-16,0 2-8 0,0 1 0 0,-1-3 0 15,1 0 0-15,-3 2 0 0,3 3 0 0,3-5 0 16,-3 0 0-16,-3 0 0 0,0-3 0 0,0 3 0 15,0 0 8-15,0 0-8 0,-3-3 0 0,3 3 0 16,-1-3 0-16,1 0 0 0,-6 0 0 0,3 3 0 16,6-3 0-16,0 0 0 0,-6 3 0 0,3-2 0 15,0-4 8-15,3 3-8 0,3 1 0 0,-6 1 0 16,0 1 0-16,0 3 8 0,8-3 10 0,-5 2 2 16,-9-2 0-16,3 0 0 0,6 5-20 0,-3 0-14 15,-3 0 2-15,6-2 1 0,3 2 11 0,3-3 16 16,0 6-4-16,-4 0-1 0,-2 0-11 0,3 0 0 15,6-3 0-15,-3 2 0 0,-3-1 0 0,3 1 12 0,2 1-12 0,1 0 12 16,0-3-12-16,-3-2 0 0,3 4 0 0,3-4 0 16,5-1 0-16,-5 4 0 0,-3 1 0 0,0-4 0 15,9 2 0-15,-7-2 0 0,4 2 0 0,3-3 0 16,0 6 0-16,0-6 0 0,-1-2 0 0,1 0 0 16,-3-3 0-16,6-2 0 0,2-3 0 0,-2 0 0 15,-6 0 0-15,6-3 0 0,11-5 0 0,1 0 0 16,0-5 0-16,-4-1 0 0,-2-2 0 0,0 0 0 15,-1 0 0-15,-2 3 0 0,0 0 0 0,-1-1 0 16,1-1 0-16,0-1 0 0,-6-3 0 0,-1 0 0 16,1 1 0-16,0-4 0 0,3 1 0 0,-4 0 0 15,1-3 0-15,0 0 0 0,0-2 0 0,0-1 0 16,2-2 0-16,4-3 0 0,0 0-12 0,2-5 12 0,1-3-23 16,3-5 3-16,5 0 1 0,4-8 0 15,0 0-62-15,5-2-13 0,1-4-2 0,5 1-1 16,-2 0-71-16</inkml:trace>
  <inkml:trace contextRef="#ctx0" brushRef="#br0" timeOffset="78737.53">15602 15920 748 0,'0'0'67'0,"-9"0"-54"15,0-3-13-15,3 3 0 0,0 0 126 0,-3 0 22 16,0 0 5-16,3 0 1 0,-2 0-63 0,2 3-13 15,-3 0-2-15,0-3-1 0,-3 5-11 0,3 0-3 16,-3-2 0-16,3 5 0 0,-3-3-19 0,-3 8-4 0,3 1-1 0,0 1 0 16,1 1 18-16,-1 11 3 0,0-3 1 0,3 2 0 15,-3 0-9-15,3 4-2 0,0 4 0 0,0 0 0 16,3 1-19-16,0-1-4 0,-3-2-1 0,6 0 0 16,0-1 0-16,0 1-1 0,0 0 0 0,3-3 0 15,-3 0-23-15,6 0 0 0,0-2 0 0,3-6 0 16,-3-3 0-16,3 1 0 0,3-6 0 0,0 6 8 15,3-6-8-15,3-5 0 0,0 2 0 0,3-2 0 16,2 0 8-16,1-2 3 0,6-6 1 0,-3 0 0 16,3-3 3-16,2-2 1 0,-2-6 0 0,3-2 0 15,0 5-2-15,0-5 0 0,2-6 0 0,-2-2 0 16,0 0-2-16,-3-3 0 0,-4 3 0 0,1-3 0 16,-3-2 1-16,-3-1 0 0,-3 1 0 0,-3-6 0 15,-3 5-1-15,-3-4 0 0,-3-4 0 0,-3 1 0 16,-3 2-12-16,-6-5 0 0,-3 5 8 0,0-2-8 0,-3 2-9 0,-3 8-5 15,-3 1-1-15,0-1 0 16,-8 3-93-16,2 2-18 0,0 3-4 0</inkml:trace>
  <inkml:trace contextRef="#ctx0" brushRef="#br0" timeOffset="101471.92">1062 17248 1533 0,'0'0'68'0,"0"0"14"0,0 11-66 0,-3-3-16 15,3 2 0-15,0 1 0 0,0-1 96 0,0 4 16 16,-6 2 4-16,6 2 0 0,-3 1-14 0,0 2-2 16,3-3-1-16,0 9 0 0,3-3-45 0,0 2-9 15,3 0-1-15,-6 1-1 0,0-1 11 0,3-2 2 0,-3-3 1 0,5 1 0 16,-2-4-28-16,0 3-5 0,3-5-2 0,-3-3 0 16,3 1-6-16,-6-6-2 0,0-1 0 0,3 4 0 15,0-3-3-15,-3-8-1 0,0 0 0 0,0 0 0 16,0 0-10-16,0 0 0 0,0 0 0 0,0 0 0 15,3-8 0-15,-3-3-16 0,0 4 4 0,-3-12 1 32,3 6-22-32,-3-6-5 0,0-7-1 0,-6 5 0 15,3-6-18-15,0 1-4 0,1-6-1 0,-4 0 0 0,-3 6 20 16,3 5 4-16,0-6 1 0,-3 9 0 0,3-1 37 0,0 1 16 0,-3 2 0 0,3 2-1 16,3 1 22-16,0 3 5 0,3-4 1 0,-3 9 0 15,6-3-6-15,0-5-1 0,6 5 0 0,-3 3 0 16,3-9-25-16,6 9-11 0,0-3 8 0,6-2-8 0,-9 2 0 15,12 0 0-15,0-3 0 0,-7 3 0 16,4 0 0-16,3 3 0 0,0 5 0 0,0-3 0 0,-6 6 0 16,6-3 0-16,-10 5 0 0,7 3 0 0,-3 3 0 15,-3-3 8-15,-3 5-8 0,0-5 12 0,-3 5 17 16,0 0 4-16,-6 3 1 0,0 0 0 0,0-3-14 0,-6 1-2 16,6-1-1-16,-9 0 0 0,-3 0-7 0,3-2-2 15,0 2 0-15,0-5 0 0,-3 5-24 0,3-5-6 16,0-2-1-16,1 1 0 15,-1-1-152-15,3-6-30 0</inkml:trace>
  <inkml:trace contextRef="#ctx0" brushRef="#br0" timeOffset="101779.85">1657 16999 2300 0,'0'0'51'0,"-9"0"10"0,0 0 3 0,0 0 0 0,0 6-52 0,3-6-12 0,-3 2 0 0,-3 4 0 16,3-1 96-16,-3 0 16 0,4-2 3 0,-1 5 1 15,0-3-69-15,0 8-14 0,0-2-2 0,0 2-1 16,3 3-13-16,-9 3-2 0,9-1-1 0,-3 3 0 16,-3-2 3-16,3 7 1 0,-3-5 0 0,4 3 0 15,2 3-18-15,-3-1 10 0,0 1-10 0,3-4 8 16,0 4 2-16,3-6 0 0,0 6 0 0,3-4 0 15,0-7-10-15,6 3 0 0,0 2 0 0,0-5 8 0,0-3-8 0,6 0 0 16,-6-5 0-16,8 0-11 16,-5-3-14-16,9-5-3 0,-6 0-1 0,6-5 0 15,3-3-111-15,0 0-21 0,-4-2-5 0,4-4-947 16</inkml:trace>
  <inkml:trace contextRef="#ctx0" brushRef="#br0" timeOffset="102040.33">1636 17214 1440 0,'0'0'128'0,"0"2"-103"0,3 4-25 16,-3-6 0-16,0 5 124 0,6 3 19 15,0-3 4-15,0 1 1 0,3 1-52 0,-3-1-9 0,9 2-3 0,-4 0 0 16,1-3-54-16,0 3-11 16,3-3-3-16,0 3 0 0,0-3 1 0,0 3 0 0,0-2 0 0,-3-1 0 15,3 3 7-15,-7-3 2 0,4 0 0 0,-6-2 0 16,3 2 15-16,-9-5 3 0,0 0 1 0,0 14 0 15,0-6-1-15,0-3 0 0,-9 3 0 0,0-3 0 16,-3 3-16-16,1-3-4 0,-7 6-1 0,0-3 0 16,3 0-23-16,-3-3 9 0,6 3-9 0,-6-3 0 31,6 1-67-31,1-4-20 0,-4 4-4 0,6-6-1 0,3 0-144 16,6-6-28-16</inkml:trace>
  <inkml:trace contextRef="#ctx0" brushRef="#br0" timeOffset="102229.99">1829 17240 345 0,'-5'0'15'0,"5"0"4"0,0 0-19 0,-3 6 0 16,0-4 0-16,3 3 0 0,-6-5 447 0,-3 8 85 15,3-2 18-15,-3 4 3 0,9 1-328 0,-9-1-65 16,3 4-14-16,0 2-2 0,6-1-68 0,0 1-12 16,0 3-4-16,0-1 0 0,3-2-36 0,3 3-8 15,6-1-2-15,-3-4 0 0,6-1-14 0,-1 0 0 16,4-2 0-16,6-4 0 15,-3 1-56-15,3-8-13 0,3 0-3 0,-4 0-809 16,7-8-162-16</inkml:trace>
  <inkml:trace contextRef="#ctx0" brushRef="#br0" timeOffset="102535.64">2213 17010 1267 0,'0'0'56'0,"0"0"12"0,0 8-55 0,0 0-13 0,0 5 0 0,0 0 0 16,0 1 256-16,0 2 48 0,3-1 9 0,-3 4 3 15,0-1-160-15,0-2-31 0,6 8-6 0,-6-5-2 0,0 2-57 0,0-5-12 16,-6 2-3-16,6 1 0 0,0-6-19 0,0 5-4 16,0-2-1-16,-3 0 0 0,3-3-21 0,0 1 0 15,0-1 0-15,0-5 0 16,0 5-176-16,-6-8-36 0</inkml:trace>
  <inkml:trace contextRef="#ctx0" brushRef="#br0" timeOffset="102877">2422 17235 2541 0,'0'0'112'0,"0"0"24"0,0 0-108 0,0 0-28 16,0 0 0-16,0 0 0 0,0 0 49 0,0 0 5 15,0 0 1-15,9 5 0 0,-3-5 5 0,3 6 2 0,0-6 0 0,2 0 0 16,-2 2-46-16,3-2-16 0,0 0 9 0,0 5-9 15,0-5 0-15,0 0 0 0,3 6 8 0,-3-4-8 16,-3-2 0-16,0 6 0 0,-1-6 0 0,1 8-11 16,0-3 3-16,-6 0 0 0,-3-5 0 0,0 8 0 15,-3 3 8-15,0-1-8 0,-3 1 8 0,-5 2-8 16,-1-5 8-16,0 5 0 0,-3 1 0 0,-6 1 0 16,6-1 12-16,0-1-3 0,3-3 0 0,3 1 0 15,0 2 3-15,1-5 1 0,2 3 0 0,3-3 0 16,3-8-1-16,0 0 0 0,0 0 0 0,6 5 0 15,5-2-12-15,-2-6 11 0,6-2-11 0,6-1 10 16,3-7-58-16,3 0-11 0,-3 0-2 16,8-3-811-16,-2-8-163 0</inkml:trace>
  <inkml:trace contextRef="#ctx0" brushRef="#br0" timeOffset="103114.24">2755 17010 1209 0,'-18'0'53'0,"9"0"12"0,0 3-52 0,1-3-13 16,2 0 0-16,6 0 0 0,0 0 336 0,0 0 65 16,3 8 13-16,8-3 2 0,1 0-319 0,6 3-64 15,6 3-13-15,3 2-2 0,0 0-5 0,2 3-1 16,4 0 0-16,0 0 0 0,3 5-12 0,2-2 0 0,-2 4 0 0,6-1 0 16,-13 4 0-16,1-8 0 0,-3 9 0 0,-3-1 0 15,-3 1 0-15,-6-1 9 0,-4 1-9 0,-5 2 8 16,-3-3 3-16,-3 3 0 0,-6 3 0 0,-6 0 0 31,-8 0-45-31,-7 2-9 0,-6-2-1 0</inkml:trace>
  <inkml:trace contextRef="#ctx0" brushRef="#br0" timeOffset="104128.78">19085 1847 2188 0,'0'0'48'0,"0"0"11"0,0 0 1 0,0 0 1 0,0 0-49 0,0 0-12 16,3-5 0-16,3 2 0 0,-1-2 123 0,4 2 21 15,0-2 5-15,6-1 1 0,0 4-68 0,0-4-14 16,3 1-2-16,3 5-1 0,-3-5-19 0,2 2-4 16,4 3-1-16,6 0 0 0,-3 0-41 0,3 0-14 0,-1 3 0 15,-2 2 0-15,0-5 14 0,0 5 0 0,-4-2 0 16,1 2 0-16,0 1 13 0,-6 2-1 0,0 2 0 16,-6 1 0-16,0-1-22 0,-6-4-5 0,0 2-1 15,-6 5 0-15,-3 5 6 0,-3-4 1 0,-6-1 0 0,-6 5 0 16,-3 3 9-16,-3-2 0 0,-3-3 0 0,-2 8-8 15,-4-8 8-15,0 2 0 0,3 1 0 0,-2-1 0 16,2 1 0-16,0 2 0 0,3-5 0 0,3 0 0 16,4-3 24-16,5 0 1 0,0 0 0 0,6 0 0 15,6 1-25-15,0-9 0 0,6 3-14 0,3 0 5 0,3-3 9 16,3 0 0-16,6 3 0 0,2-8 0 0,4 0 0 0,0-5 11 16,6 0-3-16,6 2 0 0,-7-10-8 0,4 5 0 15,0 3 0-15,0-9 8 0,2 4-8 0,-5-1 8 16,0 6-8-16,3-8 8 0,-7 2-8 0,1 3 0 15,-3-5 0-15,0 2-11 16,-3 3-96-16,-4 1-19 0,4-7-4 0,-6 4-1125 16</inkml:trace>
  <inkml:trace contextRef="#ctx0" brushRef="#br0" timeOffset="104581.53">20439 1741 460 0,'0'-8'41'16,"0"3"-33"-16,3-1-8 0,-3 1 0 15,0 3 284-15,0-9 54 0,0 8 11 0,3-7 3 16,-3 7-128-16,0-2-26 0,0 5-5 0,-3-8-1 16,0 3-95-16,3 5-19 0,0 0-4 0,-9 0-1 15,3 0-24-15,-3 5-5 0,-6-3 0 0,0 9-1 0,-5-3-11 0,-1 5-1 16,0 6-1-16,-3-3 0 0,3-1-38 0,0 7-8 15,1 4-2-15,2-2 0 0,0 2 18 0,3 9 0 16,3-9 0-16,6 6 0 0,-3-6 0 0,6-2 0 16,3 0 0-16,3 0 0 0,3-6 14 0,3-2 6 15,3 0 2-15,0-5 0 16,6-1-40-16,0-4-8 0,2 2-2 0,4-6 0 16,3-2 1-16,-3-2 0 0,3-4 0 0,2 1 0 15,-5 2-13-15,0-10-2 0,3 3-1 0,-3-4 0 16,-4 1-126-16,1 0-26 0</inkml:trace>
  <inkml:trace contextRef="#ctx0" brushRef="#br0" timeOffset="104737.49">20225 1939 2041 0,'0'0'90'0,"6"3"19"0,5-3-87 0,4 0-22 0,6 0 0 0,3 0 0 16,9 0 37-16,-3-3 3 0,-1 1 1 0,7-6 0 15,0 3-135-15,-1-9-27 0,37-10-6 16,-22 6-1-16</inkml:trace>
  <inkml:trace contextRef="#ctx0" brushRef="#br0" timeOffset="105216.92">21156 1331 2617 0,'-12'-8'57'0,"3"3"12"0,1 5 3 0,-1-6 2 0,-3 4-59 0,3 2-15 16,-3-6 0-16,3 6 0 0,0 0 87 0,0 0 14 16,0 0 3-16,3 6 1 0,0-6-58 0,3 8-12 15,-3-3-3-15,-3-2 0 0,6 7-32 0,-3-2 0 16,0 0 0-16,1 3 0 0,2 2 0 0,-3-5 0 16,0 2 0-16,-3 4 0 0,0-1 0 0,3 3 0 15,-3 0 0-15,3-3 0 0,-6 0 0 0,3 3 0 16,0 2 0-16,3-7 0 0,0 2 0 0,-3 0 0 15,3-2 0-15,0 5 0 16,0-8-19-16,1 5-10 0,-1-8-3 0,-3 3 0 0,0 0 10 0,3-2 2 16,-3-1 0-16,0 0 0 15,3 3-5-15,3-5-1 0,3-3 0 0,0 0 0 16,0 0-7-16,0 0-2 0,0 0 0 0,3-3 0 16,3-2 1-16,3-1 0 0,0 4 0 0,0-6 0 0,6 3 10 0,-4-1 1 0,4-2 1 15,-3 8 0-15,3-5 22 0,-3 5 0 0,3 0 0 0,-3 5 0 16,0-5 0-16,0 8 15 0,0-2-1 15,-3 2 0-15,-4 2 12 0,4 3 2 0,-6 1 1 0,3 1 0 16,-3 4 7-16,3-6 2 0,-3 8 0 0,0 3 0 16,0-8-10-16,-3 3-3 0,0 4 0 0,3 4 0 15,0-9 31-15,-3 4 7 0,3-1 1 0,0 3 0 16,0-3-44-16,3 0-8 0,-3-5-1 0,6 2-1 16,-3-5-2-16,0-2 0 0,0 0 0 0,3-6 0 15,0 3-8-15,0-3 0 0,-1-2 0 0,1-3 0 16,3 0-71-16,0-3-6 0,3-2-2 0,0-6-811 15,0 1-162-15</inkml:trace>
  <inkml:trace contextRef="#ctx0" brushRef="#br0" timeOffset="105821.22">21487 1617 1036 0,'0'0'92'16,"0"0"-73"-16,0 0-19 0,0 0 0 16,0 0 260-16,0 0 48 0,0 0 9 0,6-6 3 15,-3-2-176-15,6 3-36 0,-4-3-6 0,7 3-2 16,-3-8-51-16,0-1-10 0,3 1-3 0,3 0 0 15,-3 0-36-15,0-1 0 0,0-4-12 0,0 5 4 0,-3-6 8 16,-3 3 0-16,5 6 0 0,-5-3 0 0,3-1 49 0,0 6 12 16,-9 3 3-16,3-3 0 0,0 3-52 0,0-3-12 15,-3 8 0-15,0 0 0 0,-6-3 28 0,6 3 2 16,0 0 1-16,-6 3 0 0,-3 5 1 0,6-3 1 16,-3 3 0-16,3 5 0 0,-2 1-33 0,-4-1 0 15,3 5 0-15,0 1 0 0,0 7 0 0,3-5 0 16,-3 1 0-16,3 1 0 0,0-1 0 0,0 1-22 15,-3-1 3-15,3-4 1 0,0 1 18 0,3-4 0 16,-3 4 0-16,3-6 0 0,0 6 0 0,0-6 0 16,0 0 0-16,0 0 0 0,3 1 0 0,0-1 0 15,0-5 0-15,-3 2 0 0,3 4 0 0,0-9-8 16,-3-5 8-16,3 8-10 16,0-3-26-16,-3 3-4 0,0-8-2 0,0 0 0 15,0 0-93-15,0 0-18 0,0 0-4 0,0 0-602 0,-6 0-120 16</inkml:trace>
  <inkml:trace contextRef="#ctx0" brushRef="#br0" timeOffset="106019.07">21347 1942 1742 0,'0'0'77'0,"0"0"16"0,0 0-74 0,0 0-19 16,12 0 0-16,3 0 0 0,-4 0 56 0,4 0 8 15,0 0 2-15,3-3 0 0,0 1 2 0,3-4 0 16,-3 1 0-16,0 3 0 0,2-6-68 0,-2 2 0 16,6 1-11-16,-3 0 1 15,-6-3-94-15,3 0-20 0</inkml:trace>
  <inkml:trace contextRef="#ctx0" brushRef="#br0" timeOffset="106229.81">22014 1807 2246 0,'0'0'200'0,"0"0"-160"16,0 0-32-16,0 0-8 0,0 0 103 0,0 0 19 16,0 0 4-16,3 8 1 0,-1-3-63 0,1 1-12 0,3 2-2 0,-3 2-1 15,-3-2 12-15,3 5 3 0,-3 1 0 0,0-1 0 16,0 0-64-16,-3 0-16 0,-6-2-2 0,4-1 0 31,-1 4-133-31,-3-4-26 0,0 3-6 0</inkml:trace>
  <inkml:trace contextRef="#ctx0" brushRef="#br0" timeOffset="107168.85">22472 1548 1728 0,'0'0'153'0,"0"0"-122"15,3 0-31-15,9-3 0 0,-3 3 133 0,3-5 21 16,3 2 4-16,-4 1 1 0,4-1-50 0,3-5-9 16,3 5-3-16,0 1 0 0,-3-4-26 0,6 6-6 15,-1-8-1-15,1 8 0 0,-3 0-51 0,0 0-13 16,-3 0 0-16,0 0 0 0,-1 0 32 0,-2 3 4 0,-6 2 1 0,3-5 0 15,-3 0-8-15,-9 0-1 0,0 0-1 16,0 0 0-16,0 0-27 0,0 0 0 0,3 6 0 0,-3-6-11 16,0 0 11-16,0 0 0 0,0 0 10 0,0 0-10 15,0 0 0-15,0 0 0 0,0 0 0 0,0 0 0 16,6 5 22-16,-6-5-2 0,0 0 0 0,0 0 0 16,0 0-32-16,0 0-6 0,3 8-2 0,-3-8 0 15,0 0 31-15,0 0 5 0,0 0 2 0,0 0 0 16,0 0-29-16,0 0-5 0,0 0-2 0,0 0 0 0,0 0 18 15,0 0 0-15,0 0 0 0,0 0 0 0,0 0 0 0,9 0 0 16,-9 0 0-16,0 0 0 0,0 0 0 0,0 0 0 16,9 0 0-16,-9 0 0 0,0 0 0 0,0 0 0 15,0 0 0-15,6 0 0 0,-6 0 0 0,0 0 0 16,0 0 0-16,6 0 0 0,6 0 0 0,-6 3 0 16,-6-3 0-16,0 0 0 0,0 0 0 0,9 0 0 15,-4 2 0-15,4-2 0 0,-9 0 0 0,6 8 0 16,-3-8 0-16,6 5 0 0,-9-5 0 0,6 8 0 15,0-2 0-15,-6 2 0 0,9-3 0 0,-3 3 0 16,-3 0 0-16,0 2 0 0,3 4 0 0,-3-6 0 16,-3 2 0-16,0 3 0 0,6-2 0 0,-6 5 0 15,0-8 0-15,0 5 0 0,0 0 0 0,0 0 0 16,-6 1 0-16,6-1 0 0,-6-3 48 0,0 4 12 16,0 2 4-16,-6 2 0 0,9-13-52 0,-9 9-12 15,0-1 0-15,0 0 0 0,-2 0 0 0,-4-5 0 0,0 5 0 0,-3 1 0 16,3-1 0-16,-6-2 0 0,1 2 0 0,-4 0 0 15,6-5 0-15,-6 3 0 0,3 2 0 0,3-5 0 16,1 2 0-16,2-2 0 0,0 5 0 0,6-7 0 16,0 2 0-16,0-3 0 0,3 3 0 0,3-5 0 15,6-3 0-15,0 0 0 0,-6 5 0 0,6-5 0 16,0 0-48-16,0 0-13 0,0 0-3 0,0 0 0 16,9 5 52-16,0-5 12 0,0 0 0 0,-3-5 0 15,12 2 0-15,-6 3 0 0,0-5 0 0,6 0 0 16,-6-1 0-16,2 4 0 0,1 2 0 0,9-6 0 15,-6 1 0-15,6 2 0 0,-3-2 0 0,2 2 0 16,1 1 0-16,0-1 0 0,-3-2 0 0,3 2 0 16,-3-2 21-16,8 0 7 0,-8 5 2 0,9-8 0 15,-9 2-48-15,9-1-10 0,-10 1-1 0,4 1-1 16,3 2-27-16,-3-2-6 0,-3-3-1 0,-1 3-819 16,1-8-164-16</inkml:trace>
  <inkml:trace contextRef="#ctx0" brushRef="#br0" timeOffset="107755.74">23392 1220 1728 0,'0'0'76'0,"0"0"16"0,6-8-73 0,3 3-19 16,-1-1 0-16,4 4 0 0,-3-4 163 0,12 6 29 16,-3 0 5-16,0 0 2 0,-3 0-114 0,6 0-22 0,2 0-5 0,-2 6-1 15,-6-6-13-15,3 8-4 0,-3-3 0 0,0 3 0 16,-3 0-28-16,-3 2-12 0,-6 3 8 0,6-5-8 16,-7 3 21-16,-2 2-1 0,-2 3 0 0,-7 3 0 15,0-1-20-15,-3-2 0 0,0 3 0 0,-6 4 0 16,6 4 56-16,-6-9 6 0,9 6 2 0,-3 0 0 15,3-3-52-15,-2 3-12 0,2 16 0 0,6-22 0 0,0-5 0 16,6 3 0-16,-3-3 0 0,3-2 0 0,6-3 0 16,-1 0 0-16,1-3 0 0,3 1 0 0,0-6 0 15,3 0 0-15,0 0 0 0,0-6 0 0,0 1-15 16,-3 2 5-16,-3-7 1 0,5-1-4 0,-8 1-1 16,3 2 0-16,0-6 0 15,-6 9-21-15,-3-3-4 0,0-5-1 0,0 8 0 0,0-1 57 0,-6 1 11 16,0 2 3-16,-3 3 0 0,3 0-23 0,1 6-8 15,-4 2 0-15,0-3 9 0,-3 3-9 0,3 5 8 16,0 6-8-16,-3-6 8 0,6 5-8 0,0 4 0 16,-3-4 0-16,6 9 0 15,-3-1-28-15,6 0-8 0,-3 1-2 0,3-3 0 16,-3 5 26-16,0 3 12 0,0-1-12 0,-6-2 12 0,9 3-24 0,-3 0 2 16,0 0 1-16,0 7 0 0,0-7 21 0,0-3 0 15,-2-2 0-15,2 2 0 0,-3-8 20 0,3 0 4 0,-6-5 2 16,0 5 0-16,0-8 30 0,-3-2 7 0,3 0 1 0,-6-1 0 15,0-5-19-15,3 3-3 0,-3-8-1 0,-2 3 0 16,-1-6-29-16,-3 3-12 0,-9-5 8 0,6 2-975 16,-5-2-195-16</inkml:trace>
  <inkml:trace contextRef="#ctx0" brushRef="#br0" timeOffset="110546.15">20629 3188 1497 0,'0'0'133'0,"0"0"-106"15,0 0-27-15,0 0 0 0,3 8 139 0,0 0 22 0,0 0 5 0,0 3 1 16,0 5-63-16,3-1-12 0,-3 7-2 0,0 1-1 16,-3 4-20-16,3-1-4 0,-3 3-1 0,-3 0 0 15,0 1-20-15,0 1-4 0,0 1 0 0,0 0-1 16,-3 0-25-16,0 2-5 0,3-5-1 0,-3 3 0 15,4-3-8-15,-1-3 8 0,-3-2-8 0,3 0 8 16,3-3-8-16,0-5 0 0,0 0 0 0,0-5 0 16,0-1 0-16,3-2 0 0,-3-3 0 0,0-5 0 15,0 0-75-15,0 0-17 16,6-8-3-16,-3 0-1 0,-1-5-102 16,4 0-21-16,-3-11-4 0,-3 0-1 0</inkml:trace>
  <inkml:trace contextRef="#ctx0" brushRef="#br0" timeOffset="110846.27">20466 3067 1209 0,'0'0'108'0,"0"-8"-87"15,3 0-21-15,6 2 0 0,0 1 120 0,-1-6 19 16,1 1 4-16,3 5 1 0,3-3-13 0,3 2-3 16,-6 1 0-16,6-3 0 0,-3 3-71 0,3 0-14 15,-4-1-3-15,4 4-1 0,0-1-6 0,3 3-1 16,0 0 0-16,3 3 0 0,-4-1-9 0,4 6-3 15,0-2 0-15,-3 1 0 0,0 7-4 0,-3-4 0 16,0 3-1-16,-4 3 0 0,-2-2 3 0,-3 1 1 16,-3 1 0-16,0 0 0 0,-3 3 11 0,-3-3 2 15,-3 2 1-15,0 1 0 0,-3-1 1 0,-3-2 0 16,-6-3 0-16,1 3 0 0,2 0-34 0,-6 0-16 0,0 0 2 0,-3 2 0 16,-3-2 38-16,0 0 7 0,1 0 1 0,-1 0 1 31,3 0-58-31,0-3-12 0,0-3-3 0,3 4 0 0,4-6-156 15,5 0-32-15,-9 0-7 0,18-8-775 0</inkml:trace>
  <inkml:trace contextRef="#ctx0" brushRef="#br0" timeOffset="111149.25">21249 2916 1555 0,'0'0'68'0,"0"0"16"0,0 0-68 0,0 0-16 16,0 0 0-16,0 0 0 0,0 0 220 0,0 0 40 16,0 0 8-16,-6 0 1 0,0 5-150 0,3 3-31 15,0-3-5-15,-3 3-2 0,0-3-41 0,0 6-9 16,0 0-2-16,0 2 0 0,0 0-8 0,-3 6-1 16,3-4-1-16,-3 7 0 0,-3-1-6 0,0 5-1 15,3 1 0-15,-2-3 0 0,-1 7-2 0,3 1-1 16,0-3 0-16,0 3 0 0,0 2 3 0,3-7 0 15,3-6 0-15,0 3 0 0,0 2-12 0,3-10 0 16,3 0 0-16,3 0 0 0,0-3 0 0,3-2 0 16,0-3 0-16,3 0 0 15,3-6-100-15,5-2-23 0,-2-2-4 0,6-4-717 16,0 1-144-16</inkml:trace>
  <inkml:trace contextRef="#ctx0" brushRef="#br0" timeOffset="111556.38">21383 3048 2188 0,'0'0'48'0,"0"0"11"0,0 0 1 0,0 0 1 16,0 0-49-16,2-3-12 0,4 1 0 0,-3 2 0 15,6 0 105-15,0 0 19 0,-3 0 3 0,6 0 1 16,0 0-52-16,3 2-9 0,0-2-3 0,0 3 0 15,0 0-51-15,2-1-13 0,1-2 0 0,3 3 0 0,-3-3 0 0,0 3 0 16,3-1 0-16,-3 1 0 0,-4 2 54 0,1-2 8 16,0 2 2-16,-6 0 0 0,0-2-64 0,-3 2-21 15,-3 3 0-15,0-2 0 0,-3 2 21 0,-6-3 0 16,-3 3 12-16,-6 5-4 0,3-5 5 0,-6 5 1 16,1 0 0-16,-4 3 0 0,-3 0-14 0,0 3-15 15,0-3 3-15,-3 5 1 0,4-5 11 0,-1 2 16 16,6-5-4-16,0 6-1 0,3-6-11 0,3 0 0 15,6 3 0-15,3-5 0 0,3-1 0 0,3 1 0 16,3-3 0-16,3-3 0 0,6 0-12 0,3-2-5 16,-3 0-1-16,6-6 0 0,3 0 29 0,-1-5 5 15,4 3 2-15,0-3 0 16,3-5-42-16,-1 2-8 0,1 1-1 0,-3-6-1 16,0 3-58-16,-3 0-11 0,2-9-2 0,-2 6-717 0,3-5-143 15</inkml:trace>
  <inkml:trace contextRef="#ctx0" brushRef="#br0" timeOffset="111802.19">21775 2892 2228 0,'0'0'99'0,"0"0"20"16,0 0-95-16,0 0-24 0,12 3 0 0,-3-1 0 15,3 3 74-15,0-5 10 0,3 8 3 0,-3-2 0 0,9 2-7 16,0 0 0-16,-4 2-1 0,-2 1 0 0,3-1-45 0,0 4-9 15,-3-1-1-15,3 3-1 0,-6 0-8 0,3 2-2 16,-1-5 0-16,-2 6 0 0,-3-1-4 0,0 4-1 16,-3-4 0-16,-3 3 0 15,-3 0-29-15,-3 3-7 0,-3-5 0 0,-6 2-1 16,0 0 59-16,-6 0 12 0,1 0 2 0,-4 1 1 16,-3-4-121-16,0 1-24 0,0-4-4 0</inkml:trace>
  <inkml:trace contextRef="#ctx0" brushRef="#br0" timeOffset="112043.85">22344 3093 2649 0,'0'0'58'0,"0"0"12"0,0 0 2 0,0 0 4 0,0 0-61 16,0 0-15-16,3 5 0 0,3 1 0 0,0-4 54 0,0 4 8 0,3-6 2 0,3 0 0 16,2 0-52-16,1 0-12 0,3 0 0 0,0 0 0 15,0-6 0-15,0 4 0 0,0-4 0 0,0 6 0 32,2-8-175-32,-2 8-37 0,-3-2-8 0</inkml:trace>
  <inkml:trace contextRef="#ctx0" brushRef="#br0" timeOffset="112196.74">22296 3276 2188 0,'0'0'97'0,"0"0"20"0,6 7-93 0,0 4-24 15,6-8 0-15,-3 2 0 0,6 0 107 0,0 1 17 16,0-4 3-16,9-2 1 0,-1-2-52 0,1-1-9 16,3 0-3-16,0-7 0 0,0-1-51 0,5 3-13 15,-8-2 0-15,0-4-851 16,3 1-173-16</inkml:trace>
  <inkml:trace contextRef="#ctx0" brushRef="#br0" timeOffset="112826.32">23115 2667 1926 0,'0'0'85'0,"0"0"18"0,3-3-83 16,0 1-20-16,-3-4 0 0,3 4 0 15,0-4 114-15,-3 1 18 0,0 0 4 0,-3 2 1 0,-6-5-16 0,-3 6-3 16,3 2-1-16,-3-3 0 0,0 3-56 0,0 5-11 16,0 3-2-16,-2-5-1 0,5 2-26 0,-3 6-5 15,3-1 0-15,-3 4-1 0,3 1-2 0,0 4 0 16,0 2 0-16,3 6 0 0,0-4-13 0,3 7 0 15,3 1 0-15,-3-2 0 0,0 6-11 0,0-1-5 16,3-2 0-16,3 2-1 0,-3 3 17 0,3-2 0 16,0-1 0-16,0 6 0 0,-3-3 0 0,0 8 0 15,0-8 0-15,0 11 0 0,-3-11 10 0,0 5 6 16,0-2 0-16,-3 5 1 0,0 0-17 0,-3 0 0 16,-3 2 0-16,4 3 0 0,-4 1 0 0,-3-4 0 0,3 1 0 15,-3 0 0-15,-3-3 32 0,3 2 2 0,0 1 1 0,-5-1 0 16,11-7-5-16,-3 0-1 0,-3-1 0 0,0 1 0 15,9-5-29-15,-3-4-21 0,0-2 3 0,0-2 1 16,3-3 17-16,0-3 0 0,0-3 11 0,3-2-11 16,0-3 12-16,3-2-12 0,0-3 12 0,3 0-12 15,0-3 11-15,9-2-11 0,-3-3 10 0,6-3-10 16,0-2 0-16,6 0 0 0,3-9 0 0,-1 4 0 16,-2-3 0-16,3-1-8 0,0 1-1 0,3-3 0 15,2-2-67-15,1-3-14 0,0-1-2 16,6-4-832-16,-7 0-167 0</inkml:trace>
  <inkml:trace contextRef="#ctx0" brushRef="#br0" timeOffset="113262.75">23478 2667 2419 0,'0'0'53'0,"0"0"11"0,0 0 3 0,0 0 1 0,-3 5-55 0,-3 1-13 16,0-4 0-16,0 4 0 0,-3 1 54 0,3 7 8 15,0-1 2-15,-3 5 0 0,3 4 0 0,0-7 0 16,-2 15 0-16,8-4 0 0,-6 1-40 0,0-1-7 0,-3 6-1 0,9-6-1 15,0 1-6-15,0-1-1 0,0 1 0 0,6-4 0 16,0 1-24-16,-3-3-6 0,3 1-1 0,5-4 0 16,-2-5 39-16,9 0 8 0,-6-2 2 0,9 0 0 15,3-6-42 1,0-5-8-16,2 0-1 0,1-5-1 0,-6-3 26 0,3 0 0 0,0-5 0 0,-1 2 0 16,-5-8 24-16,3 4 11 0,-6-7 1 0,0 1 1 15,-3 0-27-15,-3-5-10 0,3-6 0 0,-6 3 9 16,-3-3-9-16,-3 0-17 0,0 3 4 0,-6 3 1 15,0 5-12-15,-3-1-3 0,-6 4 0 0,-3 5 0 16,-3 2-7-16,0 3-2 0,-5 3 0 0,5 5 0 16,-9 0 6-16,9 5 1 0,6 6 0 0,0-1-1167 15</inkml:trace>
  <inkml:trace contextRef="#ctx0" brushRef="#br0" timeOffset="113587.07">24014 2966 1497 0,'0'0'133'0,"-3"-5"-106"16,-3-1-27-16,6-2 0 0,-6 3 159 0,0 0 26 16,-6 2 6-16,3-2 1 0,0 0-28 0,0 2-6 15,6 0-1-15,0 1 0 0,-3 2-93 0,-3 2-20 0,9 1-3 16,-6 0-1-16,3 5-25 0,-2 2-6 0,-1-5-1 0,6 3 0 15,-3 3-16-15,-3-3-4 0,6 0-1 0,0 2 0 16,0-2 13-16,0 0 0 0,0-8 0 0,9 6 0 16,-3-1 0-16,-1-2 0 0,-5-3 9 0,0 0-9 15,9 0 0-15,-3 0 0 0,0 0 0 0,3-3-10 16,-9 0 10-16,9 1 0 0,0-4 0 0,-9 6 0 16,3-8 0-16,0 3 0 0,-3 0 0 0,0 5 0 15,0-5-11-15,0-1-3 0,-3-2-1 0,3 3-830 16,0 2-167-16</inkml:trace>
  <inkml:trace contextRef="#ctx0" brushRef="#br0" timeOffset="113982.47">24460 2630 2419 0,'0'0'107'0,"0"0"22"0,-3-3-103 0,-3 1-26 15,6 2 0-15,0 0 0 0,-12 2 108 0,9 1 16 16,-2 2 3-16,-1-5 1 0,0 6-67 0,3 1-13 16,-3-1-2-16,6 2-1 0,-3 2-34 0,0 1-11 15,-3-1 0-15,-3 4 0 0,6-1 12 0,-3-5-12 16,0 2 12-16,0 4-12 0,-3-4 8 0,6 3-8 16,0-5 0-16,0 0 0 0,-3-2 0 0,0 2 0 15,6 0 0-15,0-8 0 0,0 5 0 0,0-5 0 16,0 8 0-16,12-3 0 0,-6 0 0 0,3-2 15 15,0 2-2-15,6-2 0 16,3 0-61-16,0 5-13 0,-4-6-3 0,1 1 0 16,0 5 0-16,6 0 0 0,-6-3 0 0,-3 3 0 0,0-3 52 0,0 3 12 0,3 3 0 0,-4-3 0 15,-2 0-16-15,-3 2 0 0,3 1 0 0,0-1 0 16,-6 1 16-16,0 0 8 0,-6-4 0 0,0 7-8 16,-6-4 44-16,0 1 3 0,-3-3 0 0,-5 2 0 15,2-2-13-15,-3 3-2 0,-12-6-1 0,9 3 0 16,-3-3-31-16,4 1 0 0,-1-1 0 0,-3 0-10 15,9-5-135-15,-3 0-27 16,-21-8-6-16,16-2-1 0</inkml:trace>
  <inkml:trace contextRef="#ctx0" brushRef="#br0" timeOffset="114139.73">24279 2625 1440 0,'0'0'128'0,"0"0"-103"16,9 2-25-16,3-2 0 0,-4 0 235 0,10-2 41 15,0 4 9-15,3-2 2 0,3-2-127 0,-3 2-26 16,8 0-5-16,1 0-1 0,9 2-114 0,-6-2-23 16,-4 0-5-16,10 0-846 15,-6 0-170-15</inkml:trace>
  <inkml:trace contextRef="#ctx0" brushRef="#br0" timeOffset="114702.85">23585 3720 2091 0,'-6'-5'46'0,"6"2"10"0,0 3 1 0,-3-5 2 0,3 2-47 0,-6-2-12 16,-6 2 0-16,6 3 0 0,0 0 126 0,-2 0 23 15,-4 3 5-15,-6 2 1 0,6 3-73 0,-6 3-14 16,-3 5-4-16,6-1 0 0,-3 7-28 0,1-4-7 16,5 6-1-16,-6 0 0 0,9 0-13 0,-3-3-3 15,3 0-1-15,6 3 0 0,0-6 11 0,3 3 2 16,3-7 1-16,3 2 0 15,0-3-71-15,9-5-14 0,0-3-4 0,6-2 0 0,-1-3 52 0,7-6 12 0,-3-2 0 0,6 0 0 16,-3-2 0-16,-4-3 0 0,-2-3 0 0,3 0 0 16,-6-3-13-16,-3-2 0 0,-3 0 0 0,0-5 0 15,-6 2 13-15,-3 0 0 0,-1 0 12 0,-4 3-12 16,-7 0 12-16,3 2-4 0,-9 6 0 0,3 5-8 16,-6 0 0-16,-3 3 0 0,3 2 0 0,-6 3 0 15,7 0 0-15,-4 3 0 0,0 5 0 0,12 0-847 16,-3 0-176-16</inkml:trace>
  <inkml:trace contextRef="#ctx0" brushRef="#br0" timeOffset="114990.45">23853 3858 2649 0,'0'0'117'0,"-3"0"25"0,-6-3-114 0,9 0-28 15,-9 3 0-15,3 0 0 0,0 0 108 0,-3 0 16 16,6 0 4-16,3 0 0 0,-6 3-104 0,6 2-24 16,-6 1 0-16,1-1 0 0,5 3 0 0,0-3 0 15,0 0-9-15,5 3 9 0,-2-2-12 0,0-1 3 16,6-2 1-16,-3 2 0 16,3-3-34-16,-3-2-6 0,3-2-2 0,3-1 0 0,-3 1 40 0,0-4 10 15,0-2 0-15,-6 3 0 0,6-3 0 0,-9 0 0 0,0-2 0 16,0 2 0-16,0 0 0 0,-3 0 14 0,-3 0-3 0,0 3-1 31,0 2-118-31,-3-2-24 0,0 5-5 0,6-3-1021 0</inkml:trace>
  <inkml:trace contextRef="#ctx0" brushRef="#br0" timeOffset="115455.69">24267 3635 3045 0,'0'0'67'0,"0"0"13"0,0 0 4 0,0 0 2 16,0 0-69-16,0 0-17 0,-3-2 0 0,3 2 0 15,0 0 18-15,0 0 0 0,0 0 0 0,-6 5 0 0,6 0-18 0,0 3 0 16,-3-2 0-16,0 1 0 0,-3-1 0 0,3 2 0 16,-3 2 0-16,6-2 0 0,-9 0 26 0,9 0 2 15,-6 0 0-15,0 3 0 16,3-3-45-16,-3 0-9 0,0-1-2 0,3 1 0 0,3-2 47 0,-3-1 9 15,-6 0 1-15,9 1 1 0,0-6-30 0,0 7 0 16,0-1 0-16,0-1 0 0,0 3 0 0,0-8-13 16,0 0 2-16,9 3 1 15,-6 5-16-15,3-6-3 0,-3 4-1 0,6-1 0 16,-3-3-18-16,0 1-4 0,3 2-1 0,3-2 0 0,-6 0 27 0,3-1 6 16,3 1 0-16,-3 0 1 0,0-1 3 0,0 4 1 15,2-4 0-15,1 1 0 16,0 2-12-16,-3-2-2 0,0 2-1 0,3-2 0 0,-3 2 30 0,0 3 0 0,-6-3 0 0,9 1 0 15,-6 1 0-15,-3 1 0 0,6 0 0 0,-9 3 0 16,-3 0 45-16,3-1 15 0,-6 3 4 0,6-2 0 16,-9 2-32-16,-3-2-7 0,3-1-1 0,-3 1 0 15,-6-3 4-15,3 0 1 0,-3 2 0 0,6-2 0 16,-5 0-14-16,5-2-3 0,-6-4-1 0,3 1 0 16,0 2-11-16,3-5-12 0,-6-5 2 0,3 0 1 15,-2-3-206 1,8 0-41-16,-15-19-8 0,6 3-1 0</inkml:trace>
  <inkml:trace contextRef="#ctx0" brushRef="#br0" timeOffset="115619.52">24157 3654 1958 0,'9'-3'87'0,"2"3"17"15,-2 0-83-15,6 0-21 0,0-2 0 0,3-1 0 0,0 0 158 0,-3-2 27 16,12 0 6-16,-4-1 1 0,7 1-103 0,0-3-20 15,-3-2-4-15,5-1-1 16,1-2-123-16,3-6-25 0,-3 1-4 0,-1-6-1102 16</inkml:trace>
  <inkml:trace contextRef="#ctx0" brushRef="#br0" timeOffset="116310.39">24823 2363 172 0,'0'0'8'0,"0"0"1"16,6-3-9-16,-3-2 0 0,-3 5 0 0,0 0 0 15,3-5 348-15,3 2 67 0,-6 3 13 0,0 0 4 16,0 0-244-16,0 0-48 0,3-5-9 0,-3 5-3 0,0 0-51 0,9 0-10 16,0 0-3-16,0 0 0 0,0 0-51 0,3 0-13 15,3-6 0-15,0 6 0 0,-6 6 54 0,2-6 8 16,4 0 2-16,-6 5 0 0,6-2-52 0,-3 2-12 15,0-3 0-15,0 4 0 0,-3 2 0 0,3 2 0 16,-3-4 0-16,0-1 0 0,2 5 45 0,-5 1 7 16,-3-3 0-16,9 3 1 0,-12-4-25 0,9-1-4 15,-3 7-2-15,-3-2 0 0,0-1-22 0,-3 1-13 16,6 2 1-16,-6 3 1 0,0 2 60 0,-6-4 12 16,6 7 3-16,-6 3 0 0,0-3-52 0,3 3-12 15,-3 5 0-15,0 0 0 0,0 0 15 0,-3 5 0 16,9 1 0-16,-2 4 0 0,-4-2-7 0,6 6 0 0,-3-6-8 0,0 5 12 15,-3 3-12-15,6-3 0 0,-3 6 8 0,-3 2-8 16,6 1 0-16,-6-1 0 0,0 3 0 0,-3 0 0 16,0-3 0-16,-3 0 0 0,3 3 0 0,-3 8 0 15,0-11 0-15,0 6 0 0,-2-3 8 0,2 2-8 32,3-4-18-32,0-4-6 0,-3 3-2 0,9-2 0 0,-6-3 26 0,6-5 0 0,-3-3 0 0,6 2 0 15,0-4 21-15,0-3 10 0,0-6 1 0,0-2 1 16,0-3-17-16,6-2-3 0,-3-1-1 0,0-5 0 15,-3-5 6-15,9 0 1 0,-9-2 0 0,9-1 0 16,-9-5-2-16,0 0 0 0,0 0 0 0,0 0 0 16,0 0-2-16,0 0-1 0,0 0 0 0,0 0 0 15,-3-8-14-15,-3 0 11 0,-3 0-11 0,-6-3 10 16,-3 1-37-16,0-1-7 0,-5-2-2 0,-4 2 0 16,-3 1-186-16,-3-3-38 0,-68-22-7 15,30 14-1-15</inkml:trace>
  <inkml:trace contextRef="#ctx0" brushRef="#br0" timeOffset="121274.25">3791 17391 172 0,'0'0'16'0,"0"0"-16"15,0 0 0-15,0 0 0 0,0 0 284 0,0 0 53 16,0 0 11-16,0 0 3 0,0 0-171 0,0 0-35 16,0 0-6-16,0 0-2 0,0 0-43 0,0 0-9 15,9 0-1-15,-3-3-1 0,0-2-23 0,0 0-4 16,-3 0 0-16,6 2-1 0,-3-2-19 0,3-1-3 0,0-2-1 0,-1 3 0 15,1-3-16-15,0 0-4 0,6-2-1 16,0 2 0-16,-3 0-11 0,3-3 0 0,0 3 9 0,6 0-9 16,-4-2 0-16,1 2 0 0,0 2 0 0,0 1 0 15,0-3 0-15,-3 8 0 0,0 0 0 0,-3 0 0 16,-1 0 0-16,-2 6 0 0,0-4 0 0,0 3 0 16,-3 3 0-16,3-2 0 0,-3 4 0 0,0-2 0 15,0 0 0-15,-3 5 0 0,3-2 0 0,0 0 0 16,0-1 0-16,0 3 0 0,0 1 0 0,3-1 0 15,3-3 9-15,-1 1 1 0,1 0 0 0,3-3 0 16,6-3-2-16,-3 3-8 0,6-3 12 0,3-5-4 16,5 0-8-16,4 0 0 0,3-5 0 0,2-3 0 15,4 0-157-15,3-3-31 0</inkml:trace>
  <inkml:trace contextRef="#ctx0" brushRef="#br0" timeOffset="121684.57">5175 17219 172 0,'0'0'16'15,"0"0"-16"-15,0 0 0 0,0 0 0 0,0 0 245 0,6-5 47 0,0 0 8 0,3 5 3 16,-3-6-118-16,0 4-23 0,3-4-5 0,-9 6-1 16,3 0-7-16,-3 0-1 0,0 0-1 0,0 0 0 15,9 6-53-15,-6-1-10 0,-3-5-3 0,6 8 0 16,-6 0-23-16,0 5-5 0,-6 5-1 0,3-4 0 15,-6 7-13-15,0-3-3 0,0 4-1 0,0 1 0 16,-3-1-17-16,-3 1-3 0,0-1-1 0,0 1 0 16,-2-1-14-16,-1 4 8 0,-3 0-8 0,3-7 0 15,0 2 0-15,0-2 0 0,0 2 0 0,4-5-10 16,2-3-15-16,3-5-3 0,0 0-1 16,3-3 0-16,3-5-93 15,3 0-18-15,0 0-4 0,3-8-628 0,6-5-124 0</inkml:trace>
  <inkml:trace contextRef="#ctx0" brushRef="#br0" timeOffset="122036.27">5211 17129 288 0,'-9'0'25'0,"9"0"-25"15,0 0 0-15,0 0 0 0,-3 5 369 0,0-2 69 16,3 5 14-16,-3-3 2 0,-3 6-320 0,6-3-64 16,0 5-13-16,0 6-2 0,3-4 20 0,3 4 4 15,0-1 1-15,3 1 0 0,3 0-40 0,3-4-8 16,0 9-2-16,2-8 0 0,4 3-6 0,0 4-2 0,0-7 0 0,3 5 0 15,0-5-22-15,-1-2 8 0,1-1-8 0,-3 0 0 16,0 0 16-16,-3 0-2 0,0-5 0 0,-4 3 0 16,-2-3-6-16,3-3-8 0,-6 3 11 0,0-3-11 15,-9-5 14-15,0 0-4 0,0 0-1 0,0 0 0 16,0 0 19-16,0 0 4 0,6-10 1 0,-3 2 0 16,-3 0 10-16,3-3 1 0,-6 3 1 0,3-5 0 15,0-5-17-15,0-1-4 0,-3-2-1 0,6 3 0 16,-3-9-7-16,3 1-2 0,0-1 0 0,3-5 0 15,0 1-14-15,0-4 0 0,3 4 8 0,0-4-8 16,0 3 0-16,0 6 0 0,2 2-9 0,-2 3 9 16,0 8-16-16,-3-1 2 0,0 1 1 0,0 8 0 15,0-3-7-15,0 3-2 0,-3 5 0 0,-3 0 0 16,6 0-90-16,0 8-17 0,0-3-4 0</inkml:trace>
  <inkml:trace contextRef="#ctx0" brushRef="#br0" timeOffset="122578.11">6273 17084 1267 0,'0'0'112'16,"0"0"-89"-16,0 0-23 0,-3-2 0 15,-5-1 121-15,2 0 20 0,0 3 4 0,-3 0 1 16,0 0-28-16,0 3-6 0,0 0 0 0,-3 4-1 15,3 1-36-15,-3 6-7 0,-3-1-2 0,0 8 0 0,1-2-11 0,-1 4-3 16,0-1 0-16,0 4 0 0,0 0-5 0,-3 1-2 16,6-1 0-16,-3 3 0 0,3 1-16 0,4 1-3 15,2-4-1-15,3-1 0 0,0-2-13 0,3-3-2 16,0 6-1-16,6-9 0 0,0 9-9 0,2-9 0 16,1-2 0-16,6-3 0 0,3-2 0 0,3 2 0 15,0-8-12-15,6-2 12 16,2-3-162-16,7-3-25 0</inkml:trace>
  <inkml:trace contextRef="#ctx0" brushRef="#br0" timeOffset="123363.82">6398 17621 403 0,'0'0'36'15,"0"0"-36"-15,6-2 0 0,0-4 0 0,-3 1 177 16,0-3 29-16,3 8 6 0,-6 0 0 0,0 0-62 0,0 0-13 16,6-3-2-16,0 1-1 0,-6 2-18 0,0 0-4 15,0 0-1-15,6 0 0 0,0 0-15 0,0 0-4 16,-6 0 0-16,6-3 0 0,3-2-21 0,0 0-5 15,-3-3-1-15,6 0 0 0,-3-3-29 0,0 3-7 16,3-5-1-16,-1 5 0 0,-2-3-28 0,0-2 0 16,3-5 0-16,-3 2 0 0,0-3 0 0,-3 1 0 0,0-1 0 0,0-2 0 15,0 8 0-15,-3-6 0 0,0 6 0 0,0 0 0 16,-3 0 0-16,0 5 0 0,0-3 0 0,0 3 0 16,0 6 16-16,-3-4-4 0,0 1 0 0,3 5 0 15,0 0 4-15,0 0 0 0,0 0 0 0,-6 13 0 16,0-2-16-16,3-1 8 0,0 4-8 0,0-4 0 15,-3 9 10-15,3-6-10 0,0 3 10 0,6 0-10 16,0 0 0-16,0-3 0 0,0 0 0 0,3 0 0 16,3 0-13-16,0-7 4 0,0 4 1 0,0-7 0 15,3 2 8-15,-1-2 0 0,-2-3 0 0,3-3-8 16,3 3 8-16,-3-5 0 0,-3 5 0 0,6-8-8 16,-3-3 8-16,3 4 8 0,0-1-8 0,-4-6 11 15,4 1-11-15,0-3 0 0,0-5 0 0,0 3 0 0,-3 2 0 16,0-8 0-16,0 8 0 0,-3-3 0 15,0 1 0-15,0-1 0 0,-4 6 0 0,1 5 0 16,-3-2 0-16,0 2 0 0,0 2 0 0,-3 6 0 0,0 0 0 0,0 0 0 16,0 0 12-16,0 0-4 0,-3 11 4 0,0-3 1 15,0 5 0-15,0 0 0 0,0 6 4 0,1-6 1 16,-1 6 0-16,3 2 0 0,-3-3-6 0,3 1-2 16,0-1 0-16,3 4 0 0,0-4-10 0,-1-2 0 15,1-3 0-15,3 0 0 0,3 6 0 0,0-6 0 16,0-2 0-16,0-3 0 0,3 0 0 0,0-3-11 15,3-5 3-15,0 5 0 16,3-5-181-16,-1-5-36 0,22-3-7 0,-9-3-2 0</inkml:trace>
  <inkml:trace contextRef="#ctx0" brushRef="#br0" timeOffset="123695.73">7202 17391 864 0,'-27'0'76'0,"27"0"-60"0,0 0-16 0,0 0 0 0,0 0 216 0,0 0 41 16,0 0 8-16,3 5 2 0,3 1-91 16,-6-6-17-16,-3 8-4 0,6 0-1 0,6-1-42 0,-6 4-9 15,-9 2-2-15,3-5 0 0,6 3-51 0,-3-3-10 16,0 5-3-16,0 0 0 0,3-2-13 0,0 2-4 16,3 0 0-16,-3 0 0 15,-6-5-53-15,6 6-11 0,6-1-3 0,0-8 0 0</inkml:trace>
  <inkml:trace contextRef="#ctx0" brushRef="#br0" timeOffset="124381.4">7577 17463 1868 0,'9'0'41'0,"-9"0"9"0,0 0 2 0,0 0 0 0,9 0-42 0,-9 0-10 0,0 0 0 0,0 0 0 15,0 0 104-15,0 0 20 0,0 0 3 0,-3 7 1 16,-3 7-44-16,-3-4-8 0,0-2-1 0,0 5-1 15,-3 1-33-15,-2 4-6 0,5-5-2 0,-3 1 0 16,3 4-21-16,-6-5-4 0,0 3 0 0,6-5-8 16,6 2-146-16,-3 0-36 0</inkml:trace>
  <inkml:trace contextRef="#ctx0" brushRef="#br0" timeOffset="124868.36">8286 17285 2253 0,'0'0'100'0,"0"0"20"0,0 0-96 0,0 0-24 0,0 0 0 0,0 0 0 16,0 0 49-16,0 0 5 15,-6-5 1-15,6 5 0 0,0 0 21 0,-3 0 4 0,-3 0 0 0,3 0 1 16,-3-3-49-16,3 3-11 0,-6-2-1 0,0 2-1 15,0 0 5-15,-3 2 0 0,0-2 1 0,-3 3 0 16,-11-3-9-16,5 5-3 0,3 1 0 0,-3-4 0 16,-3 6-2-16,-3-3-1 0,1 6 0 0,2-3 0 15,3 0-2-15,-6 5 0 0,3 0 0 0,1 1 0 16,5 4-8-16,-3-5 8 0,0 6-8 0,6-6 8 16,3 6-8-16,0-4 0 0,3 1 0 0,3 0 0 15,1 3 0-15,2-6 0 0,6 0 0 0,2 6 0 16,1-6 0-16,3-5-9 0,3 5 0 0,3-5 0 15,0-3-11-15,3 3-3 0,0-5 0 0,6-3 0 16,-1-3 9-16,1 3 2 0,-6-2 0 0,6-4 0 0,3 1 12 16,-7-3-11-16,-5 3 11 0,3-3-10 0,3 0 10 15,-6-3 0-15,-6 3 0 0,-3 0 0 0,-6-2-9 0,3-3 9 16,-3 5-10-16,-6 2 10 0,-9-2 0 0,3 3 0 16,3-3 0-16,-3 3 0 0,-12 0 0 0,4 2-9 15,-1-2 9-15,3 5 0 0,3 0 0 0,-3 5 8 16,-3-5 0-16,9 5 0 0,6-2-20 0,0 5-3 15,-2-3-1-15,5 3 0 16,3 3-184-16,3-3-38 0</inkml:trace>
  <inkml:trace contextRef="#ctx0" brushRef="#br0" timeOffset="125219.8">8461 17529 864 0,'-9'-3'38'0,"6"0"8"0,0 1-37 0,3 2-9 0,0 0 0 0,0 0 0 16,-3-6 342-16,3 6 66 0,0 0 14 0,0 0 2 15,0 0-245-15,0 0-50 0,0 0-9 0,0 8-3 0,0 3-69 0,0-3-15 16,0 5-2-16,3 0-1 0,-3 1-11 0,0 1-3 16,-3 1 0-16,0-2 0 0,3 4-8 0,-6-5-8 15,6 1 12-15,0-1-12 0,0 0 0 0,0 0-16 16,3-2 2-16,-3-3 0 15,0-8-162-15,0 0-32 0,0 0-6 0</inkml:trace>
  <inkml:trace contextRef="#ctx0" brushRef="#br0" timeOffset="125914.93">8562 16955 633 0,'0'0'56'0,"0"0"-44"0,3 0-12 0,-3 0 0 0,0 0 193 0,0 0 37 0,0 0 7 0,9-3 2 16,0 3-103-16,0 0-20 0,3 3-4 0,0-3 0 15,0 5-14-15,0 3-2 0,3 2-1 0,3-2 0 16,-4 5-28-16,4 6-6 0,0 0-1 0,3-4 0 16,0 9-24-16,0-3-6 0,0 3-1 0,2 3 0 15,1-6-8-15,0 5-1 0,-3 1-1 0,3-1 0 16,-4 1-6-16,-2-1-1 0,0 1 0 0,-6-4 0 15,0 4 8-15,-3-1 2 0,0-2 0 0,-3-3 0 16,-6 6-10-16,0-3-3 0,-6-3 0 0,-3 0 0 16,-3 5 7-16,-3-2 0 0,-3-3 1 0,-6-2 0 15,1-1-2-15,-7-2-1 0,0 0 0 0,-3 0 0 16,1-3-78-16,-4 0-16 0,-6-2-4 16</inkml:trace>
  <inkml:trace contextRef="#ctx0" brushRef="#br0" timeOffset="126967.5">9321 17320 115 0,'0'0'10'0,"0"0"-10"15,0 0 0-15,0 0 0 0,0 0 297 0,0 0 58 16,0 0 11-16,0 0 2 0,0 0-213 0,0 0-43 16,6 5-9-16,3-2-2 0,0-3-29 0,0 0-5 15,3 0-2-15,3 0 0 0,6-3-31 0,-3-2-6 16,0-3-2-16,5 2 0 0,-2-7 6 0,3 5 0 0,0-5 1 0,0 0 0 15,2 0-18-15,1-6-4 16,0 1-1-16,-3-1 0 0,-3-2-10 0,2 0 0 0,1-3 0 16,-3-3 8-16,-3 1-8 0,-3 2-16 0,0 0 4 0,-3 0 1 31,-3 3-12-31,-3-2-2 0,-3 7-1 0,-1 0 0 0,1 3 26 0,-3 2-8 0,-3 0 8 0,3 3 0 16,-2 3 0-16,-1 0 11 0,-3-3-1 0,6 8 0 15,0 0-10-15,0 0 0 0,0 0 0 0,0 0 0 16,-6 0-55-1,6 0-16-15,0 0-3 0,0 0-827 0</inkml:trace>
  <inkml:trace contextRef="#ctx0" brushRef="#br0" timeOffset="127195.58">9610 16986 460 0,'0'0'41'0,"0"0"-33"15,0 0-8-15,0 0 0 0,6-5 277 0,-3 2 54 16,3-2 10-16,3 0 3 0,-3 2-189 0,3-2-38 16,0 5-7-16,0-5-2 0,0 5-30 0,0 5-6 15,0-5-2-15,-1 8 0 0,1-3-14 0,0 0-4 16,0 3 0-16,0 0 0 0,0-3-11 0,3 9-2 16,-6-4-1-16,3 4 0 0,-3-1-27 0,3 0-11 15,0 0 8-15,-3 0-1195 0</inkml:trace>
  <inkml:trace contextRef="#ctx0" brushRef="#br0" timeOffset="129093.55">14152 16870 1152 0,'0'0'102'0,"0"0"-82"16,6-3-20-16,-3 3 0 0,6-5 123 0,-3 5 20 15,0 5 4-15,3-2 1 0,0 2-47 0,-3 8-9 16,3-2-1-16,-6 5-1 0,3 2-30 0,-6 9-7 16,0-1-1-16,0 1 0 0,-6 7-19 0,-3 1-4 15,0-1-1-15,0-2 0 0,-3 2 2 0,-3-2 0 16,0 0 0-16,-2-3 0 0,2 0-10 0,-3-5-3 16,-3-1 0-16,6-1 0 0,0-4-5 0,0 1 0 15,0-4-1-15,4-4 0 0,-1-3-25 0,6-3-5 16,0-5-1-16,0 0 0 15,6-5-120-15,-3-3-24 0,6-10-4 0</inkml:trace>
  <inkml:trace contextRef="#ctx0" brushRef="#br0" timeOffset="129413.15">14117 16910 115 0,'0'0'10'0,"0"0"-10"0,0 0 0 0,0 0 0 16,0 0 372-16,9 5 73 0,0 0 15 0,0 0 2 15,-4 3-318-15,7 0-63 0,0 3-13 0,-3 2-2 16,3 0 6-16,3 6 0 0,0-3 1 0,0 8 0 15,0-3-30-15,0 0-7 0,-1-3 0 0,4 6-1 16,-3-3-10-16,3 1-1 0,0-4-1 0,0 6 0 16,0-8 0-16,-4 2 0 0,1 1 0 0,0-6 0 15,0 3 0-15,0-6 0 0,-3 4 0 0,3-6 0 16,-3 2 5-16,0-2 2 0,0-3 0 0,-1-2 0 16,1 2-6-16,-3-5-2 0,3 0 0 0,-3 0 0 15,3-5-1-15,-3 2 0 0,-3-7 0 0,3 5 0 16,0-6-1-16,0-2-1 0,0 0 0 0,-3-6 0 15,-1 0-7-15,1-2-2 0,0-2 0 0,0-4 0 16,-3-5-10-16,3 6 0 0,-3-3 0 0,0 0 8 16,3-6-23-16,-3 3-5 0,-3 6 0 0,6 0-1 15,-3-1-87-15,6 3-16 0,-6 3-4 0,6 3-1 16,-3 4-57-16,0 1-11 0,3 0-3 0</inkml:trace>
  <inkml:trace contextRef="#ctx0" brushRef="#br0" timeOffset="129762.92">15176 16804 979 0,'-9'-8'43'0,"3"2"9"0,4 6-41 0,-7 0-11 0,3 0 0 0,-6 0 0 16,6 0 228-16,-6 6 44 0,3-4 9 0,0 4 2 15,-6-1-134-15,6 3-26 0,-3 3-6 0,0 2-1 16,-3 0-50-16,4 5-10 0,-4-2-3 0,-3 11 0 16,3-1-10-16,0 1-3 0,0 2 0 0,0 0 0 15,3 3-16-15,1 5-4 0,-1-3-1 0,3-2 0 16,3 2-6-16,0-2-1 0,0 0 0 0,3-6 0 15,3 3-12-15,3-5 9 0,3 3-9 0,0-4 8 0,3-1 10 0,6-4 2 16,-4-2 0-16,7-5 0 16,3-3-84-16,0-1-16 0,3-1-3 0,3-6-1143 15</inkml:trace>
  <inkml:trace contextRef="#ctx0" brushRef="#br0" timeOffset="130370.61">15144 17418 2365 0,'0'0'104'0,"0"0"23"0,0 0-102 0,0 0-25 0,0 0 0 0,0 0 0 16,0 0 44-16,0 0 3 0,6-3 1 0,0-2 0 15,2-3 5-15,4-3 2 0,0 6 0 0,3-8 0 16,3-1-39-16,3 1-8 0,0 0-8 0,-3-6 11 16,2 3-11-16,1-2 8 0,-6-3-8 0,0 2 8 15,-6-2-8-15,0 3 0 0,-3-1 0 0,0 1 0 16,-6-1 0-16,0 3 8 0,0 3-8 0,0 0 0 16,-6 2 10-16,0 3-10 0,0 0 12 0,0-2-12 15,0 7 13-15,6 3-4 0,-3 0-1 0,-3-5 0 16,0 5-8-16,6 0 0 0,-3 8 0 0,-3-3 0 15,0 8 8-15,3 0-8 0,0 1 12 0,0-1-4 16,3 8-8-16,0-2 0 0,-3-1 0 0,6 3 0 0,-3-2 0 16,3-1 0-16,0 3 0 0,3-2 0 15,-3-1 0-15,3 1 0 0,-3-6 0 0,3 0 0 0,3-5 0 0,3 6 0 16,-6-9 8-16,6 3-8 0,0-8 0 0,0 0 0 16,-1 0 0-16,1 0 0 0,0-5 0 0,0 2 0 15,0-8 0-15,0 3 0 0,-3 0 0 0,0-5 0 16,0 0 0-16,0-3-11 0,0 0 11 0,0-2-8 15,-3-1 8-15,2-2-8 0,-2 3-2 0,0-1 0 16,0-2 0-16,0 2 0 0,0 3 2 0,-3 1 0 16,0 1 0-16,0 4 0 0,0 4 8 0,-3 6-13 15,0 0 5-15,0 0 8 0,0 0 0 0,0 0 0 16,0 0 0-16,-6 8 0 0,3 3 0 0,-3 0 15 0,0 4-4 16,0 1-1-16,0 3 3 0,0 2 1 0,0-2 0 0,1 2 0 15,2-3-2-15,0 1-1 0,-3-1 0 0,6 1 0 16,3-3-11-16,0-3 8 0,0 5-8 0,3-10 8 15,2 3-8-15,1-3 0 0,3 0 0 0,3-3 0 32,3-5-107-32,3 0-26 0,0-3-6 0</inkml:trace>
  <inkml:trace contextRef="#ctx0" brushRef="#br0" timeOffset="130723.31">15727 17312 1785 0,'0'0'159'0,"0"0"-127"15,0 0-32-15,0 0 0 0,0 0 88 0,0 0 12 16,0 0 3-16,0 0 0 0,0 0-11 0,6 0-3 16,0 0 0-16,6 0 0 0,-3 0-42 0,3 0-9 15,0 0-2-15,2 2 0 0,-2 1-12 0,6 0-4 16,-6 2 0-16,3 0 0 0,-3-2 3 0,0 2 0 15,-3 3 0-15,3-3 0 0,-6 1-12 0,-3 2-3 16,0-3 0-16,-6 3 0 0,0-3 4 0,-3 3 0 16,-6 3 0-16,0-3 0 0,0 5-12 0,-3-5 0 15,-3 2 0-15,-3-2 0 0,1 6 12 0,2-9 1 16,3 3 0-16,0-3 0 0,0 3-13 0,6 3 0 16,3-9 0-16,3 6 0 0,3-8 0 0,0 0 0 0,0 0 0 0,9 5 0 15,3-5 0-15,6 0 0 0,0-2 0 0,6-4 0 16,2 1-9-16,4 3-5 0,0-4-1 0,0 1-829 15,2-8-167-15</inkml:trace>
  <inkml:trace contextRef="#ctx0" brushRef="#br0" timeOffset="130925.64">16263 17373 1152 0,'0'0'102'0,"0"0"-82"0,0 0-20 0,0 0 0 16,0 0 296-16,0 0 56 0,0 0 10 0,0 0 2 0,0 0-259 0,-6 5-52 16,3 0-10-16,-3 3-3 15,0 0 18-15,0-3 3 0,0 9 1 0,-3-4 0 0,3-2-50 0,-3 0-12 16,-3-3 0-16,0 9 0 16,1-7-120-16,2 4-28 0,0-3-4 0</inkml:trace>
  <inkml:trace contextRef="#ctx0" brushRef="#br0" timeOffset="131415.26">16944 17095 1785 0,'0'0'79'0,"0"0"17"0,0 0-77 0,0 0-19 0,-8 0 0 0,5 0 0 15,3 0 115-15,0 0 19 0,-6 2 4 0,0-2 1 16,-3 0-41-16,0 6-8 0,3-4-2 0,-6 1 0 16,0-3-39-16,0 3-8 0,-3 2-1 0,-3 3-1 15,-8-3-8-15,2 8-2 0,3-5 0 0,-6 6 0 16,0 4-1-16,-2-5 0 0,2 6 0 0,0-3 0 15,0 0-16-15,3-1-3 0,4 4-1 0,-4-1 0 16,6 1-8-16,0-3 8 0,3 2-8 0,3 1 8 16,3-6-8-16,0 3 0 0,3-3 0 0,3 0 0 0,3-2 0 15,3 2 0-15,3-5 0 0,0-2 0 0,3 1 0 0,3-1 0 16,3-6 0-16,-3 0 0 0,6 5 0 0,0-10 0 16,0 5 0-16,-1-6 0 0,7 4 0 0,-6-3 0 15,0-3 0-15,0-3-11 0,0 3 3 0,0-3 0 16,-7 1 0-16,1-3 0 15,-3-1-20-15,0-1-3 0,-3 1-1 0,-6 1 0 0,-6 0 15 0,-3 5 2 16,3-3 1-16,-3 3 0 0,-11 0-4 0,-1 3-1 16,3 5 0-16,-3 0 0 0,0 0 19 0,0 5 0 15,0 1 0-15,7-4 0 16,-1 9-31-16,3-3-5 0,3 0-2 0,3-3-1132 0</inkml:trace>
  <inkml:trace contextRef="#ctx0" brushRef="#br0" timeOffset="132301.14">16757 17418 1324 0,'0'0'118'0,"0"0"-94"16,0 0-24-16,0 0 0 0,-6 0 160 0,6 0 28 15,6-6 6-15,-6 6 1 0,0-8-54 0,6 6-10 16,3-1-3-16,0 0 0 0,0 3-79 0,0-5-16 16,3 5-3-16,2 0-1 0,1 0-17 0,-3 0-3 15,-3 5-1-15,3 1 0 0,0-4 0 0,0 6-8 16,-6-2 12-16,0 1-4 0,0 4-8 0,-3-6 10 16,0 3-10-16,-3 0 10 0,-6 3 2 0,0-3 1 15,3 5 0-15,-6-2 0 0,-6-1-3 0,3 1-1 16,3-3 0-16,-6 2 0 0,0-2-9 0,3 5 0 15,4-5 9-15,-1-2-9 0,3 4 0 0,0-7 0 16,-3 5 0-16,6-3 8 0,3-5-8 0,0 0 0 0,0 0 0 0,0 0 0 16,9 0 8-16,3 0-8 0,0-3 10 0,-1-2-10 15,1 0 0-15,3 2 8 0,9-2-8 0,0-6 0 16,-3 3-11-16,-1-5-5 0,7 0 0 0,0 5-799 16,0-5-159-16</inkml:trace>
  <inkml:trace contextRef="#ctx0" brushRef="#br0" timeOffset="132873.04">17084 16955 2275 0,'-9'-3'100'0,"3"0"22"0,1 3-98 0,-1-2-24 0,6 2 0 0,0 0 0 16,0 0 56-16,0 0 7 0,0 0 1 0,0 0 0 16,0 0-6-16,8 0-1 0,1 0 0 0,3 0 0 15,6 0-36-15,-3 0-7 0,-3 2-2 0,6 1 0 16,0 0-12-16,-3 2 0 0,-9 3 8 0,2 2-8 15,1-2 0-15,0 0 0 0,-3 3 0 0,-6-3 0 16,-3 5 0-16,3-2 0 0,0-4 0 0,-6 1 0 16,-9 6 9-16,4 2 3 0,-1-3 0 0,0 0 0 15,-6 0-2-15,0 0 0 0,0-2 0 0,0 0 0 16,3 2-10-16,4-5 0 0,-7 2 9 0,9-4-9 16,3-4 0-16,-3 6 0 0,3-2 0 0,0-6 0 0,6 0 0 15,0 0 0-15,0 0 0 0,9 0 0 16,0 0 0-16,6-3 0 0,6 0 0 0,-1-5-8 0,-2 0 8 15,6 0-10-15,9-2 10 0,0-3-10 16,-1-1-142-16,4 1-29 0,0-5-6 16</inkml:trace>
  <inkml:trace contextRef="#ctx0" brushRef="#br0" timeOffset="133102.91">17394 16804 1900 0,'-18'0'84'0,"18"0"18"0,0 0-82 0,0 0-20 0,0 0 0 0,3 8 0 16,3 2 147-16,3-2 25 0,3 5 4 0,3 1 2 15,0 4-105-15,5 1-21 0,7-1-4 0,0 3 0 16,-3 6-19-16,6-1-3 0,2 1-1 0,4-1 0 16,-3 1-25-16,-3 4 8 0,-1 4-8 0,-5-3 0 15,0-1 10-15,-9 1-10 0,-3-6 12 0,-6 6-12 16,-6-5 8-16,-6-1-8 0,-12 1 0 0,-6-1 0 31,-9 1-115-31,-8-1-26 0,-10-2-6 0</inkml:trace>
  <inkml:trace contextRef="#ctx0" brushRef="#br0" timeOffset="133976.78">8381 17105 806 0,'0'0'36'0,"0"0"7"0,0 0-35 0,0 0-8 0,0 0 0 0,6 0 0 15,3 0 232-15,-3 0 44 0,3-2 8 0,-3-4 3 16,6 6-128-16,-4-2-26 0,4-4-5 0,0 1 0 16,0 5-49-16,3-2-10 0,-3 2-1 0,3 0-1 15,-3 0-11-15,0 0-1 0,0 0-1 0,-4 2 0 16,-2-2-26-16,-6 0-4 0,6 5-2 0,0 1 0 15,-3 2-10-15,-6 0-1 0,-3 0-1 0,0 2 0 16,-3-2-10-16,-2 11 8 0,-4-6-8 0,0 0 8 16,-6 6-8-16,6-4-17 0,-3-1 4 0,3 2 1 15,0-9 12-15,7 7 0 0,-4-4 0 0,6-2 0 16,0 0 0-16,0 0 0 0,6-8 0 0,0 0 0 16,6 5 0-16,3 3 13 0,6-5-1 0,5 0 0 15,7-3 1-15,3-3 0 0,6 0 0 0,2-5 0 16,7 6-13-16,0-9 11 0,2 3-11 0,4 0-859 15,5-2-177-15</inkml:trace>
  <inkml:trace contextRef="#ctx0" brushRef="#br0" timeOffset="137592.64">9577 17867 1551 0,'0'0'68'0,"0"0"16"0,0 0-68 0,6 0-16 15,-3-5 0-15,3 2 0 0,0 3 101 0,0-5 17 16,3 0 3-16,0-3 1 0,3 0-32 0,0-3-6 16,0-2-2-16,0 5 0 0,6-5-31 0,-4 0-7 0,-2-6 0 15,3 6-1-15,-3 0-10 0,0-6-1 0,-3 3-1 0,0-2 0 16,0-1-9-16,-3 1-2 0,-3-3 0 0,0 2 0 15,0-2 3-15,-3 2 0 16,3 1 0-16,-6 5 0 0,3-3-11 0,-3 3-3 16,3 2 0-16,-3 3 0 0,3 3-9 0,0 5 12 0,0 0-12 0,0 0 12 15,0 0-2-15,0 0 0 0,0 0 0 0,0 0 0 16,0 0-10-16,0 0 0 0,0 8 0 0,0 5 0 16,0 5 0-16,0 1 0 0,0 2 9 0,0 3-9 15,-3 2 0-15,3-4 9 0,0 4-9 0,0-2 0 16,0-6 9-16,3 4-9 0,0-4 0 0,0-2 9 15,0-3-9-15,3-2 0 0,-3 2 0 0,6-5 0 16,-3-3 0-16,2-2 0 0,4-1 0 0,-3-4 0 16,3-1 0-16,0-2 0 0,0-8 0 0,0 5 0 15,0-3 0-15,3-2 0 0,-3-3 0 0,0-2 0 0,-1-1 0 0,1 3 0 16,-3-8 0-16,0 6 0 0,-3-1 0 0,0-2 0 16,3 0 9-16,-6 2-9 0,0 6 0 0,0 0 9 15,0 0-9-15,-3 2 0 0,3 3 8 0,0 3-8 16,-3-3 0-16,0 8 0 0,0 0 9 0,0 0-1 15,0 0-8-15,0 0 12 0,0 0-3 0,0 11-1 16,3-4 0-16,0 1 0 0,-3 6-8 16,3 4 10-16,0-5-10 0,-3 6 10 0,3-1-10 0,-3-2 0 15,6-2 0-15,-3 4 8 0,0-5-8 0,3 6 8 16,-3-6-8-16,3 0 8 0,2 1-8 0,-2-7 0 16,0 7 0-16,3-4 8 0,0-2-8 0,3-3 0 15,0-2 0-15,0 2 8 0,3 1-8 0,0-6-11 16,0 0 3-16,5-6 0 15,1 1-192-15,0 2-37 0</inkml:trace>
  <inkml:trace contextRef="#ctx0" brushRef="#br0" timeOffset="137856.47">10301 17666 1440 0,'0'0'128'0,"0"0"-103"0,0 0-25 0,0 0 0 16,0 0 126-16,0 0 20 0,0 0 4 0,0 0 1 15,-3 11-24-15,3-6-5 0,-3-2-1 0,6 7 0 16,-3-2-39-16,6 0-8 0,-3 3-2 0,-3-3 0 16,3 5-21-16,0 0-5 0,-3-5-1 0,0 5 0 15,0 1-11-15,0-4-2 0,3-2-1 0,-3 5 0 0,0-2-19 0,0-3-3 16,0 0-1-16,0 2 0 0,3-7-19 0,-3-3-4 15,-3 5-1-15</inkml:trace>
  <inkml:trace contextRef="#ctx0" brushRef="#br0" timeOffset="138111.01">10417 17574 2286 0,'0'0'50'0,"0"0"10"0,0 0 3 0,0-6 1 0,3 6-51 16,0-2-13-16,0-4 0 0,3 6 0 0,3 0 73 0,0-5 12 0,2 2 3 0,4-2 0 16,0 5-56-16,0 0-12 0,0-5-1 0,3 2-1 15,0-2-18-15,-3 5 0 0,2-5 8 0,1 5-8 16,0-3 0-16,-3 0 0 0,3 1 0 0,-3 2 0 31,0-6-73-31,-3 6-19 0,0 0-3 0,-4 0-997 0</inkml:trace>
  <inkml:trace contextRef="#ctx0" brushRef="#br0" timeOffset="138299.2">10438 17730 1094 0,'0'0'97'0,"0"0"-77"16,0 0-20-16,0 0 0 0,0 0 267 0,0 0 49 15,9 0 11-15,0 0 1 0,-1 0-172 0,4-6-36 16,0 6-6-16,0-2-2 0,3 2-41 0,-3-5-9 16,3-1-2-16,3 6 0 0,0-5-40 0,2-3-8 15,1 5-1-15,0-2-1 0,0 0-10 0,3-1-11 16,0-1 3-16,-4 1 0 16,1 4-201-16,-3-4-40 0</inkml:trace>
  <inkml:trace contextRef="#ctx0" brushRef="#br0" timeOffset="139110.34">11018 17627 748 0,'0'0'67'0,"0"0"-54"16,3 0-13-16,3-3 0 0,0 3 228 0,-3-3 44 15,3 1 8-15,0-4 1 0,3 6-116 0,-3 0-23 16,6-2-5-16,-3-1-1 0,3 0-48 0,-1-2-9 16,1 2-3-16,6-2 0 0,0 0-31 0,0 0-6 15,3 2-2-15,-3-2 0 0,-4-1-23 0,4 4-5 16,-3-4-1-16,-3 1 0 0,3 2-8 0,-3 3-16 15,-3-5 4-15,0 5 1 16,-6 0-161-16,-3 0-33 0,0 0-7 0</inkml:trace>
  <inkml:trace contextRef="#ctx0" brushRef="#br0" timeOffset="139549.78">11545 17333 1209 0,'0'0'53'0,"0"0"12"0,0 0-52 0,0 0-13 16,3-3 0-16,-3 3 0 0,6-5 235 0,-6 5 44 16,0 0 9-16,0 0 1 0,0 0-142 0,6 5-29 15,0 3-6-15,0 0 0 0,-3 3-48 0,0-3-10 16,0 10-2-16,0-5 0 0,0 3-13 0,0 0-3 15,-3 0-1-15,0 3 0 0,0 7-27 0,-3-8-8 16,3 1 0-16,0 2 0 0,-3-2 9 0,0-3-9 16,0-1 0-16,0 1 9 0,0-5-9 0,0 2 0 0,-3 0 0 0,3-5 0 31,0 0-60-31,0-2-10 0,0 1-2 0,3-7-1 16,0 0-183-16,0 0-36 0,0 0-7 0,0 0-1 0</inkml:trace>
  <inkml:trace contextRef="#ctx0" brushRef="#br0" timeOffset="139907.73">11816 17325 1440 0,'0'0'128'0,"0"0"-103"0,-3 0-25 0,3 0 0 0,-6 5 141 0,3-2 23 16,-3 7 5-16,0-2 1 0,0 0-39 0,0 3-8 15,0-3-2-15,3 10 0 0,-3-4-71 0,3 1-14 16,-3 1-4-16,0 0 0 0,3-3-4 0,0 6-2 16,0 2 0-16,3-2 0 0,0-1-18 0,0 1-8 15,3-3 8-15,0-1-8 0,3-4 11 0,0 0-3 16,0-3-8-16,3-3 12 0,3 3-12 0,0-3 8 16,0-5-8-16,3 0 0 0,0-5 12 0,0 2-3 15,-1-2-1-15,4 0 0 0,0-3-8 0,0-3 8 16,0-2-8-16,-3 2 8 0,3-5-8 0,-4 0 12 15,-2 3-12-15,3-5 12 0,-6-1-2 0,0-2 0 16,0-3 0-16,-6 3 0 0,-3 3-10 0,-3-4 12 16,-3 4-12-16,-3-1 12 0,-3 6-12 0,-3 0 0 0,-5 5 0 15,-1 3 0 1,-9-1-100-16,-3 4-12 0,-5 2-2 0</inkml:trace>
  <inkml:trace contextRef="#ctx0" brushRef="#br0" timeOffset="141031.04">18576 17470 979 0,'0'0'87'0,"0"0"-70"15,0 0-17-15,0 0 0 0,9 0 198 0,-9 0 36 16,0 0 7-16,5 0 2 0,7-2-79 0,-3-3-16 16,-3-3-4-16,6-3 0 0,0 3-65 0,0-3-14 0,3 1-2 0,0-3-1 15,-3-1-22-15,3 4-5 0,-1-9-1 0,-2 6 0 16,0 0-25-16,0-6-9 0,0 3 0 0,-3-2 9 16,0-1 0-16,0-2 0 0,-3 3 0 0,0-3 0 15,0 2-1-15,-3-2 0 0,0 2 0 0,-3 6 0 16,3 0-8-16,-3 2 12 15,0 1-12-15,0-1 12 0,0 11-2 0,0 0 0 0,0 0 0 16,0 0 0-16,0 0 14 0,0 0 4 0,-6 11 0 0,3-1 0 16,0 4-28-16,-3 1-17 0,6 1 2 0,-3 3 1 15,0-1 14-15,3 4 0 0,0-4 0 0,3 3 0 16,-3-2 0-16,3-1 0 0,3-2 0 0,-3 0 0 16,3-3 0-16,0 0 0 0,3-5 0 0,-1 0 0 15,1 3-15-15,0-8 3 0,3 2 1 0,0-5 0 16,0-5 1-16,3 2 0 0,0-2 0 0,0-3 0 15,0-3 10-15,-1 3 0 0,1-2 0 0,0-1 0 0,-3-2 0 16,0 0 0-16,0-1 0 0,0-2 0 0,-3 1 0 0,0-1 9 16,-3-5-9-16,0 7 0 0,-3 1 10 0,3-5-10 15,-3 4 8-15,-3 6-8 0,3-2 8 0,-3 2-8 16,-3 0 0-16,0 0 8 0,3 8-8 0,0 0 8 16,0 0-8-16,0 0 8 0,0 0-8 0,-3 3 0 15,0 10 0-15,0-3 0 0,0 1 0 0,-3 0 8 16,3 2-8-16,0 5 8 0,0-2-8 0,0 3 10 15,0-6-10-15,0 5 10 0,0 4-10 0,3-4 8 16,0-5-8-16,0 6 8 0,3-6-8 0,3 0 0 16,-3 1 0-16,6-1 8 0,0-5-16 0,3-3-4 15,2 0-1-15,-2 1 0 16,6-6-139-16,-3 0-27 0,3-6-5 0</inkml:trace>
  <inkml:trace contextRef="#ctx0" brushRef="#br0" timeOffset="141383.19">19245 17298 2016 0,'-6'0'179'0,"6"0"-143"0,0 0-36 0,0 0 0 16,0 0 70-16,0 0 7 0,0 0 2 0,0 0 0 15,0 0 5-15,6 6 2 0,3 2 0 0,0-3 0 16,3 3-48-16,-3-3-10 0,3 3-1 0,3 0-1 15,-3-3-10-15,-3 9-1 0,3-6-1 0,-1-3 0 16,-2 8 4-16,-3-5 1 0,0 3 0 0,-3-3 0 0,0-1-3 0,-3 4 0 16,-3-3 0-16,-3-3 0 0,0 9 2 0,-3-9 0 15,1 3 0-15,-4-3 0 16,0 3-18-16,0 0-14 0,0-3 2 0,0 3 1 0,0-3 11 0,3 3 0 16,3-2 0-16,0-1 0 0,3-5 0 0,3 0-10 15,0 0 10-15,0 0 0 0,0 0-13 0,0 0 4 16,6 0 1-16,6-5 0 0,-3 5 8 0,6-3 0 15,0-2-9-15,0-1 9 0,6 1 0 0,2-3-9 16,4 0 9-16,0 0 0 0,3-2-25 0,2-3 1 16,1-1 1-16,0 1-805 15,0 0-160-15</inkml:trace>
  <inkml:trace contextRef="#ctx0" brushRef="#br0" timeOffset="141595.72">19835 17201 2016 0,'0'0'89'0,"0"0"19"0,0 0-87 0,0 0-21 0,0 0 0 0,0 0 0 16,0 0 151-16,0 0 25 0,0 0 6 0,0 0 1 16,0 0-92-16,9 0-19 0,3-6-3 0,2 6-1 15,4 0-51-15,0-2-17 0,0 2 10 0,0-3-10 16,3 3-72-16,0 0-19 0,-1-3-4 15,1 3-717-15,-3 0-143 0</inkml:trace>
  <inkml:trace contextRef="#ctx0" brushRef="#br0" timeOffset="141767.57">19742 17343 633 0,'-6'3'28'0,"6"-3"6"0,0 0-34 0,0 0 0 15,0 0 0-15,0 0 0 0,0 0 413 0,0 0 76 16,6 5 15-16,6-5 4 0,0 0-316 0,3 0-62 15,0 0-13-15,6-5-2 0,3 2-75 0,2-2-14 16,1 5-3-16,0-5-1 0,0 0-22 0,3-3 0 16,-4 8-12-16,4-8 4 15,0 2-220-15,-3 1-43 0</inkml:trace>
  <inkml:trace contextRef="#ctx0" brushRef="#br0" timeOffset="142649.81">20528 17148 748 0,'0'-6'67'0,"0"1"-54"15,0 5-13-15,0 0 0 0,0-3 232 0,0 3 44 16,0 0 9-16,0 0 2 0,0 0-94 0,0 0-18 16,0 0-4-16,0 0-1 0,0 0-66 0,0 8-14 0,0 0-2 15,0 3-1-15,0-3-37 0,3 5-7 0,-3-2-2 0,0-1 0 16,3 1-21-16,-3 2-4 0,3 0 0 0,-3-5-1 15,0 5-7-15,0-2-8 0,3 2 11 0,-3-5-11 16,-3 0 8-16,3-3-8 0,0 6 0 0,0-11 0 31,-3 8-22-31,3-8-8 0,-3 8-2 0,0-3 0 16,-3 0-184-16,0-2-36 0,0 2-8 0</inkml:trace>
  <inkml:trace contextRef="#ctx0" brushRef="#br0" timeOffset="142808.16">20234 17306 691 0,'0'0'61'0,"0"0"-49"0,0 0-12 0,0 0 0 16,6-5 348-16,-1 2 68 0,4-2 12 0,3 3 4 15,6-4-289-15,-3 1-58 0,6 5-11 0,3-5-2 16,-1-3-24-16,4 2-5 0,6 4-1 0,0-4 0 0,0 1-51 0,2 3-11 16,-2-4-1-16,0 1-752 15,-4 2-151-15</inkml:trace>
  <inkml:trace contextRef="#ctx0" brushRef="#br0" timeOffset="143062.64">20894 16973 2530 0,'0'0'112'0,"0"0"24"0,0 0-109 0,0 0-27 0,0 0 0 16,0 0 0-16,0 0 64 0,0 0 8 0,0 11 2 0,0-1 0 15,0 1-19-15,3 2-4 0,-3 0-1 0,0 3 0 16,0 0-34-16,0 3-6 0,0 2-2 0,-3-3 0 16,3 3 2-16,0-2 0 0,-3-1 0 0,3-2 0 15,0 3-10-15,0-6 0 0,-6 0 0 0,6-5 0 32,3 5-48-32,0-2-11 0,-3-3-2 0,0-3-1 15,0-5-152-15,0 0-30 0,0 0-7 0,0 0-1 0</inkml:trace>
  <inkml:trace contextRef="#ctx0" brushRef="#br0" timeOffset="143359.41">21216 16994 2372 0,'0'0'105'0,"-9"5"22"0,0-5-102 0,-3 11-25 15,3-3 0-15,0 0 0 0,-3 5 86 0,3 6 12 16,0-6 2-16,3 5 1 0,-2 1-39 0,2 2-8 15,0-2-2-15,3 2 0 0,3 0-34 0,0-2-7 16,0-1-2-16,6-5 0 0,3 0-1 0,-1 1 0 16,7-1 0-16,0-2 0 0,6-4 0 0,0-1 0 15,6-4 0-15,-1-4 0 0,7-1-8 0,0-5 12 16,0 3-12-16,-1-3 12 0,1-5-12 0,-3-1 0 16,-6 1 9-16,3 0-9 0,-7-5 8 0,-2-4-8 15,-3-1 10-15,0-4-10 0,-9-2-9 0,-3 3-8 16,-6-4-2-16,-6 4 0 15,-6-1-17-15,-6 1-3 0,-5 8-1 0,-7 4 0 16,-9 1-76-16,-5 5-15 0,-7 0-3 0</inkml:trace>
  <inkml:trace contextRef="#ctx0" brushRef="#br0" timeOffset="145962.54">13813 17711 864 0,'0'0'38'0,"9"0"8"15,0 0-37-15,0 0-9 0,0 0 0 0,3 0 0 0,0-2 106 0,5-1 19 16,1 0 4-16,0-2 1 0,3 5-20 0,0-5-4 16,6-3-1-16,-1 8 0 0,-2-6-29 0,6 4-7 15,-6-3-1-15,3-1 0 0,-1 4-28 0,1-4-5 16,0 1-2-16,-3 2 0 0,3-2-18 0,-7 0-4 16,1 2-1-16,0-2 0 0,0 5-23 0,-3-5-5 15,-3 2-1-15,0-2 0 16,-1 5-126-16,1-6-26 0,0 4-5 0,0-4 0 0</inkml:trace>
  <inkml:trace contextRef="#ctx0" brushRef="#br0" timeOffset="146647.1">15164 17685 403 0,'0'0'36'0,"0"0"-36"0,0 0 0 0,9 0 0 15,-3-6 85-15,-3 4 11 0,-3 2 1 0,9 0 1 16,-3 0-10-16,-3-5-3 0,-3 5 0 0,9 0 0 15,-3 0 11-15,0 0 3 0,3 0 0 0,-3 0 0 0,0 0-5 16,3 0-1-16,3 0 0 0,0-6 0 0,2 6-37 0,1 0-8 16,6 0-2-16,3-2 0 0,0-4-46 15,0 6-21-15,5 0 1 0</inkml:trace>
  <inkml:trace contextRef="#ctx0" brushRef="#br0" timeOffset="147478.22">16477 17809 1170 0,'12'0'52'0,"-6"0"10"0,18-3-50 16,-12 1-12-16,6-1 0 0,-1 3 53 0,7-5 8 15,3 5 2-15,-3 0-447 16,-3 0-90-16</inkml:trace>
  <inkml:trace contextRef="#ctx0" brushRef="#br0" timeOffset="156574.79">15349 17698 115 0,'0'0'10'0,"0"0"-10"16,0 0 0-16,0 0 0 0,0 0 296 0,0 0 56 15,0 0 12-15,0 0 3 0,0 0-199 0,0 0-40 0,0 0-8 0,0 0-2 16,0 0-40-16,0 11-8 0,0-9-2 0,0 9 0 16,-6-3-14-16,3 0-3 0,3 2-1 0,-3-2 0 15,0 5-13-15,0-5-2 0,3 6-1 0,-3-4 0 16,3-2-4-16,-3 5-1 0,0-2 0 0,3 2 0 15,-3 0-10-15,3-5-3 0,-6 6 0 0,6-1 0 16,-3-5 3-16,3 2 0 0,-3-2 0 0,0 3 0 16,3 2-3-16,0-5 0 15,-3 5 0-15,0-5 0 0,3-3 0 0,0 6-1 0,0-3 0 0,0-3 0 16,3-2-15-16,-3 2 0 0,3 0 0 0,-3-5-10 16,0 0-20-16,6 3-4 15,-6-3-1-15,0 0 0 0,0 0-114 0,0 0-23 0,0 0-5 16</inkml:trace>
  <inkml:trace contextRef="#ctx0" brushRef="#br0" timeOffset="156890.19">15126 17791 1429 0,'0'0'63'0,"0"0"13"0,0 0-60 16,0 0-16-16,0 0 0 0,0 0 0 0,0 0 89 0,0 0 15 15,0 0 4-15,0 0 0 0,0 0-24 0,0 0-4 16,0 0 0-16,0 0-1 0,6-8-29 0,-3 2-6 16,3-2 0-16,0 3-1 0,0 2-15 0,2-7-4 0,1 2 0 0,0 0 0 15,0 3-4-15,3-8-2 0,-3 7 0 0,0-2 0 16,-3 3-6-16,3 0-2 0,0-3 0 0,0 2 0 16,0-1 4-16,0 1 1 0,0 6 0 0,-3-2 0 15,2 2 7-15,-2 0 2 0,0 0 0 0,0 2 0 16,3-2-6-16,-3 6-1 0,0-1 0 0,0 0 0 15,0-2 8-15,-3 7 2 0,0-7 0 0,0 5 0 16,3-3-15-16,0 1-4 0,3 1 0 0,-3-1 0 16,3 2-8-16,0-3-9 0,3-5 9 0,2 5-1232 15</inkml:trace>
  <inkml:trace contextRef="#ctx0" brushRef="#br0" timeOffset="157614.23">16438 17717 1389 0,'0'0'61'0,"0"0"14"0,0 0-60 0,0 0-15 16,0 0 0-16,0 0 0 0,0 0 91 0,0 0 15 15,0 0 3-15,6 7 1 0,0-1 2 0,-3 2 0 16,0 2 0-16,0-2 0 0,-3 5-19 0,3-5-3 15,-3 6-1-15,3-1 0 0,-6-3-33 0,0 4-8 16,3-1 0-16,0 5-1 0,-3-4-7 0,0 1 0 16,0 1-1-16,0-2 0 15,0 1-11-15,3 4-1 0,-3-6-1 0,0 6 0 0,3-1-13 0,0-2-2 16,0-3-1-16,0 1 0 0,-3-1-10 0,3-3 0 16,-3 4 9-16,3-6-9 0,0-3 8 0,-2 0-8 15,-1 3 10-15,3-8-10 0,-3 5 8 0,3-2-8 16,0-3 0-16,0 0 9 15,-6 0-42-15,6 0-9 0,0 0-2 0,-3-3 0 16,3 3-92-16,-3-5-18 0,0-3-4 0</inkml:trace>
  <inkml:trace contextRef="#ctx0" brushRef="#br0" timeOffset="157928.59">16269 17854 1753 0,'0'0'38'0,"0"0"8"0,-3-5 2 16,3 5 2-16,0 0-40 0,0 0-10 0,0 0 0 0,0 0 0 0,0 0 79 0,0 0 13 16,0 0 4-16,0 0 0 0,6 0-28 0,6 0-6 15,0 0-1-15,-4 0 0 0,7-3-13 0,0-2-4 16,0 0 0-16,3-3 0 0,0 2-18 0,0 4-4 16,-3-9-1-16,2 3 0 0,1 0-8 0,-3-2-1 15,0 2-1-15,0-3 0 0,-3 3-11 0,0-5 8 16,0 5-8-16,0-3 8 0,-6 4 0 0,2 1 0 15,1-2 0-15,-3 3 0 0,-6 5 11 0,0 0 1 16,6-3 1-16,-6 3 0 0,0 0-8 0,0 0-1 16,6 0-1-16,-6 0 0 0,6 3-3 0,-3 2 0 15,0 3 0-15,3-2 0 0,-3 7 3 0,0-5 0 16,-3 5 0-16,6-3 0 0,-3 4-11 0,3-6 0 0,-3 5 0 16,6-3-840-16,3-2-160 0</inkml:trace>
  <inkml:trace contextRef="#ctx0" brushRef="#br0" timeOffset="160568.12">15236 15393 576 0,'3'-5'25'0,"-3"5"6"0,0 0-31 0,0 0 0 0,0 0 0 0,0 0 0 16,0 0 208-16,0 0 36 0,0 0 8 0,0 0 0 15,0 0-123-15,-3 8-25 0,-3 0-4 0,3 3-2 16,0-1-35-16,0 3-7 0,3 3-2 0,-3 0 0 16,0 3-10-16,0-1-1 0,3 1-1 0,0 5 0 15,-3-3-4-15,3 0-1 0,0 3 0 0,0-3 0 16,0 3-8-16,3-3-1 0,-3 0-1 0,3 3 0 15,0-6-8-15,-3 4-2 0,0-1 0 0,0 0 0 16,3 0-6-16,0 0-2 0,-3-2 0 0,0-1 0 16,0 1-9-16,0-3 0 0,0-3 0 0,-3 5 8 15,3-2-60-15,-3 0-12 16,0-3-2-16,0 1-1 0,0-6-3 0,0 5-1 0,0 0 0 0,3-5 0 16,-3 3-29-16,0-4-5 0,-3-1-2 0,3 2 0 15,3-8 38-15,-3 5 7 0,3-5 2 0,-3 8 0 0,0-3 36 16,3-5 8-16,-3 8 2 0,3-8 0 0,0 5 14 0,0 6 0 15,0-3 12-15,0-8-12 0,0 0 29 0,0 8-1 16,0 5 0-16,0-2 0 0,-3-3 30 0,3 2 6 16,0 1 0-16,0-1 1 0,0-2 1 0,0 3 0 15,3-3 0-15,-3 0 0 0,3 5-29 0,0-2-5 16,-3-1-2-16,3 1 0 0,0-3-20 0,0 2-10 16,-3-2 10-16,3 0-10 15,0-3-53-15,0 6-17 0,-3-11-3 0,0 11-1 0</inkml:trace>
  <inkml:trace contextRef="#ctx0" brushRef="#br0" timeOffset="162716.07">15572 16015 172 0,'0'0'8'0,"0"-2"1"15,0-4-9-15,0-2 0 0,0 3 0 0,0 0 0 16,0-3 135-16,0 0 25 0,0 0 4 0,0 3 2 15,-6-6-112-15,6 8-22 0,-3-2-5 0,0 0-1 0,-3 5 42 0,3-3 9 16,-6 3 2-16,1-2 0 0,-1 2 26 0,0 2 6 16,-3 1 1-16,3-3 0 0,-3 5-29 0,0 3-6 15,0-3-1-15,-3 3 0 0,0 0-48 0,0 3-9 16,4-3-3-16,-1 2 0 0,-3 4-3 0,3-1-1 16,-3 3 0-16,6 0 0 0,-6-1-4 0,3 4 0 15,3-6-8-15,-3 8 12 0,1-2-12 0,2 2 11 16,0 0-11-16,0 3 10 0,3 0-10 0,-3 2 10 15,3-2-10-15,0 3 10 0,0-1-10 0,3 0 10 16,-6 1-10-16,6-1 10 0,0 1-10 0,3-1 0 0,-3 1 9 16,6-1-9-16,0 1 0 0,0-3 0 15,3 2 0-15,0 0 0 0,0-4 0 0,0-1 8 16,6 0-8-16,3-5 0 0,-3 8 0 0,5-9 0 16,1-1 0-16,3 2 0 0,0-3 0 0,0-3 9 0,3-4-9 15,-4 2 0-15,4-6 15 0,0 1-4 0,-3-3-1 0,3-5 0 16,0 2 2-16,2-2 0 0,-2-3 0 0,0 0 0 15,3-3 4-15,0-2 2 0,-1 0 0 0,1-6 0 16,3 1-18-16,-3-3 0 0,-1 2 8 0,-2-7-8 16,3 4 0-16,-6-4 0 0,3-6 0 0,-3 0 0 15,-4-2-18-15,-2-3 2 0,0-3 1 0,-6 6 0 16,-3-3 15-16,-3-3 0 0,-3 6 0 0,-6-3 0 16,-3 8-20-16,-3 0 3 0,-3 2 0 0,-2 1 0 15,-4 4-17-15,-3 9-3 16,-6 3-1-16,0 2 0 0,-2 2-20 0,-1 6-4 15,0 3-1-15,3 5-727 0</inkml:trace>
  <inkml:trace contextRef="#ctx0" brushRef="#br0" timeOffset="164826.64">9426 15949 806 0,'0'0'36'0,"-3"0"7"0,-3 5-35 0,3-5-8 0,-3 0 0 0,0 0 0 15,0 0 43-15,6 0 6 16,-3 3 2-16,-6 0 0 0,3-1-26 0,-3 1-5 0,3 2 0 0,-3 1-1 15,-3-1-3-15,0 0 0 0,0 0 0 0,1 3 0 16,-4-2 1-16,0 2 0 0,0 0 0 16,-3 2 0-16,0-2 44 0,0 0 9 0,-2 5 2 15,-1 3 0-15,3 0-7 0,-3-3-1 0,0 6 0 0,3-3 0 16,0 2-17-16,1 1-4 0,2 2-1 0,0-3 0 16,3 9-22-16,3-3-5 0,3-3-1 0,0 5 0 15,0 1 5-15,6-1 1 0,3 6 0 0,0-6 0 16,3 9 3-16,0-6 1 0,0 3 0 0,3-3 0 15,3 2-5-15,0-4-1 0,-3-1 0 0,5 6 0 16,1-5 2-16,0 4 0 0,0-10 0 0,3 9 0 16,-3-7-4-16,0 1-1 0,0-3 0 0,3-7 0 15,-1 4-6-15,1 1-1 0,3-6 0 0,0 0 0 16,3-5 1-16,2-3 0 0,1-2 0 0,6-3 0 16,-3-3 3-16,0-2 0 0,2 0 0 0,1-3 0 0,-3 0-4 15,3-3 0-15,-1-2 0 0,-2 2 0 0,3-4 2 0,0 1 0 16,-1 1 0-16,1 0 0 0,0-3-2 0,-3 0 0 15,-4 0 0-15,-5-2 0 0,0-3 0 16,0-3 0-16,-3 3 0 0,-3-3 0 0,-1 3 8 0,-2-3 0 16,-3-5 1-16,-3-3 0 0,-3-5-2 0,-3 3-1 15,0-6 0-15,-3 0 0 0,0-2-14 0,-6-6 0 16,-3 6 0-16,1 0 0 0,-1-3-18 0,-6 5 0 16,0 0 0-16,0 8 0 15,-6 3-37-15,0 6-7 0,-2 4-2 0,-7 8-633 0,-3 6-127 16</inkml:trace>
  <inkml:trace contextRef="#ctx0" brushRef="#br0" timeOffset="166062.47">9768 18063 946 0,'0'0'42'0,"0"0"9"0,9 0-41 0,-3 5-10 16,3-5 0-16,3 0 0 0,0-5 47 0,2 5 7 16,4 0 2-16,6 0 0 0,0-5 47 0,6 2 9 15,2-2 3-15,7 0 0 0,3 2-59 0,-1-2-12 16,7-1-3-16,3-2 0 0,5 3-11 0,4-3-2 16,8 3-1-16,-2 2 0 0,2-2-14 0,1 0-2 15,2-1-1-15,1-2 0 0,2 8-2 0,-3-5-8 16,-2 5 12-16,2-2-4 0,-2-4-8 0,2 1 8 15,-2 2-8-15,-4 3 8 0,-2-5-8 0,-4 5 10 16,-5-5-10-16,-4 5 10 0,-2-3-10 0,-3-2 0 0,-7 5 9 16,-2-6-9-16,-3 4 8 0,-3 2-8 0,-7 0 8 15,-2-5-8-15,-6 5 11 0,-3 0-3 0,-3 0 0 0,-3-6 0 16,-6 6 10-16,0 0 2 0,-6 0 0 0,-3-2 0 31,0-4-80-31,0 6-15 0,0 0-3 0,-3-5-1 0</inkml:trace>
  <inkml:trace contextRef="#ctx0" brushRef="#br0" timeOffset="167310.17">7699 9745 633 0,'0'0'56'0,"0"0"-44"16,0 0-12-16,9 0 0 0,3-3 187 0,0 0 35 16,-3 1 7-16,6-1 2 0,9 0-105 0,-4-2-21 15,4 2-4-15,0 3-1 0,9-5-21 0,3 5-5 16,5-2-1-16,4-1 0 0,5 0-13 0,4 1-4 15,9-1 0-15,-1 0 0 0,7 3-24 0,-1-2-4 16,6-1-2-16,4 3 0 0,-4 3 2 0,7-1 1 0,-1 1 0 16,3 0 0-16,4 2-17 0,-1-2-3 0,-3-1-1 0,1 3 0 15,-1-5 1-15,3 6 0 0,-2-1 0 0,-4 0 0 16,-6-2-9-16,1 0 10 0,-4-3-10 0,-2 2 10 16,-1-2 0-16,-2 0 0 0,-7 0 0 0,-2 0 0 15,-4 0-2-15,-5 3 0 0,-3-3 0 0,-4-3 0 16,-8 6 11-16,3-3 1 0,-7-3 1 0,-2 3 0 15,-6-2-21-15,0 2 0 0,-6-3 0 0,-3 3 8 16,-3-3-8-16,-3 3 0 0,0-2 0 0,-6 2 8 16,0 0 0-16,0-6 0 0,0 1 0 0,0 5 0 31,0-5-32-31,0 5-5 0,-3-5-2 0,3 2 0 0,-3-2-30 0,6-1-7 0,-3 1 0 16,0 0-1-16,0 5-131 0,0-3-27 0,3-5-5 15,0 0 0-15</inkml:trace>
  <inkml:trace contextRef="#ctx0" brushRef="#br0" timeOffset="167611.31">10313 9417 1152 0,'0'0'102'0,"0"0"-82"16,0-6-20-16,-6-2 0 0,3 3 112 0,3 5 17 16,0 0 4-16,0 0 1 0,0 0-46 0,0 0-10 15,0 0-2-15,0 0 0 0,9 3 1 0,-3 2 0 16,6 3 0-16,-1 0 0 0,4 2-34 0,-3 1-7 15,3-3-2-15,3 0 0 0,0 8-18 0,3-3-3 16,-6 0-1-16,2 0 0 0,-2 1 1 0,3-1 0 0,-3-3 0 16,0 4 0-16,-3-1 16 0,0 0 3 15,0 0 1-15,0 1 0 0,-4-4-19 0,1 1-4 0,0-1-1 16,0 1 0-16,-3 0-1 0,-3-1 0 0,0 1 0 0,0-1 0 16,-3 1 0-16,-3-1-8 0,-3-2 12 0,-3 3-4 15,-6 0 20-15,-2-1 3 0,-7-2 1 0,-3 0 0 16,-6 3-32-16,0-1 0 0,-2-5 0 0,-4 3 0 31,-3 0-18-31,-2 0-6 0,-1 3-2 0,-3-3-762 0,-2 2-153 0</inkml:trace>
  <inkml:trace contextRef="#ctx0" brushRef="#br0" timeOffset="168114.56">8050 9517 288 0,'-5'-3'25'0,"5"3"-25"0,0 0 0 16,0 0 0-16,0 0 339 0,0 0 62 0,-6 8 13 0,3-2 2 15,0 2-327-15,-3 2-65 0,-9 3-14 0,0-2-2 16,0 2 14-16,0-2 3 0,-6 2 1 0,-3 3 0 16,1-3-2-16,-4 3-1 0,0-3 0 0,-3 3 0 15,-5-3 17-15,2-2 3 0,9 2 1 0,-3 0 0 16,-5-2 17-16,5-3 4 0,3 2 1 0,6 1 0 16,0-3-16-16,6 3-3 0,3-6-1 0,6 3 0 15,6 2-29-15,0-2-5 0,6 3-2 0,12 0 0 16,6 2-2-16,6-3 0 0,-7-2 0 0,10 5 0 0,3-2-8 15,5 2 10-15,4-2-10 0,3-1 10 16,-1 1-50-16,10 0-11 0,2-1-1 0</inkml:trace>
  <inkml:trace contextRef="#ctx0" brushRef="#br0" timeOffset="168889">13971 9633 1382 0,'0'0'123'0,"0"0"-99"0,0 0-24 0,6-2 0 16,-6 2 61-16,6-3 7 15,3 1 2-15,3-1 0 0,0 0-29 0,5 3-5 0,4 0-2 0,0-2 0 16,3 2 4-16,3-3 1 0,2 3 0 0,4 0 0 15,3-3 5-15,3 3 2 0,5-2 0 0,7-1 0 16,5 0 18-16,1 3 3 0,5-2 1 0,1 2 0 16,2-3-20-16,7 3-3 0,2-3-1 0,1 6 0 15,-1 0-14-15,3-1-3 0,-2-4-1 0,-1 2 0 16,4 0-26-16,-7 2 8 0,1 1-8 0,-7-3 0 16,1 3 10-16,-4-3-10 0,-2 0 12 0,-4 2-12 15,-2 1 8-15,-10-3-8 0,1 3 0 0,-6-1 0 16,-4-2 10-16,-8 0-10 0,-3 3 8 0,-6-3-8 15,-3 0 8-15,-6-3-8 0,-3 3 0 0,-6 0 8 16,0 0-30-16,0 0-6 0,-9-2-2 0,-6 2 0 16,-6 0-101-16,0-3-20 0,-9 3-4 0,4-3-805 15</inkml:trace>
  <inkml:trace contextRef="#ctx0" brushRef="#br0" timeOffset="169200.34">15739 9422 1882 0,'0'0'84'0,"-3"-8"16"0,3 0-80 0,0 8-20 16,0 0 0-16,0-5 0 0,0-3 42 0,0 8 4 15,0 0 1-15,0 0 0 0,0-8-4 0,0 8-1 16,0 0 0-16,0 0 0 0,0 0-2 0,0 0-1 0,0 0 0 0,6 0 0 16,3 2-25-16,9 4 3 0,-6-4-9 15,-3 4 9-15,5-1 2 0,-2 0 0 0,0 3 0 16,3-3 5-16,3 1 0 0,0 2 1 0,3-3 0 15,2 3-3-15,-2 3-1 0,3-4 0 0,-3 7 0 16,0-1-13-16,0 0-8 0,-1 0 10 0,1 3-10 16,0 0 8-16,-3 0-8 0,0 0 0 0,0-3 9 15,-3 3-9-15,2-5 0 0,-8 2 0 0,-3 0 0 16,0-2 0-16,-6-1 0 0,-6-5 0 0,-6 6 0 16,-5 0-15-16,-4-3-8 0,-9 0-1 0,-3-1-1 15,-8 1-77 1,-1 0-15-16,-9 3-3 0,1-6-892 0</inkml:trace>
  <inkml:trace contextRef="#ctx0" brushRef="#br0" timeOffset="169557.6">14155 9506 1767 0,'0'0'78'0,"0"0"17"0,-3-2-76 0,-3-1-19 16,4-2 0-16,2 5 0 0,-9 3 16 0,3-1 0 16,-3-2 0-16,-3 0 0 0,0 3-16 0,0-1 0 0,-6 4 8 15,0-1-8-15,0 6 40 0,-5-3 5 0,2 5 1 0,-6-3 0 16,0 4-8-16,0-1-2 0,1-3 0 0,-1 4 0 15,-3-4 17-15,3 3 3 16,0-2 1-16,4 0 0 0,-1-1-3 0,6-2-1 0,3 3 0 0,0-1 0 16,9-2-25-16,0 3-4 0,9-1-2 0,3 4 0 15,9-1-10-15,3 3-3 0,9 0 0 0,6 0 0 16,5-1-9-16,4 1 0 0,11 0 0 0,4 0 0 16,6-3-141-1,5 0-34-15</inkml:trace>
  <inkml:trace contextRef="#ctx0" brushRef="#br0" timeOffset="-138233.56">23252 4511 910 0,'0'0'40'0,"0"0"9"0,0 0-39 0,0 0-10 0,0 0 0 0,0 0 0 15,0 0 51-15,0 0 8 0,0 0 1 0,0 0 1 16,0 0-4-16,9 0-1 0,0 3 0 0,3-3 0 16,2-3-1-16,1 3-1 0,0-2 0 0,12 2 0 15,-3-3-11-15,12 3-3 0,-4-5 0 0,1-1 0 0,9 1-12 16,-4 0-4-16,10-1 0 0,-3-2 0 0,-7 3-8 0,4 0-1 16,9-3-1-16,-7 3 0 0,1-1-4 0,-3 1-1 15,-1 0 0-15,10-3 0 0,-9 3-1 0,-4-1-8 16,4 1 12-16,-3 0-4 0,-1-1-8 0,-5 1 10 15,9 0-10-15,-13 0 10 0,1 2-10 0,0 0 0 16,-3 1 9-16,-3-4-9 0,-4 4 0 0,1-1 0 16,-6 3 0-16,0-3-560 15,-3 1-111-15</inkml:trace>
  <inkml:trace contextRef="#ctx0" brushRef="#br0" timeOffset="-128296.16">20757 9274 1029 0,'0'0'45'0,"0"0"11"0,0 0-45 0,0 0-11 0,0 0 0 0,-3 5 0 16,0 0 77-16,-2 3 14 0,2 0 2 0,0 5 1 16,0 1-19-16,0 1-4 0,0 4-1 0,0 2 0 15,0 6-20-15,0 2-4 0,0 2-1 0,3 4 0 16,-3 2-7-16,0 5-2 0,0 3 0 0,0 5 0 16,0-2 3-16,-3 5 0 0,0 5 0 0,0 3 0 15,0 0-31-15,-3 2-8 0,0 1 0 0,0-1 0 16,-3 4 0-16,3 1 0 0,-2 1 0 0,2 0 0 15,0-6 0-15,-3 1 0 0,0 2 0 0,0-2 0 16,3-1 0-16,-6 1 0 0,3-4 0 0,0-1 0 16,-3-1 0-16,4-5 8 0,-1 2-8 0,3-4 0 15,-3-1 12-15,0-2-1 0,3-4-1 0,0 1 0 16,0 0-2-16,3-5 0 0,-3-3 0 0,3-2 0 0,3-4-8 16,-3 4 8-16,3-4-8 0,3-4 8 15,0-3-42-15,0 0-9 0,-3-3-1 0,0 0-864 16</inkml:trace>
  <inkml:trace contextRef="#ctx0" brushRef="#br0" timeOffset="-127005.18">20760 9353 1152 0,'0'-5'102'0,"0"-1"-82"15,0 6-20-15,3-5 0 0,3 0 103 0,0 0 16 16,3-1 3-16,0 1 1 0,6 2-87 0,-3-2-18 16,0 2-3-16,3-2-1 0,6 2 22 0,-1-2 4 15,4 0 0-15,0 0 1 0,6-1-12 0,3 1-2 16,-4 2-1-16,10-2 0 0,0-3 10 0,2 3 3 15,7-3 0-15,0 0 0 0,8 3-12 0,1-1-3 16,-1 1 0-16,7 2 0 0,-4-2-14 0,10 0-10 16,2 2 12-16,-2 3-12 0,2-2 9 0,-2 2-9 15,8 2 0-15,0-2 9 0,4 3-9 0,2 0 0 16,-6-1 9-16,4-2-9 0,2 3 0 0,1-1 0 16,-1-2 0-16,0 3 0 0,-5-3 0 0,2-3 0 15,6 3 0-15,1-2 0 0,-7-1 0 0,0-2 0 16,1-3 10-16,-1 3-10 0,0-1 8 0,-2 4-8 0,-4 2 0 15,-5-3 0-15,-4-2 0 0,4-1-8 0,-7 1-1 0,1 3 0 16,-7-1 17-16,-5 0 3 0,-7 1 1 0,7-1 0 16,-12 0-12-16,-1 1 0 0,-5-1 0 0,3 0 0 15,0 1 0-15,-7-4 0 0,4 4 0 0,-3-4 0 16,-6 4 0-16,3-1 0 0,2 1 0 0,-8-1 0 16,9 0 0-16,-9 3 0 0,3-2 0 0,-1 2 0 15,-2-3 0-15,-3 0 0 0,-3 3 0 0,3 0 0 16,0 0 0-16,-3 0 13 0,-7 0-1 0,10 0-1 15,-6 0 1-15,0 0 1 0,3 0 0 0,-9 0 0 16,3 0 4-16,6 0 1 0,0-2 0 0,-3 2 0 16,-4-3-9-16,7 6-1 0,0-1-8 0,-3 1 12 15,3-3-12-15,-3 3 8 0,0-1-8 0,-3 1 0 0,-6 0 0 16,6 4 0-16,-9-1 0 0,0 2 0 0,9 0 17 16,-9 2-2-16,0 1-1 0,0 2 0 15,0 0 11-15,6 1 3 0,-12 1 0 0,6 1 0 0,0 3-20 0,0 2-8 16,-3 0 0-16,-3 3 8 0,6 0-8 0,-3 2 8 15,3 1-8-15,0 2 8 0,0 3-8 0,-6-1 0 16,6 4 0-16,6-1 8 0,-6 3-8 0,3 0 0 16,-3-2 0-16,0 2 8 0,6 5 1 0,-3-2 0 15,-3-1 0-15,0 4 0 0,0 2 3 0,0 0 0 16,0 0 0-16,6 0 0 0,-6 2 8 0,0 1 1 16,-6-1 1-16,6 4 0 0,-3-4-22 0,-3 1-16 0,6 2 2 15,-3 0 1-15,-3 3 13 0,3-2 0 0,-6-4 0 0,9 4 0 16,-9-1 0-16,9 0 0 0,-12 3 0 0,12-5 0 15,-9-3 8-15,6 0-8 0,-3 0 0 0,0-6 0 16,0 4 9-16,3-4-1 0,-3 1-8 0,0-3 12 16,0 0 2-16,-3-3 0 0,1 1 0 0,8-1 0 15,-6-5-2-15,0 0 0 0,3-5 0 0,-3 0 0 16,0-3-3-16,0-2-1 0,3-1 0 0,-3-2 0 16,-3-3 0-16,6-2 0 0,-6 0 0 0,0-4 0 15,6-1 0-15,-6-1 0 0,0 0 0 0,0-2 0 16,3-3-8-16,-8 0 10 0,2-3-10 0,3 1 10 15,0-1-10-15,-3 0 0 0,-3-2 0 0,0 0 0 16,3 0 0-16,-6-1 0 0,-3 1 0 0,10 0 0 16,-10-1 0-16,0 4 0 0,0-4 0 0,0 4 0 0,-6-1 0 15,4 1 0-15,-7-1 0 0,0-2 0 0,-3 5-12 16,-2-3-2-16,-7 0 0 0,-3 1 0 16,-2-1-13-16,-4 3-2 0,-5-3-1 0,-1 3 0 0,0-2 19 0,-2-1 11 15,-7-2-12-15,-2 2 12 0,-3 0-25 0,-1 1 1 16,1 2 1-16,-4-3 0 0,-8-2 23 0,0 5-11 15,-4-3 11-15,4 1-8 0,0-1 0 0,-7 0 0 16,-5 1 0-16,-3 2 0 0,8-3 16 0,-8 3 3 16,0-3 1-16,-3 3 0 0,-6 0-12 0,-1 0 0 15,4-2 0-15,0 2 0 0,0-3 0 0,3 3 0 16,5-3 0-16,1 1 0 0,3-1 17 0,3 3-1 16,8-5-1-16,7 2 0 0,-1 1 7 0,7-1 2 15,0 0 0-15,5 1 0 0,4-4-8 0,5 1 0 16,6 2-1-16,4-2 0 0,5 0-2 0,3 0 0 0,9-1 0 15,4 4 0-15,8-4-13 0,3 4-8 0,6-1 8 0,6 3-856 16,0 0-163-16</inkml:trace>
  <inkml:trace contextRef="#ctx0" brushRef="#br0" timeOffset="-126060.63">21201 11097 345 0,'0'0'15'0,"0"0"4"0,0-6-19 0,0 1 0 0,3 0 0 0,0-1 0 15,-3 6 284-15,3-7 52 0,3 4 12 0,-6 3 1 16,0 0-206-16,3-5-42 0,3-1-8 0,-6 6-1 15,0 0-26-15,0 0-5 0,0 0-1 0,6 6 0 16,3-4-18-16,-6 4-4 0,0 1-1 0,-3 4 0 16,3-3-13-16,-3 5-4 0,-3 0 0 0,0 3 0 15,3-2-20-15,0 4 0 0,-3 1 0 0,0-4 8 16,3 1-32-16,0-2-5 16,0-1-2-16,0 0 0 0,0 0-123 0,0-2-25 0,0-3-5 0,0 0 0 15</inkml:trace>
  <inkml:trace contextRef="#ctx0" brushRef="#br0" timeOffset="-125823.08">21299 10978 1324 0,'0'0'59'0,"0"0"12"0,0-3-57 0,0 3-14 15,0 0 0-15,0 0 0 0,0 0 67 0,6 5 10 16,0 3 3-16,3 0 0 0,-3 3-4 0,0 2-1 0,3 0 0 0,-3 3 0 15,0 3-15-15,-3-4-4 0,3 7 0 0,-3-4 0 16,3 1-37-16,-3-1-8 0,3 1-2 0,-3 2 0 16,2-5-9-16,-2 0 0 0,0-3 0 0,3 3 0 31,0-6-28-31,0 3-8 0,-3-2-2 0,0-3 0 16,3 0-135-16,-3-3-27 0</inkml:trace>
  <inkml:trace contextRef="#ctx0" brushRef="#br0" timeOffset="-125579.46">21451 11004 748 0,'0'0'33'0,"0"0"7"0,0 5-32 0,3 1-8 16,-3 2 0-16,0-1 0 0,0 4 158 0,3 0 30 15,0-1 5-15,-3 3 2 0,0 1-86 0,0-1-17 16,0 0-3-16,0 0-1 0,0 1-44 0,0 1-8 16,0-1-3-16,0 2 0 0,3-3-21 0,-3 0-12 15,0-2 12-15,3-1-12 16,0 1-17-16,0-3-11 0,0-3-1 0,3 0-789 16</inkml:trace>
  <inkml:trace contextRef="#ctx0" brushRef="#br0" timeOffset="-125321.63">21671 10856 1324 0,'0'0'118'0,"0"0"-94"0,6-3-24 0,3 3 0 15,-3 0-12-15,3-2-8 0,-3 2 0 0,3 2-1 16,0 1 54-16,-3 0 11 0,0 2 3 0,3 0 0 15,-3 3 17-15,-3 3 4 0,0-1 1 0,3 1 0 16,-4-1-17-16,1 4-3 0,0 1-1 0,0 1 0 16,0 0-17-16,-3 3-4 0,0-1-1 0,0 1 0 15,0 2-16-15,0-3-10 0,0 1 12 0,3 2-12 16,-3 0-23 0,0 0-11-16,0 1-2 0,0-1-796 0</inkml:trace>
  <inkml:trace contextRef="#ctx0" brushRef="#br0" timeOffset="-124218.85">23094 9737 1785 0,'0'0'159'0,"0"0"-127"16,-3-3-32-16,3 3 0 0,0 0 50 0,0 8 4 15,-3-3 1-15,3 6 0 0,3 5-25 0,0 0-5 16,3 5-1-16,-3 5 0 0,-3 6 32 0,0 8 7 16,6 5 1-16,-3 2 0 0,-3 4-10 0,0 4-2 0,0 1 0 0,-3 2 0 15,-3 0-38-15,3 3-14 0,-3 0 9 0,-6-3-9 16,9-2 11-16,-6-1-3 0,3 1-8 0,-6-6 12 15,9 0-12-15,-3-5 9 0,3 0-9 0,-5-2 8 16,5-4-8-16,0-4 0 0,0-4-10 0,3 1 10 31,0 0-35-31,0-6-1 0,0 1 0 0,3-3 0 0,0-1-127 16,0-4-25-16,5-3-6 0</inkml:trace>
  <inkml:trace contextRef="#ctx0" brushRef="#br0" timeOffset="-123906.64">23487 9970 576 0,'0'0'25'0,"0"0"6"0,0 0-31 0,0 0 0 16,0 0 0-16,0 10 0 0,0 6 322 0,0 5 58 15,-3 6 12-15,-3 4 3 0,6 6-254 0,-3 6-50 16,-6 2-11-16,0 5-1 0,3 6-25 0,0 2-5 16,-3 3-1-16,0-1 0 0,6-1-20 0,-6 2-5 15,1-3-1-15,5 0 0 0,-3-3-10 0,0-2-3 0,0-5 0 16,3-3 0-16,-3-3-9 0,3-2 10 0,-3-6-10 0,3-2 10 16,3-3-10-16,-3-2 8 0,-3-1-8 0,6 1 8 31,0-6-32-31,6-3-6 0,-3 1-2 0,0-1 0 15,3-2-177-15,-3-5-36 0</inkml:trace>
  <inkml:trace contextRef="#ctx0" brushRef="#br0" timeOffset="-123658.18">23832 10459 2044 0,'0'0'91'0,"0"0"18"15,0 11-87-15,0 4-22 0,6 4 0 0,-3 2 0 16,-3 0 10-16,9 6-2 0,-6 2-8 0,-3 5 12 0,9 3 23 0,-9 0 4 16,0 6 1-16,0-1 0 0,0 3 32 0,0 0 8 15,0-5 0-15,0 5 1 0,-3-6-32 0,-3 1-6 16,6-8-2-16,0 5 0 0,-3-3-14 0,3 1-3 16,-3-4-1-16,-3-2 0 0,6 1-34 0,0-4-6 15,-9-2-2-15,9-3 0 16,-6-5-101-16,3 2-20 0,-3-4-4 0,0-1-896 0</inkml:trace>
  <inkml:trace contextRef="#ctx0" brushRef="#br0" timeOffset="-123460.95">23984 10869 1785 0,'-15'0'159'0,"9"3"-127"0,-3 2-32 0,6 3 0 16,-3 5 95-16,0 6 13 0,0 2 2 0,0 0 1 15,3 3-75-15,1 2-14 0,-7-2-3 0,9 3-1 16,-9 2-18-16,6-3 10 0,0 1-10 0,-3-1 8 16,-3-2 2-16,3 2 0 0,0-2 0 0,-3 0 0 31,0-3-45-31,-3 0-9 0,3-2-1 0,-3-3-609 0,0-3-122 0</inkml:trace>
  <inkml:trace contextRef="#ctx0" brushRef="#br0" timeOffset="-123204.9">22808 10769 2311 0,'0'0'102'0,"0"0"22"0,0 0-100 0,3 7-24 15,3 1 0-15,3 3 0 0,0 5 0 0,0 0 0 16,-3 8 0-16,9-3 0 0,-3 5 30 0,0-2 14 15,-3 0 2-15,2 2 1 0,1-2-4 0,-3 3-1 16,3-6 0-16,-6 3 0 0,-3 2-22 0,9-2-5 16,-6 0-1-16,-3-1 0 0,0 1-14 0,0-3 0 15,0 1 0-15,-3-1 0 16,0 0-98-16,0-3-22 0,-3 1-5 0,0-6-935 0</inkml:trace>
  <inkml:trace contextRef="#ctx0" brushRef="#br0" timeOffset="-123014.34">22793 10795 2293 0,'-3'5'50'0,"0"1"10"0,0 4 3 0,-2 9 2 0,5-1-52 0,5 9-13 0,-2-1 0 0,3 1 0 15,0 2 19-15,0 0 1 0,0 3 0 0,3-3 0 16,-3 5 11-16,-3-2 2 0,6 2 1 0,-3 1 0 15,0-1-167-15,0-2-34 0</inkml:trace>
  <inkml:trace contextRef="#ctx0" brushRef="#br0" timeOffset="-121990.7">20787 11247 1400 0,'0'0'62'0,"0"0"13"0,0 0-60 0,0 0-15 0,0 6 0 0,0-1 0 16,3 0 44-16,0 6 7 0,0-3 1 0,3 0 0 16,0 5 18-16,0-5 4 0,-3 0 1 0,6 2 0 15,0-2-19-15,3 3-4 0,0-3-1 0,0-3 0 16,2 3-24-16,4-3-5 0,-3-5-1 0,3 3 0 15,0-3-8-15,0-3-1 0,0 1-1 0,-1-3 0 16,1-1-11-16,0-4 0 0,-3-1 0 0,3-2 0 16,0-3-16-16,-3 0-4 0,3-2-2 0,-1-1 0 0,-2-5 4 15,0 3 1-15,0-3 0 0,3 0 0 0,-3 1-7 0,3-4 0 16,-1 6-1-16,4-3 0 0,0 3 17 0,0 2 8 16,0-2-8-16,6 3 8 0,-4 2 0 0,1 0 0 15,0 3 0-15,-3-3 8 0,3 5 16 0,-3 1 3 16,-4-1 1-16,1 3 0 0,0 3-28 0,-3 0 0 15,0-3-14-15,0 5 5 0,-3 0 17 0,0 1 4 16,-1-1 1-16,-2 3 0 0,0 0-13 0,0 3 0 16,0-1 8-16,0 4-8 0,-3-1 16 0,0 0 1 15,-3 3 0-15,6 3 0 0,0-1-4 0,0 1-1 16,-6 5 0-16,6-3 0 0,0 0 13 0,0 3 3 16,2 0 0-16,1-3 0 0,0 3-28 0,0 0 0 15,3 0 0-15,-3 0 0 0,0 2 0 0,3 1 8 0,-3-1-8 0,0 1 0 16,2 2 28-16,-2-2 0 0,0 2 0 0,0-3 0 15,-3 3-16-15,3-2-2 0,-3 2-1 0,0-2 0 16,3-1-9-16,-3-5-14 0,0 3 3 0,0-2-693 16,2-7-140-16</inkml:trace>
  <inkml:trace contextRef="#ctx0" brushRef="#br0" timeOffset="-121108.83">22034 11385 172 0,'-3'3'16'0,"3"-3"-16"0,-3 2 0 0,0 1 0 16,3 2 264-16,-3 3 49 0,3-8 11 0,3 5 1 15,0 1-204-15,3-1-41 0,0 0-8 0,3-2-1 16,0 0-3-16,3-1 0 0,3-2 0 0,3 0 0 16,3-2-22-16,0-1-5 0,2 0-1 0,1-5 0 15,3 0-20-15,6-2-4 0,-4-1 0 0,4-2-1 16,0 0-15-16,-6-3 0 0,8-3 0 0,-5 1 0 15,3-3-45-15,0-6-12 16,-4 1-3-16,1-6 0 0,-3-2-32 0,-3-3-6 16,0-3-2-16,-4-2 0 0,-2-6 58 0,0-2 11 0,0-3 3 0,-6 3 0 15,3-3 55-15,-6 2 11 0,3 1 2 0,-3 0 1 16,0 0 55-16,-1 2 10 0,4 0 2 0,-3 1 1 0,3-4-44 16,-3 6-9-16,3 0-1 0,-3 3-1 0,9 2-34 0,-6-2-6 15,0 0-2-15,-3-3 0 0,8 2-12 0,-5 1 0 16,3 2 0-16,0 3 0 0,-3-2 0 0,6 4 8 15,-6-2-8-15,9 6 9 0,-4-1-9 0,4 3 0 16,-9 5 0-16,6 3-11 0,-6 0 11 0,9 2 0 16,-6 3 0-16,0 0 0 0,5 8 11 0,-2-2-3 15,-6 2 0-15,6 0 0 0,0 3 0 0,-3 5 0 16,6 0 0-16,-7 0 0 0,1 2-8 0,6 4 12 16,-3-1-12-16,-6 3 12 0,9 0-4 0,-3 2-8 15,0 3 12-15,-4 1-4 0,7 2 0 0,-3 2-8 16,0 1 12-16,0 4-4 0,3 1 5 0,-6 0 1 0,5 5 0 15,-5 3 0-15,0-3-2 0,0 8 0 0,0 3 0 0,-3 2 0 16,-3 3 0-16,6 0 0 0,-9 0 0 0,5 3 0 16,-2-1 7-16,0 4 1 0,0-6 0 0,3 5 0 15,-3-3-20-15,3-2 10 0,-3 0-10 0,3 3 8 16,-3-3-8-16,3 0 12 0,-3 0-12 0,0 0 12 16,2 0-12-16,-2 3 10 0,3-6-10 0,-3 3 10 15,0-3-10-15,3-2 12 0,-6 0-12 0,3-3 12 16,-3 0 3-16,3-3 1 0,0 0 0 0,0-2 0 15,0 0-6-15,3 0-1 0,-1-3 0 0,10-3 0 16,-3-2-9-16,3-3 12 0,0-2-12 0,0-3 12 31,8-8-99-31,4-3-19 0,6-3-4 0</inkml:trace>
  <inkml:trace contextRef="#ctx0" brushRef="#br0" timeOffset="-118490.86">4363 3453 633 0,'0'0'56'0,"-3"-5"-44"0,0-1-12 0,-3-2 0 16,3 3 60-16,0 0 9 0,0-1 3 0,0 1 0 16,-3 2-21-16,3 3-4 0,-3 0-1 0,0 0 0 15,0 0-21-15,0 0-4 0,0 3-1 0,0 2 0 16,-3-5 30-16,3 6 6 0,3-4 0 0,-3 4 1 15,0-1-23-15,0 0-5 0,0 3-1 0,0 0 0 16,3 0 5-16,-2 3 1 0,-1-1 0 0,3 6 0 0,0-3-11 0,0 3-3 16,0 8 0-16,0 0 0 0,0 0-2 0,0 5-1 15,0 2 0-15,0 1 0 0,-3 0-6 0,0 2-2 16,3 1 0-16,-3-1 0 0,-3 1 9 0,0-4 2 16,0 4 0-16,0-4 0 0,-3 4-20 0,3 2-14 15,-3 3 2-15,1-1 1 0,2 1 11 0,-3-3 14 16,0-3-3-16,0 1-1 0,3-6-10 0,0 0 0 15,3-3 0-15,0-2 0 0,0-3 0 0,0-2 0 16,3-3 0-16,0-6 0 0,3 1 0 0,0-6 12 0,0-5 0 16,0 0 0-16,0 0 35 0,9 3 7 15,3-8 2-15,0-1 0 0,3-2-31 0,3-2-5 0,3-1-2 0,-4 3 0 16,7-2-10-16,0 2-8 0,0-3 12 16,0 1-12-16,0-1 0 0,2 3 0 0,1 0 0 0,3 0 0 15,-3 0 0-15,5 3 0 0,4 0 0 0,3 2 0 16,0 3 0-16,-1 0 0 0,1 0 0 0,-3 0 0 15,-1 3 0-15,-2-3 0 0,3 2 0 0,-3-2 0 16,2 0 0-16,4 0 0 0,-3 0 0 0,-1 0 0 16,1 3 0-16,-3-3 0 0,3 0 0 0,-7 0 0 15,-2-3 8-15,0 3-8 0,-6-2 9 0,-3-1-9 16,-4-2 17-16,1-1-2 0,-3 1-1 0,0 0 0 16,0 0 1-16,-3-1 0 0,0-2 0 0,0 3 0 15,0-3-2-15,-3-2 0 0,-3 2 0 0,3 0 0 16,0-3 1-16,0 1 0 0,-3-1 0 0,0-2 0 15,0-1-4-15,-3-1-1 0,0-1 0 0,-3 3 0 0,0-6 1 0,0 3 0 16,3-5 0-16,-6 2 0 0,0-2-10 0,3-3 12 16,3 3-12-16,0-3 12 0,0-2-12 0,0 0 0 15,0-6 9-15,0 0-9 0,6 0 0 0,-6 1 0 16,0-1 0-16,3 3 8 0,0 0-8 0,0-1 0 16,-3 4 0-16,0 2 0 0,6 0 0 0,0 3 0 15,-4-3 0-15,1 6 0 0,0-1 0 0,-3 1 0 16,3-1 0-16,0 6 0 0,0 0 0 0,-3 2 0 15,0 1 0-15,3 4 0 0,-6-2 0 0,3 3 0 16,6 5 0-16,-6 0 0 0,0 0-12 0,0 0 4 16,-9 0 0-16,3 0 0 0,0 3 8 0,-2 2-8 15,-4 3 8-15,-3-3-8 0,-6 1 8 0,0-1 0 0,-6 3-9 0,-5-3 9 16,-13 0 0-16,-6 3 0 0,-5 3-9 0,-4-3 9 16,1-3 0-16,-7 3 0 0,-5 0 0 0,2-3 0 15,7-5 0-15,-1 0 8 0,10 3-8 0,2-3 0 16,9-3 29-16,4 3 0 0,5-2 0 0,3-1 0 15,6 3-20-15,4 3-9 0,-1-3 8 0,12 2-8 16,3 6-11-16,6-2-7 0,3 2-2 0,3 7-709 16,6 1-143-16</inkml:trace>
  <inkml:trace contextRef="#ctx0" brushRef="#br0" timeOffset="-116419.76">8777 4715 442 0,'0'0'20'0,"0"0"4"0,-3 5-24 0,-3-2 0 0,3-1 0 0,0 1 0 16,-6 2 0-16,3 1-8 0,-3-4 0 0,0 1 0 15,0-3 8-15,-3 0 0 0,0 0 0 0,-2-3 0 16,-1 3 65-16,-3 0 15 0,3-2 4 0,-3-1 0 0,-3 0-22 0,0 6-4 16,1-3-1-16,-10 3 0 15,0-1-47-15,0 4-10 0,-3-4 0 0,1 4-408 16</inkml:trace>
  <inkml:trace contextRef="#ctx0" brushRef="#br0" timeOffset="-116254.22">7488 4831 230 0,'-24'-13'20'0,"9"8"-20"16,0-3 0-16,-8-3 0 0,2 3 193 0,-3 0 35 0,0-2 6 0,-3 5 2 15,-5-1-158-15,2 1-31 0,3 2-7 0,0 3 0 16,-3 0-40-16,1 3 0 0,-1 0 0 15,0-3-12 1,0 0-28-16,4 2-5 0,-4-2-2 0,0 0-439 0</inkml:trace>
  <inkml:trace contextRef="#ctx0" brushRef="#br0" timeOffset="-116122.43">5839 4765 57 0,'-15'0'0'0,"-6"-2"0"0,-6 2 0 0,7 0 0 16,-4 0 62-16,0 2 7 0,-27-2 2 16,10 3 0-16</inkml:trace>
  <inkml:trace contextRef="#ctx0" brushRef="#br0" timeOffset="-115986.64">4836 4855 1612 0,'-3'-10'144'0,"0"-1"-116"15,0 0-28-15,0 1 0 0,0 2 42 0,3 0 2 16,3 3 1-16,-3 5 0 16,0 0-108-16,9 0-21 0,0 2-5 0,-3 4-1 0</inkml:trace>
  <inkml:trace contextRef="#ctx0" brushRef="#br0" timeOffset="-115293.88">14030 5702 806 0,'0'0'36'0,"-9"0"7"16,1 2-35-16,-4-2-8 0,-6-2 0 0,3 2 0 16,-3-3 43-16,3 3 6 0,-3-3 2 0,0 1 0 15,1-1 17-15,-4 1 3 0,-3-1 1 0,0 0 0 16,-6 1-29-16,-2-1-6 0,-4 3-1 0,-3-3 0 0,-2 3-36 16,-1 3 0-16,0-3 0 0,0 0 0 15,1 3-27-15,-1-1-9 0,0 1-3 0,1-3-533 16</inkml:trace>
  <inkml:trace contextRef="#ctx0" brushRef="#br0" timeOffset="-115141.06">11887 5620 1324 0,'-32'-13'118'0,"-7"-3"-94"16,-3 0-24-16,-5 0 0 0,2 0 44 0,-6 3 5 15,1 0 1-15,-7-1 0 0,-5 6-18 0,2 3-4 16,-5 5-1-16,2 0 0 15,-2 0-132-15,-1 0-27 0,-62 0-4 0,24 3-2 0</inkml:trace>
  <inkml:trace contextRef="#ctx0" brushRef="#br0" timeOffset="-114995.06">9697 5485 633 0,'-36'-5'56'0,"-12"-1"-44"0,-8-2-12 0,-7 3 0 16,-2 2 132-16,-4 1 25 0,-2-4 5 0,-1 6 1 15,1-5-83-15,-1 5-16 0,4-3-3 0,-1 1-1 16,1 2-48-16,3 0-12 0,-4 2 0 0,1 1 0 31,-1-3-45-31,4 3-12 0,-1-1-3 0,-2-2-329 0,-4-2-67 0</inkml:trace>
  <inkml:trace contextRef="#ctx0" brushRef="#br0" timeOffset="-114840.28">7482 5390 172 0,'-48'-3'16'0,"16"0"-16"0,-16 1 0 0,-6-1 0 16,-2 0 118-16,-4 1 21 0,-2 2 4 0,-1 0 1 0,-2 0-92 0,2 2-17 15,-2 1-4-15,2 2-1 0,7 1-30 0,-4-4 0 16,7 4 0-16,-1-4 0 0,-2 3-12 0,-1-2 4 15,6 0 8-15,-2 2-13 0,-1-2 13 0,4 5 12 16,2-3-3-16,6-2 0 0,-2 2 20 0,-1-3 4 16,-3-2 1-16,4 3 0 0,-4 0-10 0,3 2-3 15,-2 0 0-15,5 1-305 16,0-1-60-16</inkml:trace>
  <inkml:trace contextRef="#ctx0" brushRef="#br0" timeOffset="-114705.5">4681 5559 2257 0,'-6'-8'49'0,"-3"-5"11"0,0-3 1 0,-3-3 3 0,-3-4-51 0,4 7-13 0,5 2 0 0,0 6 0 15,-3 3 9-15,3 3-1 16,0 4 0-16,0 6-681 0,0 8-137 0</inkml:trace>
  <inkml:trace contextRef="#ctx0" brushRef="#br0" timeOffset="-112725.97">23142 9652 633 0,'0'0'56'0,"0"0"-44"0,0 0-12 0,0 0 0 16,0 0 72-16,0 0 12 0,0 0 2 0,0 0 1 15,0 0-46-15,0 0-9 0,-9 0-1 0,3 0-1 16,-6 0 3-16,0 0 1 0,0 3 0 0,-6-3 0 15,-3 2 6-15,6-2 0 0,-2 3 1 0,-1-3 0 16,-3 0-15-16,3 0-3 0,-3 0-1 0,3 0 0 16,-5 0-22-16,2 0-18 0,3 0 3 0,0 0-393 15,-3-3-78-15</inkml:trace>
  <inkml:trace contextRef="#ctx0" brushRef="#br0" timeOffset="-112562.16">22442 9623 518 0,'-3'-3'46'0,"-6"1"-37"16,0-4-9-16,-3 4 0 0,1-1 100 0,-4 0 19 16,0 1 3-16,0-4 1 0,0 4-74 0,0-1-14 15,-3-2-3-15,3 0-1 0,3 2 14 0,-2 0 3 16,2 3 1-16,0 0 0 0,3-2-22 0,0 2-5 16,0 0-1-16,0 0-404 15,3 2-81-15</inkml:trace>
  <inkml:trace contextRef="#ctx0" brushRef="#br0" timeOffset="-112397.47">21630 9591 1324 0,'-9'-2'118'0,"0"-4"-94"0,-3 1-24 0,0 2 0 16,0 6 32-16,-3-3 3 15,0-3 0-15,0 3 0 16,3 3-79-16,-2-3-16 0,-1 0-4 0,-3 0 0 15,3 3-16-15,0-1-3 0,-18-4-1 0,9 2 0 0</inkml:trace>
  <inkml:trace contextRef="#ctx0" brushRef="#br0" timeOffset="-112317.54">21127 9599 403 0,'-6'0'36'0,"0"-3"-36"0,-6-2 0 0,3 3 0 16,0 2 12-16</inkml:trace>
  <inkml:trace contextRef="#ctx0" brushRef="#br0" timeOffset="-112216.18">20823 9589 1036 0,'-9'-3'92'16,"-6"-2"-73"-16,-3-1-19 0,0 4 0 0,1-1 127 16,-1 3 21-16,0-3 5 0,3 1 1 0,3-1-94 0,0 3-18 15,3 0-4-15,0 0-531 16,0 3-107-16</inkml:trace>
  <inkml:trace contextRef="#ctx0" brushRef="#br0" timeOffset="-110774.14">21451 10964 1422 0,'0'0'31'0,"0"0"6"0,0-5 2 0,0 0 1 0,-3-1-32 0,3 6-8 0,0 0 0 0,0 0 0 15,-3-2 8-15,-3-1 0 0,0-2 0 0,0 5 0 16,-3-3-8-16,-9 6-17 0,1 0 4 0,-7 2 1 31,0 0-39-31,-3 0-7 0,-3 3-2 0,1 0 0 0,-1 0 28 0,3-2 6 0,-3-1 1 0,3 0 0 31,-2 0-5-31,2-2-1 0,0 0 0 0,0-3-277 0,1 2-55 0</inkml:trace>
  <inkml:trace contextRef="#ctx0" brushRef="#br0" timeOffset="-110659.82">20853 10954 115 0,'0'0'10'0,"0"0"-10"16,0 0 0-16,0 0 0 0,0 0 180 0,0 0 33 16,9 0 7-16,-9 0 2 0,6-3-174 0,-6 3-36 15,0 0-12-15,0 0 9 16,0 0-65-16,0 0-14 0</inkml:trace>
  <inkml:trace contextRef="#ctx0" brushRef="#br0" timeOffset="-110509.69">20808 10972 57 0,'-12'3'0'0,"0"0"0"16,0-3 0-16,0 0 0 0,-5 0 224 0,2 0 40 16,0-3 8-16,3-2 2 0,-6 2-132 0,3-2-26 15,0 2-6-15,0 0-1 0,0-2-41 0,1 2-8 16,-1 1-1-16,0-3-1 0,3 2-27 0,3 0-6 16,-3 1-1-16,6 2 0 0,-3-3-24 0,3 3 0 15,3 0 0-15,-3 3 0 16,0-3-68-16,3 2-8 0,3-2-3 0,-6 6 0 15,3-1-30-15,-5-3-7 0,-1 1 0 0,-3 0-1 16,0-1 40-16,-3 1 8 0,-3 0 1 0</inkml:trace>
  <inkml:trace contextRef="#ctx0" brushRef="#br0" timeOffset="-106951.57">21966 8284 748 0,'0'0'33'0,"0"0"7"0,-3-5-32 0,0 0-8 15,0-1 0-15,0-2 0 0,0 3 139 0,3 0 25 16,-3-1 6-16,3 6 1 0,0 0-96 0,0 0-19 16,0 0-4-16,0 0-1 0,0 11-3 0,-3 5-1 15,0 0 0-15,0 5 0 0,0 5-10 0,-3 3-1 16,0 3-1-16,0 5 0 0,0 3-9 0,0 5-2 16,0 3 0-16,-3 4 0 0,1 4-6 0,-1 5-2 15,-3 0 0-15,-3 0 0 0,6 5-4 0,-6 3 0 16,-3 2-1-16,0 3 0 0,0-2-3 0,-2 2-8 0,-1 2 12 0,0 4-4 15,0 2-8-15,0-3 0 0,3-5 9 0,4-2-9 16,2-1 0-16,3-5 0 0,0-5 0 0,0-5 0 16,6-3-9-16,0-6 0 0,0-5 0 0,0-2 0 31,3-3-14-31,0-5-2 0,3-6-1 0,0-2 0 0,0-3-174 16,-3-5-36-16</inkml:trace>
  <inkml:trace contextRef="#ctx0" brushRef="#br0" timeOffset="-106758.64">21204 10295 1735 0,'0'0'76'0,"0"5"17"0,3 1-74 0,0-1-19 16,3 0 0-16,0 0 0 0,6 3 0 0,0-2-11 15,5-1 2-15,1 0 0 16,6 1-111-16,0-6-23 0,0 2-4 0</inkml:trace>
  <inkml:trace contextRef="#ctx0" brushRef="#br0" timeOffset="-106593.53">21781 10094 1555 0,'-32'16'68'0,"20"-8"16"0,0 2-68 0,-6 3-16 0,3 1 0 0,-3-1 0 16,3 3 174-16,0 0 31 0,-2 2 7 0,5 3 0 16,0 1-179-16,0-4-33 0,3 3-12 0,3 0 0 31,3 3-103-31,0 0-20 0,3-3-4 0</inkml:trace>
  <inkml:trace contextRef="#ctx0" brushRef="#br0" timeOffset="-105849.89">21341 8062 403 0,'0'0'36'0,"0"0"-36"0,-9-3 0 0,0 1 0 0,9 2 260 16,-6-3 46-16,3-2 9 0,0-3 1 0,6 2-228 0,0-2-47 15,3 1-9-15,3-4-1 16,3 3-16-16,0-3-3 0,3 1-1 0,-1-1 0 0,4-2 21 0,3 0 4 16,0 2 0-16,3-2 1 15,0 2-11-15,2 1-2 0,-5-1-1 0,3 3 0 0,-3-5-14 0,0 5-9 16,-3 0 12-16,-4 3-12 0,-2 5 14 0,0 0-4 15,-3 3-1-15,-3 2 0 0,-6 3-1 0,-6 5-8 16,0 3 12-16,-6 2-4 0,0 4-8 0,-2 1 0 16,-4 4-10-16,0 2 10 0,-3-3-13 0,0 4 3 15,-3-1 1-15,4 2 0 0,-4-4 9 0,3 2 0 16,3-5 0-16,0 0 0 0,3-3 15 0,6-5-2 16,0-3 0-16,6-3 0 0,3 1-13 0,3-3 0 15,0-3 8-15,6-2-8 0,6-3 0 0,0-3-8 0,0-2 8 16,3-3-13-16,0-3 22 0,3 3 5 15,-1-2 1-15,4-3 0 0,0-1-24 0,3 1-5 0,-3 3-1 16,-1-1 0-16,1 3 24 0,-3-2 5 0,-6-1 1 0,3 3 0 31,0-3-40-31,-3 1-8 0,2-3-2 0,-2 2-545 0,-3 0-108 0</inkml:trace>
  <inkml:trace contextRef="#ctx0" brushRef="#br0" timeOffset="-105633.24">21784 7945 806 0,'-20'8'72'0,"11"-5"-58"0,-6 0-14 0,3 2 0 0,-3-2 24 0,3-1 1 16,3 4 1-16,3-4 0 0,-3-2-26 0,9 0-16 15,0 0 3-15,0 0 0 0,9-5 13 0,0 2 0 16,6-2 0-16,3-3-9 0,3-3 9 0,-1 4 12 15,4-7-2-15,0 1-1 0,0 2-9 0,0-2 0 16,-3 0 0-16</inkml:trace>
  <inkml:trace contextRef="#ctx0" brushRef="#br0" timeOffset="-105442.14">21817 8046 1756 0,'0'0'78'0,"0"0"16"0,0 0-75 0,0 0-19 0,0 0 0 0,0 0 0 16,0 0 12-16,3-3-2 0,3-2 0 0,0 2 0 15,0-5-10-15,3 3 0 0,0 3 0 0,0-4 0 16,3 1-18-16,0 2 4 0,-1-2 1 0,4 0-507 16,0-1-102-16</inkml:trace>
  <inkml:trace contextRef="#ctx0" brushRef="#br0" timeOffset="-105243.9">22162 7485 1267 0,'-23'-3'56'0,"14"3"12"0,-3 3-55 0,0 0-13 16,0-1 0-16,0 4 0 0,-3-1 198 0,6 3 37 15,-3 2 7-15,3 4 2 0,0 2-189 0,6 2-38 16,-3 6-7-16,6 0-2 0,0 5 4 0,0 0 0 15,3 0 0-15,3 3 0 0,3 2-12 0,0 1 0 16,3-4 0-16,0 1 0 16,6 0-146-16,-3-3-31 0</inkml:trace>
  <inkml:trace contextRef="#ctx0" brushRef="#br0" timeOffset="-104591.4">24288 8186 1436 0,'0'0'64'0,"0"0"12"0,0 3-60 0,-9 0-16 0,9-3 0 0,-3 7 0 16,-6 1 67-16,0 3 10 0,0 0 3 0,-3 4 0 15,3-1-12-15,-3 4-1 0,0 1-1 0,0 5 0 16,-3-1-20-16,-5 6-4 0,-1 3-1 0,0 5 0 16,3 8-13-16,-6 0-4 0,1 8 0 0,-4 3 0 15,-3-1-5-15,-3 3-2 0,3 1 0 0,1 1 0 16,-4 4-5-16,-3-3 0 0,6-3-1 0,7-2 0 15,-4-3-11-15,3-6 0 0,-3 1 9 0,6-6-9 16,7-5 8-16,-1-5-8 0,0-3 8 0,3-3-8 16,6-2 0-16,-3-5-20 0,6-9 4 0,0-2 1 15,6 0-79-15,-3-8-16 0,0 0-3 0,3-8-781 16</inkml:trace>
  <inkml:trace contextRef="#ctx0" brushRef="#br0" timeOffset="-104409.55">23496 9255 172 0,'-18'11'16'0,"9"-3"-16"16,-3 0 0-16,3 2 0 0,-3 1 260 0,3-1 50 15,6 1 10-15,-3 0 1 0,3-1-205 0,3 3-40 16,3 1-9-16,3-1-2 0,-3-3-45 0,12 1-8 16,0-3-3-16,3 0 0 0,3 0-9 0,0-3 0 15,0-2 0-15,-1-1 0 16,7-2-95-16,-3-2-21 0,21-12-4 0,-19 1 0 0</inkml:trace>
  <inkml:trace contextRef="#ctx0" brushRef="#br0" timeOffset="-104275.22">23829 9242 864 0,'-18'8'38'0,"18"-3"8"0,-9 6-37 0,-2-1-9 0,2 4 0 0,3 4 0 16,-3 1 221-16,0 4 43 0,-3 4 8 0,3-1 1 15,0 3-184-15,0 1-37 0,0-4-7 0,6-2-1 16,-3 0-44-16,3-6 0 0,3 3 0 0,3-2-589 15,-3-6-122-15</inkml:trace>
  <inkml:trace contextRef="#ctx0" brushRef="#br0" timeOffset="-103749.56">24047 7512 1497 0,'-3'0'133'0,"-6"0"-106"0,9 0-27 16,-3 0 0-16,-3 0 144 0,6 0 23 0,-3 0 5 0,0 2 0 16,-3-2-85-16,6 0-18 0,0 0-3 0,0 0-1 15,9 3-39-15,3-1-8 0,0-2-2 0,5 0 0 16,1-2-16-16,3 2 0 0,-3-3 0 0,3 1 0 16,-6-1 0-16,5 6 0 0,-2-1 0 0,-6 1 0 15,-3-1 0-15,3 6-9 0,-3 3 1 0,-3 2 0 16,-6 3-1-16,-6 5 0 0,6 3 0 0,-9 0 0 15,-3 5 1-15,3 3 0 0,-12-1 0 0,7 4 0 16,-10-1-8-16,0 1-2 0,0-1 0 0,0-2 0 16,3-3 18-16,1-3 0 0,8-2 0 0,-6 0 0 15,9-3-13-15,-3-5 4 0,6-3 1 0,3-2 0 16,3-1 8-16,0-2 0 0,0-8 10 0,9 0-10 16,6-2 9-16,0-4-9 0,6-4 8 0,5-3-8 15,-2-1 0-15,-3-4 0 0,9 2 0 0,-3 0 0 0,-4 0 12 16,4 0-4-16,-3 1 0 0,-3-1 0 15,6 0-28-15,-4 3-7 0,-5-3-1 0,0 2 0 16,-3 4-192-16,3-3-38 0,6-9-8 0,-6 9-2 0</inkml:trace>
  <inkml:trace contextRef="#ctx0" brushRef="#br0" timeOffset="-103566.53">24410 7657 1998 0,'-9'-3'88'0,"9"3"19"0,-12 3-86 0,12-3-21 0,0 0 0 0,0 0 0 16,0 0 15-16,0 0-2 0,0-5 0 0,15-1 0 15,-3-1-13-15,3-1 0 0,2-3 8 0,4 0-8 32,0 1-19-32,6-1-6 0,-3 1-2 0,-4 2-858 0</inkml:trace>
  <inkml:trace contextRef="#ctx0" brushRef="#br0" timeOffset="-103406.41">24350 7842 1659 0,'0'0'36'16,"0"0"8"-16,0 0 2 0,0 0 1 0,9-2-38 0,0 2-9 0,3-8 0 0,6 0 0 0,0 0 0 0,-3-3 0 15,8-2 0-15,1 0 0 16,3-3-91-16,0-3-13 0,17-15-4 15,-11 8-518-15</inkml:trace>
  <inkml:trace contextRef="#ctx0" brushRef="#br0" timeOffset="-103065.79">24764 7387 2217 0,'-21'-5'48'0,"12"5"11"0,9-3 1 0,-6 3 4 0,6 0-52 0,0 0-12 16,0 0 0-16,0 0 0 0,0 0 0 0,0 0-12 0,6-2 3 0,12-1 0 16,-6 6 9-16,6-1-12 0,0 1 12 0,2 0-12 15,1 2 12-15,3 3 0 0,-3 0 0 0,0 0 0 16,-3 0 0-16,2 0 0 0,-2 2 0 0,-6 1 0 16,-12-1-8-16,6 3 0 0,-6 1 0 0,-9-1 0 15,-6 3 8-15,0 0 0 0,-5 2 0 0,-1 3 8 16,-6 3-8-16,6 0 0 0,-3 0 8 0,1-3-8 15,2 0 9-15,0 0-9 0,0-2 12 0,12-1-12 16,-3-2 13-16,3 0-4 0,9-3-1 0,-3 1 0 16,3-4-8-16,3-5 0 0,6 3 0 0,3-8 0 15,-3 0 0-15,12-8 0 0,9 3 0 0,-1-8 0 16,4 0 0-16,3-3 0 0,3-3 12 0,5 1-4 16,-5-1-8-16,0 1 0 0,-4-1 9 0</inkml:trace>
  <inkml:trace contextRef="#ctx0" brushRef="#br0" timeOffset="-101157.05">24704 7408 230 0,'0'0'20'0,"0"0"-20"16,0 0 0-16,0 0 0 0,0 0 133 0,0 0 23 16,0 0 4-16,0 0 0 0,0 0-76 0,0 0-15 15,0 0-3-15,0 0-1 0,0 0-5 0,0 0 0 0,0 0-1 0,0 0 0 16,0 0 14-16,0 0 3 0,0 0 1 16,0 0 0-16,0 0-9 0,0 0-3 15,0 0 0-15,0 0 0 0,0 0-6 0,0 0-2 0,0 0 0 16,0 0 0-16,9-2-11 0,-3-1-2 0,-3-2-1 0,9-1 0 15,-3-1-17-15,3-1-3 16,-3 0-1-16,6 0 0 0,0 0-7 0,-3 0-2 0,2 0 0 16,1 3 0-16,-6 2 0 0,3 3 0 0,3-3 0 0,-6 1 0 15,-3 2 1-15,0 2 0 0,-3 4 0 0,6-4 0 16,-6 1-6-16,6 2 0 0,-9-5-8 0,9 5 12 16,-3 1-12-16,0-1 11 0,-6 3-11 0,8-3 10 15,-2 1-10-15,0 2 0 0,-6-3 9 0,0-5-9 16,9 8 8-16,-9-3-8 0,6 3 8 0,-6-3-8 15,0 3 10-15,-6 0-2 0,6 0-8 0,0 0 12 16,-9 3 6-16,6-3 1 0,-6 2 0 0,1 1 0 16,-4-1-3-16,3 4-1 0,0-4 0 0,-3 3 0 0,3-2-3 15,-3 2 0-15,0 0 0 0,3 1 0 0,-3-4-1 16,3 3-1-16,0 1 0 0,0-4 0 0,1 1-10 0,5-1 10 16,-6 1-10-16,0 0 10 0,9-1 4 15,-6-2 1-15,0 0 0 0,3 0 0 0,-3 0-15 0,-3 2-15 16,3-2 3-16,0 3 1 0,-3 0 11 0,3-1 0 15,0 1 0-15,-3-3 8 0,6 2-8 0,-3 1 0 16,-6-3 0-16,9 2 0 0,-2-4 0 0,2 2 0 16,0 0 0-16,-3-3 0 0,6 3 0 0,0-8 0 15,-3 5 0-15,3-5 0 0,0 0 0 0,-6 5 0 16,6-5 0-16,0 8 0 0,0-8 0 0,0 6 0 16,0-6 0-16,0 0 0 0,6 5 0 0,-6-5 0 15,0 0 0-15,3 5 8 0,6 0-8 0,-6-2 12 0,-3-3-4 16,8 0 0-16,4 0-8 0,-3-3 11 0,6-2-11 0,-3 0 12 15,0 0-2-15,6-1 0 0,-3-4 0 0,3 2 0 16,2-3 4-16,1 1 1 0,0-1 0 0,0 0 0 16,9 4-4-16,-1-4-1 0,1 3 0 0,3 0 0 15,-3-3-10-15,-1 1 0 0,1 2 9 0,-3 0-9 16,-3-3 0-16,-3 6 9 0,-9 0-9 0,5 0 0 16,-5-1 8-16,-3 1-8 0,0 2 0 0,-9 3 0 15,0 0-19-15,0 0-10 0,0 0-3 0,0 0 0 16,-9 0-188-16,0 0-39 0</inkml:trace>
  <inkml:trace contextRef="#ctx0" brushRef="#br0" timeOffset="-99506.18">21252 5739 1324 0,'-6'-5'118'0,"3"2"-94"16,0-2-24-16,3-1 0 0,0 6 135 0,0 0 22 16,0 0 5-16,0 0 1 0,0 0-84 0,0 0-17 15,0 0-3-15,0 0-1 0,3 8-6 0,0 5-2 16,0 3 0-16,0 3 0 0,2 2-18 0,-2 0-4 16,0 6-1-16,0-1 0 0,0 1-2 0,0 2 0 15,-3 2 0-15,0 1 0 0,0-3-25 0,0 3 0 16,-3-6 0-16,3 1 0 0,-3-3 0 0,3 0 8 15,0-6-8-15,0 3 8 0,-3-5-8 0,3-3 10 16,3-2-10-16,0-3 10 0,-3 0-1 0,0-8 0 16,0 0 0-16,0 0 0 0,0 0 0 0,0 0 0 0,0-8 0 15,3 0 0-15,-3-5-1 0,0-3 0 0,0-3 0 16,-3-2 0-16,3-3-20 0,-3-5-4 0,-3 0 0 16,-2-5-1-16,2-6 2 0,-3 3 1 0,3 0 0 0,-3 0 0 15,3 0 14-15,0 5 0 0,3 3 0 0,-3 3 0 16,3 4 16-16,-3 1-3 0,3 3-1 0,0 4 0 15,3 1 4-15,0 3 0 0,0 2 0 0,3 0 0 16,3 3-16-16,3-1 9 0,3 4-9 0,-3-1 8 16,3 0-8-16,0 1 0 0,8 2 0 0,-2 2 0 15,6 1 0-15,-3 0-9 0,3-1 9 0,-3 6 0 16,-1-5 0-16,-2 5-8 0,-3 0 8 0,-3 0 0 16,0 0 0-16,-6 2 0 0,-3 1 8 0,-3-1-8 0,-3 4 19 15,-6-1-3-15,0 3 0 0,-6 0 0 0,-3 2-5 0,0 1-2 16,-5 2 0-16,-1-3 0 15,3 3-30-15,3-2-7 0,-6-1 0 0,6 1-1 16,1-1-132-16,5-2-27 0,3-5-4 0</inkml:trace>
  <inkml:trace contextRef="#ctx0" brushRef="#br0" timeOffset="-99258.64">21650 5440 2361 0,'0'0'52'0,"0"0"10"0,0 0 2 0,-6 2 4 0,6-2-55 0,-8 3-13 0,2 0 0 0,0 2 0 16,0 3 72-16,0 3 12 0,0 2 3 0,3 5 0 15,-3-2-35-15,0 3-8 0,0 5 0 0,-3-1-1 16,3 6-21-16,-3-2-4 0,3 5-1 0,0-3 0 16,-3 0-7-16,3 3-2 0,3-3 0 0,0-3 0 15,0 3-8-15,0-2 10 0,6-3-10 0,0-1 10 16,0-4-10-16,3-1-14 0,0-2 3 0,3-5 1 15,3-3-78-15,-3-6-16 0,3 1-4 0,3-3-687 16,0-8-137-16</inkml:trace>
  <inkml:trace contextRef="#ctx0" brushRef="#br0" timeOffset="-98912.72">21707 5765 2350 0,'0'0'104'0,"-9"-2"22"0,6 4-101 0,3-2-25 16,0 0 0-16,0 0 0 0,0 0 52 0,0 0 6 16,0 0 1-16,0 0 0 0,9 0-8 0,3 0-2 15,0 0 0-15,6-2 0 0,0-1-35 0,-1 0-14 16,-2 3 11-16,9 0-11 0,-6 0 0 0,0 0 0 16,-3 0 0-16,3 3 0 0,-7-3 13 0,1 0-3 15,-12 0-1-15,0 0 0 0,6 5-9 0,0 3 0 16,-3 0 0-16,-3-3 0 0,0 1 0 0,-6 2 0 15,0 2 8-15,-6-2-8 0,0 3 8 0,-2 2-8 16,-4 0 8-16,3 0-8 0,-3 3 0 0,6-2 0 16,-6-4 0-16,9 3 0 0,0 1 0 0,0-1 0 0,4-3 0 15,2-2 8-15,3 6-8 0,3-6 0 0,-1-3-12 16,7 0 12-16,0-2 0 0,3-1 0 0,6-4 0 16,0-4 0-16,-3 1-19 0,6-3 4 0,0-5 1 0,-1 0 0 31,1-3-90-31,3-5-19 0,-6 2-3 0,6-5-611 0,-3-2-123 0</inkml:trace>
  <inkml:trace contextRef="#ctx0" brushRef="#br0" timeOffset="-98695.46">21871 5450 2034 0,'0'0'44'0,"0"0"10"0,0 0 2 0,6 8 1 0,0 0-45 0,2 3-12 16,1-1 0-16,3 1 0 0,0 0 11 0,3-1 0 15,0 1 0-15,3 2 0 0,0 3 37 0,3 0 8 16,-1 2 2-16,1-2 0 0,-3 3-13 0,3 2-2 16,-3 0-1-16,-6-2 0 0,0 2 7 0,-3 0 2 15,-6 0 0-15,-3 0 0 0,-6 3-19 0,-3-3-3 16,0 6-1-16,-6-4 0 16,-3 1-104-16,0-3-20 0,0 3-5 0</inkml:trace>
  <inkml:trace contextRef="#ctx0" brushRef="#br0" timeOffset="-98456.18">22475 5644 2707 0,'-12'0'120'0,"12"0"24"0,-6 2-115 0,6-2-29 0,0 0 0 0,0 0 0 16,0 0 19-16,0 0-3 0,0 0 0 0,0 0 0 16,6 0-8-16,3 3-8 0,6-3 9 0,-3-3-9 15,6 3-20-15,2-2-9 0,1-4-3 0,3 1 0 16,-3 0-196-16,0-3-39 0</inkml:trace>
  <inkml:trace contextRef="#ctx0" brushRef="#br0" timeOffset="-98304.42">22448 5792 1785 0,'0'0'159'0,"0"0"-127"16,3 5-32-16,0 3 0 0,0-3 164 0,3 1 28 15,3-4 4-15,-6 1 2 0,12-3-74 0,0-3-16 16,3 3-2-16,2-5-1 0,4 0-49 0,3-3-9 16,0 0-3-16,3-5 0 15,-4-1-112-15,4 1-22 0,0 2-5 0</inkml:trace>
  <inkml:trace contextRef="#ctx0" brushRef="#br0" timeOffset="-97695.48">23103 5173 403 0,'0'-14'17'15,"0"9"5"-15,0-5-22 0,6 2 0 0,0-3 0 0,3 3 0 16,-3 0 320-16,-3-2 59 0,6-1 12 0,0 3 2 16,0 0-235-16,-4 3-47 0,1-3-10 0,-6 8-1 15,0 0-2-15,3-5 0 0,0-1 0 0,-3 6 0 0,0 0-8 0,-3-5-2 16,-3 2 0-16,0 1 0 0,-2-1-33 0,-1 3-7 15,-3 0-2-15,6 0 0 0,0 0-24 0,-6 0-5 16,3 3-1-16,0-1 0 0,0 6-16 0,3 0 0 16,-3 3 8-16,3-1-8 0,-3 6 0 0,6 3 0 15,-3-1 0-15,3 3 0 0,3 1 0 0,0 1-9 16,-3 4 1-16,3-1 0 0,3 1 8 0,-3 2 0 16,3 3 0-16,0-1 0 0,0 4 0 0,0-1 0 15,-3 3 0-15,0 0-8 0,0 3 8 0,0-3 0 16,0 3 0-16,0-3 0 0,0 2 0 0,-3 1 0 15,0 2 0-15,0 3 0 0,-3 0 0 0,1 0 14 16,-1 0-3-16,0 0-1 0,0 0-10 0,-6 3 0 16,-3 42 0-16,6-45 0 0,3 0 0 15,-3-3 0-15,-3 3-11 0,6-5 35 0,0 2 6 16,-3-2 2-16,0-6 0 0,0 1-32 0,4-4 0 16,-1-1 0-16,0-1 0 0,0-3 0 0,-3 1 0 0,6-4-11 0,0-1 11 15,0-4 0-15,0 1 0 0,0-4 0 0,3 1 0 16,0 0 0-16,3-3 0 0,-3-2 0 0,3 0 8 15,3-3-8-15,-3-3 0 0,9 0 0 0,-3-2 0 16,2-1 0-16,1-2 0 0,0 0 0 0,3-2 0 16,3-4 0-16,3 1-9 0,3-3 9 0,-1 0-13 15,1 3-3-15,-3-6-1 0,0 1 0 0,6-1 0 16,-6 1-74-16,-1-4-14 0,-2-1-3 16,-3 1-1155-16</inkml:trace>
  <inkml:trace contextRef="#ctx0" brushRef="#br0" timeOffset="-96993.3">24079 4942 403 0,'3'-8'36'0,"-3"8"-36"0,0-5 0 0,3 3 0 16,-3-4 179-16,0 6 29 0,0-5 5 0,0 0 2 15,6-3-70-15,-3 2-13 0,0 1-4 0,3 3 0 16,-3-4 3-16,3 4 0 0,3-4 0 0,0 1 0 15,-3 0-51-15,6 2-11 0,-3 0-1 0,9 1-1 16,-7-4-19-16,10 4-4 0,-6-1-1 0,0 3 0 16,6-2-16-16,-3 2-3 0,0 2-1 0,-4 3 0 15,4 3-6-15,0 6-1 0,-3-1 0 0,-6 3 0 16,9 5 4-16,-9 5 0 0,0 3 0 0,-3 6 0 0,-6 2-10 16,0 3-2-16,0 2 0 0,0 3 0 0,-6 0 2 15,3 0 0-15,0 5 0 0,-6 6 0 0,6-3 6 0,-3 5 2 16,6-5 0-16,-3 8 0 0,-6-1 8 0,6-1 2 15,-3 4 0-15,0 3 0 0,3 3-28 0,-3-5 0 16,0-1 0-16,-3-2-11 0,3-3 22 0,0 0 4 16,-3 1 1-16,9-4 0 0,-5-2 14 0,2-3 3 15,0-2 1-15,3-6 0 0,-3-2-34 0,3 0 0 0,0-3 0 16,0-6 0-16,0-1 0 0,0-4 0 0,0 0 0 16,3-4 0-16,-3-4 0 0,3-2 0 0,-3 0 0 0,3-6 0 15,-3-2 0-15,0-2 0 0,0-6 0 0,0 0 0 16,0 0 0-16,0 0 0 0,-3-6 0 0,-3-2 0 15,0-2 0-15,-3-3 0 0,6-1 0 0,-6-1 0 32,0-1-198-32,3-3-46 0,-18-15-10 0,9 2-2 0</inkml:trace>
  <inkml:trace contextRef="#ctx0" brushRef="#br0" timeOffset="-96261.46">23267 6197 1360 0,'0'0'60'0,"0"0"13"0,0 0-58 16,0 0-15-16,0 0 0 0,0 0 0 0,0 0 106 0,0 0 18 15,0 0 4-15,0 0 1 0,-6 2-14 0,0 1-3 16,0 2-1-16,0 3 0 0,-3 3-44 0,6-1-9 16,-3 1-2-16,6 5 0 0,-3 2-33 0,0-2-7 15,3 0-2-15,3 2 0 0,0 4-14 0,-3-4 9 16,9-5-9-16,0 6 8 0,0-3-8 0,3-3 0 15,-3-2 0-15,3-3 0 0,5-3 0 0,-2 0 0 16,3-5 0-16,0-5 0 0,0 0 0 0,3-3-9 16,0 0 9-16,-1-3-13 0,-2-2 13 0,6 0-9 15,-6-1 9-15,-3-1-8 0,3-1 8 0,-6 0 9 16,-1-3-1-16,-2 3-8 0,0-2 0 0,-3-3 0 16,-3 2 0-16,-3 1 0 0,-3-1-11 0,-3 6-2 0,-3 0-1 0,-3 2 0 15,-5 3-3-15,2 8-1 0,-6 0 0 0,0 5 0 16,0 1 9-16,-3-1 9 0,4 6-13 0,-1 2 5 31,0 0-43-31,3 6-8 0,3-4-1 0</inkml:trace>
  <inkml:trace contextRef="#ctx0" brushRef="#br0" timeOffset="-95947.57">23782 6263 1728 0,'-12'0'153'0,"3"2"-122"0,0 1-31 0,6-3 0 0,-6 3 133 0,0-1 21 16,3 4 4-16,0-1 1 0,-3-2-89 0,0 2-18 16,6-3-3-16,-6 4-1 0,6 2-24 0,-3-3-4 15,3 0-2-15,0 3 0 0,3-3-18 0,0-5 8 16,0 0-8-16,0 8 0 0,0-8 11 0,0 0-11 15,0 0 10-15,0 0-10 0,0 0 17 0,0 0-2 16,0 0-1-16,6 0 0 0,-6 0 8 0,9-2 2 16,-9-1 0-16,9-2 0 0,-6 0-24 0,-3-1 9 15,0 6-9-15,0 0 0 0,0-5 12 0,-12 0 0 0,12 2-12 32,-9 3-107-32,0 0-28 0,-2-3-5 0</inkml:trace>
  <inkml:trace contextRef="#ctx0" brushRef="#br0" timeOffset="-95459.64">23904 6138 1980 0,'0'0'88'0,"-6"-2"17"0,0 2-84 0,-3-3-21 0,6 0 0 0,0 1 0 15,-3 2 80-15,6 0 12 0,-3-3 3 0,3 3 0 16,-6 0-15-16,6 0-4 0,0 0 0 0,0 0 0 15,-3 5-35-15,-3 1-7 0,6 2-2 0,-3-3 0 0,3 3-32 0,0-3 0 16,0 3 0-16,0 0 0 0,3 0 0 16,-3 0 0-16,0-3 0 0,9 3 0 0,0-3 0 0,0 3 0 15,3 0 0-15,0 0 0 0,6 0 0 0,-7-3 0 16,10 3 0-16,0-2 0 0,-3 2 0 0,-6 0 0 16,12 0 0-16,-6-1 0 0,-1 7 0 0,-2-4 0 15,3 1 10-15,-9-1-10 0,9 4 0 0,-12-4 0 16,0 3 0-16,0 1 0 0,-3-1 12 0,-6-2-4 15,-3 2 0-15,0 3 0 0,-3-3-8 0,-6 3 0 16,0 0 9-16,-6-3-9 0,-2 3 0 0,2-3 0 16,0-2 0-16,0-1 0 0,-9 1 0 0,9-6-12 15,1 0 4-15,8-2 0 0,-6-3 8 0,3-3 0 16,0 1 0-16,9-6 0 0,0 0-17 0,6-8 1 16,0 0 1-16,9-5 0 15,-6-6-16-15,15 4-3 0,-6-4-1 0,9 1 0 0,-3-1 15 0,2 1 4 16,1 2 0-16,0 3 0 15,0 0-12-15,-3 2-1 0,-6 3-1 0,5 0 0 0,-14-2 21 0,6 2 9 16,0 5-8-16,-3-2 8 0,-3 0 0 0,-3 0 0 0,-3-1 0 0,-3 4 11 16,-3-1-27-16,0 1-4 0,-11 2-2 0,5 2 0 31,-9 1-38-31,0 2-7 0,0-2-1 0,0 5-1 0</inkml:trace>
  <inkml:trace contextRef="#ctx0" brushRef="#br0" timeOffset="-94992.73">23457 5188 633 0,'0'0'28'0,"0"0"6"0,-3-2-34 0,-3 2 0 16,0 0 0-16,0 0 0 0,-3 0 237 0,6-3 41 16,-3 3 8-16,-5 0 2 0,8-2-101 0,-3 2-20 0,-6-3-4 0,9 3-1 15,-6 0-68-15,3 0-14 0,3 0-2 0,-6 0-1 16,6 5-21-16,0 3-5 0,-3 3-1 0,3 2 0 15,-3 3-33-15,3 2-6 0,-3 6-2 0,6-3 0 16,0 0-9-16,0 3 0 0,6 3 0 0,-3-1 0 16,6-2 0-16,-3-3 0 0,0-5 9 0,12 0-9 15,-6 0 0-15,3-6 0 0,-1-2 0 0,-2-5-12 16,6-3 12-16,-6-3-10 0,6 1 10 0,-6-4-10 16,3-4 10-16,0-3 0 0,-3-1 0 0,-3-2 0 15,-4 1 0-15,1-4 8 0,-3 3 0 0,-3-2 0 16,-3-3-8-16,0 2-10 0,-5-2 10 0,5 5-13 15,-3 0-26-15,-6 6-5 0,3-1 0 0,-3 6-1 16,0 2-5-16,3 3-1 0,-3 3 0 0,3-1-676 16,3 4-135-16</inkml:trace>
  <inkml:trace contextRef="#ctx0" brushRef="#br0" timeOffset="-94703.04">23752 5281 1814 0,'0'0'80'0,"0"0"17"0,-12 0-77 0,9 3-20 15,-3-6 0-15,0 3 0 0,0 0 86 0,-3 0 14 16,9 0 2-16,0 0 1 0,0 0-47 0,0 3-10 16,-9 2-2-16,9 0 0 0,0-5-25 0,0 6-6 0,0-6-1 0,-3 8 0 15,3-1-12-15,3-1 0 0,-3 2 8 0,0-8-8 16,0 5 0-16,0-5 9 0,0 0-9 0,0 0 8 15,0 0 4-15,0 0 1 0,0 0 0 0,0 0 0 16,0 0-2-16,0 0-1 0,0 0 0 0,0 0 0 16,0 0-10-16,0 0 12 0,0 0-12 0,-3-5 12 31,3 5-43-31,0 0-8 0,0 0-1 0,0 0-680 0,0 0-136 0</inkml:trace>
  <inkml:trace contextRef="#ctx0" brushRef="#br0" timeOffset="-94381.52">23850 5236 1324 0,'0'0'59'0,"-9"-5"12"0,9-3-57 16,0 3-14-16,0-1 0 0,0 1 0 0,0 0 194 0,0-1 36 16,9-2 7-16,-6 3 2 0,12 0-147 0,-3 0-30 15,0-1-6-15,6 4 0 0,-1-1-16 0,1 0-2 16,0 3-1-16,-3 3 0 0,0 0-26 0,-3 2-11 15,-3 3 8-15,0 2-8 0,-3 1 10 0,-3 2-10 16,0 3 12-16,-6 0-12 0,-3 3 10 0,-6-1-10 16,3 3 8-16,-3-2-8 0,-3-1 12 0,0 3-4 15,-3-2 0-15,6 2 0 0,-2 0-8 0,-1 0 0 16,3-2 0-16,3 0 0 0,3-4 0 0,3-1 0 16,0-4 0-16,0 1 0 0,6-3 11 0,0 0 3 15,3-3 1-15,6-2 0 0,0-3 22 0,6-3 5 0,2 0 1 16,1-5 0-16,6 0-2 0,-3-2 0 15,12-1 0-15,-1 3 0 0,-5-2-41 0,12-1-24 0,-7 1 4 16,1-4-1271-16</inkml:trace>
  <inkml:trace contextRef="#ctx0" brushRef="#br0" timeOffset="-77300.38">20632 3937 172 0,'-14'8'16'0,"8"-8"-16"16,-3 3 0-16,0-1 0 0,0 4 24 0,0-4 1 16,0-2 1-16,0 3 0 0,0-1 18 0,0-2 4 15,3 0 1-15,6 0 0 0,-6 0 28 0,6 0 6 16,0 0 1-16,0 0 0 0,0 0-21 0,0 0-4 16,0 0-1-16,0 0 0 0,9-2 2 0,-3-1 0 15,3 3 0-15,0 0 0 0,0-2-14 0,3 2-2 16,0-3-1-16,0 3 0 0,3-3-23 0,2 3-5 0,1-2-1 15,0-1 0-15,3-2-14 0,6-1 0 0,-3-2 0 0,8 0 0 16,4-2 0-16,6-1 0 0,-4 1 0 0,7-3 0 16,0-3 0-16,-4-3 0 0,4 1 0 0,3 2 0 15,2 0 0-15,4 0 0 0,-1 3 0 0,1 0 0 16,-3-6 0-16,-1 3 0 0,-5 0 0 0,2 3 0 16,-5 2 0-16,-3 1 0 0,-1-1 0 0,1 3 0 15,-3 0 0-15,-6 0 0 0,-4 3 11 0,-2 0-11 16,0 2 28-16,-6-5 0 0,0 6-1 0,-3-1 0 15,-3-5 5-15,-1 3 0 0,1 2 1 0,-3-2 0 16,-3 0-1-16,3 2-1 0,-6-2 0 0,0-1 0 16,3 1 3-16,0 0 1 0,-6-1 0 0,0 6 0 15,3-5 13-15,-3-3 2 0,0 3 1 0,0 0 0 16,0 5-39-16,0 0-12 0,0 0 0 0,0 0 0 16,0 0 12-16,0 0-12 0,0 0 12 0,0 0-12 15,0 0-108-15,-6 5-28 0,6-5-5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7:52:27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2115 3072 1436 0,'0'0'64'0,"0"0"12"0,0 0-60 0,-3-3-16 0,3-2 0 0,0 5 0 16,0 0 78-16,0 0 13 0,0 0 2 0,0 0 1 15,0 0-2-15,0 0-1 0,0 0 0 0,0 0 0 16,0 8-35-16,9 2-6 0,-9 6-2 0,6 0 0 15,-6 8 8-15,3-3 2 0,3 6 0 0,0 2 0 16,-6 2-36-16,3 1-7 0,-3 3-2 0,3-4 0 0,3-2-1 0,3-2-1 16,-9-1 0-16,3-2 0 0,3 0-11 0,-6-3 0 15,6 0 9-15,-3-2-9 0,3-3 0 0,0-3 0 16,-6 0 0-16,3 0 0 0,0-2 0 0,0-3 0 16,0-3 0-16,-3-5 0 0,0 0 0 0,0 0-20 15,0 0 4-15,0 0 1 16,0 0-38-16,0-5-8 0,0 0-2 0,2-6 0 15,-2 0-135-15,0-4-27 0,-8-17-6 0,5 3-1 0</inkml:trace>
  <inkml:trace contextRef="#ctx0" brushRef="#br0" timeOffset="303.07">2047 2985 1605 0,'0'0'35'0,"0"0"7"0,3-6 2 0,3-2 2 0,0 3-37 0,-3-6-9 0,3 3 0 0,0 3 0 15,-4-3 96-15,10-2 16 0,-6 2 4 0,3 0 1 16,0 2-67-16,3-1-14 0,3 1-2 0,-3 1-1 16,6 5-1-16,-3 0-1 0,0-3 0 0,5 6 0 15,-5 5-21-15,3 2-10 0,3-4 10 0,-3 4-10 16,3 1 0-16,-3 2 8 0,-1 0-8 0,1 1 0 16,-3-1 0-16,0 5 0 0,3-4 8 0,-9-1-8 15,0 0 0-15,3 3 9 0,-6-3-9 0,0 0 8 16,-4 3 1-16,-2-8 0 0,0 3 0 0,-5 2 0 15,2-2 2-15,-3 2 0 0,-6 3 0 0,0-3 0 16,-3 0-2-16,-3 0 0 0,0 3 0 0,-6-2 0 0,4 1-9 16,-4-1-11-16,0-1 3 0,0 0 0 15,3 0-84-15,0 1-17 0,1-9-3 16,5 3-1-16</inkml:trace>
  <inkml:trace contextRef="#ctx0" brushRef="#br0" timeOffset="636.14">2937 2765 2246 0,'0'0'200'0,"0"0"-160"15,-6 0-32-15,-3 0-8 0,3-3 27 0,-3 3 4 16,0 3 1-16,3-3 0 0,-3 3 50 0,3-1 10 0,0 1 3 0,0 2 0 15,-3 0-43-15,3 3-9 0,0 6-2 0,-2-6 0 16,-4 10-13-16,0-5-4 0,-3 3 0 0,0 5 0 16,3 0-24-16,-6 6 8 0,3-3-8 0,-3 5 0 15,4 3 8-15,-1-3-8 0,0 2 8 0,3 1-8 16,6 0 0-16,-3 0 0 0,9-3 0 0,-6 0 0 16,0 0 0-16,6 0 0 0,0-5 0 0,6 0 0 15,6-3 0-15,3-3 0 0,-3-2 0 0,6 0 0 16,2-3-23-16,-5-2 3 0,6-3 1 0,0 0 0 15,0-3-13-15,3 0-4 16,-9-5 0-16,8-2 0 0,-2-1-151 0,6-2-30 0</inkml:trace>
  <inkml:trace contextRef="#ctx0" brushRef="#br0" timeOffset="1485.71">3106 3035 1094 0,'0'0'97'16,"0"0"-77"-16,0 0-20 0,0 0 0 0,0 0 135 0,6-3 23 0,6 3 5 0,-6-3 1 16,3 3-71-16,0-2-13 0,3 2-4 0,3 0 0 15,-6 0 12-15,3 0 3 0,3 0 0 0,-1 0 0 16,1 0-63-16,0 2-13 0,0 1-3 0,0 0 0 15,-3 5 0-15,3-3 0 0,-6 3 0 0,3 0 0 16,-6 0-12-16,0 2 0 0,2 1 0 0,-5 0 0 16,-3 2 35-16,0 0 4 0,0 0 1 0,-3 0 0 0,-2 1-20 15,-1 2-3-15,-3-3-1 0,-3 3 0 0,-3 0 4 0,3-1 1 16,-3 1 0-16,0 0 0 0,-3 0-21 0,3-3 0 16,-2-5 0-16,-1 3 0 0,3-1-8 0,3-2-7 15,-6 3-1-15,6-3 0 16,0-3-103-16,3-2-21 0,0-3-4 0,9 0-863 15</inkml:trace>
  <inkml:trace contextRef="#ctx0" brushRef="#br0" timeOffset="1719.75">3398 2963 230 0,'0'0'10'0,"0"0"2"0,0 0-12 0,-3 6 0 16,0 2 0-16,-3 0 0 0,0-1 400 0,0 4 76 15,-3 2 16-15,0 0 4 0,1 3-308 0,2 3-60 0,-3-1-13 16,3 4-3-16,0-1-38 0,0-5-8 16,3 5-2-16,0 3 0 0,0-1-13 0,6-4-3 0,0 2-1 0,0-2 0 15,0-4-31-15,3 1-7 0,3-2-1 0,3-1 0 16,-1-3-8-16,1-2 0 0,3-2 0 0,0 2-11 16,3-6 11-16,0-2 0 0,24-5 0 15,-22 0-149-15,1-3-28 16,0 0-6-16</inkml:trace>
  <inkml:trace contextRef="#ctx0" brushRef="#br0" timeOffset="1981.09">3800 3223 1958 0,'0'0'87'0,"0"0"17"0,3 2-83 16,-3 9-21-16,3-6 0 0,0 3 0 0,-3-3 56 0,3 3 6 16,0 0 2-16,0 3 0 0,-3 2 51 0,3-5 10 15,-3 3 3-15,-3 2 0 0,3 0-103 0,-3-2-25 16,0 2 0-16,-3 0 0 0,-3 0 54 0,0 3 6 16,0-3 0-16,-3-2 1 0,-3 0-40 0,3 2-8 15,-2-5-1-15,-4 5-1 16,3 0-31-16,0-5-5 0,-3 0-2 0,3 0-818 15,6 0-164-15</inkml:trace>
  <inkml:trace contextRef="#ctx0" brushRef="#br0" timeOffset="2495.37">4121 3006 2394 0,'0'0'106'0,"0"0"22"0,0 0-103 0,0 0-25 16,0 0 0-16,0 0 0 0,0 0 36 0,0 0 1 16,0 0 1-16,12 0 0 0,-6 0 18 0,3 0 3 15,0 0 1-15,3 0 0 0,-3 0-19 0,3 2-3 16,-3-4-1-16,6 4 0 0,-6-2-37 0,6 6 0 15,-4-6-12-15,4 0 4 0,0 0 8 0,0 0 0 16,-3 0 0-16,3 2 8 0,0 1-8 0,0 0 0 16,-1 2 0-16,-2 0 0 0,3-2 0 0,-3 2 0 15,-3 3 0-15,0 0 0 0,-3 0 0 0,0 0 8 16,-3 0-8-16,0 2 11 0,-6 4-11 0,0-4 0 16,0 1 0-16,0 2 0 0,-9 3 0 0,0 0-9 15,-3 2 9-15,-3-2 0 0,1 3 0 0,-1-1 0 16,-6 1 0-16,0 4 9 0,3 1-9 0,0-8 0 15,-2 5-12-15,5-2 12 0,0-1 0 0,6-2 0 16,0-3 0-16,0 1 0 0,3-1 0 0,0 0 8 16,6-5-8-16,3 3 0 0,0-6 0 0,6 3 0 0,3-3 0 15,3 1 0-15,0-1 0 0,3 0 0 0,6-10 0 0,3 2 0 16,2 1 36-16,4-4 1 0,3-2 1 0,6-2 0 16,-1 2-29-16,1-3-9 0,-3 1 0 0,-1-1 0 15,1 0 8-15,0 3-8 0,-9-2 0 0,5-1 0 16,-5 3-27-16,0-2-12 15,-6-1-2-15,-3 1-1 0,-6 2-150 0,-1 0-29 0</inkml:trace>
  <inkml:trace contextRef="#ctx0" brushRef="#br0" timeOffset="3271.54">4663 2532 806 0,'9'-3'36'0,"-3"3"7"0,0 3-35 0,3 2-8 15,3-5 0-15,3 6 0 0,-3-4 259 0,5 6 49 16,1 3 11-16,3-3 1 0,3 5-155 0,0 0-31 16,0 3-6-16,2 0-2 0,1 8-49 0,0-3-9 15,0 0-3-15,0 3 0 0,2 5-52 0,-5-3-13 0,0 4 0 0,3 1 0 16,0-2 0-16,-4 3 0 0,-5 0 0 0,3-3 0 16,-3 0 15-16,-3 0 0 0,0 0 0 0,-3 0 0 15,-4-2-24-15,-2-1-5 0,-3-2-1 0,-3 3 0 16,-6-1 63-16,-2-2 13 0,-1 2 3 0,-6-2 0 15,-3 5 0-15,-3-8 0 0,-3 3 0 0,-6 0 0 16,-5-3-52-16,-4 3-12 0,0-3 0 0,-5-2-919 16,2 2-186-16</inkml:trace>
  <inkml:trace contextRef="#ctx0" brushRef="#br0" timeOffset="6593.73">2657 4604 1267 0,'0'0'112'0,"0"0"-89"16,0 0-23-16,0 0 0 0,-6 2 132 0,3 1 21 16,3-3 5-16,0 0 1 0,0 0-35 0,0 0-6 15,0 0-2-15,0 0 0 0,0 0-43 0,0 0-9 16,0 0-1-16,0 0-1 0,6 0-29 0,0-3-5 16,3 3-2-16,-3-2 0 0,6 2-4 0,0-3-1 0,3 0 0 0,-4 1 0 15,4-1-5-15,0-2 0 16,6 0-1-16,-3 2 0 0,3 0-3 0,0 1-1 15,-1-4 0-15,1 4 0 0,0 2-11 0,3 0 0 0,-6 2-12 16,6-2 12-16,-1 3 0 0,1 0 0 0,-3-6 0 0,0 8 0 16,3 1 0-16,-4-4 0 0,-2 4 8 0,0-4-8 15,-3 1 0-15,-3 5 0 0,-3-3 0 0,0 0 0 16,-9-5 0-16,3 6 0 0,0 4 0 0,-3-2 0 16,-6 0 0-16,3 3 0 0,-3 2 14 0,-3 0-4 15,-3 0-10-15,-3 3 0 0,6 0 0 0,-12 0 0 16,4 0 0-16,-1 2 0 0,-3-2 9 0,-3 3-9 15,6-1 0-15,-3 1 0 0,4-3 0 0,-1 2 8 0,-3 1-8 0,3-3 0 16,3 2 0-16,-3-2 0 0,3 0 0 16,3 0 0-16,1 0 0 0,-1-3 8 0,6 0-8 0,-6 0 8 15,6-5-8-15,0 3 8 0,3-3 0 0,0 0 1 16,3-8 0-16,0 0 0 0,3 5-9 0,-3-5 0 16,6 5 0-16,3-2 0 0,3-3 12 0,-3 0-4 15,0-3 0-15,2 3 0 16,1-2-8-16,3-1 8 0,0 0-8 0,0-2 8 0,3 0-8 0,0-3 12 15,0 3-12-15,8-6 12 0,-2 6 0 0,0-3 1 16,0 2 0-16,0-1 0 0,-1 1-4 0,1 1-1 16,-3 0 0-16,-3 2 0 0,0 0-8 0,0 1 0 15,-3-1 9-15,-4 3-9 0,-2 0 8 0,-3 0-8 16,0 3 10-16,0-1-10 0,0-2 9 0,-6 0-9 16,0 6 8-16,0-6-8 15,0 5-52-15,-6 0-15 0,0 1-3 0,0-1-781 0,0 0-156 16</inkml:trace>
  <inkml:trace contextRef="#ctx0" brushRef="#br0" timeOffset="7417.28">2877 5667 1605 0,'0'0'35'0,"0"0"7"0,0 0 2 0,0 0 2 0,0 0-37 0,0 0-9 16,0 0 0-16,0 0 0 0,0 0 112 0,0 0 20 15,3 8 4-15,0 3 0 0,-3 2-38 0,0 0-8 16,3 3-2-16,-3 0 0 0,0 0-28 0,0 3-7 15,3 2-1-15,-3 2 0 0,3-1-12 0,0 1-2 16,-3 7-1-16,3-1 0 0,0 0-9 0,-3 3-3 16,0-3 0-16,0 0 0 0,0 2 6 0,3-1 1 15,-3-1 0-15,3-8 0 16,-3 5-14-16,0-2-2 0,3 3-1 0,-3-1 0 0,0 1-3 0,0-1 0 16,0 0 0-16,0 6 0 0,0-5-1 0,3-4-1 15,0-1 0-15,-3 1 0 0,0-4-10 0,0-3 10 16,6 0-10-16,-6 0 10 0,0-3-10 0,0-3 0 15,0 1 0-15,0 2 8 0,0-5-8 0,0-3 0 0,0 1 0 0,-6-1 8 16,6-5-18 0,0 0-4-16,0 0-1 0,0 0 0 15,0 0-113-15,0 0-24 0,0 0-4 0,-3-8-654 0,0-3-131 0</inkml:trace>
  <inkml:trace contextRef="#ctx0" brushRef="#br0" timeOffset="7615.94">2568 6432 979 0,'0'0'43'0,"3"8"9"0,-3 0-41 0,3-3-11 15,6 0 0-15,-4 1 0 0,4-1 193 0,-3-2 37 16,3 2 7-16,0 0 2 0,-3-5-123 0,9 3-24 16,0 0-4-16,6-1-2 0,0-2-46 0,-1-2-8 15,-2-1-3-15,3 0 0 0,0 3-17 0,0 0-3 16,0-2-1-16,-1-4 0 15,-2 4-149-15,3-1-31 0</inkml:trace>
  <inkml:trace contextRef="#ctx0" brushRef="#br0" timeOffset="7808.41">3124 6334 864 0,'0'0'38'0,"0"0"8"0,0 5-37 0,-6 1-9 16,3 2 0-16,0-3 0 0,0 3 348 0,0 2 67 15,-3 1 13-15,3 5 4 0,3 0-254 0,-5 2-50 0,-4 3-11 0,0 3-1 16,0-3-42-16,0 3-8 0,3-3-2 0,-3 3 0 16,-3-3-27-16,6-2-5 0,-3 2-2 0,3-5 0 15,0 0-44-15,3-3-9 0,0 0-1 0,0-5-901 16,0-2-180-16</inkml:trace>
  <inkml:trace contextRef="#ctx0" brushRef="#br0" timeOffset="8551.85">2496 7310 1036 0,'0'0'92'0,"0"0"-73"16,0 0-19-16,6 0 0 0,3-5 149 0,0 3 27 16,0-1 4-16,0 0 2 0,3-2-65 0,6 5-13 15,-6-3-2-15,5 6-1 0,-11-3-36 0,9 5-7 16,0-2-2-16,0 2 0 0,0 0-20 0,3 3-5 16,0 0-1-16,-6 0 0 0,2 0 7 0,-2 0 2 15,-3 0 0-15,0 3 0 0,0-1-5 0,-3 1-1 16,-6-1 0-16,0 4 0 0,-6-4 4 0,0 1 1 15,-3 2 0-15,-3 0 0 0,-3 3-10 0,-2 0-1 16,2-3-1-16,-3 3 0 0,0 0-16 0,0 3-10 16,0-1 12-16,0-2-12 15,1 0-18-15,2 0-10 0,-6 0-3 0,9-1 0 16,0-4-133-16,6 0-28 0,-3-6-4 0</inkml:trace>
  <inkml:trace contextRef="#ctx0" brushRef="#br0" timeOffset="8816.81">2824 7194 2106 0,'-3'3'46'0,"3"-1"10"0,-6-2 1 0,0 6 3 0,3 2-48 0,-3-1-12 0,0 4 0 0,-3 0 0 0,-3-1 101 0,3 9 19 16,0-3 3-16,-3 5 1 0,3-3-44 15,0 3-9-15,3 3-2 0,-2 0 0 0,5-3-24 16,0 0-5-16,-3 3 0 0,6-3-1 0,0 3-23 0,3-3-5 15,0-2-1-15,6-1 0 0,-4 1-10 0,4-3 0 16,0-3 0-16,3-2 0 0,0-3 0 0,0 0 0 16,0-3 0-16,0 0 0 0,3-2-8 0,0-1 8 15,-3-4 0-15,2-1 0 0,4-2-24 0,-3-3 0 16,0 0 0-16,6-3 0 16,-6-2-185-16,0 0-38 0</inkml:trace>
  <inkml:trace contextRef="#ctx0" brushRef="#br0" timeOffset="9328.19">2297 7123 864 0,'-21'5'38'0,"12"-2"8"0,-3 4-37 0,0 1-9 0,-6 0 0 0,6 6 0 16,1-1 235-16,2 5 45 0,-6 1 8 0,3-1 3 15,0 4-137-15,3 1-27 0,6 4-6 0,-3 5-1 16,0-3-59-16,6 5-12 0,6-2-2 0,0 5-1 16,-6-3-18-16,3 3-3 0,6 6-1 0,0-4 0 15,0 1 8-15,-3-3 2 0,3 0 0 0,3 0 0 0,2-2-34 0,-2-1 0 16,6-5 0-16,-3 0 0 0,3 0 12 0,3-5-4 15,0-3 0-15,-1-2-8 0,1-3 12 16,0-3-12-16,6-3 12 0,0-2-12 0,5-2 19 0,-2-1-3 16,6-5-1-16,0-3 0 0,-7-2-15 0,7 0 8 15,0-9-8-15,3 1 0 0,-4 0 12 0,-2-3-3 16,0 0-1-16,-1-2 0 0,-2-1 4 0,3 1 1 16,-6-3 0-16,6-6 0 0,-1 3 3 0,-5-5 1 15,0 3 0-15,0-6 0 0,-4 0-9 0,1 0-8 16,-9 3 12-16,0-2-12 0,0 4 12 0,-9 1-4 15,3-1 0-15,-6 3-8 0,-3 3 15 0,-3-3-4 16,3 1-1-16,-9-1 0 0,-3 3-10 0,-3-3 8 16,-6 3-8-16,-3-1 8 0,-2 1-24 0,-4 0-6 15,0 0-1-15,-6-3 0 16,1 3-27-16,-4 5-6 0,-6-2 0 0,-2 2-1 16,2 3-31-16,0 2-5 0,-8 3-2 0,-1 3 0 15,10-1-102-15,2 6-21 0</inkml:trace>
  <inkml:trace contextRef="#ctx0" brushRef="#br0" timeOffset="10297.68">2586 4228 748 0,'-6'3'67'0,"0"-3"-54"16,0 0-13-16,0 2 0 0,0 1 221 0,0-3 42 15,-3 3 8-15,3-1 1 0,-3 1-103 0,3 2-21 16,-3 1-4-16,-3 1 0 0,3 1-54 0,-3 0-10 16,3 0-3-16,-2 5 0 0,-1 1-19 0,-3-1-4 15,3 3-1-15,-3 0 0 0,0 0-13 0,0-1-2 16,0 4-1-16,0 5 0 0,1 0-11 0,2 2-2 15,0 3-1-15,3 6 0 0,0-4-11 0,0 6-1 16,3 3-1-16,3 0 0 0,3-3-10 0,0-3 10 16,3 3-10-16,3 0 10 0,9 0-10 0,-6-2 0 15,3-4 0-15,3 4 0 0,2-3 0 0,4-1 0 16,0-4 0-16,6 2 0 0,-6-5 0 0,8-3 0 16,1 0 0-16,0-2 0 0,3-1 0 0,-1-2 0 0,1 0 0 15,3-3 0-15,3-2 0 0,-10 2 0 0,7-5 0 16,-3-3 0-16,0 0 0 0,2-5 0 0,-2-2 8 15,9-1-8-15,-1-2 8 0,1-6-8 0,-6 1 8 16,5-4-8-16,-2 4 8 0,-3-9-8 0,0 3 8 0,-4-5-8 16,-2 3 8-16,0-6-8 0,-3-3 8 0,-1 1-8 15,-5 0 11-15,3-4-3 0,-3 1-8 0,-3-2 12 16,-3-1-3-16,-3 0-1 0,-3 0 0 0,-1-5 0 16,-5 6 1-16,-3-6 0 0,0-3 0 0,-3 0 0 15,-3 6-9-15,-5-6 10 0,-1 3-10 0,-6 0 10 0,-3 3-10 0,0 2 0 16,-6 3 0-16,-2-3 0 0,-4 6-12 0,-6-1-2 15,-3 1 0-15,-5 4 0 16,-4 4-11-16,1 5-3 0,-4 2 0 0,-5 6 0 16,-4 2-19-16,3 6-4 0,-2 5-1 0,-6 5 0 15,5 3-7-15,1 0-1 0,8 2-1 0,0 6-1123 16</inkml:trace>
  <inkml:trace contextRef="#ctx0" brushRef="#br0" timeOffset="26633.55">2821 4845 230 0,'0'0'20'0,"0"0"-20"16,0 0 0-16,6 0 0 0,0-3 224 0,0 3 41 16,-1 0 8-16,1 0 2 0,-6 0-127 0,9 0-26 0,3 0-5 0,-6-3-1 15,6 3-39-15,0 0-8 0,3 0-1 0,0-2-1 16,-3-1-15-16,3 0-2 0,5 1-1 0,-2-1 0 15,0-2-36-15,0 2-13 0,6-2 9 0,0-3-925 16</inkml:trace>
  <inkml:trace contextRef="#ctx0" brushRef="#br0" timeOffset="29019.1">8372 3667 172 0,'0'0'8'0,"0"0"1"0,0 0-9 0,-3 0 0 0,-3 0 0 0,6 0 0 16,0 0 306-16,0 0 59 0,0 0 12 0,0 0 3 15,0 0-201-15,0 0-40 0,0 0-8 0,0 0-2 16,0 0-36-16,0 0-7 0,0 0-2 0,0 0 0 16,0 0-18-16,6 0-4 0,3 0-1 0,3 0 0 0,-3-3-6 0,0 3-2 15,6-2 0-15,-1-1 0 0,4 6-33 0,0-6-6 16,0 3-2-16,3-2 0 0,3 2-12 0,2-3 0 16,-2 0 0-16,3 1 0 0,3-1 0 0,-3 3 0 15,-4-3 0-15,-2 3 0 16,0 3 0-16,3 0 0 0,-3-1 0 0,0 1 0 0,-4 0 0 0,1 2 0 15,0 0 0-15,-3 3-10 0,0 0 10 0,-6 0 0 16,0 0 0-16,-6 5 0 0,0-5 0 0,-6 5 8 16,0-2-8-16,-3 5 0 0,0 0 0 0,-6-3 0 15,0 8 0-15,0-5 0 0,-6 2 0 0,6-2 0 16,-8-2 0-16,-1 4 0 0,0-5 0 0,-3 6 0 16,0-1 0-16,-3 1 0 0,4-1 0 0,-7 6 0 15,3 3 0-15,3-6 8 0,0 0 0 0,4-3 1 16,2-2 0-16,6 3 0 0,-3-3-9 0,6 0 0 15,3-3 0-15,0-3 0 0,3 1 13 0,3 0 1 16,0-3 0-16,3-3 0 0,3 0-14 0,0 0 0 0,6-5 0 0,-3 0-10 16,0 0 10-16,3 0 0 0,3-2 0 0,2-1 0 15,4 0 22-15,-3-2 6 0,0 0 2 0,3 2 0 16,0-2-17-16,3 2-3 0,-4 3-1 0,1-5 0 16,3 2-9-16,0 1 0 0,0-4 9 0,-1 4-9 15,4-1 0-15,-3 0 0 0,3-2 0 0,-3 3 0 16,-1 2 0-16,-2-3 0 0,3 3 0 0,-6 3 0 15,0-3-21-15,-3 0-6 16,-3-3-1-16,-3 3 0 0,-9 0-91 0,0 0-18 0,0 0-4 0,0 0-627 16,0 0-126-16</inkml:trace>
  <inkml:trace contextRef="#ctx0" brushRef="#br0" timeOffset="29562.64">8458 3900 1998 0,'0'0'44'0,"0"0"8"0,0 0 3 0,0 0 1 0,0 0-44 0,6 5-12 16,0-2 0-16,0 0 0 0,3-1 98 0,0 1 18 15,0-1 3-15,3 1 1 0,0 0-48 0,0-3-10 16,0 0-2-16,2 0 0 0,7 0-22 0,0 0-5 16,0-3-1-16,3 0 0 0,-3-2-19 0,-1 3-4 15,4-4-1-15,0 1 0 0,-3 0-8 0,0 2-11 16,0-5 3-16,2 3-814 16,-2 0-162-16</inkml:trace>
  <inkml:trace contextRef="#ctx0" brushRef="#br0" timeOffset="33470.96">2121 7416 1054 0,'0'0'47'0,"0"0"9"0,0 0-44 0,0 0-12 15,0 0 0-15,0 0 0 0,0 0 70 0,3-2 12 16,9-1 2-16,0-2 1 0,3-1-40 0,-6-2-8 16,6 1-1-16,0-1-1 0,5-3-12 0,1 0-3 15,0 1 0-15,0-1 0 0,3 1-9 0,0-1-3 16,-4 1 0-16,1-1 0 0,3 0 3 0,0 1 0 16,3-1 0-16,-4 1 0 0,1-1-11 0,3-2 0 15,3 0 0-15,0 2 0 16,-10 0-103-16,-2 1-16 0,3 2-3 0</inkml:trace>
  <inkml:trace contextRef="#ctx0" brushRef="#br0" timeOffset="33894.75">2142 7588 874 0,'0'0'39'0,"0"0"8"0,0 0-38 0,0 0-9 15,3-2 0-15,9-4 0 0,3 4 88 0,-9-1 16 16,3-2 4-16,6-1 0 0,-1 1-12 0,7-3-1 16,-3-2-1-16,6 2 0 0,-3-3-31 0,6 1-7 15,-4-4 0-15,4 1-1 0,0 0-19 0,3 0-4 16,2-3-1-16,-2 0 0 0,0 0-15 0,3 0-4 16,5-2 0-16,-8 4 0 0,6-2 7 0,-6 3 1 15,-1 3 0-15,4-4 0 16,-6 4-40-16,0-3-8 0,-3 2-2 0,-4 3 0 15,4 0-24-15,-6 0-5 0,-3 3-1 0,0 2 0 16,-3-2-46-16,-3 2-10 0,-3 1-1 0</inkml:trace>
  <inkml:trace contextRef="#ctx0" brushRef="#br0" timeOffset="34207.03">2294 7773 57 0,'-21'19'0'0,"15"-11"0"0,3 0 0 0,-9 0 0 0,6-3 248 0,3 0 44 15,-9 1 8-15,9-1 3 0,3-5-227 0,0 0-44 16,0 0-10-16,0 0-2 0,9 3 10 0,0-3 2 16,-3 0 0-16,6-6 0 0,0 4-16 0,6-4-2 15,-6-2-1-15,6 1 0 0,2-4 23 0,1 3 5 16,0-5 1-16,3 0 0 0,0-3 25 0,0 0 5 15,2 0 0-15,1 3 1 0,3-3-17 0,0 3-4 16,-4-3-1-16,1 2 0 0,3-1-11 0,0 1-1 16,-6 1-1-16,2 0 0 0,1 2-24 0,-3 3-5 15,-6 0-1-15,0 1 0 0,0-1-8 0,-1 2 0 16,-2 1 0-16,-3 2 0 16,0 1-48-16,-3-4-4 0,0 4-2 0,0-1 0 15,-9 3-49-15,3 0-9 0,-3 0-3 0</inkml:trace>
  <inkml:trace contextRef="#ctx0" brushRef="#br0" timeOffset="34445.39">2416 7961 1220 0,'0'0'54'0,"0"0"11"16,0 0-52-16,0 0-13 0,0 0 0 0,6 3 0 15,0 0 78-15,6-3 13 0,0-3 2 0,2-2 1 16,4-1 2-16,3-2 1 0,9-2 0 0,3-3 0 0,-4-3-22 16,1 0-5-16,6-3-1 0,6-2 0 0,-7 3-12 0,4-3-2 15,3-3-1-15,-7 3 0 0,1-1-23 0,0 6-5 16,3-2-1-16,-7-1-737 16,-2 4-147-16</inkml:trace>
  <inkml:trace contextRef="#ctx0" brushRef="#br0" timeOffset="35515.15">3952 7480 932 0,'0'0'41'0,"0"0"9"0,0 0-40 0,0 0-10 15,0 0 0-15,0 0 0 0,0 0 91 0,0 0 16 16,-3 2 3-16,-3-2 1 0,-3 3-14 0,6 0-2 16,-3 2-1-16,0 0 0 0,-3 1-16 0,3-1-3 15,0 5-1-15,0-2 0 0,0 3-20 0,0 2-4 16,0 0-1-16,0 6 0 0,0-1-19 0,1 1-4 16,-1 5-1-16,3 0 0 0,-3-1-15 0,6 1-10 15,-3 3 12-15,3-3-12 0,0-1 0 0,3 1 0 16,3-5 0-16,3 2 0 0,-4-5 0 0,4 0-11 15,3-6 0-15,3 1 0 0,-3-3-4 0,0-3-1 0,6-2 0 16,3-3 0-16,0-3 16 0,-1 0-11 0,1-5 11 16,0 0-10-16,3 1 10 0,0-7 16 0,-4 1-4 0,1-3-1 15,-3 0 6-15,3 0 2 0,-9-2 0 16,3-1 0-16,-6-2-3 0,0 3 0 0,-3-3 0 0,-3-3 0 16,0 3-5-16,-6-1-2 0,0 1 0 0,-3 3 0 15,-6 2-25-15,0 3-4 0,-3-1-2 0,-3 4 0 16,0 5-35-1,-6 2-7-15,1 3-2 0,-4 5 0 0,0 0-8 16,3 6-2-16,0 0 0 0,1-1 0 0,2 3-17 16,3-2-4-16</inkml:trace>
  <inkml:trace contextRef="#ctx0" brushRef="#br0" timeOffset="36064.44">4431 7480 1209 0,'0'0'108'0,"0"0"-87"16,0 0-21-16,0 0 0 0,-6-6 148 0,6 6 24 15,0 0 6-15,0 0 1 0,0 0-55 0,0 0-10 16,-6 6-2-16,3-1-1 0,0 0-63 0,3 6-12 16,-3-3-2-16,0 5-1 0,3-2 12 0,-3 2 3 15,-3 3 0-15,6 0 0 0,0 2-20 0,-3 1-3 0,0-1-1 0,0 1 0 16,3-1-11-16,-3-2-2 0,0 0-1 0,0 0 0 16,0 0 2-16,0-3 0 0,3 0 0 0,-3 0 0 15,0-2-3-15,0 0 0 0,3-6 0 0,0 3 0 16,-2-3-9-16,2-5 10 0,0 0-10 0,0 0 10 15,0 0-10-15,0 0 12 0,0 0-12 0,5-8 12 16,1-2-12-16,3 2 8 0,-3-6-8 0,3 4 8 16,0-1-8-16,0-2-16 0,0 2 4 0,3 4 1 15,0-1-1-15,0 2-1 0,3 1 0 0,0 2 0 16,-4 1-20-16,4 2-4 0,0 0-1 0,0 0 0 0,-3 5 18 0,0-2 3 16,0 2 1-16,3 0 0 0,-3 1 6 0,-1 1 2 15,1 1 0-15,0 3 0 16,-3-3-20-16,0 3-4 0,-3-4-1 0,0 1 0 0,-3 0 33 15,0 3 0-15,-3-3 0 0,-3 2 0 0,0-2 20 0,-3 0 10 16,-3 3 2-16,0-3 1 0,-6-3-10 0,-2 6-3 16,-4-3 0-16,-3 2 0 0,0-2-20 0,0 0 9 15,-3 0-9-15,-2 0 0 0,5-3 0 0,-3 1-17 16,3-4 1-16,3-2-736 16,4 0-148-16</inkml:trace>
  <inkml:trace contextRef="#ctx0" brushRef="#br0" timeOffset="40829.18">4836 7673 723 0,'0'0'32'0,"0"0"7"16,0 0-31-16,0 0-8 0,0 0 0 0,0 0 0 15,0 0 86-15,0 0 16 0,0 0 3 0,0 0 1 0,0 0-27 0,0 0-6 16,0 0-1-16,0 0 0 0,0-5 4 0,0 5 0 16,0 0 0-16,0 0 0 0,-3-6-1 0,3 6 0 15,-6-2 0-15,3-1 0 0,-6 3 1 0,3 0 1 16,-3 0 0-16,3 3 0 0,0-1-29 0,0 1-5 16,-3 0-2-16,3 2 0 0,0-2-19 0,0 2-4 15,3 0-1-15,0 0 0 0,0 1-9 0,1-1-8 16,2 3 9-16,-3 0-9 0,0 0 0 0,6 0 0 15,0 0 0-15,2-3-10 0,-2 3-1 0,6 0 0 16,0 0 0-16,0 0 0 16,3-3-25-16,0 3-6 0,3-5-1 0,-3 2 0 15,0 3-10-15,3-3-3 0,0 0 0 0,-4 3 0 16,-2-2 16-16,0 2 4 0,-3-3 0 0,0 0 0 0,-3 0 23 0,3 1 5 16,-6-6 8-16,-3 5-13 0,-3 3 22 0,3-3 5 15,-3 3 1-15,3-2 0 0,-6-1-3 0,-3 0-1 16,4 0 0-16,-7 1 0 0,3-4 1 0,0 1 0 15,0 0 0-15,0-1 0 0,0-2 4 0,0 0 2 0,0 0 0 16,3 0 0-16,3 0-2 0,0 3-1 0,0-3 0 0,6 0 0 16,0 0-4-16,0 0-1 0,0 0 0 0,0 0 0 15,6 5-10-15,0 1-9 0,6-4 9 0,3 1-13 16,3-3-3-16,3 0-1 0,3 0 0 0,0 0 0 16,-1-5-18-16,1-1-3 15,0-2-1-15,0 0 0 0,6-2 26 0,-7 2 5 0,1-3 8 0,0 1-13 16,-3-1 26-16,-3-2 6 0,0 2 1 0,-7 1 0 15,4-1 9-15,-6 1 3 0,0-4 0 0,0 6 0 16,-3-2-10-16,-3-1-2 0,3 1 0 0,-3 2 0 16,0 0 10-16,-3 2 2 0,0-2 0 0,0-2 0 0,-3 5-20 0,-3-1-3 15,-3 1-1-15,0 2 0 0,0 1 3 0,-3 2 0 16,0 0 0-16,0 0 0 0,-2 0-11 0,2 2 0 16,0 4 0-16,3-1 0 0,0 0 8 0,3 1-8 15,0 4 8-15,3 1-8 0,0 2 0 0,3-2 0 16,3-1 0-16,0 3 0 0,3 1-14 0,3-1 5 15,-3 0 1-15,6-2 0 0,-3 2 8 0,6 0-8 16,-4-2 8-16,7-3-8 0,-3 0-12 0,3-3-1 16,-6-3-1-16,6 1 0 0,-3-3 22 0,0 0 0 15,0-5 8-15,-1 2-8 0,4-5 24 0,-3 0-1 16,-3 0 0-16,0-2 0 0,-3-1 5 0,0 1 2 16,0-4 0-16,0-1 0 0,-3-4-2 0,3 3 0 15,-1-2 0-15,1-1 0 0,0 3-9 0,-3 3-3 16,-3-3 0-16,3 3 0 0,-3 2 17 0,-3 3 3 15,0 3 1-15,0 0 0 0,0 5-13 0,0 0-2 16,0 0-1-16,0 0 0 0,0 0-13 0,0 0-8 0,0 10 8 16,0 1-8-16,3 0 0 0,0-1 8 0,0 1-8 0,0-1 0 15,3-2 0-15,0 3 0 0,3 2 0 0,-3-2-8 16,0-1-4-16,0-2 0 0,3 3 0 0,-3-3 0 16,-3-3-22-16,3 3-5 15,-6-8-1-15,6 5 0 0,-6-5 26 0,3 5 5 0,-3-5 1 0,0 0 0 16,0 0 8-16,0 0 0 0,0 0 0 0,0 0 0 15,0 0 0-15,0 0 11 0,0 0-3 0,0 0 0 16,0 0-8-16,0 0 0 0,0 0 0 0,8-2 0 0,-8 2 0 16,9-5 0-16,0 2 0 0,-3 0 0 0,-6 3 26 0,9-2 3 15,-9 2 1-15,9 0 0 0,3 2-22 16,-3-2-8-16,-3-2 0 0,0 4 0 0,3 1-9 0,0 2-8 16,-3 0-2-16,0-2 0 0,0 2 19 0,0 1 0 15,0 2 0-15,-1 0 0 0,-2-3 0 16,3 0 0-16,0 3 0 0,-3-3 0 0,3 3 0 0,-3-2 0 15,3 2 0-15,0-3 0 0,0-3 0 0,-3 1 0 16,0 2 0-16,3-2 0 0,-3 0 12 0,3-3 5 16,0 2 2-16,-6-2 0 0,3-2-19 0,3 2 0 15,0-3 0-15,-3 3 0 0,0-3 0 0,0-2 0 16,0 2 0-16,-3 3 0 0,6-2 0 0,-3-3 0 16,0-1 0-16,0 1 0 0,-3 0 10 0,0-1-2 15,0-2 0-15,3 0 0 0,0 1-8 0,0-1 0 16,-3-6 9-16,2 4-9 0,4-1 0 0,-3 1 0 15,0-4 0-15,0 1 0 0,3 3 0 0,0-1 0 16,0-2 0-16,-3 2 8 16,3 1-32-16,-3-1-5 0,0 0-2 0,0 4 0 0,-3-1 31 0,3 2 0 0,-3-2 0 0,3 3 0 15,-3 5 45-15,0-3 15 0,3-2 4 0,-3 5 0 16,0-3-52-16,0 3-12 0,0-2 0 0,0 2 0 16,0 0 0-16,0 0 0 0,0 0 0 15,0 0 0-15,0-5 0 0,0 5 0 0,0 0 0 0,0 0 0 16,0 0 0-16,0 0 0 0,0 0 0 0,0 0 0 15,0 0 0-15,0 0 0 0,0 0 0 0,0 0 0 16,0 0 0-16,0 0 0 0,0 0 0 0,0 0 0 16,0 0 24-16,0 0 3 0,-3 5 0 0,3-5 0 15,6 10-43-15,-3 1-9 0,0-3-2 0,0 3 0 0,3-4 27 0,-3 1 0 16,-3-8 0-16,6 8 0 0,0 0 46 0,3 3 14 16,-3-3 4-16,3 2 0 0,-3-2-52 0,2 0-12 15,4 3 0-15,0-3 0 0,-3 0 0 0,3-3 0 16,3 3 0-16,-3-3 0 15,0 1-48-15,0-1-13 0,0-3-3 0,-3 1 0 0,5-3 52 0,-5 0 12 16,0 0 0-16,3 0 0 0,3-3 0 0,-6 1 0 16,0-1 0-16,3-2 0 0,-3-3 0 0,0 0 0 15,0-3 0-15,-3 1 0 0,0-1 0 0,-3 1 0 16,5-4 0-16,-5 1 0 0,0 0 0 0,0 0 0 16,0 0 0-16,-3-1 0 0,-3 1 0 0,0 2 0 15,-3 1 0-15,0 2 0 0,1 3-16 0,-7 2-1 16,3 0 0-16,0 6 0 15,-3 0-24-15,3 2-5 0,0 3-1 0,0 5 0 0,3-2 38 0,0 5 9 16,-3-3 0-16,6 8 0 0,0-3 0 0,0 1 0 16,3 2 0-16,6-2 0 0,-3 2 49 0,0-5 12 15,9 0 3-15,0-1 0 0,0-1-52 0,0-4-12 0,6 1 0 16,3-3 0 0,-1-6-67-16,1-2-16 0,0-2-3 0,6-3-1107 0</inkml:trace>
  <inkml:trace contextRef="#ctx0" brushRef="#br0" timeOffset="41254.17">6518 7533 2257 0,'-12'-6'100'0,"9"6"20"0,-3-2-96 0,0-1-24 16,-3 0 0-16,0 3 0 0,0 0 92 0,0-2 14 16,0-1 2-16,0 3 1 0,0 0-5 0,0 3 0 15,0-1-1-15,-3 1 0 0,1 2-71 0,-1 1-13 16,0-1-3-16,-3 6-1 0,0-1-15 0,3 1 0 15,0 5 0-15,0-1 0 0,0 1 11 0,-3 3-1 16,4 5 0-16,-1 0 0 0,6-3-10 0,0 2 0 16,0 4 0-16,0-3 0 15,6 0-49-15,6-3-12 0,0 0-3 0,3-3 0 0,-3-2 47 0,6-2 9 16,2-4 8-16,4-2-12 0,-6-5-8 0,6-1-1 16,0-2-1-16,0-2 0 0,0-4 22 0,-3 1 0 15,-1-5-9-15,1-1 9 0,0 0 20 0,-3-5 8 16,-3-2 2-16,3-3 0 0,-3 0-30 0,0-3 0 15,-3-3 0-15,3-2 0 0,-3-2 0 0,0-7 0 16,0 1 0-16,-1-5 0 0,-2-3 14 0,0 0-3 0,0 0-1 16,0-2 0-16,-3 2-10 0,0 8-14 0,0 2 3 15,0 6 1-15,0 8 18 0,0 2 3 0,-3 9 1 0,0 2 0 16,0 5-12-16,3 3-17 0,-5 8 4 16,-1 8 1-16,3 2 12 0,-3 6 0 15,0 3 0-15,3 7 0 0,-3 3 35 0,6 3 9 0,-3 0 3 0,3-1 0 16,3-2-28-16,0 3-6 0,6-6-1 0,0 1 0 15,5-6-56 1,4-3-12-16,3-4-3 0,3-7-1257 0</inkml:trace>
  <inkml:trace contextRef="#ctx0" brushRef="#br0" timeOffset="42290.09">4246 4434 1638 0,'0'0'36'0,"0"0"7"0,0 0 1 0,0 0 3 16,0 0-38-16,0 0-9 0,0 0 0 0,3 6 0 16,-3-6 95-16,6 8 17 0,0-3 3 0,0 0 1 0,0 3-42 0,-3 0-8 15,0 3-2-15,0-1 0 0,0 1-3 0,-3 2-1 16,-3 0 0-16,0 3 0 0,0 3-22 0,0-3-5 15,-3-3-1-15,0 3 0 0,3 0-16 0,-3-1-3 16,0 1-1-16,3 0 0 0,-2-5-12 0,-1-1 0 16,3 1 8-16,-3 0-8 0,3-4 0 0,3 1 0 15,0-2 0-15,0-6 0 0,0 0 0 0,0 0-13 16,0 0 2-16,6 5 1 0,3-2-9 0,2-3-1 16,-2-6-1-16,3 4 0 0,0-1 7 0,3 0 2 15,0 1 0-15,3-4 0 0,-3 1 12 0,3 0 0 16,-1 2 0-16,1 1-9 0,-6-1 9 0,6-2 0 15,0 5 0-15,0-3 8 0,-3 3-8 0,2-3 0 16,1 3 0-16,0 0 0 16,0 0-37-16,0 0-9 0,0 0-2 0,-3-2 0 15,6 2-160-15,-7 0-32 0,22-8-6 0,-12 2-2 0</inkml:trace>
  <inkml:trace contextRef="#ctx0" brushRef="#br0" timeOffset="43644.87">4833 4561 2055 0,'0'0'45'0,"0"-5"10"16,-3 0 1-16,0-3 2 0,0 3-46 0,0-3-12 0,-3 0 0 0,3 0 0 16,-3 3 97-16,0 2 18 0,0-2 3 0,0 2 1 15,-6 3-79-15,3 0-15 0,0 0-3 0,0 5-1 16,-2 1-9-16,2 4-1 0,0 1-1 0,0 2 0 16,-3-3-10-16,3 6 0 0,0-2 0 0,3 1 0 0,0 1 0 0,0 0 0 15,3-3 0-15,0 3 8 16,6 0-32-16,6 5-38 0,-6-13 30 15,6-2-26-15,0-1-6 0,3-2 0 0,-3-3-1 16,3-3 17-16,-3 0 4 0,3-2 1 0,-4-3 0 0,1 0 43 0,0 0 0 16,0-2 0-16,3-1 0 0,-3 0 43 0,-3 1 4 15,0-1 1-15,3-2 0 0,-6 2-21 0,0-2-4 16,0 3-1-16,3-4 0 0,0 4 16 0,-3-1 3 16,0 3 1-16,-3 0 0 0,3 3-25 0,0 0-5 15,-3 5 0-15,0 0-1 0,0 0-1 0,0 0 0 16,0 0 0-16,0 0 0 0,-6 5-10 0,3 6 0 15,3-1 0-15,0 1 0 0,3-1 0 0,0 1 0 16,0 0 9-16,6 2-9 0,-6-3 0 0,5 1 0 16,-2 0 0-16,6-1 0 15,-3-2-28-15,3 0-8 0,-3-3 0 0,3-2-1 0,0 2 19 0,3-2 4 16,-3-6 1-16,3 1 0 16,-3-4-41-16,-1 1-8 0,1-3-2 0,0-3 0 0,-3-2 83 0,0 3 16 0,0-1 3 15,0 0 1-15,-3-4-7 0,0-1 0 0,-3-3-1 16,3 1 0-16,-3-1-31 0,-3-2 0 0,0 0-8 0,3 2 8 15,-3 1 44-15,0 2 15 0,0 0 3 0,-3 3 1 16,3 5-28-16,0-3-6 0,0 3-1 0,0 0 0 16,-3 6 8-16,3 2 0 0,-3-3 1 0,3 3 0 15,0 0-26-15,0 0-11 0,0 0 8 0,0 8-8 16,3 3 0-16,-3-1 0 0,3 1 8 0,-3 2-8 16,0 0 0-16,0 0 0 0,3 6 0 0,0-3 0 0,0 0 0 15,0 2 0-15,0 1 0 0,3-1 0 0,-3 1 0 0,3-1 0 16,-4-2-9-16,4 3 9 0,0-1 0 0,0-4 0 15,3-1 0-15,0-3 0 16,3 1 0-16,-3-1 0 0,3-2 0 0,-3-2 0 0,3-1 0 0,0-2 0 16,0-1 0-16,2-4 0 0,1-1 0 0,3-2 0 15,-6-3 0-15,3-3 0 0,0-2 0 0,-3 0 0 16,0 0 0-16,3-6 0 0,-6 0 0 0,-1 1 0 16,-2-1 0-16,3-2 0 0,-6 0-16 0,0 8 4 15,-3 0 1-15,-3-1 0 0,0 1 11 0,-3 3 16 16,0 2-4-16,0 0-1 15,1 2-60-15,-4 4-12 0,-3 2-3 0,3 2 0 0,0 4 52 0,3 2 12 16,0 0 0-16,0 2 0 0,3 1 0 0,-3 2 0 16,3 3 0-16,3 0 0 0,3 0 0 0,0-3 0 15,3 0 0-15,3-2 0 0,0 2 0 0,3-3 0 16,-3 1 0-16,0 0 0 0,0-1-20 0,2-4-2 0,1-1 0 0,0-5 0 16,0 0 22-16,0-3-11 0,0 1 11 15,0-1-8-15,-3-2 27 0,3-1 5 0,-3 4 2 0,0-6 0 16,2-3-26-16,1-2 0 0,-3 2 0 0,0-2 0 15,3 0 56-15,-3 0 7 0,0-1 1 0,-3 4 0 16,3-1-52-16,0 3-12 0,-3-2 0 0,0 4 0 16,-3 1 0-16,3-3 0 0,3 6 0 0,-3-1 0 15,-6 3 20-15,0 0 0 0,5 0 1 0,-5 0 0 16,6 5-33-16,-3 0-8 0,-3-5 0 0,3 8-1 16,3 3 21-16,-3 0 0 0,-3-1 0 0,3-2 0 15,-3 0 0-15,0 3 0 0,0-1 0 0,0 1 0 16,0-11 0-16,0 5 0 0,0 3 0 0,0-8 0 15,0 0-56-15,0 0-6 0,0 0-2 0,6 0 0 0,-3-3 52 0,3-5 12 16,3 3 0-16,-3-3 0 0,3-2 0 0,0 2 0 16,3-3 0-16,-3 1 0 15,0 2-51-15,0 0-7 0,3 0-2 0,-1 2 0 0,-2 1 45 0,-3 2 15 16,3-2-9-16,-3 5 9 0,-6 0 0 0,0 0 0 16,0 0 0-16,6 5 0 0,-3 1 0 0,0 2 0 15,0 5 12-15,-3 0-4 0,0-2 39 0,0 5 8 16,3-3 1-16,3 3 1 0,-3-3-45 0,0 0-12 15,6 0 0-15,0 1 0 0,0-4 0 0,0 1 0 16,0-3 0-16,3 0 0 16,-1-6-28-16,1 1-7 0,-3-3-1 0,3-3-1 0,0 1 59 0,0-4 12 15,-3-2 2-15,3 1 1 0,-3-4-29 0,0-2-8 16,0-6 0-16,0 1 0 0,-4-4 0 0,1 1 0 16,0 0 0-16,0-5 0 0,0-1 0 0,-3-2 0 15,0-3 0-15,0 1 0 0,0-4 0 0,3 1 0 0,-6 2 0 16,3 0 0-16,0 9 52 0,0 1 10 0,-3 6 2 0,0 3 0 15,0 3 0-15,0 4 0 0,0 6 0 0,0 0 0 16,0 0-52-16,0 0-12 0,-3 8 0 0,0 3 0 16,-3 2 0-16,3 3 0 0,3 3 0 0,-3 2 0 15,0 5 0-15,3-2 0 0,-3 2 0 0,0 4 0 16,3-4 0-16,0 3 0 0,0-2 0 0,3 2 0 16,0-3 0-16,0-2 0 0,0-3 0 0,3 3 0 0,3-6 0 15,0 1 0-15,0-3 0 0,0-6 0 0,3 1 0 16,0-6 0-16,3 1 0 0,-1-6 0 0,-2-6 0 0,6 1 0 15,0-3 0-15,0-5 0 16,-3-3-100-16,3 0-22 0,0-2-5 0,-1-6-717 16,-2 0-144-16</inkml:trace>
  <inkml:trace contextRef="#ctx0" brushRef="#br0" timeOffset="43779.05">6098 4337 2185 0,'0'0'96'0,"0"0"21"0,0 0-93 0,0 0-24 15,0 0 0-15,0 5 0 0,0-5 42 0,6 8 4 16,-6-8 1-16,6 5 0 16,3-5-69-16,0 0-14 0,0 0-2 0,-1-3-1 0</inkml:trace>
  <inkml:trace contextRef="#ctx0" brushRef="#br0" timeOffset="43955.44">5005 4382 1717 0,'12'0'37'0,"-3"0"8"0,3-3 2 0,6 0 2 16,-3-2-39-16,3 2-10 0,20-10 0 15,-2 5 0-15</inkml:trace>
  <inkml:trace contextRef="#ctx0" brushRef="#br0" timeOffset="46179.21">9497 3958 1566 0,'0'0'69'0,"6"0"15"0,-3 0-68 16,3 0-16-16,0 0 0 0,0 0 0 0,0-2 106 0,-3-1 18 15,3 0 3-15,0-2 1 0,-3 2-32 0,3-2-7 16,0 0-1-16,0-3 0 0,2 2-32 0,1-1-6 15,-3-4-2-15,3-2 0 0,0 0-25 0,3-1-6 16,0-2-1-16,0-2 0 0,3 2-16 0,0-5 0 16,0 5 0-16,2-3 0 0,-2 4 0 0,0-1 0 15,0 0 0-15,3 3 0 0,-6 2 0 0,6 3 0 16,-6 3 0-16,0-1 0 0,-1 4 0 0,-2-1 0 16,0 6-8-16,0-1 8 0,0 6 0 0,0 0 0 15,-6 3 0-15,3 0 0 0,0-1 12 0,-3 3-12 16,-3 3 12-16,0 0-12 0,6 0 12 0,-3 0-4 15,3 5 0-15,3-10-8 0,0 2 13 0,0 0-4 16,3 0-1-16,-1-2 0 0,4-1-8 0,0-2 12 16,-3 0-12-16,6-2 12 0,0-4-12 0,-3-2 0 0,3 0-10 15,-1-2 10 1,-2-1-74-16,3-2-9 0,0-1-1 0,0-2-1009 0</inkml:trace>
  <inkml:trace contextRef="#ctx0" brushRef="#br0" timeOffset="46808.18">10991 3474 1479 0,'0'0'65'0,"0"0"15"0,0 0-64 0,0 0-16 0,-6 0 0 0,0-3 0 16,0 1 109-16,3-1 19 0,-2 0 4 0,2 1 1 16,-3-1-6-16,3 0-2 0,-3 1 0 0,3-1 0 15,-6 1-46-15,3 2-10 0,-6-3-1 0,6 6-1 16,-6-3-54-16,0 2-13 0,-3 1 0 0,0 2 0 0,0 3 0 16,-2 0 0-16,-1 3 0 0,-6 7 0 0,3-5 34 0,0 8 4 15,0 6 1-15,1-1 0 0,-1 1-22 0,0 5-4 16,3-1-1-16,0 4 0 0,3-1-12 0,3 1 0 15,4-4 0-15,5 1 0 0,3-3 0 0,5-2 0 16,1-4 0-16,6 1 0 16,3-3-18-16,6-2-6 0,0-3-2 0,3-3 0 15,5-5-38-15,1 0-7 0,0-5-1 0,6-3-1 16,-4-3-108-16,4-2-22 0,-3-1-4 0</inkml:trace>
  <inkml:trace contextRef="#ctx0" brushRef="#br0" timeOffset="47519.97">11265 3810 1036 0,'0'0'92'0,"0"-8"-73"16,3-3-19-16,-3 1 0 0,0 2 157 0,0 0 28 0,-6-3 6 0,3 6 1 16,-3-3 0-16,0 6 0 0,-3-1 0 0,0 3 0 15,1 0-103-15,-4 0-20 0,0 5-4 0,-3 1-1 16,0 1-51-16,3 7-13 0,-6-4 0 0,0 6 0 15,3 0 34-15,4-3 4 0,-4 3 1 0,6 3 0 16,-3-3-31-16,6-3-8 0,0 0 0 0,3 0 0 16,3-2 0-16,0-1-12 0,3 1 4 0,0-3 0 15,-3-8-28-15,9 5-4 0,0-2-2 0,3-1 0 16,0-4 13-16,-1-1 2 0,1-2 1 16,3-3 0-16,-3 0 50 0,0 0 11 0,0-3 1 0,0-2 1 0,-3 3-37 15,0-1 0-15,0-2-12 0,0 2 4 0,0-2 30 16,-1 0 6-16,-2 0 2 0,-3 2 0 0,0 3-5 15,0 0-1-15,-3 3 0 0,0 5 0 0,0-8-4 16,0 8-2-16,0 0 0 0,0 0 0 0,0 0-18 0,0 0 0 16,0 0 0-16,0 0 0 0,-6 8 0 0,6-3 0 15,-3 6 0-15,3-1 0 0,0 1 0 0,3 2 0 16,0 3 0-16,0-3 0 0,3 3 0 0,3-3 0 16,-3 1-11-16,3-1 11 15,3 0-53-15,3-2-4 0,0-1-1 0,3 1 0 0,-3-6 39 0,5-2 8 16,-2-1 2-16,3-2 0 0,-3-2-5 0,0-1-1 15,0-2 0-15,-1-3 0 0,1 0 15 0,0-3 0 16,-3-2 0-16,0 0 0 0,0-6 19 0,0 1 0 0,0-3 0 16,-1-1 0-16,1-4-19 0,0 0 8 0,0-1-8 15,0-2 0-15,0 0 44 0,-3-3 3 0,-6 0 0 16,3 3 0-16,-3 0-30 0,0 0-5 0,-6 3-2 0,3-1 0 16,-3 3 2-16,0 3 0 0,0 3 0 0,0 4 0 15,3 1 2-15,0-3 1 0,0 6 0 0,-6 4 0 16,3 1 23-16,0 5 5 0,0 0 1 0,0 0 0 15,-3 5-56-15,3 6-10 0,0 0-2 0,0 2-1 16,0 5 25-16,-3 1 0 0,-3 2 12 0,0 6-4 16,0-1 8-16,0 3 1 0,0 3 1 0,0 2 0 15,0-5-18-15,0 3 0 0,3 0 0 0,0 2 0 16,0-2-10-16,6-3-6 0,0 0 0 0,3-2-1 16,3-6 17-16,-3 0 0 0,6 0 0 0,-3-5 0 0,3 0 0 0,2-3 0 15,1-5 0-15,3 0 0 0,3-3 0 0,-3-2-8 16,0-3 8-16,3 0 0 0,-4-5 12 0,1-1 5 15,-3-2 2-15,3-2 0 16,0-3-67-16,-6-1-12 0,3-2-4 0,-6 1-819 16,0-1-164-16</inkml:trace>
  <inkml:trace contextRef="#ctx0" brushRef="#br0" timeOffset="47668.48">11462 3609 2314 0,'0'0'51'0,"6"5"10"0,0-2 3 0,2 2 1 0,4 0-52 0,0 1-13 16,3-1 0-16,3 0 0 0,3 1 77 0,3-4 13 16,2 4 2-16,4-6 1 0,-3 0-23 0,3-3-5 15,5 0-1-15,1-2-887 16,0-3-177-16</inkml:trace>
  <inkml:trace contextRef="#ctx0" brushRef="#br0" timeOffset="48188.98">13009 3405 1324 0,'0'0'118'0,"-3"-5"-94"16,-2 0-24-16,2-1 0 0,-3 1 200 0,3-3 35 16,-3 3 7-16,3 2 2 0,-3 1-96 0,0-1-20 0,3 3-3 0,-3 0-1 15,0 0-48-15,0 3-9 0,0 2-3 0,-3 0 0 16,3 3-18-16,-3 0-4 0,-3 5-1 0,3 0 0 16,-3 3-14-16,1 3-3 0,-4 2-1 0,0 8 0 15,0-5-7-15,-3 5 0 0,0 0-1 0,-3 3 0 16,6 2-24-16,-2 1-5 0,2-4-1 0,0 6 0 15,3-2 34-15,3-3 6 0,3-3 2 0,3 0 0 16,0-3-27-16,3-2 0 0,3 0 8 0,3-3-8 16,3-2 0-16,3-4 0 0,0 1-10 0,6-2 10 15,-1-4-34-15,1-2-1 0,6-3 0 16,0 1 0-16,0-6-112 0,3-3-22 0,2 0-5 0,4-2-1 16</inkml:trace>
  <inkml:trace contextRef="#ctx0" brushRef="#br0" timeOffset="48445.91">13334 3593 2419 0,'0'0'53'0,"0"0"11"0,0 0 3 0,0 0 1 0,6 0-55 0,3 0-13 15,0 0 0-15,0-3 0 0,3 3 54 0,5-2 8 16,1-1 2-16,3 0 0 0,0 1-7 0,3-1-1 16,-3-2 0-16,2 2 0 0,1-5-38 0,0 6-8 15,0-4-2-15,-3-2 0 0,-1 3 2 0,1 0 0 16,-6-3 0-16,0 3 0 16,0-1-42-16,-6-2-9 0,0 3-2 0,-3 0-795 0,0 0-159 0</inkml:trace>
  <inkml:trace contextRef="#ctx0" brushRef="#br0" timeOffset="48686.73">13367 3580 2188 0,'0'0'97'0,"-3"5"20"16,3 3-93-16,0 0-24 0,0 5 0 0,0-5 0 15,0 3 107-15,-3 2 17 0,0 3 3 0,0 0 1 0,-3 0 0 0,3 2 0 16,-3-2 0-16,0 3 0 0,-3 2-97 0,3-3-19 15,-3-2-4-15,-3 3-8 0,0-1 17 0,0 3-3 16,0-5-1-16,-5 3 0 0,2-6-13 0,-3 3 11 16,3-3-11-16,-3 0 10 0,3 0-22 0,3-2-4 15,0 0 0-15,3-1-1 16,4-2-147-16,-1-3-28 0,3-2-7 0,3-3-1 0</inkml:trace>
  <inkml:trace contextRef="#ctx0" brushRef="#br0" timeOffset="48956.84">13632 3577 403 0,'0'0'36'0,"0"0"-36"0,0 0 0 0,0 0 0 16,0 0 404-16,0 0 73 0,0 0 15 0,0 8 4 16,0 0-244-16,0 0-48 15,0 5-9-15,3-7-3 0,-1 7-102 0,-2 0-21 0,-2 3-4 0,-1 0-1 16,0-3-51-16,3 3-13 0,0 2 0 0,-3 4 0 15,3-1 26-15,0 0 2 0,0 0 1 0,0 0 0 16,0-2-18-16,3 2-11 0,0-5 12 0,5 2-12 16,-2-5 9-16,6 1-9 0,0-4 0 0,0 1 9 15,3-3-9-15,0-3 0 0,3-2 0 0,0-3 0 16,2-3-52-16,4-2-8 0,0 0-3 0,6-6 0 16,3-5-196-16,-4-2-39 0,25-19-8 15,-15-1-2-15</inkml:trace>
  <inkml:trace contextRef="#ctx0" brushRef="#br0" timeOffset="49219.53">13757 3180 1983 0,'0'0'88'0,"6"8"18"0,2 5-85 0,4-2-21 16,0 2 0-16,6 1 0 0,6 1 101 0,3 4 16 15,5 2 3-15,4-2 1 0,3 2-33 0,-3 3-8 16,2-1 0-16,4 6-1 0,-3-5-39 0,-1 3-7 16,-2-3-1-16,0 7-1 0,-3-7-11 0,-1 8-1 15,-5-3-1-15,0 3 0 0,-3-3-18 0,-6 0 0 16,-4 3 0-16,1-1 0 0,-9-1 0 0,-3-4 0 16,-3-2 0-16,-6 2 0 0,-6-2 34 0,-3 0 3 0,-5-3 1 0,-7 3 0 31,-3-6-163-31,-6 1-33 0</inkml:trace>
  <inkml:trace contextRef="#ctx0" brushRef="#br0" timeOffset="52708.5">13215 3410 633 0,'-12'0'56'0,"12"0"-44"16,0 0-12-16,0 0 0 0,0 0 173 0,0 0 33 16,0 0 6-16,0 0 2 0,0-5-66 0,0 5-14 15,0 0-2-15,0 0-1 0,0 0-46 0,0 0-9 16,0 0-1-16,6 0-1 0,0 0-18 0,0-5-3 15,6 5-1-15,-3 0 0 0,5 0-6 0,1 0-2 16,3 0 0-16,0 0 0 0,0 0-25 0,0-3-6 0,-3 1-1 0,3-1 0 16,2 0 0-16,-2 1 0 0,0-1 0 0,0 0 0 15,3-2-12-15,-3 2 8 0,-3 1-8 0,-1-3 0 32,-2 2-28-32,0-2-11 0,-3 2-2 0,-3 0-1 15,-6 3-154-15,0 0-32 0,-6-8-5 0,6 8-2 0</inkml:trace>
  <inkml:trace contextRef="#ctx0" brushRef="#br0" timeOffset="52876.07">13408 3334 1422 0,'0'0'63'0,"6"0"13"16,0 0-61-16,0 0-15 0,3 0 0 0,0 0 0 0,0 2 111 16,3-2 19-16,-3 3 4 0,6 2 1 0,-3-2-43 0,-1 2-9 15,-5 1-2-15,3-1 0 0,6 0-36 0,-6 3-7 16,-6-3-2-16,0 3 0 0,0 0-25 0,-3 0-11 15,-3 5 8-15,-3-7-1046 16</inkml:trace>
  <inkml:trace contextRef="#ctx0" brushRef="#br0" timeOffset="54127.37">15668 2850 403 0,'0'0'17'0,"-3"-6"5"0,-3-2-22 0,3-2 0 16,-3 2 0-16,0-3 0 0,0 9 377 0,0-6 71 15,0 2 15-15,-3-2 2 0,0 3-281 0,-3 2-57 16,3-2-11-16,-3 5-3 0,0-2-65 0,-3 2-12 16,4 0-4-16,-4 0 0 0,0 2 0 0,3 1 0 15,-3-1 0-15,0 6 0 0,0 0-16 0,3 0-3 0,-3 6-1 0,4 4 0 16,-1-2-3-16,0 2-1 16,3 6 0-16,3 3 0 0,-3-6-8 0,6 5 12 0,-3 1-12 0,3 2 12 15,0-3-12-15,0 3 12 0,3 1-12 0,3 4 12 16,0-2-12-16,0 2 0 0,0 3 0 0,3 0 0 15,0 6 25-15,0-9 7 0,-3 3 0 0,3 5 1 16,0-2-33-16,0 5 0 0,-6 3 0 0,0 2 0 16,-3-5 12-16,0 5-4 0,3 0 0 0,-6 3-8 15,-6-2 13-15,6 1-4 0,0 4-1 0,0 2 0 16,-3-2 0-16,-3 2-8 0,6-2 12 0,-6 4-4 16,3-1-8-16,0-1 0 0,0-3 9 0,1 9-9 0,-1-3 0 15,3 0 8-15,-3-6-8 0,0 6 0 0,0-5 0 0,-3-3 0 16,0-1 0-16,0 7 8 0,0-6-8 0,0-1 9 15,0-4-9-15,1 0 10 0,2-9-10 0,0 1 0 16,-3-8 9-16,6 2-9 0,-3-5 0 0,6-2 8 16,0-6-8-16,3-5 0 0,0-6 0 0,3 1 0 15,-3-11 0-15,6 3 8 0,3-3-8 0,0 0 0 16,3-3 0-16,0-2 0 0,2-1 0 0,-2-1 0 16,3 1 0-16,-3-2 8 0,6 3-8 0,-3-3-13 15,3 0 3-15,3 0 1 0,-4 0 9 0,4-2 0 16,0 2 0-16,3-3 0 15,-3 1-86-15,6-4-22 0,-4 1-4 0,7-3-1140 0</inkml:trace>
  <inkml:trace contextRef="#ctx0" brushRef="#br0" timeOffset="54560.74">16266 2947 1832 0,'0'0'81'0,"0"0"17"0,0 0-78 0,0 0-20 15,0 0 0-15,0 0 0 0,0 0 112 0,6 0 20 16,3-2 3-16,0 2 1 0,3 0-40 0,2-3-7 15,1 3-1-15,6-8-1 0,-3 6-67 0,3-1-12 16,3-2-8-16,-4-1 8 0,4-2 15 0,-3 6 3 16,0-4 1-16,0 6 0 15,-6-7-87-15,3 1-18 0,-7 1-3 0,4 0-1 16,-6 2-122-16,-9 3-24 0,0 0-4 0,0 0-624 0</inkml:trace>
  <inkml:trace contextRef="#ctx0" brushRef="#br0" timeOffset="54766.66">16310 2929 1209 0,'-3'5'53'0,"3"3"12"0,-3-8-52 0,3 5-13 0,-5 3 0 0,-1 0 0 16,3 0 220-16,0 0 42 0,-3 0 8 0,3 5 2 15,0-5-132-15,3 3-27 0,-3 2-5 0,3 0 0 16,-3-2-39-16,0 2-7 0,-3-2-2 0,0 2 0 16,0 6-12-16,0-6-4 0,-6 0 0 0,3-2 0 15,-3 4-35-15,0-1-9 0,0-1 0 0,1 0 0 16,2 0 0-16,0-2 0 0,0 0 0 0,0-4 0 15,0 1-95-15,3-2-21 0,6-6-4 0,0 0 0 16,0 0-84-16,0 0-17 0,6-8-3 0,0 0-1 0</inkml:trace>
  <inkml:trace contextRef="#ctx0" brushRef="#br0" timeOffset="54941.17">16480 2934 691 0,'0'0'61'0,"0"0"-49"16,0 0-12-16,0 8 0 0,3 0 272 0,-3 0 51 15,0 3 10-15,0-1 3 0,0 3-154 0,0 1-30 16,0 2-7-16,0 2-1 0,-3-2-26 0,3 0-6 16,0 5 0-16,3-2-1 0,-3-1-58 0,3-2-11 15,3 0-2-15,0 2-1 0,3-2-49 0,3-3-10 16,-3 1-1-16,6-1-1 16,2-5-77-16,4-3-15 0,-3 0-3 0</inkml:trace>
  <inkml:trace contextRef="#ctx0" brushRef="#br0" timeOffset="55145.31">16867 3098 2419 0,'-12'0'53'0,"6"6"11"0,6-6 3 0,0 8 1 15,0-1-55-15,-3 4-13 0,0 0 0 0,3 2 0 16,3 0 98-16,-3 3 17 0,-3 0 3 0,3 0 1 15,6-3-37-15,-3 0-7 0,-9 0-2 0,3 1 0 16,6 1-73-16,0-1-27 0,-3-4 1 0,0 4-880 16,-3-9-176-16</inkml:trace>
  <inkml:trace contextRef="#ctx0" brushRef="#br0" timeOffset="55718.46">16447 3633 864 0,'0'-6'38'0,"-3"6"8"0,0 3-37 0,0-3-9 16,0 3 0-16,3-3 0 0,-3 0 224 0,1 2 44 16,2-2 8-16,0 0 1 0,0 0-98 0,0 3-20 15,-3 0-4-15,3 2-1 0,0 0-72 0,0 1-14 16,-3 1-4-16,3 1 0 0,-3 3-51 0,3-3-13 16,0 0 0-16,0 5 0 0,-3-2 0 0,3-1 0 15,0 4 0-15,0-1-785 0,3 0-155 16</inkml:trace>
  <inkml:trace contextRef="#ctx0" brushRef="#br0" timeOffset="55924.21">16397 4093 172 0,'0'0'16'0,"0"0"-16"0,0 0 0 0,0 8 0 16,0 0 348-16,0 0 68 0,0 0 12 0,0-3 4 15,0 3-244-15,0 0-48 0,0 0-9 0,0 0-3 0,0 0-51 16,0 0-10-16,3 0-3 0,-3 0 0 16,0 0-102-16,3 0-21 0,0-1-4 0,-3 1-1 15,0-8-12-15,3 6-2 0,-3 2-1 0,0 0 0 0</inkml:trace>
  <inkml:trace contextRef="#ctx0" brushRef="#br0" timeOffset="56284.62">16025 4966 1324 0,'0'0'118'16,"3"-2"-94"-16,3-4-24 0,3 4 0 15,-1-1 188-15,4 0 32 0,-3 1 8 0,6-1 0 16,0-2-122-16,3 2-25 0,3-2-5 0,0 0 0 15,5-1-16-15,1 1-4 0,0 0 0 0,3-1 0 0,-6 1-39 0,-1 0-8 16,1 2-1-16,0-2-8 16,-6 2-108-16,0-2-29 0,-6 2-6 0,0 1-889 15</inkml:trace>
  <inkml:trace contextRef="#ctx0" brushRef="#br0" timeOffset="56463.24">16182 4934 864 0,'0'0'76'0,"-6"6"-60"15,1-1-16-15,-1 3 0 0,0 0 195 0,3 0 36 16,0 2 7-16,-3 1 2 0,0 2-90 0,3 3-18 16,0-3-3-16,0 1-1 0,0 4-68 0,-3-2-13 15,3 0-3-15,-6 2-1 0,0 1-25 0,0-1-5 16,-3-2-1-16,0 0 0 0,0 0-12 0,-2-3 0 16,-1 1-12-16,3-4 12 15,0 1-99-15,0-3-13 0,0 0-2 0,3-3-822 0</inkml:trace>
  <inkml:trace contextRef="#ctx0" brushRef="#br0" timeOffset="56675.65">16367 4895 1944 0,'0'0'86'0,"3"5"18"0,0 3-84 0,0 0-20 0,-6 3 0 0,3 2 0 15,0 0 110-15,0 3 18 0,-6 0 3 0,6 2 1 16,-3 6-4-16,3 0 0 0,0 0 0 0,0 0 0 15,3-1-102-15,-3-1-26 0,6 1 0 0,-3 1 0 16,0-5 32-16,0-1 2 0,3-2 0 0,3 0 0 16,-3-3-54-16,0-2-12 0,0 2-1 0,0-2-1 15,0-9-126-15,-6-2-26 0,8-2-5 0,4-1-897 16</inkml:trace>
  <inkml:trace contextRef="#ctx0" brushRef="#br0" timeOffset="56868.06">16656 5061 2336 0,'-9'11'104'0,"3"-3"20"0,0 0-99 0,3 3-25 16,0 2 0-16,0 3 0 0,-3 0 75 0,3-1 9 16,3 1 3-16,-3 3 0 0,0-1-19 0,3-2-3 15,0 0-1-15,3 3 0 0,-3-6-51 0,0 0-13 16,0 0 0-16,3 0 0 15,0-2-151-15,3-3-33 0,-6-8-6 0,0 0-2 0</inkml:trace>
  <inkml:trace contextRef="#ctx0" brushRef="#br0" timeOffset="57127.89">16861 5157 2188 0,'-18'5'97'0,"15"-2"20"16,-3-1-93-16,0 1-24 0,3 2 0 0,-6 1 0 15,-8-1 107-15,2 3 17 0,15-8 3 0,-6 8 1 16,-9 0-103-16,0 0-25 0,9-3 0 0,-3 0 0 16,-3 3 0-16,0-3 0 0,0 3 0 0,0-2 0 0,7 2 0 15,-4-3 0-15,0 0 0 0,3 3 0 16,0-5-46-16,6-3-14 0,0 0-4 0,0 8 0 16,0-8 36-16,6 5 8 0,6 0 0 0,0-2 1 0,-7 0 31 0,10-3 5 15,6 0 2-15,0 0 0 0,-6-6-32 0,3 4-7 16,6-4 0-16,5 1-1 15,-2-3-18-15,-3-2-3 0,0 2-1 0,0-3-625 16,5 0-126-16</inkml:trace>
  <inkml:trace contextRef="#ctx0" brushRef="#br0" timeOffset="57739.8">17343 2622 1854 0,'18'-8'40'0,"-12"8"9"0,-6 0 2 0,9-3 1 15,6 1-41-15,-6 2-11 0,-3-8 0 0,3 5 0 0,3 1 76 0,0-4 14 16,-4 4 2-16,1 2 1 0,6-3-30 0,-3 6-7 16,6-3 0-16,-6 0-1 0,-3 8-40 0,0-3-15 15,6 3 11-15,0 5-11 0,-9 0 8 0,0 3-8 16,5 3 0-16,-2 4 9 0,0 4-9 0,-3-1 0 15,-6 6 0-15,3 8 0 0,-3 0 0 0,0-3 0 16,-6 10 0-16,0-4 0 0,3 7 43 0,0 0 3 16,-6 3 1-16,6 8 0 0,-3 0-27 0,4 0-4 15,-1 2-2-15,-3 8 0 0,-3 1-14 0,3 2 8 16,6 3-8-16,-6 7 0 0,-3-7 18 0,3 0-2 16,6 5-1-16,-3 3 0 0,0-9-24 0,3-2-5 15,0-2-1-15,0 5 0 0,6-6 15 0,-3-5 0 16,-3 3 0-16,0 0 0 0,6-11 35 0,-3-3 9 0,-3-2 3 0,0 3 0 15,0-6-9-15,0 0-2 0,-6-5 0 0,0 0 0 16,0-5-8-16,0 0-1 0,6-6-1 16,0 1 0-16,-3-6-6 0,0 0-2 0,0-3 0 0,-3-2 0 15,3-3 2-15,0 0 0 0,0-2 0 0,3-1 0 16,6-7-20-16,-6 0 0 0,-6-3 0 0,6-1 0 16,0-7 0-16,0 0 0 0,0 0 0 0,0 0 0 15,-3-2 0-15,-3-3 13 0,3-3-4 0,-9-3-1 16,-6 0-109-16,4-2-23 15,-4 0-4-15,3 2 0 0</inkml:trace>
  <inkml:trace contextRef="#ctx0" brushRef="#br0" timeOffset="60097.57">20999 2027 2044 0,'0'0'45'0,"0"0"10"0,-3 0 1 0,3 0 1 0,0 0-45 0,-3-3-12 16,-3 0 0-16,6 3 0 0,0 0 84 0,0 0 16 16,0 0 2-16,9 3 1 0,-3 0-55 0,5-3-12 15,4 2-1-15,0-2-1 0,3 0-16 0,0-2-3 16,0 2-1-16,0 0 0 0,2 0-14 0,4-3 9 15,0 6-9-15,0-3 8 0,0 0-8 0,-3 0 0 16,2 2 0-16,7 4 0 0,-6-6 0 0,-3 0 0 16,0 2 0-16,-7 1 0 0,-2 0 0 0,-3 2 0 15,-3-2 0-15,-6-3 8 0,-3 10 3 0,-6-2 0 16,-6 3 0-16,-2 2 0 0,-10 0-11 0,6 0 0 16,0 1 0-16,0 1 0 0,0-1 20 0,-2 2-2 15,-4-1 0-15,3 1 0 0,3 0-18 0,0 3 0 16,1-6 0-16,2 0 0 0,3 0 0 0,0 1 0 0,6-4 0 15,0 3 0 1,3 1-22-16,0-1-8 0,6-5-2 0,0 5 0 0,3-8 32 0,0 3 0 0,-3-8 0 16,9 0 0-16,0 0 0 0,3 0 0 0,3-5 0 0,0 0 0 15,0-3 0-15,2 0 0 0,1 3 0 0,6-3 0 16,0-3 0-16,-3 0 0 0,0 1 0 0,-4 2 0 16,4-5-47-16,0 2-3 0,-3 3-1 0,0 0 0 15,-3-2-164-15,-3 2-33 0,0-6-6 0,-4 4-2 0</inkml:trace>
  <inkml:trace contextRef="#ctx0" brushRef="#br0" timeOffset="60294.94">21013 2246 1839 0,'0'0'40'0,"0"0"9"0,0 0 2 0,9-2 1 0,3 2-42 0,-3-8-10 16,3 5 0-16,0 0 0 0,3 3 71 0,0-7 12 16,6 1 2-16,-1 1 1 0,1 0-62 0,6 2-13 15,-3-8-3-15,6 3-649 16,-1 1-131-16</inkml:trace>
  <inkml:trace contextRef="#ctx0" brushRef="#br0" timeOffset="60578.61">21817 2003 1267 0,'0'0'112'0,"-9"-3"-89"0,9 3-23 0,-12 0 0 16,3-2 190-16,0 2 34 0,-3-3 6 0,1 6 2 16,-4 2-95-16,3 3-18 0,0-3-4 0,-3 3-1 15,0 3-57-15,0 2-11 0,0 0-2 0,3 0-1 16,1 1-27-16,-1 4-4 0,3-5-2 0,3 1 0 0,0 1-20 0,3 1-4 15,3-2-1-15,0 1 0 0,6-1 15 0,0-4 16 16,3 3-3-16,0 1-1 0,2-1-26 0,4-5-6 16,0 0 0-16,3-3-1 0,-3 0 21 0,6 1 10 15,0-6-1-15,0 0 0 16,2-6-58-16,1 1-12 0,0-3-3 0,0-2 0 16,0 2-128-16,-4 0-25 0,1-6-6 0,0 1-1 0</inkml:trace>
  <inkml:trace contextRef="#ctx0" brushRef="#br0" timeOffset="60729.01">21555 2111 576 0,'0'0'25'0,"0"0"6"0,0 0-31 0,0 0 0 16,6 8 0-16,0-8 0 0,6 0 262 0,0 3 46 15,3-3 10-15,6 0 2 0,2-3-212 0,4 3-43 0,3-8-8 0,3 3-601 16,-4-3-121-16</inkml:trace>
  <inkml:trace contextRef="#ctx0" brushRef="#br0" timeOffset="61718.68">22526 1656 921 0,'0'0'82'0,"0"0"-66"0,-3-5-16 0,0 2 0 0,-3 1 208 0,0-1 37 15,-3-2 8-15,0 2 2 0,0 3-97 0,0 0-19 16,0-3-4-16,0 3-1 0,0 3-45 0,0-3-9 15,-3 3-1-15,3 2-1 0,3-5-52 0,-3 5-10 16,1-2-3-16,2 2 0 0,0 1-13 0,0 2 0 16,0-3 0-16,0 3 0 0,3-3 20 0,-3 8 2 15,6-5 0-15,-3 0 0 0,0 3-22 0,0 2 9 16,3 0-9-16,-3 0 0 0,0 1 16 0,0-6-4 16,3 10-1-16,-3-7 0 0,3 2-11 0,-3 3 0 15,-3 2 9-15,3 1-9 0,-3-6 24 0,3 6 1 16,-3 2 0-16,-3-5 0 0,3 2-25 0,-3 1 0 0,0-1 0 0,-2-2 0 15,-1 0 0-15,0 0-17 16,3 2 2-16,0-4 1 0,-6-4 22 0,6 1 5 0,-3-1 1 16,0 4 0-16,0-9-14 0,3 3-16 0,4-6 3 0,-1 1 1 15,6-3 12-15,0 0 16 0,0 0-3 0,0 0-1 16,6-5-76-16,-1-1-15 16,4-1-3-16,3-4-1 0,-3 0 2 0,3 1 0 0,3 2 0 15,0-3 0-15,3 3 25 0,-3 0 4 0,-3 3 2 16,2 5 0-16,-5-8 31 0,3 8 7 0,-3 8 0 0,-3-8 1 15,-6 0 11-15,6 5 12 0,-6 3-2 0,6 0-1 16,-3 3 15-16,-3-3 2 0,0 5 1 0,3 0 0 0,-3 0-27 16,3 1 0-16,0 4 0 0,0-5 0 0,0 1 47 0,3 4 13 15,0-5 4-15,0 1 0 0,3-1-24 16,3-5-5-16,-3 2-1 0,2-2 0 0,1-2-15 0,3-6-3 16,0 2-1-16,3-2 0 15,0-2-103-15,3 2-20 0,0-6-4 0,2-7 0 0</inkml:trace>
  <inkml:trace contextRef="#ctx0" brushRef="#br0" timeOffset="61939.1">22677 1741 1785 0,'0'3'159'0,"0"7"-127"16,-3-5-32-16,0 6 0 0,0 0 147 0,0 2 23 0,0 0 5 0,-3 0 1 15,3 6-39-15,1-6-7 16,2 3-2-16,2 2 0 0,1 1-92 0,0 2-18 0,3 3-4 16,-3-5-1-16,0 2-1 0,0-3-1 0,-6 1 0 0,3 2 0 15,0-8-11-15,-3 0 8 0,3 1-8 0,0-4 8 32,0-2-80-32,0 5-16 0,0-7-3 0</inkml:trace>
  <inkml:trace contextRef="#ctx0" brushRef="#br0" timeOffset="62146.68">22901 2185 1728 0,'0'0'153'0,"0"0"-122"0,0 0-31 0,0 0 0 0,-3 6 160 0,0-1 25 16,-3 3 6-16,6-5 1 0,-9 7-68 0,9-7-12 15,0-3-4-15,-3 5 0 0,-3 3-85 0,3-3-23 16,0 1 0-16,-3-4 0 16,-3 4-190-16,9-6-45 0</inkml:trace>
  <inkml:trace contextRef="#ctx0" brushRef="#br0" timeOffset="62334.06">23189 2122 2127 0,'0'0'94'0,"0"0"20"0,9 3-91 0,-3-3-23 0,-6 0 0 0,12 0 0 16,-3 2 69-16,0 4 10 0,3-6 1 0,-3 0 1 16,6 0-13-16,0 0-4 0,-4-6 0 0,4 4-819 15,-3-1-164-15</inkml:trace>
  <inkml:trace contextRef="#ctx0" brushRef="#br0" timeOffset="62508.37">23499 2109 2214 0,'0'0'98'0,"0"0"20"0,0 0-94 0,0 0-24 15,0 0 0-15,0 0 0 0,9 2 104 0,0 1 17 16,-3-3 3-16,0 5 1 0,11-5-82 0,1 3-17 15,-3-3-3-15,6 0-1 16,-6 0-160-16,0 0-32 0,3-3-6 0</inkml:trace>
  <inkml:trace contextRef="#ctx0" brushRef="#br0" timeOffset="62727.52">24047 1998 2224 0,'-12'0'99'0,"12"0"20"0,0 0-95 0,0 0-24 0,0 0 0 0,6 10 0 15,0-2 108-15,-1 3 16 0,-5-1 4 0,0 1 1 16,0 2-46-16,0 0-10 0,-2 1-1 0,-4-1-1 16,-6 0-38-16,3 0-7 0,-3 6-2 0,-3-6 0 15,0-5-24-15,-3 3 0 0,6 2 0 0,-6 0-895 16,4-8-181-16</inkml:trace>
  <inkml:trace contextRef="#ctx0" brushRef="#br0" timeOffset="63568.21">24416 1715 1728 0,'0'0'76'0,"3"5"16"0,-3-5-73 0,0 8-19 0,0 5 0 0,0 0 0 15,0 0 106-15,-3 1 18 0,-3 4 3 0,3-2 1 16,-3 8-25-16,0-6-5 0,0 4-1 0,-3-4 0 16,3 3-53-16,0 0-10 0,-3 3-2 0,9-5-1 15,-6-3-8-15,3-1-2 0,0 1 0 0,3-2 0 16,0-4-61-16,0-2-12 0,6 0-2 0,0-3-1102 16</inkml:trace>
  <inkml:trace contextRef="#ctx0" brushRef="#br0" timeOffset="63889">24499 1860 2188 0,'-18'0'97'0,"18"0"20"0,0 0-93 0,0 8-24 16,-12 3 0-16,9-6 0 0,-3 3 92 0,6-3 13 15,-6 3 3-15,3-3 1 0,-3-2-72 0,0 8-14 16,6-6-3-16,0 3-1 0,-8 0 36 0,2 0 7 15,0 2 2-15,-3-4 0 16,3 1-75-16,0-1-14 0,-3 2-3 0,0 0-1 16,6-3-4-16,-6 0-1 0,6-2 0 0,-3-1 0 15,3 6-7-15,0-5-2 0,3-3 0 0,0 0 0 16,3 5-21-16,0 1-5 0,3-1-1 0,-3-2 0 16,3 2 31-16,0-5 7 0,12 5 0 0,-6-2 1 0,3 2 31 0,-1-5-9 0,7 5 9 15,-3-2 0-15,-6 2 0 0,3 1 16 0,0-6-3 0,3 8 0 16,0-8 8-16,-4 0 2 0,-2 5 0 0,6-5 0 15,-6 3-34-15,6-3-6 0,-6 0-2 0,0 0-638 16,3 0-128-16</inkml:trace>
  <inkml:trace contextRef="#ctx0" brushRef="#br0" timeOffset="64434.38">24713 1492 2016 0,'0'0'89'0,"0"0"19"0,9 3-87 0,3-3-21 16,-3 5 0-16,0-5 0 0,0 5 97 0,3-5 15 16,0 8 4-16,-3-2 0 0,3-4-45 0,-4 4-9 15,7 2-2-15,-3 2 0 0,-9-5-18 0,9 3-4 16,-3 6-1-16,6-1 0 0,-9-5-13 0,-6 5-4 15,9 0 0-15,-9 0 0 0,0 3-2 0,0-2-1 16,-9 1 0-16,9 4 0 0,-6-6-17 0,0 6-12 0,-3-3 1 16,0-1 1-16,9 7 10 0,-3-9 0 0,0 0 0 0,-3 6 0 15,6-3 21-15,0-1 7 0,0 7 0 16,9-9 1-16,-6 0-29 0,3-2 0 0,3-1 0 0,3 1 0 31,-3-6-22-31,3 3-4 0,0-5-1 0,3-1 0 0,-9-2 16 0,2 0 11 0,4 0-13 0,3 0 5 31,-3-5-22-31,0 0-4 0,0-1-1 0,-3-2 0 0,6 1 13 0,-9-4 2 0,3 3 1 0,-9 0 0 16,9 3 19-16,-9-3-8 0,-3 3 8 0,-3-3 0 16,3 5 0-16,-3 0 0 0,-6 3 0 0,3 3 0 15,0 0 0-15,6 5 0 0,-6-3 0 0,0 8 9 16,3 0-9-16,0 1 0 0,-3-1 0 0,9 5 8 16,-3 3-8-16,-3-2 0 0,6 2 0 0,9 3 0 0,-9 0-10 15,6 0 10-15,-3-1 0 0,6 4-9 0,-6-6 9 0,6 5 0 16,0-7 0-16,0 7 0 0,-6-7 0 0,6 5 0 15,-9-3 0-15,6 0 0 0,-6-8 54 0,-6 6 16 16,6-3 3-16,-9 2 1 0,0-7-30 0,-3-1-5 16,-3 1-2-16,-9-3 0 0,4 0-15 0,-4-3-3 15,-3 0-1-15,-3-5 0 16,9 0-66-16,-8 0-14 0,-4-5-2 0,-6 0-1256 16</inkml:trace>
  <inkml:trace contextRef="#ctx0" brushRef="#br0" timeOffset="67656.19">24222 2347 1728 0,'0'0'38'0,"-6"-3"8"0,12 3 2 0,0 0 0 0,-6-2-39 0,9-4-9 0,3 12 0 0,-3-12 0 15,0 4 68-15,0 2 12 16,0 0 3-16,3 0 0 0,-1-3-24 0,7 0-5 0,0-2-1 16,3 2 0-1,3 1-151-15,6-1-30 0</inkml:trace>
  <inkml:trace contextRef="#ctx0" brushRef="#br0" timeOffset="71072.39">19293 3823 1958 0,'0'0'87'0,"0"0"17"0,0 0-83 0,0 0-21 15,0 0 0-15,3-5 0 0,3-3 85 0,-3 0 13 16,3 3 2-16,3-3 1 0,3 3-18 0,0-3-4 15,2 0-1-15,7 0 0 0,3 0-30 0,-3 3-7 16,0-1-1-16,3-2 0 16,2 3-53-16,4 0-11 0,-6-3-3 0,6 5 0 0,-4-5 27 0,4 0 0 15,-6-2 0-15,3 2 0 0,-3 0 0 0,-1 2 0 16,-5-1 0-16,0 1 0 16,-9 1-210-16,-3 0-37 0,-6 5-7 0,0 0-2 0</inkml:trace>
  <inkml:trace contextRef="#ctx0" brushRef="#br0" timeOffset="71295.25">19242 3823 1364 0,'0'0'60'0,"0"0"13"15,-3 6-58-15,3-6-15 0,0 0 0 0,0 7 0 16,0-1 104-16,3-1 19 0,-3-5 3 0,0 8 1 16,3 0-5-16,0 0-1 0,0 2 0 0,0 1 0 15,0 0-37-15,0-3-8 0,-3 2-2 0,0 1 0 0,0 2-10 0,-3-2-1 16,0-4-1-16,0 7 0 0,-3-1-30 0,0-2-7 15,-3-1-1-15,1 1 0 0,-1 2-24 0,-3 0 0 16,0 0 0-16,0 1 0 0,0-1 0 0,0-3 0 16,0-2-14-16,3 3 5 15,3 0-159-15,0-6-32 0,6 3-7 0,0-8-1 0</inkml:trace>
  <inkml:trace contextRef="#ctx0" brushRef="#br0" timeOffset="71539.25">19781 3617 1152 0,'0'0'51'0,"0"0"10"0,0 0-49 0,0 0-12 15,0 0 0-15,-3 8 0 0,0-3 284 0,-3 6 55 16,0 2 10-16,0 3 3 0,0-3-180 0,-3 3-35 16,6 2-7-16,-3 4-2 0,1 1-67 0,-1 1-13 0,0 0-4 0,0 2 0 15,3-2-16-15,0 0-4 0,0 0-1 0,0 0 0 16,3 0-23-16,0-3 0 0,3 3 0 0,0-3 0 15,0 0 0-15,3-3 12 0,3 1 0 0,0-3-1 16,2-3-11-16,4-2-16 0,0-3 4 0,6-3 1 16,0-3-104-1,3-2-21-15,-1-2-4 0,4-3-1101 0</inkml:trace>
  <inkml:trace contextRef="#ctx0" brushRef="#br0" timeOffset="71912.53">20147 4056 1267 0,'0'0'28'0,"0"0"5"0,0 0 2 0,0 0 1 0,0 0-36 0,0 0 0 15,0 0 0-15,0 0 0 0,0 0 144 0,0 0 21 16,3-8 5-16,-3 8 1 0,0 0-18 0,0 0-3 16,0 0-1-16,0 0 0 0,0 0-69 0,0 0-13 15,-3 0-3-15,-3 0-1 0,0 0 2 0,-3 3 1 16,3 2 0-16,-5 0 0 0,-4 3-17 0,3 0-3 16,-3 5-1-16,0 1 0 0,0-1-21 0,0 3-5 15,3-3-1-15,0 6 0 0,0-4-6 0,7 4-2 16,-4 2 0-16,6-2 0 0,3-6-10 0,6 0-14 0,0 3 3 0,2-3 1 15,1-2-2-15,6-1 0 16,-3-2 0-16,6-2 0 16,3-4-20-16,0 1-4 0,3-6 0 0,-1 1-1 0,4-4-95 15,3-4-18-15,0-1-4 0,-1-5-995 0</inkml:trace>
  <inkml:trace contextRef="#ctx0" brushRef="#br0" timeOffset="72138.62">20582 3847 2188 0,'0'0'97'0,"0"0"20"0,0 0-93 0,0 0-24 16,0 0 0-16,0 0 0 0,0 0 107 0,0 0 17 16,6 0 3-16,3 0 1 0,0 0-82 0,0 0-16 15,2 0-3-15,1 0-1 0,3 0-11 0,0 0-3 16,-3-3 0-16,3 1 0 0,0 2-12 0,3-3-8 15,2 0 8-15,-2 1-13 16,-3 2-99-16,-6 0-19 0,0 0-4 0,-3-3-956 0</inkml:trace>
  <inkml:trace contextRef="#ctx0" brushRef="#br0" timeOffset="72309.03">20567 4003 921 0,'0'0'40'0,"3"5"10"0,0 1-40 0,-3-6-10 0,3 5 0 0,3 0 0 15,0 1 335-15,0-1 65 0,3 0 12 0,0 0 4 16,2-2-231-16,1-3-45 0,3 0-10 0,3 0-2 16,0 0-51-16,0-3-10 0,3 1-3 0,5-3 0 15,-2 2-64-15,0-2-28 0,-3-1 1 0,6 1 1 16,0-3-182-16,-4 3-37 0</inkml:trace>
  <inkml:trace contextRef="#ctx0" brushRef="#br0" timeOffset="73056.47">21451 3442 1839 0,'0'0'81'0,"0"0"18"0,0 0-79 0,0 0-20 0,0 0 0 0,0 0 0 16,0 0 112-16,0 0 20 0,0 0 3 0,6 8 1 16,-3 0-26-16,-3 3-5 0,3-1-1 0,0 4 0 15,0 1-44-15,-3 4-10 0,0 5-2 0,0 0 0 16,-3 2 14-16,0 3 2 0,0 3 1 0,3 5 0 15,-3-3-65-15,0 3-14 0,0-2-2 0,0 2-1 0,0-5 17 0,0-1 0 16,0 1 0-16,0-3 0 0,0 0 10 0,0-2 6 16,3-4 0-16,-3 1 1 0,0-5-17 0,3-3 0 15,0-3 0-15,3-2 0 0,0-4 0 0,0 1-11 16,-3-8 2-16,0 0 0 0,6-8 1 0,0-2 0 16,3-1 0-16,0-5 0 15,0-5-32-15,0-3-5 0,3-2-2 0,0-6 0 16,-4 0-14-16,-2-2-3 0,0-3-1 0,3-5 0 15,-6 2-50-15,0-2-9 0,-3-1-3 0,-3 1 0 16,-3 8 43-16,-3-1 9 0,-3 3 2 0,-2 3 0 16,-1 3 14-16,0 5 3 0,-3 0 1 0,0-1 0 0,3 7 95 0,3 1 20 15,3-2 3-15,3 6 1 0,1 2 0 0,-1 0 0 16,3 3 0-16,3-1 0 0,0 1 0 0,0 5 0 16,9 0 0-16,2 0 0 0,1 0-16 0,3 3-4 15,0-1 0-15,3 4 0 0,0-4-23 0,3 6-5 16,-1 0 0-16,1-5-1 0,0 7-15 0,0-4 11 0,0-1-11 15,3 6 10-15,-7-1-10 0,4 1 0 0,6 2 0 0,-6-2 0 16,-3 2 40-16,-6 0 5 0,0 0 2 0,-6 3 0 16,-3-3-24-16,-3 1-5 0,-3 1-1 0,-6 4 0 15,0-3-17-15,-6 0 0 0,-3 0 0 0,0-1-850 16,0 4-174-16</inkml:trace>
  <inkml:trace contextRef="#ctx0" brushRef="#br0" timeOffset="73472.78">21668 4120 2649 0,'0'0'58'0,"0"0"12"0,0 0 2 0,6-6 4 0,-3 1-61 0,6 2-15 15,-3-2 0-15,6-3 0 0,0 3 54 0,3-6 8 16,0 3 2-16,3-2 0 0,2-1 0 0,-8-2 0 15,9 2 0-15,-3-2 0 0,-6 0-52 0,0 0-12 16,0-1 0-16,-3 1 0 16,0 0-48-16,-1 0-13 0,-5-1-3 0,0 4 0 0,-3-1 52 0,0 3 12 15,-6 0 0-15,3 3 0 16,-2-3-54-16,-4 6-8 0,0 2-2 0,0 0 0 0,-6 0 52 0,6 0 12 16,-6 5 0-16,6 0 0 15,0-2-54-15,0 2-8 0,3 0-2 0,0 1 0 16,6-6 0-16,0 0 0 0,0 0 0 0,9 8 0 15,-6 0 0-15,6-3 0 0,3-3 0 0,0 4 0 0,3-4 64 0,-3 1 16 16,0 0 2-16,0-1 0 0,-1 1 22 0,1 2 5 16,-3-2 1-16,0 2 0 0,0 1 66 0,-3-1 12 0,0 0 4 0,0 0 0 15,-3 1-52-15,3 2-9 0,-3-3-3 0,3 3 0 16,-3 0-51-16,0 2-13 0,0-2 0 0,0 0 0 16,3-5 12-16,0 2 0 0,0 0 0 0,6-2 0 15,-1 0-121 1,7-1-25-16,0-4-5 0</inkml:trace>
  <inkml:trace contextRef="#ctx0" brushRef="#br0" timeOffset="73756.93">22674 3466 2440 0,'-18'-11'108'0,"10"9"23"0,-1-3-105 16,-3 2-26-16,3 0 0 0,-6 1 0 0,3-1 103 0,-3 3 15 15,0 5 3-15,0-2 1 0,0 0-20 0,1 4-4 16,2-1-1-16,-3 7 0 0,0 0-53 0,0 3-10 16,0 0-2-16,3 5-1 0,0 0-31 0,0 6 0 15,-2 2-8-15,2 5 8 0,-3 3 0 0,3-2 0 16,3 2 0-16,-3 5 0 0,6-5 0 0,0 0 8 16,0 0-8-16,3 0 0 0,0-2 0 0,6-1 0 15,3-5 0-15,-3 3 0 0,6-6 0 0,0-2 0 16,0 0 0-16,3-6 0 0,0 1 0 0,6-6 0 15,-4 0 0-15,4-7 0 16,9-6-104-16,-3-3-16 0,9-2-4 0,2-6-1232 0</inkml:trace>
  <inkml:trace contextRef="#ctx0" brushRef="#br0" timeOffset="74840.19">22728 3765 1749 0,'0'0'38'0,"0"0"8"0,0 0 2 0,0 0 2 0,0 0-40 0,0 0-10 0,0 0 0 0,0 0 0 15,0 0 100-15,0 0 17 0,12 3 4 0,-3-1 1 16,3 1 5-16,3-3 1 0,-1 3 0 0,4-3 0 16,0-3-103-16,3 3-25 0,0 0 0 0,0-3 0 15,-1 1 56-15,1-1 7 0,6 0 1 0,-3 3 0 16,-3-2-52-16,9 2-12 0,-10 0 0 0,-2 0 0 15,0 2 0-15,-3 1 0 0,3 0 0 0,-9 2 0 16,-6 3 54-16,6 0 8 0,-9-3 2 0,0 6 0 16,-9-3-52-16,9 5-12 0,-6 0 0 0,-3-2 0 15,-6 2 0-15,3 0-12 0,-3 3 3 0,-9-3 0 16,9 3 9-16,-5 0 12 0,-1-3-2 0,0 3-1 0,3-3-9 0,0 3 0 16,0-3-12-16,-2 3 12 0,8 0 0 0,-3-3 0 15,3 3 0-15,0-2 12 0,6-4-12 0,0 3-12 16,-3-5 2-16,9 3 1 0,0-3 9 0,0-3 12 15,0-5-2-15,9 5-1 0,0-2-9 0,3 0 0 16,0-3 0-16,-3 0 0 0,9 0 0 0,-1-3 0 16,-2 3 0-16,6-5 0 0,3 2 0 0,3-2 0 15,-3 0 0-15,2-1 0 0,-5 1 0 0,0-3 0 16,3 3 0-16,0-3 0 0,-4 2 0 0,1 1 0 16,0 3 0-16,0-6 0 15,-3 2-100-15,-6-2-23 0,3 3-4 0,-3-3-717 16,-4 3-144-16</inkml:trace>
  <inkml:trace contextRef="#ctx0" brushRef="#br0" timeOffset="75724.64">22850 3985 864 0,'0'0'38'0,"0"0"8"0,0 0-37 0,0 0-9 0,6-6 0 0,-3 1 0 15,-3 5 245-15,6-3 47 16,-3-2 10-16,-3 5 2 0,3-5-141 0,-3 5-28 16,0 0-6-16,0 0-1 0,0 0-51 0,0 0-10 15,6-3-3-15,-3 3 0 0,9-2-51 0,-12 2-13 0,6 0 0 0,3 0 0 16,-1 0 0-16,1 0 0 0,3 0 0 0,0-3 0 16,3 0 0-16,3 3 0 0,3-5 0 0,3 2 0 31,-7-2-100-31,4-3-22 0,3 3-5 0,0-3-1 0</inkml:trace>
  <inkml:trace contextRef="#ctx0" brushRef="#br0" timeOffset="76393.66">23436 3855 1911 0,'0'0'84'0,"0"0"19"0,0 0-83 0,0 0-20 15,0 0 0-15,0 0 0 0,0 0 117 0,0 0 19 16,0 0 4-16,0 0 1 0,0 0-61 0,15 0-13 16,-9 0-3-16,9 3 0 0,0-6-15 0,0 0-3 15,0 1-1-15,-3-1 0 0,11 0-21 0,1 1-4 16,-6-1 0-16,-3 0-1 0,6 1-19 0,-3-1 0 15,0-2 0-15,-4 5 0 16,-5-3-48-16,3 1-12 0,-12 2-4 0,0 0-751 16,0 0-150-16</inkml:trace>
  <inkml:trace contextRef="#ctx0" brushRef="#br0" timeOffset="76565.98">23386 3966 1958 0,'0'0'43'0,"0"0"9"0,0 0 1 0,6 3 3 0,0-1-45 0,3-2-11 0,-1 0 0 0,4 0 0 16,-3 0 104-16,12 0 20 0,-6-2 3 0,6-1 1 16,3 0-52-16,-3 1-9 0,-1-1-3 0,10 1 0 15,-9-4-51-15,0 1-13 0,9 0 0 0,-10-3 0 16,7 2-188-16,-3-2-40 0,27-5-8 16,-13 3-1-16</inkml:trace>
  <inkml:trace contextRef="#ctx0" brushRef="#br0" timeOffset="76860.02">24207 3739 2329 0,'0'0'51'0,"0"-3"10"0,0-2 3 0,0 5 2 0,0-8-53 0,0 2-13 16,0 4 0-16,0-1 0 0,-3-5 125 0,0 3 23 16,3 5 4-16,-3-3 0 0,3 3-70 0,-6-2-14 15,0-1-4-15,-3 0 0 0,-2 3-51 0,2 0-13 16,0 3 0-16,-3 0 0 0,-9-1 54 0,9 6 8 15,-6 0 2-15,6-3 0 0,-6 6-52 0,4 2-12 16,-1 0 0-16,0 3 0 0,0 3 0 0,3 2 0 16,3-5 0-16,-3 2 0 0,3 1 0 0,6-1 0 0,-3 4 0 15,6-4 0-15,3 1 0 0,3-1 0 16,3 1 0-16,6-3 0 0,0-1-17 0,6-1-7 16,-3-1 0-16,5-5-1 0,-2 0 12 0,6-3 2 0,-3-5 1 15,3 0 0 1,-4 0-15-16,13-3-3 0,-3-2-1 0,0 0 0 15,2-6-182-15,1 1-36 0,3-4-7 0</inkml:trace>
  <inkml:trace contextRef="#ctx0" brushRef="#br0" timeOffset="77159.32">24288 3270 2188 0,'-9'8'48'0,"9"0"11"0,9 0 1 0,-3 5 1 0,3-5-49 0,2 5-12 16,4 3 0-16,6 0 0 0,-3 0 111 0,12 3 19 15,0-1 4-15,2 3 1 0,7 3-57 0,-6 3-11 16,-4-4-3-16,10 9 0 0,-6-3-5 0,-3 3-2 16,-1 2 0-16,1 1 0 0,0-1-45 0,-3-2-12 15,-3 0 0-15,2-1 0 0,-5-1 12 0,3 1 0 16,-6-4 0-16,-3 2 0 0,-6 0-12 0,0-3-17 15,-9 1 4-15,0-3 1 0,-9 2 40 0,0-2 8 16,-6 0 1-16,-6 0 1 0,0-6-10 0,-6 1-1 16,-5-1-1-16,-7-2 0 15,-3-3-180-15,-5 0-36 0</inkml:trace>
  <inkml:trace contextRef="#ctx0" brushRef="#br0" timeOffset="85629.34">8717 7519 1324 0,'-3'-5'59'0,"3"5"12"0,0 0-57 0,0 0-14 0,0 0 0 0,0 0 0 16,0 0 80-16,0 0 12 0,0 0 4 0,0 0 0 0,0 0 2 0,0 0 1 15,0 0 0-15,6 8 0 0,-3-3-28 0,0 6-6 16,3-3-1-16,-3 5 0 0,3 3 0 0,-3 3 0 15,0 2 0-15,3 3 0 0,-3 2-25 0,-3 6-6 16,3-1-1-16,-6 7 0 0,6-4 7 0,-3 0 1 16,-3 1 0-16,3 2 0 0,0-3-23 0,0 3-4 15,-3 0-1-15,3 0 0 0,-3-2-12 0,3-4 9 16,-3 1-9-16,3 0 8 0,-3-3-8 0,3-3 0 16,0 1 0-16,0-6 0 0,0-2 0 0,0-3 0 15,0-1 8-15,0-4-8 0,0 0 0 0,0-6 0 16,0 3 0-16,0-8 0 15,0 0-69-15,0 0-16 0,0 0-3 0,3-8-1 16,3-3-129-16,0-5-26 0</inkml:trace>
  <inkml:trace contextRef="#ctx0" brushRef="#br0" timeOffset="85929.09">8568 7567 1868 0,'0'0'41'0,"12"-5"9"0,3-3 2 0,3-3 0 16,3 1-42-16,0 2-10 0,3-3 0 0,-1 1 0 15,1-1 95-15,3 0 17 0,0 3 3 0,3 1 1 16,-1 4-48-16,1 0-10 0,3 1-2 0,0 4 0 0,-1-2-36 16,-2 6-7-16,0 1-1 0,0 4-1 0,-7-3 1 0,-2 5 1 15,0 0 0-15,-6 3 0 0,-3 0-4 0,-3 0-1 16,-3 3 0-16,0-1 0 0,-6 1 20 0,0 2 3 15,-9-3 1-15,0 4 0 0,-3-1-20 0,-3 2-4 16,-6-1-8-16,-3 1 12 0,1-1-12 0,-4 1 9 16,-3-1-9-16,-3 1 8 0,3-1-16 0,1-4-4 15,-1 1-1-15,6-3 0 16,0-6-86-16,4-2-17 0,8 0-3 0</inkml:trace>
  <inkml:trace contextRef="#ctx0" brushRef="#br0" timeOffset="86629.9">9869 7501 806 0,'-3'-3'72'0,"0"-2"-58"15,-3 2-14-15,3-2 0 0,-3 0 228 0,0-1 42 0,0 1 9 0,-3 3 1 16,1-4-110-16,-1 4-22 0,0-1-5 15,0 3-1-15,-3 0-59 0,0 5-12 0,-6-2-3 0,6 5 0 16,-6 2-16-16,3 4-3 0,-5 4-1 0,2 3 0 16,-6 3-25-16,3 5-6 0,-6 3-1 0,6 5 0 15,1 3-6-15,2-1-2 0,0 6 0 0,6 0 0 16,-3 0 19-16,6-2 3 0,-3-1 1 0,6 3 0 16,6-3-20-16,3 1-11 0,0-4 12 0,3 1-12 0,3-6 8 15,3-2-8-15,6-5 0 0,0-1 0 16,3-7-33-16,2-1-14 0,1-5-2 0,3-5-1 15,3-2-127-15,0-6-26 0,2-3-5 0,7-5 0 16</inkml:trace>
  <inkml:trace contextRef="#ctx0" brushRef="#br0" timeOffset="86918.32">10131 7652 1209 0,'0'0'53'0,"0"0"12"0,0 0-52 0,0 0-13 16,0 0 0-16,0 0 0 0,0 0 256 0,0 0 48 15,0 0 9-15,0 0 3 0,3 5-201 0,6 3-40 16,-3 0-8-16,6 3-2 0,3 4-21 0,0 1-5 0,2 0-1 0,1 3 0 16,3-1-30-16,0 6-8 0,3 0 0 0,0 0 0 15,2-3 0-15,1 3 0 0,0-1 0 0,3 1 0 16,-3-3-14-16,-1 1-4 0,-2-4-1 0,3 3 0 15,-3-2 19-15,-3-3 0 0,-1 0 0 0,-2-3 0 16,0-3 21-16,-6-2 8 0,0 0 2 0,0-5 0 16,-6 2-118-16,0-5-23 15,-6 0-5-15,0 0-996 0</inkml:trace>
  <inkml:trace contextRef="#ctx0" brushRef="#br0" timeOffset="87144.83">10554 7519 2426 0,'0'0'108'0,"-6"6"21"0,-3 2-103 0,-3-3-26 15,0 6 0-15,-3 2 0 0,0 3 106 0,-3 0 16 16,1 5 3-16,2 0 1 0,-3 5-50 0,3 1-9 16,0-1-3-16,-3 6 0 0,3 2-38 0,-3-2-8 15,1 3-2-15,-1-1 0 0,0-2-16 0,3 2 0 16,-3 0 0-16,3 1 0 0,-3-3 8 0,4-1-8 15,-1 1 0-15,0-3 0 16,3-2-23-16,0-1-8 0,3-2-1 0,0-3-1 16,3-2-170-16,0-3-33 0</inkml:trace>
  <inkml:trace contextRef="#ctx0" brushRef="#br0" timeOffset="87450.9">10941 7430 2592 0,'0'0'115'0,"3"0"23"16,-3 0-110-16,0 0-28 0,0 0 0 0,6 5 0 15,-3-3 28-15,3 6 0 0,-3 0 0 0,3 3 0 0,-4 2 13 0,1 3 3 16,0 5 1-16,-3 0 0 0,0 6-14 0,0 2-3 15,0 5-1-15,-3 6 0 0,-2 0-3 0,-1-1-1 16,0 4 0-16,0 2 0 0,-3-3-3 0,3-2 0 16,-3-1 0-16,0 4 0 0,3-6-4 0,-3-3-2 15,3-2 0-15,3 0 0 0,-3-6-14 0,0 1-18 16,3-4 4-16,0-1 1 16,0-4-61-16,3-5-12 0,-3-2-2 0,6-3-1206 15</inkml:trace>
  <inkml:trace contextRef="#ctx0" brushRef="#br0" timeOffset="87993.35">11351 7601 2188 0,'0'0'48'0,"0"0"11"0,0 0 1 0,6-2 1 0,-6 2-49 0,3-3-12 0,3 3 0 0,0 0 0 15,0 0 54-15,3 3 8 0,-3-3 2 0,3 0 0 16,3 2 51-16,0-2 10 0,0 0 3 0,0 3 0 16,3-3-103-16,-1 3-25 0,-2-3 0 0,6 2 0 15,0-4 0-15,0 4 0 0,0-2 0 0,0 0 0 16,3 0 0-16,-4 0 0 0,4 0 0 0,-3 0 0 15,0 3 0-15,0-3 0 0,0 5 0 0,-3 1 0 16,-1 2 0-16,-2 0 0 0,-3-1 0 0,3 4 0 0,-6-3 0 0,0 3 0 16,0-3 0-16,-6 2 0 0,0 1 56 15,0 2 7-15,-6 0 1 0,3 0 0 0,-6 3-64 0,-3-3-18 16,-3 6-1-16,-2 0 0 0,-4-1 19 0,-3 3 0 16,0-2 0-16,-3 2 0 0,0 0 0 0,1 0 0 15,-4-2 0-15,-3 5 0 0,3-3 0 0,-2 5-10 16,-1-2 2-16,0 0 0 0,0-3 8 0,7 0 0 15,5 0 0-15,6 0 0 0,0-2 18 0,6-3 6 16,3 0 0-16,6-3 1 0,3-2-34 0,6-1-7 16,0-2-2-16,9-3 0 0,3-2 29 0,5 0 5 15,1-6 2-15,9-2 0 0,-3-1-18 0,2-2 0 16,4 1 0-16,3-4 0 0,-1 3 0 0,4 0 0 16,-3 0 0-16,-1 0 0 0,-5-2 0 0,-3 4 0 15,0 4 0-15,-4-4 0 0,-5 1 0 0,-3 0 0 0,-6 2 0 16,-3 1 0-1,-3-4-48-15,-9 6-12 0,0 0-4 0,0 0-1254 0</inkml:trace>
  <inkml:trace contextRef="#ctx0" brushRef="#br0" timeOffset="88765.35">12161 7855 691 0,'0'0'61'0,"0"0"-49"16,0 0-12-16,0 0 0 0,0 0 274 0,0 0 52 15,0 0 10-15,0 0 3 0,0 0-159 0,0 0-32 16,0 0-7-16,9 0-1 0,-3-2-76 0,0 2-15 16,-6 0-3-16,12 0-1 0,0 0-17 0,0 0-3 15,3 0-1-15,-4 0 0 0,7 0-6 0,-6 0-2 16,3 0 0-16,0 0 0 0,0 0-16 0,0-3 10 0,3 3-10 15,-4-2 8-15,1-1-16 0,0 0-4 0,-3 1-1 0,3-1 0 32,-3-2-213-32,0 5-42 0</inkml:trace>
  <inkml:trace contextRef="#ctx0" brushRef="#br0" timeOffset="88953.34">12137 8046 1926 0,'0'0'85'0,"0"0"18"0,0 0-83 0,9 3-20 16,0-3 0-16,-3 0 0 0,-6 0 106 0,0 0 17 16,15 0 3-16,3-3 1 0,3 0-55 0,0 1-10 15,-4-4-2-15,7-2-1 0,-3 6-35 0,3-3-6 16,-3-1-2-16,0 1 0 16,-1 0-64-16,-2-1-14 0,0 4-2 0,-3-4-1051 15</inkml:trace>
  <inkml:trace contextRef="#ctx0" brushRef="#br0" timeOffset="89238.59">11405 7924 921 0,'0'0'82'0,"0"0"-66"0,9 0-16 0,3 0 0 16,-3 0 289-16,3 0 55 0,0 0 10 0,3 0 2 16,-1 0-192-16,1 0-38 0,3 0-8 0,0-2-2 15,3-4-87-15,0 1-17 0,2 0-4 0,4-1-8 16,-3 1-16-16,3-3-9 0,6 3-3 0,-1-3-1121 15</inkml:trace>
  <inkml:trace contextRef="#ctx0" brushRef="#br0" timeOffset="89854.92">13069 7763 1036 0,'0'0'46'0,"0"0"10"16,0 0-45-16,0 0-11 0,0 0 0 0,0 0 0 15,0 0 156-15,0 0 28 0,3-3 7 0,-3 3 1 0,0 0-77 0,6-2-15 16,-3-4-4-16,-3 6 0 0,0 0 0 16,0 0 0-16,-3-5 0 0,0 2 0 0,-3 3-25 0,0 0-6 15,-3 3-1-15,-3-3 0 0,-3 5 0 0,0-2 0 16,-2 5 0-16,-4 0 0 0,0 2-26 0,-3 4-6 15,-3-4 0-15,3 6-1 0,-2 0-14 0,2 2-2 16,0 1-1-16,0 0 0 0,6-1 0 0,3 3 0 16,4 0 0-16,2 3 0 0,3-3-14 0,3 1 0 15,6-1 0-15,3 0 0 0,6-3 0 0,2-2 11 16,4 0-11-16,6-3 10 0,0 1-10 0,0-6 0 16,6-3 0-16,-1 0 0 0,1-5 0 0,6 0 0 15,-1-3 0-15,4 1 0 16,-9-3-49-16,3-3-12 0,-1 0-3 0,1-3-819 0,-6-2-164 15</inkml:trace>
  <inkml:trace contextRef="#ctx0" brushRef="#br0" timeOffset="90201.25">13215 7210 1382 0,'0'0'61'0,"0"0"13"0,0 0-59 0,12 8-15 16,3 0 0-16,-1 0 0 0,4-3 172 0,3 8 32 16,-3-2 7-16,6 5 1 0,0-3-110 0,5 5-22 15,1 1-4-15,3 2 0 0,-3 3-45 0,5 2-9 16,1 1-2-16,0 5 0 0,0 2-4 0,-7-2 0 15,1 5-1-15,-3 2 0 0,0 1 5 0,-6 0 0 16,-4 0 1-16,-2-1 0 0,0-2-9 0,-9-2-3 16,0-1 0-16,-3-2 0 0,-6 0 55 0,-3-1 12 15,-3-2 1-15,-3 1 1 0,-6-1-38 0,-2-3-7 16,-7-2-1-16,-3 2-1 16,-6 1-63-16,1-1-12 0,-13 1-2 0,0-1-1259 0</inkml:trace>
  <inkml:trace contextRef="#ctx0" brushRef="#br0" timeOffset="92460.15">14114 7726 1036 0,'0'0'92'0,"0"0"-73"0,0 0-19 0,0 0 0 0,0 0 171 0,0 0 30 15,0 0 7-15,0 0 0 0,0 0-56 0,9 0-11 16,-3-3-2-16,6 1-1 0,-4 2-40 0,7-3-8 16,0 0-2-16,3 1 0 0,-3-4-38 0,3 1-8 15,3 0-2-15,2 2 0 0,-5-2-22 0,6 2-5 16,-3 1-1-16,0-4 0 0,0 4-12 0,-3-4-18 16,-1 4 4-16,1-4-805 15,0 4-161-15</inkml:trace>
  <inkml:trace contextRef="#ctx0" brushRef="#br0" timeOffset="92652.7">14182 7916 403 0,'-3'3'36'0,"0"2"-36"0,3-5 0 16,0 0 0-16,0 0 377 0,0 0 69 0,6 6 14 0,0 2 2 15,0-3-267-15,3 0-54 0,0-2-10 0,6 2-3 16,-3-2-51-16,6-1-10 0,-4-2-3 0,4 3 0 15,0-3-10-15,3-3-2 0,0 3-1 0,3-5 0 16,0 2-41-16,-1-2-10 0,1-3 0 0,3 0 0 16,0 0-146-16,0-5-31 0,-1 2-7 0</inkml:trace>
  <inkml:trace contextRef="#ctx0" brushRef="#br0" timeOffset="93038.66">15587 7273 1094 0,'3'-5'97'0,"0"2"-77"16,-3-2-20-16,0 3 0 0,-3-4 222 0,0 1 41 15,3 2 8-15,-3 3 1 0,3 0-90 0,0 0-18 16,0 0-4-16,0 0-1 0,0 8-76 0,0 3-15 16,0-3-4-16,0 5 0 0,3 3-51 0,0 0-13 15,0 2 0-15,-3 1 0 0,3 2 0 0,-3-3 0 16,0 6 0-16,0-3 0 0,-3 6 34 0,-3-3 4 16,3 2 1-16,-6 1 0 0,0-1-19 0,-3 3-3 0,-2-2-1 15,-4 2 0-15,0 0-5 0,-6-3-2 0,0 1 0 0,0-3 0 16,6-1-9-16,-2-1 0 0,-1-1 0 0,0-5 0 15,3-1-8-15,0-1-4 0,3-4-1 0,-2 1 0 32,5-6-11-32,0-2-3 0,0-1 0 0,3-2 0 0,3-2-158 15,0-3-32-15,6-3-7 0,3-3 0 0</inkml:trace>
  <inkml:trace contextRef="#ctx0" brushRef="#br0" timeOffset="93490.16">15593 7234 1785 0,'0'0'159'0,"0"0"-127"16,0 0-32-16,3 5 0 0,0 3 96 0,0-3 12 15,-3 3 4-15,3 3 0 0,6-3-8 0,-3 5-2 16,0 0 0-16,3 3 0 0,0 0-61 0,0 2-12 16,0 1-2-16,2 2-1 0,1 3 18 0,0 0 4 15,-3 2 1-15,3 1 0 0,-3 2-27 0,3-3-6 16,3 6 0-16,-3-3-1 0,3-5-15 0,-1 2 0 15,-5 3 0-15,3 1 0 0,0-7 0 0,0 1 0 16,3-3 0-16,0 1 0 0,-3-4 0 0,3-2 0 16,-3-3 0-16,0 0 0 0,-1-2 0 0,4-3 0 15,-6-3 0-15,0 0 0 0,3-2 40 0,-3-3 6 16,0-3 1-16,-3 1 0 0,-6 2-22 0,9-5-4 16,-3-3-1-16,0-3 0 0,0 0-3 0,-3-2-1 0,0-3 0 15,0 0 0-15,0 1-28 0,0-4-5 0,-3-2-2 0,3 0 0 16,-3-6 19-16,3 1 0 0,-3-1 0 0,0 1 0 15,2-1 0-15,-2 1 0 0,0-3 0 0,3 0 0 16,0 0 0-16,0-3 0 0,0 0 0 0,0 0 0 16,0 1 0-16,3-1 0 0,0 5 0 0,3-2 0 15,-3 6 0-15,0-1 0 0,3 0 0 0,0 3 0 16,0 2 0-16,3 3 12 0,-6 0-1 0,3 3-1 16,3 3-10-16,-1-1-14 0,-5 3 3 0,6 0 1 15,0 0 10-15,-3 3 0 0,0 0 0 0,0 2 0 16,0 3-21-16,0 0-9 0,-3 0-2 15</inkml:trace>
  <inkml:trace contextRef="#ctx0" brushRef="#br0" timeOffset="94317.97">16974 6990 1911 0,'0'0'42'0,"0"0"9"0,0 0 1 0,0 0 2 0,-6 3-43 0,3 0-11 0,-3-1 0 0,-3 1 0 15,-3 0 130-15,4-3 24 0,2 5 5 0,-3 0 1 16,-6 0-77-16,0 3-15 0,3 0-4 0,-3 6 0 16,0-1-27-16,-3 5-5 0,1 1-2 0,-1 5 0 15,0-1 10-15,3 4 1 0,-9 5 1 0,3 2 0 16,6 6-26-16,-2-1-4 0,-1 1-2 0,3 5 0 15,3-3-10-15,3 1 12 0,3 2-12 0,6 0 12 16,3-6-12-16,6 1 0 0,6-3 0 0,0 0 8 0,3-5-8 0,2 0 0 16,1-9 0-16,6 4 0 0,-6-3 0 0,3-6 0 15,2-2 0-15,-2-3 0 0,3-2-9 0,0-3 9 16,-6 0-12-16,2-6-884 16,1-2-178-16</inkml:trace>
  <inkml:trace contextRef="#ctx0" brushRef="#br0" timeOffset="96866.92">17299 7739 345 0,'0'0'15'0,"0"0"4"0,0 0-19 0,0 0 0 16,0 0 0-16,0 0 0 0,0 5 188 0,0 1 35 15,0-1 6-15,0-5 2 0,0 0-99 0,0 0-19 16,0 0-4-16,6 5-1 0,3 3-28 0,-1-5-7 15,-8-3-1-15,0 0 0 0,0 0 39 0,9 2 7 16,3-2 2-16,0-2 0 0,-6-1-36 0,3-2-6 16,6-3-2-16,-3 0 0 0,0-5-19 0,3 0-4 15,0-3-1-15,2 0 0 0,-2-3-41 0,0 1-11 16,0-3 0-16,3-1 0 0,-3-1 8 0,3-1-8 0,-9-3 12 0,5-2-4 16,1 3-8-16,0-3 10 0,-6 0-10 0,0-1 10 15,-6 4-2-15,3 5 0 0,0 2 0 0,-3 1 0 16,-9 2 13-16,6 3 3 0,6 2 0 0,-3 1 0 15,-6 2 5-15,0 2 2 0,3 1 0 0,0 5 0 16,0 0-7-16,0 0 0 0,0 0-1 0,0 0 0 16,0 0-13-16,-3 8-2 0,-6 3-8 0,6-1 12 15,0 3-12-15,3 3 0 0,-3 5 8 0,0 1-8 0,3 1 0 16,-3-1 0-16,3 1 0 0,-3 4 0 0,0-3 0 0,6-3 0 16,0 3 0-16,3-6 0 0,-3 3 0 0,0-5 0 15,6 3 0-15,0-3 0 0,0-6 0 0,0 3-12 16,3-5 12-16,3-2-10 0,2-4 1 15,-2-4 0-15,0-1 0 0,3-2 0 0,-3-1 9 16,3-2-10-16,0-2 10 0,-3-3-10 0,-1-1 10 0,-2 1 0 16,0 0 0-16,3-6 0 0,-3 4 0 0,0-4 0 15,-3-2 0-15,0 2 0 0,-3 1 0 0,3-3 0 16,-3 2 0-16,0 1 0 0,-3-1 0 0,0 1 0 16,0 2 0-16,0 0 0 0,0 5 8 0,-3 1-8 15,0-1 8-15,0 3-8 0,0-2 11 0,0 4-3 16,0 6 0-16,0 0 0 0,0-5 1 0,0 5 0 15,0 0 0-15,0 0 0 0,0 0-9 0,5 5 0 16,-2 1 0-16,0 4 0 0,0 1 0 0,0 2 12 16,-3 5-4-16,3 4 0 0,-3-1 0 0,0 3 0 15,0-3 0-15,3 3 0 0,-3 2 4 0,3 0 0 0,0-4 0 16,0 1 0-16,3 1-4 0,0-3-8 0,3 1 12 0,3-1-4 16,0-3-8-16,3-2 0 0,0-3 9 0,5 1-9 15,-2-6 0-15,3 0 0 0,0-6 0 0,3 1 0 16,0-6-96-1,2-2-20-15,1-6-4 0,0 1-1199 0</inkml:trace>
  <inkml:trace contextRef="#ctx0" brushRef="#br0" timeOffset="98103.75">18528 7530 633 0,'0'0'56'0,"0"0"-44"16,0 0-12-16,0 0 0 0,0 0 245 0,0 0 47 0,0 0 10 0,0 0 2 16,-3-3-133-16,-6 1-27 0,3 2-4 0,-3 2-2 15,0-2-38-15,0 3-8 0,-3 0-2 0,3-1 0 16,-2 1-22-16,-1 5-4 0,0-3 0 0,-3 3-1 15,3 0-19-15,0 3-3 16,-3 2-1-16,0 0 0 0,0 3-12 0,4 3-2 0,-1-1-1 16,0 3 0-16,3-2 3 0,0-1 0 0,3 3 0 15,3 1 0-15,3-1-37 0,3-3-7 0,0 1-2 0,9-1 0 16,-3-2 18-16,6-3-8 0,5 1 8 0,1-6 0 16,3 0-8-16,0-3 8 0,9-3 0 0,-1-2 0 15,1 0-16-15,0-2 3 0,3-3 1 0,-1-1 0 16,1 1-155-16,0-6-30 0</inkml:trace>
  <inkml:trace contextRef="#ctx0" brushRef="#br0" timeOffset="99212.7">19257 7623 1717 0,'27'0'76'0,"-27"0"16"0,0 0-74 0,0 0-18 0,0 0 0 15,0 0 0-15,0 0 108 0,0 0 19 16,9 2 3-16,-9-2 1 0,3 3-5 0,-3-3-1 0,6 8 0 0,-3 0 0 16,-6 0-46-16,3 2-10 0,-6-2-1 0,0 6-1 15,0-4-3-15,-6 3 0 0,0 1 0 0,-6-1 0 16,3 3-56-16,-2-3-8 0,-4 0 0 0,3 0-12 16,-3 1-55-16,0-4-10 15,0 3-3-15,4-2-1212 0</inkml:trace>
  <inkml:trace contextRef="#ctx0" brushRef="#br0" timeOffset="99830.33">20254 7131 1465 0,'0'0'64'0,"0"0"15"0,0 0-63 0,3-3-16 0,-3 3 0 16,0 0 0-16,0 0 131 0,6-5 23 0,0 5 5 15,-6 0 1-15,0-6-28 0,0 6-4 0,0 0-2 0,0 0 0 16,0-5-41-16,0 5-8 0,0 0-1 0,0 0-1 16,-3-5-23-16,0 2-4 0,-6 0 0 0,3 1-1 15,0 2 1-15,-2 0 1 0,-1 2 0 16,-3-2 0-16,-3 3-49 0,-3 2 0 0,0-2-12 0,-3 5 3 16,-3-3 9-16,1 3 12 0,-4 3-2 15,0 2-1-15,-6 3-9 0,1 0 0 0,2 2 0 0,-3 3 0 16,3 1 0-16,1-1 0 0,5 0 0 0,-3 5 0 15,6-2 0-15,3 0 0 0,3 0 0 0,0-3 0 16,4 3 0-16,2-3 10 0,3 3-10 0,0-3 10 16,6 0-10-16,0-2 0 0,3-1-10 0,0 1 10 0,6-1 0 0,-3 1 0 15,5-3 0-15,1-3 0 0,3 0 0 0,0-5 0 16,0 3 0-16,6-3 0 0,-3-3-24 0,3-3 2 16,2-2 0-16,1 0 0 0,-3 0 35 0,0 0 7 15,0-2 2-15,-3-3 0 0,-1-3-22 0,-2 0 0 16,0-3 0-16,0 0 0 0,0 1 0 0,-3-3 0 15,-3-3 0-15,0 0 0 0,0-3 0 0,-6 1 9 16,3-3-9-16,-6 2 0 0,0 3 0 0,-3-2 0 16,0-1 0-16,-6 3 0 0,0 3-21 0,-3 0-2 15,0 2 0-15,-3 3 0 0,-3 3 1 0,-6 2 0 16,1 1 0-16,-4 4 0 16,0 1-12-16,3 2-2 0,0 1-1 0,4 2 0 15,-1 0-143-15,6 0-28 0,-3-1-5 0</inkml:trace>
  <inkml:trace contextRef="#ctx0" brushRef="#br0" timeOffset="101572.15">20320 6882 1958 0,'0'0'43'0,"0"0"9"0,0 0 1 0,0 0 3 0,-6-3-45 0,6 3-11 15,0 0 0-15,0 0 0 0,0 0 101 0,6-5 19 16,0 2 3-16,3-2 1 0,0 0-60 0,3 5-11 15,-1-6-2-15,4 6-1 0,0-2-23 0,-3-1-5 16,0 0-1-16,3 3 0 0,-3 0-3 0,3 3-1 16,-3 2 0-16,-3 1 0 0,0-1-4 0,2 3-1 0,-2 2 0 0,-3 1 0 15,-3 0 3-15,3 2 0 0,-3 0 0 0,-3 0 0 16,-3-2-7-16,-3 2 0 0,3 3-8 0,-6-3 12 16,-3 0-1-16,-2 1-1 0,-1-1 0 0,0 0 0 15,0-2-10-15,0 2 0 0,-3 0 0 0,3-2 0 16,3-3 0-16,0 0 0 0,1 0 0 0,5 0 0 15,3-3 0-15,0 0 0 0,3-5 0 0,6 5 0 16,0-2 0-16,5-3 0 0,7-3 0 0,3 1 0 16,0-1 0-16,0-2 0 0,0-3 0 0,5 3 8 15,-2 2-8-15,0-2 0 0,0 2 0 0,0-2 0 0,3 2-8 0,-4 0-8 16,-2 1 0-16,3-1-1 16,0 3-129-16,-3 0-26 0,-6 0-4 0</inkml:trace>
  <inkml:trace contextRef="#ctx0" brushRef="#br0" timeOffset="102301.19">20397 7609 748 0,'0'0'67'15,"0"0"-54"-15,0 0-13 0,0 0 0 0,0 0 220 0,0 0 42 16,-3-5 8-16,3 5 2 0,0 0-116 0,-6-5-22 16,3 2-5-16,-6 1-1 0,0 2 0 0,-2 2-1 0,5 1 0 0,-6 2 0 15,0-2-57-15,-3 2-11 0,0 3-3 0,3 3 0 16,-3-1-37-16,3 3-8 0,-3 1-2 0,1 2 0 16,2-3 44-16,0 5 9 0,3 1 2 0,0-3 0 15,3-3-52-15,3 3-12 0,3 0 0 0,0 0 0 16,6-3 0-16,3 0 0 0,3-2 0 0,3-1 0 15,3-5 12-15,5 1-4 0,7-4-8 0,0-2 12 16,0 0-12-16,-1-2-10 0,4-4 2 0,0 1 0 16,-3 0 8-16,2-3 0 0,1 0 0 0,3-3 0 15,-6 1-157 1,2-1-30-16,-2-5-5 0,-6 0-2 0</inkml:trace>
  <inkml:trace contextRef="#ctx0" brushRef="#br0" timeOffset="102723.69">20987 6496 1818 0,'0'0'40'0,"6"5"8"0,0 0 1 0,5 3 3 0,1 3-42 0,3 2-10 0,0 0 0 15,3 3 0-15,0 2 112 0,3 1 21 0,-1 5 4 0,7 5 1 16,3 3-36-16,3 2-7 0,0 3-2 0,2 5 0 15,-2 1-74-15,3 2-19 0,2 0 0 0,-2 5 0 16,-3-5 0-16,-3 3 0 0,-4-1 0 0,1 4 0 16,-6-1 37-16,0-5 4 0,0 0 1 0,-3 0 0 15,-7-3-22-15,-5-2-4 0,-6-3 0 0,-3 2-1 0,-2-1-7 16,-7-4 0-16,-6 0-8 0,-3 3 12 0,-6-5 42 0,-6-3 8 16,-2 3 2-16,-16-3 0 15,-5 0-122-15,-1-2-24 0,-6-1-5 0,-5 1-1207 16</inkml:trace>
  <inkml:trace contextRef="#ctx0" brushRef="#br0" timeOffset="103553.85">14391 9512 2246 0,'0'0'49'0,"0"0"11"0,0 0 1 0,0 0 3 0,0 0-52 0,8 2-12 16,-5 1 0-16,6-3 0 0,0-3 71 0,3 3 11 15,-3-2 2-15,6 2 1 0,3-3-46 0,0 0-10 16,0 1-1-16,2-3-1 0,1 2-27 0,0 0 0 16,0-2 0-16,0 2 0 15,-6 1-119-15,0 2-29 0,-1-3-5 0,-5 6-870 16</inkml:trace>
  <inkml:trace contextRef="#ctx0" brushRef="#br0" timeOffset="103704.14">14361 9716 172 0,'0'0'16'0,"0"0"-16"16,3 5 0-16,3 0 0 0,3 0 437 0,3-2 85 16,2 0 17-16,1-3 3 0,-3 2-309 0,6-2-61 15,6-2-13-15,3 2-3 0,-1-3-73 0,1 0-15 16,3-2-4-16,0 0 0 0,0 2-44 0,-4-5-10 16,4 0-2-16,0 0-1313 0</inkml:trace>
  <inkml:trace contextRef="#ctx0" brushRef="#br0" timeOffset="105110.8">16569 8827 1440 0,'0'0'64'0,"0"0"12"16,-3-3-60-16,3 3-16 0,0 0 0 0,0 0 0 15,0 0 147-15,-3 8 26 0,3 0 6 0,-3 5 1 16,3 0-71-16,-3 6-13 0,1 5-4 0,-1 5 0 16,3 2-22-16,-3 4-5 0,0 2-1 0,0 5 0 0,3-5-26 15,-3 3-6-15,3-3 0 0,0 0-1 0,0-5 1 0,0 2 1 16,0-5 0-16,3 0 0 0,0-2-33 0,0-1 0 16,0 1 0-16,0-3 0 0,-3-6 0 0,2-2 0 15,4 2 0-15,-3-4 0 16,-3-4-171-16,-3 1-41 0,0-1-8 0</inkml:trace>
  <inkml:trace contextRef="#ctx0" brushRef="#br0" timeOffset="105412.57">15513 9779 2372 0,'-12'-3'105'0,"12"3"22"0,-9 0-102 0,0 3-25 0,6 2 0 0,3-5 0 16,0 0 31-16,3 3 1 0,6 2 0 0,6 1 0 16,6-4 0-16,5 1 0 0,4-1 0 0,12 1 0 15,5-3 16-15,10 0 3 0,8 0 1 0,7-3 0 16,-1-2-16-16,7-3-4 0,11 0 0 0,12 0 0 16,-8 0-8-16,5 0-1 0,3 1-1 0,6 1 0 15,-15 1-14-15,1 2-8 0,-1 1 10 0,3-1-10 16,-14 0 8-16,-7 3-8 0,0 0 0 0,-5 0 9 15,-13 3-9-15,-8-3 0 0,-9 3 0 0,-1-3 0 16,-11 2-16-16,-3 1-9 0,-12 0-2 16,0-1 0-16,-3 1-82 0,-9-3-17 0,-6 3-3 15,-6 2-1039-15</inkml:trace>
  <inkml:trace contextRef="#ctx0" brushRef="#br0" timeOffset="106235.01">15001 10684 864 0,'0'0'76'0,"3"-3"-60"15,3-2-16-15,0 0 0 0,-3 2 171 0,3 0 31 16,-3 1 6-16,-3 2 2 0,0 0-52 0,8 2-10 15,1 1-3-15,-3 5 0 0,0 0-23 0,-3 5-5 16,3 0-1-16,0 6 0 0,-3 5-48 0,3-3-9 16,-3 0-3-16,0 5 0 0,3-2-3 0,-3 3-1 15,3-1 0-15,0-2 0 0,0 0-35 0,0-3-7 16,3-2-2-16,0-1 0 0,0-5-8 0,-3 0 0 16,0-5 0-16,-1 3 0 0,1-6 0 0,3 1 0 15,-3-6 11-15,0 0-11 0,0-6 14 0,0 1-3 16,0 0-1-16,3-9 0 0,0 1-10 0,3-5 8 0,0-3-8 15,0-3 8-15,3-5-8 0,-1 2 0 0,4-7 0 0,0-3 0 16,0-3-14-16,0-2 2 0,0-1 0 16,3-2 0-16,-1 6 12 0,1-4 0 0,3 4 0 0,0 2 0 31,-3 5-30-31,0 0 0 0,-1 3 0 0,4 0 0 0,-3 5 30 0,3 3 0 0,0 2 0 0,5 4 0 16,-2-1 0-16,0 2 20 0,0 4-4 0,6-1 0 15,5 3-6-15,-2 0-2 0,3 1 0 0,2 1 0 16,4 4 2-16,0-1 0 0,2-2 0 0,13 5 0 15,-1-6 2-15,-2 6 0 0,2-2 0 0,13-1 0 0,-4 0-4 16,4 1 0-16,2-4 0 0,7 1 0 0,-7 0 0 16,-3-3-8-16,-2 3 12 0,5-3-4 0,-5 2-8 15,-7-2 0-15,-5 1 9 0,-1-1-9 0,-8 2 0 0,-6 1 9 16,-4 0-9-16,-2 2 0 0,-12-2 8 0,0 5-8 16,-4-5 0-16,-8 2 0 0,-3 0 0 0,-9 3 0 15,0 0-12-15,0 0 3 16,-6 0-64-16,-3-2-13 0,-8 2-2 0,-4 2-777 15,0 1-155-15</inkml:trace>
  <inkml:trace contextRef="#ctx0" brushRef="#br0" timeOffset="106696.84">15748 10591 1897 0,'0'0'41'0,"0"0"9"0,0 0 2 0,0 0 2 0,0 0-43 0,0 0-11 0,0 0 0 0,9-2 0 15,3-1 88-15,0 0 16 0,0 3 4 0,2 0 0 16,4 0-25-16,0 0-5 0,3 3-1 0,3 0 0 15,-3-1-21-15,2 4-4 0,1 2 0 0,-3-1-1 16,0-1-22-16,0 4-4 0,-6-2-1 0,2 3 0 0,-8-1 12 16,0 4 3-16,0-6 0 0,-6 2 0 0,-3 3-20 15,-6 3-4-15,0 0-1 0,-6 3 0 16,-2-1-14-16,-7 1 0 0,-3-1 8 0,-3 3-8 16,-3 1 0-16,7-1 0 0,-4 0-9 0,-3 0 9 0,0-2-14 0,6-1 3 15,-2-2 1-15,5 0 0 0,0-3 10 0,6 0-8 16,3-2 8-16,3-3-8 0,3 0 8 0,3 0 0 15,3-8 0-15,0 0 0 0,6 2 0 0,6-2 0 16,3 0 0-16,3 0 0 0,3-2 9 0,0-4-9 16,-1 1 12-16,4 0-12 0,6-3 11 0,-3 3-11 15,3-6 10-15,-1 3-10 0,-2 0 0 0,0 0 0 16,3 0-8-16,-4 0 8 16,1 0-145-16,3-2-23 0,0-1-4 0</inkml:trace>
  <inkml:trace contextRef="#ctx0" brushRef="#br0" timeOffset="107016.05">16322 10676 633 0,'-6'0'56'16,"3"0"-44"-16,-3 0-12 0,3 0 0 16,3 0 283-16,0 0 54 0,0 0 11 0,0 0 3 0,0 0-165 0,0 0-33 15,0 0-6-15,0 0-2 0,6 0-29 0,6 0-5 16,-3 0-2-16,6 0 0 0,-3-3-55 0,6 1-11 16,-3 2-3-16,3-3 0 0,0 0-21 0,-1 1-5 15,1-4-1-15,3 4 0 0,0-1-13 0,0-2 0 16,0 0 0-16,-4 2 0 15,4-2-86-15,0 2-20 0,-6 0-4 0,-3 1-1 16,-6 2-105-16,-6 0-22 0,0 0-4 0,0 0-383 16,-12 5-77-16</inkml:trace>
  <inkml:trace contextRef="#ctx0" brushRef="#br0" timeOffset="107165.18">16471 10734 288 0,'-9'5'25'0,"0"3"-25"16,-6 0 0-16,4 3 0 0,-1-1 304 0,3 1 55 16,0-3 11-16,0 0 2 0,3 0-194 0,0-3-39 15,0 0-8-15,0 1-2 0,3-1-31 0,0 0-6 16,0 3-2-16,0-2 0 0,-6-1-21 0,3 0-4 15,3 0-1-15,-6 3 0 0,0 0-51 0,-3 3-13 0,-2-6 0 0,-1 6 0 16,3-1 0-16,-3 1 0 0,0-3 0 0,3 0 0 31,0 0-202-31,3-3-43 0,-9 0-9 0,18-5-2 0</inkml:trace>
  <inkml:trace contextRef="#ctx0" brushRef="#br0" timeOffset="107349.99">16510 10713 748 0,'0'0'33'0,"0"0"7"16,6 3-32-16,-6-3-8 0,0 0 0 0,0 8 0 16,0 0 322-16,3-1 62 0,-3 1 13 0,0 6 3 15,0-1-218-15,0 0-43 0,0 3-9 0,3 0-2 16,-3 0-51-16,0 2-10 0,3 1-3 0,0-3 0 16,3 2 0-16,0-5 0 0,0 1 0 0,3-1 0 15,2-3-102-15,1-2-21 0,0 0-4 0,3-2-1 16,6-4-204-16,0-2-42 0</inkml:trace>
  <inkml:trace contextRef="#ctx0" brushRef="#br0" timeOffset="107706.79">17209 10567 2880 0,'-6'0'64'0,"-3"0"12"0,9 0 4 0,-5 3 0 0,-10-3-64 0,6 0-16 0,0 0 0 16,0 3 0-16,-3-1 54 0,0 1 8 0,-3 0 2 0,3 2 0 16,0 0-16-16,-3 3-4 15,-2 3 0-15,-1-1 0 0,0 4-26 0,3 1-6 0,-6 4 0 0,0 2-1 16,0 0-11-16,7 6 0 0,-1-3-12 0,-3 5 12 16,-3-3-10-16,9 3 10 0,6-2 0 0,6-1-9 15,-6 1 21-15,6-6 5 0,9-3 1 0,0-2 0 16,0 0-66-16,3-5-12 0,3-1-4 0,0-4 0 15,3-1 52-15,-1-3 12 0,-5-4 0 0,6-3 0 16,0-1 0-16,0-2 0 0,-3-2 0 0,0-1 0 16,-3-2 0-16,-1 0 0 0,1-3 0 0,-6 0 0 15,-3 0 0-15,-3 0 0 0,6-2 0 0,-9-1 0 16,-3 6-56-16,-6 0-6 0,3 2-1 0,-2 1 0 16,-7 4-67-16,0 1-14 0,-3 2-2 0,-3 6-987 15</inkml:trace>
  <inkml:trace contextRef="#ctx0" brushRef="#br0" timeOffset="108459.71">17278 10978 403 0,'0'0'17'0,"0"0"5"0,-6 0-22 0,6 0 0 0,0 0 0 16,0 0 0-16,-9 0 339 0,3 0 63 0,6 0 13 0,-9 2 2 16,0-2-220-16,0 3-44 0,9-3-9 0,-6 0-1 15,0 3-63-15,0 2-13 0,0-5-3 0,-3 5 0 16,4 0 4-16,-4 1 1 0,-3-1 0 0,3 0 0 15,3 6-32-15,-3-3-6 0,3 5-2 0,0-2 0 16,-3 2 1-16,6 0 0 0,3 0 0 0,-3 3 0 16,-3-3-30-16,6 3-8 0,6-3-1 0,0 3 0 15,0-2 1-15,0-1 0 0,9 0 0 0,0-2 0 16,0-3-32-16,-1-3-5 0,-2 0-2 0,6-5 0 16,3-2-13-16,0-4-4 0,-3-2 0 0,3-2-751 15,5-4-150-15</inkml:trace>
  <inkml:trace contextRef="#ctx0" brushRef="#br0" timeOffset="108834.29">17296 10483 1699 0,'0'0'75'0,"0"0"16"0,6-3-73 0,0-2-18 16,-3 2 0-16,5 1 0 0,1 2 103 0,3 0 17 16,-6-3 3-16,3 0 1 0,0 3-39 0,3 3-7 0,-3 0-2 0,0 2 0 15,0 0-9-15,0-2-3 0,0 2 0 0,0 0 0 16,-3 3-12-16,0-2-2 0,2-1-1 0,-2 0 0 16,-6-5-23-16,0 8-5 0,3 0-1 0,-6 0 0 15,0-3-5-15,-3 6-2 0,-2-1 0 0,2-2 0 16,0 3-13-16,-3-3 0 0,-6 0-9 0,3 2 9 15,0-2-19-15,3 0 3 0,0 0 0 0,0 0 0 16,0-3 6-16,6 3 2 0,3-2 0 0,0-6 0 16,0 0 8-16,0 0-13 0,9 5 5 0,3-2 8 15,0-3 0-15,3 0 0 0,0 0 0 0,3-3 8 16,0 0 4-16,2-2 1 0,-5 2 0 0,3-2 0 16,6 0-4-16,-6 0-1 0,-3-1 0 0,3 1-866 15,5 0-174-15</inkml:trace>
  <inkml:trace contextRef="#ctx0" brushRef="#br0" timeOffset="109523.62">18465 9544 2023 0,'0'0'44'0,"0"0"10"0,0 0 2 0,6 7 0 0,-3 1-44 0,3-2-12 0,0-4 0 0,3 4 0 0,0-4 115 16,3 1 21-16,3-3 4 0,0-3 0 0,0-2-54 0,3 0-11 15,-1-1-3-15,4-2 0 0,0-2-37 0,-3 2-8 16,3-3-2-16,-3 1 0 0,0-1 7 0,-1-2 0 16,-5-3 1-16,3 0 0 0,-6-2-15 0,3-1-3 15,-6 1-1-15,-3-4 0 0,0 4-14 0,-3-1 0 16,0-2 0-16,-3 5 0 15,-6 1-19-15,0 4-6 0,0 0-2 0,-6 3 0 16,0 6-11-16,-2-1-2 0,-7 0-1 0,3 6 0 16,0 2 15-16,-3 6 3 0,-6 0 1 0,4 4 0 0,-4 1 1 0,6 6 0 15,3 1 0-15,0 4 0 0,1 5 21 0,5-1 0 16,3 4 0-16,3-1 0 0,3 0 0 0,6 1 0 16,0-3 0-16,6-1 8 0,3-2-8 0,3-2 0 15,6-3 0-15,5-3-11 0,4 0 50 0,3-5 9 0,0-3 3 16,-1-2 0-16,4-1-31 0,0-4-5 15,0-4-2-15,2-2 0 0,-2-2 22 0,3-4 4 16,-3-2 1-16,8-2 0 0,-2-1-40 0,0 1 0 0,-1-6-14 0,4 0-878 16,-6 0-175-16</inkml:trace>
  <inkml:trace contextRef="#ctx0" brushRef="#br0" timeOffset="109818.22">18921 8951 288 0,'9'-5'12'0,"-9"5"4"0,0 0-16 0,0 0 0 15,9-3 0-15,0 3 0 0,3-3 519 0,2 3 101 16,1-2 20-16,3-1 4 0,3-2-456 0,0-1-90 16,3 1-18-16,2 0-4 0,1 0-34 0,0-1-6 15,-3 1-2-15,0 0 0 16,-3-1-54-16,-4 1-12 0,1 2-1 0,-6 1-836 16,0 2-167-16</inkml:trace>
  <inkml:trace contextRef="#ctx0" brushRef="#br0" timeOffset="110386.73">19992 8348 288 0,'0'0'25'0,"0"0"-25"15,0 0 0-15,0 0 0 0,0 0 354 0,0 0 66 16,0 0 12-16,0-6 4 0,-3 4-224 0,-2 2-45 0,-4 0-9 0,0 5-2 16,-3 0-54-16,-3 6-11 0,0 5-3 0,-6 2 0 15,-3 3-29-15,1 3-7 0,-1 8 0 0,-3 2-1 16,3 3 1-16,0 0 1 0,3 6 0 0,1 2 0 16,2-6-43-16,3 4-10 0,3-4 0 0,9-1 0 15,0-1 0-15,6-6 0 0,6 1 0 0,0-5 0 16,6-1-15-16,3-5-2 0,5-2-1 0,7-9 0 15,3-2-86-15,3-5-16 16,2-6-4-16,7-2-703 0,-3-6-140 0</inkml:trace>
  <inkml:trace contextRef="#ctx0" brushRef="#br0" timeOffset="110647.95">20097 8559 2188 0,'0'0'97'0,"0"0"20"0,0 0-93 0,0 0-24 16,3 8 0-16,0-2 0 0,6 1 55 0,-4 1 6 15,7 0 2-15,0 0 0 0,3 3-14 0,0 2-2 16,0 0-1-16,3 1 0 0,0 1-24 0,0-1-5 16,-1 2-1-16,1-1 0 0,-6-1-3 0,3 1-1 15,0-1 0-15,-6-1 0 0,-3 0-12 0,-3 0-12 0,0 1 3 0,-3-1 0 16,0 0 9-16,-6-2 0 0,-3 2 0 0,-3 0 0 15,-3-2 0-15,-3-1 0 0,3 1 0 0,-6-1 0 16,4 1-18-16,-4 0-2 0,3-3 0 0,-3 0-752 16,0-1-152-16</inkml:trace>
  <inkml:trace contextRef="#ctx0" brushRef="#br0" timeOffset="110872.28">20501 8565 633 0,'-3'8'28'0,"0"-6"6"0,-2 6-34 0,-4 0 0 16,3 3 0-16,-3-1 0 0,0 3 417 0,-3 3 77 15,3 3 15-15,-3-1 3 0,3 4-316 0,0-4-63 16,-3 3-13-16,3 3-2 0,6-3-52 0,0 0-10 16,3-2-3-16,0 2 0 0,6-2-38 0,3-4-15 15,3 1 11-15,0-2-11 0,0-7 0 0,6 4 0 16,3-6 0-16,0-2 0 15,-1-3-121-15,7 0-21 0,-3-5-4 0,3-3-1085 0</inkml:trace>
  <inkml:trace contextRef="#ctx0" brushRef="#br0" timeOffset="111078.35">20751 8734 2188 0,'0'0'195'0,"0"0"-156"0,0 0-31 0,6-3-8 16,0 3 121-16,3-2 23 0,3-1 5 0,0 0 1 15,3-2-86-15,3 0-18 0,0-1-3 0,6 1-1 16,-4 3-6-16,4-4-2 0,-3-2 0 0,3 3 0 16,0 0-139-16,-6 2-28 0,-1-2-6 0</inkml:trace>
  <inkml:trace contextRef="#ctx0" brushRef="#br0" timeOffset="111655.1">21138 8895 2649 0,'0'0'58'0,"0"0"12"0,0 0 2 0,6 3 4 0,0-3-61 0,3 0-15 16,0-3 0-16,6-2 0 0,0 0 60 0,3-1 8 16,-3-4 3-16,3-1 0 0,2 1-48 0,-2-1-10 15,-3-5-1-15,3 3-1 0,-3-3-11 0,-3 0 0 16,0-2 0-16,0-1 8 0,-3-2-22 0,-4 0-5 16,4-3-1-16,-3 0 0 0,-3 3 35 0,3 3 6 15,-3-1 2-15,-3 1 0 0,3 4-37 0,-3 4-7 16,3 2-2-16,-3 2 0 0,0 6 70 0,0 0 13 0,0 0 4 15,0 0 0-15,0 0-52 0,-9 6-12 0,3 2 0 0,0 2 0 16,0 4 0-16,-2-1-8 0,5 3 8 0,-3 2-13 16,0 3 13-16,3-2 0 0,0 2 0 0,3 0 10 15,0 0-10-15,0 0 0 0,3 1 0 0,0-4 0 16,0-2 0-16,3 0 0 0,0 0 8 0,2-3-8 16,1-5 0-16,-3 0 0 0,3-3 0 0,0-2 0 15,3-3 0-15,-3 0 0 0,0 0 0 0,3-5 0 16,0-3 0-16,0 0 0 0,-3-3 0 0,0 1 0 15,2-1 0-15,-2-5 0 0,0 0 0 0,0 0 0 16,0 0 0-16,0-2 0 0,3-3 9 0,0 2-9 16,-3-2 0-16,0 5 0 0,-3 0 0 0,3 3 0 0,-3 2 0 15,3 4 0-15,-4-1 0 0,-2 2 0 0,-3 6 0 0,0 0 0 16,0 0-11-16,3 8 11 0,3-2 0 0,-3 1 0 16,-3 4 0-16,-3 5 0 0,3 0 0 0,0 0 0 15,0 2 0-15,-3 1 0 0,0-1 0 0,0 1 0 16,3 2 0-16,0-5 0 0,3 0 30 0,0 0-1 15,0-1 0-15,6-1 0 16,-3-4-46-16,3-2-10 0,3 0-1 0,3-3-1 16,6-2-33-16,-3 0-6 0,3-6-2 0,-4 0-810 15,4 1-161-15</inkml:trace>
  <inkml:trace contextRef="#ctx0" brushRef="#br0" timeOffset="111901.84">21972 8747 1555 0,'-9'-5'138'0,"9"5"-110"16,-6 0-28-16,0 0 0 0,0 0 196 0,-3 0 35 16,3 0 6-16,-3 2 2 0,0 1-80 0,0 0-16 0,0-1-3 0,-2 4-1 15,2 2-58-15,0-3-11 0,-3 3-2 0,-3 2-1 16,3 1-31-16,0 0-7 0,3 5-1 0,0-1 0 16,6-1-8-16,-6 1-1 0,3 1-1 0,3 0 0 15,6 0-18-15,0 0 10 0,3-5-10 0,0 4 8 16,6-4-8-16,0 0 0 0,6-3 0 0,0-3 0 15,0 0-51-15,2-2-9 16,1-6-1-16,3 3-1 0,-3-8-66 0,3 3-12 0,3-3-4 16,-4-5-691-16,4 2-138 0</inkml:trace>
  <inkml:trace contextRef="#ctx0" brushRef="#br0" timeOffset="112198.06">22011 8210 2419 0,'0'0'53'0,"6"8"11"0,-4 3 3 0,10-1 1 0,0 3-55 0,6 3-13 16,0 0 0-16,6 3 0 0,0-1 54 0,2 3 8 15,-2 3 2-15,3 0 0 0,0 2-14 0,-3-2-2 16,-1 3-1-16,1-1 0 0,-3 3-31 0,0 0-7 15,0-2-1-15,-6 5 0 0,0-3 1 0,-7-3 0 0,1 1 0 0,0-4 0 16,-6 1-9-16,-3-3 0 0,0-2 0 0,-6 2 0 16,0-2 0-16,-6-4 0 0,-2-1 0 0,-4 2 0 15,-6-3 0-15,0-3 0 0,-3 1 0 0,-2-3 0 16,-4-3-49 0,0 0-12-16,3-5-3 0,1 0-1152 0</inkml:trace>
  <inkml:trace contextRef="#ctx0" brushRef="#br0" timeOffset="112564.28">22293 8080 2649 0,'0'0'117'0,"0"0"25"0,0 0-114 0,0 0-28 15,6-5 0-15,3 2 0 0,0 1 57 0,-3-1 6 16,12 3 1-16,-6 0 0 0,0 0-52 0,-3 0-12 16,9 0 0-16,-7 5 0 0,1-2 54 0,-3 2 8 15,3 1 2-15,-3-1 0 0,0 0-52 0,-3 6-12 16,0-3 0-16,-3 2 0 0,0-2 0 0,0 3 0 16,-6-3 0-16,3 5 0 0,-6 0 0 0,-3 1 0 15,0-1 8-15,3 3-8 0,-6-3 0 0,3 0 0 16,-3-2 0-16,1 2 0 0,2-3 0 0,3 4-10 15,-3-6 10-15,9 5-8 0,-3-5 8 0,3 2 0 16,3-2-9-16,-3 3 9 0,12-3 0 0,0 0 0 0,-1-3 0 16,4 0 0-16,9-2 0 0,0 0 0 0,0-1 0 0,6-2 8 15,8 0-16-15,-2 3-4 0,0-3-1 0,-1 3 0 32,-2-1-183-32,0 1-36 0,-6 0-7 0</inkml:trace>
  <inkml:trace contextRef="#ctx0" brushRef="#br0" timeOffset="112974.06">20028 9282 1566 0,'0'0'69'0,"0"0"15"0,0 0-68 16,6 0-16-16,3 2 0 0,6 1 0 0,0 0 100 0,6-3 16 15,2 2 3-15,7-2 1 0,6-2 0 0,3-1 0 16,8 0 0-16,7 1 0 0,2-4-48 0,4 4-8 15,2-4-3-15,19-2 0 0,-1 0-39 0,9 1-8 16,1-1-2-16,17-3 0 0,-6 0-12 0,6 4 11 16,3 1-11-16,15-2 10 0,-11 3-10 0,-7 2-12 0,-3 3 2 15,6 0 1-15,-12-2-2 0,-5 2 0 0,-7 2 0 0,-6 1 0 16,-11-6 11-16,-7 3 0 0,-2 0 0 0,-10-2 0 16,-11-1-10-16,-6 0-6 0,-6 1-2 0,-13 2 0 31,-5-6-49-31,-9 6-9 0,-9 0-3 0,-8-2-989 0</inkml:trace>
  <inkml:trace contextRef="#ctx0" brushRef="#br0" timeOffset="113368.56">20862 9379 2455 0,'-18'-5'108'0,"18"5"24"0,6-2-106 0,3 2-26 15,6-6 0-15,-4 4 0 0,4-1 100 0,0 3 14 16,-3-3 3-16,3 6 1 0,0 0-43 0,-3-1-9 16,0 4-2-16,0 1 0 0,-3 4-51 0,-1 0-13 15,-2-1 0-15,-3 1 0 0,3 2 0 0,-6 0 0 16,0 1 0-16,-3-1 0 0,-3 0 0 0,0 0 0 15,-5 0 0-15,2 1 0 16,-6-1-48-16,-3 0-13 0,3 0-3 0,-6 1 0 0,0-4 48 0,3 1 16 16,4-1-12-16,-1-2 12 0,3 3-14 0,0-3 3 0,6 0 1 0,3-3 0 15,3-5 10-15,0 0 0 0,3 8 0 16,9-5 0-16,0-1 0 0,3-2 14 0,2-2-3 0,4-1-1 16,3 0-2-16,0-2 0 0,3 2 0 0,-3-2 0 15,2 0-8-15,4-1 0 0,-3 4 0 0,0-3 8 16,2-1-16-16,1 1-4 0,6 0-1 0,-3 2-838 15,-4-2-167-15</inkml:trace>
  <inkml:trace contextRef="#ctx0" brushRef="#br0" timeOffset="113738.8">21641 9493 2289 0,'0'-8'50'0,"0"6"10"0,0-4 3 0,-3 4 2 0,3-4-52 0,-2 1-13 16,-1 0 0-16,-3 2 0 0,6 3 83 0,-6 0 13 16,-3 0 4-16,-3 0 0 0,0 3-29 0,-3 2-6 15,0 3-1-15,-6 0 0 0,-3 0-51 0,1 3-13 16,-1-1 0-16,-3 3 0 0,-3 1 0 0,1 4 0 16,2 1 0-16,-3 2 0 0,9 0 36 0,-3-3 5 15,3 4 1-15,1 1 0 0,8-4-30 0,0 0-12 16,3-4 11-16,3 4-11 0,3-6 20 0,3 0-3 15,6-2 0-15,3 0 0 0,0-4-29 0,6 1-5 16,6-5-2-16,-1 0 0 0,-2-1 31 0,6-4 5 16,-3-1 2-16,0-2 0 0,0-1-33 0,-1-1-6 15,1 1-2-15,-3-2 0 0,-3 0 35 0,-3-2 7 16,-3-1 2-16,0 1 0 16,0-1-69-16,-9 0-13 0,-3 1-4 0,0 2 0 0,-3-5 52 0,-6 5 12 0,-3 0 0 15,-3 0 0 1,-3 3-38-16,0-3-5 0,1 2-1 0,-7 4 0 15,0-1-135-15,0 3-27 0,6-3-6 0,1 3-784 0</inkml:trace>
  <inkml:trace contextRef="#ctx0" brushRef="#br0" timeOffset="114251.83">21594 9755 1411 0,'0'0'62'0,"0"0"14"0,0 0-61 0,0 0-15 0,0 0 0 0,0 0 0 15,0 0 62-15,0 0 10 0,0 0 1 0,0 0 1 16,0 0 3-16,0 0 1 0,0 0 0 0,0 0 0 15,0 0 40-15,0 0 8 0,0 0 2 0,-6 3 0 16,0-1-36-16,-3-2-6 0,0 3-2 0,0 0 0 16,0 2-17-16,3 0-4 0,-9 3-1 0,6 0 0 15,-2 3-22-15,-1-1-5 0,3 1-1 0,0 2 0 16,0 6-16-16,0-3-3 0,6-1-1 0,0 1 0 16,3 0-14-16,0 0 0 0,6-3 0 0,3 3 0 0,0-5 0 0,3-1-8 15,3-4 8-15,-1-1-10 0,4-2 10 16,3-1 0-16,0-4 8 0,6-1-8 15,3-2-107-15,-1-1-25 0,1-4-6 0,0 2-700 16,-3-3-140-16</inkml:trace>
  <inkml:trace contextRef="#ctx0" brushRef="#br0" timeOffset="115137.99">21769 9364 1893 0,'0'0'41'0,"0"0"9"0,0 0 2 0,0 0 2 0,0 0-43 0,0 0-11 0,0 0 0 0,0 0 0 16,0 0 119-16,0 0 21 0,0 0 5 0,0 0 1 16,12 0-66-16,-3 0-12 0,3 0-4 0,0 2 0 15,3-2 0-15,-3 0 0 0,-6 0 0 0,-6 0 0 16,12 3-51-16,-3 0-13 0,3 2 0 0,-6-3 0 15,-6-2 28-15,3 8 2 0,-1 0 1 0,1-2 0 0,-3 2-8 0,-3 0-2 16,-2-1 0-16,-1 1 0 0,0 3-5 0,-3 0 0 16,-3-1-1-16,0-2 0 0,-6 0-15 0,6 3 0 15,-3-6 0-15,6 5 0 0,-6 1 0 0,7-3 14 16,-1 3-1-16,6-6 0 0,0 3-13 0,3-3 0 16,3 3 8-16,0 0-8 0,6-3-9 0,2-2-5 15,-2 0-1-15,3-1 0 0,9 1 56 0,-3-3 11 16,3 0 3-16,3-3 0 0,2-2-37 0,4-3-7 15,0 0-2-15,9 0 0 0,2-5-9 0,1 2 12 16,0 3-12-16,2-2-988 16,7-1-204-16</inkml:trace>
  <inkml:trace contextRef="#ctx0" brushRef="#br0" timeOffset="124142.08">8271 8824 288 0,'0'0'25'0,"0"0"-25"16,0 0 0-16,0 0 0 0,0 0 136 0,0 0 23 15,9-3 4-15,-3 1 1 0,0 2-65 0,0 0-13 16,2-3-2-16,1 3-1 0,0-3-10 0,3 1-1 16,3 2-1-16,0-3 0 0,3 0-21 0,0 3-4 15,6-2-1-15,-1 2 0 0,7-3-25 0,-3 3-4 16,6 0-2-16,-1 0 0 0,7 3-6 0,-3-1-8 15,0 1 11-15,-1 0-11 0,4 2 8 0,0-2-8 0,2-3 0 16,7 2 0-16,-3 1 0 0,5 0 0 0,4-1 0 0,2 1 0 16,-2-3 0-16,2 0 0 0,7 0 8 0,2-3-8 15,4-2 11-15,-4 2-2 0,4 1 0 0,-1-4 0 16,1-2 2-16,2 3 0 0,4 0 0 0,-1-1 0 16,0 1 6-16,-5 0 2 0,-1-3 0 0,1 0 0 15,-1 0 7-15,1 3 2 0,-4 2 0 0,1-2 0 16,-4 2 1-16,1-2 1 0,-4 0 0 0,4 2 0 15,2 0-30-15,1 3-12 0,-4 0 1 0,-2 0 0 16,-1 3 11-16,1-3 0 0,2 0 0 0,-2 3 0 16,-1-1 9-16,1 4 1 0,-4-4 0 0,4 6 0 0,-3-5-10 0,-4 2 0 15,7-2 0-15,-1-1 0 0,4 1 18 16,-1 0 2-16,-2-3 0 0,2 0 0 0,1 0-8 0,-4 0 0 16,4 0-1-16,2-3 0 0,-2 6-3 0,-1-3-8 15,-5-3 12-15,-4 3-4 0,4-3-8 16,0 3 0-16,2 0 9 0,1 0-9 0,-4 0 0 0,-2 0 0 15,-4 3 0-15,1 0 0 0,-3-3 8 0,2 2-8 16,1 1 8-16,-4-3-8 0,1 3 20 0,-3-1-1 16,-4 1 0-16,-2 0 0 0,0-1-19 0,-7 1-11 15,4-1 2-15,-6-2 0 0,0 3 9 0,-3-3 0 16,-1 0 0-16,-2-3 8 0,0 3-8 0,-3 0 9 16,-3-2-9-16,-3 2 10 0,-4-3-10 0,-2 3 0 0,0-2 0 15,0 2 0-15,-6-3 11 0,-3 3-3 0,0 0-8 0,0 0 12 16,6-3-12-16,-6 3 0 0,0 0 0 0,0 0-10 15,3-2 10-15,-3 2 0 0,0 0 0 0,0 0 8 16,6-3-8-16,-6 3 0 0,0 0 0 0,6 0 0 16,0 0 0-16,-6 0 0 0,6-3 8 0,-6 3-8 15,0 0 0-15,0 0 0 0,0 0 0 0,6 0-8 16,-6 0 8-16,0 0 0 0,0 0 10 0,0 0-10 16,0 0 0-16,0 0 0 0,0 0 0 0,0 0 0 15,9-2 0-15,-9 2 8 0,0 0-8 0,0 0 0 16,0 0 0-16,0 0 0 0,0 0 0 0,0 0 0 15,3-6-11-15,-3 4 11 0,0 2-10 0,0 0 10 16,0 0-117 0,-3-3-18-16,-6-2-3 0,9 5-1 0</inkml:trace>
  <inkml:trace contextRef="#ctx0" brushRef="#br0" timeOffset="128579.65">18998 4802 172 0,'12'-10'16'0,"-3"4"-16"0,0-2 0 0,6 3 0 16,0 0 167-16,0 0 30 0,0 2 7 0,-1 0 0 16,7 1-156-16,-3 2-32 0,3-3-7 0,-3 3-1 15,3 3 9-15,0-1 2 0,2 1 0 0,7-3 0 16,-3 3 21-16,6-1 4 0,2-2 0 0,4 5 1 16,3-2 0-16,-1 2 0 0,4 1 0 0,0-4 0 15,-1 4-18-15,7-4-4 0,3 4-1 0,2-4 0 16,4 1-1-16,5 2 0 0,1-2 0 0,2 2 0 15,0-2 6-15,1-1 1 0,-4 1 0 0,4 2 0 16,2 1 5-16,-5-4 2 0,-1 4 0 0,-2-1 0 0,-1-3-11 16,4 1-3-16,-1 0 0 0,4-1 0 15,-4 1-3-15,4-3-1 0,2 0 0 0,7 0 0 0,2 0-4 0,3-3-1 16,1 1 0-16,5-4 0 0,3 4-4 0,0-1 0 16,-2-2-8-16,2 2 12 0,0 1-12 0,1-4 8 15,-1 4-8-15,-6-1 0 16,-6 3 8-16,7 0-8 0,-4 0 0 0,1 0 0 0,-4 3 0 0,-9-1 0 15,1-2 0-15,-1 3 0 0,1 2 8 0,-4 1-8 16,-2-1 0-16,2 0 0 0,-8-2 0 0,5 2 0 16,-8 0 0-16,2 1 0 0,10-1 8 0,-4 0-8 15,-5 1 0-15,8 1 0 0,-8-1 8 0,-1 2-8 0,4-3 0 0,-1 3 9 16,-2-3 7-16,-1 3 2 0,1-3 0 0,-4 3 0 16,-5-2-18-16,-1 2 0 0,-5 0 0 0,-3-1 0 15,-1-1 0-15,-2-1 0 0,-3 3 0 0,-6-3 0 16,8 1 0-16,-5-4 0 0,-3 1-11 0,-3 2 11 15,-4 0 0-15,7-2 0 0,-9 2 8 0,0 1-8 16,0-4 10-16,-3-2-10 0,2 3 10 0,-2 0-10 16,-6-3 8-16,9 2-8 0,0-2 0 0,-6-2 9 15,0-1-9-15,-3 0 8 0,5-2-8 0,-5 0 8 16,3 2 0-16,-3-2-8 0,-3 0 12 0,-6-1-4 16,9 1 0-16,-3 0-8 0,-9-3 12 0,0-3-4 15,0 3 2-15,0 0 0 0,-9-2 0 0,9-4 0 16,-6 4-10-16,0-3 0 0,-3-1 9 0,6 1-9 15,-3 0 24-15,0 0 0 0,0-3 0 0,3 0 0 16,-3 0-13-16,6 0-3 0,-3-2 0 0,3-3 0 0,0 2 0 16,3-2 0-16,-3-3 0 0,0 0 0 0,0-2-8 0,6-1 10 15,-3 1-10-15,-3-3 10 0,9 0-10 0,-9 0 0 16,3-1 0-16,-3 4 0 0,9-3 0 0,-9 0 8 16,0 2-8-16,6-2 0 0,-3 3 0 0,-3-3 0 15,9 2 0-15,-6-2 0 0,-3 0 0 0,0 2 0 16,0 1 11-16,6 2-11 0,-3 0 16 0,-3 1-2 15,6 1-1-15,-3-1 0 0,-3 1 7 0,3-1 2 16,-3-4 0-16,0 3 0 0,9 1-22 0,-9-1 9 16,0-3-9-16,9 3 0 0,-9-2 0 0,6 0 0 15,-6-4 0-15,3 7 0 0,0-1 0 0,2 3 0 0,-2-3 0 16,-3 3 0-16,6 0 0 0,-3 2-12 0,0-2 3 16,-3 0 1-16,0 5 8 0,0 0 14 0,0 0-3 15,0 0-1-15,0 3-10 0,0 0 0 0,-3-1 0 0,-6 1 0 16,9 0 0-16,-8 2 0 0,8 1 0 0,-6-1 0 15,0 3 0-15,-3-2 0 0,0 2 0 0,3 0 0 16,-3 3 0-16,0-3 0 0,0 2 0 0,0-2 0 16,0 6 0-16,-3-6 0 0,12 3 0 0,-9-3 0 15,-3 5 0-15,9 0 0 0,-3-2 0 0,6 2 0 16,-8-2 0-16,8 5 0 0,-3-5 0 0,3 5 0 16,0-6 0-16,0 4 0 0,-9-3 0 0,9 2 0 15,-3 0 0-15,-3 1 0 0,0-4 0 0,0 4 0 16,-3-1 0-16,0 0 0 0,-3 1 0 0,0-1 0 15,-6 0-11-15,-3 1 11 0,-2-1-8 0,-4 1 8 0,-9 2 0 16,0-3 0-16,-2 3 12 0,-4 0-4 16,0 0-28-16,-2 0-4 0,-1 0-2 0,-9 0 0 15,-2-5 17-15,-7 2 9 0,4 3-10 0,-4-3 10 0,-5 1 0 0,-4 2 0 16,1-6 0-16,-6 4 0 0,-1-1 0 16,-2 0 0-16,0-5 0 0,-1 3 0 0,1 0 0 0,-7 0 0 15,-2-3 0-15,3 2 0 0,3 1 0 0,-1 0 0 16,-8-1 0-16,3 1 0 0,-84-5 0 15,90 7 0-15,-4-5 0 0,-5 3 0 0,6-3 0 16,2 5 0-16,1 1 0 0,-6-6 0 0,-1 5 0 16,-2-5 0-16,0 3 0 0,0-1 0 0,-1 4 0 15,1-4 0-15,3 1 0 0,2 3 0 0,1-1 0 0,0-2 0 16,2-1 0-16,4 4 0 0,3-4 0 0,2 1 0 16,1 5 0-16,-4-8 0 0,4 5 0 0,3 1 0 15,2 2 0-15,4-8 8 0,-1 3-8 0,1-3 9 0,-1 5-9 16,4 0 12-16,2-5-3 0,-2 6-1 0,2-1 0 15,7 1-8-15,-1-4 0 0,3 1 0 0,1 0 0 16,-1-1 0-16,4 4 0 0,5-4 0 0,0 4 0 16,4 2 0-16,-1-3 12 0,6 0-12 0,0 3 12 15,7 0-12-15,-1 0 8 0,6-2-8 0,0-1 8 16,0 6-8-16,6-1 12 0,-2-4-12 0,2 2 12 16,0 0-12-16,0 2 0 0,0 1 0 0,0 0 0 15,0-1 0-15,-3 1 0 0,1 2 0 0,-1 1 0 16,0 2 0-16,3 0 0 0,0-1 0 0,-3 4 0 15,3 0 0-15,0 2 0 0,1-5 0 0,2 5 0 16,0 3-8-16,0-3 8 0,3 8 0 0,0-5 0 0,3 8 0 16,0-3 0-16,3 6 0 0,0 2 0 0,3 2 0 0,0 1 0 15,0 3 0-15,3-1 0 0,3 3 0 0,-3 3 0 16,-3-1-9-16,3 6 9 0,-3 0 0 0,-3 3 0 16,0 5 0-16,-3 5 0 0,-3-8 0 0,3 3 0 15,-6 0 0-15,3 3 0 0,-6-1 0 0,4 1 0 16,-1 2 0-16,0-2 0 0,0-1 0 0,-3-4 0 15,-3-4 0-15,3 1 0 0,0-3 0 0,-3 0 17 16,1-3-3-16,-1 0-1 0,3-5-13 0,0 0 0 16,0 1-9-16,3-7 9 0,3 1 0 0,3-3 18 15,0-5-2-15,6-3-1 0,0 3-15 0,6-6 0 16,0-2 0-16,3 0 0 0,6-3-16 0,0-2-5 16,3-3-2-16,0 0 0 15,5-5-150-15,1-3-31 0</inkml:trace>
  <inkml:trace contextRef="#ctx0" brushRef="#br0" timeOffset="130269.39">19099 3366 633 0,'0'0'56'0,"0"0"-44"0,0 0-12 0,0 0 0 0,0 0 73 0,0 0 13 0,0 0 2 0,0 0 1 0,9-3-31 0,3 0-6 16,0 1-2-16,3-1 0 0,0 3-27 0,0-3-6 15,6 3-1-15,0-2 0 0,-1 2-4 0,1-3-2 16,3 0 0-16,3 3 0 0,0 0-10 0,-1 0 0 15,1 0 0-15,3-2 8 0,3 2 16 0,-1 0 4 16,-2 0 0-16,3 0 0 0,0 2-18 0,-1-2-10 16,1-2 12-16,0 2-12 0,0-3 15 0,-1 3-4 15,4-3-1-15,-3 3 0 0,3-2 8 0,-4 2 2 16,4 0 0-16,0-6 0 0,-4 6-10 0,-2 0-2 16,0 0 0-16,-3 0 0 0,-3 0 0 0,-1 0-8 15,-2 0 12-15,0 0-4 0,-3-2-8 0,0 4 0 16,0 4 0-16,-3-6 8 0,-1 0-8 0,1 0 0 0,0 0 0 0,0 2 8 15,-3 1-8-15,0 0 0 0,3-3 0 16,0 2 0-16,-3-2 8 0,-3 3 0 0,2 0 0 0,1-3 0 16,-3 2-8-16,0-2 0 0,0 0 0 0,-3 3 0 15,3 0 0-15,-3-3 16 0,-6 0 0 0,6 0-1 16,3 2-3-16,-3-2-1 0,-6 0 0 0,6 3 0 16,0-3-11-16,3 0 8 0,-9 0-8 0,6 3 8 15,0-1-8-15,2 1 0 0,-8-3 9 0,6 0-9 16,-6 0 0-16,6 5 0 0,-6-5 0 0,6 3 0 15,-3 2 0-15,-3-5 0 0,0 0 0 0,0 8 0 16,0-3 11-16,0 3-3 0,-3-3 0 0,3 3 0 16,-3 0 9-16,-3 0 2 0,0 0 0 0,3 0 0 0,-2 0-7 15,5 3 0-15,-3-3-1 0,3 2 0 0,0 6-11 16,0-8 0-16,0 5 0 0,3 3 8 0,2-3-8 16,-2 1 0-16,6 1 0 0,-3 4 0 0,3 0 0 15,-3-1 0-15,3 1 0 0,0 2 0 0,-3 3 0 0,0 2 0 16,-3 0 0-16,0 4 0 0,0-4 0 0,-3 3 0 15,0-2 0-15,-3 2 0 0,3 0 0 0,-3 3 0 16,0-1 0-16,-3 4 0 0,3-1 0 0,0 0 0 16,0 4 0-16,0-4 0 0,0 3 0 0,0-5 0 15,-3 2 0-15,3-2 0 0,0 0 0 0,0 2 0 16,0-5 0-16,0 3 0 0,3-3 0 0,0 3 0 16,-3-6 8-16,3 3-8 0,-3-2 19 0,3-1-2 15,0-2 0-15,0 0 0 0,0 0-2 0,0-3-1 0,0 0 0 16,3-3 0-16,-6-2 9 0,3 0 1 0,3-3 1 0,-3 1 0 15,0-4-25-15,0 1 0 0,0-3 0 0,0 0 0 16,0 0 0-16,0 0 0 0,0-8 0 0,0 0 0 16,0 0 12-16,0 0-4 0,0 0 0 15,0 0 0-15,0 0-8 0,0 0 8 0,-3 2-8 0,0 1 8 16,-3-3 1-16,0 0 0 0,-2 0 0 0,-7 3 0 16,0-1-1-16,0 1-8 0,-3-1 12 0,-6 1-4 15,-3 0-8-15,-2-1 0 0,-1 1 0 0,-3 2 0 16,-3-2-11-16,1-3 3 0,-1 3 0 0,-3-3 0 15,-2 0 8-15,-4-3 0 0,-3 3 0 0,1 0 0 16,2-3 8-16,-3 1-8 0,1-1 10 0,-1 3-10 16,-2-3 20-16,-4 1-3 0,0 2 0 0,1 0 0 15,-4-3 4-15,4 3 1 0,-4-3 0 0,10 3 0 0,-4-2-3 16,0 2-1-16,4-3 0 0,2 1 0 0,0-1-5 16,7 0-1-16,2 1 0 0,9-1 0 0,0 3 2 0,7-3 0 15,2 1 0-15,0-1 0 0,9 3-14 0,-3 0 11 16,6-3-11-16,0 1 10 0,0-1-10 0,6 3 0 15,0 0 0-15,-3-3 0 0,-3 1 0 0,6 2 0 16,0 0-10-16,0-6 10 0,-3 4 0 0,0-3-9 16,3 5 9-16,0-6 0 0,-3 4 0 0,3-4 0 15,0 1 0-15,0 0 0 0,-3-3 0 0,3 3 0 16,3-3 0-16,0 0 0 0,-3-3 0 0,3 3 0 16,-3-2 0-16,3-1 0 0,0-5 0 0,0 0 0 15,-3 0 0-15,0-2 0 0,3-3 15 0,-3-1 1 16,0-4 1-16,0 2 0 15,0-5-41-15,0 0-8 0,0-3-1 0,0-2-1 16,-3-3 5-16,3-6 1 0,-3-2 0 0,3 1 0 0,-3-4 11 0,3 0 2 0,0 3 1 0,0-2 0 16,0 2 14-16,0 0 16 0,3 0-3 0,0 0-1 15,0 0-12-15,0 2 0 0,0 1-9 0,3 5 9 16,0 0 0-16,3 3 0 0,0 2 11 0,0 5-3 16,0 4-8-16,0 1 0 0,0-1 0 0,0 4 0 15,0 3 0-15,-4 0 0 0,4 0 0 0,0 3 0 16,-3 5 0-16,0-2 0 0,-3 4-11 0,0-2 11 15,0 3-28 1,-3 0 0-16,0 5 0 0,0 0 0 0,0 0-47 0,0 0-9 0,0 0-1 0,0 0-496 16,0 0-99-16</inkml:trace>
  <inkml:trace contextRef="#ctx0" brushRef="#br0" timeOffset="132296.22">17194 8125 172 0,'0'0'16'0,"0"0"-16"0,0 0 0 0,0 0 0 16,0 0 207-16,0 0 38 0,9 0 8 15,-9 0 2-15,0 0-159 0,0 0-31 0,9 0-6 16,3 0-2-16,0-2-21 0,-3 2-4 0,0 0 0 0,3 0-1 16,3 0-7-16,-3 0-2 0,-3 2 0 0,3-2 0 15,2 6-10-15,-2-4-3 0,0 1 0 0,3 0 0 16,-3-1 5-16,3 1 1 0,0 0 0 0,3-1 0 15,-3 1 0-15,5-1 0 0,1-2 0 0,6 0 0 16,-3 3 6-16,6-3 2 0,5-5 0 0,4 5 0 16,3 0 1-16,-1 0 1 0,-2-3 0 0,3 1 0 15,-7 2-13-15,1 0-2 0,0-3-1 0,0 3 0 16,-1 0-9-16,1 3 0 0,0-3 0 0,-1 0 0 16,-2 2 0-16,3 1 0 0,-3-3 0 0,2 2 0 0,-2 1 0 15,0 0 0-15,0-3 0 0,2 0 0 0,-2-3 0 0,0 3 0 16,3 0 0-16,-4 0 8 0,1-3-8 0,-3 3 0 15,3-2 0-15,-7 2 0 0,1-3 0 0,-3 3 0 16,0 0 0-16,0 0 0 0,-7 0 0 16,-2-2 0-16,0 2 0 0,-3 0 0 0,-3 0 0 0,0-3 8 15,-3 3-8-15,-6 0 0 0,9-3 0 0,-9 3 8 16,6-2-8-16,0 2 0 0,0 0 0 0,-6 0 8 16,6-3-8-16,3 0 0 0,-9 3 0 0,0 0 0 15,5 0 0-15,1 0 0 0,0 0 0 0,-6 0 0 16,0 0 0-16,0 0 0 0,0 0 12 0,3-5-4 15,0 2 0-15,-3 3 0 0,0-5 7 0,0-3 1 16,0 3 0-16,0 0 0 0,0 5-5 0,-3-6-1 0,0-2 0 16,0 3 0-16,0 0 0 0,3-1 0 0,-3 1 0 0,0-3 0 15,1 0-10-15,-1 0 12 0,0-2-12 0,0-1 12 16,0-2-12-16,0 2 0 0,-3 1 0 0,3-3 8 16,-3-3-8-16,3-3 0 0,-3 1 0 0,0-4 0 15,0-1 0-15,0-6-9 0,0-3 9 0,-3 0-13 16,3 0 13-16,0-5 0 0,-3 3 0 0,3-1 0 15,0 1 0-15,0 5 0 0,0-3 0 0,-2 6 0 16,2-3 0-16,0 0 0 0,-3 2 0 0,3 3 0 16,0-5-14-16,0 5 3 0,3-2 1 0,-3 5 0 15,0-3 10-15,0 3 16 0,3 2-4 0,0 1-1 16,0-1-11-16,0 3 0 0,0 3-10 0,0 0 10 16,0 0 0-16,3 5 15 0,-3-3-2 0,0 6 0 15,6-3-13-15,-6 3 0 0,0 2 0 0,3 3-10 0,0-5 10 16,-3-1 0-16,0 4 0 0,3 2 8 0,-3-6-8 0,-3 4 0 15,3-1 0-15,3 3 0 0,0 0 0 0,-6-3 0 16,-3-2 0-16,4 3 0 0,-4 2 0 0,3-3 0 16,-3 3 0-16,0-3 0 0,-3 3 0 0,-3 0 0 15,0-5 0-15,0 5 0 0,-3 0 0 0,3-3 0 16,1 3 0-16,-4-2 0 0,-3-1 0 0,0-2 8 16,0 2-8-16,-6 0 0 0,1-2 0 0,-1 3 8 15,-6-4-8-15,-3 4 0 0,-2-1 0 0,-1 3 0 16,-3 0 0-16,1 0 0 0,-1 0 0 0,-3 0 0 15,1 0 0-15,-1 3-8 0,-3-1 8 0,4 1 0 16,-4 0 0-16,3-1 0 0,-5 3 0 0,5 1 0 16,4-1 0-16,-1 0 0 0,0 1 0 0,4-1 0 15,2 0 0-15,-3-2 0 0,0 2 0 0,7 0 0 16,8 1 0-16,3-1 0 0,3-2 0 0,-3-1 14 0,3 4-3 0,7-4-1 16,5 1 0-16,0 0 0 0,0 2 0 0,6-5 0 15,0 0-10-15,6 5 0 0,-6-5 0 0,3 5 0 16,3 3 0-16,0-2 0 0,2-1 0 0,1 0 0 15,-3 1 0-15,0 1 0 0,-3 4 0 0,-3-3 0 16,-6 0 0-16,3 0 0 0,0 0 0 0,3 5 0 16,-3 0 0-16,-3 3 0 0,1 3 0 0,-1 2 0 15,0 3 0-15,0-1 0 0,-6 4 0 0,6 2 0 16,0 0 0-16,0 0 10 0,0 3-10 0,0 2 10 16,0-2-10-16,6 2 0 0,3 4 0 0,0-1 0 15,-6 0 0-15,6-3 0 0,3 3 0 0,0-5 0 16,-3 0 0-16,3-3 8 0,0 0-8 0,3 0 0 15,-3-3 0-15,0-2 0 0,0-3 0 0,2 0 0 16,4 1 0-16,-3-4 0 0,-6-5 0 0,0 1 0 0,3-6-12 0,0-1 3 16,-3-1 0-16,6-1 0 15,-6 0-115-15,6-5-22 0,12-5-5 0,-6-8-1 0</inkml:trace>
  <inkml:trace contextRef="#ctx0" brushRef="#br0" timeOffset="133721.07">19662 6861 1375 0,'0'0'30'0,"0"0"6"0,-3-6 2 0,0 4 1 0,3 2-31 0,0 0-8 15,0 0 0-15,0 0 0 0,0 0 16 0,0 0 3 16,0 0 0-16,-6 8 0 0,3 2 1 0,3 1 1 15,-3 5 0-15,0 0 0 0,0 5 3 0,0 3 0 16,3-3 0-16,0 5 0 0,-3 1 7 0,3 2 1 16,0 0 1-16,0 3 0 0,0-1-12 0,0 6-2 15,0 0-1-15,0 0 0 0,0 3-18 0,0 0 8 16,0-3-8-16,0-3 0 0,0 1 12 0,-3-4-12 0,3 1 12 16,-3-5-12-16,0-1 8 0,0-2-8 0,0-3 0 0,0 0 0 15,-3 3 0-15,1-3 0 0,-1-2 8 16,0-1-8-16,-3 1 15 0,3 2-1 0,-6-3 0 0,3 1 0 15,-3 0 2-15,3-4 0 0,0 4 0 0,3-6 0 16,-3 3-16-16,3 0 9 0,0 0-9 0,3-3 8 16,-3-2-8-16,6 2 0 0,0-5 0 0,-3 2 0 15,3-2 18-15,0 0 2 0,3-3 0 0,-3-5 0 16,3 6-20-16,-3-6 0 0,6 2 0 0,0 4 0 16,0-6 0-16,0 0 0 0,3 0 0 0,-3 0 0 15,3 2 0-15,0-2 0 0,-3 3 0 0,3-3 0 31,-3 0-24-31,3 0-6 0,-3 0-1 0,0 3 0 0,-6-3 15 0,9 5 4 0,-9-5 0 0,5 0 0 16,4 3 12-16,-9-3 0 0,6 2 0 0,0 1 0 16,0 2-11-16,-6-5 11 0,0 0-12 0,6 3 12 15,3 2 0-15,-3-2-8 0,3-1 8 0,0 1 0 0,0 0 0 0,0-3 0 16,6 0 0-16,0 0 0 0,5 0 0 0,1 0 0 16,6 0 0-16,3-3 0 0,0 0 0 0,5 1 0 15,4-1 0-15,0 0 0 0,-1 1 0 0,1 2 0 16,0-3-8-16,-3 3 8 0,-4 0 0 0,4 0 0 15,-3 0 0-15,-1 3 0 0,1-1 0 0,-3-2 0 16,-3 0 0-16,3 0 0 0,-1 0 0 0,4 0 0 16,-3 0 0-16,3 0 0 0,-1 0 0 0,4 0 0 15,0-2 0-15,-1-1 0 0,4 3 0 0,0-2 0 0,0-4 0 16,-1 4 0-16,4-1 0 0,0-2 11 0,-4-1-11 16,1 1 10-16,-3 2-2 0,-4 1-8 0,-5-4 12 0,0 4-4 15,-3-1-8-15,-3 3 0 0,-6-2 9 0,2-1-9 16,-5 0 8-16,0 3-8 0,-6-5 8 0,0 2-8 15,0 1 9-15,-6 2-9 0,3-3 12 0,-3 3-12 16,0-5 16-16,0 2-3 0,0-2-1 0,0 5 0 16,-3-5-12-16,3 2 11 0,-3-2-11 0,0-1 10 15,0 1-10-15,0-3 8 0,-3 0-8 0,3 0 8 16,0-2-8-16,-3-6 0 0,3 0 0 0,0-3 0 16,0-4 0-16,0-1 0 0,0-3 0 0,3-5 0 15,0 1-13-15,3-1-5 0,-3-2-1 0,3-1 0 16,0 3-4-16,0 1-1 0,-3-1 0 0,3 3 0 15,-3-3 12-15,0 6 3 0,0-6 0 0,-3 3 0 0,0 2 9 16,0 1 0-16,0 2 0 0,-3 0 0 16,3-2 0-16,-3-3-8 0,1 5 8 0,-1 0 0 0,3 0 0 15,-3 3 0-15,3 0 0 0,-3-3 0 0,0 6 11 0,3-1 1 16,0 1 0-16,0-1 0 0,3 6 0 0,-3-3 0 16,3 0 0-16,-3 3 0 0,3 2-12 15,0 1 0-15,0-4 9 0,0 6-9 0,0-2 13 0,0-1-1 16,0 3-1-16,0 0 0 0,0 3 7 0,-3 0 2 15,3 2 0-15,0 3 0 0,-3-5-2 0,3 5 0 16,0 0 0-16,-3-3 0 0,0-2-18 0,-3 5 8 16,0 0-8-16,0 0 0 0,3 0 0 0,-3 0 0 15,0 0 0-15,-3 0 0 0,3 0 0 0,-3-3 0 0,3 1 0 16,-2-1 0-16,-1 3 10 0,0-5-10 0,0-1 8 16,-3 4-8-16,3-3 0 0,-3 2 0 0,-3-5 0 0,3 3 0 15,0-1 0-15,-3-2 0 0,-5 0 0 0,-1 3 0 16,-6 3 0-16,0-4 0 0,0 4 0 0,1-1 0 15,-1 0 0-15,-3 1 0 0,-3 2 0 0,-2 2 0 16,-1 1 0-16,0 0 0 0,0-1 0 0,-2 4 0 16,-7-4 0-16,0 1 0 0,1 2 0 0,-4 0 0 15,1 1 0-15,-1-1 0 0,-6-2 0 0,4 2 0 16,-4 3 0-16,1 0 0 0,2 0 0 0,0 0 0 16,7 2 0-16,5 1-9 0,0-3 9 0,4 0-10 15,-4 0-110-15,3 2-21 16,-32 9-5-16,20-6-1 0</inkml:trace>
  <inkml:trace contextRef="#ctx0" brushRef="#br0" timeOffset="140503.07">3943 11962 1418 0,'0'0'63'0,"0"0"13"0,0 0-61 0,0 0-15 0,0-3 0 0,0 3 0 16,-3-5 45-16,3 5 7 0,0 0 0 0,0 0 1 16,0-5 21-16,0 5 4 0,0 0 1 0,0 0 0 15,0 0-18-15,0 0-3 0,0 0-1 0,0 0 0 0,0 0-9 0,0 0-1 16,0 0-1-16,0 0 0 0,0 0 12 0,-3 8 2 16,6 2 1-16,-3 3 0 0,-3 3-17 0,0 3-4 15,3 5-1-15,-3 5 0 0,3 2-5 0,-3 1-1 16,3 3 0-16,0 2 0 0,0 0-15 0,0-3-3 15,-3 0-1-15,3 3 0 0,3-5-5 0,-3-3-1 16,0 3 0-16,0-3 0 0,0-2 11 0,3-1 1 16,0-2 1-16,-3 0 0 0,0-6-4 0,0 1-1 15,3-1 0-15,-3-2 0 0,-3 0-2 0,3-3-1 16,0 0 0-16,-3 1 0 0,0-1-5 0,0-2 0 16,0-1-8-16,0 1 12 0,3-3-12 0,-3-3 8 15,0 0-8-15,3-5 0 0,-3 3 0 0,3-3-10 16,0 0 0-16,0 0 0 15,0 0-90-15,0-5-17 0,0-3-4 0,0-3-1 16,0-26-398-16</inkml:trace>
  <inkml:trace contextRef="#ctx0" brushRef="#br0" timeOffset="140870.26">3812 11885 1659 0,'0'0'73'0,"0"0"16"15,3-5-71-15,-3 2-18 0,3-2 0 0,3 0 0 16,0-3 63-16,0 2 9 0,6-2 1 0,2-2 1 16,-2-1 5-16,9-2 1 0,3 0 0 0,0 0 0 0,0 2-6 15,2-2-1-15,4 5 0 0,0-3 0 0,0 3-38 0,2 3-8 16,-2 0-2-16,0 2 0 0,0 3-8 0,0 0-1 15,-4 3-1-15,1-1 0 0,3 6-15 0,-3-2-8 16,-7 4 8-16,1 1-13 0,-3 5 36 0,-3-1 7 16,0 4 2-16,-3 0 0 0,-6 2-18 0,-3 0-3 15,0 3-1-15,-6-3 0 0,-3 0-2 0,0 3 0 16,-6 0 0-16,0 2 0 0,-3 1 1 0,-3-1 0 16,-3 0 0-16,1 1 0 0,-4-1-9 0,-3 3 0 15,0-2 9-15,-32 26-18 0,26-29-7 16,3-3 0-16,3 0-1 15,1-2-69-15,-1-4-14 0,6-1-2 0,3-6-653 16,3-3-130-16</inkml:trace>
  <inkml:trace contextRef="#ctx0" brushRef="#br0" timeOffset="141773.97">4982 11787 1652 0,'0'0'36'0,"0"0"8"0,0 0 2 0,0 0 0 0,0 0-37 0,-9 3-9 15,-3-1 0-15,0 4 0 0,0-4 114 0,3 4 21 16,0-1 4-16,-3 6 1 0,0-3-31 0,0 2-5 15,1 1-2-15,-1 5 0 0,-3 2-36 0,0 1-7 16,0 4-2-16,0 7 0 0,3 1-22 0,-3 4-5 16,-3 4-1-16,4 4 0 0,-1 2 12 0,0 0 3 15,3 2 0-15,-3 4 0 0,6-4-17 0,0-2-3 0,3 3-1 16,3-1 0-16,0-7-15 0,6 0-8 0,0-3 10 16,0 0-10-16,6-5 8 0,0-6-8 0,0 1 0 0,3-4 0 15,0-1 0-15,3-4-10 0,0-2 0 0,5-3 0 16,1-2 32-16,0-3 6 0,3 0 2 0,0-3 0 15,-1-2-30-15,1-3 0 0,0 0 0 0,3-3 0 16,-3-2-72-16,2-1-16 0,-5-2-4 0,3 0-791 16,-3 0-157-16</inkml:trace>
  <inkml:trace contextRef="#ctx0" brushRef="#br0" timeOffset="142618.06">5300 12306 1558 0,'0'0'69'0,"0"0"15"0,0 0-68 0,0-8-16 16,-3 0 0-16,3 3 0 0,0-3 89 0,0 8 15 16,0-6 2-16,3 1 1 0,-3 5-11 0,3-5-3 0,3 2 0 0,6 1 0 15,-3 2-38-15,3 0-8 0,-3 0-2 0,3 5 0 16,6-3-17-16,-1 4-4 0,4-1-1 0,0 6 0 15,3-1-15-15,0 1-8 0,-4 2 8 0,4 0-8 16,-3 0 0-16,0 3 0 0,-3 3 0 0,-6-1 0 16,3-2 8-16,-6 3-8 0,-1 2 10 0,-2-5-10 15,-3 2 9-15,-3-2-9 0,-3 3 8 0,-3 2-8 16,-2-3 9-16,-1 4-9 0,-6-4 10 0,-9 9-10 16,3-1 0-16,-3-5 0 0,-3 0 0 0,4 1 0 15,-1-4-12-15,-3-2 0 0,3-3 1 0,3 0 0 16,1-2-25-16,2-3-6 0,3-5-1 0,3-3 0 15,6-3-154-15,3-5-31 0</inkml:trace>
  <inkml:trace contextRef="#ctx0" brushRef="#br0" timeOffset="142898.28">5756 12187 2329 0,'0'0'51'0,"-6"5"10"0,0 3 3 0,-3 0 2 0,0 0-53 0,0 2-13 16,-3 1 0-16,3 2 0 0,3 3 96 0,-3 0 16 16,0 0 3-16,3 5 1 0,3-2-54 0,0 2-10 15,0 0-3-15,3 3 0 0,-3-1-20 0,3 4-4 0,3-1-1 0,0 4 0 16,0-4-8-16,3 0-1 0,3-2-1 0,-3-3 0 16,3-2-2-16,3-1-1 0,3-2 0 0,0 0 0 15,3-3 6-15,2-2 2 0,1 0 0 0,0-6 0 16,3-2-19-16,3-6 0 0,-1 0 8 15,1-2-8-15,3-3 0 0,3-3 0 0,-3-4 0 0,-1 1 0 32,4-4-130-32,0-1-30 0,0-2-5 0,2-3-2 0</inkml:trace>
  <inkml:trace contextRef="#ctx0" brushRef="#br0" timeOffset="143873.53">6559 12465 2120 0,'0'0'47'0,"0"5"9"0,0 5 3 0,0 1 0 0,3 0-47 0,0-1-12 16,-3 3 0-16,3 3 0 0,-3-3 98 0,-3 1 18 16,3-1 3-16,-6 0 1 0,0 0-43 0,-3 1-8 15,3-1-1-15,-3 0-1 0,-2 3-35 0,-1-3-8 16,0 3 0-16,-3 0-1 0,0-5-23 0,0 2-15 15,0-5 3-15,3 2-833 16,3-2-167-16</inkml:trace>
  <inkml:trace contextRef="#ctx0" brushRef="#br0" timeOffset="144323.01">7074 12211 2559 0,'0'0'56'0,"0"0"12"0,3-3 3 0,0-2 1 0,-3 2-58 0,6 0-14 0,6-2 0 0,-3 2 0 16,-3 1 57-16,6-1 9 0,6 0 2 0,2 1 0 15,-5 2-38-15,3-3-7 0,6 3-2 0,0 0 0 16,-3 0-21-16,0 3 0 0,-1-1 0 0,-2 4 0 15,6-1 0-15,-6 0 0 0,-9 1 0 0,3 2 0 16,0-1 20-16,-3 4-1 0,-4 0 0 0,-2-1 0 0,-3 1-19 0,0-1 0 16,0 6 0-16,-5-3 0 0,-10 1 0 0,3 2 0 15,0 2 0-15,-3 1 0 16,-12-1-32-16,3 3-9 0,4 0-3 0,-4 1 0 0,3 1 22 0,-3-1 4 16,-3 1 1-16,3-1 0 0,13-4 17 0,-7 1 0 15,3-1 8-15,6 1-8 0,6-3 9 0,3-3-9 16,0 0 8-16,3-2-8 0,3-1 21 0,6-2-1 15,9-3 0-15,-7 1 0 0,-2-4 12 0,6-2 3 16,15 0 0-16,-3-2 0 0,-6-4 5 0,-1 1 2 16,7-3 0-16,0 0 0 0,0 0-34 0,-1 0-8 15,-2 0 0-15,6-5 0 0,3 3 0 0,-4-4 0 16,-11-4 0-16,6 5 0 16,9-6-88-16,-6 3-20 0,-7 0-4 0,1-2-742 0,0-1-148 15</inkml:trace>
  <inkml:trace contextRef="#ctx0" brushRef="#br0" timeOffset="144619.84">7604 11671 2149 0,'-18'-3'47'0,"18"3"9"0,0 0 3 0,6 0 2 16,9 3-49-16,-3 2-12 0,-9 0 0 0,12 3 0 15,9-2 72-15,-1 4 12 0,1 3 3 0,3 3 0 16,3 3-26-16,5 2-5 0,-2 5 0 0,6-2-1 0,-6 3-23 16,2-1-5-16,7 3-1 0,-3 6 0 15,-4-1-44-15,-2 0-9 0,0 3-1 0,0 3-1 0,-7 0 52 0,-5 0 10 16,-3 2 3-16,0-2 0 0,-9-3-22 0,-3-3-4 16,-9 0-1-16,0 3 0 0,-3-5 23 0,-3 3 5 15,-12-1 1-15,-3-2 0 0,-2-1-28 0,-4-1-10 16,-6-1 0-16,0 0 9 15,4-5-113-15,-1-1-24 0,3-1-4 0</inkml:trace>
  <inkml:trace contextRef="#ctx0" brushRef="#br0" timeOffset="144939.73">8908 12218 345 0,'27'-2'31'0,"-27"2"-31"0,0 0 0 0,0 0 0 15,0 0 361-15,0 0 67 0,0 0 12 0,0 0 4 16,11 0-237-16,1-3-47 0,0 1-10 0,3 2-2 16,-3 0-59-16,3 0-12 0,3 0-2 0,-3 2-1 15,0 1-40-15,2-3-8 0,-2 2-2 0,3-2 0 16,3 3-58-16,-3-3-12 0,3 0-2 0,0 0-1161 16</inkml:trace>
  <inkml:trace contextRef="#ctx0" brushRef="#br0" timeOffset="145097.5">8914 12520 2372 0,'0'0'52'0,"0"0"12"0,6 5 1 0,3-2 1 0,2 0-53 0,1-3-13 16,3 2 0-16,6-2 0 0,0-2 70 0,6-1 11 15,2-2 3-15,4-1 0 16,3-1-124-16,0-1-25 0,-1-3-5 0</inkml:trace>
  <inkml:trace contextRef="#ctx0" brushRef="#br0" timeOffset="145648.38">9914 11919 1612 0,'0'0'72'0,"0"0"14"16,0 0-69-16,0 0-17 0,3 8 0 0,0 0 0 16,0 0 110-16,0 6 18 0,-3 1 4 0,3 4 1 0,-3 5-38 0,0 2-8 15,0 3-2-15,0 8 0 0,0 0-28 0,0 3-5 16,3 2-2-16,-3 3 0 0,0-2 1 0,0-1 0 16,-3 0 0-16,0 3 0 0,0-2-15 0,-3-1-4 15,0-2 0-15,3-1 0 0,0-4-13 0,0-3-3 16,0-3-1-16,3-3 0 0,0-2-2 0,0-6 0 15,0-2 0-15,0-2 0 0,0-7-13 0,0-7 0 16,0 0 0-16,0 0 0 0,0 0 0 0,0-5-13 16,3-3 4-16,0-5 1 15,0-5-26-15,-3-4-5 0,0-4-1 0,0-3 0 0,0-6 18 0,0-2 3 16,-3-8 1-16,0-2 0 0,0-6 8 0,-3-3 2 16,3 1 0-16,0-9 0 15,-3 9-17-15,3 2-3 0,-3 5-1 0,0 6 0 0,0 5 47 0,0 8 10 16,3 2 1-16,0 3 1 0,-3 3-10 0,6 3-1 0,0 4-1 15,3 1 0-15,0 0-8 0,3 2-2 0,3 1 0 0,0 2 0 16,3-3-8-16,3 3 0 0,-3 3 0 0,3 2 0 16,3-2 0-16,-1 5 0 0,4-3 0 0,6 6 0 15,-6 2 0-15,3 1 0 0,-3 2-8 0,2-3 8 16,1 3 0-16,-3 2 0 0,0 1 0 0,-3 5 0 16,3-3 0-16,-7 0 0 0,1 3 0 0,0 3 0 15,-6-3 0-15,-3 2 0 0,-3-2 0 0,-6 3 0 16,-3-1 0-16,0 1 0 0,-3-1 0 0,-6 3 8 15,-3-2 0-15,-2-1 0 0,-1 1 0 0,-3-1 0 16,0-2-8-16,0 0-11 0,7 0 3 0,-1-3-827 16,0-2-165-16</inkml:trace>
  <inkml:trace contextRef="#ctx0" brushRef="#br0" timeOffset="145940.84">10771 11917 633 0,'0'0'28'0,"0"0"6"0,0 0-34 0,0 0 0 16,0 5 0-16,3 3 0 0,-3 0 404 0,-3 3 73 16,0 2 15-16,-3 0 4 0,-3 3-346 0,0 5-69 15,-3 0-13-15,0 8-4 0,-5 0 0 0,2 3 0 16,-6 3 0-16,0 4 0 0,0 1-14 0,3 2-3 15,-5 1-1-15,2 4 0 0,3 1-22 0,3-3-5 16,3-3-1-16,3 3 0 0,3-2-27 0,3-4-6 16,3-2-1-16,3 0 0 0,3-5 16 0,6-3 0 0,-3-2 0 15,6-4 0-15,0-1 0 0,0-9-14 0,2 0 4 0,7-2 1 32,-3-6-158-32,3-2-31 0,3-3-6 0</inkml:trace>
  <inkml:trace contextRef="#ctx0" brushRef="#br0" timeOffset="146621.31">10988 12330 1728 0,'12'-8'76'0,"-6"5"16"0,3 0-73 0,3 1-19 16,0-4 0-16,3 4 0 0,3-4 55 0,3 1 7 15,2 5 2-15,7-2 0 0,-6 4 0 0,6-2 0 16,-1 5 0-16,-2 3 0 0,3-2-52 0,-6 4-12 16,0 1 0-16,-4 2 0 0,-2 0 54 0,-3 3 8 15,-3-3 2-15,-6 1 0 0,0 2 0 0,-6-1 0 16,-6 1 0-16,-3 0 0 0,-3 3-52 0,-6-1-12 16,-2 1 0-16,-4-1 0 0,0-2 32 0,-3 0 4 15,0-3 1-15,1 0 0 0,2-2-28 0,0 2-9 16,0-2 0-16,3-3 0 15,3 0-96-15,7-3-25 0,2-5-6 0,9 0-622 16,0 0-125-16</inkml:trace>
  <inkml:trace contextRef="#ctx0" brushRef="#br0" timeOffset="146821.34">11450 12258 2635 0,'0'0'58'0,"-6"8"12"0,-3 3 2 0,-3 5 2 0,0 2-59 0,0 3-15 0,-6 3 0 0,3 3 0 16,0 2 92-16,4 5 16 0,2-2 4 0,3 5 0 16,3-3-74-16,6-2-14 0,3 2-4 0,6-5 0 15,2 1-20-15,7-4 0 0,3-2 0 0,3-3 0 16,3-8-107-16,2-2-25 0,1-3-6 16,6-6-700-16,2-4-140 0</inkml:trace>
  <inkml:trace contextRef="#ctx0" brushRef="#br0" timeOffset="147028.94">11956 12002 2188 0,'0'0'97'0,"-6"2"20"0,0 1-93 0,0 2-24 16,-3 0 0-16,3 3 0 0,0 3 158 0,-3 2 27 15,6 3 6-15,-3 8 1 0,3 2-154 0,-3 3-30 16,3 3-8-16,0 3 0 0,3-1 32 0,0 0 6 15,-3 1 1-15,6 4 0 0,-3-4-19 0,-3 2-3 16,3-3-1-16,0 1 0 0,0-4-5 0,3 1-2 16,-3-3 0-16,3 0-926 15,-3-2-186-15</inkml:trace>
  <inkml:trace contextRef="#ctx0" brushRef="#br0" timeOffset="147401.31">12155 12367 1612 0,'0'0'72'0,"0"0"14"15,0 0-69-15,0 0-17 0,0 0 0 0,0 0 0 16,0 0 280-16,6 0 52 0,3 0 10 0,0 0 2 16,0 0-224-16,3 2-46 0,-3 4-9 0,6-6-1 0,2 5-40 0,10-2-8 15,-9 2-2-15,6 0 0 0,0-2-14 0,-6 2 0 16,-1-2-12-16,-2 2 12 0,-3-2 0 0,-3 5 0 15,3-3 0-15,-3 0 0 0,-3 0 0 0,-3 3 0 16,0-2 0-16,-3 4 0 16,-3 1-32-16,0 2 0 0,-6 0 0 0,-3 1 0 15,-3 1 0-15,0 1 0 0,-11 0 0 0,2 0 0 16,-6 3-26-16,3-4-5 0,0 1-1 0,1 3 0 16,2-6 24-16,3 0 5 0,6 3 1 0,3-5 0 0,6-3 49 0,3 2 9 15,6-2 3-15,3-3 0 0,3 1 35 0,3-6 7 16,3-3 2-16,6 0 0 0,6-4-28 0,-1-1-6 15,4 0-1-15,3-3 0 0,-3-2-6 0,-7 5-2 16,4-5 0-16,3-1 0 0,0 1-28 0,2 0 0 16,1-3 0-16,3 0-916 0,0-2-188 15</inkml:trace>
  <inkml:trace contextRef="#ctx0" brushRef="#br0" timeOffset="147656.87">12685 11837 1958 0,'0'0'43'0,"0"8"9"0,3-2 1 0,9 4 3 0,3 1-45 0,0 2-11 0,2 0 0 0,4 3 0 16,3 3 53-16,6 5 9 0,0 5 2 0,5 2 0 16,-2 1-16-16,-3 3-2 0,-3 2-1 0,-1 2 0 0,-2 1-21 0,0-3-4 15,6 3 0-15,-6-1-1 0,-15-2 36 0,5 0 7 16,4-2 2-16,-3 2 0 0,-6-3-8 0,-9 1 0 15,-6-4-1-15,-3 1 0 16,0-5-37-16,-9 4-7 0,1-4-2 0,-7-1 0 0,0-5-9 0,0 3 12 16,-3-5-12-16,4-1-1280 15</inkml:trace>
  <inkml:trace contextRef="#ctx0" brushRef="#br0" timeOffset="148188.43">13724 11827 1612 0,'-6'3'144'0,"0"-1"-116"0,-3 3-28 0,3 1 0 16,3 4 252-16,-3 1 45 0,-3 0 9 0,3 4 2 15,3 1-180-15,0 3-36 0,0 2-8 0,-3 3 0 16,6 5-48-16,-3 3-8 15,0 5-3-15,3 0 0 0,-3 5-8 0,6 3-1 0,-3 3-1 0,0-1 0 16,0-2-24-16,0-2-5 0,-3-1-1 0,0 0 0 16,-3-5 30-16,3-2 5 0,-2 2 2 0,-1-6 0 15,-3-1-22-15,3-9 0 0,-3 0 0 0,3-3 0 16,-3-2-46-16,3-8-4 0,0-2-1 16,0-4 0-16,6-2-99 0,-3-2-20 15,3-9-4-15,0-2-1 0,0-3-7 0,3-5-2 0,3-6 0 0,-3-5 0 16,6-2 85-16,-6-6 17 0,3-2 3 15,3-6 1-15,-3-2 5 0,3-8 1 0,0 0 0 16,-1-8 0-16,-5 5 80 0,0 5 17 0,0 3 3 0,-6 8 1 0,-3 8 146 0,1 5 29 16,-4 9 5-16,3 2 2 0,-3 5-57 0,3 5-11 15,3 0-3-15,0 4 0 0,0 1-64 0,3 6-14 16,0 0-2-16,0 0-1 0,9 0-31 0,6 8-5 16,5-3-2-16,1 6 0 0,0 0-12 0,0 2-9 15,3 0 12-15,3 6-12 0,-4-1 16 0,1 3-4 16,-3 3-1-16,0 5 0 0,0-2-11 0,-6 4 0 15,-1-1 0-15,-2 4 0 0,0-2 0 0,-9-3-16 16,0 3 4-16,-9-3 1 0,0-3 11 0,-3-2 0 16,-2 0 0-16,-4-3-8 0,0-3 8 0,0-4 0 15,0-1 0-15,0-3 0 16,0-2-111-16,3-2-20 0,0-1-4 0,6-5-1 0</inkml:trace>
  <inkml:trace contextRef="#ctx0" brushRef="#br0" timeOffset="148411.15">14263 11933 2419 0,'0'0'107'15,"0"0"22"-15,0 0-103 0,-9 2-26 0,-3 1 0 0,0 2 0 16,6 3 119-16,-6 5 18 0,-3 1 4 0,0 7 1 16,-3 0-74-16,3 5-14 0,1 4-3 0,-1 7-1 15,-3 0-40-15,0 2-10 0,9 1 0 0,-3 5 0 16,0-5 40-16,3 2 5 0,12-2 2 0,0-1 0 0,0-2-24 0,3-5-5 15,3 0-1-15,6-6 0 16,3-2-65-16,0-5-12 0,0-3-4 0,2-6 0 16,4-2-102-16,6-5-21 0,-3-6-4 0,-6-2-1 0</inkml:trace>
  <inkml:trace contextRef="#ctx0" brushRef="#br0" timeOffset="148737.73">14376 12290 2649 0,'0'0'58'0,"0"0"12"0,0 0 2 0,0 0 4 0,0 0-61 0,0 0-15 15,0 0 0-15,0 0 0 0,6 5 54 0,6-2 8 16,-1-1 2-16,4-2 0 0,6 3 0 0,-6 2 0 16,0-2 0-16,0 0 0 0,12 5-52 0,-10-3-12 0,-5 0 0 0,0 1 0 15,0-1 0-15,-3 0 0 0,-6 0 0 16,0 3 0-16,-3-2 0 0,0 2 0 0,-3-3 0 0,-3 5 0 15,-3-2 0-15,-3 3 0 0,-3 0 0 0,-5 2 0 16,-4-3 0-16,0 1 0 0,0 2 0 0,3 0 0 16,0-2 0-16,7 2 0 0,-4 0 0 0,6 1 0 15,3-4-48 1,3 1-13-16,3-1-3 0,3 1 0 0,3-6 52 0,6 3 12 0,-3-2 0 0,3-4 0 16,3 1 48-16,8-3 13 0,10 0 3 0,0-3 0 15,-3-2-103-15,3-3-20 16,2 0-4-16,4-5-1 0,-6 0-102 0,0-3-21 0,2-3-4 15,7-2-1-15</inkml:trace>
  <inkml:trace contextRef="#ctx0" brushRef="#br0" timeOffset="148980.87">14822 11777 2419 0,'0'0'53'0,"0"0"11"0,0 10 3 0,0 1 1 0,9 2-55 0,0 0-13 15,3 0 0-15,3 6 0 0,9 2 54 0,2 6 8 16,4-1 2-16,6 6 0 0,-3 0-4 0,2 5-1 16,1 0 0-16,-3 8 0 0,-3-6-43 0,-1 4-16 15,1-1 11-15,-3 3-11 0,-3-5 0 0,0 2 0 16,-7 0 0-16,-2 1 0 0,-3-6 57 0,-9 0 6 16,-3-3 1-16,-6 3 0 0,-3-5-52 0,-6 0-12 0,-8-3 0 15,-4 0 0-15,-3-5 0 0,-9-3 0 0,-2 3 0 0,-10-6-919 16,-6-2-186-16</inkml:trace>
  <inkml:trace contextRef="#ctx0" brushRef="#br0" timeOffset="149894.51">5261 13168 633 0,'0'0'56'0,"0"0"-44"0,-3 0-12 0,3 0 0 15,0 0 318-15,0 0 62 0,0 0 12 0,-5 0 2 16,-1 0-213-16,6 0-42 0,0 0-9 0,0 0-2 16,0 0-43-16,8 6-9 0,7-4-1 0,6-2-1 15,0 3-28-15,12-3-6 0,8-3 0 0,13 1-1 16,0-1-16-16,14 0-3 16,6-2-1-16,16-3 0 0,-1 0-10 0,9 0-1 0,9 0-8 0,-17 0 12 15,-1 3-12-15,3 2 0 0,-2-2 0 0,2 2-10 16,9 1 10-16,0-1 0 0,3-2 8 0,39 2-8 15,-24 3 0-15,-5-2 0 0,-10-1-12 0,6 0-879 16,-18 1-175-16</inkml:trace>
  <inkml:trace contextRef="#ctx0" brushRef="#br0" timeOffset="92733.83">8125 4588 1123 0,'0'0'49'0,"0"0"11"16,-6-3-48-16,6 3-12 0,0 0 0 0,0 0 0 16,-3-2 34-16,3 2 4 0,0 0 1 0,0 0 0 0,9 0-27 0,-9 0-4 15,0 0-8-15,12 2 11 0,3-2 25 0,0 3 4 16,-4-3 2-16,1 3 0 0,6-1 11 0,3 1 3 15,3-3 0-15,3 0 0 0,2-3-9 0,4 1-2 16,6-1 0-16,3-2 0 0,5 2-25 0,1 0-4 16,2 1-2-16,4-4 0 0,-3 4-14 0,-1-1 9 15,4-2-9-15,-1-3 8 0,1 3-8 0,-1 2 0 16,1-2 0-16,0-1 0 0,-7-2 9 0,1 3 0 16,0 2 0-16,-7-2 0 0,-2 5-9 0,-3-2 0 15,-4 2 0-15,-2 0 8 0,-3 2-8 0,-3 1-11 16,-6 2 3-16,-4 3-831 0</inkml:trace>
  <inkml:trace contextRef="#ctx0" brushRef="#br0" timeOffset="93965.96">9985 8485 1497 0,'0'0'66'0,"0"0"14"0,0 0-64 0,0 0-16 16,0 0 0-16,0 0 0 0,6 3 89 0,6-3 15 0,0 2 2 0,3 4 1 31,9-1-107-31,2-2-22 0,1-3-4 0,9 0-1 16,6 0-13-16,5 0-2 0,7-3-1 0,8-5 0 15,4 3-101-15,2-6-21 0,66-7-4 0,-18-1-1 0</inkml:trace>
  <inkml:trace contextRef="#ctx0" brushRef="#br0" timeOffset="94924.03">8497 8827 1382 0,'0'0'123'0,"0"0"-99"15,0 0-24-15,6 2 0 0,0 3 30 0,3-2 1 16,3 0 0-16,3 2 0 15,5-5-47-15,4 3-8 0,6-3-3 0,3 0 0 0,2 0 17 0,4 0 10 16,3 0-12-16,8-3 12 0,7 0 0 0,3 1 0 16,2-1 12-16,1 0-3 0,2 3 3 0,3-2 1 0,10-1 0 15,-4-2 0-15,7 2-4 0,-1 1-1 0,6-4 0 16,7 1 0-16,-1-3 13 0,9 3 3 16,0-3 0-16,9 0 0 0,1 3-24 0,5-1 0 0,0 1 0 15,3 0 0-15,3-3-11 0,6 2 0 0,-6-1 0 0,6 1 0 16,0 1 19-16,3 0 4 0,0-1 1 0,0 1 0 15,-3 2 12-15,3 3 3 0,-3 0 0 0,0 0 0 16,-9 0-3-16,3 3 0 0,3 0 0 0,-6-1 0 16,-6 4-3-16,-6-4-1 0,0 1 0 0,-5 0 0 15,-7-1 3-15,-3 1 0 0,-3 0 0 0,-2-1 0 16,-4 3 10-16,-6-2 2 0,-2 0 1 0,-7-1 0 16,-2-2-18-16,-7 0-4 0,1-2-1 0,-7 2 0 15,1 0 6-15,-3 0 0 0,-13 0 1 0,-2 0 0 16,-6 0 6-16,-6-3 1 0,-4 3 0 0,-5 0 0 15,-6 0 6-15,-9 0 2 0,0 0 0 0,0 0 0 16,-3-5 0-16,-3 2 1 0,-3 3 0 0,-3-2 0 0,-2 2-37 16,2 0 0-16,-3 0 0 0,0 0-8 15,0 2-99-15,0-2-19 0,6 3-4 0,3-1-1 0</inkml:trace>
  <inkml:trace contextRef="#ctx0" brushRef="#br0" timeOffset="96504.43">8429 4636 1382 0,'5'-8'123'16,"7"0"-99"-16,0 0-24 0,3 0 0 0,-3 5 67 0,6-2 8 15,0 5 1-15,0-3 1 16,5 3-57-16,4 0-12 0,0 3-8 0,9-3 9 16,-4 5 2-16,7-2 0 0,3-1 0 0,3-2 0 15,2 3 26-15,7-3 6 0,5 5 1 0,1 1 0 0,-1-1-15 0,4-2-2 16,-1-1-1-16,4 1 0 0,-1 2-26 0,-2 0 0 15,-1 1 0-15,-2-1-581 16,-4 0-117-16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7:55:10.5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11-17T17:56:33.982"/>
    </inkml:context>
  </inkml:definitions>
  <inkml:trace contextRef="#ctx0" brushRef="#br0">2181 3117 1558 0,'0'0'69'0,"0"0"15"0,0 0-68 0,-3 8-16 16,3-6 0-16,0 4 0 0,0-1 64 0,3 6 8 16,-3-1 3-16,0 3 0 0,0 1 6 0,3 4 2 15,0 3 0-15,3 3 0 0,-6 5-47 0,0 3-8 16,3 0-3-16,0-1 0 0,3 4-11 0,2-3-2 16,-8-1-1-16,3 1 0 0,3 0-1 0,-6 0 0 15,0-6 0-15,0 3 0 0,3-2 6 0,-3-4 0 16,3 1 1-16,-3-3 0 0,0 1 3 0,0-4 1 15,3 1 0-15,-3-4 0 0,0-1-9 0,0-6-1 16,-3-3-1-16,3-5 0 0,0 0-10 0,0 0-9 16,0 0 9-16,3-5-13 15,0-6-165-15,6-2-33 0</inkml:trace>
  <inkml:trace contextRef="#ctx0" brushRef="#br0" timeOffset="342.7">2136 3090 979 0,'0'0'87'0,"6"-5"-70"0,-3 0-17 0,3 2 0 0,0-2 144 16,0 2 24-16,3-2 6 0,0 2 1 0,3-2-31 0,-3 5-7 15,5-5-1-15,-2 5 0 0,3 2-56 0,0 1-12 16,0 0-3-16,0 2 0 0,0 0-31 0,3 3-6 15,-4-3-2-15,4 11 0 0,-3-8-15 0,0 5-3 16,3 1-8-16,0 2 12 0,-3-3-12 0,0 3 9 16,2 2-9-16,-8-5 8 0,3 6-8 0,-3-3 0 15,0 0 0-15,3 0 0 0,-12 2 13 0,0-5-2 16,0 3-1-16,-6 0 0 0,-3-3 5 0,3 3 1 16,-12 0 0-16,0 5 0 0,4-8-7 0,-13 3-1 15,3 0 0-15,-6 3 0 0,-2-6-20 0,2 3-4 16,-3 2 0-16,0-4-1 15,3-1-178-15,4 0-35 0,-13 3-7 0,18-8-2 0</inkml:trace>
  <inkml:trace contextRef="#ctx0" brushRef="#br0" timeOffset="1117.98">2987 3127 633 0,'0'0'56'0,"0"0"-44"0,0 0-12 0,0 0 0 16,0 0 168-16,0 0 31 0,0 0 6 0,0 0 2 15,0 0-73-15,0 0-14 0,-6 0-4 0,0 0 0 16,3 0-35-16,-2 3-7 0,-1 5-2 0,3-8 0 0,3 0-3 15,-6 5-1-15,0 3 0 0,3 0 0 0,0 3-10 0,0 5-2 16,-3-1-1-16,0 7 0 0,3-4-7 0,-6 6-2 16,3 5 0-16,-3 0 0 0,0 0-9 0,0 3-1 15,0 2-1-15,3-4 0 0,-3 4-11 0,3-5-1 16,0 3-1-16,3 0 0 0,3-3 0 0,-2 0 0 16,4-3 0-16,1 1 0 0,0-1-22 0,6-10 0 15,0 5-12-15,3-5 4 0,0-3 16 0,6 0 3 16,-3-5 1-16,9-2 0 0,-3-1-12 0,8-5 0 15,-2-5 0-15,9-1 0 0,0 1 0 0,-1-3 0 16,-2-2 0-16,3-4 8 16,-4 4-191-16,-2-3-38 0,27-14-8 0,-25 1-2 0</inkml:trace>
  <inkml:trace contextRef="#ctx0" brushRef="#br0" timeOffset="3931.2">3074 3008 1123 0,'0'0'49'0,"0"0"11"0,0 0-48 0,0 0-12 0,0 0 0 0,0 0 0 15,-12 6 110-15,12-6 19 0,0 0 4 0,0 0 1 16,-12 0-26-16,12 0-6 0,-12 5-1 0,3 3 0 16,3-3-17-16,-3 3-3 0,-3 0-1 0,3 3 0 15,0-1-48-15,3 6-11 0,-5 0-1 0,2 2-1 16,-3 1-11-16,6-1-8 0,-3 1 9 0,6 2-9 16,0 6-140-1,3-6-35-15,3 18-6 0,6-9-2 0</inkml:trace>
  <inkml:trace contextRef="#ctx0" brushRef="#br0" timeOffset="4579.91">3446 3199 403 0,'0'0'17'0,"0"0"5"0,0 0-22 0,0 0 0 0,-3-3 0 0,3 3 0 15,0 0 288-15,0 0 54 0,-6-5 10 0,6 5 3 16,0 0-156-16,0 0-31 0,0 0-7 0,0 0-1 16,0 0-70-16,9-3-14 0,-3 1-4 0,3 2 0 15,-9 0-12-15,9 0-4 0,2 0 0 0,1 0 0 16,3 2-28-16,0 1-7 0,0 2-1 0,6-5 0 15,0 0 4-15,0 0 1 0,-4 0 0 0,7 3 0 16,-6-3-25-16,3 2 0 0,-3 1 0 0,0 2 0 16,-1-5 0-16,-2 0 0 0,3 6 0 0,-6 2 0 15,0-6 0-15,0 9-16 0,-6-8 3 0,3 7 0 0,-6 1 13 0,0-1 0 16,-3 3 0-16,-3 1 0 0,-3-1 0 0,-6 3 0 16,0 2 0-16,-6 4 0 0,-3-1 0 0,0 2 0 15,-8-1 0-15,-1 1 0 0,-3-1 0 0,0 4 0 16,1-5 0-16,-1 3 0 0,0 3 0 0,9-6 0 15,-2-3 0-15,5 1 0 0,3-1 0 0,6 1 0 16,0-3 0-16,6-3 0 0,3 0 0 0,3-8 0 16,6 3 0-16,0 0 0 0,3-5 0 0,6 2 0 15,0-5 0-15,6 0 0 0,-1-5 0 0,4 2 0 16,0-2 0-16,3 0 0 0,0-1 8 0,2 1 4 16,-2-3 0-16,3 0 1 0,-3-2-13 0,0 2 0 15,-1 0 0-15,1 0 0 0,-3-3 0 0,0 3 0 16,3 3 0-16,-7-6-851 15,1 1-173-15</inkml:trace>
  <inkml:trace contextRef="#ctx0" brushRef="#br0" timeOffset="5219.28">4071 3434 1497 0,'0'0'32'0,"0"0"8"0,0 0 0 0,0 0 4 0,0 0-36 0,0 0-8 0,0 0 0 0,0 0 0 16,0 0 104-16,0 0 20 0,0 0 3 0,9 0 1 15,0-2-33-15,0 2-7 0,0-3 0 0,-1 3-1 16,1 0-37-16,3-3-7 0,-3 3-2 0,0-2 0 0,3 2 19 0,-3-3 3 16,3 3 1-16,-3 0 0 0,3-3-52 0,0 3-12 15,0 0 0-15,-1 0 0 0,-2-5 10 0,3 2-1 16,0 1 0-16,-3-1 0 15,0 3-117-15,0 0-24 0,-3 0-5 0,-6 0-917 16</inkml:trace>
  <inkml:trace contextRef="#ctx0" brushRef="#br0" timeOffset="5416.26">4077 3582 1868 0,'0'0'83'0,"0"0"17"0,0 0-80 0,9 6-20 15,0-1 0-15,0-2 0 0,-1 2 76 0,4-5 12 16,0 0 3-16,3 0 0 0,0 0 14 0,0 0 3 16,0 0 1-16,3-5 0 0,-3 2-73 0,2 0-16 0,4-2-2 0,-3 0-1 15,3 0 8-15,0-1 2 0,0 1 0 0,2-3 0 32,-2-3-146-32,3 3-29 0,24-13-5 0,-13 8-2 0</inkml:trace>
  <inkml:trace contextRef="#ctx0" brushRef="#br0" timeOffset="7004.54">4958 3310 1036 0,'0'0'46'0,"0"0"10"0,0 0-45 0,0 0-11 15,-3-3 0-15,3 3 0 0,0-5 156 0,-3 0 28 16,-3 2 7-16,0-5 1 0,0 8-103 0,6 0-20 16,-6-3-4-16,-3 3-1 0,0 3 0 0,0-3 0 15,-3 0 0-15,0 3 0 0,1 2 0 0,-1 0 0 16,0 3 0-16,-3 0 0 0,3 3 0 0,0 2 0 16,0 0 0-16,0 6 0 0,3 2-44 0,-3 0-8 15,3 3-3-15,1 0 0 0,5 2-1 0,0 3 0 16,0 0 0-16,6-2 0 0,0 2-8 0,5-8 12 0,1 6-12 15,6-4 12-15,3-1-28 0,6-4-6 0,0-7-1 16,6-1 0-16,-1-2 23 0,4 0 0 0,3-8 0 0,2 0 0 31,-2-8-116-31,3-2-18 0,3-4-4 0,2-1-901 0</inkml:trace>
  <inkml:trace contextRef="#ctx0" brushRef="#br0" timeOffset="7324.63">5083 2918 1638 0,'15'11'36'0,"-6"-8"7"0,0-1 1 0,5 6 3 0,4 0-38 0,0 0-9 16,6 3 0-16,3 2 0 0,3 0 22 0,-1 6 2 15,1-6 1-15,6 5 0 0,-3 1 31 0,-1-1 7 16,1 4 1-16,-3-1 0 0,-3 3-52 0,-1-3-12 16,-2 5 0-16,-3 1 0 0,0-4 0 0,-3 4 0 15,-3-1 0-15,-1-2 0 0,-8 3 54 0,0-6 8 16,-3 0 2-16,-3 5 0 0,-6-7 0 0,-3 5 0 16,-5-3 0-16,-4 0 0 0,-6 0-52 0,-3 3-12 15,-6 0 0-15,1 5 0 16,-4-10-100-16,0 4-22 0,-2-2-5 0,2-2-1 0</inkml:trace>
  <inkml:trace contextRef="#ctx0" brushRef="#br0" timeOffset="7684.53">6181 3286 1958 0,'0'0'43'0,"0"0"9"0,0 0 1 0,0 0 3 0,6 3-45 0,0 2-11 16,3-5 0-16,3 0 0 0,3 0 104 0,-3 0 20 16,0 0 3-16,3 0 1 0,2-5-52 0,1 2-9 15,3 0-3-15,3-2 0 0,-3 3-51 0,0-4-13 16,-4 1 0-16,7 0 0 0,-6-3 0 0,0 2 0 16,0 4 0-16,0-3 0 15,-3 2-160-15,-4-2-34 0,7 2-7 0,-6-2-2 0</inkml:trace>
  <inkml:trace contextRef="#ctx0" brushRef="#br0" timeOffset="7838.72">6148 3503 1094 0,'0'0'97'0,"0"0"-77"0,0 0-20 0,6 0 0 16,3 3 247-16,3-1 45 0,0-2 10 0,3 0 2 15,3-2-159-15,3-1-31 0,0 3-6 0,2-8-2 16,1 0-67-16,3 0-14 0,3 0-2 0,0 0-1 15,-1 0-106-15,1-2-20 0,0 2-5 0</inkml:trace>
  <inkml:trace contextRef="#ctx0" brushRef="#br0" timeOffset="8341.84">7512 3154 1324 0,'0'0'118'16,"0"0"-94"-16,3-3-24 0,-3 3 0 16,0 0 220-16,3-2 40 0,3-4 8 0,3 4 2 0,-1-1-159 0,1-5-32 15,0 3-7-15,6-3 0 0,3 5-23 0,-3 1-4 16,-9-6-1-16,9 2 0 0,6-2-20 0,-1 3-4 16,-8 2 0-16,0-2-1 0,3 2-11 0,3 1-8 15,-3-1 9-15,-3 1-9 0,-3-1 0 0,0 3-12 16,3-3 1-16,-3 3 0 15,-9 0-220-15,0 0-44 0,14-5-9 0,-14 5-1 0</inkml:trace>
  <inkml:trace contextRef="#ctx0" brushRef="#br0" timeOffset="8555.01">7527 3252 1728 0,'-3'8'38'0,"3"-8"8"0,0 5 2 0,6 3 0 0,3-3-39 0,-4 3-9 0,-8 0 0 0,3-8 0 15,6 5 144-15,-3 3 28 0,-3-2 4 0,-3 4 2 16,0 1-80-16,-2-6-16 16,-1 6-3-16,-3-3-1 0,-6 5-11 0,3-3-3 0,0 4 0 0,-3-4 0 15,-6 3-64-15,0-7-14 0,6 4-2 0,-2 1-1 16,-7-1-24-16,3-2-5 0,6 0-1 0,6 0 0 16,0-2-91-16,0-4-18 15,-3 4-4-15,9-4-857 0</inkml:trace>
  <inkml:trace contextRef="#ctx0" brushRef="#br0" timeOffset="8750.28">7771 3112 1976 0,'-18'5'88'0,"15"3"17"0,6-3-84 0,-3 3-21 16,0 3 0-16,-6 2 0 0,3 3 103 0,0 2 16 15,0 1 3-15,-3 2 1 0,-6-3 4 0,9 4 1 16,6-1 0-16,-3 3 0 0,0-6-103 0,0 3-25 15,9-5 0-15,-3 3 0 0,9-4 36 0,-3 1 1 16,3-5 1-16,2-3 0 16,7 0-100-16,0-3-20 0,-3-2-4 0,3-3-755 15,11-3-151-15</inkml:trace>
  <inkml:trace contextRef="#ctx0" brushRef="#br0" timeOffset="8989.79">8330 3321 1728 0,'-9'0'153'0,"0"0"-122"0,0 0-31 0,-2 0 0 15,-4 0 211-15,0 2 36 0,-3 3 7 0,3 1 2 16,-3-4-103-16,0 6-20 0,0 0-4 0,4 6-1 16,2-1-100-16,0 0-20 0,-6 3-8 0,6 0 0 15,9 2 0-15,-6 1 0 0,-3 2 0 0,0 0 0 16,9-2 0-16,6-1 0 0,3 3 0 0,3-2 0 15,-3-3 0-15,6 2 0 0,12-7 0 0,3-3 0 16,-1-3 0-16,7-2 0 0,3-6 0 0,6-2-924 16,2-3-183-16</inkml:trace>
  <inkml:trace contextRef="#ctx0" brushRef="#br0" timeOffset="12361.04">2508 4720 230 0,'0'0'20'0,"0"0"-20"16,0 0 0-16,0 0 0 0,0 0 364 0,0 0 69 0,0 0 14 0,-3 8 2 15,0 0-278-15,3 3-56 0,0-1-11 0,0 6-3 16,0 3-28-16,0 4-5 0,0 1-2 0,0 5 0 16,-3 3-30-16,3 0-5 0,3 0-2 0,0 5 0 15,-3 2-15-15,0-2-3 0,-3-2-1 0,3 2 0 16,0-5-10-16,0-3 10 0,0-3-10 0,3 1 10 15,0-9-18-15,6-5-4 0,-6 1-1 0,3-1-753 16,0-11-150-16</inkml:trace>
  <inkml:trace contextRef="#ctx0" brushRef="#br0" timeOffset="12669.63">2344 4612 1324 0,'0'0'118'0,"0"0"-94"16,0 0-24-16,0 0 0 0,12-3 125 0,0 3 21 15,0 0 4-15,6 0 1 0,3 0-97 0,0-3-19 16,5 1-4-16,4 2-1 0,-3 2 11 0,0-2 3 16,0 3 0-16,5 0 0 0,1 2 1 0,0 0 1 15,0 1 0-15,-1 2 0 0,-2-1-18 0,0 1-3 16,0 3-1-16,-4 0 0 0,1-1-24 0,-6 3 0 15,0 1-12-15,-3-1 12 0,-3 0 18 0,-6 0 11 16,-4 3 3-16,-2 0 0 0,-6 0-17 0,-8 2-3 16,-1 1-1-16,-6-1 0 0,-3 4-11 0,-3 1 8 15,-6 1-8-15,-2 0 8 0,-4 0-8 0,0 2 0 16,3-2 0-16,-8 3 0 0,11-4-12 0,0-1 1 0,9-1 1 16,-2-5-732-1,5-3-146-15</inkml:trace>
  <inkml:trace contextRef="#ctx0" brushRef="#br0" timeOffset="12951.82">3470 4604 1555 0,'-18'13'68'0,"9"-8"16"16,0 6-68-16,-3-1-16 0,0 4 0 0,0 2 0 0,-3-1 227 15,0 4 41-15,0-1 9 0,4 4 2 0,-4-4-163 0,3 3-32 16,0 3-6-16,0 3-2 0,-3-4-36 0,6 4-7 16,-3 2-1-16,0 3-1 0,3-1-31 0,0 4 8 15,4-1-8-15,-1 1 0 0,0-4 8 0,0-1 0 16,6-1-8-16,0-3 12 0,3 1-12 0,3-4-8 16,0-4 8-16,5 2-13 0,1-8 13 0,3 0 0 15,0 1 0-15,0-9 0 16,6 0-80-16,3-5-12 0,2-2-4 0,1-4-720 15,6-4-144-15</inkml:trace>
  <inkml:trace contextRef="#ctx0" brushRef="#br0" timeOffset="13205.9">3562 4974 2188 0,'15'0'97'0,"-15"0"20"0,6 0-93 0,3 3-24 0,2-3 0 0,1 5 0 15,-3-2 56-15,3 2 6 0,3-2 2 0,0 2 0 16,0 3 0-16,3 0 0 0,-6 0 0 0,3 2 0 16,-4 1-52-16,1 0-12 0,0 2 0 0,-3 0 0 15,-3 0 0-15,0 0 0 0,-3 1 0 0,0-1 0 16,-3 0 54-16,-3 3 8 0,-3-3 2 0,-3 3 0 16,0-3-52-16,-3 1-12 0,3-1 0 0,-8 0 0 15,-1 0 0-15,0 1 0 0,0-1-9 0,0-3 9 16,3 1-145-16,0-3-23 0,3 0-5 0,4-3-1 15</inkml:trace>
  <inkml:trace contextRef="#ctx0" brushRef="#br0" timeOffset="13406.04">3848 4913 2188 0,'0'0'97'0,"-3"8"20"0,3 3-93 0,-3-1-24 16,-3 4 0-16,0 2 0 0,-3 2 107 0,6 3 17 15,-3 3 3-15,0 0 1 0,0 0-52 0,3 2-9 16,3 1-3-16,0-4 0 0,3 1 0 0,0-3 0 16,6-2 0-16,0-1 0 0,6-2-64 0,0-5-14 15,5-1-2-15,1-2-1 16,6-5-56-16,0-3-11 0,6-3-3 0,-1-5-1181 0</inkml:trace>
  <inkml:trace contextRef="#ctx0" brushRef="#br0" timeOffset="13626.4">4431 4680 2880 0,'-6'8'64'0,"3"-2"12"0,0 4 4 0,0 4 0 16,0-4-64-16,0 6-16 0,3 0 0 0,0 2 0 15,0 4 54-15,3-4 8 0,3 6 2 0,0 0 0 16,-3 2-27-16,0 1-5 0,0-1 0 0,0 3-1 15,-3-2 1-15,0-1 1 0,0 3 0 0,0-2 0 0,0-1-33 0,0 1-17 16,0-4 1-16,0 1 1 16,0-5-65-16,0-1-14 0,0-2-2 0,3-5-1 0</inkml:trace>
  <inkml:trace contextRef="#ctx0" brushRef="#br0" timeOffset="14504.92">4907 4874 2156 0,'0'0'48'0,"0"0"9"0,0 0 3 0,0 0 0 0,0 0-48 0,0 0-12 0,0 0 0 0,0 0 0 15,0 0 101-15,0 0 19 0,9 0 3 0,3-3 1 16,-3 3-58-16,6-3-11 0,3 1-3 0,0-1 0 16,2 0-32-16,4 1-6 0,3-1-2 0,0 0 0 15,0 1 16-15,-1-1 4 0,-2 3 0 0,0 0 0 16,0-2-32-16,-3 4 0 0,0 1 0 0,-1 2 0 15,-5 0 0-15,0 3 0 0,-3 0 0 0,-6 6 0 16,0-1 0-16,-9 5 0 0,0 1 0 0,-9 2 0 16,0 3-30-16,-3 0-2 0,-3-1-1 15,4-1 0-15,-7-1 21 0,0 3 12 0,0-1-12 0,0-1 12 16,0 1 0-16,1-4 0 0,-4 2 0 0,0 3 0 0,9-6 32 16,0 1 6-16,0-6 2 0,6 0 0 0,6-2-26 0,6-1-5 15,0-4-1-15,6-1 0 0,0-2 0 0,6-1-8 16,3-2 12-16,0-2-4 0,3-1 1 0,2-5 0 15,4 0 0-15,6-2 0 0,0-1-9 0,5-2 10 16,1-3-10-16,3-3 10 16,-4 1-98-16,1-1-19 0,3 1-4 0,-4-3-1 15,-5 0-95-15,0-3-19 0</inkml:trace>
  <inkml:trace contextRef="#ctx0" brushRef="#br0" timeOffset="14773.49">5565 4567 2070 0,'0'0'45'0,"9"10"10"0,9 4 1 0,0-1 3 0,0 3-47 0,5 2-12 0,1 3 0 0,6 0 0 15,0 1 111-15,-1 1 20 0,1 1 4 0,0 5 1 16,-3-5-58-16,-3 3-11 0,-4-1-3 0,1 3 0 15,0-5-31-15,-6 5-6 0,0-2-2 0,-3 2 0 16,-3 0 31-16,-6-3 7 0,3 1 1 0,-6 2 0 16,-6-3-64-16,-6-2-12 0,-3 0-2 0,-3 2-1 15,-9-2-1-15,-3-3-1 0,-5 3 0 0,-7 3-1325 16</inkml:trace>
  <inkml:trace contextRef="#ctx0" brushRef="#br0" timeOffset="16915.3">7110 4760 1497 0,'0'0'66'0,"12"-3"14"0,-3 3-64 0,0-2-16 16,3-1 0-16,-1 0 0 0,1 1 145 0,-3 2 26 16,0-3 5-16,0 0 0 0,-3 1-59 0,6-1-12 15,0 0-2-15,0 3-1 0,3-2-67 0,0-1-14 16,2 0-2-16,1 1-1 16,0-1-80-16,3 1-16 0,-3-1-3 0,3-2-978 0</inkml:trace>
  <inkml:trace contextRef="#ctx0" brushRef="#br0" timeOffset="17078.8">7050 4948 1670 0,'0'0'148'0,"0"0"-118"0,0 0-30 0,0 0 0 16,0 0 136-16,0 0 22 0,6 2 4 0,6-2 1 16,0 0-74-16,3-2-14 0,3-4-3 0,6 1-1 0,-3 2-45 0,8-2-9 15,7-3-1-15,0 0-1 16,-1-2-116-16,4-1-23 0,3-2-5 0,2-3-1 0</inkml:trace>
  <inkml:trace contextRef="#ctx0" brushRef="#br0" timeOffset="17669.08">8098 4572 1785 0,'0'0'159'0,"0"-8"-127"15,0 8-32-15,6-5 0 0,-3-3 198 0,0-3 34 16,0 6 6-16,3 0 2 0,0 2-104 0,3 0-21 16,-3 3-4-16,3 0-1 0,0 3-74 0,0 5-14 15,-3 0-3-15,-1 0-1 0,1 2-18 0,-3 6 8 16,0-2-8-16,-3 7 0 0,-6 3 0 0,0 5 0 0,-5-3 0 0,-1 6 0 16,-6-3 12-16,-3 3 4 0,-3-1 2 0,-3 4 0 15,4-6-18-15,-1 3 8 0,3-1-8 16,-3 1 0-16,3-5-10 0,0-1-9 0,4-2-1 0,5-3-1 15,0-2 21-15,3-6 0 0,3-3 0 0,3-4 0 16,0-1-158 0,3-5-27-16,0 0-6 0,6-11-1 0,6-4 103 15,-3-1 20-15,3-8 4 0,2-3 1 0,-2-2 0 0,3 0 0 0,3-5 0 0,0-1 0 16,0-2 31-16,-3 0 6 0,3-2 2 0,-1 4 0 16,-5 1 40-16,-3 2 8 0,3 3 1 0,0 5 1 15,-6 6 31-15,0 2 7 0,0 0 1 0,0 8 0 0,0 3 51 0,-6 5 10 16,6-3 3-16,3 6 0 0,0-1-103 0,0 4-25 15,-3 4 0-15,2 1 0 0,1 2 56 0,-3 3 7 16,3 5 1-16,3 0 0 0,-3 3-35 0,3 2-6 16,0-2-2-16,0 5 0 0,0-2-33 0,0-1-8 15,0 1 0-15,-1-1-1 0,1 1 68 0,0-1 13 16,0-5 4-16,3 3 0 0,-3-5-52 0,0-1-12 16,0-2 0-16,3-3 0 0,-3-2 0 0,2-3 0 15,-5-3 0-15,3-2 0 0,-3-3 0 0,0-3 0 16,-3-2 0-16,0-3 0 0,0-3 0 0,0 1 0 15,-3-6 0-15,3-3 0 0,-3-2 0 0,0-5 0 16,0-1 0-16,-3-2 0 0,0-3 0 0,3-2 0 16,0-6 0-16,0 1 0 0,0-1 0 0,3 3 0 15,-3 2 0-15,3 1 0 0,-3 5 0 0,0 2 0 16,3 4 0-16,2-1 0 16,1 3-38-16,3 2-10 0,0 6-3 0,3-3-840 0,3 5-168 0</inkml:trace>
  <inkml:trace contextRef="#ctx0" brushRef="#br0" timeOffset="18153.89">9113 4382 691 0,'-9'5'61'0,"3"0"-49"0,-3 0-12 0,0 3 0 15,-6 6 306-15,1-1 58 16,2 3 12-16,-6 7 3 0,3 4-185 0,-3-1-37 15,0 6-7-15,-3 3-2 0,4 4-42 0,2 1-9 0,0 0-1 0,3 2-1 16,6-2-36-16,0-1-7 0,6-2-2 0,3 3 0 16,3-3-50-16,9-3 0 0,3-4-9 0,8-1 1 15,7-3-39 1,6-5-7-16,3-7-2 0,8-4-823 0,1-5-165 0</inkml:trace>
  <inkml:trace contextRef="#ctx0" brushRef="#br0" timeOffset="18648.93">11709 4035 1659 0,'0'0'73'0,"0"0"16"0,3 3-71 0,3 2-18 0,-3 0 0 0,3 0 0 16,2 6 68-16,7 0 9 0,0 2 3 0,6 3 0 15,3 2 40-15,0 6 9 0,5 2 2 0,-2 6 0 16,3 3-54-16,0-4-10 0,3 6-3 0,2 0 0 15,-2 1-51-15,3 1-13 0,-4 1 0 0,-5 0 0 16,-6-3 54-16,-3 0 8 0,-6-3 2 0,0 3 0 16,-6-3-37-16,-6 1-7 0,-3-3-2 0,-9-1 0 0,-9 1 2 15,-12 0 0-15,-2 2 0 0,-13 1 0 16,-3-4-220-16,-5 4-44 0</inkml:trace>
  <inkml:trace contextRef="#ctx0" brushRef="#br0" timeOffset="19940.59">17248 2381 1036 0,'0'0'46'0,"0"0"10"0,0 0-45 0,0 0-11 0,0 0 0 0,0 0 0 16,0 0 104-16,0 0 20 0,0 0 3 0,0 0 1 15,0 0-41-15,0 0-8 0,0 0-2 0,0 0 0 16,0 6 31-16,3-4 5 0,-3 9 2 0,3-9 0 16,-3 4-48-16,3 2-10 0,0 2-1 0,-3-2-1 15,3 11 14-15,0-6 3 0,0 5 1 0,0 1 0 16,-3 2-35-16,3 6-7 0,-3-4-2 0,0 7 0 15,0 1 1-15,0 1 0 0,-3 8 0 0,0-1 0 0,3 1-11 0,-3 5-3 16,0 3 0-16,0 5 0 0,0-3 4 0,0 3 1 16,-3 0 0-16,6-8 0 0,6 8 9 0,-3 0 2 15,-6 2 0-15,-3 3 0 0,0 3-32 0,3 3-16 16,0 2 1-16,-6 24 1 0,-3-11 14 0,6-7 0 16,9 2 0-16,-6 0 0 0,-6-5 13 15,3-3 6-15,6-3 1 0,0 6 0 0,-2-8-6 0,-4 0-1 16,3-3 0-16,0 0 0 0,6-2-5 0,-6-3 0 15,-6-3-8-15,3 3 12 0,6-8-1 0,-6 0-1 16,-3-3 0-16,0 3 0 0,3-5 0 0,0-1 0 16,3 1 0-16,-6 0 0 0,-6-3-2 0,6-3 0 15,6 1 0-15,-3-4 0 0,0-2-8 0,0-2 0 16,3-1 9-16,3-2-9 0,-3-5 0 0,3-1 0 16,-2-2 0-16,4-3 0 15,4-5-46-15,-3 0-14 0,-3-3-2 0,0-5-1 16,9-5-132-16,0-3-26 0</inkml:trace>
  <inkml:trace contextRef="#ctx0" brushRef="#br0" timeOffset="20712.39">18724 2670 1555 0,'-6'-14'138'0,"6"14"-110"0,3-5-28 0,0 2 0 16,-3-4 137-16,0 1 23 0,0 6 4 0,0 0 0 15,0 0-20-15,0 0-4 0,0 0 0 0,0 0-1 16,0 13-60-16,-3 1-12 0,0 2-3 0,-2 7 0 16,-1 9-51-16,-3-3-13 0,-3 6 0 0,0 4 0 15,0-2 0-15,-3 6 0 0,3-6 0 0,0 0 0 16,0 0 0-16,3-8 0 0,0 0 0 0,4 0 0 15,-1-5 0-15,0-3 0 0,3-2 0 0,-3-1 0 16,6-5 0-16,-3-7 0 0,3-6 0 0,0 0 0 16,0 0-48-16,0-6-13 0,3-7-3 0,3-5 0 15,0-1-51-15,0 1-10 0,2 2-3 16,1-11 0-16,3-4 0 0,0-4 0 0,-3-2 0 16,0-5 0-16,0-3 43 0,3-11 8 0,0 9 1 15,0-4 1-15,-3 9 109 0,0 8 22 0,0 4 4 0,-1 4 0 16,-2 5 33-16,0 8 7 0,0-1 0 0,0 4 1 0,-3 5 3 0,3 2 1 15,0 3 0-15,3 3 0 0,-3 4-51 0,3 1-10 16,0 6-3-16,0 2 0 0,6 2-14 0,-3 3-3 16,-1 8-1-16,4 0 0 0,0 3 33 0,0-3 6 15,-3 6 2-15,6-1 0 0,-6-2-52 0,6 2-12 16,-3-2 0-16,-1 0 0 0,-2-3 37 0,0-3 5 16,0-2 1-16,-3-3 0 0,-3 0-18 0,-3-5-3 15,3 3-1-15,-3-6 0 0,-3-5-21 0,0 0-18 16,0-8 3-16,0 0 1 15,0 0-182-15,0 0-37 0,-3-5-7 0,0 2-2 0</inkml:trace>
  <inkml:trace contextRef="#ctx0" brushRef="#br0" timeOffset="20880.02">18534 3019 2188 0,'0'0'97'16,"0"0"20"-16,9 3-93 0,0 2-24 0,3-5 0 0,6 0 0 15,-1 2 32-15,7-2 1 0,0 0 1 0,3 0 0 16,0 0-3-16,-1 0-1 0,4-2 0 0,3 2 0 16,-3 0-137-16,-1-5-27 0,1-1-6 0,0 4 0 15</inkml:trace>
  <inkml:trace contextRef="#ctx0" brushRef="#br0" timeOffset="21141.74">19028 2929 2188 0,'0'0'97'0,"0"0"20"0,0 0-93 0,0 0-24 16,0 5 0-16,6 3 0 0,0 0 57 0,3 0 7 16,0 5 2-16,0 1 0 0,3 1-3 0,0 1-1 15,-1 0 0-15,4 3 0 0,0-1-19 0,-3 3-4 16,3-5-1-16,0 3 0 0,-3-1-10 0,0-5-1 16,0 1-1-16,0-1 0 0,-4 0-26 0,1-5 0 15,0 0 0-15,3-5 0 0,-6 5 0 0,6-14 0 16,-3 4 0-16,0-4 0 0,-3-4 0 0,0-3 0 15,0-1 0-15,3-2 0 0,-6 1 56 0,6-1 7 16,-3-8 1-16,3 0 0 16,-4 0-103-16,4 3-20 0,0-3-4 0,3 1-1 15,-3 4-51-15,3 3-10 0,3 0-3 0,0 11-648 0,-6-6-131 0</inkml:trace>
  <inkml:trace contextRef="#ctx0" brushRef="#br0" timeOffset="21794.48">19638 3072 1267 0,'0'0'112'15,"0"0"-89"-15,0 0-23 0,6 0 0 16,-6 0 213-16,0 0 39 0,6 0 7 0,0-3 1 16,0-2-58-16,-3-3-12 0,0 3-2 0,0-3-1 15,0 0-99-15,-3 0-19 0,0-5-4 0,0-1-1 0,-3 4-51 0,3-1-13 16,-6 1 0-16,0-1 0 0,-3 3 0 16,-3 0 0-16,3 3 0 0,-6 0 0 0,-2 2 0 0,-1 3 0 15,0 0 0-15,-3 3 0 0,0 2 0 0,3 3 0 16,0 0 0-16,4 5 0 15,-1 0 21-15,3 3 2 0,3 3 0 0,0-1 0 0,6 1-37 0,0-1-7 16,6 3-2-16,3 1 0 16,3-1-5-16,3-3 0 0,3 1-1 0,0-3 0 15,2-6-5-15,1 3-1 0,6-7 0 0,-3 2 0 0,0-8 35 0,0-8 0 16,-1 5 0-16,-2 0 0 0,-3-10 0 0,0 3 0 16,-3-1 0-16,3-2 0 0,-3 0 0 0,-3-3 0 15,3 2 0-15,-7-1 0 0,4 1 44 0,-3 1 16 0,-3 0 4 16,-3 0 0-16,3 2-53 0,-3 0-11 15,-3 4 0-15,3-1 0 0,0 8 0 0,0 0 0 16,-3 0 0-16,3 0 0 0,0 0 0 0,0 0 0 0,-6 5 0 0,3 3 0 16,0 0 0-16,0 0 0 0,3 5 0 0,0 0 0 15,3 0 0-15,0 3 0 0,0 0 0 0,3 0 0 16,0-5-12-16,6 4-5 0,-3 1-2 0,3-2 0 31,0-4-21-31,3-5-4 0,3 3 0 0,-3-2-1 0,2-4 36 0,1 4 9 0,-3-6 0 0,0-6 0 16,3 4 0-16,-3-4 0 0,0-2 0 0,0 3 0 15,-1-8 0-15,-2 5 0 0,0-5 0 0,0 0 0 16,0 2 24-16,-3-10 8 0,0 5 0 0,0-3 1 16,0 1-7-16,-3-3-2 0,0-3 0 0,0 5 0 15,0-7-13-15,0 5-3 0,-3 2-8 0,3 1 12 16,-4 4 9-16,-2 4 2 0,3-1 0 0,-3 11 0 0,0 0-37 0,0 0-7 16,0 0-2-16,0 0 0 0,0 0 40 0,0 11 8 15,3-1 2-15,0 4 0 0,-3 4-27 0,0 1 0 16,0-3 0-16,-3 5 0 0,3 3 0 0,-3-3 8 15,3 3-8-15,3-1 0 16,-3 1-18-16,3 0-9 0,0-5-1 0,3 2-1 0,0 0 29 0,3-3 0 16,0-2 0-16,3-2 0 0,0-4 0 0,3 1 0 15,6-6 0-15,0-5 0 0,8 0 0 0,-2-5 0 16,0-3 0-16,-3-3 0 16,-3-2-108-16,-1-3-16 0,4-5-4 0,-3-3-716 15,0-2-144-15</inkml:trace>
  <inkml:trace contextRef="#ctx0" brushRef="#br0" timeOffset="21927.46">20114 2746 1670 0,'0'0'148'0,"-8"0"-118"0,-1 3-30 0,3 0 0 16,6-3 121-16,0 0 19 0,0 0 3 0,3 8 1 31,3-3-168-31,3 0-32 0,2 0-8 0,7-2 0 0</inkml:trace>
  <inkml:trace contextRef="#ctx0" brushRef="#br0" timeOffset="23475.01">20335 3344 2419 0,'0'0'53'0,"0"0"11"0,0 0 3 0,0 0 1 16,0 0-55-16,3-2-13 0,3-4 0 0,3-2 0 0,5 1 54 0,4-7 8 15,6 1 2-15,0-5 0 0,3-1 0 0,8-7 0 16,-2-4 0-16,0 1 0 0,-3-2-64 0,-3-4 0 16,-4-2-9-16,4-5 0 0,-6-14 9 0,3 6 0 15,3-3 0-15,-7 3 0 0,1 2 0 0,-9 16 12 16,3 3-2-16,-3 3-1 0,-6 5-9 0,-3-3 0 16,-6 8 0-16,3-2 0 0,-3 10 0 0,-6-8 0 15,0 5 0-15,0 8 0 0,0 6 53 0,-3 0 9 16,0 5 2-16,-3 8 0 15,1-3-74-15,2 8-14 0,-3 3-4 0,0 5 0 0,0 3 45 0,0 5 9 16,6-3 2-16,-3 11 0 0,3-8-43 0,0 3-8 16,7-1-1-16,-1-1-1 0,3-1 13 0,3-3 2 0,-1-2 1 0,7-1 0 31,6-1-68-31,3-7-14 0,0 1-2 0,6-11-1 16,3 1 4-16,-1-1 1 0,-2-10 0 0,3-1 0 15,3-4-1-15,-3-1 0 0,-4-2 0 0,1-3 0 0,0-6 59 0,0 4 12 0,-3-6 3 0,-1 0 0 16,-8 3 40-16,3-3 9 0,-3-3 2 0,0 4 0 15,-6-1 49-15,-3-3 9 0,0 1 3 0,0 2 0 16,-3 0-26-16,-3 3-5 0,0-3-1 0,-3 3 0 16,3-1 0-16,-3 4 0 0,-6 2 0 0,3 5 0 15,0-7 0-15,0 7 0 0,-2 3 0 0,-1 0 0 16,0 3-64-16,3-1-12 0,0 6-4 0,-3-3 0 0,-3 6 26 16,3 0 5-16,6-1 1 0,-3 6 0 0,0 3-16 15,0-6 0-15,3 5 0 0,1 1 0 0,2-3-13 0,0 2-6 16,6 1-1-16,0 2 0 15,-1-5-19-15,1 0-4 0,3 0-1 0,3-3 0 0,0-3 35 0,3 4 9 16,-3-12 0-16,3 9 0 0,0-11-24 0,3 3 0 16,-3-3 0-16,3-3 0 15,-3-2-12-15,-1-1-2 0,1 4-1 0,0-9 0 0,0 8 63 0,0-7 12 16,0 2 2-16,0 0 1 0,-6 0-25 0,3 3-5 16,0-1-1-16,-3 1 0 0,0 0 8 0,-3 0 0 15,-3 5 1-15,5-3 0 0,1 0-17 0,0 3 0 16,-3 0 0-16,3 0 0 0,0 3 0 0,3 0-12 15,-3-3 3-15,3 0 1 0,0 2 8 0,0-2 0 16,3 0 0-16,0 0 0 0,-3 3-15 0,0-3-1 16,8-3 0-16,-5 1 0 0,0-1 16 0,0 0 0 15,0-2 0-15,3 5 0 0,-3-8 0 0,3 3 0 0,-3-6 12 0,3 3-12 16,-1 0 0-16,1-2 0 0,-6-1 0 0,3-2 0 31,3 0-29-31,-3-3-13 0,-3 0-2 0,0-3-1 0,0-2 73 0,-3 0 16 0,3-5 2 0,0-9 1 16,-3 1-38-16,2 2-9 0,1-8 0 0,0 1 0 15,0 7 16-15,-3-2 0 0,0 10 1 0,0-3 0 16,-3 6 37-16,3 3 7 0,-6 4 2 0,0 4 0 16,3 2-19-16,-3 0-3 0,0 8-1 0,0 0 0 15,0 0-25-15,0 0-6 0,-6 10-1 0,0 4 0 16,0 2 0-16,3-3 0 0,0 5 0 0,0 6 0 16,-3 3 1-16,3 2 0 0,0 2 0 0,3 4 0 15,-3 2-9-15,3-3 0 0,-6 1 0 0,3 2 0 16,0-11 0-16,0 3 0 0,0 0 0 0,3-2 0 15,-3-6-12-15,3 0-5 0,-2-5-1 0,2 0 0 0,0-3 29 16,0-2 5-16,0-6 2 0,0-5 0 0,0 0-32 0,0 0-6 16,0 0-2-16,5-3 0 0,-2-5 35 0,6 1 7 15,6-4 2-15,-3-2 0 16,0-1-40-16,0-1-8 0,3-1-2 0,6 0 0 16,-6-3-6-16,5 3-2 0,-2 1 0 0,3-1 0 0,6 5 36 0,-6 3 17 15,-3-2-1-15,-1 7-1 0,1-2-25 0,-9 10-5 16,12-2-1-16,-6 7 0 0,-3-5 16 0,0 6 0 15,-3 2 0-15,-3 1 0 0,0 1 0 0,0 4-14 16,-6-3 4-16,-3 0 1 0,3 15 9 16,-6-15 0-16,-3-2 0 0,0-1 0 0,-3 0 0 0,-3-2 0 15,0-1-8-15,-3-2-10 0,3 0-2 0,-8-3 0 16,-1 3 0 0,3-5-10-16,0 2-2 0,-6-5-1 0,3 0 0 15,1 0-25-15,2 0-5 0,0 0-1 0,3-5 0 0,0 2 52 0,6 1 12 0,3-1 0 0,3 0 0 16,3 3 27-16,3 0 8 0,0 0 1 0,9-2 1 15,0-1-28-15,6-2-9 0,6 2 0 0,9-2 0 16,3 2 0-16,5-2 0 0,4-3 0 0,3 0 0 16,-1 0-29-16,-2 3-7 15,-3-8 0-15,2 2-1 0,-5-2 48 0,0-3 9 0,-1 0 3 0,1 0 0 16,0-10-37-16,-6-1-7 0,-1-2-2 0,1 0 0 16,-3-5 56-16,0-3 11 0,-3-3 3 0,2 0 0 15,-5 8-24-15,-9-5-5 0,6 6-1 0,-6 4 0 0,-6 3 43 0,-3 6 9 16,0-6 2-16,-3 5 0 0,-3 4-33 0,-3 1-6 15,3 1-2-15,-3 3 0 0,0 7-18 0,-3-2-3 16,0 10-1-16,0 0 0 0,-3 6-8 0,3 5 0 16,-3 5-12-16,1 0 12 15,-1 5-39-15,-3 6 0 0,-3 3 0 0,3 7 0 0,0-2 39 0,0 5 0 16,0 0 0-16,0 0 0 0,7-3 0 0,5 0 0 16,3-2 0-16,6 0 0 0,-1-6 0 0,7-2 0 15,0-6 0-15,6-2 0 0,3-3 0 0,0-8 0 16,3-7 0-16,2 2 0 0,-2-8 0 0,3 0 0 15,-3-11 0-15,0 0 0 0,-1-2 0 0,1-5 0 16,0-1 0-16,-3-2 0 0,-3-5 0 0,3-1 0 16,-4-7 0-16,1-3 0 0,0 0-8 0,-9 0 8 0,6 0 0 15,-9 5 0-15,-3 3 0 0,-6 8 0 0,-3 5 0 0,-3 2 0 16,0 1 0-16,-3 11 0 16,-3 4 0-16,3 6 0 0,-2 5 0 0,-1 1 0 0,3 7 0 15,-6 5 0-15,9 1 0 0,0 2 0 0,3 5 0 0,3-5 0 16,6 3 0-16,3 5 8 0,6-8-8 0,3 6 12 15,3-1-168 1,3-10-34-16,29 37-6 0,-5-16-2 0</inkml:trace>
  <inkml:trace contextRef="#ctx0" brushRef="#br0" timeOffset="24450.1">18320 4360 2188 0,'0'0'97'0,"3"-5"20"0,3-3-93 0,2-2-24 0,-2-1 0 0,6-2 0 16,0-3 64-16,3-3 8 0,0-2 1 0,6-3 1 15,3-2-16-15,-1-1-3 0,4 1-1 0,3-6 0 16,0 0 4-16,3-2 1 0,-1 0 0 0,1 2 0 16,-6 0-44-16,0 3-15 0,-7 3 9 0,1 2-9 15,-3 3 0-15,-6 2 0 0,0 1 8 0,-6 7-8 16,0 3 53-16,0 3 9 0,-6 5 2 0,0 0 0 15,0 0-64-15,-6 8 0 0,-3 5-16 0,-3 3 3 16,0 2 13-16,-3 9 16 0,0-1-3 0,-5 9-1 16,2 2-12-16,-3 5 0 0,-3 3 0 0,3 8 0 0,0-3 0 15,-2 3 0-15,5-3 0 0,-6 6 0 0,3-6-8 0,3 0-5 16,0 3-1-16,0 3 0 0,4-8 14 16,-1-1 0-16,3-4 0 0,0-1 0 0,3-2 0 0,0-9 0 15,3 1 0-15,3-3-9 0,0-5 9 0,3 0 0 16,0-6 0-16,3-2 0 0,3-8 0 0,3-3 0 15,0-2 0-15,6-6 0 0,3-2 0 0,-1-3 0 16,7-5-12-16,0 0 4 0,-3-6 8 0,0-2 0 16,0-3 0-16,-1-2 0 0,-2-3 0 0,0 0-8 15,-6-1 0-15,0 1 0 16,-6 0-24-16,-6 0-4 0,0 5 0 0,-6 1-1 0,0-1 37 0,-3 3 0 0,-3 2 0 0,-3 3 0 31,3 3-59-31,-5 0-4 0,2 2-1 0,-3 3 0 0,0 0 52 0,3 3 12 0,0 0 0 16,3 5 0-16,3 0 0 0,9 0 0 0,0 0 0 0,0 0 0 15,9 5 0-15,3-2-9 0,6-1 9 0,3 1-8 16,0-3-9-16,5 0-2 0,1-3 0 0,6-2 0 16,0 0-17-1,0-3-4-15,-1 0-1 0,1-3 0 0,0-2 33 0,-4 0 8 0,4-3 0 0,0 0 0 16,-6-5 27-16,-3 2 7 0,-1-2 2 0,-2 0 0 16,-3 0-7-16,0 0-1 0,-6 5 0 0,0-3 0 15,0 6-28-15,-3 2 0 0,-6-2 0 0,0 5 0 16,-6-2 0-16,0 4 0 0,-3 4 0 0,6 2 0 15,0 0 57-15,-6 0 6 0,-6 2 1 0,3 1 0 0,0 5-52 16,3 0-12-16,0 0 0 0,3 2 0 0,-3 1 0 0,6 0 0 16,0-1 0-16,3 3 0 0,0 1 0 0,0-1 0 15,3 0 0-15,0 0 0 0,6-2-16 0,-3 2-7 16,0 3-1-16,3-3 0 16,0-2-12-16,-1 2-4 0,1-2 0 0,0-1 0 0,0 1 40 0,3-3 0 15,-3 0 0-15,6-3 0 16,-3 0-120-16,8-2-17 0,1-6-3 0,6 1-1 0</inkml:trace>
  <inkml:trace contextRef="#ctx0" brushRef="#br0" timeOffset="25308.56">19757 4056 2649 0,'-21'-8'117'0,"13"3"25"0,-7 2-114 0,0 1-28 15,-3 2 0-15,-3 0 0 0,-3-3 57 0,3 6 6 0,-2 2 1 16,-1 0 0-16,3 3 0 0,0 3 0 0,0 2 0 0,3 3 0 15,1 0 0-15,5 2 0 0,0 3 0 0,3 3 0 32,0 0-81-32,6 0-16 0,0 0-3 0,6-1-1 0,0 4 8 15,3-6 1-15,0 0 1 0,3 0 0 0,0-5-29 0,3 3-7 16,-1-3-1-16,4-3 0 0,0-5 52 0,3-3 12 0,0-2 0 0,3-3 0 16,0 0-54-16,-1-6-8 0,-2-2-2 15,3-2 0-15,-3-1 52 0,3-2 12 0,-6-3 0 0,3 0 0 16,-4-2 27-16,-2-1 8 0,0-5 1 0,0-2 1 15,-3 0-8-15,0-1-1 0,-6-2-1 0,0 0 0 0,0 0-27 16,-6 0 0-16,0 5 0 0,0 0 0 0,-6 8-10 0,-3 0-7 16,-3 6-2-16,-3 2 0 0,1 3 31 15,-7 2 5-15,-3 3 2 0,-3 3 0 0,-2 2-19 0,5 3 0 16,3 2 0-16,3 4 0 0,3 1 0 0,0 4 0 16,6-1 0-16,9-2 0 15,6 0-48-15,0 3-12 0,3-3-4 0,6-1 0 0,3-4 52 0,9-3 12 16,3 0 0-16,0-3 0 0,-1 1 0 0,1-9 0 15,0-2 0-15,0-1 0 0,0-2 0 0,-1 0 0 16,-2-2 0-16,3-1 0 0,-3 1 41 0,3-4 11 16,-1-1 3-16,1-1 0 0,3 2 8 0,-6-1 1 15,-4 1 1-15,1 4 0 0,-3 2-20 0,0-3-4 16,-6 6-1-16,0 0 0 0,0 2-16 0,-3 3-3 16,-3 3-1-16,0-1 0 0,-6-2-6 0,3 14-2 0,0 1 0 0,-3 4 0 15,-3 2-12-15,0 3 0 0,-3 2-9 0,3 1 9 16,-6-1 0-16,3-2 0 0,-3 0 0 15,3 2 10-15,0-4-10 0,0-1 0 0,0-5 0 0,3 2 0 16,0-5 0-16,3-2 0 0,0 0 0 0,0-6 0 16,0-5 0-16,0 0 0 0,0 0 0 0,6-3 0 15,0-2-11-15,3-3-4 0,3-3-1 0,0-2 0 16,0 0 26-16,0-6 5 0,2 1 1 0,4-1 0 16,-3-4-30-16,3-1-6 0,0 0 0 0,0 3-1 15,0 0 33-15,-1 2 8 0,-5 1 0 0,-3 10 1 16,-3 0-21-16,0 2 0 0,-3 1 0 0,3 5 0 15,-6 0-10-15,3 5-6 0,-3 3-2 0,3 6 0 16,-6-1 29-16,3 0 5 0,-3 3 2 0,3 2 0 0,-6 4-18 0,3-4 0 16,3 1 0-16,-3-1 0 0,0-5 0 0,0 1 0 15,3-4 0-15,0 1 0 0,0-3 0 0,0-8 0 16,3 2 0-16,3-2 0 16,0 0 0-16,-3 0-11 0,0-8 2 0,3 3 0 0,0-3 9 0,3-2 0 15,0-1 0-15,6-8 0 0,0 1-11 0,3 2 11 16,2-5-13-16,4 2 5 0,-3-2 20 0,6 3 4 15,0-1 0-15,-1 3 1 16,-2 3-65-16,0 0-12 0,-3 5-4 0,-3 3 0 0,-3 2 52 0,-6 6 12 16,-4 2 0-16,1 3 0 0,0-3 0 0,0 8 0 15,-3 1 0-15,-3 1 0 0,0 4 27 0,-3 5 8 16,3 0 1-16,-3-1 1 0,3-1-8 0,0 1-1 16,3-4-1-16,0 2 0 0,0-5-27 0,6-3-19 0,0-2 3 15,6-1-964-15,6-4-194 16</inkml:trace>
  <inkml:trace contextRef="#ctx0" brushRef="#br0" timeOffset="26578.06">21493 3985 1728 0,'0'0'76'0,"0"0"16"0,0-6-73 0,0 6-19 15,0 0 0-15,3-5 0 0,3 0 157 0,-6 5 28 16,0 0 6-16,0 0 1 0,3 0-53 0,5 2-11 0,-2 4-1 0,0 2-1 16,0 0-48-16,-3 5-10 0,3 0-1 0,-3 3-1 15,-3 5-53-15,0 0-13 0,0 3 0 0,0 5 0 16,-3 0 0-16,3 0 0 0,-6-2 0 0,3-1 0 16,0-2 0-16,0-3 0 0,-3 0 0 0,3-5 0 15,0 0 0-15,0-5 0 0,-2-1 0 0,2-2 0 16,3-8 0-16,0 0 0 0,0 0 0 0,0 0 0 15,0-8 0-15,0-2 0 0,3-1 0 0,2-5 0 16,1 0 18-16,3-2 1 0,0-6 0 0,3 0 0 16,3-2-31-16,0-3-5 0,3 2-2 0,3-4 0 15,0 1 19-15,-4 1 0 0,4 5 0 0,0 3 0 0,0 5 0 16,0 3 0-16,-9 3 0 0,3 2 0 0,-4 2 0 0,-2 6 0 16,-9 0 0-16,9 6 0 15,0 2 0-15,-3 2 0 0,0 3 0 0,-3 3 0 0,0 5 0 0,-3-2 0 16,-3 2 0-16,0 0 0 0,-3 1 0 0,-6-1 0 15,9 0 0-15,-3 0 0 0,0-2 20 0,0-1 7 16,0-2 1-16,6-3 1 0,0-2 5 0,-3-3 1 16,1-3 0-16,2-5 0 0,0 0-46 0,0 0-9 15,-6-3-1-15,0-2-1 0,3-3 35 0,3-2 7 16,3-4 2-16,0-2 0 0,0 1-22 0,3-4-16 16,2-2 2-16,4 0 1 0,0-3 21 0,9 0 4 15,-3 0 0-15,0 0 1 0,3 1-26 0,-4 1-6 16,4 4-1-16,-3-1 0 0,0 6 32 0,0 3 7 15,-3-1 1-15,0 6 0 16,-6 5-68-16,3 0-12 0,-4 0-4 0,4 5 0 0,-3 3 52 0,-3 3 12 16,0 2 0-16,-3 3 0 0,3 2 48 0,-6 6 13 0,3 2 3 15,-3 1 0-15,-3-6-64 0,0 6-21 0,0-4 0 16,3 4 0-16,0-3 33 0,0-1 8 16,6 1 0-16,-3-3 1 0,6-2-21 0,3-3-15 0,3-3 3 0,6-2 0 31,-1-3-60-31,4-3-12 0,6-3-3 0,6-2 0 0,-1-2-161 0,4-3-33 15</inkml:trace>
  <inkml:trace contextRef="#ctx0" brushRef="#br0" timeOffset="27860.52">22740 3921 1785 0,'-15'-16'159'0,"9"11"-127"0,-3-3-32 0,-3 0 0 0,0 3 198 0,0 0 34 16,-6-3 6-16,1 5 2 0,-4 0-90 0,0 3-18 15,0 3-3-15,0 2-1 0,0 3-51 0,1 0-10 16,-1 3-3-16,0 5 0 0,3-1-51 0,3 1-13 15,-3 3 0-15,0 5 0 0,4 2-14 0,-1 1-6 16,12 2 0-16,-3 0-1 0,0 0 7 0,6 0 2 16,3-3 0-16,6-2 0 15,-6 0-22-15,12-3-4 0,-4-5-1 0,4-3 0 16,-6-2-13-16,12-3-4 0,-3-6 0 0,0-2 0 0,6-5 27 0,-3-3 5 16,-1 0 0-16,1-5 1 0,0-3 11 0,-6-2 1 15,0-6 1-15,-6 3 0 16,3 0-17-16,-3-3-3 0,-1-3-1 0,-5-2 0 0,-3 3 42 0,-3-1 8 15,-2 3 1-15,-4 1 1 0,-6 1-33 0,3 4-8 0,-6-1 0 0,-3 4-1 16,6 4 21-16,-3 0 0 0,-2 3 0 0,-1 6 0 16,3-1 0-16,0 3 0 0,0 3 0 0,3 2 0 15,6 3 0-15,3 0 0 0,0 3 0 16,6-1 0-16,6 1 0 0,0-1-9 0,9-2 9 16,3 5 0-16,0-5-15 0,12-2 4 0,-1 2 1 0,4-3 0 15,0-2 18-15,0-3 4 0,-1-3 1 0,7 3 0 16,-3-3-27-16,-3-2-6 0,-1-3 0 0,1 3-1 0,-3-3 42 15,-3 0 9-15,-1 0 2 0,4 0 0 16,0-3 10-16,-3 3 2 0,-3-2 1 0,-4 2 0 16,4 3-29-16,-6-1-7 0,0 4-1 0,0-1 0 15,-3 0 45-15,0 3 9 0,-4 0 2 0,1 0 0 0,-3 3-64 16,-3 0-8-16,0-3-4 0,-6 0-1 16,9 5 21-16,-9-5 4 0,0 0 0 0,0 0 1 15,3 8-13-15,-3-8 0 0,0 0 0 0,0 0 0 0,0 0 0 0,-3 5 0 16,3-5 8-16,0 0-8 0,0 0 0 0,0 0 0 15,0 0 0-15,0 0 0 0,0 0 0 0,0 0 9 16,-9-5-1-16,9 0 0 0,0-1-8 0,0 1-11 16,-6 0 3-16,3-3 0 0,0 3 8 0,0-3 0 15,-3 2 0-15,-3 1 0 0,0-3 0 0,-2 3 9 16,2 2-1-16,-6-2-8 0,-3 5 0 0,-6 0 0 16,-3 0-15-16,-2 5 5 0,8 0 10 0,-9 3 0 15,9 3 0-15,-3 5 0 0,0 0 0 0,1 2 0 16,5 3 0-16,-3 3 0 15,0 5-23-15,6 0-9 0,0 1-1 0,12 1-1 16,0-4 3-16,6 2 1 0,0-3 0 0,15 1 0 0,-6-6 30 0,9-3 0 16,0-2 0-16,3-2 0 0,2-6 0 0,1-6 0 0,0 1 0 0,0-6 0 15,3-2 0-15,2-3 0 0,-5-3 0 16,3-2 0-16,-6-3 11 0,-4-2 8 0,-2-1 1 0,3-2 1 16,-3-5 18-16,-6-4 3 0,6 1 1 0,-3-2 0 15,-6-4-35-15,0-2-8 0,5-5 0 0,-8-6 0 16,3 3 0-16,-3 3 0 0,0-3 0 0,0 3 0 15,-3 5 35-15,-3 0 5 0,0 5 0 0,0 5 1 16,0 6-21-16,-9 5-5 0,9 0-1 0,-3 6 0 16,0-1-4-16,0 6-1 0,3 5 0 0,0 0 0 15,-6 5-9-15,0 3-9 0,-3 3 9 0,3 5-13 16,1 2 13-16,-4 6-9 0,9 5 9 0,-6 3-8 0,3 0 8 0,0 5 0 16,-6 2 0-16,9 4 0 0,0-6 0 0,-3 0 16 15,0 0-4-15,3 0-1 0,3-5-11 0,0-1 0 16,6-2 0-16,0-2 0 0,3-3 0 0,-1-3 0 15,-2-5 0-15,9-3 0 0,-6-2-12 0,9-4-4 16,0-4 0-16,0-3-1 0,2-5 17 0,1-3 0 16,0-3 11-16,6-2-11 0,-6-3 0 0,-4-2 0 15,4-4 0-15,-3-1 0 0,-3-1 11 0,0 0 1 16,-3-2 1-16,0 2 0 0,-9-3-13 0,3 4-15 16,-7-1 3-16,-2 0 1 0,0 3 11 0,-5 5-12 15,-4 3 12-15,0-1-12 0,-3 6 12 0,-3 6 0 16,3 2 0-16,0 5 0 0,-6 6-10 0,6 5 0 15,-3-1 0-15,1 7 0 16,2 1-22-16,0 4-4 0,0-1 0 0,6 3-1 0,3 1 37 0,3-1 0 0,6-3 0 16,3 1 0-16,3-1-9 0,6-2 9 0,2-6 0 0,1-2 0 15,9-3 0-15,-3-2 0 0,3-3 0 0,-1-3 0 16,1-7 0-16,-3-4 0 0,3-4 0 0,5-1 0 31,-5-5-22-31,-3-2-4 0,3-3-1 0,-1-3 0 0,1-3 38 0,-9 1 7 0,9-9 2 0,-9-4 0 16,5-4-8-16,-2-4-2 0,-3-6 0 0,9-8 0 15,-9 3-10-15,5-3 0 0,-5 0 0 0,0 3 8 16,-12 5-8-16,-6 3 0 0,3 7 0 0,-12 6 0 16,3 6 0-16,-9 9 0 0,-3 7-11 0,-6 7 11 15,-2 8 0-15,-4 13 0 0,-3-3 0 0,-3 20 0 16,-5 4 0-16,5 6 0 0,-6 5 0 0,9 8 0 16,10 2 21-16,-1 1 10 0,9 7 1 0,6 6 1 15,9-8-15-15,3-3-3 0,9 0-1 0,0 0 0 0,11-7-6 0,-2-4-8 16,6-4 11-16,3-4-11 0,-4-2 12 0,10-5-12 15,3-5 12-15,-1-4-12 16,7-4-98-16,6-6-26 0,65 6-6 0,-27-14-1 0</inkml:trace>
  <inkml:trace contextRef="#ctx0" brushRef="#br0" timeOffset="29228.22">2077 6392 345 0,'0'0'31'0,"-6"6"-31"15,-3-4 0-15,3 1 0 0,-3-3 248 0,3 0 44 16,6 0 9-16,0 0 2 0,0 0-170 0,0 0-33 16,6-5-8-16,0-1 0 0,3 4-36 0,6-4-6 15,2-4-2-15,10 2 0 0,3 0-12 0,3 0-4 16,5 0 0-16,7-3 0 0,3 4-2 0,-4 1-1 15,13 1 0-15,-1-3 0 0,4 3 4 0,5-1 1 16,7 1 0-16,-1 0 0 0,4 2-15 0,5 1-3 16,12-4-1-16,-17 1 0 15,8 2-3-15,6-2-1 0,4 0 0 0,5-3 0 0,3 3 13 0,12-3 2 16,6 0 1-16,63-8 0 0,-30 3-9 0,-1-1-2 0,4-2 0 0,30 1 0 16,-27 4-4-16,2-2-2 0,4 2 0 0,29-2 0 15,-32 5 1-15,6-3 0 0,0 1 0 0,29-1 0 16,-29 3 5-16,5 0 0 0,4 0 1 0,41 1 0 15,-35-1-4-15,5 0-1 0,1-3 0 0,41 0 0 16,-47 4-12-16,5-4-10 0,1 0 2 0,38-2 0 16,-39 3 8-16,4 2 9 0,2 0-1 0,40-3-8 15,-43 6 10-15,-2 0-10 0,-1 2 8 0,33 0-8 16,-44 1 0-16,6 2 0 0,-1 2 0 0,30 1 0 16,-47 2-10-16,6 0-7 0,0 1-2 0,23-1 0 15,-35 0 40-15,5 1 8 0,4-4 2 0,24 4 0 16,-40-1-50-16,4-3-9 0,3 4-3 0,27-1 0 0,-40-2 31 15,1-1 0-15,-3 1 0 0,18 2 0 0,-24 3 0 16,-6-2 0-16,-3-1 0 0,12 0 0 0,-21 3 0 0,-6 0 0 16,-3-5 0-16,6 2 0 0,-12-2 0 0,-6 2 0 15,-2-2 0-15,2-1 0 0,-12 1 21 0,1-3 11 16,-1 0 1-16,3 0 1 0,-11-3-25 0,-4 1-9 16,-6-4 0-16,7 4 9 0,-7-4 15 0,1 1 2 15,-7 2 1-15,1-2 0 0,-10 0-27 0,1-3-17 16,0 3 2-16,-1-1 1 0,1 1 22 0,-4 2 5 15,1 1 1-15,-1-4 0 0,-2 1-14 0,-6 0 0 16,-1-1 0-16,-2 4 0 0,3-3 0 0,2-1 0 16,-5 4 0-16,3-4 0 15,-3 1 0-15,-4 0 0 0,-2-1 0 0,3 1 0 0,-4-3 0 0,-2 3 0 0,0 0 0 16,3-1 0-16,-4-2 0 0,-2 3 0 0,-3 2 0 16,-3-2 0-16,-3 0 17 0,-3 2 1 0,-6 1 0 0,0-1 0 15,-9 3-29-15,0 0-5 0,0 0-2 16,0 0 0-16,0 0 18 0,8 0 0 0,1 3 0 15,6-3 0 1,0 2-99-16,-6-2-25 0,-3 0-6 0,0 0-1024 0</inkml:trace>
  <inkml:trace contextRef="#ctx0" brushRef="#br0" timeOffset="32659.39">2693 7337 403 0,'0'0'17'0,"0"0"5"0,0 0-22 0,0 0 0 16,0 0 0-16,0 0 0 16,0 0 237-16,0 0 43 0,0 0 9 0,0 0 2 15,0 5-140-15,0-5-28 0,0 0-6 0,0 8-1 0,6-3-36 0,-6 3-8 16,0-8-2-16,0 8 0 0,0 3 0 0,3-1 0 15,0 4 0-15,0 2 0 0,0-1-14 0,0 4-2 16,2 2-1-16,-5 3 0 0,0 2 2 0,3 1 0 16,-6 5 0-16,3-3 0 0,0 2-5 0,0 1-1 15,0 0 0-15,0 2 0 0,0-2-30 0,0 0-7 16,0-3 0-16,0 0-1 0,0-2 3 0,0 2 1 16,0-3 0-16,0-2 0 0,0 0-7 0,0-3-8 15,0 3 11-15,0-3-11 0,0 3 8 0,0-6-8 16,0 1 0-16,0-3 0 0,0-1 0 0,0-1 0 15,0 4 0-15,-5-5 0 0,5 3 19 0,-3 0-3 16,0-3-1-16,0 1 0 0,0-4-15 0,0 1 9 16,-3-1-9-16,3 1 8 0,0-3-8 0,0 0 0 15,3-3 0-15,0-5 0 16,0 0-16-16,0 0-9 0,0 0-2 0,0 0 0 16,0 0-157-16,0-8-32 0,3-2-7 0</inkml:trace>
  <inkml:trace contextRef="#ctx0" brushRef="#br0" timeOffset="33040.04">2583 7461 1692 0,'0'0'75'0,"3"-5"15"0,-6 2-72 0,3-2-18 16,0-3 0-16,3 3 0 0,-3-3 78 0,2 3 12 16,7-3 2-16,-6 2 1 0,9-2-9 0,0 3-3 15,-3-3 0-15,0 3 0 0,6 0-42 0,0-1-9 16,3 4-2-16,0 2 0 0,2 0-12 0,4 0-2 16,-3 2-1-16,3 4 0 0,0-1-13 0,-6 3 8 15,2 2-8-15,1 1 0 0,0 0 0 0,0 2 0 16,-6 0 0-16,3 3 0 0,-1-3 8 0,-8 3-8 15,0 0 0-15,0 2 9 0,-6 1 4 0,-3-1 1 16,-3 1 0-16,-3 2 0 0,-6-2 11 0,3 2 3 16,-5 0 0-16,-1 3 0 0,-6 0-10 0,3-1-2 15,-3 1 0-15,-3-3 0 0,1-2-2 0,-4-1-1 0,3 1 0 16,3-3 0 0,0-3-83-16,0-2-17 0,4-3-3 0,2-3-668 0,6-2-134 0</inkml:trace>
  <inkml:trace contextRef="#ctx0" brushRef="#br0" timeOffset="33432.61">3550 7440 403 0,'0'0'36'0,"0"-5"-36"16,0-3 0-16,-6 5 0 0,12-5 368 0,-6 3 66 15,-6-3 14-15,3 3 2 0,-3-1-259 0,0 1-52 16,3 3-11-16,0-1-1 0,-9 0-46 0,3 3-9 16,3 0-1-16,-3 3-1 0,-2 5-21 0,-1 0-4 15,0 2-1-15,-3 4 0 0,0 4-10 0,-3 3-2 16,0 0-1-16,-3 6 0 0,1 2-9 0,2 3-2 15,-3 2 0-15,3 6 0 0,0 2 0 0,3 0 0 16,0 1 0-16,3-1 0 0,1 0-4 0,5-2 0 16,0 0-1-16,3 0 0 0,3-1-15 0,3-4 0 0,6-4 0 15,5 1 0-15,1-5 0 0,3-4 0 0,0-4 0 16,6-1 0 0,0-7-21-16,2 0-11 0,1-6-1 0,6-2-1 15,3-6-54-15,-1 0-10 0,-2 1-2 0,0-6-752 0,3-3-151 0</inkml:trace>
  <inkml:trace contextRef="#ctx0" brushRef="#br0" timeOffset="33759.94">3720 7760 1728 0,'0'0'76'0,"0"0"16"0,0 0-73 0,0 0-19 16,0 0 0-16,9-2 0 0,2-1 131 0,1 3 22 16,0 0 5-16,3 0 1 0,3 3-79 0,0-1-16 15,0-2-4-15,3 6 0 0,-1-1-44 0,4 0-16 16,3 0 9-16,-3 6-9 16,-3-3-20-16,-1 0-8 0,1 2-3 0,0 1 0 0,-6 0 55 0,0-1 10 15,0 3 2-15,-6 1 1 0,-3-4-10 0,-3 3-3 16,-3 1 0-16,-3 2 0 0,-3-3 9 0,-6 0 2 15,0 0 0-15,-6 3 0 0,6 0-15 0,-6-3-2 16,-3 3-1-16,4 0 0 0,-4-3-17 0,0 0 0 16,0 1-11-16,0-4 11 15,3 1-128-15,3-6-20 0,-2 0-3 0,5-2-1 0</inkml:trace>
  <inkml:trace contextRef="#ctx0" brushRef="#br0" timeOffset="34047.08">4121 7694 2419 0,'0'8'53'16,"-6"-3"11"-16,3 3 3 0,-2 5 1 0,2 1-55 0,0-1-13 0,-6 5 0 0,3 1 0 16,-3 0 105-16,3-1 19 0,0 3 3 0,-3 0 1 15,6 1-52-15,-6-4-9 0,6 3-3 0,-3 3 0 0,3-3 0 0,0-2 0 16,3 2 0-16,3-3 0 0,0-2-64 0,3 0-14 15,3 0-2-15,3-3-1 0,-3-2 27 0,6-3 6 16,0 0 0-16,-1-3 1 0,4 0-17 0,-3-5 0 16,6 0 0-16,-3 0 0 0,3-5 0 0,0 0 0 15,-4-6 0-15,4 1 0 0,0-1 0 0,3 0 0 16,-6-2 0-16,3-3 0 16,-1 3-208-16,-2-3-46 0,3 0-9 0,-3 0-1 0</inkml:trace>
  <inkml:trace contextRef="#ctx0" brushRef="#br0" timeOffset="35251.78">3717 7549 1378 0,'0'0'61'0,"0"0"13"0,0 0-59 0,9 0-15 15,-4-3 0-15,4 0 0 0,-3 3 115 0,0-2 20 16,6 2 4-16,-3-3 1 0,0 3-29 0,6-3-6 16,-3 1-1-16,3 2 0 0,0-3-32 0,0 3-6 15,2-3-2-15,1 3 0 0,0-2-27 0,-3 2-5 16,3 0-2-16,-3-3 0 0,3 3-12 0,2 0-2 15,-2 0-1-15,3 0 0 0,-3 0-15 0,-3 0 9 16,0-3-9-16,0 3 8 0,-3 0-26 0,-1 3-6 16,1-3 0-16,0 0-1 15,-6 0-168-15,-6 0-34 0</inkml:trace>
  <inkml:trace contextRef="#ctx0" brushRef="#br0" timeOffset="35458.92">3961 7440 633 0,'0'0'56'0,"0"0"-44"0,0 0-12 0,0 0 0 0,0 0 260 0,0 0 49 0,0 0 11 0,0 0 1 16,9 3-169-16,3 2-35 0,-7-5-6 0,4 3-2 16,0-1-41-16,3-2-8 0,0 3-1 0,3 0-1 15,-3-1-41-15,3-2-8 0,-6 3-1 0,3 0-8 16,0-1 0-16,-4 1 0 0,-8-3 0 0,6 2-710 15,0 4-149-15</inkml:trace>
  <inkml:trace contextRef="#ctx0" brushRef="#br0" timeOffset="35771.25">4360 7220 2185 0,'0'0'48'0,"0"0"9"0,5 3 3 0,4 2 2 0,3 1-50 0,3-1-12 15,3 0 0-15,3 3 0 0,6 5 55 0,5-2 8 16,1 5 1-16,6 2 1 0,0 4-22 0,-1-4-5 16,-2 6-1-16,9 0 0 0,-1 2-8 0,1 3-1 15,-3 3-1-15,-1 2 0 0,-5-2-27 0,0 8 0 16,-4-3 0-16,-5 5 0 0,-3-5 56 0,-3 0 7 15,-6 3 1-15,-3-3 0 0,-6 0-52 0,0-2-12 0,-3-6 0 16,-6 2 0-16,-3 1 54 0,-3-3 8 0,-6 0 2 0,-6 0 0 16,-3-2-52-16,-6 2-12 0,-5 0 0 0,-4 0 0 15,-3 0-21 1,-2-2-7-16,-1-1-2 0,-6-2-1322 0</inkml:trace>
  <inkml:trace contextRef="#ctx0" brushRef="#br0" timeOffset="52228.05">5779 7787 1972 0,'0'0'44'0,"0"0"8"0,0 0 3 0,0 0 0 0,0 0-44 0,0 0-11 15,0 0 0-15,0 0 0 0,0 0 87 0,0 0 15 16,0 0 3-16,0 0 1 0,6 0-46 0,3 2-8 16,-3 1-3-16,0 0 0 0,3-3-16 0,0-3-3 15,3 0-1-15,0 1 0 0,0-1-5 0,6 0 0 0,-1-5-1 16,1 3 0-1,0 0-44-15,-3 0-9 0,3-1-2 0,0 1 0 16,-3 0-144-16,0-3-28 0,11-3-7 0,-11 9-1 0</inkml:trace>
  <inkml:trace contextRef="#ctx0" brushRef="#br0" timeOffset="52395.23">5764 8057 2127 0,'0'0'94'0,"3"2"20"15,6 1-91-15,0-3-23 0,3 0 0 0,-3-3 0 0,0 1 111 0,6-1 17 16,-3 0 4-16,3 1 1 0,3-4-45 0,-4 1-10 16,4 0-2-16,3-1 0 0,-3 1-45 0,0 3-10 15,0-4-1-15,6 1-885 16,-4 0-177-16</inkml:trace>
  <inkml:trace contextRef="#ctx0" brushRef="#br0" timeOffset="59658.92">8068 7469 115 0,'6'-2'10'0,"-6"2"-10"0,0 0 0 0,3-3 0 16,3 0 258-16,0 3 50 0,-6 0 9 0,3-5 3 15,0 2-118-15,3 1-23 0,0-1-5 0,0 0-1 16,-6 3-44-16,0 0-9 0,3 0-1 0,-3 0-1 15,0 0-41-15,0 0-8 0,0 0-1 0,6 3-1 16,0 0-24-16,0 2-5 0,-3 3-1 0,0 0 0 16,0 2-3-16,0 4-1 0,-3 4 0 0,0 3 0 15,0 6-10-15,0 2-3 0,0 3 0 0,0 2 0 0,-6 0-20 0,3 3 0 16,0 3 0-16,-3 0 0 0,0 0 33 0,3-3 3 16,0 2 0-16,-3 1 0 0,3-6-20 0,0 1-4 15,-3-6-1-15,3 3 0 0,0-3-3 0,0-3-8 16,3-2 12-16,0 0-4 0,0-6-8 0,3-2 8 15,-6-3-8-15,6 1 8 0,0-9 0 0,0 0-8 16,-3-5 12-16,0 0-4 0,0 0-8 0,0-10 0 16,6 2 0-16,-3-8 0 0,0 0 0 0,0-5 0 15,3-6 0-15,-3-4 0 16,0-4-42-16,0-2-7 0,-3-3-2 0,3-5 0 16,0 3 20-16,-3-3 4 0,0-2 1 0,0 2 0 0,0 5 26 0,-6 0 16 15,0 6-3-15,0-3 0 0,0 5-24 0,0 0-5 16,0 6 0-16,0-1-1 0,0 4 17 0,3 1 9 15,-3 4-1-15,0-1 0 0,0 3 2 0,6 1 0 16,0 1 0-16,3 1 0 0,0 3-10 0,3-1 0 16,0 0 0-16,3 3 0 0,3-2 0 0,3 5 0 0,3-1 11 0,3 4-11 15,-1-1 0-15,4 3 0 0,0 0 0 0,3 5-10 16,0 3 10-16,-1 0 8 0,-2-3-8 0,6 6 11 16,-3 0-11-16,0 2 8 0,2 0-8 0,-2 0 8 15,-3 1-8-15,3 1 0 0,-6 1 9 0,2 0-9 16,-8 0 8-16,0 0-8 0,0 0 10 0,-9-3-10 15,3 3 15-15,-9-3-3 0,0 3-1 0,-6 0 0 16,-6-3 19-16,0 3 4 0,-6 0 1 0,-3 0 0 16,-2 0-35-16,-7-1 0 0,-3 4 0 0,-6-3 0 0,1 0 0 15,-1 2 0-15,-3-2 0 0,-2 0 0 16,-1-3-63-16,6-2-16 0,10-1-3 0,2-4-789 16,3-6-157-16</inkml:trace>
  <inkml:trace contextRef="#ctx0" brushRef="#br0" timeOffset="60099.09">9220 7152 806 0,'0'0'36'0,"0"0"7"0,0 0-35 0,-3-3-8 0,-3 0 0 15,3 3 0-15,-3-2 257 0,0 2 50 16,1 0 9-16,-4-3 3 0,0 3-152 0,0 0-31 0,3-3-5 0,-6 6-2 15,3-3-19-15,0 5-4 0,-3-2-1 0,0 2 0 16,0 3-65-16,0 6-14 0,-5 1-2 0,2 4-1 16,-3 2 33-16,0 6 6 0,3 4 2 0,-6 4 0 15,6 2-37-15,-3 0-7 0,7 0-2 0,-1 5 0 0,0-2-29 16,6-3-5-16,3 3-2 0,3-1 0 0,3-2 18 0,6-5 0 16,3 0 0-16,5 0 0 0,1-6 19 0,3-2 7 15,3-3 2-15,3-3 0 0,0-2-37 0,2-5-7 16,-2-3-2-16,6-3 0 15,0-2-82-15,-4-3-16 0,7-3-3 0,0-2-741 16,0 0-148-16</inkml:trace>
  <inkml:trace contextRef="#ctx0" brushRef="#br0" timeOffset="60862.09">9708 7440 1267 0,'0'0'56'0,"0"0"12"0,-3-5-55 0,-3 5-13 0,4-3 0 0,2 3 0 16,0 0 145-16,0 0 27 0,0 0 4 0,0 0 2 15,0 0-80-15,2-5-16 0,7 2-3 0,-3 1-1 16,6 2 2-16,-3 0 0 0,3 0 0 0,0 5 0 16,3-2-29-16,-3 2-6 0,3 0-1 0,3 3 0 15,-1 0-2-15,-2 3-1 0,-3-4 0 0,-3 7 0 16,0 2-12-16,0-1-2 0,3-1-1 0,-6 4 0 16,-3-2-26-16,0 3 0 0,-3-4 8 15,-3 7-8-15,0-1 0 0,-3-3 0 0,0-2 0 0,-3 3 0 16,-9-1 53-16,3 1 9 0,-3-1 2 0,1 3 0 15,-1-7-52-15,3 2-12 0,0-3 0 0,0-3 0 16,-3 1-108-16,6-6-25 0,0 1-5 16,3-6-700-16,3-3-140 0</inkml:trace>
  <inkml:trace contextRef="#ctx0" brushRef="#br0" timeOffset="61056.43">9914 7390 2052 0,'0'0'91'0,"0"0"18"0,-3 10-87 0,3 4-22 16,0-1 0-16,-3 3 0 0,-3 0 86 0,3-1 13 16,0 7 2-16,0-1 1 0,0 0 14 0,0 0 2 15,3 3 1-15,0 0 0 0,3 0-37 0,0-1-7 16,6-1-2-16,-3-4 0 0,3 1-58 0,3-1-15 0,3-2 0 0,2-3 0 16,7 0 0-16,3-5 0 0,0-2 0 0,6-6-919 15,-4-3-186-15</inkml:trace>
  <inkml:trace contextRef="#ctx0" brushRef="#br0" timeOffset="61268.67">10381 7676 2649 0,'0'5'58'0,"-3"0"12"0,0 6 2 0,3-3 4 0,-3 2-61 0,3 1-15 15,-3-3 0-15,3 2 0 0,0 4 54 0,-3-4 8 16,3 3 2-16,-3 1 0 0,3-1-14 0,0-3-2 16,-3 4-1-16,0-4 0 0,-3 1-47 0,-3-1 0 15,3 1-15-15,-5 0-883 16,2-3-177-16</inkml:trace>
  <inkml:trace contextRef="#ctx0" brushRef="#br0" timeOffset="61701.44">10825 7377 2588 0,'0'0'57'0,"0"0"12"0,0 0 3 0,0 0 0 0,0 0-58 0,9 0-14 0,-1-3 0 0,1 3 0 16,3 0 68-16,0 0 10 0,0 0 2 0,3 0 1 16,0 3-65-16,3-1-16 0,0 1 0 0,-3 0 0 15,-1-1 55-15,1 1 7 0,3 2 2 0,-3-2 0 16,0 2-64-16,0 3 0 0,0-3 0 0,-3 1-13 16,2 2 13-16,-5 2 0 0,0-2 0 0,0 3 0 15,-3-3 8-15,-6 5-8 0,3-3 0 0,-6 4 0 0,-6-4 0 16,0 3 0-16,-6 1 0 0,-2 4 0 15,-4-2-14-15,0 3 0 0,-9 2 0 0,-3 0 0 0,-2-3 27 16,2 1 6-16,0-1 1 0,3 1 0 0,7-1-20 0,2-2 0 16,6-2 0-16,0-1 0 0,6 0 0 0,3-2 0 15,3-1 0-15,3-2 0 0,6-3 0 0,0 1 0 16,3-4 0-16,6 1 0 0,6-6 0 0,6 3 0 16,-1-5 0-16,10-3 0 0,0-2 0 0,-1-1 0 15,1-2 0-15,6-6 0 16,0 3-99-16,-4-2-23 0,1-3-5 0,6 0-717 15,-1-3-144-15</inkml:trace>
  <inkml:trace contextRef="#ctx0" brushRef="#br0" timeOffset="61941.83">11414 7019 1152 0,'6'11'51'0,"-3"-3"10"0,3 0-49 0,3 2-12 0,3 4 0 0,6 4 0 16,2-2 284-16,4 5 55 0,0 3 10 0,9 3 3 16,0-1-231-16,2 0-45 0,-2 6-10 0,0 3-2 15,-1-1-22-15,-2 0-5 0,-3 1-1 0,-3 2 0 16,-6 0-6-16,-3-3-2 0,-4 1 0 0,-5 2 0 16,-6 0 29-16,-6 0 6 0,-2-3 1 0,-10 3 0 15,-3-2-52-15,-9-1-12 0,-12 0 0 0,-8 1-919 16,-1-3-186-16</inkml:trace>
  <inkml:trace contextRef="#ctx0" brushRef="#br0" timeOffset="63059.3">7488 7078 1094 0,'30'-3'48'0,"-30"3"11"0,0 0-47 0,0 0-12 0,12-3 0 0,-3 3 0 16,-1-2 194-16,-2 2 37 0,3 0 7 0,0 0 2 15,6 0-68-15,-6 0-14 0,0 2-2 0,0-2-1 16,9 3-65-16,-9-3-13 0,-9 0-2 0,0 0-1 15,0 0-26-15,0 0-4 0,3 5-2 0,-6 1 0 0,-6-1-10 0,0 0-3 16,3 3 0-16,-9 3 0 0,-9-1-10 0,-3 6-3 16,4 0 0-16,-7 5 0 0,-6 0-16 0,-3 0 10 15,-5 6-10-15,-1 2 8 0,0 0-8 0,-2 0 0 16,-7 0 9-16,4-2-9 0,14-1 8 0,3-2-8 16,6-3 8-16,7-2-8 0,5 2 10 0,3-3-2 15,9-2-8-15,3 0 12 0,6-3-12 0,9 1 0 16,3-6 0-16,5 0 0 0,4-3 0 0,6 0 0 15,9-2 0-15,-1-3 0 0,-2-3 0 0,0 3 0 16,-1 0-8-16,4 0 8 0,-6 0 0 0,-1 3-8 16,-2-1 8-16,0 1 0 0,3 5 0 0,-13 0 0 15,-5-3 0-15,-6 6 0 0,0-1 0 0,-6 1 0 16,-9 2 0-16,-9 3 0 0,0 0 0 0,-9 2-15 16,1 1 5-16,-7 7 1 0,-9-2 31 0,3 0 6 15,-2 3 2-15,-10 2 0 0,-6 0-30 0,1 0 0 16,-1 0 0-16,-2 3 0 0,2-1 0 0,3-1 0 0,4-1 0 15,2 0 0 1,9-5-23-16,4-3-4 0,5 3-1 0,9-3 0 0,3-3 42 0,9 1 8 0,0-3 2 0,6-3 0 16,6-3-24-16,6-2-8 0,3 3 0 0,2-6 0 15,4-2-1-15,6-3 0 0,6-5 0 0,-1 2 0 16,-5-2-2-16,6-1 0 0,3 1 0 0,2-3 0 16,-2 0 11-16,-3 0 0 0,-6 3 8 0,2-3-8 15,7 3-149-15,-9-3-35 0,-9 3-6 16</inkml:trace>
  <inkml:trace contextRef="#ctx0" brushRef="#br0" timeOffset="63504.7">6913 8493 288 0,'0'0'12'0,"0"0"4"0,0 0-16 0,0 0 0 15,-3-3 0-15,3 3 0 0,0 0 476 0,0 0 93 16,0 0 19-16,0 0 3 0,0 0-422 0,0 0-84 16,6 0-17-16,0 0-3 0,3 0 11 0,3 0 1 15,3 0 1-15,0 3 0 0,0-3-50 0,3 3-9 16,6-3-3-16,-1 0 0 0,4 0 0 0,-3 0-1 0,-6 0 0 0,3 0 0 15,2 2-3-15,-2 1-1 0,-12 0 0 0,0 2 0 16,0-2-3-16,-6 2-8 0,-3 0 12 0,-3 3-4 16,-6 3-8-16,3 2 10 0,0 0-10 0,-12 3 10 15,-5-3-10-15,-1 6-11 0,-3-1 3 0,3 4 0 16,-3 1 8-16,1-1 0 0,-1-1-9 0,3 0 9 16,3-3 0-16,0 1 0 0,6-3 0 0,1 0 8 15,2-3 3-15,6-3 0 0,3 1 0 0,6-3 0 16,3 0-11-16,6 0-11 0,-1-6 3 0,10 1 0 15,3-3 31-15,9-5 6 0,8 0 2 0,1-3 0 0,-9 0-21 0,6-3-10 16,8-2 10-16,1 0-10 0,-6-1 0 16,-4 1 0-16,4 0-11 0,3-3-945 15,-1 0-190-15</inkml:trace>
  <inkml:trace contextRef="#ctx0" brushRef="#br0" timeOffset="65814.98">5788 9771 1497 0,'0'0'133'0,"0"0"-106"0,0 0-27 0,0 0 0 16,0 0 150-16,0 0 25 0,6 5 5 0,3-2 0 16,-9-3-63-16,6 3-13 0,3-3-2 0,0 0-1 15,3 2-29-15,3-2-5 0,0 0-2 0,3-2 0 16,2-1-50-16,1 0-15 0,-3 3 0 0,6-2 8 0,-3-1-8 16,0 3 0-16,-1-5-8 0,1 2 8 15,-3 3-250-15,0 0-45 0,12-8-9 0,-12 11-1 0</inkml:trace>
  <inkml:trace contextRef="#ctx0" brushRef="#br0" timeOffset="65962.98">5827 10046 2408 0,'-9'6'107'0,"9"-6"21"0,0 0-102 0,0 0-26 16,9 5 0-16,0 0 0 0,0-2 48 0,3-1 5 16,6 1 1-16,2-3 0 0,1 0 34 0,3 0 6 15,3-3 2-15,3-2 0 0,-1-3-62 0,7 0-12 16,3-2-2-16,5-4-1 15,1 1-112-15,0-3-23 0,5-2-4 0,-11 5 0 0</inkml:trace>
  <inkml:trace contextRef="#ctx0" brushRef="#br0" timeOffset="66757.64">8920 9094 1612 0,'0'0'144'0,"0"0"-116"16,0 0-28-16,0 0 0 0,0 0 131 0,0 0 20 16,6-3 4-16,-6 3 1 0,0 0-20 0,0 0-4 15,0 0-1-15,0 0 0 0,-6 5-41 0,0 1-8 16,-3-1-2-16,-3 0 0 0,-3 3-40 0,-3 3-8 16,-3 2-1-16,-3-2-1 0,-5-1-9 0,-4 1-1 0,-6 5-1 0,-2 0 0 15,-1-1-19-15,-6 1 0 0,1 0-13 0,-1 5 5 16,0-2 8-16,4 2 0 0,-1-2 0 0,3-1 0 15,7 1 8-15,2-1-8 0,3 1 10 0,9-4-10 16,1 1 10-16,11-2-10 0,0-6 10 0,9 2-10 16,6 1 0-16,3-3 0 0,8 2-8 0,7-2 8 15,3 3-11-15,6-3 11 0,2-3-10 0,7 0 10 16,0-5 0-16,2 0 0 0,4 0 0 0,0 3 0 0,-4 0 0 16,1 2 0-16,0-3 0 0,-1 1 0 0,-5 2 0 15,0 1 0-15,-7-4 0 0,1 6 0 0,-9-2 0 16,-3-1 0-16,-6 0 0 0,-6 3 0 0,-6 0 0 0,-6 5 0 15,-6 0 0-15,-9 6 0 0,-3-3 10 0,-6 5-10 16,-5 3 8-16,-10 0-8 0,-3-1 0 0,-2 4-16 16,2 2 3-16,-9 0 0 0,7-2 13 0,-4 2-11 15,3-3 11-15,1 6-10 0,5-8 10 0,9-3 0 16,4 0 0-16,8-2 0 0,3-4 11 0,9 1-3 16,3-2 0-16,9-1 0 0,6-3-8 0,6 1 0 15,6-6-10-15,6-2 10 0,2-3 0 0,10-3 0 16,3 1-8-16,5-4 8 0,-2-2 0 0,0 0 0 15,-1 1 0-15,1-1 0 0,0 0 8 0,-7 0-8 16,4 0 0-16,-3 0 0 0,-4 3 0 0,1-3-9 16,-6 2 1-16,-3 1 0 15,-7 5-145-15,-5 0-29 0,-3 3-6 0</inkml:trace>
  <inkml:trace contextRef="#ctx0" brushRef="#br0" timeOffset="67240">8140 10351 2188 0,'0'0'48'0,"0"0"11"0,0 0 1 0,0 0 1 0,9 0-49 0,3 2-12 15,-3-2 0-15,5 0 0 0,4 3 104 0,0-1 19 16,3-2 3-16,3 0 1 0,-3 0-50 0,2 3-9 16,4-3-3-16,0 3 0 0,0-3-31 0,3 2-6 15,-7 1-2-15,7 0 0 0,-6-1-17 0,-3 1-9 16,-3 0 10-16,-3-1-10 0,-7 4 12 0,-2 1-3 15,-6-1-1-15,-3 4 0 0,0 1 0 0,-8 7 0 16,-7-2 0-16,-3 6 0 0,-3-1-8 0,-3 0 0 16,-2 0 0-16,-4 3 0 0,0-3-9 0,0 0 9 15,1 3-12-15,-7 0 12 0,0-3 0 0,6 0 0 16,7-2 0-16,5-1 0 0,6-2 26 0,3-5 12 0,6 2 2 16,6-5 1-16,3 2-41 0,9-2-17 0,6-2 1 0,3-4 0 15,2-2 64-15,7 0 12 0,3-2 4 0,0-4 0 16,-1 1-52-16,4 0-12 0,0-3 0 0,3 0 0 15,-7 0-16-15,4 0-5 0,-3-3-2 0,-1 1 0 16,1 2-14 0,-6 0-3-16,0-3-1 0,-3 3-1367 0</inkml:trace>
  <inkml:trace contextRef="#ctx0" brushRef="#br0" timeOffset="70575.3">9842 9509 1094 0,'0'0'97'0,"0"0"-77"0,0 0-20 0,0 0 0 16,6 0 196-16,-6 0 35 0,9 0 7 0,-9 0 2 16,6 11-103-16,0 2-20 0,-3 3-4 0,3 2-1 15,0 6-37-15,0 3-8 0,-3 2-2 0,3 2 0 16,-3 4-29-16,3 5-7 0,0-3-1 0,0 5 0 16,-3-2-28-16,6-3-15 0,-3 0 2 0,0 2 0 15,3-7 35-15,-1 0 7 0,1-6 2 0,-3 1 0 16,3-6-13-16,-3-3-2 0,-3-4-1 0,0-1 0 15,0-5-15-15,-3-8 11 0,0 0-11 0,0 0 10 16,-6 0 24-16,0 0 5 0,-3-8 1 0,0 0 0 16,0-8-31-16,-2 0-9 0,-4-2 0 0,3-9 0 15,3 1 0-15,0-6 0 0,0 0 0 0,-3-7 0 0,0-4-9 0,0 1-3 16,-3 0 0-16,3-1 0 0,4 4 12 0,-1-1 0 16,0 0 8-16,0 3-8 0,3 8-11 0,3 5-6 15,0 0-2-15,0 3 0 0,0 0 19 0,6 8 0 16,3 0 0-16,-3 2 0 0,3 3 0 0,6 3 0 15,0 2 0-15,5 3 0 0,1-2 17 0,3 2 7 16,3 0 2-16,6 5 0 16,-1 0-42-16,1 0-8 0,3 6-1 0,0 0-1 0,-4-3 38 0,-2 2 8 15,-3 3 2-15,0 1 0 0,-3-1-14 0,-9 3-8 16,0 0 8-16,-7-3-8 0,-5 3 0 0,-3 0 0 16,-2-3 0-16,-7 3 0 0,-6 0 0 0,-3-1 0 15,-3 4 0-15,-3-3 8 16,-5 2-108-16,2-2-22 0,0 0-4 0,0-3-680 15,6 1-136-15</inkml:trace>
  <inkml:trace contextRef="#ctx0" brushRef="#br0" timeOffset="70844.28">10813 9125 2880 0,'0'0'128'0,"-9"3"25"15,0 0-122-15,-3 2-31 0,0 0 0 0,0 3 0 16,-6 3 0-16,0 2 0 0,1 0 0 0,-1 3 0 16,-3 0 56-16,3 5 6 0,-3 0 1 0,0 6 0 15,1 2-50-15,-1 3-13 0,0 2 0 0,0 6 0 0,3 2 0 0,-3 0 0 16,6 1 0-16,1 4 0 0,5-4 9 0,0-1-9 16,6-2 10-16,6-1-10 0,3-4 0 0,6-1 0 15,2-7 0-15,4-1-10 16,3-2-20-16,6-3-4 0,-3-5-1 0,5-5 0 15,4-6-15-15,0-8-3 0,6-2-1 0,5-6-798 16,-2-2-159-16</inkml:trace>
  <inkml:trace contextRef="#ctx0" brushRef="#br0" timeOffset="71121.98">10914 9435 2419 0,'0'0'53'0,"6"3"11"0,3-1 3 0,3 1 1 0,0 0-55 0,3-3-13 0,-1 0 0 0,7 2 0 15,-3 4 54-15,3-1 8 0,3 3 2 0,3 0 0 16,-4 0-52-16,4 5-12 0,-3 0 0 0,3 0 0 16,-6 3 0-16,-7-3 0 0,1 3 0 0,-3-2 0 15,0 4 0-15,-9-2 0 0,0 0 0 0,-6 0 0 16,-3 0 40-16,-3-1 6 0,-9 1 1 0,1 0 0 15,-1-3-24-15,-3 1-5 0,-3-1-1 0,-3-3 0 16,3 1-65-16,4-6-12 0,-4 3-4 16,3-5-751-16,0-3-150 0</inkml:trace>
  <inkml:trace contextRef="#ctx0" brushRef="#br0" timeOffset="71326.16">11340 9364 2419 0,'-12'8'107'0,"6"-1"22"0,0 1-103 0,0 3-26 16,-3 2 0-16,3 6 0 0,-3-3 88 0,-3 5 12 16,3 0 2-16,-3 5 1 0,3 1-11 0,0 2-3 15,3-3 0-15,3 1 0 0,3-1-71 0,3-2-18 16,6-3 0-16,6 3 0 0,0-8 0 0,6 0 0 16,6-3 0-16,0-5 0 15,-1-3-55-15,4-2-14 0,0-3-3 0,3-3-1 16,-1-7-201-16,4-1-40 0,33-21-8 0,-16 6-2 0</inkml:trace>
  <inkml:trace contextRef="#ctx0" brushRef="#br0" timeOffset="71507.11">11896 9160 2880 0,'0'0'64'0,"-6"5"12"0,0 6 4 0,-3-1 0 0,0 4-64 0,3 1-16 0,-2 4 0 0,2 2 0 16,0 0 54-16,3 3 8 0,-3 5 2 0,3 0 0 15,0 3 0-15,3-3 0 0,0 0 0 0,-3 3 0 16,6-3-52-16,-3 0-12 0,0 0 0 0,3-2 0 16,0-3 0-16,3-3 0 0,0 0 0 0,0-5-987 15,3-6-200-15</inkml:trace>
  <inkml:trace contextRef="#ctx0" brushRef="#br0" timeOffset="71863.25">12239 9332 2930 0,'0'0'130'0,"0"0"26"0,0 0-124 0,0 0-32 16,0 0 0-16,11 5 0 0,-2-5 46 0,3 3 3 16,3-3 1-16,3 0 0 0,0 0-40 0,0 2-10 15,0 1 0-15,2 0 0 0,-2-1 0 0,-3 1 0 16,3 2 0-16,-3-2 0 0,3 2 25 0,-6 1 3 15,-3-1 1-15,0 3 0 16,-4 0-46-16,-2 0-10 0,-3 2-1 0,-3 1-1 0,-2-1 29 0,-4 4 0 16,-6 2 0-16,-6-1 0 15,0 1-57-15,-3 0-6 0,-6 3-1 0,1-1 0 0,-1 3 52 0,0 1 12 0,9-4 0 16,0 1 0-16,4-1 0 0,5-2 0 0,0-3 0 16,9 0 0-16,0-2 0 0,6-3 0 15,0 0 0-15,6-3 0 0,6 0 30 0,8-5 9 0,1-2 1 0,6-1 1 16,3-2-18-16,-1-3-4 0,4-3-1 0,3-2 0 15,6-3-26-15,-4 0-6 0,4-2-1 0,3-3 0 16,-4 0-177-16,-2-1-35 0,-3-1-7 0,2-4-2 16</inkml:trace>
  <inkml:trace contextRef="#ctx0" brushRef="#br0" timeOffset="72091.7">12745 9073 2102 0,'11'8'93'0,"-2"-3"19"0,6 3-89 0,3 2-23 16,3 4 0-16,6-1 0 0,2 0 15 0,4 3-2 15,0 0 0-15,6 5 0 0,-4 3 50 0,-2 2 9 16,-3-2 3-16,3 5 0 0,-7 0-9 0,1 0-2 16,-6-2 0-16,-3 5 0 0,-3-1 0 0,-6-2 0 15,0 0 0-15,-9 1 0 0,0-7-19 0,-6 1-4 16,0 0-1-16,-6 2 0 0,-6-4-27 0,0-4-5 15,-6 1-8-15,-5-1-1345 0</inkml:trace>
  <inkml:trace contextRef="#ctx0" brushRef="#br0" timeOffset="72691.35">13804 9327 2300 0,'0'0'51'0,"0"0"10"0,0 0 3 0,3 5 0 0,3 5-52 0,0 1-12 16,-3 0 0-16,3 4 0 0,0-1 80 0,-3 4 14 15,3 6 2-15,0 3 1 0,0 2 25 0,-3 2 5 16,3 4 1-16,-3 2 0 0,-3 0-76 0,3 0-14 16,-3 0-3-16,3 0-1 0,-3-3-18 0,3-2-3 15,-6 3-1-15,3-4 0 0,0-7-4 0,0 0-8 16,-3-3 11-16,3-2-11 0,-3-4 15 0,3-7-4 15,-3 0-1-15,3-8 0 0,0 0-10 0,0 0 10 16,0-10-10-16,-3-3 10 0,3-1-10 0,0-7 0 16,3-3 0-16,3-5 0 0,-3-3-16 0,3-2 5 15,-3-3 1-15,3-5 0 0,-4-3 10 0,1-3 14 16,0-2-3-16,-3 2-1 16,0 3-59-16,-3 6-12 0,0 1-3 0,-2 7 0 0,-1 4 52 0,0 6 12 15,3 3 0-15,3 2 0 0,-3 5 0 0,6 1 0 0,0 4 0 0,6 1 0 16,2 2 8-16,7 3 5 0,3 3 1 0,9 2 0 15,3 3-22-15,-4 0-5 0,4 5-1 0,0 1 0 16,-3 1 14-16,-1 1 0 0,1 5 0 0,-3-2 0 16,-6 5 0-16,-3-3 0 0,-3 0 0 0,-6 3 0 15,-4 2 0-15,-8-2 0 0,-2-5 0 0,-7 2 0 16,-6 0 0-16,-3-5 0 0,-6 2 0 0,-3-4 0 16,-8-1 0-16,2 0 0 0,0-2 0 0,1-1 0 15,5-2-141-15,0-2-26 0,6-6-5 0,6-3 0 16</inkml:trace>
  <inkml:trace contextRef="#ctx0" brushRef="#br0" timeOffset="72931.78">14879 9001 3110 0,'0'0'68'0,"-3"5"15"0,-9 3 2 0,0 3 3 0,-3 2-71 0,0 3-17 15,0 8 0-15,-3 2 0 0,1 1 55 0,2-1 7 16,0 3 2-16,-3 6 0 0,3-1-36 0,0 6-6 16,0 0-2-16,-3 7 0 0,4-5-32 0,2 3-6 15,0 3-2-15,3 0 0 0,6-6 32 0,3-2 7 0,6-3 1 0,3-3 0 32,9-2-38-32,-1-6-7 0,4-2-2 0,3-8 0 15,3-3-75-15,6-5-15 0,5-5-3 0,10-6-790 0,-3-5-158 0</inkml:trace>
  <inkml:trace contextRef="#ctx0" brushRef="#br0" timeOffset="73267.28">15224 9300 2840 0,'0'0'126'0,"0"0"26"15,0 0-122-15,0 0-30 0,-3 5 0 0,3-5 0 16,0 0 58-16,3 8 6 0,3-2 0 0,3 2 1 15,6-3-25-15,0 3-4 0,3 0-2 0,2 2 0 0,1-2-46 0,0 0-10 16,-6 3-2-16,3-3 0 0,-3 5 44 0,-3-2 8 16,-1-4 1-16,-2 7 1 15,-6-4-48-15,-3 1-10 0,0-1-1 0,-6 4-1 0,-3-1 52 0,-2 0 10 16,-7 6 3-16,-3-3 0 0,-6 2-35 0,-3-2 0 16,1 0 0-16,-4 2-9 0,0-4-4 0,0 1-1 15,4-1 0-15,-1-1 0 0,6-3 14 0,3 1-9 16,6-3 9-16,3 0-8 0,6 3 8 0,6-4 0 15,3-1 0-15,6-1-8 0,3-2 8 0,9-1 8 16,6-2-8-16,3-2 11 0,2-4-11 0,10-2 0 16,0-2 0-16,8-1 0 15,-2 1-66-15,0-4-12 0,-1-1-2 0,4-1-1 16,-4-5-123-16,1-1-25 0,0-4-5 0</inkml:trace>
  <inkml:trace contextRef="#ctx0" brushRef="#br0" timeOffset="73503.31">15715 8866 1958 0,'0'0'174'15,"0"0"-139"-15,6 11-35 0,3 2 0 16,3 0 123-16,6 3 17 0,9 3 4 0,5 2 1 16,4 3-78-16,3 5-16 0,2 5-3 0,4 6-1 15,-6-3-3-15,2 0-1 0,4 3 0 0,3 2 0 0,-7-2-18 16,-11-9-3-16,0 1-1 15,0 5 0-15,-7 0-21 0,1 0 0 0,-6-2 0 0,-3-1 0 0,-6 0 24 0,-9 6 0 16,-6-6 0-16,-6-2 0 0,-6 0 0 0,-12-6 0 16,-5-4 0-16,-13 1-918 15,-5-4-183-15</inkml:trace>
  <inkml:trace contextRef="#ctx0" brushRef="#br0" timeOffset="74398.05">13739 8977 1900 0,'0'0'84'0,"0"-8"18"0,0 0-82 0,0 1-20 16,0-4 0-16,0-2 0 0,0-1 100 0,0 1 16 16,0-3 4-16,0 3 0 0,0-3-36 0,0 6-8 15,-3-1 0-15,3-2-1 0,-3 5-50 0,3-3-9 16,0 3-3-16,0 0 0 0,0 3 46 0,0-3 9 0,3 3 1 0,0 0 1 15,-3 5-36-15,9-6-7 0,-3 1-2 0,3 2 0 16,2-2-6-16,4 2-2 0,3-2 0 0,3 3 0 16,3-1-17-16,3 0 8 0,2-2-8 0,7 2 0 15,3-2 17-15,2 2-3 0,4 1-1 0,9-4 0 16,-4-1-13-16,4 1-18 0,8-2 4 0,10-2 1 16,-4 2 21-16,1 2 4 0,-4 1 0 0,13 0 1 15,-4 0-13-15,0-1 0 0,1 6 0 0,5-2 0 16,-5 2 0-16,-4-3 0 0,3 3 0 0,7 0 0 15,-4 5 0-15,-2-2 0 0,-1 0 0 0,0-1 0 0,1 1 0 0,-7 0 0 16,-2-1 0-16,2 3 0 16,-8-2 0-16,-4 0 0 0,-5-3 0 0,-3-3 0 0,-4 0 0 0,-2 3 0 15,-3 0 0-15,-1 0 0 0,-5-2 0 0,-3-1 0 16,0 1 0-16,-7-1 0 0,-2 3 0 0,-3-3 0 16,-3 1 0-16,-3-1 0 0,-6 0 0 0,3 1 0 15,-9 2 0-15,0 0 0 0,0 0 47 0,0 0 6 16,0 0 2-16,-3-3 0 0,-3 3-37 0,-3-3-7 15,3 3-2-15,0 0 0 16,-3 3-9-16,-3 2 0 0,3 3 0 0,-3 3 0 0,0 2 0 0,1 0 0 16,2 3 0-16,-3 8 0 0,0 0-9 0,0 0 9 15,3-1 0-15,0 1 0 16,3 0-105-16,0-5-15 0,3 2-2 0,0-5-1 0</inkml:trace>
  <inkml:trace contextRef="#ctx0" brushRef="#br0" timeOffset="75558.4">9527 9356 1958 0,'3'-14'43'0,"0"7"9"0,-3-1 1 0,0-3 3 0,3 0-45 0,0-4-11 16,3-4 0-16,3-2 0 0,-6 0 90 0,6 0 16 15,-6 2 3-15,5-2 1 0,-5 0-22 0,3 2-5 16,3 3-1-16,-3-2 0 0,0 2-66 0,3 0-16 16,-3 3 0-16,3 2 0 0,-3-2 55 0,3 2 7 15,-3 3 2-15,3 0 0 0,-3 3-40 0,3 0-8 16,0 0-2-16,-3 2 0 0,0 0 1 0,2 3 0 16,4 0 0-16,0 3 0 0,-3 2-15 0,9 1 11 15,-3-4-11-15,9 6 10 0,0-3-10 0,5 3 0 16,-2-2 0-16,9 2 0 0,0-3 26 0,5 0 3 15,1 0 1-15,8-2 0 0,1 0-42 0,6-1-8 16,2-2-1-16,10-2-1 0,-4-4 22 0,4 1 0 0,5 0 0 16,3-3 0-16,1 0 0 0,-4 0 0 0,7-3 0 15,2 1 0-15,-6 2 0 0,4 3 0 0,-1-6 8 0,3 3-8 16,-8 0 0-16,-1 3 0 0,1 0 0 0,8-1 0 16,-9 1 19-16,1 2-2 0,-7 1 0 0,7-1 0 15,-7 0-27-15,-2 1-6 0,-1-1 0 0,7 1-1 16,-10-1 27-16,1 0 6 0,-4 1 0 0,4-1 1 15,-4-2-27-15,-2 2-6 0,-4-2 0 0,7 2-1 16,-10 0 17-16,-2 1 0 0,-3-4 0 0,-1 4 0 0,-8 2 0 16,0 0 0-16,-4-3-8 0,-2 3 8 0,-3-2 0 0,0-1 0 15,-6 0 0-15,0 1 0 0,-1 2 0 0,-5 0 0 16,12-3 0-16,-18 0 0 0,0 3 0 16,0-2 0-16,-3-1 0 0,-6 3 0 0,0 0 0 15,0 0 0-15,0 0 0 0,0 0 11 0,0 0-11 16,0 0 12-16,0 0-12 0,0 0 10 0,0 0-10 15,0 0 8-15,0 0-8 0,0 0 10 0,0 0-10 16,0 0 12-16,0 0-12 0,0 0 0 0,0 0 0 16,0 0 0-16,-3 8 0 0,0 0 12 0,0 0-4 15,0 2 0-15,3 1-8 0,-3 2 11 0,3 0-11 16,0 1 10-16,0-1-10 0,0 0 9 0,0 3-9 16,0-3 8-16,0 0-8 0,3 1 0 0,-3-4-20 15,6 1 3-15,-3-1-1375 0</inkml:trace>
  <inkml:trace contextRef="#ctx0" brushRef="#br0" timeOffset="77471">18370 8988 2300 0,'0'0'51'0,"0"0"10"0,0 0 3 0,0 0 0 0,0 0-52 0,0 0-12 16,3-5 0-16,0-1 0 0,3 4 54 0,0-4 8 16,6 1 2-16,0 0 0 0,6 0 0 0,3-1 0 15,-1 1 0-15,10 0 0 0,-3-1-25 0,3 4-5 16,2-4-1-16,1 4 0 15,-3-4-53-15,3 6-12 0,-3-2-1 0,-4 2-1 16,-2 0-180-16,-3 2-36 0</inkml:trace>
  <inkml:trace contextRef="#ctx0" brushRef="#br0" timeOffset="77651.56">18522 9282 2343 0,'0'0'52'0,"0"0"10"0,0 0 2 0,0 0 2 0,0 0-53 0,9 0-13 0,0 0 0 0,3 0 0 16,0 0 32-16,6 0 4 0,-1 0 1 0,7 0 0 16,0 0-13-16,6 0-4 0,-3 0 0 0,2 0 0 15,-2 0-20-15,0 0 0 0,0 2-10 0,0 1 10 16,-4-3-153-16,-2 3-24 0,-3-1-5 0</inkml:trace>
  <inkml:trace contextRef="#ctx0" brushRef="#br0" timeOffset="77838.03">18477 9668 1670 0,'-9'0'74'0,"9"0"15"0,0 0-71 0,0 0-18 15,0 0 0-15,0 0 0 0,6 3 250 0,6-3 46 16,0 0 10-16,6 0 2 0,0-3-203 0,3 0-40 16,3 1-8-16,2-1-1 0,4-2-23 0,0-1-4 15,0 1-1-15,2 0 0 0,-5-1-28 0,3 1 0 16,0-3 0-16,2 0 0 15,-2 3-212-15,0-6-48 0,35-12-9 0,-17 4-3 0</inkml:trace>
  <inkml:trace contextRef="#ctx0" brushRef="#br0" timeOffset="78304.06">19888 8938 3110 0,'-6'-8'68'15,"-3"-6"15"-15,0 1 2 0,-2 3 3 0,2-1-71 0,0 6-17 0,0-3 0 0,3 3 0 16,-3-1 55-16,6 4 7 0,-3 2 2 0,3 5 0 16,0 3-52-16,0 5-12 0,0 6 0 0,0 2 0 15,-3 5 0-15,0 6 0 0,0 2 0 0,-3 3 0 16,0 3 0-16,3-3 0 0,-3 0 0 0,1 3 0 0,-1-3 0 15,0-5 0-15,0 2 0 0,3-2 0 0,0 0 0 0,0-6 0 16,0-5 0-16,3-2 0 0,0-6-17 0,0-2-7 16,3-6 0-16,0-5-1 0,0 0 4 0,0 0 1 15,6-5 0-15,3-6 0 16,0-5-13-16,0-5-3 0,0 0 0 0,0-6 0 16,0-2-8-16,-1-3-3 0,-2-2 0 0,3-6 0 0,0-5 38 0,0 0 9 15,-3-2 0-15,3-1 0 0,0 6 0 0,-3 2 0 16,3 3 0-16,-3 8 0 0,0 5 0 0,-3 6 0 15,0 4 0-15,3 4 0 0,-6 5 49 0,0 5 12 16,6 5 3-16,0 0 0 0,0 8-52 0,0 1-12 16,-1 4 0-16,4 3 0 0,-3 6 0 0,0-1 0 15,6 1 0-15,0 2 0 0,0 0 8 0,3-3-8 16,0 1 11-16,0-1-11 16,3-2-50-16,2-3-17 0,-5-2-3 0,9-3-1 15,-3-3-81-15,0-5-17 0,0-3-3 0,-4-2-934 0</inkml:trace>
  <inkml:trace contextRef="#ctx0" brushRef="#br0" timeOffset="78650.42">20385 8895 1983 0,'6'-16'88'0,"-3"8"18"16,0-2-85-16,0-1-21 0,-6 3 0 0,3 0 0 15,-6 3 152-15,3 0 27 0,0 0 5 0,-3 5 0 16,-6 0-60-16,4 8-13 0,-4-1-3 0,3 7 0 16,-6 2-70-16,0 2-14 0,-3 9-4 0,0-1 0 15,-3 0-20-15,4 4 0 0,-1-1 0 0,0 0 0 16,0 0 27-16,3-3 1 0,0-2 0 0,3 0 0 0,3-3-28 15,0-5-19-15,3-3 3 0,1 0 1 16,2-5-77-16,3-2-16 0,0-6-4 0,0 0 0 16,6-8-36-16,2-3-7 0,4-5-1 0,3-2-1 15,3-6-16-15,3-3-3 0,0-4-1 0,6-6 0 16,-4 0 78-16,4-3 16 0,3-2 3 0,3 2 1 0,-10 6 79 0,4 2 29 16,-3 5-1-16,-3 6 0 0,-3 8 80 0,0 2 15 15,-3 11 3-15,-7 3 1 0,1 2 11 0,-3 6 2 16,-3 5 1-16,0 5 0 0,-3 0-42 0,0 6-9 15,0 4-2-15,-3 4 0 0,0-1-19 0,-3 3-4 16,3-2-1-16,0 4 0 0,0-2-27 0,3-5-5 16,3 2-2-16,3-2 0 0,0-3-30 0,6-2-8 15,0-1-1-15,6-5 0 16,0-2-199-16,3-6-40 0,23 8-8 0,-8-15-2 0</inkml:trace>
  <inkml:trace contextRef="#ctx0" brushRef="#br0" timeOffset="79242.73">21025 9115 2743 0,'-15'-13'121'0,"9"7"26"0,-2 1-118 0,-1-3-29 0,-3 3 0 0,-3-3 0 15,0 3 88-15,0-1 11 0,-3 1 2 0,0 2 1 16,0-2-30-16,4 5-7 0,-1 0-1 0,-3 0 0 16,0-3-37-16,0 3-8 0,0 6-2 0,3-1 0 15,1 3-17-15,2 3 0 0,0 2-13 0,3 0 5 16,-3 6-8-16,6 2-2 0,0 0 0 0,0 3 0 15,3-3-18-15,3 0-4 0,0 0-1 0,3-2 0 16,0-3-16-16,3-3-3 0,0 0-1 0,3-2 0 16,3-6 21-16,0-2 4 0,0-3 0 0,2-3 1 15,1 0 15-15,3-5 4 0,3-2 0 0,-3-1 0 0,0-5 39 0,0 0 8 16,-4 1 1-16,4-4 1 0,-6 3-33 0,3-2-11 16,-6-1 0-16,3 3 0 0,-3-2 11 0,-3 4 16 15,0 1-4-15,-3 3-1 0,-3 2 42 0,0 0 9 16,-3 3 2-16,3 5 0 0,-3 0-29 0,-3 2-6 15,3 3-1-15,-3 1 0 16,3 2-44-16,0 2-10 0,3 3-2 0,3 3 0 0,0-2 28 0,0 1 0 16,6 1 0-16,0 0 0 0,3-3 0 0,3-2 0 15,-1 0 0-15,1-3 0 0,3-3 0 0,0 0 0 16,-3-5 9-16,3 0-9 0,0-3 0 0,-1-2 0 16,4 0 0-16,-3 0-12 0,0-9 12 0,3 6 0 0,-6-5 0 15,3 3 0-15,-9-6 0 0,-1 3 0 0,1-1 0 0,-3-2 0 16,0 3-14-16,-6 3-3 0,3 2-1 0,-6-3 0 31,0 3-23-31,-6 3-5 0,-2 5-1 0,-1 0 0 0,-3 0 38 0,3 0 9 0,-3 5 0 0,6 0 0 16,0-2-17-16,3 2-2 0,0 1 0 0,6-6 0 15,3 8-45-15,3 0-10 16,3-3-2-16,3 0 0 0,3 0 8 0,3 1 0 16,0-1 1-16,2 0 0 0,1 3 30 0,0-2 5 15,-3 1 2-15,3 4 0 0,-3 0 75 0,-1 2 15 0,-5-3 4 0,0 1 0 16,0 0-4-16,0 2-1 0,-6-3 0 0,3 4 0 15,0-4-24-15,-3 1-5 0,0-3-1 0,3 0 0 16,3-3-90-16,0 0-19 0,-1-5-3 0,4 0-1049 16</inkml:trace>
  <inkml:trace contextRef="#ctx0" brushRef="#br0" timeOffset="80159.32">21749 9099 2188 0,'-3'-21'97'0,"3"10"20"0,0-5-93 0,-3-2-24 15,0 2 0-15,-3 0 0 0,0 3 107 0,0 0 17 16,0 2 3-16,0 6 1 0,-3 0-20 0,0 2-4 15,0 3-1-15,0 3 0 0,-3 2-63 0,3 3-12 16,0 2-2-16,3 4-1 0,-2 1-25 0,2 4 0 16,0 2 0-16,0 0 0 0,3 3 0 0,0-3 0 15,3 3 0-15,0 0 0 0,3 0-12 0,-3-6-7 16,3 1-1-16,3-3-1 16,-3-1-18-16,0 1-3 0,3-2-1 0,-3-1 0 0,0 0 43 0,2 0 22 0,-5-2-2 15,3 2-1-15,0 0-19 0,0 1 0 0,3 1 0 16,-3 1 0-16,0 3-12 0,0-1-5 15,0 1-2-15,3 2 0 0,0 0 38 0,0 0 7 0,-3 1 2 0,0 1 0 16,0-1-28-16,-3-4 0 0,-3 1 8 16,0 2-8-16,0-5-10 0,-6-1-4 0,3 1-1 0,-6-2 0 31,-3-1-33-31,4 0-8 0,-7-5 0 0,0 0-1 0,-3 0-23 0,0-3-4 0,0-2 0 16,0-3-1-16,1-3 58 0,-4 0 12 0,3-2 3 0,0-3 0 15,0-2 12-15,3-1 16 0,4-2-3 0,5-3-1 16,3-3 20-16,6 1 4 0,6-1 1 0,6-2 0 0,2-3-37 0,4-2-10 15,6-3-1-15,6-3 0 16,0 0-12-16,2 3-2 0,4-2-1 0,3-1 0 0,-1 0 26 0,1 3 0 16,3 0 0-16,3 0 0 0,-13 2 21 0,7 3 10 15,-9 1 1-15,-1 4 1 0,-8 1-1 0,0 2-1 16,-6 2 0-16,3 4 0 0,-9-1 26 0,0 1 6 16,0-1 1-16,-3 3 0 0,-3 3 8 0,0 0 1 15,0-1 1-15,-3-2 0 0,0 3-38 0,0 0-8 16,0-3-2-16,0 8 0 0,0 0-12 0,0 0-2 15,-3 0-1-15,3 0 0 0,0 0-11 0,0 0 0 16,0 0 0-16,-3 5 0 0,0 3 16 0,3 3 0 16,3-3 1-16,-3 5 0 15,3 0-39-15,3 3-8 0,-3 2-2 0,2-2 0 16,4 0 2-16,-3 0 0 0,3-3 0 0,0 3 0 16,0-3-5-16,0-2-1 0,0 0 0 0,0-3 0 0,0-1 14 0,0-4 2 0,0 0 1 15,3-3 0-15,0-3 19 0,-1-2 0 0,-2-3 0 16,0-3 0-16,0-2 0 0,3 0 14 0,0-3-2 0,3 0-1 15,-3 0 9-15,3-2 3 0,3-1 0 0,-1 1 0 16,1-1-3-16,-3 3-1 0,3 0 0 0,0 3 0 16,-3 3-1-16,3 2 0 0,-6 2 0 0,2 1 0 15,-2 2-29-15,-3 6-5 0,0 2-2 0,0 1 0 16,0 4 43-16,-3 1 9 0,0 5 2 0,-3 0 0 16,0-3-22-16,-3 5-4 0,0 1-1 0,0-1 0 15,0-2-9-15,0 0 0 0,-3 0 0 0,0-3 0 16,0 0 12-16,0-5 8 0,0 0 0 0,3-8 1 15,0 0-21-15,0 0 0 0,0 0 0 0,0 0 0 16,6-2-20-16,0-4-8 0,-3-4-1 0,9-1-1 16,0 1 20-16,-3-1 10 0,3-5-10 0,-1 0 10 15,4-2 0-15,0-1 0 0,0 1-8 0,3 2 8 0,-3 5 0 0,0 3 0 16,-3-2 0-16,0 2-9 16,-4 3-14-16,-2-1-2 0,0 6-1 0,-6 0 0 0,0 0 40 0,6 3 8 15,-3 5 2-15,3 2 0 0,-3 1-24 0,0 5 9 16,-3-3-9-16,3 6 0 0,0-4 8 0,0 4-8 15,-3-3 0-15,3 0 0 0,3 2 0 0,0-2 0 16,0 0 0-16,3 0 0 0,0-6 0 0,0 1 0 16,3 0 10-16,3-6-10 15,-4-2-20-15,4-3-8 0,0-3-3 0,0-2 0 16,0-1-26-16,0-4-6 0,0-1-1 0,-3-5 0 16,0 0-154-16,-9-7-31 0</inkml:trace>
  <inkml:trace contextRef="#ctx0" brushRef="#br0" timeOffset="80287.38">22341 8538 2811 0,'0'0'62'0,"0"0"13"0,-6 5 2 0,6 6 2 0,3 0-63 0,3 4-16 0,3 1 0 0,6 3 0 16,3-3-136-16,5 2-29 0,4-2-7 16,9 5 0-16</inkml:trace>
  <inkml:trace contextRef="#ctx0" brushRef="#br0" timeOffset="81036.1">23210 9028 2840 0,'-6'-11'126'0,"3"6"26"0,0-3-122 0,0 0-30 16,0 0 0-16,-6 0 0 0,3-3 77 0,0 1 10 16,0-1 1-16,3 1 1 0,-5 2-46 0,8-3-10 15,-6 3-1-15,3 0-1 0,3 8-31 0,0-5 0 16,-3 2 0-16,3 3 0 0,0 0 0 0,0 0-15 15,-9 0 2-15,0 3 0 0,0 2-3 0,-3 3 0 16,0 3 0-16,-3-1 0 0,0 4 0 0,-3 1 0 16,1 4 0-16,5-1 0 0,0 4 16 0,0-1 0 15,3 0 0-15,0 0 0 16,3 0-36-16,3 0-5 0,0-2-1 0,0-6 0 16,6 0-18-16,0-2-4 0,0-3-1 0,6-3 0 15,-3-5 21-15,6-2 5 0,-3-4 1 0,6-2 0 0,0-2 38 0,-4-1 0 0,-2-5 0 16,0 0 0-16,3 3 35 0,-3-5 1 0,0 2 1 0,-6 0 0 15,3 0 3-15,-3 3 0 0,3-3 0 0,-3 3 0 16,-12 2-32-16,9 1-8 0,0-1 0 0,0 6 0 16,0 5 0-16,0 0 0 0,0 0 0 0,0 0 0 15,0 0 0-15,0 8 0 0,-3 2 0 0,3 3 0 16,0 1 0-16,3 2 0 0,-3-1 0 0,6 4 0 16,-3-3 0-16,3 5 0 0,3-5 0 0,6 2 0 15,-3-4 0-15,2 2 0 0,1-3 0 0,6-3 0 16,-3-2-52-16,0-5-12 15,3-3-3-15,0 0 0 0,-4-3 36 0,1-2 7 0,0-3 2 0,3-3 0 16,0-2 37-16,-6-3 7 0,0-2 2 0,-1-1 0 16,1-2 32-16,3-3 8 0,-3-5 0 0,3 0 1 15,-6-5-52-15,3 2-13 0,-3-8 0 0,0 1 0 0,-4-6 34 0,1 0 4 16,3 0 1-16,-3-3 0 0,-6 8-11 0,6 3-3 16,-3 6 0-16,0 7 0 0,0 3-25 0,-3 7 0 15,-3 4 0-15,-3 4 0 0,3 6 27 0,-3 3 0 16,-3 5 0-16,-3 8 0 15,9 2-43-15,-9 6-9 0,3 0-2 0,-9 8 0 0,9 2 39 0,-3 6 7 16,1 0 1-16,-1 2 1 0,0 0-21 0,0 1 0 16,3-1 0-16,0 0 0 0,-3-5-15 0,9 0-4 15,0 0-1-15,6-2 0 0,0-3 29 0,0-6 6 16,-3-5 1-16,12-2 0 0,0-1-26 0,2-5-5 16,-2-2-1-16,3-6 0 0,3 1 32 0,0-6 7 15,0 0 1-15,-1-6 0 0,-2-2-39 0,3 3-7 16,-3-3-2-16,-6 3 0 0,6-6 47 0,-6 1 9 15,-3 2 1-15,-6-5 1 0,6-1-23 0,-4 4-11 16,-2-4 10-16,0 7-10 0,-3-4 0 0,0 6 0 16,0-3 0-16,0 5 0 0,0 3 0 0,0 0-13 0,0-5 1 0,0 5 0 31,0 0-19-31,0 0-3 0,0 0-1 0,0 0 0 0,0 0-18 16,0 0-4-16,9 2-1 0</inkml:trace>
  <inkml:trace contextRef="#ctx0" brushRef="#br0" timeOffset="81195.66">23600 8697 2073 0,'0'0'92'0,"0"0"19"15,0 0-89-15,0 0-22 0,9 3 0 0,3-1 0 16,6 1-21-16,-3 2-9 0,2-2-2 0</inkml:trace>
  <inkml:trace contextRef="#ctx0" brushRef="#br0" timeOffset="81539.83">23901 8885 2131 0,'0'0'94'0,"0"0"20"0,0 0-91 0,0 0-23 0,0 0 0 0,3 0 0 16,6 0 220-16,2 0 40 0,-2 0 8 0,6 0 2 16,0 2-179-16,0 1-36 0,3 2-7 0,0 1-2 15,0-1-32-15,-3 3-6 0,-1-3-8 0,1 0 11 16,0 3-11-16,-3-2 0 0,0-1 0 0,-3 3 0 16,0-3 0-16,-6 3-11 0,6-5 11 0,-6 5-12 15,-3-3 2-15,-3 3 0 0,-6 0 0 0,0 2 0 16,-6-2-18-16,0 0-4 15,0 0-1-15,-6 5 0 0,-5 1 33 0,5 2 0 0,-3-1 0 0,-3 1 9 16,9-2-18-16,0-1-4 0,4 0-1 0,-1 0 0 16,6 0 14-16,3-5 0 0,3 3 0 0,6-3 0 15,-3-3-11-15,9 1 1 0,9-4 0 0,-1-2 0 16,4 0-79-16,6-5-16 0,0 0-3 0,6-1-728 16,-4-2-146-16</inkml:trace>
  <inkml:trace contextRef="#ctx0" brushRef="#br0" timeOffset="82656.64">24570 8909 2419 0,'0'0'53'0,"0"0"11"0,0-6 3 0,-9 4 1 0,4-4-55 0,-10 4-13 15,6-1 0-15,-3 0 0 0,3-2 105 0,-6 5 19 16,0-3 3-16,-6 3 1 0,9 0-52 0,-5 0-9 16,5 0-3-16,-3 3 0 0,-3 0 0 0,0 2 0 15,9 0 0-15,-6 1 0 16,0 2-102-16,0-1-21 0,4 4-4 0,-4 2-1 0,6 1 52 0,-3-1 12 15,3 3 0-15,3-1 0 0,0 4 0 0,3-3 0 0,-3 0 0 16,6 0 0-16,9-3 0 0,-6 3 0 16,6-6 0-16,0 1 0 15,3-3-54-15,-3-3-8 0,6-5-2 0,-1 0 0 0,-2 0 52 0,6-3 12 0,0-4 0 0,-3-4 0 16,0-2 0-16,0 0 0 0,-6-1 0 0,3-2 0 16,2 3 0-16,-5-3 0 0,-3-2 0 0,0 2 0 15,-3 0 48-15,3-2 13 0,-3 4 3 0,-3-2 0 16,0 3-52-16,0 0-12 0,0 2 0 0,0 1 0 15,0 2 0-15,0 3 0 0,0 5 0 0,0 0 0 16,0 0 0-16,0 0 0 0,0 0 0 0,-9 5 0 16,9 0 0-16,-9 3 0 0,9 5 0 0,0-2 0 15,-3 2 0-15,0 0 0 0,0 3 0 0,0-3 0 0,3 3-11 16,-3 0-5-16,6 0 0 0,0 0-1 16,0 0-24-16,3 0-5 0,3-3-1 15,3-2 0-15,-3 2 38 0,6-3 9 0,0-2 0 0,-3-5 0 16,6 0-53-16,-1-6-9 0,-2 0-2 0,6-2 0 0,-6-3 52 15,0-3 12-15,3 1 0 0,0-3 0 0,-3-3 0 0,-7-3 0 16,10-2 0-16,-6 0 0 0,-3-3 48 0,0 0 12 16,0-2 2-16,-3-1 1 0,3-2-14 0,-9 0-2 15,9-3-1-15,-3-5 0 0,0 3-22 0,-6 0-4 16,6 2 0-16,-3 0-1 0,-3 8 10 0,0 3 3 16,0 8 0-16,-3 0 0 0,-3 5 0 0,6 2 0 15,0 6 0-15,-6 6 0 16,0 4-48-16,-3 4-8 0,0 4-3 0,6 6 0 15,-6 0-8-15,0 2-1 0,3 3-1 0,0 6 0 0,3-1 37 0,-3 0 0 16,6-2 0-16,0 3 0 0,0-4 0 0,0 4 0 0,0-6 0 16,6 0 0-16,-3-3 0 0,3-2 0 0,0-5 0 15,3-3 0-15,-3-6 0 0,0-5 0 0,3-2 0 0,0-3 0 16,0-3 0-16,3-2 0 0,-3 0 0 0,2-3 0 16,-2-3 0-16,3-2 0 0,-3 0 0 0,3 0 0 15,-3-1 0-15,0-1 0 0,-3 1 0 0,0 4 0 16,0 2 0-16,-3 3 0 0,-3-1 0 0,0 6 0 15,0 0 0-15,0 0 0 0,0 0 0 0,0 0 0 16,6 0 0-16,0 6 0 0,-6-4 0 0,9 3 0 16,0 1 0-16,-3 2 0 0,0 0 0 0,-1 0 0 15,-2-6 0-15,6 6 0 0,-6-3 0 0,6 1 0 16,0-1 0-16,0 0 0 0,-6 1 0 0,12-1 0 16,-9-2-59-16,9-1-4 0,-3-2-1 0,0 3 0 0,-3-3 103 0,2 0 20 15,-2-3 4-15,3 3 1 0,-3 0-52 0,0 0-12 16,0 0 0-16,0 0 0 15,-6-2-48-15,-3 2-13 0,12 0-3 0,-6 0 0 16,-3 0 86-16,-3 0 17 0,0 0 3 0,0 0 1 0,0 0-18 0,9 0-3 16,-9 0-1-16,3 0 0 0,-3 0-21 0,9 0 0 15,-9 0 0-15,9-3 0 0,-9-2 0 0,9-1 0 16,-6-2 0-16,2 3 0 0,-2 0 0 0,-3 2 0 16,0-5 0-16,0 8 0 0,0-2 0 0,-3-4 0 15,-2 1 0-15,-4 5 0 16,6-3-47-16,-6 6-13 0,0 2-4 0,-3 1 0 0,-6-1 52 0,6 3 12 15,0 2 0-15,-6 4 0 0,6-1 0 0,1 0 0 16,-7 3 0-16,9 0 0 0,-3-3 0 0,3 0 0 16,0 0 0-16,9 3 0 0,0-5 0 0,0 0 0 0,9 2 0 15,0-5 0-15,3 0 0 0,-3-3 0 0,9 0 0 0,-1-2 0 32,-2-6-54-32,6 1-8 0,0-1-2 0,0 0 0 0,-3 1 52 0,-6-4 12 0,5 1 0 0,-5 0 0 15,-3-1 0-15,3 1 0 0,-6 3 0 0,-3-4 0 16,-3 6 0-16,0 0 0 0,0 0 0 0,0 0 0 15,0 0 48-15,0 0 13 0,0 0 3 0,0 0 0 16,0 0-52-16,0 6-12 0,0-6 0 0,-3 7 0 16,3-1 0-16,0 2 0 0,0-8 0 0,3 5 0 15,-3-5 0-15,0 5 0 0,9 1 0 0,-6-4 0 16,6-2-202-16,0 0-43 0,0-2-9 0,-6-1-2 16</inkml:trace>
  <inkml:trace contextRef="#ctx0" brushRef="#br0" timeOffset="82779.58">24806 8607 2419 0,'-6'-8'53'0,"0"-3"11"0,-3 3 3 0,9-2 1 0,-6 2-55 0,0 0-13 16,-3-11 0-16,0 6 0 0</inkml:trace>
  <inkml:trace contextRef="#ctx1" brushRef="#br0">5622 17841 0,'0'0'15,"0"0"1,74-32 0,-53 32-1,21-26 1,-4 4-1,-2-1 1,-12 15 0,-6 0 15,8 3-31</inkml:trace>
  <inkml:trace contextRef="#ctx0" brushRef="#br0" timeOffset="83872.75">2062 13060 1141 0,'0'0'50'0,"0"2"11"0,0-4-49 0,0-1-12 15,0-2 0-15,0 2 0 0,0 1 120 0,0-1 20 0,0 0 5 0,0 1 1 16,0 2-16-16,0 0-3 0,0 0-1 0,0 13 0 15,0-3-32-15,3 9-6 0,3 5-2 0,-6 2 0 16,3 6-26-16,0 8-6 0,-1-3-1 0,1 10 0 16,0-2-16-16,3 6-3 0,0-1-1 0,-3 3 0 15,3-6-16-15,0 4-3 0,-6-4-1 0,0 1 0 16,0-3-13-16,0-3 0 0,0 1 0 0,-6-4 0 16,6-4 12-16,-3-6-3 0,6 0-1 0,-3-3 0 15,0-2-8-15,0-5 0 0,6-1-10 0,-6-5 10 16,0-2 0-16,3-6 12 0,-3-5-1 0,0 0 0 0,6-2-11 0,0-4-16 15,0-4 4-15,3-3 1 16,0-3-103-16,-3-3-21 0,0-2-4 0,-3-5-1 16,3-6-52-16,-6-3-10 0,0-2-2 0,0-5-1 0</inkml:trace>
  <inkml:trace contextRef="#ctx0" brushRef="#br0" timeOffset="84142.97">2020 13163 2044 0,'-18'-8'45'0,"12"3"10"0,0-3 1 0,0 0 1 0,-3 3-45 0,3-3-12 16,0 2 0-16,3 1 0 0,3 0 93 0,0 5 17 15,0-8 3-15,9 3 1 0,-6-1-29 0,9 1-5 16,3 0-2-16,6-1 0 0,3 4-39 0,3-1-8 16,-1 3-2-16,10 0 0 0,3 3 1 0,2-1 0 15,-5 1 0-15,9 5 0 0,-6 0-30 0,2 0 0 0,1 2 0 0,-3 1 0 16,2 2 0-16,-5 1 0 0,0 4 0 16,-7 1-10-16,-5-4 10 0,-3 7 0 0,-6-4 8 0,-3 6-8 15,-9-3 9-15,-3 3-9 0,-9 0 12 0,0 0-12 16,-6 2 22-16,-6 0-2 0,0 1-1 0,-8-1 0 15,-1 1-7-15,0-1 0 0,-3 1-1 0,-2 2 0 16,-4-5-11-16,3-3 8 0,-8-3-8 0,5 1 8 16,3-3-20-16,3-3-4 0,1-5 0 0,5 0-1 15,6-6-191-15,9-4-37 16,-18-9-8-16,21-7-2 0</inkml:trace>
  <inkml:trace contextRef="#ctx0" brushRef="#br0" timeOffset="84623.87">3273 12689 2649 0,'0'0'58'0,"0"0"12"0,0 0 2 0,-3-2 4 0,-3-6-61 0,0 5-15 0,0-2 0 0,0 2 0 16,0 3 54-16,-3 3 8 0,0 0 2 0,1 4 0 16,-4 4-20-16,0 2-3 0,-3 3-1 0,-3 5 0 15,3 1-12-15,0 7-4 0,-6 2 0 0,4 6 0 16,-4 3-24-16,3 2-17 0,3 6 2 0,-3 8 1 16,3-1 38-16,3 3 7 0,3-2 1 0,0 7 1 15,9-4-21-15,-5-4-12 0,10 1 12 0,-5-3-12 16,6-8 9-16,3-3-9 0,6-2 0 0,6-3 9 0,0-6-9 15,9-1 0-15,-9-7 9 0,8-4-9 0,7-6 0 0,0-5 0 16,-1-3 0-16,10-5 0 16,0-5-140-16,2-3-32 0,58-10-6 0,-28-4-2 0</inkml:trace>
  <inkml:trace contextRef="#ctx0" brushRef="#br0" timeOffset="86381.98">3586 13168 1209 0,'0'0'108'15,"0"0"-87"-15,0 0-21 0,3-5 0 0,-3 5 164 16,6-3 29-16,0-2 6 0,-1 0 1 16,-2 0-69-16,6-1-14 0,0 1-2 0,0 0-1 15,0-1-8-15,0 1-2 0,3 0 0 0,0-1 0 16,3 4-56-16,0-3-12 0,3-1-3 0,-1 4 0 16,1-4 6-16,3 4 1 0,0-4 0 0,0 4 0 0,3-1-25 0,-4 3-5 15,4 5-1-15,-6 1 0 0,3-1-9 0,-6 3 0 16,0 2 0-16,-6 4 8 0,0-1-8 0,-4 3 0 15,1 0 0-15,-6 2-11 16,-6 3-85-16,1 3-16 0,-4-3-4 0,-6 3-1 16,-6 3 30-16,0-1 7 0,-3-2 0 0,0 2 1 15,-5 1 23-15,-1-1 5 0,-3 1 1 0,0-3 0 0,1-3 69 16,-1 0 13-16,-3-3 4 0,9-2 0 0,7-3 64 0,2-2 12 16,0-3 4-16,12 0 0 0,-3-5-24 0,9-3-5 15,9 2-1-15,9-2 0 0,3-5-47 0,8 0-10 16,4-3-1-16,6-3-1 0,2 3-10 0,1-5-1 15,6-6-1-15,2 6 0 0,-2 0-7 0,0-3-8 16,2 3 11-16,4-3-11 0,-4 3 0 0,-5 0 0 16,0-3 0-16,-7 5 0 15,1 1-165-15,-3 2-40 0,-9 0-8 0,-4 0-2 0</inkml:trace>
  <inkml:trace contextRef="#ctx0" brushRef="#br0" timeOffset="86687.99">4627 12737 1267 0,'-6'-13'56'0,"6"8"12"15,-2-6-55-15,2 3-13 0,-3 0 0 0,0 3 0 0,3-3 360 0,-3 3 70 16,3 5 14-16,0 0 2 0,0 0-300 0,0 0-60 15,3 7-12-15,-3 4-2 0,3 2-45 0,0 8-9 16,-3 1-2-16,0 7 0 0,-3 2-16 0,0 4 10 16,0 2-10-16,0 8 8 0,0-3-8 0,3 3 0 15,0 3 0-15,0-1 0 0,-3-4 0 0,0-1 8 16,0-2-8-16,0 2 0 0,0-5 0 0,0-2 8 16,0-1-8-16,0-2 0 15,3-8-44-15,0 2-15 0,0-2-2 0,3-3-856 16,0-5-171-16</inkml:trace>
  <inkml:trace contextRef="#ctx0" brushRef="#br0" timeOffset="87299">5077 13081 1728 0,'0'0'76'0,"6"-5"16"0,0-3-73 0,3 2-19 0,0 1 0 0,0 5 0 16,2-2 91-16,1-1 14 0,3 3 3 16,3 0 1-16,0-3-6 0,3 6-2 0,3 0 0 0,5 4 0 15,1 4-56-15,0 5-11 0,-3 0-2 0,0 2-1 16,-4 4-23-16,-2 1-8 0,-3-2 0 0,-3 3 0 15,-6-3 32-15,0 3 0 0,-6-3 0 0,-3 1 0 16,-3-4-32-16,-6 1 0 0,0-3 0 0,-6-1 0 16,-3 4 0-16,-3-3 0 0,1 0 0 0,-1 0 0 15,-3-3 0-15,-6 3 0 0,6-6 0 0,0 1 0 16,4-1-92-16,2-4-24 0,3-4-4 16,6-2-612-16,0-2-123 0</inkml:trace>
  <inkml:trace contextRef="#ctx0" brushRef="#br0" timeOffset="87503.68">5532 13004 2430 0,'0'0'53'0,"-3"6"11"0,-6-1 3 0,-3 5 1 0,-2 4-54 0,-1-1-14 16,0 3 0-16,0 5 0 0,0 0 83 0,0 3 13 15,3 0 4-15,6 5 0 0,-3-3-45 0,9 1-9 16,6 2-2-16,3 0 0 0,3-3-36 0,3 1-8 15,6-1 0-15,3-2 0 0,0-3 0 0,2-2 0 0,1-3 0 0,6-6-10 16,6-2 10-16,-4-2 0 16,4-9 8-16,6 0-8 15,-1 1-124-15,1-9-28 0,3-2-7 0</inkml:trace>
  <inkml:trace contextRef="#ctx0" brushRef="#br0" timeOffset="87754.27">6050 12478 2131 0,'3'8'189'15,"3"2"-151"-15,-3 6-30 0,9 5-8 16,9 3 25-16,3 3 4 0,-3 4 1 0,8 6 0 0,1-2-20 16,3-1-10-16,0 6 10 0,2 2-10 15,-2 3 32-15,0-2 0 0,-1 1 0 0,4 4 0 0,-6 0 0 0,-3-3 0 16,0-3 0-16,-7-2 0 0,-2-1-22 0,-3-2-10 15,0 1 10-15,-9-1-10 0,-6 0 25 0,-3-3-1 16,-3-2 0-16,-6 2 0 0,-6 1 16 0,-6-1 2 16,-5-2 1-16,-7 2 0 15,-6-2-146-15,-5 0-29 0</inkml:trace>
  <inkml:trace contextRef="#ctx0" brushRef="#br0" timeOffset="139322.34">7208 12999 1587 0,'0'0'70'0,"-3"0"15"0,-6 0-68 0,3 0-17 16,6 0 0-16,0 0 0 0,-6 3 132 0,6-3 22 16,6 0 5-16,-6 0 1 0,0 0-20 0,6-3-4 15,3 3-1-15,6-3 0 0,0 1-108 0,-3 2-27 16,-3-3 0-16,6 0 0 0,2 1 46 0,4-1 4 0,-9 0 1 0,3-2 0 16,0 0-41-16,0 2-10 15,0 1 0-15,0-4 0 16,-6 4-59-16,2-1-13 0,4 0-4 0,-3 1-717 0,-6 2-144 0</inkml:trace>
  <inkml:trace contextRef="#ctx0" brushRef="#br0" timeOffset="139500.22">7205 13221 633 0,'-30'8'56'0,"30"-8"-44"0,0 0-12 0,0 0 0 15,0 0 370-15,6 3 72 0,3-1 14 0,3 1 4 0,6 0-260 0,-3-3-51 16,0 0-10-16,3-3-3 15,11 0-46-15,-2 3-10 0,-3-5-1 0,6 3-1 16,0-6-36-16,2 2-7 0,4-2-2 0,0-2 0 16,-4 4-147-16,4-4-30 0,42-11-5 0,-37 2-2 0</inkml:trace>
  <inkml:trace contextRef="#ctx0" brushRef="#br0" timeOffset="141030.46">9509 12816 979 0,'-9'-8'87'0,"3"6"-70"16,0-1-17-16,-3-2 0 0,3 2 191 0,0 1 34 16,0-1 7-16,3 3 2 0,3 0-90 0,0 0-19 15,0 0-3-15,0 0-1 0,0 0-39 0,3 8-8 16,0 0-2-16,3 5 0 0,-3 3-14 0,3 2-3 15,-3 4-1-15,3 4 0 0,-3 1-33 0,0-4-6 16,3 4-2-16,0 2 0 0,-6 3 0 0,0-1 0 16,3 4 0-16,-6-3 0 0,3-1-4 0,-6 9-1 15,3-3 0-15,0-5 0 0,0-3-8 0,0-3 0 16,0-4 0-16,0-4 0 0,3-5 0 0,0 1 0 16,-3-7 0-16,3-7 0 0,0 0 0 0,0 0 0 15,-3-2 0-15,0-6 0 0,3-3 0 0,-6-2-11 0,3-8 3 0,-3-3 0 16,-3 0-4-16,1-5-1 0,-4-5 0 15,-3-3 0-15,0-3 13 0,3 0-9 0,-3 1 9 16,0 2-8-16,0 2 8 0,3 3 0 0,0-2 10 0,4 2-10 16,-1 1 22-16,3 4-2 0,0-2 0 0,3 3 0 15,6 2 16-15,0 5 4 0,3-2 0 0,6 3 0 16,2-1-24-16,10 3-5 0,3 3-1 0,3 2 0 16,3 1-10-16,2 2 0 0,4 5 0 0,0 3 0 15,-1 0 0-15,4 0 0 0,0 5 0 0,2 1 0 16,-2 2 0-16,0 2-11 0,-4 3 11 0,-2 1-8 15,-9 2 8-15,-6-1 0 0,-3 4 0 0,-6 0 0 16,-10-1 0-16,-4 1 0 0,-7-1 0 0,-9 6 0 0,-6-3 0 16,-6 3 0-16,0 0 0 0,-5 5 0 0,-4-3-12 0,0 1-4 15,-2-3-1-15,2-3 0 16,0 0-86-16,6 0-17 0,7-2-3 0,5-4-1057 16</inkml:trace>
  <inkml:trace contextRef="#ctx0" brushRef="#br0" timeOffset="141319.88">10557 12271 2880 0,'0'0'64'0,"0"0"12"0,-6-5 4 0,0 2 0 0,0-2-64 0,0 0-16 0,-3 2 0 0,3 3 0 16,6 0 54-16,-3 3 8 0,-6 0 2 15,3 7 0 1,-3 1-103-16,3 7-20 0,-6 1-4 0,0 7-1 0,-2 1 103 0,-1 4 20 0,0 9 4 0,-3 2 1 16,3-2-64-16,-3 2-28 0,6 3 3 0,0 6 0 15,4-9 25-15,-1 3 0 0,6-5 0 0,0 2-8 16,6-5 8-16,0 0 0 0,6-5 0 0,5-3-8 16,1-3 0-16,9-2 0 0,0-3 0 0,6-2 0 15,-1-6-84 1,7-2-17-16,0-6-3 0,9-2-1100 0</inkml:trace>
  <inkml:trace contextRef="#ctx0" brushRef="#br0" timeOffset="144258.97">10968 12655 2224 0,'0'0'49'0,"0"-8"11"0,0 8 1 0,0-5 1 0,0-3-50 0,2 0-12 0,1 0 0 0,0 3 0 15,6-3 61-15,0 0 10 0,0 0 1 0,0 0 1 16,3 3-3-16,3-1-1 0,0 1 0 0,0 0 0 16,3-1-32-16,2 1-6 0,1 3-2 0,6-1 0 15,-6 0 1-15,6 1 0 0,-4 2 0 0,1 0 0 16,0 2-30-16,0-2 0 0,0 0 0 0,0 3 0 15,-4-3 0-15,-2 5 0 0,-3-2 0 0,0 2 0 16,-6 0-20-16,-3 3-9 0,-6 0-3 0,-3 3 0 16,-6 2 0-16,-9 0 0 0,-6 6 0 0,-2 2 0 15,-4 3-33-15,-3-3-7 0,-3 3-2 0,-2 0 0 0,2-3 74 0,0 0 0 16,3 0 9-16,1 0 1 0,2-2 12 0,6-6 2 16,3 0 1-16,6-2 0 0,3 2 21 0,4-5 4 15,5 3 1-15,6-6 0 0,5 0 1 0,4 0 0 16,9-2 0-16,3-3 0 0,3 0-52 0,9-3 0 15,-1-2 0-15,7-3 0 0,-3 0 0 0,2-2 10 16,7 2-2-16,-3-3 0 0,-4 1-8 0,-2-1 0 16,-3 3 0-16,-1 0 0 15,-5 0-111-15,-3-2-24 0,-3 4-5 0</inkml:trace>
  <inkml:trace contextRef="#ctx0" brushRef="#br0" timeOffset="144484.65">11834 12827 2746 0,'0'0'60'0,"0"0"13"0,0-3 3 0,0 3 1 16,0 0-61-16,0 0-16 0,0 0 0 0,0 0 0 16,0 0 53-16,0 0 8 0,-6 6 2 0,3-1 0 15,-3 3-32-15,0 0-7 0,0-3 0 0,0 6-1 0,0-1 6 0,-3 1 2 16,0-1 0-16,0 4 0 0,0-4-31 0,0 3-12 15,0 3 1-15,0-2 0 16,4-4-68-16,2 1-13 0,3 2-4 0,0-2-1198 16</inkml:trace>
  <inkml:trace contextRef="#ctx0" brushRef="#br0" timeOffset="144768.96">12375 12491 2930 0,'0'0'64'0,"0"0"14"0,0 0 2 0,0 0 3 0,0-8-67 0,0 8-16 0,0 0 0 0,0 0 0 16,9-3 23-16,0 6 1 16,6 0 0-16,0 5 0 0,3 0-16 0,-3 2-8 0,0 1 10 0,0 5-10 15,2-1 0-15,-2 1 0 0,0 0 0 0,-3 0 0 16,3 0 0-16,-3 0 0 0,-6 2 0 0,0 1 0 15,-3-3 0-15,-6 0 0 0,-3 0 0 0,0-1 0 16,-3 1 0-16,-3-2 0 0,-3 1 0 0,3-1 0 16,-3-4 0-16,0 3-18 0,4-5 4 0,-4-2 1 15,3 2-84 1,3-6-17-16,0 1-3 0,3-3-1091 0</inkml:trace>
  <inkml:trace contextRef="#ctx0" brushRef="#br0" timeOffset="144973.54">12611 12462 1728 0,'0'0'153'0,"-6"5"-122"16,-3 0-31-16,3 3 0 0,-3 3 191 0,0 0 32 15,0 2 6-15,3 3 2 0,-3 2-99 0,3 1-19 16,0 2-4-16,0 0-1 0,6 3-70 0,0 2-14 16,0-2-4-16,6 0 0 0,3 0-20 0,3-3 9 15,3 0-9-15,6-2 0 0,3-4 0 0,2 1 0 16,1-5 0-16,3-3 0 15,3-3-80-15,2-5-20 0,-2 0-4 0,9-5-730 16,-1-6-146-16</inkml:trace>
  <inkml:trace contextRef="#ctx0" brushRef="#br0" timeOffset="145222.57">13042 11922 2649 0,'-3'13'58'0,"3"-5"12"0,-3 6 2 0,0 4 4 0,3 3-61 0,6 3-15 0,0 8 0 0,9 0 0 16,0-1 0-16,9 1 0 0,-3 5 0 0,2 3 0 15,4-1 0-15,0-2 0 0,-3 3 0 0,3 0 0 16,-1 0 0-16,-5-1 0 0,0-2 0 0,0 3 0 16,-3 0 34-16,0-6 4 0,-4 0 1 0,1 1 0 15,-9-3-11-15,0-3-3 0,-6-5 0 0,-3 5 0 16,-6-6-33-16,-6 4-8 0,-2-1 0 0,-10 1-1 15,-3-1-127-15,-9 1-24 16,-2-3-6-16</inkml:trace>
  <inkml:trace contextRef="#ctx0" brushRef="#br0" timeOffset="146081.97">9173 13713 1555 0,'0'0'138'0,"0"0"-110"0,0 0-28 0,0 0 0 15,9-2 140-15,0-1 24 0,5 0 4 0,4 1 0 16,6-4-114-16,6 4-23 0,6-3-5 0,5-3-1 16,10 2 11-16,5 1 3 0,7 2 0 0,8-5 0 15,7 1-11-15,5-1-3 0,9 0 0 0,13-3 0 16,-10 0-25-16,15 1 8 0,9-1-8 0,24-2 0 15,-12 0 12-15,3-3-2 0,6 3-1 0,20-3 0 16,-20 5-9-16,0 1 0 0,0-1 0 0,24 1 8 16,-27 2-8-16,3-3 0 0,-1 3 0 0,19-3 0 15,-24 1 0-15,-3 2 0 0,-3 0-8 0,-27 0 8 16,1 0 0-16,2 0 15 0,-3 0-3 0,-3 3 0 0,-9-3 0 0,-2 3 0 16,-1-3 0-16,21 0 0 0,-23 3 16 0,-16-1 4 15,-8 1 0-15,-10 2 0 0,-14 1-32 0,-12-1 0 16,-9 0 0-16,-15 3 0 15,-6-2-183-15,-9-1-42 0</inkml:trace>
  <inkml:trace contextRef="#ctx0" brushRef="#br0" timeOffset="147096.12">10643 14018 2224 0,'-3'-19'99'0,"3"11"20"16,0 0-95-16,0-2-24 0,0 2 0 0,0 0 0 16,0 2 38-16,0 6 3 0,0 0 1 0,0 0 0 15,0 0 17-15,3 6 3 0,3 4 1 0,-3 9 0 16,0-1-25-16,3 9-5 0,-3 5-1 0,0-1 0 0,-3 9-32 0,3 0 0 16,3 2 0-16,-3 0 0 0,0 3 0 0,3-2 15 15,0-1-3-15,0 0-1 0,0-2-11 0,0-3 0 16,-1-5-10-16,1 0 10 0,0-6 0 0,0-5 0 15,0 0 13-15,-3-2-4 0,3-6-9 0,0-2 0 16,0-3 0-16,0-3 0 0,0 0-14 0,0-5 5 16,-3-5 1-16,6 0 0 15,-6-3-20-15,3-5-3 0,-3-6-1 0,0-2 0 0,0-3 12 16,-3-2 1-16,-6-9 1 0,3-2 0 16,-6-5-18-16,0-3-3 0,0-5-1 0,-3 2 0 0,3 0 20 0,-3 1 4 15,0 2 1-15,0 2 0 0,-2 4 39 0,2 2 8 16,-3 5 2-16,0 3 0 0,3 5 21 0,3 0 4 0,-3 6 1 0,6 2 0 15,0 0-5-15,3 5-1 0,6-2 0 0,0 5 0 16,3 0-29-16,6 0-5 0,3 3-2 0,3 0 0 16,6 2-18-16,2 3 0 0,1 3 0 0,6-1-9 15,0 4 9-15,-1-1 0 0,1 5 0 0,0 1-8 16,-3 2 8-16,-1 3 0 0,-5 0-9 0,0 0 9 16,-3 2 0-16,-6 1 0 0,-3 2 0 0,-3-2 0 15,-3-1 0-15,-3 1 0 0,-6-1 11 0,-3-2-11 16,-6 3 0-16,-3 2-8 0,0-3-1 0,-6 3 0 15,-6-2-32-15,4 2-7 0,-4 0 0 0,0-2-780 16,3-3-156-16</inkml:trace>
  <inkml:trace contextRef="#ctx0" brushRef="#br0" timeOffset="147368.2">11590 13711 2631 0,'-9'-3'116'0,"9"3"25"0,0 0-113 0,-6 3-28 16,0 2 0-16,-3 3 0 0,-6 0 76 0,3 2 10 15,0 4 2-15,-3-1 0 0,0 8-48 0,-2 0-10 16,-4 3-2-16,3 3 0 0,0-1-11 0,0 6-2 16,0 2-1-16,3 3 0 0,0 0-14 0,7 0 0 15,2 0 0-15,0 3 0 0,6-3 0 0,0-3 0 16,6 3 0-16,3-2 0 0,2-6-9 0,1-3 9 15,3-2-13-15,3 0 5 0,-3-3-4 0,6-5 0 0,0-5 0 0,-1-1 0 32,1-4-56-32,6-6-11 0,3-3-2 0,3-5-766 0,-1-3-153 0</inkml:trace>
  <inkml:trace contextRef="#ctx0" brushRef="#br0" timeOffset="147585.1">11700 14018 2296 0,'0'0'51'0,"0"0"10"0,6 2 3 0,0 4 0 16,6-1-52-16,-1 0-12 0,1 3 0 0,3 3 0 15,0-3 45-15,0 2 7 0,3 1 0 0,-3 2 1 16,0-2-33-16,-3 2-6 0,-1 0-2 0,1 0 0 0,-6 1 7 16,0-1 1-16,-3 0 0 0,-3 0 0 0,-3 0 16 0,0 1 3 15,-6-1 1-15,-3 0 0 0,4-2-29 0,-7-1-11 16,-3 1 8-16,3-3-8 15,0 2-108-15,0-2-28 0,0-2-4 0</inkml:trace>
  <inkml:trace contextRef="#ctx0" brushRef="#br0" timeOffset="147783.31">11899 13978 2631 0,'-3'8'58'0,"-3"0"12"0,0 2 2 0,-3 4 2 0,0 2-59 15,-2 2-15-15,2 1 0 0,0-1 0 0,3 6 58 0,3-3 9 0,3 0 1 0,0 0 1 16,3 1-4-16,6-1-1 0,0-3 0 0,8-2 0 16,-2 0-64-16,3-3-20 0,3-5-1 0,6 0 0 31,3-3-47-31,5-7-10 0,4-4-2 0,0-1 0 16,2-1-148-16,-2-6-29 0</inkml:trace>
  <inkml:trace contextRef="#ctx0" brushRef="#br0" timeOffset="147999.46">12200 13528 2188 0,'0'0'48'0,"0"0"11"0,0 5 1 0,0 9 1 0,9 2-49 16,0 2-12-16,3 6 0 0,5 2 0 0,4 3 54 0,3 3 8 16,0 5 2-16,0 6 0 0,-6-4-27 0,-1 4-5 15,4 4 0-15,0-2-1 0,-3 0-17 0,3-2-3 16,0-4-1-16,-4 1 0 0,-2-3 10 0,0 0 1 15,-3 0 1-15,-6 0 0 0,-6-3-6 0,0 1 0 16,-9-1-1-16,-3 1 0 16,-12-4-102-16,1 1-20 0,-37 29-4 0,4-16-1 0</inkml:trace>
  <inkml:trace contextRef="#ctx0" brushRef="#br0" timeOffset="150598.62">14411 13118 1728 0,'0'0'153'0,"0"0"-122"0,0 0-31 0,6 0 0 15,-6 0 123-15,0 0 18 0,9-3 4 0,-3 1 1 16,3-1-46-16,-3 3-10 0,3-3-2 0,3 1 0 16,-3 2-52-16,6 0-12 0,-3 0-1 0,6 0-1 15,-1-3 7-15,1 1 2 0,3-1 0 0,3 3 0 16,-3-3-31-16,6-2 0 0,-1-3 0 0,1 0 0 15,-3 5-128-15,3-2-32 0,-1-3-7 0,-2 3-1 0</inkml:trace>
  <inkml:trace contextRef="#ctx0" brushRef="#br0" timeOffset="150759.74">14331 13391 2131 0,'0'0'189'0,"0"0"-151"16,0 0-30-16,9 5-8 0,0-2 120 0,3-3 24 15,3 2 4-15,3-2 0 0,2-2-52 0,4 2-10 16,0-8-2-16,6 2-1 0,-3 1-41 0,5-3-8 16,-2 3-2-16,0-1 0 0,0 1-32 0,-7-3 0 15,4 3 0-15,0 0-1369 0</inkml:trace>
  <inkml:trace contextRef="#ctx1" brushRef="#br0" timeOffset="67749.53">17328 17672 0,'0'0'0,"0"0"16,0 0 0,0 0-1</inkml:trace>
  <inkml:trace contextRef="#ctx0" brushRef="#br0" timeOffset="151649.96">16364 12300 288 0,'18'-2'25'0,"-6"-1"-25"0,-9 1 0 0,-3 2 0 16,0 0 323-16,0 0 59 0,0 0 12 0,0 0 2 16,3 7-212-16,-3 1-42 0,3 6-9 0,-3 2-1 15,0 5-22-15,0 3-4 0,-6 2-1 0,6 8 0 16,-3-2-65-16,0 3-14 0,0 4-2 0,0 1-1 15,3 0 25-15,-3-3 6 0,3-3 1 0,-3 6 0 0,3-9-37 0,0 1-7 16,0-3-2-16,0 0 0 0,0-2 15 0,0-6 2 16,-3 0 1-16,3-2 0 0,0-6-15 0,0 3-4 15,-3-3 0-15,0-5 0 0,3-8 3 0,0 0 0 16,0 0 0-16,0 0 0 0,0 0 1 0,0 0 1 16,3-5 0-16,0-6 0 0,-3 1-1 0,0-6-1 15,0-3 0-15,0-2 0 0,-3-5 0 0,0-4 0 16,-3-4 0-16,3-6 0 15,-3-2-39-15,-3-6-8 0,0 1-2 0,3-1 0 0,-3 0 11 0,3 4 3 16,0-1 0-16,0 5 0 0,4 3 4 0,-4 2 0 16,3 6 1-16,-3 3 0 0,0 2 28 0,6 0 6 15,0 8 1-15,0-2 0 0,3 5-16 0,3-1 8 16,3 4-8-16,2-1 0 0,4 3-9 0,0 0-8 16,3 3-2-16,3 2 0 0,3 3 19 0,0 0 8 15,-1 3-8-15,4 2 12 0,3 3 0 0,0 0 0 0,-4 3 0 0,10 2 0 16,-3 0-12-16,0 3 0 0,-10 3 0 0,4-3 0 15,-3 2-12-15,-3-2-4 0,-15 2-2 0,-6 1 0 16,-12-1 18-16,0 1 12 0,3 0-1 0,-9-1-1 16,-6 1 1-16,1-1 0 0,-4 1 0 0,-3-1 0 15,0-2-47 1,4 0-8-16,-4 0-3 0,6 0-1221 0</inkml:trace>
  <inkml:trace contextRef="#ctx0" brushRef="#br0" timeOffset="151961.99">17319 11975 2649 0,'3'-13'117'0,"-3"13"25"0,-5-3-114 0,5 3-28 15,0-5 0-15,0 5 0 0,-6-5 29 0,3-1 0 16,0 6 0-16,3 0 0 0,0 0-9 0,-9 6-1 15,-3 2-1-15,3 2 0 0,3 3-18 0,-3 3 10 16,-12 5-10-16,3 3 8 0,0 5-8 0,-2 3 0 16,-4 5 0-16,0 3 0 0,0-1 28 0,0 4 3 15,6-4 1-15,4 4 0 0,-4-1-32 0,6-2 0 16,3 0 0-16,6-1 0 0,-3-2 10 0,9-5-1 16,3 0 0-16,6-3 0 0,6-5-9 0,0-3 8 15,-1-3-8-15,13-2 8 0,9-8-8 0,-3 3 0 16,-7-9 0-16,7 1 0 15,0-6-101-15,2 1-13 0,1-6-2 0,0-3-1 0</inkml:trace>
  <inkml:trace contextRef="#ctx0" brushRef="#br0" timeOffset="155204.09">17540 12263 2250 0,'0'0'49'0,"3"-7"11"0,-3 1 1 0,6-2 3 0,6 3-52 0,-6 0-12 0,-3-1 0 0,8 1 0 16,4 2 56-16,0 1 8 0,-3 2 1 0,0 0 1 15,6 5-30-15,0 0-7 0,0 6-1 0,-4 2 0 16,-2-2-19-16,3 5-9 0,3-3 8 0,-3 5-8 16,-3 1 0-16,-3-1 0 0,3-2 0 0,-3 3 0 15,-3-3 0-15,-3 0 0 0,-6 2 0 0,0-2 0 16,0 0 0-16,-9-3 0 0,-6 3 0 0,3 0 0 16,0-3 28-16,0 0 1 0,-9-2 0 0,4 2 0 15,-1-5-49-15,3 0-9 16,0-3-3-16,0-2 0 0,0 0-80 0,6-3-17 0,12 0-3 0,-3-8-888 15</inkml:trace>
  <inkml:trace contextRef="#ctx0" brushRef="#br0" timeOffset="155406.87">17924 12113 2419 0,'0'0'53'0,"0"0"11"0,0 0 3 0,-6 2 1 0,3 4-55 0,-3-1-13 15,0 5 0-15,0 1 0 0,0 0 72 0,0 2 11 16,0 5 2-16,0 1 1 0,0-3-25 0,3 5-5 15,-3 3 0-15,3-3-1 0,6 3-55 0,0-3-10 16,-3 0-2-16,6 3-1 0,0 0 32 0,6-3 6 16,-3 0 2-16,9-2 0 0,-3-1-27 0,6-5-11 15,-1 1 1-15,7-4 0 16,3-2-94-16,3-5-18 0,-4-3-4 0,7-3-1 16,-3 0-117-16,0-5-24 0</inkml:trace>
  <inkml:trace contextRef="#ctx0" brushRef="#br0" timeOffset="155612.87">18442 11951 1900 0,'0'0'169'0,"-6"6"-135"0,3-4-34 0,0 3 0 16,0 1 132-16,0 2 20 0,3 2 4 0,-3 1 1 16,3 5-85-16,0 5-16 0,0 0-4 0,3 3-1 0,0 2 9 0,-3 3 1 15,0 1 1-15,3-1 0 0,3 0-48 0,-3-3-14 16,-3 3 0-16,3 0 8 0,-3-5 11 0,3 3 2 15,0-3 1-15,0-1 0 0,-3-4-22 0,6 5 0 16,-3-3 0-16,2-3-872 16,-8-2-180-16</inkml:trace>
  <inkml:trace contextRef="#ctx0" brushRef="#br0" timeOffset="167605.21">18796 12179 1728 0,'0'0'76'0,"6"-3"16"0,3 0-73 0,-3 1-19 0,0-1 0 0,0 1 0 16,3-1 106-16,-4 0 18 0,4 1 3 0,0 2 1 15,0-3 0-15,6 0 0 0,-3 3 0 0,3 0 0 16,0 0-52-16,3 0-9 0,0 0-3 0,-4 3 0 16,1 0-29-16,0-3-7 0,-3 2 0 0,3 1-1 15,-6 2-43-15,3-2-9 0,-3-1-2 0,0 4 0 16,-3-1 41-16,-6 3 8 0,0 0 2 0,-6 3 0 15,-6 2-49-15,0 0-10 0,-3 0-1 0,-6 3-1 16,0 0 13-16,0 0 4 0,-2 0 0 0,-4 0 0 16,3 2-8-16,-3-5-2 0,3 3 0 0,4-3 0 0,-4-5 38 0,6 6 8 15,0-6 2-15,6 2 0 0,3-5-5 0,3 3-1 16,3-5 0-16,3-3 0 0,0 0 0 0,9 5-1 16,3-2 0-16,6 0 0 0,0-3 22 0,3 0 5 15,3-3 1-15,5 0 0 0,4-2-39 0,0-3 0 16,0 3 0-16,2-3 0 0,4 3 0 0,-3-3 0 15,2 2 0-15,-2-2 11 16,-3 0-85-16,-3 1-17 0,-1-1-3 0,1 0-1120 0</inkml:trace>
  <inkml:trace contextRef="#ctx0" brushRef="#br0" timeOffset="167875.53">19254 11830 2649 0,'0'0'58'0,"0"0"12"0,0 0 2 0,0 0 4 0,6 5-61 0,3 3-15 0,3 0 0 0,6 2 0 15,0 1 0-15,9-1 0 0,2 4 0 0,4 2 0 16,3-1 0-16,0 4 0 0,2 2 0 0,4 0 0 16,-9 6 47-16,-1-1 6 0,-2 1 2 0,0 2 0 15,-6 0-37-15,-3 0-7 0,-4 0-2 0,-2 0 0 16,-3 0-9-16,-3-2 0 0,-9-1 0 0,-3 1 0 0,-3-6 0 0,-6 3 0 15,-3-3 0-15,-5 3 0 16,-1-3 0-16,-6 0 0 0,0 0 0 0,-3-2 0 16,-2-1-203-16,2 1-42 0,-24 18-9 0,16-13-2 0</inkml:trace>
  <inkml:trace contextRef="#ctx0" brushRef="#br0" timeOffset="168335.3">20228 12216 2872 0,'0'0'64'0,"0"0"12"0,0 0 4 0,0 0 0 0,0 0-64 0,6 8-16 0,-6-3 0 16,3 6 0-16,0 2 0 0,-1 0 0 16,1 6 8-16,-3 2-8 0,3 0 48 0,3 8 6 15,-3 3 2-15,0 0 0 0,-3-1-38 0,3 4-7 16,-3-4-2-16,0 4 0 0,0-3-9 0,0-1 0 15,0 1 9-15,0 0-9 0,3-6 0 0,-3-2 9 0,-3-3-9 16,3-2 0-16,0-3 8 0,-3-6-8 0,0 1 0 0,3-3 0 16,0-8 14-16,0 0-4 0,0 0-1 0,0 0 0 15,-6-6 3-15,3-1 0 0,0-4 0 0,3-5 0 16,-3-2-4-16,1-6-8 0,2 0 12 0,0-5-4 16,0-8-36-16,2-3-7 15,-2 0-1-15,3-2-1 0,-3 0 52 0,0 2 10 0,3-5 3 0,-3 3 0 16,0 2-28-16,0 3 0 0,0 0 0 0,3 5 0 15,0 6 0-15,3 5 0 0,0 2 0 0,3 1 8 16,3 4-29-16,0 4-7 0,6-1 0 0,0 6-1 0,0 0 42 16,2 2 9-16,4 3 2 0,0 5 0 0,0-2-24 15,0 2 0-15,0 3 0 0,-4 3 0 0,-2-3-10 0,-6 5 10 16,3 0-12-16,-3 0 12 0,-6 1-19 0,-3-1 3 16,-3 3 1-16,-6 0 0 0,0-1 15 0,-6-1 0 15,-3-1 0-15,-6 3 0 0,0-3 0 0,-2 0-11 16,5-2 11-16,-3-1-10 15,-6 1-145-15,9-3-29 0,12-3-5 0</inkml:trace>
  <inkml:trace contextRef="#ctx0" brushRef="#br0" timeOffset="168581.15">21088 11748 2624 0,'0'0'116'0,"3"-3"24"0,-3-2-112 15,3-1-28-15,-3 4 0 0,0 2 0 0,0 0 89 0,0 0 12 0,0 0 3 0,0 0 0 16,-3 8-44-16,0 5-9 0,-9 5-2 0,0 3 0 16,-3 1-21-16,0 1-5 0,0 9-1 0,-5 0 0 15,-4 2-10-15,0 6-1 0,3 2-1 0,0 3 0 16,3-2-10-16,3-4 0 0,7 4 9 0,2-1-9 16,-3-2 0-16,6-6 0 0,3-2 0 0,6-3 0 15,3-3-21-15,0-2-6 16,5-5-1-16,4-1 0 0,3-7-184 0,6-3-38 0</inkml:trace>
  <inkml:trace contextRef="#ctx0" brushRef="#br0" timeOffset="168921.09">21266 12033 2649 0,'0'0'117'0,"0"0"25"0,0 0-114 0,0 0-28 15,6 0 0-15,0 3 0 0,-6-3 57 0,6 3 6 16,0-1 1-16,3 1 0 0,3-1-8 0,0 1-2 16,0 2 0-16,3 1 0 0,3 2-36 0,-3-3-7 15,-4 3-2-15,-2 0 0 0,0-3-9 0,0 6 0 16,0-6 0-16,-3 3 0 0,-3 3 0 0,0-1 0 16,-3-5 0-16,-3 6 0 15,-3 0 10-15,-3-4-10 0,-3 7 12 0,-6-4-12 16,1 4 0-16,-4-1 0 0,-3 0 0 0,-3 3 0 15,3-3-8-15,-2 3 8 0,-1-3-13 0,3 0 5 0,6 1 8 0,3-4 0 0,6 1 0 16,3-1 0-16,0-2 0 0,9 3 0 0,0-3 0 0,6-3-8 16,3-2 8-16,9-1 0 0,3 1 10 0,3-3-10 15,-1-3 0-15,7-2 8 0,9 0-8 0,-1 0 0 16,-5-3-48 0,6-3-13-16,-3 0-3 0,5-2 0 0,1-3-153 0,-1-2-31 15</inkml:trace>
  <inkml:trace contextRef="#ctx0" brushRef="#br0" timeOffset="169142.51">21823 11570 2646 0,'0'0'58'0,"6"3"12"0,6 2 2 0,3 3 3 0,0 0-60 0,3 3-15 15,2 2 0-15,4 5 0 0,-3 1 52 0,3 7 8 16,3 1 2-16,2 5 0 0,-2 2-14 0,3 3-4 15,0 0 0-15,-1 5 0 0,-5 1-30 0,0 2-6 16,0 0-8-16,0 5 11 0,0-5-11 0,-7 0 8 16,-5 0-8-16,-9-11 8 15,-9 1-48-15,0-1-9 0,-12 0-3 0,7 1-824 16,-7-3-166-16</inkml:trace>
  <inkml:trace contextRef="#ctx0" brushRef="#br0" timeOffset="169770.2">15760 13105 1440 0,'0'0'128'0,"0"0"-103"16,0 0-25-16,9-3 0 0,0 1 136 0,3-1 21 15,-1 0 5-15,4 1 1 0,0-1-60 0,3 0-12 16,9 3-3-16,3-2 0 0,2 2 5 0,7 0 1 16,6 0 0-16,2-3 0 0,4 0-16 0,8 3-3 15,13 0-1-15,11 0 0 0,4 0-54 0,-13 0-10 16,6-2-2-16,7 2-8 0,8-3 13 0,9 3-4 15,9-3-1-15,9 1 0 0,3-1-8 0,42-2 10 0,-3 0-10 0,32-3 10 16,-29 2-10-16,8 1 0 0,10-3 0 0,35 0 0 16,-44 0 0-16,2 3 10 0,4 0-10 0,32-1 10 15,-41 4 8-15,6-4 2 0,-4 1 0 0,39 0 0 16,-35 2-20-16,0-2 0 0,-1 0 0 0,28-1 0 16,-40 1 0-16,-5 0 0 0,0-3 0 0,17 2 0 15,-26 1 32-15,-3 0 4 0,-9-3 0 0,15 0 0 16,-27 3-7-16,-6-1-1 0,-9 1 0 0,9 0 0 15,-15 2-39-15,-12 1-8 0,-14-1-1 0,2 0-1 16,-15 1 21-16,-5 2 0 0,-6-3 0 0,-7 3 8 16,-8-3-8-16,-12 3 0 0,-7 0 0 0,-5 0 8 15,-18 0-45-15,0 0-10 0,-9 0-1 0,-6 6-896 16,-11-4-180-16</inkml:trace>
  <inkml:trace contextRef="#ctx0" brushRef="#br0" timeOffset="171158.56">15730 13570 921 0,'6'0'82'0,"0"-2"-66"15,-6 2-16-15,9-5 0 0,0 2 183 0,3-2 33 16,-3-1 6-16,3 4 2 0,-1-1-88 0,-2 0-18 15,-3 1-3-15,6-1-1 0,3 0-19 0,0 3-4 16,0-2-1-16,-3-1 0 0,0 3-30 0,-3 0-7 16,0 3-1-16,-9-3 0 0,0 0 3 0,0 0 0 15,0 0 0-15,-6 8 0 0,0 0-37 0,-9 5-7 16,0 0-2-16,-6 6 0 0,-6-1 27 0,-3 3 6 16,-5 1 1-16,-4 1 0 0,3-2-28 0,-2-2-6 15,-4 2-1-15,-6 0 0 0,7 1 2 0,-4-1 0 0,3-3 0 0,1 1 0 16,5-3 6-16,3-1 0 0,3 1 1 0,7 0 0 15,2-5-17-15,3 2-19 0,3-5 4 0,6 5 1 16,3-5 39-16,6 0 8 0,0 0 2 0,9 0 0 16,0 0-35-16,6-3 0 0,3 3 0 0,9-3 0 15,5 1 0-15,4-4 0 0,0 1 8 0,2 0-8 16,-2-3 0-16,0 0 0 0,3 0 0 0,2 0 0 0,1 0 0 16,3 2 0-16,-1-2-11 0,4 3 11 0,-6 2 0 15,2 1-8-15,-5 1 8 0,0 1 0 0,-7 0 0 0,-5 0 0 16,-3 3 0-16,-9-1 0 0,0 1 0 0,-9 0 0 15,-3 2 0-15,-3 0 0 0,-6 0 0 0,-6 6 0 16,-9-3 0-16,-6 5 0 0,-6 0 0 0,-5 5 0 16,-1 4-13-16,-6-1 4 0,-2 0-3 0,-1 0-1 15,0 3 0-15,-5-1 0 0,-4 1 13 0,1-3 0 16,-1 3 0-16,1-3-9 0,5 0 9 0,6 0 12 16,4-5-2-16,8 0-1 0,3-6 7 0,6 4 2 15,7-4 0-15,2 1 0 0,6-3-10 0,9-1-8 16,3-1 9-16,6-4-9 0,9 1 0 0,8-3 8 15,7-3-8-15,6 0 0 0,5-5 8 0,7 0 0 0,0-5-8 16,2 2 12-16,-2-2-12 0,5-3 0 0,1 0 0 0,-4-2 0 16,-2-1 8-16,0 3-8 0,-1-2 0 15,-2-1 0-15,-9 0 0 0,-1-2-8 0,-8 3-1 0,0-1-963 16,-6 0-192-16</inkml:trace>
  <inkml:trace contextRef="#ctx0" brushRef="#br0" timeOffset="171695.71">16959 13586 1094 0,'-6'-2'97'0,"0"-4"-77"16,3 1-20-16,0 5 0 0,-5-3 228 0,-4 6 41 0,3-3 9 15,-3 5 2-15,-3 3-112 0,0 3-21 0,-6 5-5 0,0 5-1 16,6 3-42-16,-5 5-9 0,-7 3-2 0,0 7 0 15,0 6-40-15,3 0-8 0,4 6-1 0,-1 4-1 16,6-2-7-16,3 3-2 0,3 2 0 0,0 5 0 16,3-2-29-16,6 3 0 0,9-3-11 0,3-3 11 15,0-5 0-15,9-3 0 0,6-5 0 0,5 0 0 16,10-3 14-16,0-2-2 0,-1-6-1 0,7-5 0 16,11-5-23-16,4-5-5 15,-1-9-1-15,16-2 0 0,2-8-119 0,7-5-24 0,-1-3-5 16,15-8-1-16</inkml:trace>
  <inkml:trace contextRef="#ctx0" brushRef="#br0" timeOffset="172033.12">19388 13301 2649 0,'18'-8'117'0,"-18"8"25"0,0 0-114 0,0 0-28 15,3 5 0-15,0 3 0 0,0 0 0 0,0 0 0 0,0 5 0 0,3 3 0 16,3 5 0-16,3 0 0 0,3 3 0 0,0 8 0 16,5 0 57-16,4 5 6 0,0 5 1 0,0 3 0 15,0 0-64-15,-1 2-8 0,-2 4-4 0,0 2-1 16,-6-3 13-16,-6 3 0 0,0-6 0 0,-6 4 0 15,-6-6 23-15,-3-3 7 0,-9-2 2 0,0 2 0 16,-3-5-10-16,-6 0-2 0,-5-2 0 0,-7-4 0 16,0 1 4-16,-2-5 0 0,-1 2 0 0,0-3 0 15,-6-5-4-15,4 0 0 0,-7-2 0 0,9-8 0 16,-2-1-108 0,-4 3-23-16,-2-5-4 0,-1-2-1 0</inkml:trace>
  <inkml:trace contextRef="#ctx0" brushRef="#br0" timeOffset="172440.8">17956 13219 633 0,'27'-3'56'0,"-27"3"-44"16,-6-5-12-16,0 2 0 0,6 3 296 0,0 0 58 16,3-5 11-16,3-1 3 0,-3 4-181 0,3-4-36 15,-3 4-7-15,-3 2-2 0,6 0-19 0,0 0-4 0,3 0-1 0,-3 2 0 16,3 4-54-16,0-1-12 0,0 3-1 0,0 5-1 15,-3 0-24-15,0 6-5 0,-3 5-1 0,3 5 0 16,-3 0-20-16,-1 8-12 0,1 0 2 0,-3 5 0 16,0 3 33-16,0 0 6 0,-3 0 2 0,1 0 0 15,-1-2-23-15,0-6-8 0,0 0 0 0,0 0 9 16,3-5-9-16,0-1 8 0,0-4-8 0,3-1 8 16,0-7-8-16,0-1 0 0,-3-2 0 0,3-3 0 15,2-2-84-15,-2-6-16 0,-3-5-4 0,0 0-794 16,0 0-159-16</inkml:trace>
  <inkml:trace contextRef="#ctx0" brushRef="#br0" timeOffset="172619.31">17590 13782 2098 0,'21'3'93'0,"-9"-1"19"0,9 1-89 0,-3 0-23 15,0-1 0-15,-3 4 0 0,2-1 76 0,-2-2 10 16,3 2 2-16,3 3 1 0,3-3-20 0,3 3-4 15,-4-3-1-15,4 3 0 0,0-2-51 0,-3-1-13 16,3-2 0-16,2 2 0 16,-5-3-75-16,3-2-17 0,3 3-4 0,-4-6-985 0</inkml:trace>
  <inkml:trace contextRef="#ctx0" brushRef="#br0" timeOffset="172770.42">18352 13684 2419 0,'0'0'53'0,"0"0"11"0,0 0 3 0,-3 8 1 0,3 0-55 0,0 3-13 0,-3 5 0 0,0 2 0 16,-3 1 105-16,1 4 19 0,-4 4 3 0,-3-1 1 16,-3 6-52-16,0-3-9 0,0 3-3 0,-3 0 0 15,3-1-64-15,0-1-24 0,1-1 1 0,2 0-885 16,3-3-176-16</inkml:trace>
  <inkml:trace contextRef="#ctx0" brushRef="#br0" timeOffset="173208.3">21010 13327 2188 0,'0'0'48'0,"0"0"11"0,-6 3 1 0,1-1 1 0,-7 4-49 0,3-1-12 0,-3 0 0 0,-3 6 0 15,-3 2 105-15,-3 3 19 0,-3 2 3 0,-2 6 1 16,-4 0-53-16,0 5-11 0,-3 6-1 0,-2 4-1 16,2 1-11-16,0 5-3 0,3 3 0 0,4 4 0 15,-1 1-24-15,6 0-4 0,3 0-2 0,3 5 0 16,0-7-18-16,9 2 0 0,6-6 0 0,9 4 0 16,0-7 0-16,9-1 0 0,6-1 0 0,9-5 0 15,-1-5 0-15,7-6 0 0,12-2 0 0,5-5 0 16,-5-9-73-16,8-2-19 15,1-5-3-15,11-3-769 0,4-8-153 0</inkml:trace>
  <inkml:trace contextRef="#ctx0" brushRef="#br0" timeOffset="173448.72">22061 13322 2419 0,'0'0'107'0,"6"5"22"0,3 0-103 0,3 3-26 15,0 3 0-15,6 5 0 0,0 2 0 0,2 6 0 16,-2 3 0-16,12 15 0 0,0 3 56 0,-3 0 7 16,-4 5 1-16,1 3 0 0,-3-5-52 0,-3 2-12 15,-3-2 0-15,-6 2 0 0,0-5 40 0,-3 0 6 16,-6-3 1-16,-6-5 0 0,-3 0-24 0,-3-2-5 16,-6-4-1-16,-3 4 0 0,-3-6 24 0,-2-3 5 15,-13-2 1-15,-6 3 0 16,4-4-178-16,-4-1-35 0,3-9-7 0,-8 3-2 0</inkml:trace>
  <inkml:trace contextRef="#ctx0" brushRef="#br0" timeOffset="173767.7">21391 12941 2419 0,'3'0'53'0,"0"2"11"0,3 1 3 0,3 2 1 0,0 3-55 0,-3 3-13 16,-3-1 0-16,3 6 0 0,0 0 95 0,0 8 16 16,-3 0 3-16,-3 5 1 0,3 3-47 0,0-1-10 15,0 4-2-15,0 2 0 0,-6 3-28 0,6 2-5 16,0 0-2-16,0 3 0 0,0-2-13 0,0-4-8 15,0 1 8-15,3-6-8 0,-3 1 0 0,0-4 0 16,3-4 0-16,0-1-8 0,2-2 8 0,-2-3 0 16,0-5 0-16,-3-3 0 15,3-2-53-15,3-3-9 0,-3-3-2 0,-6-5-819 16,0 0-164-16</inkml:trace>
  <inkml:trace contextRef="#ctx0" brushRef="#br0" timeOffset="173929.34">21171 13557 1555 0,'0'0'138'0,"0"0"-110"0,12 6-28 0,0-1 0 15,0 3 95-15,6 0 13 0,3 0 4 0,5 0 0 16,1 0-39-16,6-1-7 0,-3 1-2 0,5-2 0 16,-2-1-100-1,0 0-20-15,-3-2-4 0</inkml:trace>
  <inkml:trace contextRef="#ctx0" brushRef="#br0" timeOffset="174065.46">21883 13499 2239 0,'0'0'99'0,"-9"3"21"0,0 2-96 0,-9 3-24 16,9 0 0-16,-9 5 0 0,0 3 103 0,-3 5 16 16,-2 3 3-16,-4 5 1 0,0 0-62 0,3 3-12 15,0 2-2-15,1 3-869 16,-4 0-174-16</inkml:trace>
  <inkml:trace contextRef="#ctx0" brushRef="#br0" timeOffset="174884.51">15173 15251 1497 0,'-3'-8'133'0,"3"8"-106"0,0-6-27 0,0 6 0 16,0 0 229-16,6-2 41 0,0-4 8 0,6 1 2 16,0 0-148-16,0 0-30 0,3 2-6 0,6 0 0 15,0-2-30-15,2 0-6 0,-2 5 0 0,3-3-1 16,6 0-31-16,-3 3-5 0,-7 0-2 0,4 0 0 15,-3 3-7-15,-3 0-2 0,0 2 0 0,-3-2 0 16,-3 2-12-16,-3 3 8 0,-4 0-8 0,1 2 0 16,-6 1 8-16,0 2-8 0,-6 0 0 0,-2 3 0 15,-4 3 0-15,0 2-15 0,-3-3 2 0,-3 1 0 16,-3 2-29-16,-3 0-6 0,1 1 0 0,-1-1-1 16,-3 0 5-16,0 0 0 0,3 0 1 15,6-5 0-15,1-3 35 0,-1 3 8 0,6 0 0 0,0-3 0 0,0 0 22 0,3-2 6 16,3 0 2-16,6-1 0 0,3-2-5 0,3 3-1 15,9-6 0-15,3-2 0 0,6-1 2 0,5-4 0 16,10-1 0-16,3-5 0 0,5 0-14 0,4-5-2 16,3 5-1-16,-1-3 0 0,4-2-9 0,2 3 0 15,1-1 0-15,8 3-1395 0</inkml:trace>
  <inkml:trace contextRef="#ctx0" brushRef="#br0" timeOffset="176983.6">17206 16264 1695 0,'-29'-3'75'0,"20"-2"16"0,3 5-73 0,-6-3-18 0,-6 6 0 0,0 2 0 16,0 1 26-16,0 2 2 0,-2-1 0 0,-4 7 0 15,-3 4 54-15,3 1 11 0,3 2 3 0,-5 11 0 16,-7 2 0-16,0 8 0 0,6 6 0 0,0 5 0 16,-5 5-63-16,5 0-12 0,-3 6-2 0,9-3-1 15,0-3 22-15,7 5 5 0,2-4 1 0,9-4 0 16,9-10-46-16,9 3 0 0,-1-6 0 0,10-2 0 15,6-8 0-15,3-6 0 0,8-5 0 0,1-8-798 16,3-2-166-16</inkml:trace>
  <inkml:trace contextRef="#ctx0" brushRef="#br0" timeOffset="177398.22">17379 16534 2329 0,'0'0'51'0,"0"0"10"0,0 0 3 0,6-3 2 0,0 1-53 0,9 2-13 0,0-6 0 0,3 4 0 16,-1-1 37-16,7-5 5 0,12 3 1 0,-3-3 0 16,-1 5-28-16,7-2-6 0,3-3-1 0,-1 3 0 15,1-1-115-15,-3 1-23 0,-6-3-5 0,-1 3-1 16</inkml:trace>
  <inkml:trace contextRef="#ctx0" brushRef="#br0" timeOffset="177592.27">17653 16555 2350 0,'0'0'52'0,"0"0"10"0,-3 8 2 0,0 3 3 0,6 2-54 0,-3 5-13 16,-3-2 0-16,0 5 0 0,0 3 20 0,6 0 0 16,-3 0 1-16,0 5 0 0,-3 0-2 0,0 3-1 15,6-6 0-15,0 6 0 0,-6-6-18 0,0 1 8 16,0 5-8-16,6-6 0 15,0 0-50-15,-3-2-17 0,0 0-3 0,0-5-629 16,3-1-125-16</inkml:trace>
  <inkml:trace contextRef="#ctx0" brushRef="#br0" timeOffset="177785.84">17447 17092 2073 0,'-14'0'92'0,"8"0"19"0,-3-3-89 0,9 3-22 0,0 0 0 0,0 0 0 16,0 0 122-16,0 0 20 0,9 3 4 0,0 0 1 16,2-3-100-16,4 0-20 0,9-3-4 0,6-5-1 15,6 8-5-15,2-5-1 0,1 2 0 0,6-2 0 16,5-8-96-16,-2 5-19 0,-3-3-4 0,2 3-1010 16</inkml:trace>
  <inkml:trace contextRef="#ctx0" brushRef="#br0" timeOffset="178176.52">18299 16756 2131 0,'-9'-13'189'0,"6"10"-151"15,-3 1-30-15,0-4-8 0,6 6 129 0,0 0 25 16,0 0 5-16,0 0 1 0,0 0-118 0,3 13-23 16,-3-5-5-16,3 3-1 0,3 2 16 0,-3 6 3 15,-3-3 1-15,3 2 0 0,0 3-21 0,0 0-4 16,-3 1 0-16,0-1-8 0,0-3 17 0,-3 4-3 15,0-4-1-15,-3 6 0 0,3-8-13 0,-3 5 0 0,0-5 0 16,-3-3 0-16,3 0 0 0,3-5 8 16,-3 3-8-16,6-11 0 0,0 0 0 0,0 0 0 15,0 0 0-15,3-6 0 0,6-1 0 0,-3-4 0 0,3-8 0 0,3 4 0 32,0-9-35-32,3 3-6 0,0-3-2 0,-1-3 0 0,1-2 15 0,6 3 4 0,-3-3 0 0,0 2 0 15,0-2 10-15,3 5 2 0,-4 0 1 0,-2 3 0 16,3 8 11-16,-6 5 8 0,3-2-8 0,0 2 11 15,0 5 17-15,0 0 4 0,-6 3 1 0,2 3 0 16,1 5-1-16,0 5 0 0,-3-5 0 0,0 11 0 16,-3-1-12-16,-3 3-4 0,3 0 0 0,-6 3 0 15,0 3 0-15,0-1-1 0,-3 1 0 0,0-1 0 16,3 6-6-16,3-6-1 0,0 1 0 0,0-3 0 16,0-3-8-16,3 0 0 0,0-3 9 0,0-4-917 15,0 4-184-15</inkml:trace>
  <inkml:trace contextRef="#ctx0" brushRef="#br0" timeOffset="178599.23">15364 16656 2858 0,'0'0'127'16,"0"0"25"-16,3-8-121 0,3 5-31 0,3-2 0 0,0-1 0 16,6 4 10-16,2-4-10 0,4 1 10 0,0-3-10 15,6 3 35-15,0-3 1 0,-1 3 0 0,4 2 0 16,0 0-26-16,3 1-10 0,-1-4 8 0,1 6-8 15,0 0-160-15,0 6-36 0,17-4-8 0,-8-2-2 16</inkml:trace>
  <inkml:trace contextRef="#ctx0" brushRef="#br0" timeOffset="178792.37">15352 16999 2718 0,'0'0'60'0,"0"0"12"0,0 0 2 0,0 0 2 0,0 0-60 0,0 0-16 16,0 0 0-16,12 6 0 0,3-6 9 0,6 2-1 0,2-4 0 0,4 2 0 15,6 0-8-15,3 0 8 0,-1 0-8 0,4 0 8 32,3-6-118-32,-1 6-24 0,1 0-5 0,-3-2-948 0</inkml:trace>
  <inkml:trace contextRef="#ctx0" brushRef="#br0" timeOffset="178979.51">15298 17227 1670 0,'-9'0'148'0,"1"0"-118"0,5 0-30 0,3 0 0 16,0 0 223-16,0 0 38 0,9 0 8 0,8 0 2 15,7-5-181-15,3 5-36 0,9-6-7 0,2-1-2 16,7 1-1-16,6-4-1 0,8-1 0 0,4-7 0 15,8 4-29-15,1-2-6 0,-1 1 0 0,0-7-890 16,1 9-178-16</inkml:trace>
  <inkml:trace contextRef="#ctx0" brushRef="#br0" timeOffset="181449.57">18805 17018 172 0,'-15'5'16'0,"9"-2"-16"16,-3-3 0-16,-3 5 0 0,3-2 464 0,0 0 89 16,0-1 19-16,6-2 3 0,3 0-384 0,0 0-77 15,0 0-15-15,0 0-3 0,6 0-28 0,6-5-4 16,3-3-2-16,6-5 0 0,3-1-45 0,3-4-9 0,5-3-8 0,1 2 12 16,3-7-12-16,-4-1 0 0,7 1-10 0,-3-6 10 15,-3 3-22-15,-1-8 2 0,-5 5 0 0,0-7 0 16,-6-1 1-16,0-5 1 0,-4 0 0 0,-2 5 0 15,0-5 18-15,-6 0 0 0,0 3 0 0,0 2 0 16,-3 3 0-16,-3 5 0 0,0 6 0 0,-6 5 0 16,3 2 10-16,-3 6 6 0,-3 10 0 0,6 3 1 15,0 0-5-15,-6 8-2 0,-3 6 0 0,3 7 0 16,-3 3-10-16,0 2 0 0,-3 8 0 0,1 6 8 16,-1 5-8-16,-3 3 0 0,0 2 0 0,-3 8 8 15,0 0-8-15,-3 1 0 0,0 1 0 0,1-1 0 16,-1-1 0-16,3 0 0 0,-6-5 0 0,3 0 0 15,0-3 0-15,1-2 0 0,2 2 0 0,0-5 8 16,3-5-8-16,3-6 0 0,0 3 0 0,3-2 0 16,-3-9 8-16,6 1-8 0,3-4 0 0,0-7 8 0,3 3-8 0,0-6 0 15,3 0 0-15,0-8 0 0,3 3 0 0,3-8 0 16,3 0 8-16,0 0-8 0,6-8 0 0,3 3 0 16,3-3 0-16,-1-2 0 0,1-4-11 0,0-1 3 15,3-4 0-15,0 1 0 0,-4-9-4 0,1 6 0 16,-3-6 0-16,0 4 0 15,-3-6-28-15,-3-1-7 0,-3 1-1 0,-1-2 0 16,-5-1-51-16,-3 0-10 0,-6 0-3 0,0 3 0 16,-2 3 47-16,-7-1 9 0,-3 1 1 0,0 2 1 0,-9 6 54 0,0 4 0 15,0 6 8-15,-2-2 0 0,-1 2 34 0,3 3 6 16,3 2 2-16,0-2 0 0,6 5 13 0,4 0 2 16,2 5 1-16,9-5 0 0,0 0-20 0,6 8-4 15,8-3-1-15,7 3 0 0,9-3-26 0,3-2-6 16,3 0-1-16,2-1 0 0,4-2-8 0,0 0 10 0,2 0-10 15,1-5 10-15,0-3-10 0,-1 3 0 0,1-3 0 0,-1-5 0 16,-5-1-12-16,0 1 3 0,-3 0 0 0,-10 0 0 16,1-6 9-16,-6 3 0 0,0-2 0 0,-3-3 0 15,-6-3 11-15,-1 3-3 0,-2-3 0 0,-6 3 0 16,-3 2 16-16,-3 1 2 0,-3-4 1 0,-2 4 0 16,-1-1 8-16,-6 4 1 0,-3-1 1 0,0 5 0 15,-3 0-5-15,-3 11 0 0,-2-2-1 0,-1 4 0 16,0 4-16-16,0 2-3 0,0 5-1 0,4 5 0 15,2 1-11-15,3 2 0 0,3 3 9 0,3 5-9 0,6 3 0 16,6 0 0-16,6 2 0 0,3-2 0 0,6 2 0 16,0-2 0-16,9-3 0 0,-1 0 0 0,7-2 0 0,0-1 0 15,0-8 0-15,-1 1 0 0,4-11 0 0,-3 5 0 16,6-8 0-16,-1-2 8 0,7-6-8 16,-3-2-8-16,0-3 8 0,-4-10-12 0,1 2 12 0,0-3 0 15,-7 1-9-15,1-3 9 0,-3-3-8 0,-3-3 8 16,0-4-10-16,-4 2 10 0,-2-3 0 0,-3 0-9 15,-3 0 9-15,-3 6 0 0,-6 5 0 0,-3-3 0 16,-3 8 0-16,-3 0 0 0,-6 3 0 0,0 2 11 16,-3-2-3-16,-2 2 0 0,-1 9-8 0,-3 2 0 15,0 0 0-15,0 2 0 0,3 4-9 0,3 2 9 16,3-3-12-16,1 3 12 0,2 5-21 0,6 0 2 16,3 1 1-16,3-1 0 0,0 3-6 0,3 0 0 0,3-3-1 15,2 0 0-15,4 0 9 0,0 0 3 0,3-2 0 0,0-3 0 16,0 5 13-16,0-5 0 0,-3-3-10 0,-1 1 10 15,1 2 0-15,0-3 0 0,-3 0-9 0,3-2 9 16,-6 2 0-16,3 1 9 0,0 1-1 0,-3-1 0 16,0-4 16-16,-1 9 2 0,1-8 1 0,3 7 0 15,-6-2 3-15,3-3 1 0,6 3 0 0,-3 0 0 16,3-2-12-16,3 2-3 0,0-3 0 0,2-5 0 16,4 5-7-16,0-10-1 0,0 5-8 0,3-5 12 15,-4-3-4-15,4 2 0 0,-3-4-8 0,0-1 12 16,0-2-12-16,0 2 0 0,-7-5 0 0,4-2-10 15,-6-1-2-15,3-2-1 0,-3-3 0 0,-3 1 0 16,-3-6-4-16,-3 5-1 0,3 5 0 0,-9 1 0 16,-3-1 10-16,-3 6 8 0,-3 0-12 0,-3 5 12 0,-9 2 0 15,3 4 0-15,-6-1 0 0,3 6 0 0,-2 5 0 0,-1 0 16 16,0 2-4-16,0 3 0 0,6 3-1 0,0 6-1 16,7-1 0-16,-1 3 0 0,3-1-10 0,6 4 0 15,0-1 0-15,9-5 0 0,0-2 0 0,3 5 0 16,5-8 0-16,1 2 0 0,6-5 0 0,-3-2 0 15,3-3 8-15,0-3-8 0,0-2 0 0,-1-6 0 16,4-2 9-16,0-3-9 0,0-3 8 0,3 3-8 16,-7-5 8-16,1-3-8 0,0 0 9 0,0-2-9 15,0-3 12-15,-3 0-12 0,0-3 12 0,-1-3-4 16,4 4 0-16,0 1-8 0,0-1 9 0,-3 1-9 16,3 6 0-16,-4 1 9 0,-2 1-9 0,-3 4 0 15,0 5 0-15,-3-1 0 0,0 6 0 0,-3 3 0 16,-6-3-9-16,3 5 9 0,0 6 0 0,-6-3 0 15,0 5 0-15,0 0 0 0,-3 6 0 0,0-3 0 0,-3 2 0 0,3 1 9 16,0-6-9-16,0 5 0 0,0 1 0 0,3-3 0 16,0 0 0-16,0-6 0 0,0 1 0 0,3-3 0 15,-3 5 0-15,3-13 0 0,0 0-9 0,0 0 9 16,0 0 0-16,9-3 0 0,0-2-8 0,0 0 8 16,0-3 0-16,3 0 0 0,3-8 0 0,0 3 0 15,0-6-9-15,3 3 9 0,-1-2-13 0,1 2 5 16,0 0-7-16,3 3-1 0,-3 0 0 0,0 5 0 15,-3 0 16-15,-3 2-11 0,-4-2 11 0,1 6-10 16,0 2 10-16,-3 0 0 0,-6 0 0 0,3 5 0 16,3 0 0-16,0 3 0 0,0 6 0 0,-3-1 8 0,3 5-8 15,3 4 0-15,0-4 0 0,0 1 0 0,0 2 0 16,6-3 0-16,-3 3 0 0,2-2 0 0,1-6 0 16,-3 0 0-16,3 1 0 0,0-4 0 0,3-2 0 15,-6-3 0-15,3-2 0 0,-1-3 0 0,-2-3 0 16,3-2 0-16,-3-3 0 0,0-2 0 0,0-4 0 0,-3 1 0 15,3 0 8-15,-3-8-8 0,0 2 12 0,3-5-1 16,-3-2-1-16,2 0 0 0,1-1 6 0,3 1 2 16,-3-1 0-16,3 6 0 0,-3 0-6 0,3 2-2 15,-3 1 0-15,3 5 0 0,-3-6-10 0,-1 6 0 16,4 5 0-16,0 0 0 0,-3-3 0 0,3 6 0 16,-3 0 0-16,-3-3 0 0,3 8 0 0,-3 0 0 0,0-3 0 15,-9 3 0-15,8 3 0 0,-8-3 0 0,0 0 0 16,0 0 0-16,0 0 0 0,6 0 0 0,-6 0 0 15,0 0 8-15,0 0-8 0,0 0 12 0,0 0-12 0,0 0 12 16,0 0-12-16,-3 0 10 0,0 0-10 0,-2 0 10 16,-4 0-10-16,0 0-14 0,-3 0 3 0,3 0 1 15,-6 0-10-15,0 0-3 0,-6 5 0 0,9 0 0 16,-6 3 7-16,1 0 2 0,-1 3 0 0,0 2 0 16,0 6 14-16,3-4-11 0,0 9 11 0,-3-3-10 15,7 6 10-15,-1 5 0 0,0-1 0 0,3 1 0 16,3-3 0-16,3 3 0 0,6-6 0 0,0 1 0 15,3-1 0-15,9 1-8 0,0-3 8 0,2-6 0 16,1-2 0-16,6-3-8 0,3 1 8 0,0-4 0 16,5-7 0-16,1 2 0 0,-3-10 0 0,-3 2 0 15,2-7-15-15,-2 2 3 0,3-6 0 0,-6-4 0 0,3 5 12 16,2-9 0-16,-2-1-10 0,3 1 10 0,0-9 0 0,-4 2 0 16,1-6 0-16,-3 1 0 0,0-1 8 0,-3 4-8 15,-3-1 8-15,-10-2-8 0,1 7 12 0,-6 1-4 16,-6 2 0-16,-6 5 0 0,4 3 2 0,-7 6 0 15,0-3 0-15,0 10 0 0,-6 3-2 0,0 3 0 16,-3 7 0-16,3 1 0 0,1 2-8 0,2 8 0 16,-3 3 0-16,3 2 0 0,3 6 0 0,3 0 0 15,-3 8 0-15,6-9 0 0,3 4 0 0,3-4 0 16,3 7 0-16,6-9 0 0,3 0 0 0,3-3 0 16,6 1 0-16,3-6 0 0,5 0 0 0,1-5 0 15,6-3 8-15,3-5-8 16,-1-3-47-16,4 1-11 0,3-9-2 0,-4 0-807 15,10-7-161-15</inkml:trace>
  <inkml:trace contextRef="#ctx0" brushRef="#br0" timeOffset="181733.9">22829 16092 2808 0,'0'0'62'0,"0"8"13"0,6 2 2 0,0 9 1 0,0 2-62 16,6 6-16-16,0-1 0 0,-3 11 0 16,9-2 0-16,-7 2 0 0,4 5-9 0,0 0 9 15,-3 1 14-15,9 7 9 0,-6-3 1 0,0 4 1 0,0-4-10 0,-3-2-3 16,-1 6 0-16,-5-9 0 0,0 3-4 0,-9-5-8 15,-3-3 11-15,-5-3-11 0,-4 3 0 0,-6-5-12 16,-9-6 0-16,-6 1-854 16,-14-6-170-16</inkml:trace>
  <inkml:trace contextRef="#ctx0" brushRef="#br0" timeOffset="185839">14795 13727 1335 0,'0'0'29'0,"0"0"7"0,-3 8 0 0,0 2 2 0,-3 3-30 0,6 6-8 0,-3-1 0 0,3 9 0 15,-2-1 51-15,-1 6 9 0,0 5 1 0,0 5 1 16,0 1-3-16,0 2-1 0,0 0 0 0,0 2 0 15,3 1-15-15,0 5-3 0,0-3-1 0,0 3 0 16,3 0-13-16,0 0-2 0,-3-5-1 0,3-1 0 16,-3 1-4-16,3 2-1 0,-3-2 0 0,0-1 0 15,-3 1-18-15,0 0 0 0,3-3 0 0,-3-3 0 16,-3 0 0-16,3 1 13 0,-3-4-4 0,0-2-1 16,0 3-8-16,0-6 12 0,-3 1-12 0,0-4 12 15,3-1-12-15,-3-1 8 0,0-3-8 0,0-2 8 16,3 0-8-16,-3-6-14 0,3-2 3 0,1-3 1 15,2-2-123-15,3-3-25 0</inkml:trace>
  <inkml:trace contextRef="#ctx0" brushRef="#br0" timeOffset="187691.8">14911 13623 871 0,'-3'-10'38'0,"3"10"9"0,0 0-38 16,0-5-9-16,0-1 0 0,3-2 0 0,0 3 47 0,3 0 7 0,-3-1 2 0,0 1 0 15,-3 5-16-15,6-5-2 0,-3-3-1 0,-3 8 0 16,3-5-6-16,-3 5-2 0,0 0 0 0,9-3 0 16,-9 3 11-16,6-5 3 0,-6 5 0 0,6-3 0 15,3 3 2-15,0-3 1 0,0 1 0 0,0 2 0 0,0 0-18 0,3 0-3 16,0-6-1-16,2 4 0 0,1-1-8 0,3 3-3 16,0-5 0-16,3 0 0 0,0-1-13 0,3 1 11 15,-1-3-11-15,1 0 10 0,3 0-10 0,-3 3 0 16,3 2 0-16,-1 1 0 0,-2 2 0 0,0-3 0 15,0 0 0-15,0-2 8 0,-1 5-8 0,-2-3 0 16,0 1 0-16,0-4 0 0,-3 1 0 0,0 2 0 16,-1 1 0-16,1-1 0 0,3-2 0 0,0 2 0 15,0 1 0-15,0-1 0 0,0-2 0 0,2 2 0 16,4-2 0-16,-6 2 0 0,3-2 0 0,0 2 0 16,-4 1 0-16,1-1 8 0,0-2-25 0,0 2-6 15,-3-2-1-15,0 2 0 0,-3 0 5 0,-4 3 1 0,1-2 0 16,0-1 0-16,-3 3 18 0,0-3-12 0,-3 3 12 0,0-2-10 15,0-1 10-15,-6 3 0 0,0 0 0 0,0 0 0 16,6 0 0-16,-6 0 0 0,0 0 10 0,6 0-10 16,0 0 15-16,3 0-3 0,-3 0-1 0,3 0 0 15,-3 0-11-15,5 0 0 0,-2 0 0 0,3 0 8 16,-3 0-8-16,3 0 12 0,-3 0-12 0,3 0 12 16,0 3-12-16,-3-3-11 0,3 0 3 0,-3 2 0 15,3-2-1-15,-1 0 0 0,-5 0 0 0,3 0 0 16,0 0 9-16,0 0 0 0,-3-2 0 0,0 2-8 15,3 0 8-15,-3 0 0 0,0-3 0 0,3 3 0 16,0-3 0-16,-3 3 8 0,-3-2-8 0,3 2 11 16,0 0-11-16,0 0 0 0,0 0 0 0,-6 0 0 15,0 0 8-15,0 0-8 0,8 2 12 0,-2 1-4 16,-6-3-8-16,0 0 0 0,6 3 0 0,0 2 0 0,-6-5 0 16,6 5 10-16,-6-5-10 0,3 8 10 0,0 3 11 0,-3-3 3 15,0-8 0-15,3 8 0 0,-3 0-24 0,3 2 0 16,0-4 0-16,-3 1-8 0,0 1 8 0,0 3 0 15,3 0 10-15,0-1-10 0,0 3 8 0,0 3-8 16,-3 0 0-16,3 0 0 0,0 0 12 0,3 5-4 16,-3-2-8-16,3-1 12 0,0 3-12 0,-3 0 0 15,0 3 0-15,3-3 0 0,-3 3 0 0,3-3 11 16,-3 3-11-16,3 0 10 0,-3 5-10 0,0-2 0 16,3-1 0-16,0 3 8 0,-4 0-8 0,1 3 0 15,0 0 0-15,3-3 8 0,-3 0-8 0,0 0 0 0,0-2 0 0,0 2 0 16,-3-3 0-16,3 1 0 15,0 2 9-15,-3-3-9 0,3 1 10 0,-3-1-2 0,0 3-8 16,3-2 12-16,-3-1-3 0,0 1-1 0,3-1 0 0,-3 3 0 16,3-2 3-16,-3-1 0 0,0 3 0 15,0-2 0-15,0-1-3 0,0-2 0 0,0 2 0 0,0 1 0 16,0-1 0-16,0 3-8 0,0-2 12 0,0 2-4 16,0-3-8-16,0 6 0 0,0-5 9 0,0 2-9 15,0 0 8-15,0-3-8 0,-3 3 10 0,3-2-10 16,0-3 19-16,-3 2-3 0,3 0 0 0,0-2 0 15,-3 0 19-15,3 3 3 0,0-4 1 0,0-1 0 16,0 4-26-16,0-2-5 0,0 0 0 0,-3-3-8 16,0 0 12-16,3 3-4 0,0-3 0 0,-3-3-8 15,0 4 11-15,3-4-11 0,-6 1 10 0,3-1-10 0,0 1 11 16,-3-1-11-16,1-2 12 0,-1 3-12 0,0-3 17 16,3 2-3-16,-6-5-1 0,6 3 0 0,-3 0-1 15,0 0-1-15,0 0 0 0,3 0 0 0,0-3-11 0,0 3 0 16,3-3 0-16,0-2 8 0,0-1-8 0,0 3 0 15,0 1 0-15,0-1 8 0,0 0-8 0,0-2 0 16,0-1 0-16,0 1 0 0,0-3 8 0,0 2-8 16,-3-2 0-16,3-2 8 0,-3 1-8 0,3-1 0 15,0-6 9-15,-3 8-9 0,3-8 8 0,0 5-8 16,-3 3 8-16,3-8-8 0,0 0 10 0,-3 8-2 16,0-3-8-16,3-5 12 0,-3 8-4 0,3-8-8 15,0 0 11-15,0 5-11 0,0 3 8 0,0-8-8 16,0 0 0-16,0 0 0 0,-3 6 0 0,3-6 0 0,0 0 8 0,0 0-8 15,0 8 0-15,0-8 8 0,0 0-8 0,0 0 0 16,0 0 11-16,0 0-11 0,-3 5 10 0,-3-5-10 16,0 5 11-16,0-2-11 0,6-3 12 0,-6 0-12 15,0 0 8-15,-3 0-8 0,1 0 0 0,-1 0 0 16,0-3 9-16,0 3-9 0,0 0 0 0,-3 3 9 16,0-3-9-16,-3 0 0 0,-3 2 0 0,0-2 0 15,1 3-10-15,-1-3-4 0,-9 5-1 0,3-2 0 16,-3 0-4-16,0-1-1 0,-5 4 0 0,-4-4 0 15,-6 1 20-15,4 0-10 0,-1 2 10 0,0-3-8 16,-2 4 8-16,2-4 0 0,0 1 0 0,-2 0 0 16,2-1 0-16,-3 4 0 0,-2-4 8 0,-1-2-8 15,6 6 9-15,0-4-9 0,-5 1 12 0,5 0-12 16,3 2 17-16,-2-5-3 0,5 2-1 0,-3 1 0 16,4-3-1-16,-1 3 0 0,3-3 0 0,-3 0 0 0,3 0 3 0,4 0 0 15,-4 0 0-15,6 0 0 0,3 0-6 0,0 0-1 16,4 5 0-16,-1-2 0 0,3-3-8 0,0 0 0 15,3 2 0-15,0-2 0 0,6 3 0 0,-3-3 0 16,0 0 8-16,3 0-8 0,6 0 0 0,0 0 0 16,-9-3 0-16,9 3 8 0,-3-5-8 0,3 5 0 15,-5-5 0-15,2 5 0 0,0-3 0 0,3 3 0 16,0 0 0-16,-6-5 0 0,0 0 0 0,3 5 0 16,3 0 0-16,0 0 0 0,0 0 0 0,-3-3 0 15,-3-2 0-15,0-1 0 0,3 1 8 0,0 0-8 16,-3-1 0-16,3-2 8 0,-3 3-8 0,3-3 0 15,-3 0 0-15,3-5 0 0,0 5 0 0,0-5 0 16,3 0 0-16,-3-6 0 0,3 1 0 0,0-9 0 0,0 1 0 16,3-6 0-16,-6-2-11 0,3-6 3 0,0-2 0 15,3-1 0-15,-3-2 8 0,0 0-8 0,0 6 8 0,0-1-8 16,0 6 8-16,0-1 0 0,0 3 0 0,0 3 0 16,0 8 0-16,3-3-10 0,-3 6 10 0,3-1 0 31,0 1-94-31,3-1-12 0,0-2-2 0</inkml:trace>
  <inkml:trace contextRef="#ctx0" brushRef="#br0" timeOffset="193996.56">15373 13092 172 0,'0'0'8'0,"0"0"1"0,0 0-9 0,0 0 0 0,-3-3 0 0,3 3 0 15,0 0 180-15,0 0 35 0,3-5 6 0,-3 5 2 16,3-6-137-16,-3 6-27 0,6-8-6 0,0 3-1 16,0 2-4-16,0-2 0 0,-6 5-1 0,12-2 0 15,-1-1 1-15,1-2 0 0,0 2 0 0,0 0 0 16,3 1-18-16,0 2-3 0,3 0-1 0,3-3 0 16,-1 0 2-16,4 3 1 0,3-5 0 0,3 2 0 15,3 1 2-15,2-1 0 0,4 3 0 0,3-2 0 0,5 2-3 0,-2 0-1 16,-3 0 0-16,-1 2 0 0,-2-2-13 15,0 3-2-15,-7-1-1 0,4 1 0 0,3 0-11 0,-3-3 0 16,-1 0 9-16,-2 2-9 16,-3 1-91-16,0 0-22 0</inkml:trace>
  <inkml:trace contextRef="#ctx0" brushRef="#br0" timeOffset="196116.42">1719 14377 57 0,'-3'11'0'0,"3"-11"0"0,-6 3 0 0,3 2 0 15,-6 0 228-15,7-2 41 0,2-3 8 0,0 8 2 16,0-8-172-16,0 0-35 0,0 0-6 0,0 3-2 16,5 2-23-16,4-3-5 0,6 1 0 0,0-6-1 15,6 1 5-15,6-1 0 0,3 1 1 0,-4-1 0 16,7 0-12-16,3-2-2 0,0 2-1 0,5 3 0 15,1 3-1-15,5-3 0 0,1 3 0 0,6-3 0 0,-1 5-1 16,7 0-1-16,-7 0 0 0,4 1 0 0,8-1-1 0,4 0 0 16,11 3 0-16,1 0 0 0,-10-3-8 0,12 3-2 15,7-2 0-15,5-1 0 0,0 0 3 0,6-2 0 16,4-3 0-16,-1 0 0 0,-3 0 0 0,6 0 0 16,-12-5 0-16,10 2 0 0,5-2-6 0,-6-1-1 15,0-2 0-15,3 1 0 0,6-1 4 0,-3 0 0 16,1 0 0-16,-1 0 0 0,6-3 17 0,-6 3 4 15,-12 0 1-15,9 0 0 0,3 0-8 0,-2 1-2 16,-4 4 0-16,6 0 0 0,3-5-9 0,-6 3-3 16,0 2 0-16,-5 1 0 0,2-1-3 0,-9 3-1 15,-9 3 0-15,-2-1 0 0,2-2-8 0,-9 0 0 0,-5 3 0 16,-13-3 0-16,1 3 0 0,-13-1 0 16,-2 4 0-16,-9-4 0 0,-6 4 0 0,-7 1 0 15,1-1 0-15,-6-4 0 0,-3 1 0 0,-6 2 0 0,0-2 0 0,-9-3 0 16,0 0 0-16,0 0 0 0,0 0 9 0,0 0-9 31,-6 0-24-31,0 0-8 0,-3 3-3 0,0-3 0 16,0-3-31-16,-3 3-6 0,0 0-2 0,-3 0-563 0,1-3-113 0</inkml:trace>
  <inkml:trace contextRef="#ctx0" brushRef="#br0" timeOffset="-196729.03">6866 12173 702 0,'-6'-2'31'0,"6"2"6"0,0 0-29 0,0 0-8 0,0 5 0 0,-3-2 0 15,0 2 72-15,0 0 12 0,0 3 4 0,3 0 0 16,-3 3-12-16,3 2-1 0,0 0-1 0,0 3 0 15,0 5-14-15,3 0-4 0,-3 1 0 0,0 1 0 16,3 1-2-16,0 3-1 0,0 2 0 0,3 5 0 16,-3 3-6-16,3 3-2 0,-3 5 0 0,3 3 0 15,0-1-20-15,-3 3-4 0,0-2-1 0,-3 5 0 16,3 0-12-16,-3 2-8 0,0 1 8 0,-6 2-8 16,3 0 10-16,-3 1-2 0,0 2-8 0,-3-1 12 15,0 4 0-15,-3-3-1 0,6 2 0 0,-3-2 0 16,0-3 5-16,0 1 2 0,0 1 0 0,3-4 0 0,-3-6-18 0,0 0 0 15,4 1 0-15,-4-4 0 0,0-2 10 0,0 0-2 16,0-8 0-16,3 3 0 0,0-8-8 0,-3 2 8 16,0 1-8-16,0-4 8 0,3-4-8 0,-3-1-17 15,0-2 4-15,0 0-602 16,3-3-120-16</inkml:trace>
  <inkml:trace contextRef="#ctx0" brushRef="#br0" timeOffset="-195785.22">6791 11943 864 0,'0'0'76'0,"-14"0"-60"15,5 0-16-15,-3 0 0 0,-3-2 116 0,0 2 21 16,-3-3 4-16,0 3 1 0,-3 0-70 0,1 0-13 16,-4 0-3-16,0 0-1 0,-3 0-7 0,-3 0 0 15,1 3-1-15,-7-3 0 0,-6 2-21 0,-5-2-4 16,-1 6-1-16,-6-4 0 0,-2 1-21 0,-4 2 0 16,-2 3 0-16,-10-3 0 0,-11 1 0 0,0-1 9 15,-4 3-9-15,-8 0 10 0,-6-3-10 0,-3 0 0 16,0 1 0-16,-10-1 8 0,-8-2-8 0,-3 2 0 15,-3-5 9-15,-3 5-9 0,-6-2 0 0,-2 2 0 16,-1-5 0-16,0 5 0 0,0 1 8 0,-3-1-8 16,-6 3 8-16,0-3-8 0,1 3 19 0,8-2-1 0,3-4 0 0,3 3 0 15,0-2 23-15,6 0 5 0,12-1 1 0,0 1 0 16,0 0-3-16,8-3 0 0,10-3 0 0,6 3 0 16,6 3-12-16,-1-3-2 0,7 0-1 0,8 0 0 15,7 0-10-15,5 5-3 0,10-2 0 0,8-1 0 16,3 1-1-16,10 0-1 0,8-1 0 0,3 4 0 15,9-1-14-15,3 3 0 0,0 0 8 0,6 2-8 16,6 1 0-16,0 2 0 0,3 3 0 0,3 0 0 16,-3 0 0-16,6 2 0 0,0 1 0 0,-1-1 0 15,7 1 0-15,-9 2 0 0,3 0 0 0,0 0 0 16,-6 3 0-16,-3 0 0 0,3 2 0 0,-3 1 9 16,-6-3-9-16,0 5 0 0,0 0-10 0,0 3 10 15,0 5 0-15,-9 0 0 0,3 0-8 0,0 2 8 16,0 4 0-16,-3-4 0 0,0 6 0 0,-3 0-9 0,0 6 9 15,3-1 0-15,-3 5-9 0,4 1 9 0,-4 2 0 0,0-2-9 16,3 2 9-16,0 0 0 0,0 6-10 0,0-1 10 16,0-5-8-16,3-2 8 0,0-3-11 0,3-3 11 15,-3-5-13-15,0 0 5 0,-3-3-1 0,0 1 0 16,-2-1 0-16,2-2 0 0,-6-3 9 0,3 0 0 16,-3-3 0-16,-3-2-8 0,6 0 8 0,-9-3 0 15,0 0 0-15,4 0 0 0,5-2 8 0,-6 2-8 16,6-3 8-16,0 1-8 0,3-4 0 0,-6-1 0 15,9-4 0-15,-3 1-8 0,9-3 8 0,-6-3 0 16,6-5 0-16,0 2-8 0,6-2 8 0,-6-5 0 0,9-1 0 16,-3-2 0-16,9 0 0 0,6-5 0 0,0 3 0 15,9-6 8-15,-1 0 3 0,13-3 1 16,-6-2 0-16,8 0 0 0,7-3-12 0,6 0 0 16,8 0 9-16,-3-3-9 0,10 6 9 0,2-3-9 0,7 1 12 0,8 1-12 15,0 6 17-15,4 0-3 0,-1 0-1 0,3 6 0 16,3-1-13-16,-2 8 0 0,-4-2-9 0,3 8-726 15,0 2-145-15</inkml:trace>
  <inkml:trace contextRef="#ctx0" brushRef="#br0" timeOffset="-43984.14">10170 12721 1036 0,'0'0'92'0,"0"0"-73"15,0-5-19-15,0 5 0 0,3-5 192 0,-3 5 34 0,0 0 7 0,0 0 2 16,0 0-86-16,0 0-17 0,0 0-3 0,0 0-1 15,0 0-31-15,0 0-6 0,0 0-2 0,3 8 0 16,3-3-29-16,-3 3-5 0,3 0-2 0,0 2 0 16,0-2-19-16,-3 5-4 0,2-5-1 0,4 3 0 15,0 2-16-15,3-2-3 0,-3-1-1 0,6 1 0 16,3-3-9-16,-3 2 0 0,6-2 9 0,-1 0-9 0,4 0 0 0,0-2 8 16,3-1-8-16,-3-2 0 0,2 2 0 15,-2-5 0-15,-3 0 0 0,0 0 0 0,-3 0 0 0,-6 0 0 16,0 2 0-16,-3 1 0 0,-9-3 0 0,0 0 0 15,0 0 0-15,-6 8 0 0,-3 0 12 0,-9 5-1 16,-3 0-1-16,-9 6 0 0,0-1-10 0,-5 1 12 16,-1 2-12-16,0 0 12 15,1 0-84-15,-1 1-16 0,0 1-3 0,6 1-1180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8:36:32.93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10640 14243 748 0,'0'0'67'0,"0"0"-54"0,0 0-13 0,0 0 0 15,0 0 93-15,0 0 16 16,0 0 3-16,9 0 1 0,0 0-73 0,-3 0-14 0,3 0-3 0,0 0-1 16,0 0 24-16,0 0 5 0,3 0 1 0,-1 0 0 15,4 0-7-15,0 0-1 0,3-3 0 0,0 3 0 16,3-3-12-16,0 1-2 0,-1-1-1 0,4-2 0 15,0 2-19-15,3-2-10 0,0-1 10 0,-1-2-511 16,1-2-103-16</inkml:trace>
  <inkml:trace contextRef="#ctx0" brushRef="#br0" timeOffset="690.4">10601 11557 1472 0,'0'0'65'0,"0"0"14"0,0 0-63 0,6 0-16 0,3 0 0 16,0-3 0-16,3 3 0 0,0 0 9 15,3-2-9-15,0 2 8 0,6 0-8 0,2-3 0 16,-2 0 0-16,6 1 0 0,3-1 0 0,3 3 0 0,-1-3-12 0,4 1-644 16</inkml:trace>
  <inkml:trace contextRef="#ctx0" brushRef="#br0" timeOffset="1391.55">10578 8901 1148 0,'0'0'51'0,"3"-3"10"0,3 0-49 0,-1-2-12 16,4 2 0-16,6-2 0 0,-3 2 47 0,6 1 6 15,6-4 2-15,3 4 0 0,2-1-31 0,7 1-5 16,0-4-2-16,6 6-633 0</inkml:trace>
  <inkml:trace contextRef="#ctx0" brushRef="#br0" timeOffset="2770.26">10485 10933 810 0,'0'0'36'0,"0"0"7"0,0-3-35 0,0-2-8 0,0-1 0 0,-3 1 0 16,3 2 79-16,0-2 13 0,0 5 4 0,0 0 0 15,0 0-12-15,0 0-1 0,0-5-1 0,0 5 0 16,0 0-30-16,0 0-5 0,3 5-2 0,0 3 0 16,0 5-9-16,3 6-1 0,-3-1-1 0,0 9 0 15,0-1-3-15,0 6-1 0,-3 2 0 0,0 3 0 16,0 3-13-16,0 5-2 0,0-5-1 0,-3 5 0 16,3-6-14-16,0 4 11 0,-3-6-11 0,0-3 10 15,0-2-2-15,3-3-8 0,-3-2 12 0,0-1-4 16,0 0-8-16,0-4 10 0,0-1-10 0,0-3 10 15,0 1-10-15,0-3 10 0,0-6-10 0,0 1 10 16,3-3-10-16,0-3 0 0,-3 0 0 0,3-5 0 16,0 0-47-16,0 0-8 0,-3-8-1 0</inkml:trace>
  <inkml:trace contextRef="#ctx0" brushRef="#br0" timeOffset="3358.19">10435 10874 1587 0,'0'0'70'0,"0"0"15"0,3-5-68 0,0 0-17 16,3 0 0-16,3-1 0 0,2 4 14 0,4-4-1 0,3-2 0 0,0 3 0 15,6 0 21-15,0-1 4 0,2-1 1 0,1-1 0 16,3 2 3-16,3 1 1 0,2-3 0 0,4 3 0 15,0-1-19-15,3 1-4 0,-4 3-1 0,4-6 0 16,0 5-5-16,-4-2-1 0,1 2 0 0,3-2 0 16,-4 2-5-16,1-2 0 0,0 0-8 0,-4-1 12 15,4 4-3-15,-6-4-1 0,0 4 0 0,-7-1 0 16,1 0-8-16,-3 3-9 0,-3 0 9 0,-6 0-13 16,0 3 13-16,-3-3 0 0,-1 5 0 0,-5 1 0 15,0-4 10-15,0 4-2 0,-6 4 0 0,3-2 0 16,0 3 0-16,-3 2-8 0,0 0 12 0,-3 3-4 15,0 0-8-15,3 2 8 0,-3 4-8 0,0-1 8 16,0 2-8-16,0 1 8 0,0 0-8 0,3 5 8 16,-3 0-8-16,0 0 0 0,3 1 0 0,-3 1 0 15,1 4 13-15,2-1-2 0,0 3-1 0,0-2 0 0,0 2 0 0,2 2 0 16,-2-4 0-16,3-1 0 0,-3-2-2 0,3-3 0 16,0 0 0-16,0 0 0 0,0-5 1 0,3 0 0 15,-3 0 0-15,3-3 0 0,0 0 2 0,0-3 0 16,-3 1 0-16,3-3 0 0,0-3 1 0,-3-2 0 15,3 2 0-15,-3-3 0 0,0-2-4 0,0-2 0 16,-3-6 0-16,0 0 0 0,0 0-8 0,0 0 12 16,0 0-12-16,-3 2 12 0,-6-2 0 0,0 0 1 15,-3 0 0-15,-6 0 0 0,-3 0-3 0,-5-2-1 16,-7 2 0-16,0-3 0 0,-3 3-9 0,-2 0 0 16,-7 0 0-16,0 0 0 0,1-3 0 0,-1 3 0 15,1-2 0-15,-4-1 0 0,6 0 0 0,1-2 0 16,-1 2 0-16,6-2 0 15,6 3-52-15,4-4-16 0,5 4-4 0</inkml:trace>
  <inkml:trace contextRef="#ctx0" brushRef="#br0" timeOffset="5164.22">13554 11501 115 0,'-15'-15'0'0,"12"7"10"0,0-6-10 0</inkml:trace>
  <inkml:trace contextRef="#ctx0" brushRef="#br0" timeOffset="5735.27">13602 11157 172 0,'0'-18'8'0,"3"10"1"0,-3 0-9 0,0 0 0 15,-3-2 0-15,3 2 0 0,0 0 225 0,-3-3 43 0,0 3 9 0,0 0 2 16,0 0-121-16,0 3-24 0,0 0-5 0,0-3-1 16,-3 2-16-16,3 4-4 15,0-3-1-15,0 2 0 0,0 0-27 0,0 3-6 0,3 0-1 0,0 0 0 16,0 6-38-16,-3 1-8 0,-3 7-2 0,3-4 0 16,0 6 11-16,0 3 3 0,0 5 0 0,0-1 0 15,-3 4-26-15,3 2-5 0,0-3 0 0,-3 3-8 16,3 3 8-16,-3 0-8 0,4-6 0 0,-4 4 0 15,3-4 8-15,0-2-8 0,-3 0 0 0,6-6 0 16,-3 1 0-16,0-3 10 0,0-6-10 0,0 1 8 16,0-3-8-16,0 0 12 0,3-8-12 0,0 0 12 15,0 0 0-15,0 0 0 0,0 0 0 0,0 0 0 16,0-8-12-16,3-3 8 0,-3-2-8 0,3-3 8 16,3 0-8-16,-3 0-9 0,3-2 9 0,0-4-13 0,0 4 13 15,-1-3-11-15,1 0 11 0,-3-1-10 0,0 4 10 16,3-1-12-16,-3 1 12 0,3-1-12 0,-3 1 12 0,3-1 0 15,-6 3 0-15,3 1 0 0,3 1 0 0,-3 4 0 16,0-1 0-16,3 6 0 0,-3 0 0 0,3 2 0 16,-6 3 0-16,0 0-12 0,12 3 12 0,-3 2 0 15,0 0 0-15,3 6 0 0,0-1 0 0,-1 4 0 16,1 1-11-16,3 1 11 0,0 0 0 0,3 3 0 16,-3 2 0-16,3-3 0 0,0 1 0 0,-1-1 0 15,-2-2-8-15,6 0 8 0,-3-3 0 0,0-5 0 16,0 0 0-16,0-2 0 0,-1-1 0 0,4-2 0 15,-3-6 9-15,0 0-9 0,-3-2 18 0,0-3-2 16,-3 0-1-16,0-2 0 0,-3-4 5 0,-1-2 2 0,-2 1 0 16,-3-4 0-16,0-2 0 0,-3 0 0 0,0-6 0 0,-3 1 0 15,0-1 0-15,-3-2 0 0,-2 3 0 0,2-1 0 16,0 3-6-16,-3-2 0 0,0 2-1 0,0 3 0 16,3 3-15-16,-3-1 11 0,0 3-11 0,3 3 10 15,0 2-27-15,3 3-6 0,-3 3-1 0,3 0 0 31,3 5-153-31,0 0-31 0,0 0-7 0,0 0-1 0</inkml:trace>
  <inkml:trace contextRef="#ctx0" brushRef="#br0" timeOffset="6390.45">14331 11078 1652 0,'-6'-3'73'0,"6"3"15"0,-3-2-70 0,-3-1-18 0,0 3 0 0,0 0 0 16,0 0 38-16,0 0 4 0,-3 5 1 0,3-2 0 15,-2 2 13-15,-1 3 4 0,0 3 0 0,3 2 0 16,-6 0-10-16,3 6-2 0,-6-1 0 0,6 4 0 16,-3 1-12-16,3 1-4 0,0 3 0 0,3-1 0 15,0 1-7-15,3-1-1 0,-3 1-1 0,6-4 0 0,3 1-11 0,3 0-1 16,0-6-1-16,3 1 0 0,3 0-1 0,0-4 0 15,3-1 0-15,3-4 0 0,0-2-1 0,0 0 0 16,2-3 0-16,4-2 0 0,3-3-8 0,-3-5 12 16,6-1-12-16,-4-2 12 0,1-5-12 0,0 0 0 15,0 0 9-15,-3-6-9 0,-1-2 0 0,-2 0 0 16,-3-3 0-16,-3-2 0 0,-3-6 0 0,0 0-10 16,-6-2 10-16,0 2-10 0,-6 0-4 0,-3 6-1 15,-3 5 0-15,0 2 0 0,-6 1 3 0,-3 4 1 16,-6 6 0-16,-3 3 0 0,1 3-10 0,-4-1-3 15,0 6 0-15,3 2 0 16,-3 3-10-16,4 0-2 0,2 0-1 0,0 2 0 16,6 1-152-16,3 2-31 0</inkml:trace>
  <inkml:trace contextRef="#ctx0" brushRef="#br0" timeOffset="6621.9">14641 11142 2239 0,'0'0'49'0,"0"0"11"0,0 0 1 0,0 0 2 0,0 0-51 0,6 0-12 0,2-3 0 0,1 0 0 16,0 1 37-16,3 2 5 0,3-6 1 0,0 6 0 16,-3-2-8-16,9-1-2 0,0 0 0 0,2 3 0 15,1-5-24-15,3 5-9 0,-3-2 0 0,3-4 9 16,2 4-9-16,-2-1 0 0,-3 0 0 0,0-2 0 15,-3 5-133-15,-4-3-23 0,1 1-4 0,-9-1 0 16</inkml:trace>
  <inkml:trace contextRef="#ctx0" brushRef="#br0" timeOffset="6832.92">14894 11115 2278 0,'0'0'101'0,"0"0"21"0,0 0-98 0,0 0-24 15,0 0 0-15,-3 11 0 0,3-1 24 0,0 1 0 16,3 2 0-16,-3 0 0 0,3 3 32 0,-3 0 7 16,6 5 1-16,-6-2 0 0,0 5 3 0,3-1 1 15,-3 4 0-15,2-1 0 0,-2 3-48 0,0-2-8 0,-2-1-3 0,2 1 0 16,-3-1-20-16,-3 1-4 0,3-3-1 0,0 2 0 31,0 0-200-31,3 4-40 0,0 25-8 0,3-20-1 0</inkml:trace>
  <inkml:trace contextRef="#ctx0" brushRef="#br0" timeOffset="7448.11">16162 11509 1497 0,'0'0'66'0,"3"-5"14"0,-3-3-64 0,3 0-16 16,0 3 0-16,0 0 0 0,-3-3 112 0,0 2 18 0,0-2 4 0,0 3 1 15,-3-3-30-15,0 3-5 0,0 0-2 0,-3-1 0 16,0 1-24-16,-3-3-5 0,3 3-1 0,-3 2 0 16,0 3-32-16,0-2-8 0,0-1 0 0,-3 3-1 15,0 3-11-15,3-1-3 0,-6 1 0 0,4 2 0 16,-1 3-13-16,3 3 0 0,-3-3 0 0,0 5 0 15,3 0 0-15,3 0 0 0,0 1 0 0,6-1 0 16,0 0 0-16,0 3-8 0,3-3 8 0,3-2-10 16,3-1-2-16,0-2 0 0,3-3 0 0,3 3 0 15,0-5-3-15,-1 0-1 0,4-6 0 0,0 0 0 16,-3-5 6-16,3 3 1 0,0-5 0 0,0-1 0 16,-4-2 0-16,-2 2 0 0,0-2 0 0,-3 0 0 15,0-3 9-15,0 3 0 0,-3-3 0 0,0 0 8 16,-3 3 2-16,-3-1 1 0,0 4 0 0,-3-1 0 15,3 1 20-15,-6 4 4 0,3 1 1 0,0 2 0 16,3 3-26-16,0 0-10 0,0 0 8 0,-6 6-8 0,0 2 11 0,3 2-3 16,0 1-8-16,0 2 12 0,3 0-12 0,3 1 0 15,-3-1 0-15,6 3 0 0,0 0 0 0,3-3 0 16,0 3 0-16,3-3 0 16,6-3-101-16,3 1-14 0,-1-3-2 0,1 0-986 0</inkml:trace>
  <inkml:trace contextRef="#ctx0" brushRef="#br0" timeOffset="7688.04">16921 11038 2718 0,'-15'-5'120'0,"15"5"25"0,0 0-116 0,0 0-29 0,-3 5 0 0,-3 6 0 15,0 0 0-15,0 2 0 16,6 3 0-16,-3 2 0 0,-3 3 12 0,3 3-3 0,3 3-1 0,0 2 0 15,-3 0-8-15,0 5 0 0,3 1 0 0,0-4 0 16,0 1 0-16,0 0 0 0,0-3 11 0,3 0-11 16,0-2 12-16,0-1-4 0,-6-2-8 0,3-3 12 15,3-2-12-15,0-4-8 0,-3 1 8 0,3-2-13 16,-3-4-119 0,0-2-23-16,3-3-5 0,-3-5-906 0</inkml:trace>
  <inkml:trace contextRef="#ctx0" brushRef="#br0" timeOffset="8137.26">16831 11126 1728 0,'0'0'76'0,"0"-6"16"0,-3 1-73 0,0 0-19 16,6 0 0-16,-3 2 0 0,0 3 182 0,6-5 33 16,3 2 6-16,3 3 2 0,0-3-171 0,0 1-33 15,-3 4-7-15,3 1-2 0,6 0 0 0,-3 2 0 16,2 3 0-16,-2 2 0 0,0-2-10 0,3 3 0 15,0 2 0-15,-6 0 0 0,-3 1 0 0,6-1 0 16,-1 3 0-16,-2-3 0 0,-9-2 12 0,0 2 0 16,3 0 0-16,-3 3 0 0,-3-6-12 0,-3 4-17 15,-3-1 4-15,3-2 1 0,-3-1 12 0,-3 1 16 0,-5-1-3 16,-1-2-1-16,3 3-27 0,0-3-5 0,-9-3-2 16,3 0 0-16,3 1 0 0,-3-4 0 0,7-2 0 0,-7 0 0 31,0 0-18-31,6-2-3 0,3 2-1 0,3-3 0 0,-6-2 44 0,6 5 0 0,6 0 11 0,0 0-3 15,0 0 23-15,0 0 4 0,12 0 1 0,0 0 0 16,3 2-14-16,0 4-2 0,0-1-1 0,0 3 0 16,2 2 9-16,1-2 1 0,-3 6 1 0,6-4 0 15,-3 3-7-15,3 1-2 0,0-1 0 0,-1 0 0 16,-5 0-3-16,6 1-1 0,6-1 0 0,-9 0 0 16,-3 0 3-16,2-2 1 0,4 2 0 0,0-2 0 15,-3-3-1-15,3 2 0 0,-6 1 0 0,3-3 0 16,-1 0-20-16,-2-3 0 0,-3 3 0 0,-3-6 0 15,6 1-22-15,-6 0-9 16,-9-3-1-16,0 0-1 0,6-3-170 0,0-2-33 0,0-11-8 0,-9 0 0 16</inkml:trace>
  <inkml:trace contextRef="#ctx0" brushRef="#br0" timeOffset="8340.34">17340 11184 2487 0,'0'0'55'0,"0"0"11"0,0 0 2 0,-3 8 2 0,0 0-56 0,3 2-14 16,6 4 0-16,3-1 0 0,-3 3 20 0,3 2 0 16,3 1 1-16,0-1 0 0,3 3 23 0,0 1 5 15,0-4 1-15,2 3 0 0,4-2-19 0,-3-3-4 16,0 0-1-16,0-1 0 0,6 1-13 0,-3-2-2 0,-1-4-1 0,1 1 0 16,-3-3-10-16,0 0 0 15,0 0 0-15,0-3 0 16,-1-5-139-16,-2 0-29 0,3-3-7 0</inkml:trace>
  <inkml:trace contextRef="#ctx0" brushRef="#br0" timeOffset="8526.86">17858 11179 403 0,'-9'0'36'0,"0"0"-36"0,3 5 0 0,-2 3 0 15,-1 5 486-15,-3 0 90 0,0 3 19 0,0 0 3 16,3 5-421-16,-6 0-84 0,-3 1-17 0,6-1-3 15,6 5-2-15,-3 1-1 0,-5-4 0 0,-4 4 0 16,3-1-50-16,0 4-9 0,3-4-3 0,-3 0 0 16,0 4-167-16,-3 1-33 0,-8 41-8 0,2-19 0 0</inkml:trace>
  <inkml:trace contextRef="#ctx0" brushRef="#br0" timeOffset="11494.1">785 3231 1152 0,'0'0'102'0,"0"0"-82"0,0 0-20 0,3-3 0 16,3-2 177-16,6-3 31 0,-9 5 7 0,8 0 1 16,4-7-88-16,-6 2-18 0,6 0-3 0,3 0-1 15,-3-3-30-15,9 1-7 0,-9-1-1 0,5 6 0 16,1-8-33-16,0 2-7 0,3 1-2 0,-3 4 0 16,0-7-8-16,-1 5-2 0,1 0 0 0,0 0 0 15,-3 0-8-15,3 0-8 0,0 3 12 0,-4 5-12 16,-2-5 14-16,3 5-4 0,-9-3-1 0,0 6 0 0,-3 2-9 15,0 0 0-15,-3 1 0 0,-6 4 0 0,3 3 0 0,-6 3 12 16,-3 6-12-16,-3-1 12 0,-3 2-12 0,6 4 0 16,-9 5 0-16,-2 2 8 0,2 0-8 0,3 4 0 15,-6-4 0-15,0 0 0 0,3 1-9 0,-2-4 9 16,-1 1 0-16,0 3 0 0,6-9 0 0,0 3 0 16,-6 0 0-16,6 0 0 0,3-2 0 0,1-3 0 15,-1-3 0-15,6 0 0 0,3-2 0 0,-3-4 0 16,3-1 0-16,0-1 0 0,6-5 11 0,6-3-1 15,-9-5 0-15,9 8 0 0,-3-8-2 0,3-5 0 16,2 2 0-16,4-5 0 0,0-2 8 0,3-4 0 16,0-2 1-16,3 3 0 0,-3-5 16 0,2-1 3 0,4-2 1 15,3 2 0-15,-6-2 1 0,3 3 0 0,3-1 0 0,2 1 0 16,-8 2-38-16,0-3 0 0,3 6 0 16,-6 0 0-16,2 2 8 0,-2 1 0 0,-6-1 0 15,0 3 0-15,-6 3-8 0,6 0-8 0,-12 5 8 16,0 0-12-1,0 0-59-15,0 0-12 0,0 0-2 0,0 0-1 16,0 0-140-16,0 0-28 0</inkml:trace>
  <inkml:trace contextRef="#ctx0" brushRef="#br0" timeOffset="11816.78">1594 3101 1152 0,'0'0'102'0,"0"0"-82"15,0 0-20-15,6-3 0 0,0 3 192 0,-3-5 35 16,3 2 6-16,3-2 2 0,3 0-75 0,-3-1-16 15,3 1-2-15,-3-3-1 0,3 0-71 0,6 0-14 16,-7-2-4-16,4 2 0 0,3-3-20 0,0 1-4 16,-3 4 0-16,6-7-1 0,-6 5-13 0,2-2-2 15,-2-1-1-15,3 6 0 0,-6-1-11 0,0 1 0 16,0-3 0-16,-3 3 8 16,0 5-92-16,0-5-18 0,-3 2-4 0,-6 3-1048 0</inkml:trace>
  <inkml:trace contextRef="#ctx0" brushRef="#br0" timeOffset="12027.91">1594 3384 1612 0,'3'-5'72'0,"-3"5"14"16,3-3-69-16,3-2-17 0,3 0 0 0,0-3 0 15,-3 0 196-15,9-6 35 0,-3 4 7 0,0-1 2 0,6 3-120 0,-7-5-23 16,7 2-5-16,3 1 0 0,-6-3-33 15,6-1-7-15,-3 4 0 0,3-1-1 16,-4 1-31-16,1-4-7 0,3 4-1 0,0-1 0 0,-6 1-12 0,3-1-13 16,0 1 2-16,-4 2-881 15,4-3-177-15</inkml:trace>
  <inkml:trace contextRef="#ctx0" brushRef="#br0" timeOffset="12558">2508 3336 1594 0,'0'0'71'0,"0"8"14"0,0-8-68 0,3 6-17 15,-3-6 0-15,0 8 0 0,0-3 87 0,0-5 13 0,0 8 4 0,0-8 0 16,0 0-8-16,0 0-2 0,0 0 0 0,0 0 0 16,0 0-33-16,0 0-6 0,0 0-2 0,6-5 0 15,-3-1 5-15,0-2 1 0,-3 0 0 0,3-2 0 16,-3-3-11-16,0-1-1 0,0-4-1 0,-3-3 0 16,3-1-10-16,-3-1-1 0,0-1-1 0,-3-5 0 15,0 0-11-15,0 0-3 0,3-6 0 0,-9 3 0 16,6 1-8-16,-3-12-1 0,6 4-1 0,-8-1 0 15,2 0-10-15,3 6 10 0,-3-1-10 0,3 1 10 0,-3 5-2 0,3-3 0 16,-3 6 0-16,3-6 0 0,-3 6 0 0,3-4 0 16,-3 1 0-16,6 0 0 0,0 0-8 0,-3 0 0 15,6 0 0-15,0 0 8 0,0-3-8 0,0 6 0 16,6-1 0-16,-3 3 0 0,3 3 0 0,0-3-11 16,3 8 11-16,0-2-8 0,0 2 8 0,0 5-8 15,0 1 8-15,0-1-8 0,3 6 8 0,-6-3 0 16,8 3 0-16,-8 5-8 0,3-6 8 0,6 6 0 15,-9 0-9-15,9 6 9 0,-9-4-9 0,6 9 9 16,0-6-12-16,-3 3 12 16,-3 5-29-16,3-5 1 0,0 3 0 0,2-3 0 15,-2 5-72-15,0 0-15 0,0 1-2 0,-3-1-1 16,0 5-38-16,0-4-8 0,-3 4-2 0,0 3-502 16,-3-2-100-16</inkml:trace>
  <inkml:trace contextRef="#ctx0" brushRef="#br0" timeOffset="12761.88">2315 2963 1324 0,'3'-5'118'0,"3"2"-94"0,5-2-24 0,4-3 0 16,0 0 160-16,-3 3 27 0,6-8 5 0,3-1 2 15,-3 1-32-15,0 0-6 0,2 0-2 0,4 0 0 16,0-1-66-16,3 4-12 0,-3-3-4 0,2 5 0 15,-5-6-45-15,3 4-10 0,-3-1-1 0,3 1-1 16,-6 2-92-16,-1 2-19 0,-2-4-3 0,0 2-1 16</inkml:trace>
  <inkml:trace contextRef="#ctx0" brushRef="#br0" timeOffset="14628.26">2865 2977 1638 0,'0'0'72'0,"0"0"16"0,0 0-71 0,0 0-17 0,0 0 0 0,0 0 0 16,0 0 93-16,-6 0 15 0,6 0 4 0,0 0 0 15,-6 2-28-15,6-2-4 0,-6 0-2 0,-2 6 0 16,5-1-27-16,3-5-6 0,-9 5-1 0,3 0 0 16,0 3-18-16,0 0-4 0,-3 3-1 0,6-6 0 15,-3 6-2-15,0-1-1 0,3 1 0 0,-3-1 0 16,0 4-5-16,6 2-1 0,-9-3 0 0,6 8 0 15,0-10 0-15,-3 7 0 0,3 1 0 0,3 4 0 16,-3-9-12-16,6 4-8 0,-3 1 8 0,3-1-13 16,-3-2 13-16,6-3 0 0,-3-5 0 0,3 3 0 15,0-3 0-15,3 0 13 0,0 0-2 0,0-3-1 0,0-5-10 16,0 3-17-16,3-3 4 0,-3-3 1 0,2 0 12 0,1 1 0 16,0-6 0-16,3 0 0 0,-3 0 0 0,3-3 13 15,0-2-2-15,0 0-1 0,-3 0-10 0,5-3 0 16,-8 2 0-16,6-1 8 0,-3-1-8 0,3 0 12 15,0 0-12-15,-3 0 12 0,0 0 0 0,0 3 1 16,-6-6 0-16,3 6 0 0,-1 0-13 0,-2 2 0 16,-6 1 0-16,3-1 0 0,-3 1 9 0,-3-1-9 15,0 3 8-15,0-2-8 0,-5 2 13 0,2 0-2 16,0 2-1-16,-3 1 0 0,-3 0-10 0,0 0-17 16,0 2 4-16,3 0 1 0,-6 3 12 0,-3-2 0 15,6 2 0-15,-5 2-9 0,-1 1-1 0,0 2 0 16,0 0 0-16,0 3 0 0,3-5 10 0,-3 8-10 15,3-9 10-15,-2 9-10 0,2-6 10 0,3 6-12 16,0-3 12-16,0 2-12 0,0-2 12 0,6 3 0 0,-3-1-9 0,6-2 9 16,-3 0 0-16,6 0 0 0,3 3 0 0,0-6 8 15,-3-5-8-15,9 8-11 0,3-5 3 0,-3-3 0 16,6 2 18-16,-3-4 4 0,3-1 1 0,3-2 0 16,-1-1 0-16,4-2 0 0,-3 1 0 0,3-7 0 15,0 1 7-15,3 0 2 0,-4 0 0 0,4-1 0 16,0 4-7-16,-6-3-1 0,3-1 0 0,0 1 0 15,-4 0-83 1,1 0-17-16,3-1-3 0,-6 4-1132 0</inkml:trace>
  <inkml:trace contextRef="#ctx0" brushRef="#br0" timeOffset="16277.06">9098 11724 806 0,'-3'-8'72'0,"3"0"-58"0,-3 0-14 0,3-3 0 15,-3 3 120-15,0 3 22 0,3-3 4 0,-3 3 1 16,0-3-42-16,0 3-8 0,0-3-1 0,0 5-1 15,0 0 22-15,3 3 5 0,0 0 1 0,-5 8 0 16,-1 3-47-16,-3 5-8 0,-3 2-3 0,-3 11 0 16,3 3-25-16,-3 10-4 0,-9 3-2 0,3 6 0 15,-2 4-13-15,-1 9-2 0,-3 2-1 0,-3 0 0 16,-3 6-8-16,-2 2-2 0,-7 5 0 0,0 0 0 16,-5-2-8-16,-1 2 12 0,-2 1-12 0,-1-1 12 15,0 1-1-15,-2-1 0 0,-1 3 0 0,-2-5 0 0,-4-3 1 16,4 0 1-16,8 0 0 0,-6-5 0 0,1 0 1 15,5-9 0-15,6-1 0 0,1-9 0 16,-4-2-14-16,6-4 11 0,7-1-11 0,8-6 10 0,3-5-10 0,3-3 0 16,-3-3-12-16,15-7-800 15,12-3-159-15</inkml:trace>
  <inkml:trace contextRef="#ctx0" brushRef="#br0" timeOffset="16940.02">12411 11766 1440 0,'0'0'128'0,"0"0"-103"15,0 0-25-15,0 0 0 0,0 0 123 0,9 3 19 16,6 2 4-16,-3 0 1 0,6 6-107 0,0 2-22 16,2 3-4-16,7 8-1 0,3 2 31 0,3 6 5 0,2 5 2 0,4 5 0 15,3 3-26-15,2 6-5 0,1 2 0 0,3 2-1 16,2-2-6-16,4 5-1 0,-1 0 0 0,4 6 0 16,3 2-4-16,-1 0-8 0,-2 0 11 0,2 3-11 15,-5 0 8-15,2-3-8 0,4-2 0 0,-7 2 0 16,4-3 8-16,-3 1-8 0,-10-3 0 0,4-9 0 15,-6-4 10-15,-4 0-2 0,-2-1 0 0,0-4 0 16,-1-6 35-16,-2 0 6 0,-6 0 2 0,0-5 0 16,2-3-6-16,-5 0-1 0,-3-5 0 0,0-3 0 15,-3-3-21-15,-3-4-5 0,-6-4-1 0,-3-2 0 16,-6-8-17-16,0 0 0 0,0 0 0 0,-6 0-820 16,-6-3-166-16</inkml:trace>
  <inkml:trace contextRef="#ctx0" brushRef="#br0" timeOffset="18738.21">14778 12390 576 0,'0'0'51'0,"0"0"-41"0,-3-2-10 0,3 2 0 16,-6-3 266-16,6 3 51 0,0 0 11 0,0 0 1 16,0 0-211-16,0 0-42 0,0 0-9 0,0 0-2 15,0 0 6-15,0 8 1 0,-3 0 0 0,3 8 0 16,0 2-20-16,-3 4-4 0,0 4-1 0,0 1 0 15,0 7-24-15,0-2-5 0,-3-1-1 0,3 1 0 16,-3 3-7-16,0-4-2 0,0 1 0 0,3-5 0 16,-3-1-8-16,0 0 12 0,3-2-12 0,0-3 12 15,0-2-12-15,0-3 10 0,0 0-10 0,3-3 10 16,0-3-2-16,-3-2-8 0,3-2 12 0,0-6-4 16,0 0 0-16,0 0-8 0,0 0 12 0,3-8-4 15,0 0-8-15,0-5 0 0,0-1 0 0,0-4-11 16,0-3-11-16,3-3-2 0,-3 0-1 0,0-5 0 15,0 0 17-15,-3-3 8 0,3 3-8 0,0-3 8 16,0 6-16-16,0-1 3 0,-3 6 0 0,3 3 0 0,-3-1 13 16,3 6 15-16,-3 2-3 0,0 6-1 0,3-3 4 0,-3 8 1 15,0 0 0-15,0 0 0 0,0 0-4 0,0 0 0 16,6 3 0-16,0-1 0 0,0 4-4 0,3-1 0 16,2 6-8-16,-2 2 12 0,3 3-12 0,0-3 9 15,6 3-9-15,0 2 8 0,-3 1-8 0,3-1 0 16,3 1 9-16,-4 2-9 0,4-2 0 0,-3-1 0 15,0-2 0-15,3-3 8 0,-3 3 2 0,-1-5 1 16,-2-1 0-16,0-5 0 0,-3 3 6 0,3-5 2 16,-3 2 0-16,0-5 0 0,-3-2-3 0,3-1-1 15,-3-2 0-15,-3-3 0 0,0-3 1 0,-1 1 0 0,-2-4 0 16,0-1 0-16,0-7-4 0,-3 1 0 0,-3-5 0 16,3-3 0-16,-3 0-12 0,0-1 11 0,-2-1-11 0,2-1 10 31,0 6-30-31,0-1-7 0,-3 3-1 0,3 3 0 15,3 5-68-15,-3 0-15 0,3 6-2 0,0-1-653 0,3 3-130 0</inkml:trace>
  <inkml:trace contextRef="#ctx0" brushRef="#br0" timeOffset="19301.2">15468 12412 2502 0,'0'0'55'0,"0"0"11"16,0 0 2-16,-6-3 3 0,6 3-57 0,-3-3-14 0,3 3 0 0,0 0 0 0,-6 3 45 0,3 0 7 15,-6 2 0-15,3 3 1 0,3 2-17 0,0 4-4 16,-3 4-1-16,0 3 0 0,1 1-19 0,-1-1-3 16,3 5-1-16,0-2 0 0,-6 2-8 0,3-2 8 15,0 3-8-15,0-4 8 0,3 4-8 0,-3-6 8 16,0 0-8-16,0-5 8 0,3 0-8 0,0-3 0 15,0-2 0-15,0-1 0 0,3-10 8 0,0 0-8 16,0 0 12-16,0 0-4 0,0 0-8 0,0 0 8 16,3-8-8-16,0 1 8 0,0-7-8 0,3-2 0 15,3-2 0-15,-3-3 0 0,0-3-19 0,3 3 4 0,0-6 1 16,3 1 0-16,-4-1 5 0,1 4 1 0,0-1 0 16,0 3 0-16,-3-1 8 0,0 4-12 0,-3 2 12 0,0 5-12 15,0 4 12-15,0 1 0 0,-3 6 0 0,0 0-8 16,0 0 8-16,0 0 0 0,3 8 0 0,3 0 0 15,-3 3 0-15,3 2 9 0,-3 3-9 0,3 0 0 16,3-3 0-16,-3 3 0 0,3 0 0 0,0 0 0 16,3 2 0-16,-4 1 0 0,4-4 0 0,3 1 0 15,-3-2 0-15,-3-1 0 0,3-3 0 0,-3-2 0 16,3 0 0-16,-3-2 0 0,3-1 10 0,-3-3-10 16,0-2 11-16,-1 0-3 0,1 0-8 0,-3-5 12 15,3 0 0-15,-3-3 0 0,0-3 0 0,3 1 0 16,-3-1 6-16,-3-5 1 0,3 3 0 0,0-5 0 15,-3-4-5-15,0-4-1 0,0 2 0 0,3-2 0 16,-6-3-3-16,0 2-1 0,0 1 0 0,0-1 0 0,3 3-9 16,-6 3 0-16,3 3 0 0,-3 2 0 15,3 0-82-15,-3 3-9 0,3 2-1 0,-3 3-1 16,3 0-135-16,0 8-28 0</inkml:trace>
  <inkml:trace contextRef="#ctx0" brushRef="#br0" timeOffset="20345.77">15980 12674 460 0,'0'0'41'0,"0"-6"-33"0,-3 1-8 0,3-3 0 16,-3 5 171-16,0-2 32 0,0 0 6 0,-3 2 2 15,0 1-82-15,0-1-16 0,-3 0-3 0,0 3-1 16,3 3-7-16,-2 0-2 0,-1-3 0 0,0 2 0 16,9-2-16-16,-12 8-4 0,0 0-1 0,0 0 0 15,6 3-30-15,-3 2-5 0,0 3-2 0,3 0 0 0,-3 2-16 0,3-2-3 16,0 5-1-16,3-2 0 0,-3 2-11 0,3-3-3 16,3 3 0-16,3-2 0 0,-3 2-8 0,3-5 0 15,3 0 0-15,0 0 8 0,3-3-8 0,0 0 0 16,-3 0 0-16,3 1 8 0,3-6-8 0,0 2 10 15,0-2-10-15,0-3 10 0,3-5-10 0,-1 0 12 16,-2 0-12-16,3-5 12 0,3 3-3 0,-3-4 0 16,3-2 0-16,-6-2 0 0,3 2 1 0,0-5 0 15,-1 2 0-15,1-2 0 0,-6-1-10 0,0-1 0 16,0-1 0-16,0 0 8 0,0-3-8 0,-6 6 10 16,0-3-10-16,-3 3 10 0,0 2-10 0,-3-2-11 15,0 3 3-15,-3 2 0 0,-3 0 0 0,0 0 0 16,0 0 0-16,-3 3 0 0,0-1-2 0,-3 4 0 15,1-1 0-15,-4 0 0 0,-3 1-6 0,0 2-2 0,0 2 0 0,-3 1 0 16,1 0-2-16,-1 2-1 0,0-2 0 0,3 2 0 16,3 3 9-16,0 0 1 0,4 0 1 0,2 0 0 15,3 2 10-15,3-2 16 0,3-3-4 0,6 3-1 16,0 0 9-16,6 0 1 0,6 0 1 0,2-3 0 16,4 1-9-16,3-4-1 0,6 1-1 0,0-3 0 15,5-3-3-15,1-2-8 0,3 0 12 0,2-3-771 16,1-3-154-16</inkml:trace>
  <inkml:trace contextRef="#ctx0" brushRef="#br0" timeOffset="23107.21">15135 13687 954 0,'0'0'42'0,"0"0"9"0,0 0-41 0,0 0-10 15,0 0 0-15,3 8 0 0,0 0 76 0,-3 0 12 16,0 0 4-16,0 2 0 0,0-4 22 0,0 1 5 16,0-7 1-16,-3 6 0 0,3-6-28 0,0 0-6 15,0 8-1-15,0-8 0 0,0 0-18 0,0 0-4 16,0 0-1-16,0 0 0 0,6-6-14 0,0-2-4 0,0-2 0 0,-1-3 0 16,1-3-22-16,-3-3-5 0,0-2-1 0,0-5 0 15,0-1-16-15,0-7 10 0,0-3-10 0,0-6 8 16,-3-2-16-16,0 3-4 0,0 0-1 0,0 2 0 15,-3 3 3-15,3 5 1 0,0 1 0 0,3 4 0 16,-3 1 21-16,3 4 5 0,-3 4 1 0,3 2 0 16,0 3 0-16,3 0 0 0,0 2 0 0,0 3 0 15,0 0-6-15,3 3 0 0,0 0-1 0,3 2 0 16,0 0-11-16,3 1 0 0,2-1 0 0,1 0 0 16,0 3 0-16,0 3 0 0,-3 0 0 0,3-3 0 15,-3 5-12-15,-3 0 0 0,-1 0-1 0,-2 3 0 16,-3 0-66-16,-3 3-13 0,0-3-2 0,-6 5-594 15,-3-2-120-15</inkml:trace>
  <inkml:trace contextRef="#ctx0" brushRef="#br0" timeOffset="23278.95">14879 13425 806 0,'0'0'72'0,"0"0"-58"15,0 0-14-15,0 0 0 0,9 0 287 0,6-3 54 16,-1 1 11-16,4-1 3 0,6-2-261 0,0-1-52 15,3 1-10-15,-1 3-3 0,1-4 8 0,3 4 2 16,0-4 0-16,0 1 0 0,-1 2-26 0,4 3-5 0,0 0 0 0,-3 0-8 31,-1 0-60-31,-2 3-18 0,3 0-4 0</inkml:trace>
  <inkml:trace contextRef="#ctx0" brushRef="#br0" timeOffset="23766.25">15629 13565 1094 0,'-3'-2'97'0,"-6"-1"-77"0,0 0-20 0,0 1 0 16,0-1 297-16,-3 3 56 0,3 0 11 0,0 0 3 15,-3 0-275-15,4 3-56 0,-1 2-10 0,-3-2-2 16,0 2 10-16,3 3 2 0,0 2 1 0,0 1 0 0,0 2-10 15,0 0-3-15,3 1 0 0,0 2 0 0,3-3-24 0,-3 5-19 16,3-5 3-16,3 3 1 0,3 0 15 0,0 0 0 16,-3-3 0-16,6 3 0 0,0-3 0 0,3-2 0 15,0 0 0-15,3-1 0 0,0-2 0 0,0 0 0 16,0-3 10-16,3 1-10 0,-1-4 12 0,1-2-4 16,3-2 0-16,0-4 0 0,0 1 2 0,0-3 0 15,-3 0 0-15,2-2 0 0,1-4-1 0,-3 1 0 16,0 0 0-16,-3-3 0 0,3 0-9 0,-3-2 12 15,0-1-12-15,-6 1 12 0,0-1-29 0,0 1-6 16,-6-1-1-16,0 6 0 16,-3-3-20-16,-3 5-4 0,0-2 0 0,-6 3-1 15,0 2-2-15,-3 0 0 0,0 2 0 0,0 6 0 16,-3-2 15-16,-2 2 4 0,-1 0 0 0,0 2 0 0,-3 4 18 0,0-1 4 0,0 3 1 16,4 0 0-16,-1 0 9 0,3 0 0 0,3 0 10 0,0-3-10 15,6 3 39-15,6 0 1 0,3-3 1 0,0-5 0 16,6 8-9-16,6-3-1 0,6 1-1 0,3-6 0 15,3 0 2-15,5-6 0 0,4 4 0 0,3-6 0 16,5-5-20-16,4 2-4 0,3-2-8 0,2-1-1156 16</inkml:trace>
  <inkml:trace contextRef="#ctx0" brushRef="#br0" timeOffset="24896.75">3553 1937 230 0,'-3'-13'10'0,"3"13"2"0,0-8-12 0,-6 2 0 16,-3 6 0-16,3-5 0 0,3 0 328 0,-6 2 64 15,0-2 12-15,-3 5 2 0,3 0-224 0,0 0-45 16,4 0-9-16,-4 5-1 0,-3-2-47 0,3 7-10 15,0 4-2-15,-3-1 0 0,0 3-15 0,0 2-3 16,6 6-1-16,-3 2 0 0,0 1-9 0,0-1-3 16,6 6 0-16,-3 0 0 0,3 5-11 0,0 5-2 15,3-2-1-15,0 5 0 0,0 0-10 0,3-3-1 16,0 1-1-16,6-4 0 0,-3 1-1 0,6-8 0 16,-3-1 0-16,3 4 0 0,0-9-10 0,0-5 8 15,3 1-8-15,3-1 8 0,-3 0 10 0,2-8 2 16,4 0 0-16,0-7 0 0,3 2-20 0,0-8-19 15,2 0 4-15,1-8 1 0,-3 2 14 0,3-7-12 16,0-5 12-16,-1-1-12 16,4-2-108-16,-3-3-20 0,-3-5-5 0,3 3-987 0</inkml:trace>
  <inkml:trace contextRef="#ctx0" brushRef="#br0" timeOffset="25238.82">3830 2133 1036 0,'0'0'92'0,"0"0"-73"16,0 0-19-16,0 0 0 0,6-6 274 0,0 4 51 16,0-4 11-16,3 6 1 0,2-8-205 0,1 6-42 15,0-1-8-15,6 3-2 0,3-5-24 0,0 2-6 16,0 3-1-16,5 0 0 0,-2 0-29 0,-3 3-5 15,3 2-2-15,0-5 0 0,-4 5 1 0,-2 3 0 16,0-5 0-16,0 2 0 0,0 3-6 0,-3 3-8 16,-6-6 11-16,0 3-11 0,0 0 30 0,-3 3-1 15,-3 2 0-15,-3-5 0 0,-6 2-21 0,0 6-8 16,-3 3 0-16,-3-3 0 0,0 7 9 0,-6-4-9 16,0 7 8-16,-3-4-8 0,0 1 0 0,-2-2 0 15,-1 1 0-15,3 1 0 16,3-4-28-16,3 0-7 0,3-6-1 0,3 0-1 15,-5-5-88-15,8-3-18 0,6-5-3 0,0 0-603 0,0 0-121 0</inkml:trace>
  <inkml:trace contextRef="#ctx0" brushRef="#br0" timeOffset="25472.23">4199 1958 1857 0,'0'0'82'0,"0"0"18"16,0 0-80-16,0 0-20 0,-3 8 0 0,-3 2 0 15,0 4 101-15,0-4 17 0,0 6 3 0,3 3 1 16,-3-1-6-16,0 3-2 0,6-2 0 0,-3-1 0 16,3 4-63-16,0-7-13 0,3 4-2 0,3-1-1 15,0-7-3-15,3 2 0 0,-3 3 0 0,6-5 0 0,0-1-32 0,3 1 0 16,-3-6 0-16,2 3 0 0,4-13 11 0,-3 5-11 16,3-3 10-16,0-2-10 0,3-6 8 0,0 1-8 15,2-6 0-15,1 0 9 16,0 3-142-16,3-6-29 0,0-5-6 0</inkml:trace>
  <inkml:trace contextRef="#ctx0" brushRef="#br0" timeOffset="26315.39">4279 1532 1382 0,'0'0'123'0,"0"0"-99"0,0 0-24 0,0 0 0 16,-3 0 105-16,3 0 16 0,-3-5 3 0,3 5 1 15,0 0-9-15,9 0-3 0,0 0 0 0,3 0 0 16,3 0-49-16,3 5-9 0,0-5-3 0,5 5 0 0,7 3-21 16,0 5-5-16,3 1-1 0,-1-1 0 0,1 5-5 0,0 1 0 15,0 2-1-15,-1-2 0 0,-2 2-19 0,-3 5 8 16,3-2-8-16,-4 2 0 0,-2 1 0 0,0 5 0 15,-3 2 0-15,-3 6 0 0,-6-8 34 0,-3 7 0 16,-6-2 0-16,-3 3 0 0,-3-6-10 0,-6 3-1 16,0-2-1-16,-6 4 0 0,-6-4 14 0,-3 2 4 15,0 8 0-15,-5-5 0 0,-1-1-40 0,0-2-18 16,-3-2 2-16,-5-1 0 16,-4-2-168-16,3 0-34 0</inkml:trace>
  <inkml:trace contextRef="#ctx0" brushRef="#br0" timeOffset="28188.1">2356 3874 864 0,'15'0'38'0,"-6"-3"8"0,0-2-37 0,6-1-9 16,3-4 0-16,0-1 0 0,2 1 81 16,4-4 15-16,9-4 2 0,-3 2 1 0,3-3-46 0,5 1-9 15,-2-3-1-15,3-3-1 0,2 3-18 0,-2-3-3 16,0 3-1-16,-1 2 0 0,4 1-20 0,0 2-20 16,2-3 4-16</inkml:trace>
  <inkml:trace contextRef="#ctx0" brushRef="#br0" timeOffset="31681.81">1181 5106 1324 0,'0'0'59'15,"0"0"12"-15,0 0-57 0,0-7-14 0,0-1 0 0,0 2 0 16,3-2 83-16,3 0 13 0,-4 0 4 0,7 1 0 16,0-1-5-16,0-3-1 0,3 3 0 0,0 0 0 15,0 0-35-15,3 3-7 0,-3-3-2 0,3 3 0 16,3-1-16-16,-1 4-3 0,-2 2-1 0,6 0 0 0,3 0-14 0,-9 2-4 16,6 6 0-16,-4 0 0 0,1 3-2 0,3 2-1 15,-9-2 0-15,6 5 0 0,-9-1 15 16,3 4 4-16,-3 2 0 0,-9 0 0 0,3 0-28 0,-3-2 0 15,-3 2 0-15,-6 3-11 0,3 0 11 0,-6 0 0 16,0-3 10-16,0 3-10 0,-9-1 0 0,3-1-8 16,1-1-1-16,-4 0 0 0,3 0-7 0,3-2 0 15,-6-4-1-15,6-1 0 16,3-6-29-16,0-3-6 0,4-2 0 0,5-6-960 0</inkml:trace>
  <inkml:trace contextRef="#ctx0" brushRef="#br0" timeOffset="31941.97">1535 4892 345 0,'0'5'31'0,"0"1"-31"0,-6 2 0 0,0 5 0 16,3-3 352-16,-3 6 64 0,6-2 12 0,-9 4 4 15,9 6-260-15,-6-3-52 0,0 0-11 0,6 3-1 16,0-3-28-16,-6 3-6 0,6-3-1 0,0 3 0 15,6-3-41-15,-6 0-9 0,3-2-2 0,6-1 0 16,-6-4-21-16,3 2 9 0,0-3-9 0,3-3 0 16,6 1 0-16,-3-3 0 0,-3-6 0 0,2 1 0 15,7-3 9-15,-6 0-9 0,6-3 0 0,3-4 9 16,0-1-9-16,0-3 0 0,-1-2 0 0,4 0 0 16,-3-6-113-16,0 1-25 0,0-1-5 0</inkml:trace>
  <inkml:trace contextRef="#ctx0" brushRef="#br0" timeOffset="32370.6">1148 4982 1699 0,'0'-3'37'0,"3"-2"8"0,0-3 2 0,3 0 1 0,-3-2-39 0,3-4-9 0,6 1 0 0,-3-3 0 16,-7 1 91-16,7-7 16 0,0 4 3 0,0-1 1 15,3 1-45-15,-3-3-9 0,-3-1-1 0,0 1-1 16,-3 0-25-16,3-3-5 0,-3 3-1 0,3 3 0 15,-6-1-3-15,6 6-1 0,-6 2 0 0,6 1 0 16,-6-1 4-16,3 1 0 0,-3 2 0 0,0 2 0 16,0-2 0-16,6 6 1 0,-6-1 0 0,0-2 0 15,0 2-1-15,0 3 0 0,0 0 0 0,0 0 0 16,0 0-24-16,0 0 8 0,12 8-8 0,-3 0 0 16,-1 3 12-16,4 2-2 0,-3 0-1 0,-3 0 0 15,9 1 4-15,-9 1 1 0,3 1 0 0,0 0 0 16,-3 0-2-16,3 0-1 0,-3-3 0 0,3 0 0 0,0 1-11 0,0-4 0 15,0 3 0-15,-4-5-840 16,4-2-173-16</inkml:trace>
  <inkml:trace contextRef="#ctx0" brushRef="#br0" timeOffset="32663.52">2163 4871 2372 0,'0'0'52'0,"0"0"12"0,0 0 1 0,0 0 1 0,0 0-53 0,0 0-13 0,9-3 0 0,-6 1 0 16,3-1 52-16,6-2 8 0,-3 2 2 0,2 0 0 15,-2 1-25-15,0-1-5 0,3 1 0 0,-3-1-1 16,6-2-19-16,-6-1-3 0,9 4-1 0,-9-4 0 16,6 1-21-16,0 0-5 0,-1-1-1 0,-2-1 0 15,3 1-192-15,-3 4-38 0</inkml:trace>
  <inkml:trace contextRef="#ctx0" brushRef="#br0" timeOffset="32842.56">2228 5083 1324 0,'0'0'118'0,"0"0"-94"15,0 0-24-15,9 2 0 0,3-7 193 0,3 2 35 16,-6-2 6-16,6 0 2 0,0-3-100 0,0-3-19 16,-3 3-4-16,2-2-1 0,7-6-52 0,-6 3-12 15,3-1-1-15,3 1-1 16,-6-3-88-16,6 0-18 0,-1 1-3 0</inkml:trace>
  <inkml:trace contextRef="#ctx0" brushRef="#br0" timeOffset="33646.86">3276 4265 2084 0,'0'-5'46'0,"0"5"10"0,-3-3 1 0,-3 3 1 0,0-5-46 0,0 2-12 15,-3-2 0-15,0 2 0 0,-3-2 66 0,1 2 11 16,2-2 3-16,-3 0 0 0,0-1-15 0,-3 1-2 16,3 0-1-16,0 0 0 0,-6 2-24 0,3 3-5 15,-2 0-1-15,-1 0 0 0,3 5-24 0,-3 1-8 16,0 1 0-16,-3 4 0 0,6 0 12 0,0 5-4 16,-5 2 0-16,5 1-8 0,3 2 0 0,0-3 0 15,0 3 0-15,6 1 0 0,-3-1 0 0,6 0 0 16,3-3 0-16,3 1 0 0,3-3 0 0,0 0-9 15,6-6-1-15,0 1 0 16,3-6-17-16,0 0-3 0,5-2-1 0,1-3 0 0,3-3 13 0,0-2 2 16,-3-3 1-16,3-2 0 0,-1-4 6 0,-2 4 1 15,0-3 0-15,-3-3 0 0,-3 2 8 0,3-1 0 16,-6-1 0-16,-1 0 0 0,1 0 0 0,-3 3 8 16,-3-6-8-16,0 1 8 0,0 2 2 0,-6 3 1 0,3-3 0 0,0 3 0 15,-3-1 24-15,0 4 5 0,-3 2 0 16,3 2 1-16,0 6-18 0,0 0-4 0,0 0-1 0,0 0 0 15,0 0-3-15,0 0-1 0,0 0 0 0,3 8 0 16,-3 3 14-16,3 0 4 0,0 2 0 0,0 0 0 16,3 3-32-16,0 0 0 0,-3 2 0 0,3 1 0 15,0 2 0-15,3 0 0 0,-3 3 0 0,0 2 0 16,3 1 0-16,0 2 0 0,-4 3 0 0,4 5 0 16,-3-3 0-16,3 1 0 0,-3-1 0 0,0 3 0 15,0-3 0-15,0-2 0 0,-3 3 0 0,0-4 0 0,-3 1 0 0,0 2 0 16,3-2 0-16,-6 0 0 0,-3 2 0 0,3-5 0 15,-3 1 0-15,0-4 0 16,-6 0 8-16,3-2 1 0,-3-3 1 0,1-2 0 0,-4-1-10 0,3-2 0 16,-3-5 0-16,0 0-11 0,3-4 11 0,-6-4-10 15,-3 0 10-15,7-3-10 0,-1-3 10 0,0-2 0 16,3-6 0-16,0-2 0 0,6-3 0 0,0-5 0 16,-3-3 0-16,3-5 0 0,0-3 0 0,3 1 0 15,6-1 0-15,0-3 0 0,0 4-14 0,3 4-1 16,3 1 0-16,-3-1 0 0,0 3-7 0,6 3-2 15,-6 3 0-15,6 2 0 16,3 0-9-16,-3 3-3 0,2 5 0 0,-2-3 0 16,6 3-12-16,-3 0-4 0,3 3 0 0,0 0-709 15,3 0-143-15</inkml:trace>
  <inkml:trace contextRef="#ctx0" brushRef="#br0" timeOffset="34112.75">3633 4519 806 0,'0'0'72'0,"-6"5"-58"16,3 3-14-16,-3 0 0 0,-3 0 232 0,1 3 44 15,2-1 9-15,-3 4 2 0,3-1-126 0,0 0-25 16,-3 3-4-16,3 2-2 0,3-2-54 0,3 3-12 16,0-1-1-16,0 4-1 0,0-4-40 0,3 1-8 15,0-1-2-15,3 1 0 0,3-4-4 0,3 1-8 16,0 0 11-16,-1-3-11 0,4-2 0 0,-3-3 0 15,6 3 0-15,-3-6 0 0,3-2 15 0,-3-3-4 16,3 0-1-16,-1-3 0 0,1-2 10 0,-3-3 1 16,0 0 1-16,-3-3 0 0,3-2-22 0,-3 0 0 15,3-3 0-15,-6 0 0 0,2-3 0 0,-5 1 0 16,3-3 0-16,-6-3 0 16,0 3-27-16,-3-3-9 0,0 3-3 0,-6 2 0 15,-3 1-14-15,0 2-3 0,-2 3-1 0,-4 5 0 16,0 2 17-16,-6 4 4 0,-3-1 1 0,0 6 0 15,4-1 2-15,-4-2 0 0,0 6 0 0,0-1-930 0</inkml:trace>
  <inkml:trace contextRef="#ctx0" brushRef="#br0" timeOffset="34332.15">3669 4426 2487 0,'0'0'55'0,"0"0"11"0,0 0 2 0,0 0 2 0,0 0-56 0,0 8-14 16,-3 0 0-16,3 3 0 0,0-3 103 0,0 2 17 16,3 4 4-16,0 2 1 0,0 2-48 0,0 1-9 15,3 2-3-15,0 3 0 0,0 2-52 0,-3 3-13 16,0 0 0-16,3 0 0 0,0 0 0 0,-3 1 0 16,3-7 8-16,-3 4-8 15,0-1-76-15,-3-5-17 0,2 3-4 0</inkml:trace>
  <inkml:trace contextRef="#ctx0" brushRef="#br0" timeOffset="34915.01">4300 3606 921 0,'0'0'40'0,"0"0"10"0,0 0-40 0,-6 0-10 16,3 3 0-16,-3 2 0 0,3-2 245 0,-3 2 47 16,0-2 10-16,0 2 2 0,-3 6-134 0,3-1-26 15,-3 6-6-15,1 3-1 0,2 2-61 0,-3 3-13 16,0 5-3-16,-3 0 0 0,0 3-14 0,3 2-3 16,0 3-1-16,-3 3 0 0,3-1-7 0,0 1-2 15,3 2 0-15,0 6 0 0,3-6-18 0,3 1-4 16,3-4-1-16,3 1 0 0,3-8-10 0,0 0 0 0,0-9 0 15,9 1 0-15,0-3 0 0,0-2 0 0,3-6 0 0,2-2 0 16,4-3-10-16,0-6-4 0,6-2-1 0,-1-2 0 31,1-9-73-31,0-2-14 0,6-3-3 0,-4-3-714 0,1-2-142 16</inkml:trace>
  <inkml:trace contextRef="#ctx0" brushRef="#br0" timeOffset="35361.03">4610 3860 576 0,'0'0'51'0,"0"0"-41"16,3-5-10-16,-3 5 0 0,3-3 308 0,2-2 60 16,-2 0 12-16,6 2 3 0,-3-2-208 0,3 2-42 15,3-2-8-15,-3 0-1 0,3-1-43 0,3 4-8 16,3-1-1-16,0-2-1 0,2 2-38 0,1 0-7 16,3 1-2-16,3-1 0 0,-3 6-8 0,-3-1-1 15,-1 1-1-15,-2 5 0 0,3-5-2 0,-6 5 0 16,0-3 0-16,-3 5 0 0,3-2 16 0,-6 3 4 15,-3-3 0-15,-1 3 0 0,-2-1-19 0,-3-2-3 16,0 3-1-16,0-1 0 0,-3-2 17 0,0 0 3 16,-2 0 1-16,2 0 0 0,-6-5-3 0,3 2-1 15,0-2 0-15,0 2 0 0,0-3-10 0,0-2-3 16,0 3 0-16,0 0 0 0,6-3-13 0,0 0 11 0,-6-3-11 0,6 3 10 16,3-5-10-16,0 0 0 0,-3-1 0 0,3-2 0 15,3 0-12-15,0 0-2 0,0 0 0 0,0-2 0 16,0-1-98-16,-3 1-19 0,3-1-4 0,-3 3-729 15,-3-2-147-15</inkml:trace>
  <inkml:trace contextRef="#ctx0" brushRef="#br0" timeOffset="35924.05">4502 3945 1555 0,'-6'0'138'0,"6"0"-110"15,0 0-28-15,0 0 0 0,-3-3 134 0,3 3 22 16,0 0 4-16,0 0 0 0,3-2-49 0,3-1-11 16,3-2-1-16,0 2-1 0,3-2-43 0,0-1-9 15,3-1-2-15,3 1 0 0,-3 1-15 0,3 0-3 16,-4-3-1-16,7 2 0 0,3-1-4 0,-3-1-1 15,0 2 0-15,0-2 0 0,2 0-4 0,-2-2 0 16,6 2-1-16,-6 0 0 0,0 0-5 0,3 0-1 16,-4 5 0-16,1-2 0 0,0 2 3 0,-3 1 0 0,0-1 0 15,-3 3 0-15,0 3-12 0,-4-3 8 0,-2 0-8 0,0 5 8 16,0 0 4-16,-6 1 1 0,3-1 0 0,-6 0 0 16,3 3 6-16,-6 3 1 0,0-1 0 0,-3 1 0 15,0 2-3-15,-3 0 0 0,0 1 0 16,-2 2 0-16,-4 2-7 0,3-2-2 0,-3 0 0 0,6 0 0 15,-6 0 2-15,3-1 0 0,0 1 0 0,0 0 0 16,0 0-10-16,0 0-9 0,1 0 9 0,-1-3-13 16,0 6 13-16,-3-4 10 0,6 1-2 0,-3 0 0 0,3-3-8 0,3 1 8 15,0-4-8-15,0 3 8 0,3-5-8 16,0-2 8-16,0 2-8 0,3-8 8 0,0 0-8 16,0 0 0-16,6 0 0 0,3 0 0 0,0-6 0 15,3 1 0-15,6-6 8 0,3 1-8 0,-3-6 0 0,5 3 0 16,-2-3 0-16,3-3 0 0,3 4 0 0,0-1 0 15,-4 2 8-15,4-1-8 0,-6 1 0 0,3 4 0 16,-3-4 0-16,0 4 0 0,-1-1 0 0,1 1 0 16,0-1 0-16,0-2 0 0,-3 2 0 0,3 1-16 15,-4-1 4-15,4-2 1 16,-6 0-145-16,0-1-28 0,3 1-7 0</inkml:trace>
  <inkml:trace contextRef="#ctx0" brushRef="#br0" timeOffset="36223.75">5107 3188 1785 0,'0'0'159'0,"9"8"-127"0,2-5-32 0,4 2 0 16,3 0 147-16,3 3 23 0,6-2 5 0,3 2 1 15,-1 0-108-15,7 2-22 0,3 1-4 0,2 2-1 16,4 0 2-16,-3 0 0 0,-1 9 0 0,4-7 0 0,-6 7-30 0,2-4-5 16,-2 6-8-16,0 2 11 0,-3 1-1 0,-7 2 0 15,-2 0 0-15,0 3 0 0,-6 0-1 0,-3 7 0 16,-6-7 0-16,-1 8 0 0,-8-3 23 0,-6 2 4 16,3-2 0-16,-8 0 1 0,-4 1-19 0,-3-1-4 15,-3 0-1-15,-6 0 0 16,0 0-66-16,-6 2-14 0,-5 4-2 0</inkml:trace>
  <inkml:trace contextRef="#ctx0" brushRef="#br0" timeOffset="37713.1">8000 8975 961 0,'-15'2'42'0,"15"-2"10"0,0 0-42 0,0 0-10 0,0 0 0 0,0 0 0 16,3-5 79-16,3 0 13 0,0-1 4 0,0 4 0 16,-3-3-10-16,6-1-2 15,6 4 0-15,0 2 0 0,-7-3-6 0,10 6-2 0,3-1 0 0,6 4 0 16,0 1-19-16,-1 1-4 0,4 6-1 0,3 4 0 16,3 6-32-16,-1 2-6 0,4 9-2 0,3 7 0 15,2 6-12-15,1 5 9 0,6 13-9 0,-4 0 8 16,1 3-8-16,0 2 0 0,-1 1 0 0,1-1 0 15,-1-2 0-15,-2-3 0 0,0 0 0 0,-1-2 0 16,1-1 0-16,-3-2 0 0,-7-3 0 0,1-2 0 16,-3-1 0-16,-3-2 0 0,-1 0 0 0,-2-3 0 15,-3-5 0-15,0 3 0 0,3-3 0 0,-4-3 0 0,-2-2 0 16,-3 0 0-16,3-6 0 0,3 3 0 0,-3-2 0 16,2-4 0-16,-2 1 0 0,0-3 0 0,0 0-16 0,-3-2 2 15,0-6 0-15,0 0-914 16</inkml:trace>
  <inkml:trace contextRef="#ctx0" brushRef="#br0" timeOffset="38423.44">13992 8938 230 0,'0'0'20'0,"0"0"-20"16,-3-3 0-16,0-2 0 0,0 2 256 0,3 3 46 15,-3-5 10-15,3 5 1 0,0 0-216 0,0 0-43 16,0 0-9-16,-6 5-1 0,0 0-11 0,0 6-1 16,-3 2-1-16,0 6 0 0,-3 4 21 0,-3 7 4 0,0 7 0 0,-5 2 1 15,-1 6-9-15,-6 8-1 0,-6 0-1 0,-3 8 0 16,-5 5-20-16,-1 3-4 0,-3 2-1 0,-2-2 0 16,-1 0-12-16,1 2-9 0,-1 6 12 0,-6-5-12 15,1-4 8-15,-4 1-8 0,-2-3 0 0,-1 0 0 16,1 1 20-16,-4-1-2 0,1-3-1 0,2-5 0 15,1 1 6-15,-1-6 1 0,4 2 0 0,5-7 0 16,0-1-24-16,10-2 8 0,5 0-8 0,6-5 0 16,0-3 0-16,10-3-13 0,5-4 1 0,0-1 1 15,6-3-141 1,6-7-29-16,0 12-6 0,9-20-1 0</inkml:trace>
  <inkml:trace contextRef="#ctx0" brushRef="#br0" timeOffset="39629.04">14584 10036 864 0,'0'-6'76'0,"0"1"-60"15,3 0-16-15,0-1 0 0,0-1 32 0,-3 1 4 16,0 6 1-16,0 0 0 0,6-5-27 0,-6 5-10 15,0 0 0-15,0 0 9 0,0 0 40 0,0 0 8 16,-6-5 2-16,6 5 0 0,0 0 13 0,-6-3 4 0,0 3 0 16,-3 0 0-16,3 0-9 0,-3 5-2 15,-3-2 0-15,0 5 0 0,4-3-1 0,-4 3 0 16,3 3 0-16,-3-1 0 0,3 4-29 0,-3 1-7 0,6 1 0 0,-3 3-1 16,3-3-19-16,0 2-8 0,3 1 8 0,0-3-8 15,6 2 0-15,0-2 0 0,3 0 0 0,0-3 0 16,3 3 0-16,0 0 0 0,0-6 0 0,3 1 0 15,3 0 9-15,2-3-9 0,4-3 10 0,-3 0-10 16,3-5 15-16,0-3-3 0,3 1-1 0,-4-3 0 16,1-1 2-16,0-2 1 0,0 0 0 0,3-2 0 15,-3 2 5-15,-3-3 1 0,5-2 0 0,-5 2 0 16,-3-2-20-16,0-3 0 0,-6 3 0 0,0-3 0 16,-3 0 0-16,-3 0-11 0,-3-2 0 0,-6 5 0 15,-3-6-48-15,-3 6-9 0,-3 0-3 0,0 2 0 16,-3 1 57-16,-3 2 14 0,1 2 0 0,-4 1 0 15,0 0 0-15,0 2 0 0,0 0 0 0,1 1-873 16</inkml:trace>
  <inkml:trace contextRef="#ctx0" brushRef="#br0" timeOffset="39891.47">14614 9938 1728 0,'0'0'38'0,"-6"-3"8"0,0 0 2 0,0 3 0 0,0 3-39 0,0 0-9 16,6-3 0-16,-3 5 0 0,0 0 0 0,0 3 0 0,3 0 0 0,0 5 0 16,0 3 53-16,-3 3 9 0,3 2 2 0,3 3 0 15,0 2 0-15,0 3 0 0,0 0 0 0,0-2 0 16,0 2-52-16,0 0-12 0,-3 0 0 0,3 3 0 15,-3 0 0-15,0-3 0 0,-3 0 0 0,3 0 0 16,-3-2-48 0,0-1-13-16,0 0-3 0,-3 1 0 0</inkml:trace>
  <inkml:trace contextRef="#ctx0" brushRef="#br0" timeOffset="41267">3092 5522 1717 0,'0'-13'76'0,"0"5"16"0,-3 0-74 0,3 0-18 16,0 3 0-16,0-1 0 15,0-2 40-15,3 3 5 0,0 0 1 0,5-1 0 0,4 1-26 16,6-3-6-16,6-2-1 0,6-1 0 0,5-2 1 0,7-3 0 15,9-5 0-15,8-3 0 0,10-3-2 0,8-4 0 16,9-4 0-16,10-7 0 0</inkml:trace>
  <inkml:trace contextRef="#ctx0" brushRef="#br0" timeOffset="47932.98">9625 3791 1324 0,'0'0'59'0,"0"-5"12"0,-3 0-57 0,0-3-14 16,3 3 0-16,0-1 0 0,0 6 77 0,0 0 13 16,0 0 2-16,-3-8 1 0,3 8 19 0,0 0 4 15,0 0 1-15,0 0 0 0,0 0-49 0,3 6-11 16,3 2-1-16,-3 2-1 0,0 6-7 0,0 0-2 16,-3 5 0-16,3 0 0 0,0 3-7 0,3 3-2 15,-6-1 0-15,3 6 0 0,-3-3-11 0,3 3-2 16,0 2-1-16,0-2 0 0,0 2-9 0,0-2-2 15,-3 0 0-15,3-1 0 0,0 1-4 0,-3-5-8 0,3-1 11 0,0-5-11 16,-3 0 11-16,0 1-11 0,0-6 10 0,0-1-10 16,-3-1 12-16,0-4-3 0,3 1-1 0,0-3 0 15,-3 0 3-15,3-8 0 0,0 0 0 0,0 5 0 16,0-5-3-16,0 0 0 0,0 0 0 0,0 0 0 16,-6-3-16-16,3-5-4 0,0-2-1 0,3-3 0 15,-3-1-28 1,3-4-6-16,-3-1-1 0,3-5 0 0,0-2-21 0,0 0-5 15,-3-1-1-15,3-5 0 0,0 1-14 0,-3-1-3 16,0 3-1-16,3 0 0 0,-3 5 17 0,0 0 3 16,-3 3 1-16,3 0 0 0,-3 5 40 0,3-3 8 0,0 3 1 0,-3 3 1 15,3 0 22-15,-3-3 0 0,0 0 0 0,3 3 0 16,-3 0 26-16,3 0 3 0,0-1 1 0,0-2 0 16,1 1-3-16,2 1-1 0,-3 1 0 0,3-3 0 15,3 3 16-15,-1 0 3 0,-2-3 1 0,3 3 0 0,3-1-3 0,0 1-1 16,-3 3 0-16,3-1 0 0,3-2-5 0,0 0-1 15,0-1 0-15,3 4 0 0,-3-1-7 0,3 3-1 16,0 0-1-16,3-2 0 0,-3 2 2 0,-1 0 1 16,4 0 0-16,0 5 0 0,0 1-6 0,0-1-2 15,6 3 0-15,0 0 0 0,-4 3-10 0,4-3-1 16,0 5-1-16,0 0 0 0,3 0-10 0,-3 3 12 16,-1 3-12-16,1-3 12 0,-3 3-12 0,3-1 8 15,-6 1-8-15,3 2 8 0,-3 3-8 0,-6-3 8 16,-1 3-8-16,-2 0 8 0,-3-3 1 0,-3 6 0 15,-6-4 0-15,3 1 0 0,-5 0 3 0,-4 3 1 16,-6-1 0-16,-3 1 0 0,0-3-5 0,-3 2 0 0,1 1-8 16,-4-4 12-16,0 4-12 0,0 0 0 0,3-4-9 15,-2 4 9 1,2-3-37-16,3-3-2 0,3 0 0 0,0-2 0 16,3-3-113-16,6-3-24 0</inkml:trace>
  <inkml:trace contextRef="#ctx0" brushRef="#br0" timeOffset="48351.66">10616 3215 1785 0,'0'0'159'0,"0"0"-127"16,0-3-32-16,-3 0 0 0,0-2 64 0,-3 2 6 15,3 3 2-15,-3 0 0 0,3-2 5 0,-2-1 2 16,-1 3 0-16,0 3 0 0,-3-1-6 0,3 6-1 16,-6-5 0-16,3 8 0 0,-3 2-24 0,3 0-4 15,-3 0-2-15,0 6 0 0,-3 7-19 0,3-5-4 16,-2 6-1-16,2 2 0 0,-3 0 2 0,3 6 0 15,-6-1 0-15,6 3 0 0,0-5 0 0,3 2 0 16,0 3 0-16,-3 0 0 0,6 0-12 0,1-5-8 16,2 2 9-16,0 1-9 0,3-6 10 0,3 0-10 0,0-3 10 15,2-2-10-15,1-3 0 0,3 1 8 0,3-7-8 16,3 4 0-16,0-6 0 0,3-2 0 0,0-1 0 0,3-2 0 16,-4-2 0-16,4-4 0 0,0 1 0 0,0-6 0 31,3 1-80-31,-3-6-10 0,2 2-2 0,-2-2-735 0,6-2-147 0</inkml:trace>
  <inkml:trace contextRef="#ctx0" brushRef="#br0" timeOffset="48895.03">10968 3485 2102 0,'-12'0'93'0,"9"0"19"0,0 0-89 0,3 0-23 16,0 0 0-16,0 0 0 0,0 0 27 0,0 0 1 16,0 0 0-16,0 0 0 0,0 0 36 0,9-3 7 15,0 0 1-15,2 1 1 0,1-1-30 0,0-2-7 16,3 2 0-16,0-2-1 0,3 5-11 0,-3-3-3 15,3 0 0-15,-4 1 0 0,4-1 3 0,0 3 1 16,-3 0 0-16,0 0 0 0,0 3-10 0,0-1-3 16,-3-2 0-16,0 6 0 0,-4-4-3 0,1 4-1 15,0-1 0-15,-3 3 0 0,-3-3 10 0,0 3 2 16,6 0 0-16,-6 0 0 0,-3 0-8 0,-3 3 0 16,3-1-1-16,-3 1 0 0,-3 5-1 0,0-3 0 0,-6 0 0 0,0 8 0 15,-5-8-10-15,-1 9 0 0,-3-1-12 0,-3 5 12 16,3-5-9-16,-3 3 9 0,1 3 0 0,-1-6 0 15,-3 0 0-15,6 0 0 0,0 0 10 0,1-2-2 16,2-3-8-16,6-3 0 0,3-2 0 0,0-1 0 16,3-2 0-16,6 0 0 0,0-8 0 0,6 5 0 15,0-2 0-15,6 2 0 0,0-5 0 0,6-2 0 16,-1-1 0-16,4 0 11 0,0-2-1 0,3 0 0 16,0-1 2-16,0-2 1 0,-1 1 0 0,4-4 0 0,0 3 1 15,3 0 0-15,-4 0 0 0,1-2 0 0,-3 2 4 0,3 2 1 16,-3-2 0-16,-1 0 0 0,1 1-19 0,-6 1 0 15,3 1 0-15,-3 0 0 0,-3 2 0 0,3-5-9 16,-7 3 9-16,4-3 0 16,0 3-140-16,-3-3-24 0,-3 0-4 0</inkml:trace>
  <inkml:trace contextRef="#ctx0" brushRef="#br0" timeOffset="49203.67">11837 3090 2718 0,'0'0'60'0,"0"0"12"0,0 8 2 0,0 6 2 0,6-9-60 0,-6 3-16 0,3 5 0 0,-3 0 0 16,3 3 54-16,3 5 8 0,-3 6 2 0,2-3 0 15,-2 5-45-15,-3 0-9 0,3 0-2 0,-3 3 0 16,0-3 7-16,0 2 1 0,-3-4 0 0,3 2 0 16,-3 0 16-16,3 0 4 0,-5-2 1 0,5-1 0 15,-3 3-28-15,0-10-9 0,0 5 0 0,0-3 0 16,3-3 8-16,0 1-8 0,0-3 0 0,0-3 0 16,3-3-41-16,0 1-12 0,3-6-3 0,-1-2-852 15,4-6-170-15</inkml:trace>
  <inkml:trace contextRef="#ctx0" brushRef="#br0" timeOffset="49564.01">12274 3371 2487 0,'0'0'110'0,"0"0"23"0,0 0-106 0,0 0-27 0,6-8 0 0,3 3 0 16,0-3 21-16,3 8-1 15,0-3 0-15,3 0 0 0,3 1 29 0,-1-1 6 16,1 3 1-16,0 3 0 0,3-3-39 0,0 2-7 0,0 1-2 0,2 2 0 16,-2 1-8-16,0-1 0 0,0 3 0 0,0 0 0 15,0 0 0-15,-6 2-11 0,-4 1 3 0,-2-1 0 16,0 4 8-16,-3 2 0 0,-6-3 0 0,-3 0 0 15,-3 3 0-15,-3-3 11 0,0 3-3 0,-2 0 0 16,-4 2 29-16,-3-4 6 0,0 1 1 0,-3 4 0 16,-3-6-29-16,3 3-6 0,-2 3-1 0,-4-4 0 15,3 1-8-15,-3 0 0 0,-2 0 0 0,5-5 0 16,6 2-30-16,0-5-8 0,3 0-2 0,3-3-818 16,6 3-164-16</inkml:trace>
  <inkml:trace contextRef="#ctx0" brushRef="#br0" timeOffset="49832.37">12694 3302 2386 0,'-12'8'106'0,"6"-3"22"0,0 1-103 0,-3 7-25 15,0-3 0-15,0 4 0 0,-3-4 51 0,3 6 5 16,1 0 0-16,2 2 1 0,3-2 7 0,-3 3 2 15,3-3 0-15,0 2 0 0,0 3-26 0,0 1-6 16,3-4-1-16,0 3 0 0,0-2-21 0,6-3-4 16,-3 0 0-16,6 2-8 0,0-2 8 0,2-3-8 15,1 0 0-15,0-2 0 16,3 0-18-16,0-1-7 0,6-7-2 0,0-1 0 0,0-2 27 0,2-2 0 16,1-1 0-16,3-10 0 15,0 0-86-15,3-3-12 0,-1 3-2 0,4-6-1080 0</inkml:trace>
  <inkml:trace contextRef="#ctx0" brushRef="#br0" timeOffset="50165.42">13066 2805 2239 0,'0'0'49'0,"3"5"11"0,0 3 1 0,6-3 2 0,0 6-51 0,3-1-12 16,6 6 0-16,-1 0 0 0,4 3 43 0,3 2 5 15,0 0 2-15,3 5 0 0,-4-2-10 0,4 3-1 16,-6-1-1-16,6-2 0 0,-6 5-28 0,3 3-10 16,-4-8 0-16,1 7 9 0,-3-2 11 0,0 1 3 15,-3 4 0-15,0 0 0 0,-3-7 33 0,-3 2 6 16,-4 0 2-16,-2 3 0 0,-6-3-43 0,3 0-8 15,-2-3-1-15,-4 1-1 0,-3-1 26 0,-3 3 6 16,-3 1 1-16,0-4 0 0,-6 0-28 0,0-2-6 16,-3 3-1-16,-2-1 0 0,-4-7-9 0,-6 4 0 15,-2-1 0-15,-7-1-920 16,-6-3-185-16</inkml:trace>
  <inkml:trace contextRef="#ctx0" brushRef="#br0" timeOffset="58785.57">9455 5210 1594 0,'0'0'71'0,"0"0"14"0,0 0-68 0,-6 0-17 0,1 0 0 0,5 0 0 15,0 0 68-15,0 0 9 0,0 0 3 0,0 0 0 16,2 8 15-16,-2-3 3 0,0 5 1 0,3 4 0 15,0 2-38-15,0 2-7 0,6 6-2 0,-3 5 0 16,3-3-16-16,0 9-3 0,-3-1-1 0,3 9 0 16,0-1-10-16,-3 3-2 0,3-3-1 0,-3 1 0 0,0-4-9 15,0 1-2-15,-3-3 0 0,0 0 0 0,0 0 0 16,0 0-8-16,0-2 12 0,-3-1-4 0,3-2 6 16,-3-3 1-16,0-3 0 0,0-2 0 0,-3-3-15 0,3-2 0 15,0-3 0-15,-3-3-10 0,3 0 10 0,-3-2 0 16,3-6 10-16,0 3-10 0,0-8 8 0,0 0-8 15,0 0 0-15,0 0 0 0,0-11 0 0,0 1 0 16,-6-6-8-16,3-5 8 0,-3-1-22 0,0-4 2 16,-3-6 1-16,0-2 0 15,0-3-20-15,-3-3-4 0,-3 0-1 0,0 1 0 0,0-1 20 0,1 3 3 16,-4 3 1-16,3-1 0 0,-3 1 20 0,0 5-9 16,3 5 9-16,3 0 0 0,-3 0-13 0,4 3 4 15,2 0 1-15,3 2 0 0,0 4 8 0,0-1 0 16,3-3 0-16,3 3 0 0,0 0 12 0,3-2 0 0,0 2 1 15,3-2 0-15,3 2 3 0,3 0 0 0,-1-3 0 0,7 1 0 16,0-1-16-16,3 3 0 0,3 0 0 16,0 1 0-16,2 1 8 0,1 1-8 0,3 3 11 0,0 2-11 15,-3 0 16-15,-1 5-3 0,1 3-1 0,0 0 0 16,0 3 0-16,-4 2-1 0,1 3 0 0,-3 0 0 16,0 2 0-16,-3 4 0 0,-6 2 0 0,0-1 0 15,-3 7 13-15,-6-4 2 0,-3 3 1 0,-3 3 0 16,0 0-13-16,-9 2-2 0,0 3-1 0,-6 3 0 15,0 3-11-15,-3-4 0 0,0 4 0 0,-2-4 0 16,-1 1-15-16,-3-5-5 0,0 2 0 0,3-3-1 16,4-2-27-16,-4-5-4 15,3-1-2-15,6-5-708 0,6-7-142 0</inkml:trace>
  <inkml:trace contextRef="#ctx0" brushRef="#br0" timeOffset="59135.02">10259 4916 806 0,'0'0'72'0,"0"0"-58"15,-6 0-14-15,-3 0 0 0,3-3 292 0,-3 3 56 16,0 0 12-16,0 3 1 0,4 0-225 0,-4 2-46 0,0 0-9 0,3 3-1 15,-3 0-8-15,0 0-2 16,3 3 0-16,0 7 0 0,-3-2-35 0,0 8-7 16,3 0-2-16,0 2 0 0,-3 1-4 0,3 4-1 15,-3 1 0-15,3 2 0 0,0 1-3 0,0 2-1 16,-2 3 0-16,2-1 0 0,0 1-1 0,0 0 0 0,3-3 0 0,0 2 0 16,6-2-8-16,-3-2-8 0,3-1 9 0,3-7-9 15,0-1 0-15,6-5 8 0,-1 0-8 0,1-5 0 16,3 0 0-16,0-5 0 0,0-1 0 0,6-2 0 15,-3-5-31-15,3-3-2 16,2-3-1-16,1-5 0 0,6-2-141 0,0-3-28 16,-4-3-5-16</inkml:trace>
  <inkml:trace contextRef="#ctx0" brushRef="#br0" timeOffset="59456.8">10512 5223 1094 0,'0'0'97'0,"0"0"-77"16,3-5-20-16,-3 5 0 0,6-8 260 0,6 2 48 16,-3 4 9-16,0-4 3 0,6 6-249 0,-3-2-50 15,-1-1-9-15,7 6-3 0,-3-1 19 0,3 1 4 16,-3 5 1-16,3 0 0 0,0 0-17 0,0 0-3 0,-4 2-1 0,1 1 0 15,0 0 1-15,0 2 0 0,-3 0 0 0,-3 0 0 16,-3 0 7-16,0 1 2 0,-3 2 0 0,0-1 0 16,-6 4 14-16,-3-3 2 0,0-3 1 0,-3 6 0 15,-6 2-21-15,0-3-4 0,-3 1-1 0,3 5 0 16,-2-3-13-16,-1 0 0 0,0-3 0 0,0-2 0 31,0 0-70-31,0-3-20 0,3-2-4 0,4-3-666 0,-4-5-132 0</inkml:trace>
  <inkml:trace contextRef="#ctx0" brushRef="#br0" timeOffset="59729.84">10875 5080 1785 0,'-9'5'159'0,"6"-2"-127"0,-3 2-32 0,0 6 0 0,3-1 117 0,-3 6 18 16,-2-2 3-16,-1 1 1 0,3 4-59 0,0-1-11 15,-3 1-2-15,6-1-1 0,-3 4 10 0,3-1 1 16,3-3 1-16,0 3 0 0,3-2-57 0,0 5-11 16,0-3-2-16,3-2-8 0,-3-4 33 0,6 1 0 15,3 0 0-15,-1-3 0 0,1 1-33 0,3-1 0 16,0-5-12-16,0 0 3 0,3-3 9 0,-3 0 9 16,0 1-1-16,3-6-8 0,-1 0 9 0,-2-3-9 15,3-8 0-15,0 1 9 16,3-1-73-16,-3-5-14 0,3 0-3 0,-1-2-746 15,4-3-149-15</inkml:trace>
  <inkml:trace contextRef="#ctx0" brushRef="#br0" timeOffset="60332.82">10509 5080 1152 0,'0'0'102'0,"0"0"-82"15,0 0-20-15,0 0 0 0,0 0 133 0,6 0 23 16,0 0 4-16,0-3 0 0,-3 1-28 0,3-1-7 15,0-5-1-15,3 0 0 0,0-2-44 0,0-1-8 16,0-2-3-16,0 0 0 0,2-1-33 0,-2 1-6 16,0 0-2-16,3 0 0 0,-3-6-5 0,0 6-2 15,-3-3 0-15,3 0 0 0,-3 3 9 0,0 0 2 16,-3 2 0-16,0 1 0 0,0 2-16 0,0-3-4 16,0 6 0-16,0-1 0 0,-3 6 7 0,0 0 1 0,0-2 0 15,0 2 0-15,0 0 9 0,0 0 3 0,0 0 0 0,9 2 0 16,-6 4-32-16,6-1 0 0,-6 3 0 15,-1 3 0-15,4-4 12 0,-3 4-4 0,3 2-8 0,0 1 12 16,-3-4 5-16,0 3 1 0,3 3 0 0,0 0 0 16,0-3 2-16,3 3 0 0,-6 0 0 0,6-3 0 15,0 1-4-15,-3-4-1 0,3 3 0 0,-3-2 0 16,0-3-15-16,0 2 11 0,3-4-11 0,2-1 10 16,-2 0-10-16,0 1 0 0,3-6 0 0,0 0 0 15,0-3-194-15,0 0-34 0</inkml:trace>
  <inkml:trace contextRef="#ctx0" brushRef="#br0" timeOffset="61248.77">11491 4765 1422 0,'0'0'63'0,"0"0"13"0,0 0-61 0,3-5-15 15,3 0 0-15,-6 5 0 0,3-8 86 0,-3 8 14 16,6-6 4-16,3 6 0 0,-9 0 19 0,3 6 4 16,3 2 1-16,0 5 0 0,-3 3-42 0,0 5-8 15,0 5-2-15,-3 6 0 0,0 2-17 0,0 1-4 16,0 2-1-16,3 5 0 0,-6-2-25 0,3-3-5 16,0 0 0-16,0-3-1 0,-3-2-13 0,3 0-2 15,0-3-8-15,-3-3 12 0,3-4-12 0,-3-1 9 16,3-3-9-16,3-4 8 0,-3-1-8 0,3 0-14 15,0-5 3-15,-3-8 1 16,0 0-222-16,9-3-45 0</inkml:trace>
  <inkml:trace contextRef="#ctx0" brushRef="#br0" timeOffset="61695.31">11834 5009 2329 0,'0'0'103'0,"0"0"21"0,0 0-99 0,0 0-25 0,0 0 0 0,0 0 0 15,0 0 38-15,12 0 2 0,0 0 1 0,-1-3 0 16,4-2 15-16,0-1 4 0,0 4 0 0,6-4 0 16,-3 1-33-16,3 2-7 0,-4 1 0 0,1-1-1 15,3 3-3-15,0 0-1 0,-3 0 0 0,3 0 0 16,-3 5-15-16,-4-2 11 0,-5 2-11 0,3 1 10 0,-3 2 18 15,0 0 3-15,0 0 1 0,-3 2 0 16,-3 1-32-16,-3 2 0 0,-6 0 0 0,3 3 0 0,0 3 15 0,-6 2-3 16,-6 0-1-16,0 0 0 0,-2 0-11 15,2 0 0-15,-9 3 0 0,3-3 0 0,0 1 0 0,-3 1 0 16,1-2-11-16,-1 1 11 0,3-1-9 0,0-3 9 16,0 4-10-16,6-7 10 0,0-1 0 0,4-4 0 15,2 1 8-15,6-1-8 0,0-4 0 0,3-6 0 16,0 0 0-16,6 2 0 0,6 1 0 0,-4-3 8 15,7-3-8-15,0 1 0 0,3-4 13 0,0-2-4 16,0 3-1-16,3-3 0 0,2 0-8 0,-2 3 0 16,0-3 0-16,6 0 8 0,-3-2-8 0,0-1 0 15,2-2 0-15,-2 2 0 0,3 1 0 0,3-4 0 16,-7 4-9-16,7-4 9 16,-6 1-128-16,3 3-20 0,-3-4-3 0,2 1-1029 0</inkml:trace>
  <inkml:trace contextRef="#ctx0" brushRef="#br0" timeOffset="62022.05">12515 4612 2408 0,'0'0'53'0,"0"0"11"0,9 5 3 0,0-2 0 15,3 2-54-15,0 0-13 0,6 6 0 0,0-3 0 0,3 2 30 0,2 1 3 16,4 2 1-16,3 6 0 0,-6-1 11 0,5 1 3 16,-2 2 0-16,0 3 0 0,3-1-28 0,-3 7-4 15,-1-4-2-15,4 8 0 0,0-4 13 0,0 4 2 16,-3-2 1-16,2 7 0 0,-2-2-7 0,-3 0-2 16,-3 1 0-16,0 1 0 0,-7-4 0 0,-2 2 0 15,-3-3 0-15,-3 3 0 0,-6 0 20 0,-6-2 4 16,0-1 1-16,-6 6 0 0,-2-6-22 0,-1 0-4 15,-9-2 0-15,-3 3-1 0,0-4-11 0,-5 1-8 16,-1 0 9-16,-9 2-9 16,0-2-106-16,-5 0-27 0,-60 31-6 0,23-23-1 0</inkml:trace>
  <inkml:trace contextRef="#ctx0" brushRef="#br0" timeOffset="76181.75">7896 6141 1886 0,'0'0'84'0,"0"0"16"0,-3-5-80 0,0-1-20 0,3-2 0 0,-3 1 0 15,3-4 21-15,0 3 0 0,6-5 0 0,-3 0 0 16,3-3 23-16,-3-3 5 0,3-2 1 0,3-3 0 15,2 0-23-15,1 1-5 0,0-1-1 0,3 0 0 16,3-3-21-16,3 4 9 0,-3 1-9 0,0 1 0 16,2 3 8-16,1-1-8 0,0 1 0 0,0 2 0 15,0 5 18-15,0 1-3 0,-4-1-1 0,4 6 0 16,0 0 6-16,-3 2 2 0,-3 3 0 0,3 0 0 16,0 8 9-16,-7 0 1 0,4 2 1 0,-3 4 0 0,3 1-8 0,-3 1-1 15,-3 3-1-15,3 2 0 0,0-2 0 0,3 2 0 16,-3 0 0-16,2 0 0 0,1-2-3 0,0-1 0 15,0 1 0-15,3-4 0 0,-6-1 3 0,6-1 0 16,3-2 0-16,-4-4 0 0,4-4 2 0,0 0 1 16,3-6 0-16,3 0 0 0,-1-4-10 0,1-7-3 15,0 1 0-15,0-8 0 0,3 2-13 0,-4-4-8 16,4-4 8-16,0 1-875 16,-3-1-167-16</inkml:trace>
  <inkml:trace contextRef="#ctx0" brushRef="#br0" timeOffset="81622.92">10441 5988 864 0,'6'-19'76'0,"-6"14"-60"0,3-3-16 0,-3 8 0 16,6-6 68-16,-6 6 10 0,5-5 2 0,1 3 1 16,3-1-50-16,0-2-11 0,0 2-1 0,3-2-1 15,-3 2-18-15,0 0 0 0,3 1 0 0,0-1 0 16,0 0 48-16,-3 1 7 0,6-1 1 0,-4-2 0 16,4 2-16-16,-3 1-4 0,3 2 0 0,0-3 0 15,3 3-18-15,0 0-4 0,-3 0-1 0,2 0 0 16,1 0-13-16,-3 0 0 0,3 3 8 0,-3-3-8 15,0 2 9-15,-3 1-1 0,0 0 0 0,-3-1 0 16,-1-2-8-16,-2 0-9 0,0 3 9 0,-6-3-13 16,0 0 13-16,0 0 0 0,0 0 0 0,-9 2 0 15,1 4 0-15,-4-4 0 0,-6 4 0 0,-3 2 0 16,0-3 0-16,0 5 0 0,-6 1-9 0,4-3 9 0,-4 3-14 0,0-1 2 16,0 1 1-16,1-1 0 0,-4-2-10 0,3 0-3 15,3 0 0-15,3-5 0 0,-3 5 24 0,7-6 0 16,2 1-9-16,3 0 9 0,3-3 0 0,0 0 0 15,3 0 0-15,6 0 9 0,0 0 20 0,0 0 4 16,0 0 1-16,6-6 0 0,6 1-22 0,3 0-4 16,6 0 0-16,2-3-8 0,1 5 12 0,3 0-4 15,3-5 0-15,-3 3-8 0,2-3 11 0,-2 3-11 16,0-3 10-16,0 0-10 0,-3 3 11 0,-1-3-11 16,-2 2 12-16,-3 1-12 0,-3 2 9 0,-3 1-9 15,-3-3 0-15,-3 5 9 0,-6 0-9 0,0 0 0 16,0 0 0-16,0 0 8 0,-9 5-8 0,-3 0 0 15,0 0 0-15,-3 3 8 16,0 0-54-16,0 0-11 0,0 0-3 0</inkml:trace>
  <inkml:trace contextRef="#ctx0" brushRef="#br0" timeOffset="82554.45">12018 5808 172 0,'0'0'16'0,"0"0"-16"0,0 0 0 0,0 0 0 16,0 0 139-16,0 0 25 0,0 0 4 0,0 0 2 16,-6-3-100-16,0 0-20 0,-3 3-4 0,0 0-1 0,4-2-17 0,-4 2-4 15,0 2-1-15,0 1 0 0,3 0 5 0,-3-1 0 16,0 1 1-16,0 0 0 0,3 2-29 0,-3-3 0 15,0 4-11-15,3-4 11 0,0 1 0 0,3 0 0 16,3-3 9-16,0 0-1 0,0 0-8 0,0 0 0 16,0 0 0-16,0 0-8 0,9 2 8 0,-3-2 16 15,6 0-4-15,0 0-1 0,3-2 12 0,3-1 2 16,3 3 1-16,-1-3 0 0,4 1-3 0,3-1-1 16,0-2 0-16,3 2 0 0,-1-2-12 0,4 2-2 15,-3-2-8-15,3 2 12 0,-4 1 1 0,4-1 0 16,-6 0 0-16,0 3 0 0,-1 0 1 0,-5 0 0 15,0-2 0-15,-6 2 0 0,0 2 1 0,-3 1 0 0,-3-3 0 16,0 3 0-16,-9-3-7 0,0 0-8 0,0 0 11 0,-3 8-11 16,-6 0 9-16,0-1-9 0,-6-1 0 0,-3-1 9 15,-3-2-9-15,-3 2 0 0,-2 3 0 0,-1-5 0 16,0-1 0-16,0 1 0 0,-2-3 0 0,2-3 0 16,0 3 0-16,0 0 0 0,3 0 0 0,3-2 0 15,4-1 0-15,2 3 8 0,0-3-8 0,6 1 8 16,3 2 8-16,0 0 0 0,6 0 1 0,0 0 0 15,0 0-1-15,12-3 0 0,0-2 0 0,9 2 0 16,0 0 12-16,2 1 1 0,-2 2 1 0,6-3 0 16,0 0-30-16,3 3 0 0,-4 0 0 0,1 0 0 15,-3 0 0-15,0 0 0 0,-3 3-8 0,-1 0 8 16,-5-3-117-16,-3 5-20 16</inkml:trace>
  <inkml:trace contextRef="#ctx0" brushRef="#br0" timeOffset="95293.55">1118 6014 997 0,'0'0'21'0,"0"0"5"0,0 0 1 0,0 0 2 0,0 0-29 0,0-5 0 0,0-1 0 0,0 6 0 15,0 0 16-15,0 0-2 0,0 0-1 0,6-5 0 16,0 2 3-16,-3 1 0 0,-3 2 0 0,6-3 0 16,-6 3 32-16,3-2 6 0,3-1 2 0,0 3 0 15,3 0-9-15,-3-3-2 0,6 1 0 0,-3-1 0 16,-1 0-9-16,7 1-1 0,3-6-1 0,-6 2 0 16,6 1-22-16,-3-3-12 0,6 0 12 0,-1 0-12 15,4 3 12-15,0-3-12 0,3-2 12 0,0-1-12 16,-3 3 12-16,2-3-12 0,-2 3 12 0,3-5-12 0,0 5 13 15,-1-5-4-15,1 0-1 0,0 2 0 0,3 1-8 16,-6-1 0-16,2 1 0 0,4-1 0 0,-6 3 12 0,3 0 0 16,-3 3 0-16,-4-3 0 0,1 3-12 0,-6-1 0 15,-3 1 0-15,0 2 0 0,-3 1 0 16,-9 2 0-16,9-3 0 0,-9 3 0 0,0 0 0 0,0 0 0 16,0 0 0-16,0 0 0 0,-6 3 0 0,-3-3 0 15,-3 5 10-15,-3 0-10 0,-3 3 20 0,0 0-4 16,-5 3 0-16,-4-1 0 15,3 4-38-15,-3-1-8 0,3 0-2 0,-8 3 0 0,2 0 23 0,0 0 9 16,0-1-8-16,-5 4 8 0,2-3 0 0,0 0 0 16,-3 0 0-16,4-1 0 0,-1 1 0 0,-3 0 0 15,4-3 0-15,-1 3 0 0,0-2-8 0,3-1 8 0,1 0-8 0,2-2 8 16,3-1 0-16,3-5 0 0,-3 3 0 0,9-2 8 16,3-1 3-16,-5-2 1 0,8-3 0 0,0 2 0 15,0 1 9-15,3-3 3 0,6 0 0 0,0 0 0 16,6-5-24-16,3-1 0 0,6-2 0 0,0 0 0 15,5-5 0-15,7 0 0 0,3-3 0 0,0 0-8 16,-1-2 8-16,13 2 0 0,-6 0 8 0,3 0-8 16,2 0 0-16,4 0 0 0,-3 1 0 0,-1-1-8 15,-2 2 8-15,3 1 0 0,-1-5 0 0,-2 4 0 16,-6 4 12-16,5-1-3 0,-8 3 0 0,0-2 0 16,-6 2-9-16,0 3 0 0,-7 2-12 0,-5 0 12 15,3 1 0-15,-15 2 0 0,0 0 9 0,0 0-1 16,-9 5-20-16,-3 0-3 0,-9 3-1 0,4 0 0 15,-13 5 4-15,-3-2 0 0,-3 2 0 0,-5 0 0 0,2 1-5 16,-6 1-1-16,-2-1 0 0,2-1 0 0,-3 0 18 0,4 0 0 16,5-2 0-16,-6 2 0 0,10 3 0 0,-4-3-10 15,9 0 2-15,7 1-481 16,2-1-96-16</inkml:trace>
  <inkml:trace contextRef="#ctx0" brushRef="#br0" timeOffset="96348.07">3041 5591 871 0,'9'-8'38'0,"0"2"9"0,-3-2-38 0,3 1-9 15,3-4 0-15,2 3 0 0,1-5 50 0,3 2 8 16,3 1 2-16,0-1 0 0,6-2-19 0,-4 0-3 16,1-1-1-16,3 1 0 0,3 3-1 0,3-4-1 15,-1-2 0-15,7 1 0 0,0 1-11 0,5-2-3 16,7 1 0-16,0-4 0 0,5 1 14 0,-5-1 2 16,5-2 1-16,7 0 0 0,2-6-14 0,4 3-2 0,2-2-1 15,4 0 0-15,-4-1-9 0,0-2-1 0,4-3-1 0,-1 3 0 16,4 3-2-16,-4 2 0 0,1-3 0 0,-1 1 0 15,6-1 1-15,-2 1 0 0,-1 0 0 0,-3-1 0 16,1-5 12-16,-4 3 3 0,1-3 0 0,-1 1 0 16,1 4 11-16,-4 3 2 0,-2-2 1 0,-4 5 0 15,-5 2-26-15,2 3-12 0,-5 1 10 0,-4 1-10 16,1 4 8-16,-3 2-8 0,-7 0 0 0,-5 3 0 16,-3-1 0-16,-6 4 0 0,-1 2-13 0,-5 0 4 15,-3 2-32-15,-6 4-7 16,0 2 0-16,-6 2-771 0</inkml:trace>
  <inkml:trace contextRef="#ctx0" brushRef="#br0" timeOffset="99828.3">9577 6353 666 0,'0'0'29'0,"0"0"7"0,9 2-36 0,0-2 0 16,3-2 0-16,3 2 0 0,0 0 90 0,3 0 11 16,3 0 3-16,2 0 0 0,7-3-34 0,3 0-6 15,6-2-2-15,8 2 0 0,7 3-20 0,8 0-4 16,-2 0-1-16,8 0 0 0,4-2-3 0,5 2-1 16,4-3 0-16,2 3 0 0,-3 0-9 0,7 0-1 15,-1 0-1-15,6 0 0 0,-2-3-22 0,2 3 9 16,0 0-9-16,0-2 0 0,4-3 14 0,-4-1-4 15,-3 4-1-15,-3-4 0 0,4 1-1 0,-4 2 0 16,0-2 0-16,-2 0 0 0,-4-3-8 0,-2 3 0 16,-4-1 0-16,0 1 0 0,4 0 17 0,-13-1-1 15,-5 1-1-15,-4 0 0 0,-5 0 3 0,0 2 1 0,-7-2 0 0,-2-1 0 16,-3-2 7-16,-4 6 2 0,-5-4 0 0,-6 4 0 16,-3-1-9-16,-3 0-2 0,-7 1 0 0,-2 2 0 15,0 0-17-15,-9 0 0 0,0 0 8 0,0 0-8 16,0 0 0-16,-3-3 0 0,-3-2 8 0,0 5-8 15,-3-3 0-15,4 1-9 0,-4-1 1 0,0 0 0 16,3 1-4-16,0-1-1 0,-3 3 0 0,3-3 0 16,0 3-3-16,6 0-1 0,-3 0 0 0,3 0 0 15,-6 0 1-15,6 0 1 0,0 0 0 0,0 0 0 16,0 0-21-16,0 0-5 0,0 0-1 16,0 0 0-16,0 8-15 0,0-8-3 0,3 8-1 15,-3-8-385-15,6 8-77 0</inkml:trace>
  <inkml:trace contextRef="#ctx0" brushRef="#br0" timeOffset="106987.36">13947 2736 1324 0,'6'-11'118'15,"0"-5"-94"-15,0 3-24 0,0 3 0 0,0-4 18 0,0 4-1 16,3-4 0-16,0 7 0 0,3 1-6 0,-1 1-2 16,1 0 0-16,6 2 0 0,0-5-9 0,3 3 10 15,-3 5-10-15,6-8 10 0,-4 5-10 0,4 1-12 16,3 2 2-16,-3-8 1 0,3 2 9 0,-4 1 0 16,7 0 0-16,-3-3 0 0,3 0 18 0,-3 3 6 15,-1-3 0-15,1 2 1 0,0 6 3 0,0-8 0 16,-6 6 0-16,2 2 0 0,-2 2-13 0,0 1-3 15,-6 2 0-15,-3-2 0 0,0 2-12 0,0 3 0 16,-3 3 0-16,-4-3 0 0,1 5 16 0,0-2 0 16,-3 2 0-16,0 3 0 0,-3 0-16 0,0-1 0 0,0 4 0 15,-3 2 0-15,0 3 0 0,0 5-8 16,-3 0 8-16,3 3-10 0,-2 2 19 0,-1-5 4 0,0 6 1 16,0-1 0-16,0 1-14 0,-3 2 0 15,0-3 0-15,3 3 0 0,-6 3 19 0,3-1 1 0,0 6 0 0,3 6 0 16,-3-1-20-16,0 3 0 0,3-6 0 0,-3 6 0 15,6 0 13-15,-5 3-1 0,-1 5 0 0,3 2 0 16,3-2-4-16,0 3 0 0,-3-1-8 0,3-2 12 16,-3 2-4-16,3 6-8 0,3 0 11 0,-3-3-11 15,3-5 12-15,-3 0-12 0,0 66 12 16,3-61 0-16,-3 0-12 0,3 0 12 0,0-2-12 16,0-1 12-16,-3 1-4 0,0-1 0 0,3 3-8 15,0 1 16-15,-3-1-3 0,0-5-1 0,3-1 0 16,3 4 4-16,-3-1 0 0,3 4 0 0,0-4 0 15,0-2-16-15,0 0 9 0,3-3-9 0,-3-2 8 0,0 2 0 16,0 0 0-16,3 3 0 0,-3-3 0 0,-3-2 0 16,0-1 0-16,0-5 0 0,3 1 0 0,-3-1-8 0,0 0 8 15,-6 3-8-15,6 0 8 0,-3-5-8 0,0-1 8 16,0 1-8-16,0-6 8 0,0 1-8 0,0-4 0 16,-3-2 0-16,3-2 0 0,-3 2 0 0,3-3 8 15,0-2-8-15,0-3 8 0,0-2-8 0,0-4 8 16,3-1-8-16,-3-4 8 0,0-5 5 0,0-2 1 15,3-1 0-15,-3-4 0 0,3-6 24 0,0 0 5 16,-3 2 1-16,-3-2 0 0,0 0-4 0,-3-5 0 16,-2 2 0-16,-4-2 0 0,-3 0-24 0,-6 0-6 15,0-3-1-15,-6 0 0 0,-5-3-9 0,-7 1 0 0,-6 2 9 0,-8 0-9 16,-4 2 0-16,-5-2 0 16,-1 3 0-16,-8 0-12 0,-6 2 1 0,2 1 0 0,-2 2 0 0,2 0 0 15,4 0-6-15,-3 2-2 0,2 3 0 0,4 3 0 31,2 0-96-31,7 6-19 0,-1-1-4 0,4 0-1 0</inkml:trace>
  <inkml:trace contextRef="#ctx0" brushRef="#br0" timeOffset="108082.93">8205 3167 1303 0,'0'-18'57'0,"0"10"13"0,0 0-56 0,0 0-14 15,3 0 0-15,-6 3 0 0,-3-3 32 0,3 2 4 16,0-2 1-16,-3 0 0 0,-3 6-17 0,1-1-3 16,-4 0-1-16,0 1 0 0,3 2-16 0,-6 0 0 15,-3 0 0-15,-3 2 0 0,6 1 0 0,-5 0 0 0,-7-3-11 16,0 0 11-16,3 2 0 0,-3 1 0 0,-2-3 0 0,-1 3 0 16,-3-1 17-16,0 1 4 0,1-3 1 0,-7 5 0 15,-6-5-1-15,7 0 0 16,5 6 0-16,0-6 0 0,-3 2 6 0,4 4 1 0,5-6 0 0,3 5 0 15,-3 3-1-15,3-3 0 0,1 3 0 0,2 3 0 16,6 2-7-16,-3 3-2 0,0 5 0 0,3 3 0 16,6 5-10-16,3 0-8 0,-6 5 12 0,4 3-12 15,-1 3 9-15,3 2-9 0,0 3 0 0,0 3 9 16,-3 2-9-16,6 3 0 0,6 5 0 0,-3 1 8 16,-3 4-8-16,0-10 8 0,6 5-8 0,0 0 8 15,-3 6-8-15,-3-1 0 0,3 1 0 0,-3-1 0 16,0 1 19-16,0-1 1 0,-3 1 1 0,3 5 0 15,6 2-21-15,-6-2 0 0,-6 0 0 0,3 2 0 16,-3-2 0-16,3 2 0 0,3 6 8 0,-3 0-8 16,-9-6 12-16,9 3-1 0,3-2-1 0,-2 4 0 0,-4 4-10 15,0-1 8-15,3-2-8 0,-3 0 8 0,3-3-8 0,-3 2 8 16,0 1-8-16,-3-5 8 0,6-1-8 0,-3-5 8 16,-6 0-8-16,6-2 8 0,0-1 1 0,0-4 0 15,-2-4 0-15,2-5 0 0,0-2 8 0,0-8 2 16,0-1 0-16,3-4 0 0,0 2-2 0,3-8 0 15,-3-3 0-15,6-2 0 0,3-3-3 0,0-2-1 16,3-1 0-16,3-4 0 0,0-1 2 0,3-5 0 16,6-3 0-16,5 0 0 0,13-5-3 0,0-2 0 15,0-1 0-15,5-2 0 0,16 2-1 0,-1-5-1 16,7 0 0-16,5 0 0 0,7 0-2 0,2 3-8 16,3 0 12-16,1 2-4 15,-1 1-56-15,9 4-12 0,4 4-3 0,-1 7-977 0</inkml:trace>
  <inkml:trace contextRef="#ctx0" brushRef="#br0" timeOffset="108938.63">15679 3051 921 0,'0'0'82'0,"0"-8"-66"15,-3 0-16-15,3 0 0 0,3 0 217 0,-3 3 40 16,0 5 8-16,3-8 2 0,-3 8-159 0,3-3-32 16,-3 3-7-16,6 0-1 0,0 0-7 0,6 3-1 15,-3-1-1-15,3 6 0 0,3 3-8 0,-3 2-2 16,3-2 0-16,0 5 0 0,2-1-25 0,1 7-6 0,0-1-1 0,3-3 0 15,-3 3-8-15,0 3-1 16,0-3-8-16,-1 1 12 0,1-1-12 0,-3 3 0 16,0-3 0-16,-3 3 0 0,0-9 0 0,0 7-10 0,-3-7 10 0,0 1-8 31,-3 0-40-31,0-3-8 0,-3-5-2 0,2 0 0 16,-2 0-169-16,-3-8-33 0,0 0-8 0,0 0 0 0</inkml:trace>
  <inkml:trace contextRef="#ctx0" brushRef="#br0" timeOffset="109142.29">16257 2932 1324 0,'0'0'59'0,"0"0"12"15,0 0-57-15,0 0-14 0,0 0 0 0,0 0 0 16,0 0 133-16,0 0 24 0,0 0 5 0,0 5 1 16,0 5-43-16,-3 4-8 0,3-1-1 0,-3 5-1 15,0 4-31-15,-3-1-7 0,3 3 0 0,-3-1-1 0,-3 7-23 0,0-4-4 16,-3 0 0-16,0 6-1 0,0 0-30 0,1 0-5 15,-4 2-8-15,3-7 11 0,0-1-11 0,0 0-12 16,0-2 2-16,0 0 1 16,3-5-95-16,0-1-20 0,0-2-3 0</inkml:trace>
  <inkml:trace contextRef="#ctx0" brushRef="#br0" timeOffset="109428.46">16605 2929 2383 0,'0'0'105'0,"-6"5"23"0,3 3-103 16,-3 0-25-16,0 3 0 0,0 2 0 0,0-2 52 0,0 4 6 0,-3 1 1 0,1 0 0 16,2 3-10-16,0 2-1 0,-3 5-1 0,0-5 0 15,0 9-23-15,0-1-5 0,3 2-1 0,-6-1 0 16,0-1-10-16,3 0-8 0,0-3 12 0,-3 1-12 15,1-4 0-15,-1 1 0 0,3-3 0 0,-3-2 0 16,0-1-19-16,3-4-7 0,-3-1-2 0,3 0 0 16,3-2-29-16,0-1-7 0,0-10 0 0,6 0-1 15,0 0-90-15,0 0-17 0,6-8-4 0,0-2-1 16,6-6-55-16,0-3-12 0</inkml:trace>
  <inkml:trace contextRef="#ctx0" brushRef="#br0" timeOffset="109622.88">16528 3082 1263 0,'15'-29'56'0,"-9"16"12"0,0 0-55 0,-1 0-13 16,1-1 0-16,0 6 0 0,0 1 139 0,0 1 25 15,-6 6 4-15,6-2 2 0,0 2-51 0,-6 0-11 16,3 5-1-16,0 5-1 0,3-2-27 0,-3 6-6 16,3-1-1-16,-6 5 0 0,3-2-40 0,0 5-9 15,3 1-2-15,-3 1 0 0,-3 1 2 0,3 0 0 16,3 5 0-16,0 3 0 0,-6-8-5 0,3 2-1 16,0 1 0-16,0-4 0 0,0 4-17 0,0-3 0 15,-3-1 0-15,3-4 0 0,0 0 0 0,0-4 0 16,-3 1 0-16,3-2 0 15,3-4-24-15,-3-2-11 0,-6-3-2 0,3-5-1 16,0 0-177-16,0 0-35 0</inkml:trace>
  <inkml:trace contextRef="#ctx0" brushRef="#br0" timeOffset="109774.3">16272 3294 2070 0,'0'0'92'0,"0"0"18"0,0 0-88 0,0 0-22 0,0 0 0 0,15 0 0 15,0 0 30-15,2 0 2 0,4-8 0 0,6 5 0 16,0-2-12-16,3 0-3 0,-1-6 0 0,7 1 0 31,6-3-88-31,-4-1-17 0,1 1-4 0</inkml:trace>
  <inkml:trace contextRef="#ctx0" brushRef="#br0" timeOffset="110021.1">16989 2966 2127 0,'0'0'94'0,"0"0"20"0,-3-5-91 0,3 5-23 15,0 0 0-15,0 0 0 0,0 0 52 0,0 0 7 16,3 8 1-16,0 2 0 0,-3 1 4 0,0 5 0 16,0 0 1-16,0 5 0 0,0-3-23 0,-3 3-5 15,0 3-1-15,0 3 0 0,0-1-16 0,-3 3-4 16,0-2-1-16,0-1 0 0,0 1-15 0,0-1 9 15,0-7-9-15,3 2 8 16,-2 0-36-16,2-3-8 0,3-2-2 0,0 0 0 16,-3-8-106-16,0 0-22 0,3-3-4 0,0-5-832 0</inkml:trace>
  <inkml:trace contextRef="#ctx0" brushRef="#br0" timeOffset="110268.82">16959 3003 1267 0,'0'0'56'0,"-6"-3"12"16,6 3-55-16,0 0-13 0,-6-5 0 0,6 5 0 16,0 0 228-16,0 0 42 0,0-5 9 0,0 5 1 15,6-5-163-15,3-1-33 0,3-2-6 0,3 3-2 16,0 2-36-16,3-2-8 0,3-3-2 0,0 0 0 16,-4 0-10-16,4 3-1 0,0 0-1 0,3 2 0 15,-3-2 0-15,0-1 0 0,-4 4 0 0,1-1 0 0,0 0-18 16,0 3 0-16,-6 0 0 0,3 0 0 15,-3 0-12-15,-3 0 0 0,0 0 0 0,-4 0 0 16,1 0-91-16,-6 0-17 0,0 0-4 0,0 0-1 16,0 6-54-16,0 2-10 0,-3 5-3 0</inkml:trace>
  <inkml:trace contextRef="#ctx0" brushRef="#br0" timeOffset="110457.87">16959 3201 691 0,'-9'14'61'0,"9"-14"-49"15,0 8-12-15,0 0 0 0,-6-3 220 0,6 0 42 16,0-5 8-16,0 0 2 0,0 5-105 0,0-5-21 16,0 0-4-16,9 3-1 0,0 0-44 0,0-3-9 0,3 0-1 0,3 0-1 15,3-3-70-15,0 0-16 0,-6 1 0 0,6-1 0 32,5 1-32-32,-2-1-5 0,-3-2-1 0,0 2 0 15,-3-2-138-15,0 5-27 0</inkml:trace>
  <inkml:trace contextRef="#ctx0" brushRef="#br0" timeOffset="110630.96">16852 3516 2149 0,'0'0'47'0,"-3"0"9"0,3 8 3 0,0-2 2 0,3 1-49 0,3-1-12 0,0-1 0 0,3 0 0 16,3-2 129-16,6 0 23 0,3-3 5 0,5 0 1 15,1-3-71-15,6-2-15 0,3-3-2 0,11-3-1 0,-2 1-32 0,3-4-6 16,-4 1-2-16,1 0 0 15,-1 0-60-15,-5-1-12 0,3 1-2 0,-6 0-1274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17T18:43:00.367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29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20-11-17T18:45:48.368"/>
    </inkml:context>
  </inkml:definitions>
  <inkml:trace contextRef="#ctx0" brushRef="#br0">3943 4329 806 0,'0'0'72'0,"0"0"-58"15,0 0-14-15,0 0 0 0,0 0 128 0,0 0 22 16,0 0 5-16,0 0 1 0,0 0-62 0,0 0-12 15,0 0-2-15,0 0-1 0,0 0-14 0,9 2-2 16,0 1-1-16,0 0 0 0,-3-3-36 0,2 2-7 16,4-2-2-16,3 3 0 0,-3-6-8 0,3 3-1 15,0-2-8-15,3 2 12 0,-3 0-12 0,0-3-8 16,2 0 8-16,1 1-584 16,-3 2-108-16</inkml:trace>
  <inkml:trace contextRef="#ctx0" brushRef="#br0" timeOffset="341.25">4723 4360 748 0,'0'0'33'0,"0"0"7"0,0 0-32 0,0 0-8 16,0 0 0-16,6 3 0 0,0-3 166 0,0 0 31 15,-1 0 7-15,1 0 0 0,3 0-94 0,3 0-19 16,-3 0-4-16,3 0-1 0,3 0-64 0,0-3-13 16,3 1-9-16,3-1-530 15,2-2-113-15</inkml:trace>
  <inkml:trace contextRef="#ctx0" brushRef="#br0" timeOffset="11813.05">5735 4061 1627 0,'0'0'72'0,"0"0"15"0,0 0-70 0,0 0-17 0,0 0 0 0,0 0 0 16,0 0 108-16,0 0 19 0,0 0 3 0,0 0 1 16,0 0-19-16,6 0-3 0,-6 0-1 0,6-2 0 0,3-1-60 0,-1-2-13 15,7 2-3-15,-3 0 0 0,3 1-15 0,0 2-3 16,3-3-1-16,0 3 0 0,3-2-13 0,-1-1 0 16,1 0 0-16,0 1 0 0,3 2 0 0,-3 0 0 15,3 0 0-15,-4 0 0 0,1-3 0 0,-3 0 0 16,3 3 0-16,-6 0 0 15,0 0-110-15,0 3-25 0,-6 0-5 0,2-1-560 16,-5 1-112-16</inkml:trace>
  <inkml:trace contextRef="#ctx0" brushRef="#br0" timeOffset="12020.9">5756 4289 806 0,'0'0'36'0,"0"0"7"0,0 0-35 0,8 0-8 15,1 0 0-15,3 0 0 0,0-3 240 0,0 3 45 0,0 0 10 0,3-2 1 16,6 2-137-16,-3 0-28 0,2-3-6 0,1 0-1 16,3 3-26-16,-3 0-6 0,3-2 0 0,0-1-1 15,-4 0-57-15,4 1-11 0,0-4-3 0,3 1 0 16,0 0-10-16,2 0-2 0,-2-3-8 0,6-3 12 16,-3 0-166-1,2 1-34-15,43-14-6 0,-28 8-2 0</inkml:trace>
  <inkml:trace contextRef="#ctx0" brushRef="#br0" timeOffset="13295.62">7905 3561 1465 0,'0'0'64'0,"0"0"15"0,0 0-63 0,0 0-16 0,0 0 0 0,0 0 0 16,0 0 86-16,0 0 14 0,0 0 4 0,0 0 0 15,0 0-17-15,0 0-3 0,3 6-1 0,-3 7 0 16,-3 3-24-16,3 5-5 0,0 5-1 0,0 1 0 16,-3 5-7-16,-3-3-2 0,3 2 0 0,0 4 0 15,0-1-28-15,0 1-7 0,0-6-1 0,0 2 0 16,3 1-8-16,-3-3 8 0,3-2-8 0,0 2 8 0,0-5-8 16,0-1 0-16,0-1 0 0,0-4 0 0,3-2 0 0,-3-3-17 15,3-5 4-15,-3 0 1 16,3 0-84-16,-3-8-16 0,0 0-3 0,0 0-874 15</inkml:trace>
  <inkml:trace contextRef="#ctx0" brushRef="#br0" timeOffset="13599.29">7780 3469 1774 0,'0'0'39'0,"0"0"8"0,0-6 1 0,3 1 3 0,0 0-41 0,3 0-10 15,-6-1 0-15,5 1 0 0,4 2 80 0,0-2 15 16,0 2 2-16,0 1 1 0,6-1-43 0,0 0-9 0,3 3-2 0,-3 0 0 16,3 3-27-16,2 0-5 15,-2-1-2-15,3 4 0 0,0-1-10 0,3 3 8 0,3 0-8 0,-4 2 8 16,1 1 1-16,-3 2 0 0,-3 3 0 0,0-3 0 16,0-2 4-16,-4 2 1 0,-5 0 0 0,-3 6 0 15,-3-6-14-15,0 3-12 0,-3 0 3 0,-6-3 0 16,0 3 29-16,-3 0 7 0,-2 0 1 15,-4 2 0-15,-3-7-38 0,0 5-7 0,-3 0-2 0,-3-1 0 16,0 1 31-16,1 0 5 0,-1-3 2 0,-3 1 0 16,9-1-47-1,-3 0-10-15,4-2-2 0,2-3-672 0,3-3-136 0</inkml:trace>
  <inkml:trace contextRef="#ctx0" brushRef="#br0" timeOffset="13943.34">8664 3477 1670 0,'0'0'74'0,"-3"-3"15"0,-3 0-71 0,0 1-18 15,6 2 0-15,-6-3 0 0,0 0 169 0,3 1 31 16,-3 2 5-16,0-3 2 0,6 3-124 0,-6 3-25 15,0-1-5-15,0 4-1 0,0 2-32 0,0 2-6 16,0-2-2-16,-3 8 0 0,-3 0 7 0,1 5 1 0,-1 0 0 0,-6 3 0 16,3 3-7-16,-6 4-1 15,3 4 0-15,-3 2 0 0,3 0-12 0,4-3 0 16,-4 1 0-16,3-1 0 0,3-2 9 0,3-1-1 16,0 1 0-16,3-3 0 0,3 0-8 0,3-2 0 0,3-1 0 0,3-2 0 15,0 0 0-15,6-6 0 0,3-2 0 0,0-2 0 16,3-4 0-16,5 1 0 0,4-6 0 0,3-2 0 15,0-3-90 1,-1-6-14-16,4 1-2 0,3-6-1024 0</inkml:trace>
  <inkml:trace contextRef="#ctx0" brushRef="#br0" timeOffset="14756.15">8926 3744 1782 0,'0'0'39'0,"0"0"8"0,0 0 1 0,0 0 3 0,0 0-41 0,0 0-10 16,0 0 0-16,0 0 0 0,0 0 75 0,9 3 13 15,-1-3 2-15,4 2 1 0,0-4-4 0,6 2-1 16,-3 0 0-16,6 0 0 0,-3-3-46 0,6 3-8 16,-1 0-3-16,1 3 0 0,0-1 5 0,0-4 1 15,0 2 0-15,-1 0 0 0,1 0-35 0,-3 0 0 16,3-3 0-16,-3 3 0 0,0 3 22 0,-4-3-2 15,-2 2-1-15,0-2 0 0,0 3-19 0,-3-1 0 16,-6 1 0-16,-6-3 0 0,0 0 0 0,0 0 0 16,-3 8 0-16,-3 3 0 0,-6 2 0 0,0 0 0 15,-6 3 0-15,0 0 0 16,-5 0-22-16,-1 0-8 0,-6 2-2 0,3 1 0 0,-3-4 32 0,1 4 0 16,-4 0-8-16,3-1 8 0,3 1 0 0,1-1-11 0,2-2 11 0,0 0-10 15,6 2 10-15,3-4 0 0,3-1 0 16,6-3-8-16,3 1 23 0,3 0 5 0,3-3 0 15,6-1 1-15,3-1-21 0,3-1 0 0,3-2 0 0,6-3 0 16,0 0 0-16,5-3 0 0,-2 0 0 0,3-2 0 16,-6 0 0-16,6 2 0 0,-7-2 0 0,4 0 0 15,-3-1 0-15,3-2 0 0,-6 3 0 0,5-3 0 16,-5 3 0-16,0 2 0 0,-3-2 0 0,0 0-780 16,-3-1-161-16</inkml:trace>
  <inkml:trace contextRef="#ctx0" brushRef="#br0" timeOffset="14971.53">9717 4016 2649 0,'0'0'58'0,"0"0"12"0,0 0 2 0,0 0 4 0,0 0-61 0,-3 6-15 16,-3-1 0-16,3 0 0 0,0 3 105 0,0 0 19 15,-2 0 3-15,-1 0 1 0,-3 5-116 0,3 0-24 16,-3 3-4-16,-3-2 0 0,-3-1 16 0,3 3 0 16,0-3-8-16,0 3 8 15,0-3-162-15,3 0-29 0,1 0-5 0</inkml:trace>
  <inkml:trace contextRef="#ctx0" brushRef="#br0" timeOffset="15339.4">10137 3654 1958 0,'0'0'87'0,"0"0"17"0,0 0-83 0,0 0-21 16,6 0 0-16,3 0 0 0,0 0 56 0,-3 3 6 16,3-1 2-16,0 1 0 0,3 2 0 0,2-2 0 15,1 5 0-15,0-3 0 0,-3 3 0 0,0 0 0 16,3 5 0-16,-3-5 0 0,0 5-52 0,-3 1-12 16,0-1 0-16,-3 3 0 0,-3-3 0 0,0 3 0 15,-3-3 0-15,-3 3 0 0,0-3 0 0,-3 0-8 16,-6 1 8-16,0-1-13 0,0 3 13 0,-3-3 8 15,0-3 0-15,-3 1-8 0,-3 2 0 0,4-2-14 16,-1-1 1-16,-6-2 0 16,6 0-148-16,-6-2-30 0,3 2-5 0,9-6-2 0</inkml:trace>
  <inkml:trace contextRef="#ctx0" brushRef="#br0" timeOffset="15549.27">10334 3622 2214 0,'5'0'48'0,"-5"3"11"0,-3 5 1 0,1 2 3 0,-4 6-51 0,-3-3-12 0,0 6 0 0,0 2 0 15,3-2 100-15,0 4 16 0,0-1 4 0,3 1 1 16,0-1-97-16,3 1-24 0,3-1 0 0,3-1 0 16,3-3 0-16,3-2 0 0,6 0 0 0,2-3 0 15,-2 0 0-15,6-5 0 0,0 0 0 0,6-2 0 16,-4-6-97-16,4-3-25 0,3-2-5 0,-3-3-581 15,-1-3-116-15</inkml:trace>
  <inkml:trace contextRef="#ctx0" brushRef="#br0" timeOffset="15817.51">10604 3294 2188 0,'0'0'48'0,"3"5"11"0,0 3 1 0,3 6 1 0,0-1-49 0,3-3-12 16,3 9 0-16,3-3 0 0,0 2 0 0,9 9 0 15,-1-3 0-15,7 2 0 0,-6 3 0 0,6-2 0 16,0-1 0-16,-1 3 0 0,-2 3 54 0,-3-3 8 0,0 5 2 0,-3 1 0 16,-4-3-52-16,1-1-12 0,-6 1 0 0,-3-6 0 15,0 4-17-15,-6-1-7 0,-3-6 0 16,-3 4-1-16,-9-1 15 0,-3-2 10 0,-6 0-12 0,-8 2 12 31,-7-2-33-31,-6 0 0 0,-2 3 0 0,-10-4-960 0</inkml:trace>
  <inkml:trace contextRef="#ctx0" brushRef="#br0" timeOffset="16225.24">8059 4617 1926 0,'18'-8'85'0,"-6"8"18"0,3 0-83 0,6 0-20 16,6 0 0-16,2 0 0 0,1-3 52 0,6 1 7 15,6 2 1-15,11-6 0 0,4 4 33 0,5-6 7 16,4-3 2-16,11 1 0 0,1 2-62 0,5-3-12 16,15 1-2-16,9-1-1 0,-6-2-9 0,7 2-1 0,2 1-1 0,15 2 0 15,-15-3 4-15,0 1 1 0,0 2 0 0,6 0 0 16,-18 0-31-16,-5 2-5 0,-4 1-2 0,3 0 0 15,-14-3 19-15,-10 3 0 0,-2-1 0 0,-4 1 0 16,-8 0 0-16,-10 2 0 0,1-2 0 0,-9 0 0 16,-6 2 0-16,-7 0 0 0,-8-2 0 0,-3 2-1181 15</inkml:trace>
  <inkml:trace contextRef="#ctx0" brushRef="#br0" timeOffset="17510.72">8574 4940 288 0,'0'0'25'0,"0"0"-25"0,0 0 0 0,0 0 0 0,0 0 325 0,0 0 60 16,0 8 12-16,0 0 3 0,0 5-271 0,3 0-53 16,-6 3-12-16,6 5-1 0,3 6 1 0,-3-1 1 15,-3 1 0-15,6 4 0 0,-6-2-30 0,3 3-7 16,0-3 0-16,-3 3-1 0,3-3-15 0,-3 0-2 15,0 0-1-15,0 0 0 0,-3-2-1 0,0-1 0 16,3 1 0-16,0-3 0 0,-3-1 0 0,0-1 0 16,3-1 0-16,0-3 0 0,-3-2 19 0,0 0 3 15,0-5 1-15,0 2 0 0,3-5-15 0,-3 0-2 16,-3-3-1-16,3-2 0 0,3-3 6 0,0 0 1 16,0 0 0-16,-3-3 0 0,0-5 8 0,0-3 1 15,1-2 1-15,2-5 0 0,-3-3-22 0,3-1-8 16,-3-4 0-16,0-3 9 0,0-6-9 0,3 4 12 15,-3-43 0-15,0 37-12 0,0 2 0 0,3 1-10 16,-3-1 10-16,-3 4 0 0,-3 2 0 16,6-1 0-16,-6 7 10 0,3-1-10 0,0 3 8 0,0 2-8 0,3 3 8 15,0 3 0-15,3 0-8 0,0 2 12 0,0-2-4 16,3 5-8-16,3-3 8 0,3 3-8 0,3 1 8 16,3 1-8-16,3 1-14 0,2 0 3 0,7 2 1 15,0-2-17-15,0 5-3 16,0 0-1-16,-1 2 0 0,1 4 50 0,-3-1 9 0,3 3 3 0,-3 2 0 15,-4 1-31-15,1 2 0 0,0-2 0 0,-3 5 0 16,0 0 0-16,-9-3 0 0,-3 3 0 0,0 2 0 16,-6 1 0-16,-3-1 0 0,-3 3 0 0,-6 1 0 0,-3-4 10 15,0 3-10-15,-3-2 10 0,-3-1-10 0,1 1-9 0,-4-1-8 16,0 4-2-16,0-4 0 16,3-2-122-16,0 0-25 0,-2 0-5 0</inkml:trace>
  <inkml:trace contextRef="#ctx0" brushRef="#br0" timeOffset="17788.3">9247 4958 2649 0,'0'0'58'0,"0"0"12"0,0 0 2 0,-6 6 4 0,-3 2-61 0,0 2-15 16,0-2 0-16,0 5 0 0,-3 1 54 0,1 1 8 15,-4 1 2-15,3 3 0 0,0-1-18 0,-3 3-3 16,3 1-1-16,0-1 0 0,0 3-26 0,3 2-4 0,0-2-2 0,0 2 0 16,4 1 2-16,2-1 0 0,-3 1 0 0,6-3 0 15,3 2-20-15,0-2-4 0,3-6-1 0,2 3 0 16,7-2 5-16,-3-3 8 0,6 5-13 0,0-8 5 16,0-2-14-16,3-6-2 0,-1 0-1 0,7-2 0 15,-3-6-76 1,6 1-15-16,0-6-4 0,5-3-681 0,1-5-137 0</inkml:trace>
  <inkml:trace contextRef="#ctx0" brushRef="#br0" timeOffset="18061.09">9473 5178 2188 0,'0'0'97'0,"0"0"20"0,0 0-93 0,0 0-24 16,9 0 0-16,0 0 0 0,3 0 40 0,0 0 4 15,3 0 1-15,3 3 0 0,0-1-24 0,-4 3-5 16,4-2 0-16,0 5-1 0,0 0-15 0,-3 0 9 16,0 0-9-16,-3 5 8 0,0-2 6 0,-3-1 1 15,-1 1 0-15,-5 2 0 0,0-2 9 0,0 2 1 16,-9 0 1-16,3 3 0 0,-3-5 10 0,1 2 1 16,-7 0 1-16,0 0 0 0,-3 1-38 0,-3-1-16 15,0 0 0-15,0-2 1 0,-3-1 15 0,4-5 0 16,2 3 0-16,0-2 0 15,0-4-208-15,6-2-38 0,-6-10-8 0,15 10-2 0</inkml:trace>
  <inkml:trace contextRef="#ctx0" brushRef="#br0" timeOffset="18254.5">9717 5128 1440 0,'-6'10'64'0,"3"-4"12"0,-3-1-60 0,1 3-16 0,-1 2 0 0,0 1 0 16,0 2 196-16,0 3 37 0,3 0 7 0,0 2 2 15,0 1-118-15,3 2-24 0,-3 0-5 0,6 0-1 16,0-2-26-16,6-1-6 0,-3 1-1 0,3-3 0 16,2 0-46-16,4 0-15 0,0-3 8 0,3-3-8 15,0 1 0-15,3-8 0 0,6-3 0 0,-1-3 0 16,1-2-80-16,3-6-20 0,0-2-4 0,5-3-687 16,-2-2-137-16</inkml:trace>
  <inkml:trace contextRef="#ctx0" brushRef="#br0" timeOffset="18506.89">10122 4792 2188 0,'0'0'97'0,"0"5"20"0,6 3-93 0,0 2-24 16,6 1 0-16,0 2 0 0,3 3 0 0,3 0 0 15,2 5 0-15,4 0 0 0,3 3 56 0,-6 0 6 16,0 5 2-16,3 3 0 0,5-3-43 0,1 3-8 0,-6-1-1 0,3 4-1 15,-4-6-11-15,-2 3-16 0,0-6 4 0,-3 6 1 16,-3-8 45-16,-3 2 9 0,-3-2 1 0,-3 5 1 16,-6-5-21-16,-3 0-4 0,-3 2 0 0,-6-2-1 15,-6 0 36-15,-9 0 7 0,-3-1 2 0,-8 1 0 32,-1 0-154-32,-3 0-30 0,-5-3-7 0,5-2-1 0</inkml:trace>
  <inkml:trace contextRef="#ctx0" brushRef="#br0" timeOffset="20067.16">11673 4186 806 0,'0'0'72'0,"0"0"-58"15,0 0-14-15,6-6 0 0,0 4 280 0,-3-4 54 16,3 1 10-16,-3 0 3 0,-3 5-204 0,9-3-41 16,0-2-8-16,0 0-2 0,2 2-32 0,1-2-6 0,3-1-2 15,-3 4 0-15,3-1-35 0,0 1-7 16,0-4-2-16,6 4 0 0,-3-4 20 0,2 4 3 0,-2-4 1 0,3 4 0 31,0-4-92-31,0 1-19 0,0 0-3 0,-1-3-674 0,-2 3-134 0</inkml:trace>
  <inkml:trace contextRef="#ctx0" brushRef="#br0" timeOffset="20249.71">11738 4358 1036 0,'-6'5'92'0,"6"-5"-73"0,0 0-19 0,0 0 0 0,0 0 235 0,0 0 43 15,0 0 9-15,9 0 1 0,6 0-132 0,-3 0-28 16,6-5-4-16,3 2-2 0,0-2-34 0,3-1-6 16,2 1-2-16,4-3 0 0,0 0-39 0,3 0-8 15,-1-2-1-15,4 2-1 16,0 0-69-16,-3 3-14 0,-1-3-2 0,7 2-1187 16</inkml:trace>
  <inkml:trace contextRef="#ctx0" brushRef="#br0" timeOffset="21833.96">14319 3127 1497 0,'0'0'133'0,"0"0"-106"16,0 6-27-16,-3 2 0 0,3 5 93 0,-3 0 14 15,0 6 2-15,0 4 1 0,-3-1-7 0,6 4-2 16,-3 3 0-16,0 6 0 0,-3-4-29 0,3 6-7 16,3-2-1-16,-3 2 0 0,3 5-42 0,-3-8-9 15,0 6-1-15,3 0-1 0,0-3-3 0,0-3-8 16,0 1 12-16,0-4-4 0,0-4-8 0,0 2 8 15,0-10-8-15,0 2 8 0,0-5-8 0,0-3 8 0,0 0-8 0,0-2 8 16,-3-6-8-16,3-5 12 0,0 0-12 0,0 0 12 16,0 0 8-16,-3-5 1 0,1-6 1 0,-1-5 0 15,3-5-13-15,-3-3-9 0,0-2 12 0,0-9-12 16,0-2 8-16,0-2-8 0,-3-4 0 0,0-4 0 16,0 2 13-16,0 2-4 0,0-4-1 0,0-1 0 15,-3 6-8-15,0-1 0 0,0 6-12 0,3 3 12 16,0 5-11-16,3 2 11 0,-3 4-8 0,6 1 8 15,0 4 0-15,3 2 0 0,3 0 0 0,3 3 0 0,0 0-15 16,3 2-1-16,6 3 0 0,3 0 0 0,0 0 28 16,2 6 6-16,1 2 1 0,9 0 0 15,-3 0-43-15,2 2-8 0,1 4-1 16,0 2-1-16,0 2 34 0,-4 1 9 0,-2 2 1 0,3 3 0 0,-6-3-10 16,-3 6 8-16,-4-1-8 0,1 3 8 0,-9 0-8 0,0 1-17 15,-6-1 4-15,-3 5 1 0,-6-2 41 0,-3 0 9 16,-6 0 2-16,-5-3 0 0,-1 3-24 0,-9-1-5 15,-3 1-1-15,-5 3 0 0,-1-1-25 0,-3 1-5 16,3-4 0-16,-2 4-1 16,5-3-145-16,-3 0-29 0,7-1-5 0</inkml:trace>
  <inkml:trace contextRef="#ctx0" brushRef="#br0" timeOffset="22150.42">15206 3114 2415 0,'-9'0'107'0,"9"0"22"0,-6-2-103 0,3 2-26 0,-6 0 0 0,0 2 0 16,0-2 57-16,4 3 7 0,-4-1 0 0,0 6 1 15,-3 3-1-15,3-3-1 0,-3 5 0 0,-3 3 0 16,0 5-50-16,0 0-13 0,-3 3 0 0,1 8 0 15,-4-3 38-15,0 5 2 0,0 1 1 0,3 4 0 16,-3 1-25-16,4 3-6 0,-4-1-1 0,6 3 0 16,3-3-9-16,0 0 0 0,6 1 0 0,3-1 0 0,6-5 0 0,3-2 0 15,3-4 0-15,6 1 0 0,3-5 0 0,2-6 0 16,4 0 0-16,0-3 0 0,3-4 13 0,6-6 1 16,-1-3 0-16,4-2 0 15,3-6-150-15,2-2-29 0,7-3-7 0</inkml:trace>
  <inkml:trace contextRef="#ctx0" brushRef="#br0" timeOffset="23417.6">15450 3442 1839 0,'6'0'40'0,"3"-2"9"0,0 2 2 0,3 0 1 0,3 0-42 0,0 2-10 15,3 4 0-15,-1-1 0 0,1 0 28 0,0 3 4 16,3 3 1-16,3-1 0 0,0 6 27 0,-7-3 4 16,1 3 2-16,0 3 0 0,-6 2-54 0,-3 0-12 15,-3 0 0-15,-3 0 0 0,-6 1 48 0,0 1 13 16,-6 1 3-16,0 0 0 0,-3 0-52 0,-3-3-12 16,-3 0 0-16,1-2 0 15,-4-3-22-15,3-1-7 0,0-4-2 0,0 0 0 16,3-1-1-16,0-5-1 0,1 1 0 0,5-4-631 15,-3-4-127-15</inkml:trace>
  <inkml:trace contextRef="#ctx0" brushRef="#br0" timeOffset="23627.81">15670 3450 1728 0,'0'0'76'0,"0"0"16"0,0 0-73 0,0 0-19 0,0 0 0 0,-2 8 0 15,-1 3 91-15,0-1 14 0,-3 1 3 0,3 5 1 16,-3 0-21-16,3 2-4 0,-6 3 0 0,3 3-1 15,0-3-15-15,0 6-4 0,3-3 0 0,-3 5 0 16,6-3-22-16,0 1-5 0,3-4-1 0,0 1 0 16,6 0-26-16,0-8-10 0,6 0 0 0,3 0 9 15,2-6-26-15,7-2-6 0,3-5-1 0,3-3 0 16,-1-3-146-16,7-2-30 16,0-6-5-16</inkml:trace>
  <inkml:trace contextRef="#ctx0" brushRef="#br0" timeOffset="23835.28">16334 3149 1728 0,'0'0'76'0,"-3"2"16"0,-3 3-73 0,-3 3-19 16,-3 3 0-16,4 0 0 0,-4-1 208 0,6 3 39 16,0 6 7-16,-3 5 2 0,0 0-154 0,0 2-30 15,3 0-7-15,0 4-1 0,3 1-51 0,0-2-13 16,3 1 0-16,-3 1 0 0,0-2 0 0,3 0 0 15,0 1 0-15,0-4 0 0,0 1 0 0,3-1 0 16,0-2 0-16,0 0 0 16,3-3-100-16,0 0-22 0,-3-3-5 0,6-2-1 0</inkml:trace>
  <inkml:trace contextRef="#ctx0" brushRef="#br0" timeOffset="24214.19">16587 3384 2649 0,'0'0'58'0,"0"0"12"0,0 0 2 15,0 0 4-15,0 0-61 0,9 3-15 0,0-3 0 0,0 2 0 16,0 1 24-16,6 2 1 0,0 3 1 0,0-8 0 16,-3 5-12-16,5 3-2 0,4-2-1 0,0-1 0 15,-3 0-11-15,-3 3 0 0,3 0 9 0,0 0-9 0,-4 0 24 0,-5 0 0 16,-6-3 0-16,3 3 0 0,0 3-34 0,-6-3-6 15,-6 2-2-15,-3 1 0 0,3-1 18 0,-6 4 0 16,-8-1 0-16,-4 3 9 0,-3-6 4 0,-3 4 1 16,3-1 0-16,1 0 0 15,-1 0-62-15,6 1-13 0,3-1-3 0,3 0 0 0,0-5 64 0,7 3 16 16,2-1 2-16,3-5 0 0,3 1-18 0,3 2 0 16,3-3 0-16,5 0 0 0,4-2-13 0,3-3-3 15,3 0-1-15,6-3 0 0,3-2 43 0,-1 0 9 16,-5-1 1-16,3 1 1 0,0 0-8 0,2 2-1 15,4-7-1-15,0-4 0 0,-9 4-27 0,6-4 0 16,8 1 0-16,-5-3 0 16,-3-2-148-16,2 2-36 0,7-5-6 0,3-6-2 0</inkml:trace>
  <inkml:trace contextRef="#ctx0" brushRef="#br0" timeOffset="24452.31">17111 3053 2188 0,'0'0'48'0,"6"8"11"0,-3 0 1 0,3 0 1 0,6 5-49 0,-3 1-12 0,3 1 0 0,6 4 0 15,5-1 54-15,1 4 8 0,6 1 2 0,0 4 0 16,-9 2-52-16,5 0-12 0,1 0 0 0,-3 0 0 0,-6 0 36 0,3 3 5 16,3-8 1-16,-7 2 0 0,-5 1-17 0,0-6-3 15,-3 3-1-15,-3 2 0 0,0-2-2 0,-12 3-1 16,-3-1 0-16,-3 1 0 0,3-1-28 0,-12 3-6 15,-5-5 0-15,-7 0-1 16,3 0-119-16,-6-3-23 0,1 0-5 0,5-8-848 16</inkml:trace>
  <inkml:trace contextRef="#ctx0" brushRef="#br0" timeOffset="24645.36">18019 2950 2088 0,'0'0'92'0,"0"0"20"0</inkml:trace>
  <inkml:trace contextRef="#ctx0" brushRef="#br0" timeOffset="25201.47">17977 3008 2286 0,'0'0'50'0,"0"8"10"0,-3 3 3 0,3-3 1 0,-3 5-51 0,0 3-13 16,0 5 0-16,0 6 0 0,-3-1 84 0,4 6 13 16,-4 7 3-16,0 1 1 0,0 5-81 0,-3-3-20 15,3 3 0-15,-3 0 0 0,0-2 0 0,0 4 0 16,-3-4 0-16,3-1 0 0,-3-5 0 0,3 0 0 15,3 0 0-15,-3-8 0 0,0-2 56 0,4-6 6 0,-1 0 2 16,6-5 0-16,-3-3-47 0,3-2-9 0,-3-3-8 16,3-8 12-16,0 0 12 0,0 0 4 15,3-8 0-15,3-6 0 0,0-1-8 0,-1-7-2 16,4-1 0-16,-3-6 0 0,0-6-5 0,0-5-1 0,3-2 0 16,-3-3 0-16,0-5-12 0,0-3 0 0,0-5 0 15,-3-6 0-15,0 6 0 0,-3 5 0 0,3 5 0 0,-3 3 0 16,-3 6-11-16,3 4-5 0,-3 4 0 0,0 7-1 15,3-3 17-15,0 9 16 0,0 2-4 0,3 0 0 16,-3 3-3-16,6 5-1 0,0 0 0 0,3 5 0 16,3 1-8-16,0 2 0 0,5 0 0 0,4 0 0 15,0 5-8-15,3 3 8 0,0-3 0 0,3 8 0 16,2-2-9-16,-2 5 9 0,0 2-12 0,0-2 12 16,-3 3-8-16,-4-1 8 0,1 1 0 0,-9 2 0 0,0-2-8 0,-6 2 8 15,0-3 0-15,-6 3 0 0,-6 3-15 16,-3-3 4-16,-3-2 1 0,-9-1 0 15,-3 4-60-15,-2-4-12 0,-1 3-2 0,-3-2-1 16,0-1-123-16,-2-2-25 0,-28 13-5 0,18-8-1 0</inkml:trace>
  <inkml:trace contextRef="#ctx0" brushRef="#br0" timeOffset="25487.77">18790 2873 2649 0,'0'0'58'0,"0"0"12"0,0 0 2 0,0 0 4 0,0 0-61 0,-6 6-15 16,-3-1 0-16,0 6 0 0,-3 2 88 0,-6 3 14 0,0 2 3 0,-2 1 1 16,-1 5-67-16,-3 5-14 0,-3 0-2 0,-3 2-1 15,7 7-22-15,-4-4 0 0,3 8 0 0,0 6 0 16,0-6 0-16,7 3 0 0,2-5-12 0,0 2 4 15,0-5 8-15,6 0 0 0,6-5 0 0,-3 2 0 16,9-7-12-16,0 2 4 0,3-5 0 0,3 0 0 16,0-9-16-1,3-1-4-15,3-1 0 0,5-8 0 16,1-2-82-16,3-3-17 0,6-3-3 0,3-5-1051 0</inkml:trace>
  <inkml:trace contextRef="#ctx0" brushRef="#br0" timeOffset="25846.48">18864 3286 345 0,'0'0'15'0,"0"0"4"0,-3 0-19 0,3 0 0 16,0 0 0-16,0 0 0 0,0 0 500 0,0 0 96 16,6 3 19-16,3 2 4 0,0-5-428 0,3 3-86 15,0-3-17-15,6 2-3 0,-3-2-37 0,3 0-8 16,-1-2-2-16,-2 4 0 0,6-2-25 0,-3 3-5 15,-3 2 0-15,-3-5-8 0,-3 3 12 0,0 2-12 16,0 1 12-16,-3-1-12 0,-6-5 17 0,0 8-3 16,0 0-1-16,-3 0 0 0,-6 2-13 0,-6 3 0 15,0-2-9-15,-3 2 9 0,-6 3 0 0,-3-3 0 16,-2 3 0-16,-1 0 10 16,3 0-59-16,0 3-12 0,-2-4-3 0,5 1 0 0,0 0 52 0,6 0 12 0,3 0 0 0,3-3 0 15,6-2 0-15,3 2 0 0,6-2-10 0,3-1 10 16,0-5 0-16,9 1 18 0,3-1-3 0,3-2-1 15,3-3 31-15,2-3 7 0,7-2 0 0,9-1 1 16,-1-2-70 0,1-2-15-16,-3-3-2 0,6-1-1 0,-4 1-50 0,-5-3-11 0,3 0-1 15,-4-2-728-15,1-1-146 0</inkml:trace>
  <inkml:trace contextRef="#ctx0" brushRef="#br0" timeOffset="26115.25">19296 2905 2419 0,'6'11'107'0,"0"-6"22"0,-3 3-103 0,6 5-26 16,3-5 0-16,3 5 0 0,2 3 0 0,1 5 0 16,6-5 0-16,0 8 0 0,6-3 56 0,-4 6 7 15,4 2 1-15,0 5 0 0,0 3 0 0,-3 3 0 16,-1-3 0-16,4 5 0 0,-3-2-52 0,-3-3-12 15,-1 3 0-15,4-3 0 0,-6-3 0 0,-6-7 0 16,-6 2 0-16,-3 0 0 0,0-3 0 0,-3 3 0 0,-3-2 0 16,-3 2 0-16,-6 0 0 0,-6 3 0 0,-6-3 0 0,-9 0 0 31,-5-10-48-31,-10 2-13 0,-6 0-3 0,-5-3-1152 0</inkml:trace>
  <inkml:trace contextRef="#ctx0" brushRef="#br0" timeOffset="26781.49">13688 4297 1605 0,'0'0'35'0,"0"0"7"0,0 0 2 0,0 0 2 0,6 2-37 0,3 1-9 15,3 0 0-15,3-1 0 0,0 1 70 0,5-3 12 16,4 3 2-16,6-1 1 0,3-2-17 0,5 3-4 16,4-3-1-16,9 3 0 0,-1-3-8 0,7 0-2 15,-1-3 0-15,16 0 0 0,-4 3-3 0,4-2-1 0,2-1 0 0,7 0 0 16,-4 1-17-16,3-1-4 0,7-2-1 0,11 5 0 15,-9-3 4-15,3 1 1 0,7-1 0 0,11 0 0 16,-12 6-20-16,3-3-3 0,9-3-1 0,12 6 0 16,-14-3-8-16,5 0 8 0,3 3-8 0,15-3 8 15,-15 2-8-15,6-2 0 0,0 0 0 0,21 0-11 16,-15 0 11-16,-3 0 9 0,0 0-1 0,18 0-8 16,-12-2 31-16,-3-1-1 0,-9 3 0 0,15 0 0 15,-15-3-30-15,0 1 0 0,3 2-8 0,15-3 8 16,-15 0 31-16,3 3 13 0,3 0 2 0,15 0 1 15,-18 3-15-15,6-3-2 0,-6 3-1 0,-24-3 0 16,3 0-14-16,3 2-3 0,0-2-1 0,1 3 0 0,-4-3-11 16,0 0 10-16,-3 3-10 0,39-3 10 0,-30 2-10 15,-15-2 10-15,-8 3-10 0,-4-3 10 0,-15 0-10 0,-5 0 0 16,-12 0 9-16,-4-3-9 0,-11 1 32 0,-9-1 1 16,-9-2 1-16,-4-3 0 15,-11 0-106-15,-3 0-22 0,-6 0-4 0,-2 0-832 16,-10 0-166-16</inkml:trace>
  <inkml:trace contextRef="#ctx0" brushRef="#br0" timeOffset="31615.69">14316 4591 230 0,'6'-8'20'0,"-3"5"-20"16,0-2 0-16,3-1 0 0,0 4 286 0,0-1 53 16,0-2 10-16,0 2 3 0,3-2-169 0,-3 2-34 15,0-2-6-15,-3 2-2 0,-3 3-33 0,0 0-8 16,0 0 0-16,0 0-1 0,0 0-15 0,0 0-4 16,0 0 0-16,0 0 0 0,0 0-64 0,0 0-16 15,0 0 0-15,0 0 0 0,-6 6 36 0,-3 1 3 0,-6-1 1 16,0 4 0-16,-3-2-15 0,-3 3-2 15,0-1-1-15,-5 1 0 0,2 2-22 0,-6 1 8 0,-3-1-8 0,1 3 0 16,-4 2 20-16,3 1-1 0,-3-3 0 0,1 2 0 16,-1 1-19-16,3-4 10 0,3 1-10 0,-2 0 8 15,5 0-24-15,3 0-6 0,-3-3-1 0,7 0 0 16,-1 1 39-16,3-1 8 0,3-3 2 0,0 1 0 16,3-3-42-16,6 0-8 0,0-3-1 0,3 3-1 15,3-8 26-15,0 0 0 0,6 5 0 0,3 1 0 16,6-6 9-16,0 2 7 0,0-2 2 0,6 0 0 0,-1 0-29 15,4-2-5-15,0-1-2 0,3 0 0 0,3 3 18 0,-1-2 0 16,4-1 0-16,-3 3 0 0,3 0 0 0,-4 3 0 16,1-1 0-16,0 1 0 0,0 0 0 0,-1-1 0 15,-5 4 0-15,0-1 0 0,-3 3 8 0,0-3 6 16,-6 6 1-16,0-1 0 0,-4 1-24 0,-5 0-5 16,-3-1-1-16,-3 3 0 0,-6 3 25 0,-3 0 5 15,-5 3 1-15,-4-1 0 0,-6 6-26 0,-3-3-5 16,-6 0-1-16,-2 3 0 0,-4 0 16 0,0 0 0 15,1 0 0-15,-4-1 0 0,0 4 0 0,1-3 0 16,-1-3 0-16,0 5 0 0,1-2 0 0,-1 0 0 16,3 0 0-16,1 2 0 0,5-5 18 0,6 3 6 15,3-5 2-15,3-1 0 0,6-2-26 0,7-3 0 16,8 0 0-16,0-2 0 0,5-3 0 0,7-3 0 16,3-2 0-16,9 0 0 0,3-3-25 0,3-3 2 15,2 0 1-15,4-5 0 0,0 0 22 0,3 0 0 0,-4-5 0 0,7 0 0 16,3 2 16-16,-1 1 8 0,-2-3 2 0,5 2 0 15,-2 3-18-15,-3 3-8 0,2-3 0 16,-2 3 8-16,-3-3-8 0,0 2 0 0,-4 1 0 0,-2 2 8 16,-3 3-8-16,-6 0 0 0,-7 3 0 0,-2 0 0 15,-3 2-125 1,-3 0-21-16,-3 1-4 0,-6 2-1026 0</inkml:trace>
  <inkml:trace contextRef="#ctx0" brushRef="#br0" timeOffset="32066.17">13483 5985 1868 0,'0'0'83'0,"0"0"17"0,0 0-80 0,0 0-20 16,6-5 0-16,3 2 0 0,2 0 45 0,4-2 6 16,-3 2 1-16,6-2 0 0,3 2 10 0,0-2 2 15,6 0 1-15,-1 2 0 0,-2-2-23 0,3 0-5 16,0-3-1-16,0 2 0 0,-1 4-4 0,-2-1 0 16,0 0-1-16,0 1 0 0,-3 2-15 0,-4 0-4 15,-5 0 0-15,-3 2 0 0,0 4-3 0,-9-6-1 16,-3 8 0-16,-3 2 0 0,-3 3-8 0,-3 1 0 15,-5 2 0-15,-4 2 0 0,0 1 0 0,0-1 0 0,-6 1 0 0,4-1 0 16,-4-2 8-16,3 0-8 0,0 0 12 0,3-3-4 16,0 0-8-16,4-2 0 0,5-1 0 0,3-2 0 15,3 0 0-15,3-2 8 0,3-6 0 0,6 5 0 16,3 0-8-16,3-2 0 0,2-3 0 0,4-3 0 16,6-2 10-16,0 2 3 0,0-2 1 0,3-3 0 15,2 0-2-15,1 0 0 0,6-5 0 0,0 0 0 16,-4-1-4-16,4-1-8 0,-3-1 11 0,5-3-11 15,1 1-114-15,0-1-30 0,29-21-5 0,-20 6-2 0</inkml:trace>
  <inkml:trace contextRef="#ctx0" brushRef="#br0" timeOffset="33233.92">15004 5006 1728 0,'-3'16'76'0,"0"-6"16"0,0 4-73 0,0 1-19 16,0 7 0-16,3-1 0 0,0 3 57 0,0-1 8 15,0 4 2-15,0-1 0 0,3 1-19 0,0-1-3 16,0 3-1-16,0 0 0 0,0-2-21 0,3 2-5 15,-3-2-1-15,0 2 0 0,0-3-17 0,0 1 0 16,-3-1 0-16,3-2 0 0,-3-3 0 0,0 0 0 16,0-5 8-16,-3 0-8 0,-3-3 19 0,0-2 0 15,0-3 0-15,0-3 0 0,0 0 13 0,0-5 4 16,-3 0 0-16,3-2 0 0,0-4-10 0,0-2-2 16,0-2 0-16,0-1 0 0,3-7-12 0,0-1-2 15,0-5-1-15,0-2 0 0,3-6 23 0,0 0 5 16,0-2 1-16,3-3 0 15,0-3-58-15,3 1-11 0,0-4-2 0,3-2-1 0,-3 3 34 0,3 0-8 0,0 5 8 0,0 2 0 16,0 6 24-16,-3 3 9 0,3 2 2 0,0 3 0 16,-1 5-35-16,-2 2 0 0,0 1 0 0,0 3 0 15,0 2 0-15,0 2 0 0,3 1-10 0,0 3 10 16,0 2-9-16,0 2 9 0,3 1 0 0,0 2 0 16,0 0 0-16,0 1 8 0,2 2 0 0,1 2 1 15,-6 1-9-15,3 2 0 0,-3-2 0 0,3 2 0 16,-6 3 0-16,0 0 0 0,-6-3 0 0,0 5 0 15,-3 1 15-15,-6-1 1 0,0 1 0 0,-3-1 0 16,-6 4-26-16,3-4-5 0,-5-2-1 0,-4 2 0 0,0 1 16 0,0-3 0 16,0 2 0-16,-2-2 0 15,2-2-119-15,3 1-21 0,0-1-4 0,6-4 0 0</inkml:trace>
  <inkml:trace contextRef="#ctx0" brushRef="#br0" timeOffset="33513.82">15688 4694 1728 0,'0'0'153'0,"0"0"-122"16,0 0-31-16,0 0 0 0,0 0 125 0,0 0 19 16,0 0 4-16,-3 8 1 0,0-3-33 0,-3 3-8 15,-5 2 0-15,2 4-1 0,-6-1-35 0,3 3-6 16,-3 2-2-16,-9 9 0 0,3-1-40 0,-3 1-8 15,4 2-1-15,-1 5-1 0,3-2-22 0,3 2-5 16,-3 1-1-16,6 2 0 0,0 0 30 0,3-3 5 0,3-2 2 0,4 0 0 16,4-6-37-16,4 1-7 0,-3-4-2 0,3-1 0 15,3-7 34-15,3 1 6 0,0-2 2 0,3-4 0 16,0-5-35-16,6-2-8 0,-3 0 0 0,5-9-1 16,1 1-175-16,3-5-34 15</inkml:trace>
  <inkml:trace contextRef="#ctx0" brushRef="#br0" timeOffset="33835.86">15751 4995 2419 0,'0'0'53'0,"0"0"11"0,-3-2 3 0,3 2 1 0,0 0-55 0,0 0-13 15,0 0 0-15,0 0 0 0,6-6 54 0,0 4 8 16,6 2 2-16,3 2 0 0,-4-2-52 0,1 3-12 16,0 2 0-16,3 1 0 0,3-1 0 0,-3 3 0 15,0 0 0-15,3 0 0 0,0 2 13 0,-4-2 0 16,-2 3 0-16,0 5 0 0,-3 0-3 0,-3-1-1 16,0-1 0-16,-3 4 0 0,-6-5 7 0,0 3 2 15,-3 0 0-15,-3 0 0 0,-3 0 1 0,0 0 0 16,-3 0 0-16,-2 0 0 0,-1-3-11 0,-3 0-8 15,0 3 9-15,0-3-9 0,3-2 12 0,1-3-4 16,2 0-8-16,0-3 12 16,6 0-117-16,3-2-24 0,0-1-5 0,6-2-646 0,0 0-128 0</inkml:trace>
  <inkml:trace contextRef="#ctx0" brushRef="#br0" timeOffset="34042.99">16037 4995 921 0,'0'0'82'0,"0"0"-66"0,0 0-16 0,-6 6 0 15,3-4 234-15,-3 6 43 0,-3 0 9 0,3 0 2 16,0 5-139-16,3-2-27 0,-6-1-6 0,3 4 0 16,0 4-26-16,-3 1-5 0,3-1-1 0,0 3 0 0,-3 1-35 0,6-1-7 15,0 0-2-15,3 0 0 0,3-2-18 0,0-1-4 16,3-2-1-16,3 3 0 0,0-6-17 0,3 0 0 16,3-2 0-16,0-3 0 0,0-6 0 0,3 1 0 15,2-3 0-15,4-5 0 16,0-3-201-16,3-3-44 0,29-13-9 0,-14 0-2 0</inkml:trace>
  <inkml:trace contextRef="#ctx0" brushRef="#br0" timeOffset="34258.44">16450 4728 979 0,'0'0'43'0,"0"0"9"0,-3 5-41 0,0 1-11 16,-3-1 0-16,3 6 0 0,-5-1 347 0,5 3 67 15,-3 3 14-15,3 0 2 0,-3 8-266 0,0 2-54 16,3 1-10-16,0 5-3 0,-3-3-77 0,3 0-20 16,0 3 0-16,3 2 0 0,0-2 11 0,-3-3-2 0,3 0 0 0,3-3 0 15,-3 1-9-15,3-3 12 0,-3-3-12 0,3 0 12 32,3-5-124-32,3 0-25 0,-6-3-5 0,6-8-1019 0</inkml:trace>
  <inkml:trace contextRef="#ctx0" brushRef="#br0" timeOffset="34645.25">16668 4974 2577 0,'0'0'56'0,"0"0"12"0,0 0 3 0,0 0 2 0,0 0-58 0,0 0-15 15,3 0 0-15,6 0 0 0,-1 0 19 0,4 3 1 16,0-1 0-16,3 1 0 0,6 0 21 0,0-1 5 15,-3 4 1-15,6-1 0 0,-4 0-24 0,1 3-5 16,-9-2-1-16,0 1 0 0,0 1-17 0,0 0-11 16,-3-2 2-16,0-1 0 0,-6 0 9 0,0-2 12 15,3 2-2-15,-6-5-1 0,-3 3-9 0,-3 2 0 16,3 0 0-16,-3 1 0 0,-3 2-15 0,-3-3 5 16,-6 0 1-16,3 3 0 0,0 3 17 0,-6-3 3 15,-8 2 1-15,-1 1 0 16,6 2-44-16,3-2-8 0,0 2-1 0,1 0-1 0,5-2 29 0,3 2 13 15,3-3-12-15,0 1 12 0,3-3-20 0,6 0 3 16,3 0 1-16,0-3 0 0,3 0 26 0,3 3 6 16,6-5 0-16,6 0 1 0,2-1 2 0,1-4 0 15,0-1 0-15,3 0 0 0,3-5-3 0,-1 1-1 0,-5-1 0 16,6-3 0-16,0 0-15 0,-1 1 0 16,-2-3 0-16,-3-3 0 15,3-3-104-15,3-2-28 0,-4-3-4 0,4-2-2 0</inkml:trace>
  <inkml:trace contextRef="#ctx0" brushRef="#br0" timeOffset="34889.9">17120 4657 2120 0,'-18'2'47'0,"18"-2"9"0,0 0 3 0,9 6 0 0,-3-1-47 0,6 3-12 15,3 2 0-15,9 1 0 0,2 0 52 0,1 4 8 16,-3 1 1-16,9 6 1 0,0-4 18 0,-1 3 4 15,-5 3 1-15,3 2 0 0,0-2-68 0,-4 5-17 16,-2 3 0-16,0 0 0 0,-3-3 0 0,-3 0 0 16,0-2 0-16,-6 4 0 0,-7-4 22 0,-2-1 1 15,3 1 0-15,-6-4 0 0,-9-1 9 0,1 1 1 16,-4-1 1-16,-6-1 0 0,0-3-22 0,-6 1-4 16,-9-1 0-16,-2-2-858 15,-1-5-171-15</inkml:trace>
  <inkml:trace contextRef="#ctx0" brushRef="#br0" timeOffset="35595.24">18019 4884 2188 0,'-3'-2'48'0,"3"2"11"0,0 0 1 0,0 0 1 0,0 0-49 0,0 0-12 15,-6 5 0-15,6 3 0 0,0 2 54 0,0 4 8 16,6 4 2-16,3 3 0 0,0 3-8 0,-3 3 0 15,3 7-1-15,0 3 0 0,-3 0-47 0,0 3-8 16,0-3 0-16,-3 5-8 0,-3-5 32 0,0 3 6 16,-3 0 2-16,-3 2 0 0,-3-5-32 0,3-3 0 15,-3-2 0-15,3 0 0 0,0-3 12 0,-3-5-3 0,3-6-1 0,3 1 0 16,-3-6-8-16,3 0 8 0,0-7-8 16,3-6 8-16,0 0 9 0,0 0 2 0,0-8 0 0,3-6 0 15,0-2 9-15,3-7 3 0,-3-6 0 0,6-3 0 16,-3-8-31-16,3 0 0 0,0-2 0 0,3-6 0 15,3 1 13-15,-10-6-3 0,-8 0-1 0,3 0 0 16,6 11-28-16,-3-1-5 16,0 6-2-16,0 3 0 0,-3 5 42 0,0 5 8 0,3 0 1 0,0 6 1 15,0 2-42-15,-3 3-8 0,0 2-1 0,0 6-1 16,6-3 43-16,0 3 9 0,0 5 2 0,3 0 0 0,3 2-28 16,0 6 0-16,3 0 0 0,0 3-11 0,0-1-9 15,-4 3-3-15,1 6 0 0,0-3 0 0,-6 2 34 0,0 1 6 16,-3-1 2-16,-3 4 0 0,0-1-19 0,-3 0 0 15,-6 0 0-15,-3-2-9 0,-3-1-5 0,1-2-1 16,-7 3 0-16,-3-4 0 16,3-1-129-16,0-1-25 0,0-3-6 0,1 1-1 0</inkml:trace>
  <inkml:trace contextRef="#ctx0" brushRef="#br0" timeOffset="35860.15">18814 4503 2880 0,'0'0'64'0,"0"0"12"0,0 0 4 0,-6 3 0 0,3 2-64 0,-6 0-16 0,3 1 0 0,-3 4 0 16,0 4 54-16,-3 4 8 0,-3 1 2 0,3 2 0 16,-3 3-39-16,1 2-7 0,-4 0-2 0,0 9 0 15,0-3-25-15,0-1-6 0,0 6-1 0,-3 3 0 16,1-3 30-16,2 3 6 0,6-3 0 0,0 3 1 15,0-3-21-15,6-3 0 0,3-2 0 0,3-3 0 16,0 0-12-16,6-5-8 0,0-3 0 0,3-5-1 31,3 0-35-31,6-3-6 0,-3-5-2 0,8-3 0 0,4-5-153 0,3-2-31 16,30-14-7-16,-16-3-1 0</inkml:trace>
  <inkml:trace contextRef="#ctx0" brushRef="#br0" timeOffset="36226.57">18936 4892 2419 0,'-18'-2'107'0,"18"2"22"0,0 0-103 0,0 0-26 15,0 0 0-15,0 0 0 0,3 5 0 0,3 0 0 16,6-2 0-16,0-1 0 0,3 1 56 0,2 0 7 16,1 2 1-16,0 0 0 0,3-2-52 0,-3 2-12 15,3 3 0-15,-1-3 0 0,-5-2 54 0,3 2 8 16,-6 3 2-16,3-2 0 0,0-1-52 0,-6 3-12 15,0 0 0-15,-3 0 0 0,-3 0 0 0,-3 0 0 16,3 0 0-16,-3 2 0 0,-9-2 54 0,3 0 8 16,-3 0 2-16,-6 0 0 0,-6 2-52 0,0 1-12 15,-3 0 0-15,-2 2 0 0,-1-3-17 0,0 4-7 16,0-1 0-16,4 0-1 16,2-5-11-16,3 3-3 0,0-1 0 0,3 1 0 0,6-3 39 0,3 0 0 0,3 2 0 0,3-2 0 15,0-8 8-15,6 5 8 0,6 1 3 0,3-4 0 16,0 1-31-16,9-6-5 0,5 1-2 0,4-1 0 15,0-2 30-15,3-3 5 0,2 3 2 0,1-6 0 16,-3 0-29-16,-1-2-5 0,1-3-2 0,9-5 0 16,-1 0-228-16,-2-3-46 0,33-23-8 15,-16 2-3-15</inkml:trace>
  <inkml:trace contextRef="#ctx0" brushRef="#br0" timeOffset="36485.31">19445 4538 2167 0,'0'0'96'0,"0"0"20"0,0 0-93 0,0 5-23 16,6 3 0-16,3 0 0 0,0 2 29 0,5 1 2 15,7 2 0-15,3 8 0 0,3 1 6 0,3 4 2 16,-1 0 0-16,7 1 0 0,-6 2 20 0,6 3 4 16,-4 2 1-16,1 3 0 0,3 0 0 0,-6 0 0 15,-4 0 0-15,1 0 0 0,0 0-52 0,-9 0-12 16,-3-2 0-16,-9-3 0 0,3-1 54 0,-9-2 8 15,-6-2 2-15,-9-1 0 0,-12 1-52 0,-3-6-12 16,0 3 0-16,-8-3 0 0,-4 0 27 0,-9-2 2 16,1 2 1-16,-16 0 0 15,1 3-150-15,-10-3-29 0,-82 19-7 0,23-11 0 0</inkml:trace>
  <inkml:trace contextRef="#ctx0" brushRef="#br0" timeOffset="37440.37">13367 4686 921 0,'0'0'82'0,"0"0"-66"0,0 0-16 0,0 0 0 16,0 0 108-16,6-3 17 15,-6 3 4-15,0 0 1 0,0 0-49 0,6 5-9 0,-1 6-3 0,-2 2 0 16,3 6 6-16,-3 5 1 0,-3-1 0 0,0 12 0 16,0 2-51-16,-3 10-9 0,0 6-3 0,0 11 0 15,-5-1 41-15,2 4 8 0,-6 1 2 0,0 14 0 16,-3 3-64-16,-3 0 0 0,6-3-14 0,-3-6 2 16,0 1 12-16,0-5 0 0,1-4 8 0,2-4-8 15,-3-6 0-15,3-5-12 0,0-5 2 0,0-6 0 16,0-2 2-16,3-6 0 0,0-5 0 0,-3-2 0 0,6-6-10 15,0-3-2-15,1-4 0 0,2-7-589 16,6-1-119-16</inkml:trace>
  <inkml:trace contextRef="#ctx0" brushRef="#br0" timeOffset="38384.05">13295 4739 1267 0,'6'-16'28'0,"-3"11"5"0,0-3 2 0,6 0 1 0,0-6-36 0,0 4 0 16,3-3 0-16,0-1 0 0,9-1 0 0,-1-1 0 16,4 0 0-16,3-3 0 0,6 1 58 0,-1 2 5 15,4-3 1-15,3 1 0 0,-3 2 0 0,-1 0 0 0,1 0 0 0,0 3 0 16,-1 0 0-16,1 2 0 0,3 3 0 15,3 0 0-15,-1 3-52 0,-2-3-12 0,0 5 0 0,-1 1 0 16,-2-4 0-16,0 4 0 0,-1-1 0 0,4 1 0 16,-3-1 0-16,0 0-18 0,-1-2 4 0,7 2 1 15,-3-2 13-15,-1 2 0 0,-2 1 12 0,3-1-12 16,-6-2 12-16,-1 2-4 0,-2-2 0 0,0 2-8 16,-6 1 0-16,2-1 0 0,-5 0 0 0,0 1 0 15,-3 2 0-15,-3-3 0 0,-3 3 0 0,0-3 0 16,-3 3 0-16,-3 0 0 0,-1 0 0 0,-5 0 0 15,3 0 0-15,-3 0 0 0,0 0 0 0,0 0 0 16,0 0 58-16,6 6 5 0,-6-6 1 0,3 5 0 0,-3-5-52 0,0 8-12 16,3 0 0-16,-3 0 0 0,0 2 0 0,0-2 0 15,0 3 0-15,0 2 0 0,-3 0 0 0,3 0 0 16,-3 3 0-16,3 0 0 0,-6 3 54 0,3-1 8 16,-2 6 2-16,2-3 0 0,0 6-64 0,-3-1-8 15,3 1-4-15,0 2-1 0,0 0 13 0,0 0 0 16,3 3 0-16,0-1 0 0,-3 1 0 0,3 3 0 15,-3-1 0-15,3 3 0 0,-3 3 0 0,3 2 0 16,0 0 0-16,0 1 0 0,3-4 0 0,-3 1 0 16,3 0 0-16,-3-1 0 0,3 1 0 0,-3 0 0 15,3 2 0-15,-3 3 0 0,3-8 0 0,0 3 0 16,0 0 0-16,0-1 0 0,0-4 0 0,0 2 0 16,-3 0 0-16,3 2 0 0,-3-2 0 0,0 3 0 15,0 2 0-15,-3 1 0 0,0-3 0 0,-3 2 0 16,3-2 0-16,-3-1 0 0,-3-2 29 0,3-2 9 15,0-4 2-15,3 4 0 0,-3-6-20 0,0-3-3 0,0 1-1 16,3-1 0-16,-3 1-6 0,6-6-2 16,-3-3 0-16,0 1 0 0,3-3 18 0,0-3 3 0,0-2 1 0,0-1 0 15,0 1-15-15,3-3-3 0,0-3-1 0,-3 0 0 16,0 3-11-16,0-8 0 0,3 6 9 0,0-1-9 16,-3-5 0-16,0 5 0 0,0-5 0 0,0 5 8 15,0 1-8-15,0-6 12 0,0 5-4 0,0 0 0 16,0-5 0-16,0 0 0 0,0 0 0 0,0 0 0 15,3 6 0-15,-3-6 0 0,0 0 0 0,0 0 0 16,0 8-8-16,0-8 0 0,0 0 0 0,6 5 8 0,-6-5-8 16,6 8 0-16,0-6 0 0,-3 4 8 0,-3-6-8 0,6 5 0 15,-3 0 0-15,0 1 0 0,-3-6 0 0,0 0 8 16,3 5-8-16,-3-5 8 0,0 0 9 0,0 8 3 16,-3-3 0-16,3-5 0 0,-3 5-20 0,3-5 0 15,-6 3 0-15,0 2 0 0,0-2 0 0,-3 0 0 16,-3-3 0-16,-3 2 0 0,-6-2 8 0,-5-2-8 15,-4-1 12-15,-12 3-12 16,-3-3-14-16,-11 3-10 0,-4-2-1 0,-11-1-1 16,-3 0-7-16,-13 3-2 0,-5 0 0 0,0 3 0 0,-1 0 35 0,1 2 0 15,-3 0 0-15,9 1 0 0,8 1 19 0,10-1 1 16,8-4 0-16,7 4 0 16,8-1-72-16,12-2-15 0,3-3-2 0,13 0-1120 0</inkml:trace>
  <inkml:trace contextRef="#ctx0" brushRef="#br0" timeOffset="39159.92">14167 6929 1875 0,'-3'-10'83'0,"3"10"17"0,-3-5-80 0,0-3-20 15,0 2 0-15,0-2 0 0,0 0 54 0,-2 3 6 0,-1-3 2 0,-3 0 0 16,0 3-6-16,-3-3 0 0,0 3-1 0,-3 2 0 16,0 0 5-16,3 3 0 0,-6 0 1 0,0 3 0 15,1 2-33-15,-1 1-6 0,-3 2-2 0,3 5 0 16,0 0 13-16,0 0 3 0,0 6 0 0,1-1 0 15,-4 1-36-15,3 2 0 0,0 0 0 0,3 3 0 16,0 0 11-16,0 0-2 0,4 2 0 0,2 1 0 16,0 2 3-16,3 0 0 0,3 3 0 0,0-1 0 15,6 4-12-15,3-4 0 0,-3 1 0 0,6 3 0 0,0-4 0 16,-1 4 0-16,-2-1 0 0,6 1 0 0,-3-4 0 16,0 4 0-16,0 4 0 0,0 1 0 0,0-3 0 0,-3 3 0 15,0-1 8-15,0 1-8 0,-3-3 17 0,0 0-1 16,-3 0-1-16,3 3 0 0,0-3-2 0,0 0 0 15,-3-3 0-15,0 1 0 0,0-1-1 0,-3 1 0 16,0-4 0-16,0 1 0 0,-3-3 7 0,-3-2 1 16,0-1 0-16,0-2 0 0,0-6 6 0,-3 1 2 15,-3 0 0-15,0-4 0 0,-2 1-10 0,2-5-2 16,-6-1 0-16,0-2 0 0,-3 3-8 0,0-6-8 16,-2 1 12-16,-1-4-12 0,0 1 0 0,3-3 0 15,-3-3 0-15,4-5-9 16,-1 3-123-16,6-6-24 0,0-2-4 0</inkml:trace>
  <inkml:trace contextRef="#ctx0" brushRef="#br0" timeOffset="58451.51">2967 4643 576 0,'0'0'25'0,"-3"-5"6"16,-3 3-31-16,0-1 0 0,0 0 0 0,0 1 0 0,0-1 92 0,0 0 12 16,0-2 2-16,6 2 1 15,-6-2-81-15,6 5-16 0,-3-3-10 0,0-2 12 16,3 0 0-16,-3 0 1 0,3-3 0 0,0 8 0 0,0 0 29 0,3-6 6 15,-3-2 0-15,6 0 1 0,-6 8 2 0,6-2 0 16,-6-6 0-16,6 5 0 0,-3 1-17 0,6 2-3 16,-3 0-1-16,3 0 0 0,0 0-2 0,-1 2-1 15,7 1 0-15,0-1 0 0,6-2-15 0,0 3-2 16,3 2-1-16,0-2 0 0,8 2 7 0,-5-2 2 16,9 2 0-16,-1 1 0 0,1-4-5 0,3 1-1 15,3-3 0-15,2 0 0 0,1 0-3 0,3 0-1 16,5-3 0-16,-2 3 0 0,5 3-8 0,-2-3 10 15,-4-3-10-15,7 1 10 0,-3 2-10 0,5-3 0 0,-2 0 0 0,2 3 8 16,1 3-8-16,-1 0 0 0,-2-3 0 0,-1 2 0 16,-5 1 0-16,5-3 8 0,-2 3-8 0,3-1 0 15,-4 3 0-15,-2 1 8 16,-1-4-8-16,-2 1 0 0,0-3 0 0,-4 3 0 0,-2 2 0 0,0-2 0 16,-4-1 9-16,-2 1-9 0,-3 2 10 0,0-2-10 15,-10 0 10-15,4 2-10 0,-6-3 10 0,0 1-10 16,-3 0 11-16,-3-3-11 0,-4 0 12 0,1 0-12 15,-3-3 17-15,3 0-3 0,-3 1-1 0,0-3 0 16,0 5 13-16,-3-6 2 0,0 1 1 0,0 0 0 16,3 2-2-16,-6-5-1 0,3 3 0 0,0-3 0 15,-3 3-4-15,0-3-1 0,0 0 0 0,0 2 0 16,0-2-5-16,0 3-2 0,-3 5 0 0,0-5 0 16,0-6-5-16,3 1-1 0,-3-1 0 0,0 3 0 15,-3-2-8-15,3-1 0 0,3 0 9 0,-3-2-9 0,0 0 0 0,0-3 9 16,2 0-9-16,4-5 0 0,-3 3 9 0,3-9-9 15,3 1 0-15,-3-6 9 0,0 0-9 0,3 0 0 16,0-5 9-16,0 3-9 0,0 0 12 0,3-4-3 16,-3 4 0-16,-3 0 0 0,3-1 13 15,0 1 2-15,0-1 1 0,-1 1 0 0,-5 0-1 0,6-1-1 16,-6 1 0-16,6 5 0 0,-6 0-9 0,3-3-2 16,-3 0 0-16,3 3 0 0,-3 0-1 0,-3 3-1 15,6-4 0-15,-6 4 0 0,3-3 4 0,-3 2 1 16,0 1 0-16,0-1 0 0,0 4-15 0,0-1 0 15,0 3-12-15,-3 0 12 0,3-1 0 0,-3 6 0 0,0-2 0 16,-3 5 0-16,3 2 0 0,-3 1 0 16,3 2 0-16,-3-3 0 0,0 3 0 0,0 0 8 0,-3 0-8 15,3 3 0-15,1 2 0 0,-1-2 0 0,-3 0 0 0,0 2 0 16,0 0-8-16,-3 1 8 0,0-1 0 0,0 3 0 16,-3 3 0-16,0-3-8 0,-3-3 8 0,4 6 0 15,-7-1 0-15,0 1 0 0,-3 0 0 0,0 2 0 16,-6 0-8-16,1 1 8 0,-4-4 0 0,-6 6 0 15,1-5 0-15,-4-1 0 0,0 1 0 0,-2 2 0 16,-4-5 0-16,0 0-10 0,-2 0 10 0,-4 0-12 16,4 0 12-16,-7 0 0 0,3 0 0 0,-2-5 0 15,-1 2 0-15,1-2 0 0,-7 0 0 0,4 2 0 16,-1-2 0-16,-2 2 0 0,2-2 0 0,4-3 8 16,-1 5-8-16,-2 1 0 0,2 2 0 0,0-3 0 15,-2 3 0-15,2 0 0 0,4 0 0 0,2 0 0 16,1 3 0-16,2-3 0 0,0 0 0 0,4 0 0 0,-1 2 0 0,0 1 0 15,4 2 0-15,2-2 0 0,6 0 0 0,3 2 0 16,7 0 0-16,-1 3 0 0,3-8 0 0,3 5 0 16,3 3 0-16,3-5 0 0,3 8 0 0,6-6-8 15,-5 3 8-15,2 2-8 0,3 4 8 0,0-1-10 16,3 3 10-16,0 2-10 0,0-4 10 0,0 1-8 16,3 4 8-16,0-1-8 0,-3 4 8 0,3 1 0 15,-3-7 0-15,3 8 0 0,-3 0 0 0,0-3 0 16,0 3 0-16,0 5 0 0,0 3 0 0,-3 0 0 0,0 5 0 15,0 0 0-15,0 8 0 0,-3-3 0 16,0 3 0-16,0 0-8 0,0-5 8 0,0 7 0 0,-3 1 0 16,3 2-8-16,-3 0 8 0,0-2 0 0,0 0 0 0,0-3 0 15,0-3 0-15,3 0 0 0,-3-5 0 0,3 3 0 16,1 0 0-16,-4-6 0 0,3 0 0 0,0-2 0 16,3-3 0-16,-3 0 0 0,0-2 0 0,3-3 0 15,-3-3 0-15,3 0 0 0,0-5 0 0,0 0 8 16,0-3-8-16,3-2 8 0,0-3-8 0,0-1 8 15,3-1-8-15,-3-6 0 0,0 0 0 0,9 2 0 16,3-4-123 0,6-1-25-16</inkml:trace>
  <inkml:trace contextRef="#ctx0" brushRef="#br0" timeOffset="60046.93">15099 6093 518 0,'0'0'46'0,"-3"-2"-37"0,-6-4-9 0,3 1 0 0,0 2 94 0,0 1 17 16,-3-3 3-16,3 2 1 0,0 3-63 0,6 0-13 16,0 0-3-16,0 0 0 0,0 0 12 0,0 0 1 15,0 0 1-15,0 0 0 0,0 0 10 0,12 3 1 16,0-1 1-16,6-2 0 0,0 3-20 0,6-1-4 16,0-2-1-16,8 3 0 0,7-3-7 0,6 3-2 15,2-1 0-15,7-2 0 0,2 0-1 0,7 0-1 16,-1 3 0-16,10-3 0 0,8-3 2 0,1 1 0 15,2-1 0-15,6 0 0 0,3 3 4 0,7 0 2 16,-1 0 0-16,3 0 0 0,3-2-2 0,3 2-1 16,4 2 0-16,-1 4 0 0,-3-4-11 0,6 4-3 0,3-1 0 0,-3 0 0 15,-3-2-3-15,3 2-1 0,1 3 0 16,-1-3 0-16,-6 1-4 0,3-4-1 0,3 4 0 16,-9-1 0-16,-6 3 8 0,4-3 2 0,-1 1 0 15,-6-1 0-15,-6 0-2 0,-2 0-1 0,-7 1 0 0,0-4 0 16,1 4-7-16,-7-1 0 0,-2-5-8 0,-10 3 12 15,-5-1-4-15,-4 1-8 0,1-3 11 0,-9 2-11 16,-4-2 12-16,-2 0-4 0,-6 0 0 0,-1-2-8 16,-5 2 20-16,-3 0-2 0,-3-3-1 0,-3 3 0 15,-3-2-17-15,-1 2 10 0,-2 0-10 0,-3-3 8 16,0 3 0-16,-3-3 0 0,-6 3 0 0,0 0 0 16,0 0-8-16,0 0 8 0,0 0-8 0,0 0 8 15,3-2-19-15,-3 2-4 0,0 0-1 0,0 0 0 16,0 0-140-1,0 0-29-15,0 0-6 0,0 0-1 0</inkml:trace>
  <inkml:trace contextRef="#ctx0" brushRef="#br0" timeOffset="67615.25">2815 5408 864 0,'0'0'38'0,"0"0"8"0,0 0-37 0,0 0-9 15,0 0 0-15,0 0 0 0,0 0 115 0,0 0 21 16,0 0 4-16,0 0 0 0,0 0-43 0,6 8-9 15,-6 0-1-15,3 0-1 0,0-3-18 0,-3 3-3 16,0 5-1-16,3 3 0 0,0 3-16 0,-3 5-3 16,0-1-1-16,0 6 0 0,0 1-21 0,-3-1-5 15,3 2-1-15,-3 4 0 0,0-3 4 0,0 5 1 16,3-3 0-16,0 3 0 0,-6-3-10 0,6 1-1 16,0-3-1-16,-3-3 0 0,3 2 4 0,-3-1 1 15,3-4 0-15,0-2 0 0,0 0-15 0,0-3 11 16,-3 0-11-16,3 0 10 0,0-2-10 0,-3-3 12 15,3 2-12-15,-3-5 12 0,0 6-12 0,0-6 0 16,0-2 9-16,0-1-9 0,3-2 8 0,-3 0-8 16,3-3 8-16,0-5-8 0,0 0 0 0,0 0-12 0,0 0 2 0,0 0 0 31,-3-10-120-31,3-1-24 0,0-2-5 0,3-6-716 0</inkml:trace>
  <inkml:trace contextRef="#ctx0" brushRef="#br0" timeOffset="68127.66">2725 5527 1465 0,'0'0'64'0,"3"-5"15"0,-3-3-63 0,3 0-16 15,0-3 0-15,0 1 0 0,0 2 41 0,0-3 6 16,0 1 1-16,0-1 0 0,3 3 26 15,-3 0 6-15,3 3 0 0,0-3 1 0,-3 3-33 0,3-1-8 16,0 1 0-16,-3 0-1 0,3 0-14 0,0 2-2 16,0-2-1-16,0 2 0 0,3 0 5 0,-3 1 1 15,0-1 0-15,2 0 0 0,1 1-28 0,3-4 0 16,0 1 0-16,0 3 0 0,0-4 0 0,0 1 0 16,3 0 8-16,3 2-8 0,0-2 8 0,-4-3-8 15,4 5 0-15,0 0 8 0,0 3-8 0,3-2 10 16,-6-1-10-16,0 3 10 0,2 3-10 0,-2-1 0 15,0 1-10-15,0 2 10 0,-3 1 0 0,0-1 0 0,-3 3 0 0,3 0 0 16,-3 2 0-16,0 1 0 16,0 0 8-16,-3-1-8 0,-1 1 0 0,1 2 8 0,0 3-8 0,0-3 0 15,-3-2 8-15,0 2-8 0,0 0 0 16,0 0 0-16,-3-2 0 0,0 0 8 0,0 2-8 0,0 0 0 16,-3 3 13-16,-3-3-4 0,3 0-1 15,-15 11 8-15,10-13-16 0,-4 2 12 0,-3 0-4 16,0 0 0-16,-3 3 0 0,3-2 0 0,-3 1 0 15,-6-4-8-15,4 5 12 0,2-3-12 0,-3 3 12 16,3-5-12-16,-3 2 0 0,3 3 0 0,1-3 8 16,-1-3-8-16,0 4 0 0,-3-1 0 0,6 0 8 15,0-5-8-15,6-3 0 0,-6 1 0 0,3 2 0 16,4-8-61-16,-1 2-18 0,3-2-3 0,0-2-589 16,0-6-117-16</inkml:trace>
  <inkml:trace contextRef="#ctx0" brushRef="#br0" timeOffset="68681.53">3651 5157 1065 0,'0'0'47'16,"0"0"10"-16,0 0-45 0,0 0-12 0,0-6 0 0,0 6 0 16,0-7 111-16,0 7 20 0,0-6 4 0,0 4 1 15,-6-1-23-15,0 0-4 0,3 1-1 0,-3-1 0 16,0 6-32-16,-3-1-6 0,0 1-2 0,4 5 0 0,-10 0-15 0,3 2-3 16,0 4-1-16,0 1 0 0,-6 1-13 0,0 6-4 15,0 1 0-15,0 1 0 16,1 5-8-16,2 0-3 0,-3 6 0 0,3 2 0 15,0-3-6-15,0 6-2 0,3 0 0 0,3-1 0 0,-3-4-13 0,4 2 0 16,2-6 8-16,3-1-8 0,-3-1 0 0,6 2 0 16,0-1 0-16,0-1 0 0,3 0 0 0,0-5 0 15,0-1 0-15,3 1 0 0,0 0 0 0,2-3 0 16,1-2 0-16,3-3 0 0,0-3 0 0,-3 0 0 16,3-2 0-16,0-1 0 0,6-2 0 0,0-3 0 15,-3-2-8-15,-1 0 8 0,1-3-21 0,0-3-1 16,3 0 0-16,3-2 0 15,-3-5-118-15,3-1-23 0,-1-5-5 0</inkml:trace>
  <inkml:trace contextRef="#ctx0" brushRef="#br0" timeOffset="69362.14">3785 5525 1422 0,'0'0'63'0,"0"0"13"0,0 0-61 0,0 0-15 16,0 0 0-16,0 0 0 0,0 0 94 0,0 0 16 16,6-6 3-16,-6 6 1 0,0 0-10 0,6-5-3 15,0 0 0-15,3-1 0 0,-3 4-43 0,3-1-9 16,-3 0-1-16,6 3-1 0,-3-2-18 0,-1 2-3 15,4 0-1-15,0-3 0 0,3 0-6 0,0 1-2 16,0 2 0-16,3-3 0 0,-3 1-17 0,3 2 0 16,-1 0 8-16,1 0-8 0,0 0 0 0,-3 2 0 0,0 1 8 15,-3-1-8-15,3 1 0 0,-3 2 0 0,-4 3 8 16,1 0-8-16,0-2 8 0,-3-1-8 0,0 5 9 16,-6 1-9-16,0 0 15 0,-3-1-3 0,-3 3-1 0,-3 3 0 15,-3 0 1-15,1-3 0 0,-4 6 0 0,-3-3 0 16,0 2 6-16,-3 1 2 0,3-1 0 0,-3 1 0 15,1-1-20-15,-1 1-16 0,0-1 4 0,0 4 0 16,3-4 12-16,0 1 16 0,1-1-3 0,2 1-1 16,-3-3-12-16,6-1 0 0,0 1 0 0,3-2 0 15,0-1-11-15,0-3-1 0,6-2-1 0,0 3 0 16,3-3 21-16,0-3 4 0,0-5 0 0,6 8 1 16,3-3-22-16,0-2-5 0,0 0-1 0,3-3 0 15,3-3 15-15,0 0 16 0,0-2-3 0,2-3-1 16,4 3 1-16,-3 0 0 0,3-3 0 0,0 2 0 15,0-2-13-15,2 3 11 0,-2-3-11 0,3 5 10 0,0-2-10 0,0-3 0 16,-3 0 0-16,-1 0-11 0,1 3 11 0,0-3 0 16,0 3 0-16,0-3 0 15,-6 0-62-15,2 0-10 0,-2-3-3 0,3 4-693 16,-3-1-140-16</inkml:trace>
  <inkml:trace contextRef="#ctx0" brushRef="#br0" timeOffset="69740.2">4238 5165 1036 0,'-3'-3'92'0,"-3"0"-73"0,6 3-19 0,0 0 0 15,0 0 230-15,0 0 42 0,0 0 9 0,6-2 2 16,2 2-213-16,-2 0-42 0,6 0-9 0,0 5-2 16,3 0 15-16,3 3 4 0,0 3 0 0,3-1 0 15,2 4-23-15,4 2-4 0,-3-1-1 0,6 4 0 16,-3-1-8-16,2 4 10 0,4-4-10 0,-3 6 10 16,0 0-10-16,-7 0 0 0,4 5 0 0,0 0-11 15,-3 0 19-15,-3 0 4 0,-3 3 1 0,-1-1 0 0,-2-1 0 0,0-1 0 16,-6-3 0-16,0 3 0 0,0-2 33 15,-9 2 6-15,0-3 2 0,-6 3 0 16,-3-2 6-16,-3 2 0 0,-3-3 1 0,-3 6 0 0,-2-3-28 0,-4 0-5 16,-3-2-2-16,-6 2 0 0,-2 0-6 0,-4 0 0 15,-6 0-1-15,-2 0 0 16,2-2-162-16,-3 2-32 0</inkml:trace>
  <inkml:trace contextRef="#ctx0" brushRef="#br0" timeOffset="73616.56">532 5538 1555 0,'-6'-13'68'0,"3"10"16"15,3 3-68-15,0 0-16 0,0-5 0 0,0 5 0 0,0 0 65 0,0 0 10 16,0 0 1-16,3 0 1 0,3 2-25 0,-3 4-4 15,3 4-2-15,0 1 0 0,0 2 0 0,2 0 0 16,-5 3 0-16,9-3 0 0,-3 0-25 0,-3 1-5 16,6 2 0-16,-3-3-1 0,-6 0-4 0,6-2-1 15,0-3 0-15,0-1 0 16,-3-1-94-16,3-4-18 0,0 1-4 0</inkml:trace>
  <inkml:trace contextRef="#ctx0" brushRef="#br0" timeOffset="73811.22">332 5601 460 0,'0'0'41'0,"0"0"-33"0,0 0-8 0,0 0 0 16,6 11 356-16,-6-1 70 0,0 1 14 0,3 0 2 15,0-1-342-15,3 1-68 0,-3 2-13 0,3-2-3 16,-3-1 2-16,6 3 1 0,0-5 0 0,0 3 0 15,3-1-116-15,0-4-23 16</inkml:trace>
  <inkml:trace contextRef="#ctx0" brushRef="#br0" timeOffset="74066.17">788 5633 2257 0,'0'0'49'0,"-3"0"11"0,-6 0 1 0,0 0 3 0,9 0-51 0,0 0-13 15,-9 3 0-15,0-1 0 0,3 4 33 0,-9 2 4 16,6 2 1-16,-3 1 0 0,3 2 10 0,-3 0 3 16,4 6 0-16,-1-1 0 0,3 3-28 0,-3 3-6 15,3 0-1-15,3 2 0 0,0 1-16 0,3 2 0 16,0-3 0-16,3 4 0 15,6-7-28-15,0 1-10 0,-3 0-2 0,3-3 0 16,5-2-174-16,7-3-35 0</inkml:trace>
  <inkml:trace contextRef="#ctx0" brushRef="#br0" timeOffset="75968.7">1067 5810 1152 0,'-8'-8'102'0,"8"8"-82"0,-6-2-20 0,0-1 0 16,3-2 232-16,-3 5 43 0,-3-3 8 0,3 3 1 16,0-3-173-16,-3 6-35 0,3 0-8 0,-3 2 0 15,3 3-22-15,-3 3-4 0,-3-1-1 0,3 6 0 16,-3-3-21-16,6 6-4 0,-2-3 0 0,-1 5-1 16,3 0-15-16,6 0 0 0,-6 3 0 0,3-3 0 15,3 0 0-15,0-2 0 0,3 2-10 0,3-5 10 16,-3 0-28-16,6-3 0 0,-6-2 0 0,5-4 0 15,1 1-8-15,0-5-1 0,0 0-1 0,3-3 0 16,0-6 9-16,-3 1 1 0,3 0 1 0,-3-6 0 0,3 1 17 0,-3-4 10 16,-3-1-12-16,6-1 12 0,-12-3-22 0,3 1 2 15,-3-1 1-15,0-5 0 0,0 0 9 0,-3 1 2 16,-3 2 0-16,-3-3 0 0,3 5-1 0,-3 1 0 16,-3 7 0-16,-3 0 0 0,3-2 9 0,0 8 11 15,0 5-3-15,-9 0 0 0,7 3 12 0,-1 2 1 16,-6 5 1-16,6-2 0 0,0 0-3 0,6 3-1 15,-6 2 0-15,9 0 0 0,-3-2-10 0,9 0-8 16,0-1 12-16,3-2-12 0,9 0 0 0,3-3 0 16,0 1 0-16,6-6-12 0,3-6 4 0,-4 4 8 15,1-6-13-15,0-3 5 0,3-2 8 0,-3-3 0 16,0 3 0-16,-3 0 0 0,2 2 37 0,-5-2 7 0,0 2 0 0,-3 1 1 16,3-1 9-16,-6 0 2 0,-3 4 0 0,3-1 0 15,0 2-5-15,0 1-1 0,-6 2 0 0,3 3 0 16,-4 0-16-16,1 0-3 0,-3 0-1 0,3 8 0 15,0 0-18-15,6 3-3 0,-6 2-1 0,3 0 0 16,-6 6-8-16,0-1 0 0,0 1 0 0,0-1 8 16,3 1-8-16,-3-1 10 0,0-2-10 0,0 0 10 15,3 0-27-15,-3-3-6 0,-3 0-1 0,0-2 0 16,3-3 24-16,0-3-9 0,0-5 9 0,0 0 0 16,0 0-12-16,0 0 12 0,-6-2-12 0,3-6 12 15,-3-3-16-15,3 1 3 0,6-6 1 0,-3-3 0 0,0 1 3 16,0-4 1-16,9 1 0 0,-3 0 0 0,0 0 0 0,0 5 0 15,3 0 0-15,-6 3 0 0,3 2 8 0,6 3 0 16,-9 3 0-16,3 3 0 0,-6 2 0 16,6 2-18-16,3 1 3 0,-3 5 1 0,-6-3 14 0,6 6-9 15,-3 2 9-15,3 3-8 0,0-3 8 0,-6 3 0 16,3 0 0-16,-1-3 0 0,1 3 0 0,-3-3 0 16,0-2 0-16,6 2 0 0,0-3 0 0,-3-2 0 15,-3 0 0-15,0-8 0 0,0 0 0 0,0 0-10 16,0 0 10-16,0 0 0 0,0 0 0 0,0 0-8 15,0 0 8-15,0 0 0 0,0 0 0 0,0 0 0 16,0 0 0-16,0 0 0 0,0 0 0 0,0 0 0 16,6-8 0-16,-6 8 9 0,0-5-9 0,3-3 0 15,3 3 0-15,0-3 0 0,3 5 0 0,-3-2 0 16,6-3 0-16,-3 0 0 0,0 0-11 0,6-5 11 0,-3 2-8 16,3-2 8-16,-7 3 0 0,4-4 0 0,-3 1 0 0,3-3-8 15,-3 0 8-15,-3-2 0 0,3 5 0 0,0-3 0 16,-3 0 0-16,-3 3 0 0,6-1 0 0,-9 4 0 15,0-1 13-15,3 1 2 0,-3 2 0 0,0 2 0 16,0 1 6-16,0 5 2 0,0 0 0 0,0 0 0 16,0 0 13-16,0 0 4 0,-3 8 0 0,-3 0 0 15,6 3-32-15,-3-1-8 0,0 3 0 0,3 6 0 16,0-3 0-16,-3 2 0 0,3 3 0 0,0 3 0 16,-3-3 0-16,3 3-13 0,-3 0 3 0,3 5 1 15,0-2 9-15,0-1 0 0,0-2 0 0,0 2 0 0,0-2 0 16,3 0 0-16,-3-3 0 0,0 3 0 0,3-6 0 0,-3 1 0 15,0-3 0-15,0-3 8 0,0 0 0 0,-3-2 0 16,3-1 0-16,0-2 0 0,0-8-8 0,0 0 12 16,0 0-4-16,0 0 0 0,0 0 4 0,0-8 2 15,0-2 0-15,-3-1 0 0,3-5-4 0,0-5-1 16,0-3 0-16,-6-2 0 0,6-6-9 0,0 1 8 16,0-9-8-16,0 0 8 0,6 8-8 0,-6-2 0 15,0 2 0-15,3 3 0 0,0 3 0 0,0 5 0 16,3-1 0-16,0 4 0 0,-6 5 0 0,3-1 0 15,3 1 0-15,0 5 0 0,0 0 0 0,3 3-9 16,-6 0 9-16,5 2 0 0,1 6-13 0,0-3 4 16,-6 5 1-16,6 0 0 0,-6 1-4 0,3 1 0 15,-6 1 0-15,3 3 0 0,-3-3-4 0,0 3 0 16,0 2-1-16,-3 0 0 0,-3 0-3 0,-3 0-1 16,3 1 0-16,-3-1 0 0,-5 0 4 0,2-2 1 0,0 2 0 15,0-5 0-15,0 0 16 0,3 0 0 0,0-3 0 16,-3 0 0-16,3 1 0 0,-3-1 0 0,9-5 0 0,3 0 0 15,0 0-13-15,0 0 4 0,0-5 1 0,6-1 0 16,3-2 8-16,0 0-12 0,-3 1 12 0,9-1-12 16,0-3 2-16,0 3 0 0,0-3 0 0,-1-2 0 15,7 0 10-15,-6 0 0 0,3 0-9 0,0-3 9 16,3 0 0-16,0 0 0 0,-10-3 8 0,7 1-8 16,-12-1 8-16,9 1-8 0,-6-1 0 0,-3 1 8 15,0-3 7-15,-3 2 1 0,3-2 0 0,-6 2 0 16,0-2 3-16,0 0 1 0,-6 3 0 0,3-4 0 0,-6 4 4 0,6 5 2 15,-12-1 0-15,6 4 0 0,3 2-6 16,0 0 0-16,-3 3-1 0,4 5 0 0,-10 0-7 0,3 2 0 16,3 4-1-16,0 4 0 0,3 3-11 0,-3 1 0 15,-3 4 0-15,9 3 0 0,0 3 0 0,0 3 0 16,-3-1-11-16,6 1 11 0,0-1-8 0,0 3 8 16,6 0-8-16,-6-2 8 0,6 2-19 0,-3-3 2 15,3 3 0-15,0-2 0 16,3-6-8-16,-3 0-2 0,3-2 0 0,0-1 0 0,0-5 6 0,0 1 1 15,0-6 0-15,2 0 0 0,-2-3-1 0,-6-5 0 16,9 0 0-16,-3-5 0 0,-3-3 13 0,0 0 8 16,3-6-10-16,-3 1 10 0,-3-3 0 0,0-2 0 15,0 2 0-15,-3-3 0 0,3 4 12 0,-6-4 0 0,3 0-1 16,-3 4 0-16,0 1-11 0,0 1 10 0,3 3-10 0,-6-1 10 16,6 3 1-16,-3 0 0 0,3 0 0 0,-6 6 0 15,6 2 8-15,0 0 1 0,0 0 1 16,0 0 0-16,0 0-21 0,0 0-16 0,9 2 2 0,0 3 1 15,-3-2 21-15,0 5 4 0,0 0 0 0,0 0 1 16,3 0-27-16,0-3-6 0,-3 3 0 0,2 0-1 16,4 0 21-16,0 0 0 0,-3-3 0 0,3 3 0 15,0-3 0-15,-3-2-9 0,3 0 9 0,-3-1 0 16,3 1 0-16,3 0 0 0,-9-1 0 0,2-2 0 16,1 0 0-16,0 0 8 0,-3 0-8 0,6 0 0 15,-9 0 0-15,3 0 0 0,0 0 0 0,0 0 0 16,-6 0 0-16,9 0 0 0,-6 0-9 0,6-2 9 15,0-4-51-15,-3 4-4 0,-3-4-1 0,3-2 0 16,0 1-133-16,-6-1-27 0,3 0-6 0,3-3-1 16,-12 3-78-16,6-2-16 0,0-4-3 0,-3 4-1 15,3-1 158-15,-9-2 32 0,3 2 7 0,3 1 0 0,0 2 236 0,-6 3 48 16,3-1 8-16,6 6 3 0,0 0 17 0,-6 0 3 16,0 3 1-16,-3 0 0 0,3 2 0 0,3 0 0 15,-3 6 0-15,-3-1 0 0,3 1-103 0,3 2-20 16,0 3-4-16,-3 2-1 0,3-2-10 0,-8 3-2 15,5 2-1-15,-3-2 0 0,0 2-11 0,3 0-1 16,-3-3-1-16,3 1 0 16,-3 2-77-16,6-2-15 0,0-6-3 0,-6 0-1103 0</inkml:trace>
  <inkml:trace contextRef="#ctx0" brushRef="#br0" timeOffset="76188.22">2127 5099 1497 0,'0'0'133'0,"-6"5"-106"0,6-5-27 0,-6 8 0 16,3 0 210-16,-3 2 37 0,6-2 7 0,0 3 2 16,-3-1-216-16,3-2-40 0,3 3-12 0,3 2-1 15,-6-5 54-15,3 3 11 0,-3 2 3 0,0-3 0 16,6 1-11-16,-6 0-3 0,0-1 0 0,-6-2 0 15,3 0-61-15,3 0-12 0,-6-3-2 0,0 3-750 16,0-2-151-16</inkml:trace>
  <inkml:trace contextRef="#ctx0" brushRef="#br0" timeOffset="76336.45">2243 5072 2880 0,'0'0'64'0,"-6"11"12"0,0 2 4 0,-3 5 0 0,0 4-64 0,-2-1-16 16,2 3 0-16,-6-1 0 0,3 4 54 0,0-3 8 16,3 2 2-16,0 1-1408 0</inkml:trace>
  <inkml:trace contextRef="#ctx0" brushRef="#br0" timeOffset="78775.31">3836 6951 518 0,'3'-8'46'0,"-3"0"-37"15,0-3-9-15,0 3 0 0,3-2 139 16,-3 4 25-16,3-2 6 0,-3 3 1 0,0 5-73 0,0 0-14 16,0 0-4-16,0 0 0 0,-3-5 26 0,3 5 5 15,0 0 1-15,0 0 0 0,0 0-32 0,0 0-7 16,0 0-1-16,0 0 0 0,3 5-3 0,0 3-1 15,-3 3 0-15,3-1 0 0,0 1-13 0,-3 5-3 16,5 2-1-16,-2 6 0 0,3 0-4 0,-3 5-1 16,0 3 0-16,3-1 0 0,-6 6-15 0,3 3-3 15,0 2-1-15,0 3 0 0,-3 6-5 0,0-4-1 16,0 6 0-16,-3-2 0 0,0 1 0 0,0 4 0 16,-3 2 0-16,3-2 0 0,0-3-6 0,0-3-2 15,0 0 0-15,0-7 0 0,1-1-1 0,-1-5-1 16,3 0 0-16,0 0 0 0,0-5-11 0,3-3 10 15,-3 0-10-15,2 0 10 0,-2-2-10 0,0-6 0 16,3 0 0-16,-3-3 0 0,-3-2 14 0,3-5-2 16,0 2-1-16,0-8 0 0,3 3-11 0,-3-2 0 0,0-6 0 0,0 0 0 15,0 0-15-15,0 0-8 0,0 0-1 0,-5-6-1 32,-1 1-103-32,3 0-21 0,-6-3-4 0,0 0-1 15,3 0-64-15,-3 0-13 0,-3-3-2 0</inkml:trace>
  <inkml:trace contextRef="#ctx0" brushRef="#br0" timeOffset="78967.89">3434 8173 1666 0,'0'0'74'0,"6"5"15"0,-3 3-71 0,3-2-18 16,3 1 0-16,-3-1 0 0,3 2 54 0,-1-3 7 15,1 3 2-15,3 0 0 0,3 0 4 0,3 0 1 16,0 0 0-16,0 0 0 0,3 0-31 0,-4-1-5 15,1 1-2-15,6 3 0 0,-9-3-17 0,6 0-3 16,-6-3-1-16,3 3 0 0,-7-3-9 0,7 1 0 16,-6-1 0-16,3-2-678 15,-3-1-130-15</inkml:trace>
  <inkml:trace contextRef="#ctx0" brushRef="#br0" timeOffset="79184.13">4255 7982 1958 0,'0'0'87'0,"0"0"17"0,-6 6-83 0,3-4-21 0,0 4 0 0,-2-1 0 15,2 0 152-15,-3 3 25 0,0 5 6 0,0 1 1 16,-3 2-79-16,0 5-15 0,3 3-3 0,-6 5-1 16,3-3-38-16,-3 6-8 0,0 0-2 0,0 2 0 15,0-2-38-15,0 2 0 0,1-5 0 0,-4 0 0 16,3 3 0-16,0-5 0 0,0-1 0 0,3 0 0 31,0-4-208-31,-3-1-37 0</inkml:trace>
  <inkml:trace contextRef="#ctx0" brushRef="#br0" timeOffset="80259.25">3273 9737 1684 0,'0'-11'75'0,"0"6"15"0,0-3-72 0,0 0-18 16,0 0 0-16,0-3 0 0,-3 1 54 0,-3-1 7 15,6-2 2-15,-3 2 0 0,-3 3 17 0,0-2 4 16,0 2 1-16,-3-3 0 0,-3 1-4 0,1-1-1 16,-1 3 0-16,-3 0 0 0,-3 3-26 0,0 2-6 15,-6 1 0-15,3 2-1 0,1 2-14 0,2 1-2 16,-6 2-1-16,6 3 0 0,-6 3-6 0,3 2-2 0,4 6 0 0,-4 2 0 16,3 0-1-16,3 3 0 15,3 5 0-15,-3 0 0 0,9 3-31 0,3-1-6 0,3 1-2 16,0 3 0-16,3-4 6 0,6-2 0 0,3-2 1 0,6-3 0 31,0-3-26-31,3-5-6 0,5-6-1 0,-2-2 0 0,3-8 4 16,0 0 0-16,-3-5 0 0,-1-3 0 0,-2-3 23 0,3 1 5 0,-6-9 0 0,0 1 1 15,-3-3 11-15,0 0 8 0,-4-1-8 0,-2-1 11 16,0-1 9-16,0-3 1 0,0 1 1 0,-6 5 0 16,3-1 11-16,-3 4 3 0,-3 5 0 0,3 0 0 15,0 2-1-15,0 6 0 0,-3-3 0 0,0 8 0 16,0 0-12-16,0 0-3 0,0 10 0 0,0 4 0 0,0 1-5 15,0 4-2-15,0 2 0 0,0 6 0 0,-3 4-5 0,3 4 0 16,0 4-8-16,0 1 12 0,3 0-12 0,0-1 0 16,-3 1 0-16,3-3 0 0,0 0 0 0,0 3 0 15,-3-3 0-15,3-3 0 0,0 3 0 16,0-2 0-16,-3-1 0 0,3-5 0 0,0 0 0 0,0-5 0 16,0-3 0-16,0-7 0 0,0-1 0 0,0-3 0 15,0-4 0-15,-3-6 0 0,6-3 0 0,0-5 0 16,3-2 0-16,-1-4 0 0,1-7 11 0,0-3-11 15,3-5 12-15,0-3-12 0,0-5 12 0,0 0-12 16,0-5 12-16,0-3-12 0,0-3 10 0,3 3-10 16,-4 0 8-16,-2 0-8 0,6 3 8 0,-6 2-8 15,-6 3 0-15,0 6 8 0,0-1-8 0,0 5 0 16,-3 1 0-16,3 5 0 16,-6 0-77-16,3 2-15 0,3 1-2 0,3 2-755 0,0 0-151 0</inkml:trace>
  <inkml:trace contextRef="#ctx0" brushRef="#br0" timeOffset="80884.66">4166 9223 2286 0,'-9'-5'101'0,"9"5"21"0,-6-3-98 0,0 3-24 0,3 0 0 0,-6 3 0 15,3-3 20-15,-3 5 0 0,3-2-1 0,-2 2 0 16,-4 6 65-16,3-1 14 0,-3 6 2 0,3 6 1 16,-3 1-58-16,0 9-12 0,-3 2-3 0,0 4 0 15,3 1-3-15,-2 6-1 0,-4 3 0 0,3-3 0 0,0 0-9 0,6 0-3 16,-3 2 0-16,3-2 0 15,3 0-12-15,0-2 9 0,3-6-9 0,3 2 8 0,0-4-8 0,3-3 0 16,3-3 0-16,0 0 0 0,0-8 0 16,3 0 0-16,3-5 0 0,3 0-11 0,0-6-1 0,0 1 0 15,2-6 0-15,1-2 0 16,6-6-20-16,3-2-4 0,-3-3 0 0,2-5-1 16,1-3-156-16,3-5-31 0,0 0-7 0</inkml:trace>
  <inkml:trace contextRef="#ctx0" brushRef="#br0" timeOffset="81306.98">4410 9567 1785 0,'-9'0'159'16,"3"0"-127"-16,0 3-32 0,0-3 0 0,0-3 188 0,6 3 31 0,0 0 6 0,0 0 2 15,0 0-149-15,0 0-30 0,0 0-5 0,6 3-2 16,6 2-13-16,-3-5-2 0,3-2-1 0,0 2 0 16,6 0-12-16,-3 0-2 0,3 0-1 0,-1 0 0 15,-2 0-10-15,3 2-17 0,-3-2 4 0,0 6 1 16,-3-4 20-16,3 4 4 0,-6 1 0 0,0 1 1 16,0-2-5-16,-3 2-8 0,-4-3 11 0,1 3-11 15,-3 0 13-15,-3 0-4 0,1 2-1 0,-4 1 0 16,-6-1-8-16,0 4 12 0,0 2-12 0,-6-1 12 15,-6 1-12-15,6 5 0 0,-3 1 0 0,1-1 8 0,-4-3-8 16,0 4 0-16,3-4 0 0,3 3 0 0,0 3 0 16,4-5 0-16,2-4 11 0,3 1-11 0,0 0 0 0,6-3 0 15,0-2 0-15,6-3 0 0,3 0 8 0,0-3-8 16,3-2 0-16,3-3 0 0,5-3 8 0,4 0-8 16,3-4 0-16,3-1 9 0,3 0-9 0,-1-6 0 15,4 1 0-15,0-5 0 16,0 2-22-16,-1-3-6 0,1-2-2 0,0 0 0 15,3 0-109-15,-1-3-21 0,-2 0-5 0,6 0-951 0</inkml:trace>
  <inkml:trace contextRef="#ctx0" brushRef="#br0" timeOffset="81584.8">4869 9229 979 0,'0'0'87'0,"0"0"-70"0,0 0-17 0,0 0 0 16,3 8 311-16,2 0 58 0,4-3 12 0,3 0 3 16,0 0-305-16,6 3-61 0,6 3-18 0,0 0 8 15,2-1 13-15,1 6 3 0,-3 0 0 0,3 5 0 16,0-2-5-16,-4 7-1 0,-2 0 0 0,3 4 0 16,-3-1-6-16,0 2-2 0,-3 4 0 0,-3-1 0 15,-1 1 19-15,-2-1 4 0,-9 0 1 0,-3 1 0 16,-3-1 13-16,-3 1 2 0,-3 2 1 0,-2 0 0 0,-7 0-24 15,-3-3-5-15,-3 1-1 0,-6-1 0 0,0 0-20 0,-2-2-20 16,-7-3 4-16,-6 0-844 16,1 3-170-16</inkml:trace>
  <inkml:trace contextRef="#ctx0" brushRef="#br0" timeOffset="83110.14">502 9594 2005 0,'0'0'88'0,"0"-5"20"0,0-3-87 0,0 2-21 0,0-2 0 0,3 3 0 15,-3 5 60-15,0 0 7 0,0 0 1 0,0 0 1 16,0 0 15-16,6-3 2 0,-6 3 1 0,0 3 0 15,3 2-44-15,6 1-9 0,-6-1-2 0,3 3 0 16,3 2-17-16,-3 1-4 0,0-3-1 0,2 3 0 16,4-4-10-16,-3 4-11 0,0-3 3 0,-3 3 0 15,0-3-104-15,3-1-21 0,-3-4-4 0,0 0-920 16</inkml:trace>
  <inkml:trace contextRef="#ctx0" brushRef="#br0" timeOffset="83285.4">389 9681 2080 0,'-9'3'92'0,"3"-1"20"0,-3 4-90 0,3-1-22 15,6 3 0-15,-6 0 0 0,3 0 44 0,-3 0 4 16,6 0 0-16,0 2 1 0,6-2-15 0,-3 0-3 16,3 0-1-16,6 3 0 0,-3-3-20 0,6 0-10 15,0 2 10-15,0-2-10 16,-1 3-101-16,7-1-27 0,-6 1-4 0</inkml:trace>
  <inkml:trace contextRef="#ctx0" brushRef="#br0" timeOffset="84465.57">767 9938 2512 0,'0'0'112'0,"-3"-6"22"0,-3 1-107 0,3-3-27 0,-3 3 0 0,0 0 0 16,0 2 8-16,-3-2-8 0,0-1 8 0,3 1-8 16,-3 2 45-16,0 3 4 0,6 3 1 0,-6 0 0 0,-5-1-37 0,8 6-13 15,-3 0 9-15,-3 0-9 0,3 3 10 0,0-1-10 16,3 4 12-16,0-1-12 0,0 0 0 0,3 3-9 16,-3-3-1-16,6 3 0 0,0-3 10 0,6 3-10 15,3-3 10-15,-3 3-10 0,9-5-3 0,-6 2-1 16,6 0 0-16,6-2 0 0,-4-1-4 0,4 1-1 15,6 0 0-15,-6-1 0 0,0-2 0 0,3 5 0 16,-4-2 0-16,1 0 0 0,-6-1 5 0,0 3 1 16,-3 1 0-16,3 1 0 0,-12-1 13 0,3 2-12 15,-6 5 12-15,-6 0-12 0,3 0 12 0,-9-2 0 16,3 2 0-16,-9 0 0 0,6 0 0 0,-3 0 0 16,-9 0 0-16,1-2 0 0,5-3 0 0,-3 2 0 15,-6-2 0-15,6-3 0 0,-3 1 0 0,7-4 0 16,-4-2 0-16,3 0 0 0,3-3 11 0,0 1-11 15,9-6 10-15,-3 2-10 0,3-2 0 0,6 0 0 16,0 0 0-16,6-5 0 0,3 0-11 0,3 0-1 16,0-3-1-16,6 2 0 0,-3-2 5 0,6 3 8 0,-4 0-13 0,10-3 5 15,-6 0 8-15,0 0 0 0,0 0 0 0,0 3 0 16,2-6 0-16,-2 1 0 0,-3-1 0 0,3 0 8 16,-6-2 0-16,6 3 1 0,-9-4 0 0,-1-2 0 15,1 3 1-15,3-3 0 0,-9 0 0 0,0-2 0 16,3-1 6-16,-9 4 2 0,3-4 0 0,-3 1 0 15,3-4 7-15,0 4 2 0,-6-1 0 0,3 1 0 16,0-1 1-16,-3 3 0 0,3 1 0 0,-3 1 0 16,3 1-7-16,0 2-1 0,-6 1 0 0,6 2 0 15,-3 0-3-15,3 3-1 0,0 2 0 0,0 3 0 16,0 0-4-16,0 0 0 0,0 0-1 0,0 0 0 16,3 8 2-16,-3 0 1 0,6 5 0 0,-6-2 0 0,0 5-14 15,0 2 0-15,3 3 0 0,-3 1-10 0,3 1 10 0,0 4 0 16,3-3 0-16,0 2 0 0,3-5-8 0,3 0 0 15,-3 1 0-15,0-7 0 16,3 1-27-16,-1-5-5 0,1-1 0 0,0-4-1 0,3-4 13 0,0-2 4 16,0-5 0-16,-6-3 0 0,3 0 24 0,0-2 0 15,-3-6 0-15,2 0 0 0,-2 0 9 0,0-2 1 16,0-4 0-16,-3 1 0 0,3-3 13 0,0 3 2 16,-3 3 1-16,0-1 0 0,0 3 11 0,3 3 3 15,-6 0 0-15,6 5 0 0,0-3-40 0,-3 3 0 16,3 3 0-16,-3 2 0 0,2 1 0 0,4 4 9 15,-9 4-9-15,6 2 0 0,-3 2 12 0,0 3-12 16,0 1 12-16,-6 7-12 0,3-3 9 0,0 1-9 16,-3 2 0-16,0-2 9 0,3 2-9 0,-3-3 0 15,0-2 0-15,0 0 8 0,0-3-8 0,0 0 0 16,-3-5 0-16,0 0 0 0,3-8 0 0,0 0 0 0,0 0 8 0,0 0-8 16,0 0 0-16,3-8 0 0,-3-5 0 0,3 0 0 15,3-6 0-15,0-2 0 0,-6 0-8 0,9-5 8 16,-3-1 0-16,0 1-11 0,3-1 11 0,-3-2-8 15,3 5 8-15,0 1-12 0,-1 1 12 0,-2 1-12 16,6 3 12-16,-9 2 0 0,3 3 0 0,6 5-8 16,-9 2 8-16,3 6-8 0,0 0 8 0,0 6-8 15,-3-4 16-15,3 6 3 0,-3 3 1 0,3 2 0 0,0 0-12 0,0 3 0 16,-3 0-10-16,3 0 10 0,-6 2 0 0,6-2 0 16,-6-2 0-16,6 1 0 0,-6-1 0 0,0-4 0 15,0 3 0-15,3-2 0 0,-3-3 0 0,0 0-12 16,0-8 12-16,0 0-12 0,0 0 12 0,0 0 0 15,0 0 0-15,0 0 0 0,0 0 0 0,-3-8 0 16,3 0-8-16,3 0 8 0,-3-5 0 0,6 2-9 16,-6-5 9-16,6 3-8 0,-1-3-13 0,4-2-3 15,0-1 0-15,6 1 0 0,-3 2 4 0,3 0 1 16,-6 3 0-16,3 0 0 0,3 5 0 0,0 0 0 16,-6 5 0-16,-4 3 0 0,1 5 6 0,3 3 1 15,-3 3 0-15,0 5 0 0,3 0 26 0,-6 2 6 16,3 3 0-16,0 0 1 0,0-2-4 0,3 2-1 15,-3-2 0-15,3-1 0 0,3-2-16 0,-3-3 0 16,6-2 0-16,-7-1 0 16,7-2-69-16,-6 0-11 0,0-8-3 0,0 3-689 0,-3-6-139 0</inkml:trace>
  <inkml:trace contextRef="#ctx0" brushRef="#br0" timeOffset="84619.36">957 9821 2534 0,'0'0'225'15,"0"0"-180"-15,9 3-36 0,-3 0-9 16,3-3-213-16,6 0-45 0</inkml:trace>
  <inkml:trace contextRef="#ctx0" brushRef="#br0" timeOffset="85510.62">1910 10099 2073 0,'-6'3'184'0,"-3"2"-147"15,6 0-29-15,0 6-8 0,-3-3 111 0,3 5 21 16,3 0 4-16,0 3 0 0,0 0-89 0,3 5-19 15,3 0-3-15,0 3-1 0,-3 3 0 0,3-1-1 16,0 3 0-16,3 3 0 0,-6-3-23 0,3 0 9 16,0 3-9-16,0-3 0 0,-3-2 10 0,0-4-10 15,0-1 8-15,-3 1-8 0,0-1 8 0,0-7-8 16,0-1 8-16,0-4-8 0,-3 1 12 0,0-6-2 0,3-5-1 0,0 0 0 16,0 0-9-16,-3-8 12 0,-3-5-12 0,0 0 12 15,-3-6-4-15,9-5-8 0,-9-5 12 0,9-5-4 16,-9-3-8-16,6-3-16 0,-3-8 4 0,3 4 1 15,3-1-2-15,-6 2-1 0,3 4 0 0,0 4 0 16,0 3 14-16,0 3 8 0,6 3 0 0,-3 2-8 16,0 5 18-16,0 4-3 0,3-1-1 0,-3 2 0 15,3 4-2-15,0 5-1 0,3-1 0 0,-6 6 0 16,6 0-11-16,-3 0 0 0,-3 0 0 0,12 3 0 0,-3 2-12 16,-9 3-2-16,6 0 0 0,-3 3 0 15,-3 2 1-15,0 3 0 0,0 0 0 0,-3 2 0 0,-3-2-9 0,0 3-2 16,-3-1 0-16,0 1 0 15,3-3-8-15,-6 2-3 0,3-2 0 0,0-3 0 0,-3 0 8 0,3 1 2 16,3-4 0-16,0-2 0 0,6-8 4 0,0 0 1 16,0 0 0-16,0 0 0 15,6 0-12-15,3-3-3 0,0-2 0 0,3-3 0 0,0 0 11 0,3-5 3 16,0 0 0-16,0 0 0 0,6-3 21 0,-1 0-11 16,-5-3 11-16,3 1-8 0,0-3 21 0,-3 0 5 15,0-1 1-15,0-1 0 0,0 1 13 0,-7-4 4 16,4 2 0-16,-3-2 0 0,3-3 12 0,-9-1 2 15,3 1 1-15,0-2 0 0,0-4-10 0,3-2-1 16,-9 0-1-16,0-3 0 0,6 1-20 0,-6 2-4 16,3 2-1-16,-3 4 0 0,0 4 14 0,0 3 4 0,3 3 0 15,-3 5 0-15,-6 3-8 0,3 2 0 0,3 3-1 0,0 8 0 16,0 0-1-16,0 0 0 0,-3 6 0 0,-6 4 0 16,3 4-10-16,0 4-3 0,0 6 0 0,3 2 0 15,-9 3-9-15,6 3 8 0,-3 5-8 0,1 3 8 16,2 2-8-16,6 3 0 0,-6-2 0 0,3 2 8 15,3-6-8-15,0 4-11 0,0-4 3 0,3-2 0 16,3-5 8-16,-6-3 8 0,11-2-8 0,-2-4 11 16,-3 1-11-16,9-8 0 0,-6-3-10 0,6-2 10 15,0-3-15-15,0-8 3 0,-3 0 1 0,3-5 0 16,-1-3 11-16,1-3 0 0,0-5 0 0,0 0-8 16,-3-2 8-16,-3-1-12 0,0 1 12 0,3 2-12 15,-9 0 12-15,0 0-10 0,0 3 10 0,-3 0-10 0,0 2 10 0,-3 3-10 16,3 3 10-16,-6 0-10 0,0 2 10 0,0 0-8 15,0 3 8-15,0 0-8 0,3 3 0 0,0 2 0 16,-6 3 0-16,3 5 0 0,3 1 8 0,0 1-12 16,3 1 12-16,0-2-12 0,0 1 12 0,6-1-13 15,-3-4 5-15,9 4 8 16,-3-7-42-16,3-1-1 0,3-1 0 0,0-5 0 16,-6 0-141-16,5-5-28 0,1-6-5 0</inkml:trace>
  <inkml:trace contextRef="#ctx0" brushRef="#br0" timeOffset="85722.72">2255 9327 2109 0,'0'0'93'0,"3"8"20"0,6 2-90 0,0-2-23 0,3 5 0 0,3 0 0 16,6 6 10-16,-1 2-2 0,1 3-8 0,-3 0 12 15,6-3 44-15,-3 3 8 0,0 2 1 0,-1 3 1 16,-5-2 9-16,0-1 1 0,3 1 1 0,-12-1 0 16,-3 3-41-16,-3 0-9 0,0 0-2 0,-9 6-825 15,-3-3-164-15</inkml:trace>
  <inkml:trace contextRef="#ctx0" brushRef="#br0" timeOffset="86330.13">2496 9247 1566 0,'0'0'69'0,"0"0"15"0,0 0-68 0,0 0-16 16,0 0 0-16,0 0 0 0,0 0 134 0,0 0 23 16,0 0 5-16,-9 0 1 0,6 3-43 0,3-3-8 15,-6 5-1-15,3 0-1 0,-3 6-41 0,3 0-8 16,-3 2-1-16,1 3-1 0,-4 0-27 0,3 2-4 15,-3-2-2-15,3 2 0 0,0-2-26 0,3 0 8 16,-6 0-8-16,6 0 0 16,3-5-164-16,0-1-37 0,0-10-8 0</inkml:trace>
  <inkml:trace contextRef="#ctx0" brushRef="#br0" timeOffset="86473.36">2547 9329 2156 0,'0'0'96'0,"0"6"19"0,0 1-92 0,-6 4-23 0,6-3 0 0,0 5 0 16,0 0 87-16,0 3 13 0,0 0 2 0,-3 5 1 16,0 1-33-16,0-1-6 0,0 0-2 0,-3 0-1247 15</inkml:trace>
  <inkml:trace contextRef="#ctx0" brushRef="#br0" timeOffset="114313.8">2844 10821 403 0,'0'0'17'0,"0"0"5"0,0 0-22 0,0 0 0 0,0-7 0 0,0 7 0 16,3-6 153-16,0 4 27 0,3-4 4 0,-6 6 2 15,3-2-58-15,3-1-12 0,0-2-3 0,3 2 0 16,-3 0-21-16,6 1-5 0,0-1-1 0,0-2 0 16,6 2-20-16,3 1-4 0,2-4-1 0,10 1 0 15,3-3-9-15,6 3-3 0,-1-3 0 0,7 0 0 16,5-3-28-16,4 3-5 0,2-5-2 0,4 3 0 0,11-4-1 15,1 4 0-15,-4-1 0 0,4-2 0 0,-1 2-13 0,3 1-8 16,7-1 8-16,-4 3-13 0,-5 0 13 0,-1-2 0 16,0 2 0-16,1-3 0 0,-4 3 0 0,-2 0 0 15,-4 3 0-15,-5-6 0 0,-1 3 24 0,-2 1-3 16,-7-1 0-16,1 0 0 0,-6 0 15 0,-4 0 4 16,-2 3 0-16,-6 2 0 0,0-2-40 0,-7-1 0 15,-2 1-14-15,-6 2 4 0,-3 1 10 0,0-1 8 16,-6 0-8-16,-3 3 11 0,-6 0-11 0,0 0-9 15,0 0 9-15,0 0-13 16,0 0-156-16,-3 3-31 0</inkml:trace>
  <inkml:trace contextRef="#ctx0" brushRef="#br0" timeOffset="116487.67">6065 12189 738 0,'0'0'32'0,"-3"-5"8"0,3 5-32 0,-3-3-8 15,-3-2 0-15,0 2 0 0,6 3 27 0,-6-2 4 16,0-3 1-16,-3 2 0 0,0 3 57 0,1-3 12 16,-4 1 3-16,0-1 0 0,0 0 5 0,0 1 2 15,0-1 0-15,-3 3 0 0,0-3-26 0,0 3-5 16,0 0 0-16,1 0-1 0,-4 0-35 0,3 0-6 15,-6 0-2-15,3 0 0 0,-3 3-20 0,1 2-4 16,-4-2 0-16,0 0-1 0,-3 2-11 0,0 3 10 16,-2-3-10-16,-1 3 10 0,-6-3-10 0,3 6 10 15,-5-3-10-15,-1 2 10 0,-3 1 3 0,4 2 1 0,-1 1 0 16,0-1 0-16,0 0 8 0,1 3 2 0,2 0 0 0,-3 0 0 16,-2 2 0-16,-4-2 0 15,0 3 0-15,4 2 0 0,-4 0-3 0,3 0 0 16,1 0 0-16,-1 3 0 0,0 0-6 0,1 0-2 0,-1-1 0 0,0 4 0 15,4-1-1-15,-1 6 0 0,0-3 0 0,4 3 0 16,2 0-2-16,0-3-1 0,0 0 0 0,4 3 0 16,-4-1-1-16,3 1 0 0,0 3 0 0,1-1 0 15,-1 0 0-15,-3 3-8 0,3-2 12 0,0 2-4 16,1-3 0-16,-1 3 0 0,6 0 0 0,0 0 0 16,1 0 0-16,-1 0 0 0,0 3 0 0,3 0 0 15,0-1-8-15,3 4 10 0,1-3-10 0,2-1 10 16,-3 1-2-16,3-3-8 0,3 0 12 0,-3 0-4 15,3 3-8-15,3-1 8 0,0 1-8 0,0 2 8 0,-3 1-8 0,4 2 0 16,-1-6 0-16,3 4 0 0,-3-4 0 16,6 4 0-16,-3-4 0 0,0 4 8 0,0-1-8 0,0 0 0 15,0 3 0-15,3 0 0 0,0 0 0 0,3 0 0 16,0 0 0-16,0-2 0 0,0 2 0 0,0 0 0 16,3 2 0-16,0 1 8 0,0 0-8 0,3-1 0 15,0 1 0-15,0-1 0 0,3-4 0 0,0 2 0 16,3-3 8-16,0 0-8 0,-1 1 0 0,1-1 0 15,6-2 0-15,-3-1 8 0,3 4-8 0,0-6 0 16,-3 0 0-16,3 0 0 0,2-5 8 0,4 2-8 16,-3 0 8-16,0 1-8 0,3-3 0 0,2-3 0 15,4 2 0-15,-3-1 0 0,3 1 0 0,0-2 0 16,-4 0 0-16,4 1 0 0,0-4 0 0,0-5 0 0,2 8 0 16,1-5 0-16,3 0 0 0,-3-3 0 0,5 3 0 0,-2-3 0 15,9 0 0-15,-4-2 8 0,4 2-8 0,0-3 0 16,2 1 8-16,1-1-8 0,2-4 0 0,4-1 8 15,3-5-8-15,-1 0 0 0,4-3 9 0,-1 0-9 16,-2-5 8-16,5 0-8 0,4-5 10 0,2 5-10 16,4-5 9-16,-4-3-9 0,1 3 8 0,2-6-8 15,-3 0 9-15,7-4-9 0,-4-1 10 0,4 0-10 16,-4 0 8-16,1-5-8 0,-4 5 0 0,4-3 0 16,2 1 8-16,-3-3-8 0,-2-3 0 0,-1 5 0 15,-2-4 0-15,-1-1 8 0,1-3-8 0,-1 3 0 16,-2-2 0-16,-1 2 0 0,-2-5 8 0,2 3-8 15,10-3 0-15,-7-1 8 0,-8-1-8 0,-1-1 0 16,4 0 8-16,-4-5-8 0,4 0 0 0,-1-3 0 16,-5-5 8-16,6 0-8 0,5 0 0 0,1-2 0 0,-10-1 8 15,7-2-8-15,-1 2 0 0,-2-2 9 0,-10 0-9 0,4-1 0 16,2 4 0-16,-5-1 0 0,-6 3 9 0,-1-2-9 16,-8 2 10-16,0 0-10 0,-4 0 13 0,1-3-3 15,-6 0-1-15,3-2 0 0,-3-3 3 0,-4 0 0 16,1 0 0-16,0-2 0 0,-3-3-4 0,0-1-8 15,-1-4 12-15,4-1-4 0,0 1-8 0,-6-3 10 16,3 2-10-16,-3 1 10 0,-6-1-10 0,-1 1 0 16,-2 2 0-16,-3 0 0 0,-3 3 0 0,-3 2 0 15,0 3 11-15,-9-2-11 0,0-1 16 0,-5 3-2 16,-1 0-1-16,-6 3 0 0,0 0 7 0,-3 0 2 0,0 2 0 16,-2 0 0-16,-1-2-6 0,-3 2 0 0,3-2-1 15,-2 3 0-15,2-4-4 0,-3 6-1 0,3 3 0 16,-3 0 0-16,-5 2 2 0,2 0 0 15,0 1 0-15,-3 2 0 0,4 0-12 0,-7-1 0 0,-3 4-12 0,1 2 12 16,5 1 0-16,-6 4 0 0,-2-2 0 0,-4 3 0 16,3 2 0-16,-2 0 0 0,-7 0 8 0,-2 3-8 15,-1 2 0-15,1 1 0 0,2 2 0 0,-9-2 0 16,-8 2 0-16,3 0 0 0,2 3 0 0,-2 2 0 16,-4 0-8-16,-2 3 8 0,-10 3 0 0,1 3 0 15,0 2 0-15,-4 2 0 0,-2 6-9 0,0 0 9 16,-6 5 0-16,-4 3-8 0,4 3 8 0,0 2 0 15,-3 3-8-15,2 5 8 0,1 2 0 0,3 4 0 16,-3-1-14-16,5 9 4 0,4-1 1 0,6 3 0 16,8-3-25-16,1 3-5 0,5 3-1 0,4-3 0 15,5 0-117-15,7 2-24 0,5 6-5 0,3-2-1000 16</inkml:trace>
  <inkml:trace contextRef="#ctx0" brushRef="#br0" timeOffset="118210.17">6913 16460 864 0,'0'0'76'0,"0"-8"-60"0,0 3-16 0,-3-3 0 15,6 5 133-15,-3-2 24 0,0-1 5 0,0-2 1 16,-3 3-63-16,3-3-12 0,0 0-2 0,0 3-1 15,-3 0-20-15,3-3-4 0,0 0-1 0,-2 0 0 16,2 0-21-16,-3 0-5 0,0-3-1 0,0 3 0 16,-3 1-1-16,0 1-1 0,3-2 0 0,-6 0 0 15,3-2-4-15,-3 7-1 0,0-2 0 0,0 0 0 0,-6 2-8 0,0 0-2 16,0 3 0-16,-2 0 0 0,-1 3-7 0,0 0-1 16,0 2-8-16,-3 0 12 0,0 3-12 0,0 0 0 15,4 5-9-15,-1 0 9 0,0 1-8 0,0 4 8 16,3-5 0-16,-3 6-9 0,6-1 9 0,0 4 0 15,1-4 0-15,2 1 0 0,0 2 0 0,3 0 11 16,0-2-11-16,3-4 12 0,3 1-12 0,0 0 0 16,6 0 9-16,0 0-9 0,3-3 0 0,3 0 8 15,-1-5-8-15,4-2 0 0,0-1 0 0,3-5 0 16,3-5 0-16,0 2 8 0,3-2-8 0,-1-3 0 16,-2-3 0-16,6-2-8 0,-6-3-9 0,0 0-2 15,-1-2 0-15,-2-4 0 0,-3 9 19 0,0-8 0 16,-6 3 0-16,0-1 0 0,-3-2 0 0,0 2 0 15,-3 3 0-15,-3-2 9 0,3 2-1 0,-3 3 0 0,3 2 0 16,-3 1 0-16,-3 2 8 0,3-3 2 0,0 3 0 0,0 8 0 16,0 0-5-16,0 0-1 0,0 0 0 0,0 0 0 15,0 0-4-15,0 0-8 0,0 0 11 0,0 0-11 16,0 0 10-16,9 13-10 0,-3 1 8 0,-3-1-8 16,3 0 12-16,0 6-2 0,-3-1-1 0,0 1 0 15,-3 2 2-15,0 0 0 0,0-2 0 0,0 7 0 16,0 0 1-16,0 1 0 0,0-1 0 0,-3 1 0 15,3-1-12-15,0 3 10 0,0-2-10 0,-3-1 10 16,3 1-10-16,-3-3 8 0,-3-1-8 0,6 1 8 16,-3 3 2-16,0-6 0 0,-3 3 0 0,3-3 0 15,0 0 5-15,0 3 1 0,0-6 0 0,0 3 0 16,-3 1-16-16,3-4 9 0,0 1-9 0,0-6 8 16,0 5-8-16,3-4 0 0,0-6 0 0,0 5 0 15,0 0 0-15,3-2 8 0,-3-9 0 0,0-2 0 16,0 0 4-16,9 6 1 0,0-6 0 0,0-6 0 0,0 4 0 0,-3-4 0 15,6-4 0-15,-1-1 0 0,-5-2-3 0,6-6-1 16,-3 1 0-16,3-6 0 0,0-2-9 0,0 2 12 16,-3 0-12-16,0-2 12 0,3 2-12 0,0-3 0 15,-3 3 0-15,0-5 8 0,-4 8-8 0,4-5 0 16,0-1 0-16,0 1 8 0,-3-1-8 0,0-2 0 16,6 3 0-16,-3-1 0 0,-3-2 0 0,3 3 0 15,0-3 8-15,3 2-8 0,0 1 0 0,-6 5 8 0,-3 2-8 16,8 1 8-16,4-1-8 0,-3 6 0 0,-9 2 0 15,0 1 8-15,3 2-26 0,-3 0-6 0,-3 0 0 0,0 0-1 32,0 8-99-32,0 0-19 0,3-5-4 0,-3 5-986 0</inkml:trace>
  <inkml:trace contextRef="#ctx0" brushRef="#br0" timeOffset="119300.55">7387 16875 518 0,'0'0'46'0,"0"0"-37"15,0 0-9-15,0 0 0 0,0 0 130 0,0-3 24 0,0-7 5 16,-3 5 1-16,-3 2-54 0,3-2-10 16,3 5-3-16,0 0 0 0,-6-6-10 0,3 4-3 15,3-4 0-15,0 6 0 0,0-5-16 0,-6 3-4 0,3-4-1 0,0 6 0 16,3 0-15-16,0 0-4 0,-9 0 0 16,0 0 0-16,9 0-18 0,-3 6-4 0,-6-4-1 0,0 3 0 15,-3 3-17-15,6 0 8 0,0 3-8 0,-2-1 0 16,-10 1 11-16,6 2-11 0,6 1 10 0,-3 4-10 15,-3 1 25-15,3-1-1 0,3-5 0 0,0 8 0 16,0-2-24-16,3 2 0 0,0-2 0 0,6-1 0 16,6 1 9-16,-3-3 0 0,-3 2 0 0,3-2 0 15,6 0-9-15,-3 0 10 0,0 0-10 0,0 0 10 16,0-3-10-16,6-3 8 0,-1-2-8 0,-2 5 8 16,3-5-8-16,0-2 12 0,3 2-12 0,3-3 12 0,-6-5-12 15,3 0 10-15,-1 0-10 0,7 0 10 0,-6 0-10 16,3-8 12-16,0 3-12 0,3-9 12 0,2 7-4 0,1-7-8 15,-15 1 12-15,6-5-4 0,6-1 0 0,-6 1 0 16,-12-1 0-16,2-2 0 0,-2 5 0 0,-3-3-8 16,3-4 12-16,-9 4-4 0,-3-2 6 0,3 0 1 15,-3 2 0-15,-5 6 0 0,-10-5-7 0,3 4-8 16,9-4 11-16,-6 7-11 0,-3 1 0 0,0-4 0 16,-3 6 0-16,7 3-12 0,2-3-8 0,-3 3 0 15,-6 0-1-15,0 5 0 16,9 0-26-16,-6 0-5 0,-2 5 0 0,-1 0-1 15,0 3-97-15,3-3-19 0,0 3-4 0</inkml:trace>
  <inkml:trace contextRef="#ctx0" brushRef="#br0" timeOffset="119595.87">7405 16719 633 0,'-15'0'28'0,"15"0"6"0,0 0-34 0,0 0 0 0,-6 0 0 0,0 0 0 15,6 0 223-15,0 0 37 0,-3 8 8 0,0-3 2 16,0 3-160-16,0 3-32 0,6 2-6 0,0 0-2 16,-6 6-4-16,3-1-1 0,6 3 0 0,-3 1 0 15,-3 1-24-15,3 4-5 0,0-1 0 0,3 1-1 16,0 5-5-16,-3-3-1 0,-3 0 0 0,0 0 0 15,6 0-6-15,-3 0-2 0,-6 3 0 0,3 0 0 0,-3-3-9 0,0 0-3 16,0-3 0-16,-3 6 0 0,0-6-9 0,0 1 0 16,3-1-12-16,-3 1-706 15,0-1-141-15</inkml:trace>
  <inkml:trace contextRef="#ctx0" brushRef="#br0" timeOffset="121501.7">8149 16420 1170 0,'0'0'25'0,"0"0"6"0,-6-3 1 0,6 3 1 0,6-8-33 0,-3 3 0 0,-6 0 0 0,3 5 0 16,0-5 91-16,0-3 11 0,0 8 2 0,0 0 1 16,-3 0-45-16,3 0-8 0,0 0-3 0,-9 0 0 15,0 0-7-15,0 0-2 0,9 0 0 0,-3 8 0 16,-6-3 3-16,0 8 0 0,0-2 0 0,3 5 0 16,-3-3-7-16,0 11 0 0,-6-3-1 0,1 5 0 15,5 1-14-15,-3 2-2 0,0 0-1 0,3 3 0 16,-3-1-6-16,3-1 0 0,0-1-1 0,3-3 0 15,3 1-2-15,0-6 0 0,6-3 0 0,0 3 0 16,0-2-9-16,6-6 0 0,9 0 9 0,0 1-9 16,-6-4 0-16,6-2-10 0,5-3 1 0,4-2 0 15,0-3-39-15,0 0-8 16,-3-3-2-16,2-2-890 0</inkml:trace>
  <inkml:trace contextRef="#ctx0" brushRef="#br0" timeOffset="121881.83">8301 16648 2070 0,'0'0'92'0,"0"0"18"0,-3-6-88 0,3 6-22 16,0 0 0-16,0 0 0 0,0 0 0 0,0-8 0 0,0 8 0 0,5-5 8 15,1-3 29-15,3 8 7 0,0 0 0 0,0-3 1 16,3 3-8-16,0 0-1 0,-3 3-1 0,3 2 0 15,0-2-3-15,3 2 0 0,-3-5 0 16,-1 8 0-16,1-2-4 0,-3 2-2 0,6-3 0 0,-3 0 0 16,-6 0-15-16,3 3-3 0,0-2-8 0,-3 2 12 15,-6-3-4-15,0 3 0 0,-3 0-8 0,-3 2 12 16,-3-2-4-16,-3 5 0 0,-3 1-8 0,0-4 12 16,-3 4-12-16,1-1 0 0,-1 0 0 0,0 0 0 15,0-5 0-15,0 5 0 0,3-2 0 0,0-3 0 16,4 2 0-16,2-2 0 0,3 0 0 0,0-2 0 15,-3-1 0-15,9-2 0 0,0-3 8 0,0 0-8 16,0 0 0-16,9 5 8 0,0-2-8 0,3-3 0 16,2 0 8-16,1-3-8 0,3-2 0 0,3 5 9 0,0-6-9 15,3-2 0-15,2 3 0 0,1-3 8 16,3-5-27-16,0 8-5 0,2-9-2 0,-2 1-753 16,0 0-150-16</inkml:trace>
  <inkml:trace contextRef="#ctx0" brushRef="#br0" timeOffset="122145.19">8756 16333 2016 0,'-9'0'179'0,"3"-6"-143"16,-3 6-36-16,0 6 0 0,3-4 108 0,3 1 14 15,3-3 3-15,-3 8 1 0,6 0-97 0,3 2-19 0,3-2-10 0,3 6 10 16,3-1 6-16,3 0 0 0,3 8 1 0,2-2 0 15,7 2-17-15,-3 3 10 0,6 2-10 0,-1 1 8 16,1 2 0-16,-3 0-8 0,0 3 12 0,-3-1-4 16,-4 1-8-16,-2-3 12 0,-6-2-12 0,0 4 12 15,-6-4-4-15,-3-1 0 0,-9 3 0 0,-6-2 0 16,-6-1 12-16,-6-2 1 0,-6 5 1 0,-8-2 0 16,-10-1-30-16,-6 1-7 0,-2-1-1 0,-10 1-1176 15</inkml:trace>
  <inkml:trace contextRef="#ctx0" brushRef="#br0" timeOffset="124335.68">6315 16243 1440 0,'-6'-21'64'0,"3"15"12"0,0-2-60 0,0 3-16 15,0 0 0-15,0 0 0 0,3-3 72 0,-3 2 11 16,3 1 2-16,0 5 1 0,0-5-43 0,0 5-9 15,0 0-2-15,0 0 0 0,0 0-13 0,0-6-3 0,-3 1-1 0,3 5 0 16,0 0 2-16,-9 0 1 16,0 5 0-16,-2-2 0 0,-4 2-2 0,0 1 0 0,-3 2 0 15,0-3 0-15,-3 3 13 0,0-3 3 0,4 8 0 0,-1-2 0 16,0-3-1-16,0 0 0 0,0 5 0 16,6 0 0-16,0-2-3 0,0-3-1 0,3 5 0 15,1 0 0-15,5 0-11 0,0 1-1 0,0 4-1 0,3-2 0 16,3 3-14-16,3-1 8 0,-3 1-8 0,5 2 0 15,-2 0 0-15,0 3 0 0,-3 2 0 0,0-2 0 16,0 0 0-16,0 0 8 0,-3 2-8 0,-3 1 0 16,-3 2 0-16,-3-5 9 0,0 2-9 0,-2-2 8 15,-7 2 1-15,0-5 0 0,-3-2 0 0,0 2 0 16,0-2-1-16,1-1-8 0,-7-5 12 0,6 1-4 16,3-1 0-16,0-3 0 0,3-7 0 0,0 2 0 15,6-2-8-15,1-3 0 0,2-3 0 0,3-2 0 16,0-3-33-16,3 0-9 0,3-2-2 0,3-4 0 15,-3-2-23-15,5 1-5 0,1 7 0 0,-3-3-1 16,6 3 45-16,0 0 10 0,-3 0 2 0,3 3 0 0,0 0 7 0,3 5 9 16,-3 0-13-16,0 5 5 0,0 0 8 0,-4 3 0 15,1 0 0-15,-3 5 0 0,3-2 0 0,-3 2 16 16,0 6-3-16,-3-3 0 0,-3 7 15 0,3 1 4 16,-3 0 0-16,0 2 0 0,-6 1 11 0,3 5 2 15,3 2 1-15,0-2 0 0,0 0-6 0,3 2-2 16,0-2 0-16,3-1 0 0,3 1-18 0,0 3-4 15,3-4-1-15,0-4 0 0,6 5-7 0,-1-1-8 0,4-4 11 16,0 2-11-16,6-5 12 0,3-3-4 0,5-3 0 16,7 1-772-16,6-6-153 0</inkml:trace>
  <inkml:trace contextRef="#ctx0" brushRef="#br0" timeOffset="125176.4">9438 15920 2329 0,'0'-11'51'0,"0"6"10"0,-3-5 3 0,3-1 2 0,3 3-53 0,0 0-13 16,2-3 0-16,4 4 0 0,3-4 8 0,6 3-8 15,0-3 11-15,-3 4-11 0,6-1 14 0,0 2-4 0,-4 1-1 0,4 2 0 16,-3 1-9-16,0 2 0 0,0 0 0 0,0 2 0 16,-3 1 8-16,-1 0 8 0,4 2 3 0,-3 0 0 15,0 1-4-15,-3 7-1 0,0-3 0 0,-3 4 0 16,3 1-2-16,-3 4-1 0,-3 2 0 0,0 3 0 15,-3-3 4-15,-6 8 1 0,0 0 0 0,0 8 0 16,-6-5 6-16,0 5 2 0,0 3 0 0,-3-3 0 16,3 3-2-16,-3-1 0 0,-3-2 0 15,3-2 0-15,-3 2-6 0,1-3-2 0,2 3 0 0,0-2 0 16,0-1 1-16,3 3 0 0,0-5 0 0,0-1 0 16,3-1-15-16,0 1 9 0,3 1-9 0,3-5 8 15,-3-6-8-15,0-3 0 0,6 3 0 0,0-2 8 16,0-6-8-16,3 6 0 0,0-6 0 0,3-5 0 15,0-3 0-15,0-5-14 0,3 5 2 0,0-5 0 16,0-5-16-16,2 2-4 0,-2-7 0 0,6 2 0 16,-6-3-1-16,0-2-1 0,0 0 0 0,-3-3 0 0,0 3 13 0,0 2 2 15,-3-2 1-15,-3 8 0 0,0-3 6 0,-3 8 2 16,0 0 0-16,0 0 0 0,0 0-3 0,-9 5-1 16,0-2 0-16,-3 7 0 0,3 4 14 0,-3-1-12 15,0 0 12-15,3 6-12 0,-3-4 12 0,0 9 0 16,3-3 0-16,1 6 0 0,-1 5 8 0,0-1-8 15,0 4 0-15,3-4 0 0,3 7 8 0,0-1-8 16,0 0 12-16,0 0-12 0,0-3 12 0,3 0-12 0,-3-2 12 16,3 8-12-16,0-8 0 0,0 5 0 0,0-3 0 0,0 6 0 15,-3-6 13-15,3 3-4 0,-3-10-1 0,0 4 0 16,0-4 4-16,-6-6 0 0,0 3 0 0,0-3 0 16,-6-2-4-16,-5-1 0 0,-7-5 0 0,-3 0 0 15,-6-5-8-15,-5 0 0 0,-1-2 0 0,-3-6 0 31,-2-6-92-31,-7 4-15 0,-3-9-2 0,-2-2-928 0</inkml:trace>
  <inkml:trace contextRef="#ctx0" brushRef="#br0" timeOffset="128173.08">728 16282 864 0,'0'0'76'0,"0"0"-60"16,0 0-16-16,0 0 0 0,0 0 136 0,0 0 25 16,0 0 5-16,0 6 1 0,6 4-75 0,-6-2-14 15,9 0-3-15,-9 5-1 0,6 1 6 0,0-1 2 16,-6 5 0-16,3-4 0 0,3-1-43 0,-3 5-9 16,6 1-2-16,0-3 0 0,-9-3-16 0,9 3-3 15,-6 0-1-15,6-3 0 16,-1 0-29-16,-2-2-7 0,0-3 0 0,3 0-594 15,-6-3-118-15</inkml:trace>
  <inkml:trace contextRef="#ctx0" brushRef="#br0" timeOffset="128329.84">567 16462 1497 0,'0'0'66'0,"0"0"14"0,0 8-64 0,0 3-16 0,6-3 0 0,-3 0 0 15,3 5 47-15,-3-2 5 0,3-1 2 0,6 1 0 16,-3-3-54-16,-3 2 0 0,9 1 0 0,-6-1-748 16</inkml:trace>
  <inkml:trace contextRef="#ctx0" brushRef="#br0" timeOffset="130350.59">1011 16679 2145 0,'-3'-8'95'0,"3"8"20"0,0 0-92 0,0 0-23 15,0 0 0-15,0-5 0 0,-9 0 36 0,6-3 4 16,-3 3 0-16,3 2 0 0,3-2 27 0,0 5 5 16,0 0 2-16,-9 0 0 0,0 0-52 0,6 0-10 15,-6 5-3-15,-3-2 0 0,3 2-9 0,1 0 0 0,-4 3 0 0,6 0 8 16,-3 3-8-16,3-3 0 0,3 5 0 0,0-3 0 15,3-2 0-15,3 6 0 0,0-7-11 0,3 7 11 16,0-4-22-16,3-2 1 0,3 5 0 0,-1-2 0 31,7-3-12-31,-6 0-3 0,6 5 0 0,-6-2 0 16,6-3-15-16,-3 0-3 0,0 2-1 0,0-2 0 16,-4 5-3-16,4 1-1 0,-9-6 0 0,3 2 0 0,0 3 32 0,-3 1 7 0,-6-6 0 0,0 5 1 15,0 0 19-15,-9-2 0 0,0-4 0 0,-3 4 0 16,3 0 0-16,-8-1 8 0,-1-2-8 0,3 0 0 15,-6-3 28-15,0 1-1 0,0-1 0 0,3-2 0 16,-2-3 9-16,2 5 1 0,3-5 1 0,6 0 0 16,0 0-10-16,0-5-1 0,9 5-1 0,0 0 0 15,0 0-11-15,0 0-3 0,9-8 0 0,0 2 0 16,0 1-12-16,6-3 0 0,3 3 0 0,-4-3 0 16,1 0 0-16,6 3-8 0,-6-1-1 0,3-2 0 0,0 1 9 15,-3 1 0-15,3-7 0 0,-1 8 0 0,-5-3 0 0,6 3 0 16,-9-1 0-16,6-2-8 0,-6 0 8 0,3-2 0 15,-3 2 10-15,-3 0-10 0,-3-3 32 0,6 1 1 16,-9-1 0-16,3-7 0 0,3 4 3 0,-6-1 1 16,0-4 0-16,0 0 0 0,2 4-17 0,-2-1-4 15,0 2-1-15,0 1 0 0,0-3-7 0,0 6 0 16,3 5-8-16,-3-3 12 0,0 5-12 0,0 3 9 16,0 0-9-16,0 0 8 0,0 0-8 0,0 8 0 15,3 0 9-15,3 5-9 0,0 0 8 0,-6 6-8 16,0-6 10-16,3 6-10 0,3-1 8 0,0-2-8 0,0 2 0 15,3-2 9-15,-3 0-9 0,3 0 0 0,0-3 0 16,3 1 0-16,3-4-11 0,-6-2-4 0,3 0-1 0,-4-3 0 16,4-5 8-16,-3 0 8 0,0 0-13 0,3-5 5 15,-3-3 8-15,3 3 0 0,-9-3 0 0,3-5 0 16,3-1 0-16,3 6 0 0,-9-5 0 0,6-3 8 16,0 0-8-16,0 3 0 0,-4-5 8 0,4-3-8 15,-3 2 0-15,0 0 0 0,3 4 0 0,0 1 8 16,-3 1-8-16,0 3 0 0,3 4 0 0,-3 4 0 15,-6 2 10-15,3 0 1 0,3 2 0 0,6 4 0 16,-12 4 5-16,9 1 2 0,-9 2 0 0,3 3 0 16,6 0-3-16,-9 2-1 0,0 1 0 0,3 2 0 15,-3 0-14-15,0-2 11 0,0-1-11 0,-3 6 10 0,3-8-10 16,0 5 8-16,0-5-8 0,-6-3 8 16,0 0-8-16,6-5 8 0,-6 3-8 0,3-3 8 15,3-8-8-15,0 0 10 0,-6 0-10 0,3 0 10 0,0-8-2 16,0-3-8-16,0 6 12 0,3-3-4 15,0-5-8-15,0-6 0 0,3 6 9 0,3-5-9 0,3-4 0 0,-6 6 0 16,6-2 0-16,0-1-8 0,0 1-3 0,-3 5 0 16,2-3 0-16,1 3 0 0,-3 2 2 0,6 6 0 15,-3 5 0-15,-3-3 0 0,0 3 9 0,3 3-8 16,0 2 8-16,-6 3-8 0,6 3 8 0,-9-4 0 16,9 7 8-16,-6-1-8 0,3 0 8 0,0 0-8 15,0 1 8-15,-3 4-8 0,3-5 0 0,-1 1 9 16,-5 4-9-16,0-5 0 0,6 1 0 0,-6-1 0 0,0-5-10 15,0-3 10-15,0 6-12 0,0-11 12 0,0 0-12 0,0 0 12 16,0 0-18-16,0 0 4 0,0-6 1 0,-6-4 0 31,6 2-11-31,0 0-3 0,6-3 0 0,3-2 0 0,-6-3 16 0,3 0 11 0,6 0-13 0,-3-2 5 16,3-1-4-16,-3 6 0 0,0 0 0 0,3 0 0 16,0-1 4-16,6 7 0 0,-12-4 0 0,8 3 0 15,-5 3 8-15,3 5-12 0,-3 0 12 0,0 5-12 16,3 0 21-16,-6 1 4 0,3 2 1 0,0-1 0 15,-3 7 12-15,3-1 2 0,3 0 1 0,-9 0 0 16,6 6-10-16,-1-6-3 0,1 0 0 0,0 1 0 16,3-1-16-16,-3 0 10 0,3 0-10 0,-3-5 8 15,6-2-8-15,-6-1 0 0,3 0 0 0,-3-5 0 16,3 0-15-16,-4-5 2 0,1 0 0 0,-3-3 0 16,0 0 0-16,0-6 0 0,-3 1 0 0,3 0 0 0,-6-3 13 0,0 0 0 15,0-2 0-15,0-1 0 0,0 6 0 0,0-3 0 16,-6 3 0-16,6 0 0 0,6 2 0 0,-6 0 12 15,-6 3-4-15,6 3-8 0,0 5 15 0,0 0-4 16,0 0-1-16,0 0 0 0,0 11-2 0,0 2 0 16,0 0 0-16,0 6 0 0,-3-1 0 0,3 3 0 15,0 1 0-15,0 1 0 0,0 4-8 0,0-1 0 16,-6 1 0-16,6 5 0 0,0-6 0 0,0 3 8 16,0-5-8-16,0 2 0 0,0 1 0 0,0-3 0 15,0-3 0-15,6-3 0 0,-3 1 0 0,-3-3 0 16,0-6 8-16,6-2-8 0,-6 0 0 0,3-3 0 15,-3-5 0-15,0 0 0 0,0 0 13 0,-3-7-2 16,3-4-1-16,0-2 0 0,0-3-2 0,-6-3 0 0,6-4 0 0,-3 1 0 16,-3-9-8-16,3 4 10 0,0-7-10 0,3-3 10 15,-3 2-2-15,0-2-8 0,3 3 12 0,0-1-4 16,0 4 9-16,3 2 2 0,0 0 0 0,3 5 0 16,0-3-7-16,3 11 0 0,-6-2-1 0,6-1 0 15,0 11-11-15,3-2 0 0,6-3 0 0,-9 7 0 16,9 4 0-16,-4-4 0 0,4 12-8 0,0-4 8 15,-3 4-16-15,0 2 0 0,0 2 1 0,-3 1 0 16,0 2-24 0,-3 0-5-16,-6 0 0 0,0 3-1 0,-3-3 0 0,0 1 0 15,-9 4 0-15,3-5 0 0,-6 1 16 0,0 4 3 0,-9-5 1 0,0 1 0 16,-3-1 14-16,-2 0 11 0,5-2-13 0,-3-1 5 16,0-4 8-16,3 4 0 0,3-7 8 0,3 5-8 15,7-3 29-15,-1-5 2 0,-3 5 0 0,12-5 0 0,0 0-12 16,0 0-3-16,6-5 0 0,9 5 0 15,-4-5-16-15,10-3 0 0,3 0 0 0,0 0 0 0,3-3 0 0,2 3-16 16,1-5 4-16,-3 3 0 16,3-4-26-16,-6 1-5 0,2-3-1 0,-2-2 0 15,3-1 4-15,-6 6 0 0,-3-6 0 0,3-2 0 0,-4-2 18 0,1 1 4 16,0-4 1-16,-3-1 0 0,-3 1 17 0,0 0 8 16,-6-4-8-16,0 4 12 0,3 5 20 0,-6 0 4 15,-3 2 1-15,0 1 0 0,0 10 20 0,-3-3 4 16,3 3 1-16,-6 5 0 0,0 1-26 0,3-1-6 15,-3 3-1-15,-6 5 0 0,3-2-10 0,0 10-3 16,0 1 0-16,-3-1 0 0,0 0-7 0,3 6-1 0,0 4-8 0,-2 1 12 16,2 0-12-16,-3 2 0 0,0 6 0 0,6-3 0 15,-6 3 8-15,6 0-8 0,3-6 0 0,-6 6 9 16,6-6-9-16,0 6 10 0,3-11-10 0,0 6 10 16,3-3-2-16,3-3-8 0,0-3 12 0,3 1-4 15,-3-3-8-15,3 0 12 0,3-3-12 0,3-3 12 16,-6 1-12-16,5-3 12 0,-2-3-12 0,3 1 12 15,0-6-4-15,0-3-8 0,6 0 12 0,-6-2-4 16,3 2-8-16,-1-7 0 0,4 2 9 0,-6-3-9 16,0-2 0-16,0 0 9 0,-3 0-9 0,0-1 0 15,0 1 0-15,-3 0 0 0,-3 0-12 0,2-1 3 16,-2 6 9-16,-3-2 0 0,0 2 0 0,0 3 0 16,0-3 0-16,-6 2 0 0,3 6 0 0,0 0 8 15,-3-2-8-15,-3 2 0 0,0 2 0 0,3 4 0 0,-5-1 0 16,2 3 9-16,0 0-9 0,0 2 10 0,0 4-10 0,3-1-16 15,3-5 4-15,0 5 1 0,0 6 11 0,3-6 0 16,3 0 0-16,0 0 0 0,0 0 8 0,8 1 3 16,-5-1 1-16,6-5 0 15,0-3-161-15,6 0-32 0,3 1-7 0</inkml:trace>
  <inkml:trace contextRef="#ctx0" brushRef="#br0" timeOffset="130641.76">1240 16380 2646 0,'0'0'58'0,"0"0"12"0,0 0 2 0,0 0 3 0,0 0-60 0,0 0-15 0,0 0 0 0,0 0 0 16,0 0 0-16,0 0 0 0,0 0-12 0,6 0-769 15,3 3-155-15</inkml:trace>
  <inkml:trace contextRef="#ctx0" brushRef="#br0" timeOffset="130987.16">3017 16216 1267 0,'0'0'112'0,"0"0"-89"0,0 0-23 0,0 0 0 15,0 0 192-15,0 0 35 0,0 0 6 0,0 8 2 16,0-2-140-16,6 4-28 0,-6-2-6 0,0 0-1 15,0 5 23-15,0-2 4 0,0 2 1 0,3 0 0 16,3 1-56-16,-6 1-10 0,0-1-2 0,3 1-1 16,0 1-19-16,-3 0 0 0,-6-5 0 0,3 2 0 31,0 3-143-31,0-5-32 0,-6 4-6 0,-3-7-2 0</inkml:trace>
  <inkml:trace contextRef="#ctx0" brushRef="#br0" timeOffset="131205.47">3222 16293 1728 0,'-5'0'153'0,"2"-5"-122"16,-3 5-31-16,0 0 0 0,3 5 236 0,0 3 40 15,0-3 9-15,3 3 2 0,-6 0-230 0,3 3-45 16,0-3-12-16,-3 5 0 16,0 3-75-16,0 0-17 0</inkml:trace>
  <inkml:trace contextRef="#ctx0" brushRef="#br0" timeOffset="133210.62">1469 17653 1612 0,'-3'-8'72'0,"3"3"14"0,0-3-69 0,-3 3-17 15,3-3 0-15,-6-3 0 0,0 0 54 0,3 1 7 16,-2-3 2-16,-1 5 0 0,-3-6-33 0,-3 4-6 0,0 2-2 0,0 3 0 16,-6-1-6-16,0 4-2 0,3-4 0 15,-9 6 0-15,4 0 19 0,-4 0 4 0,3 6 1 0,0-1 0 16,-6 3 10-16,4 0 3 0,-4 5 0 0,3 0 0 15,3 3-11-15,0 0-1 0,0 3-1 0,4-1 0 16,5 3-3-16,-3 0-1 0,9-2 0 0,-3 0 0 16,3 2-26-16,6-3-8 0,6 3 0 0,-3-2 0 15,6-6 0-15,3 0 0 0,0 1 0 0,3-4-9 16,-1-7 9-16,4 2 0 0,3-5 0 0,-3 0-8 16,3-5 8-16,0-3 0 0,2-5 0 0,1 5 0 15,-3-8 0-15,0 0-8 0,0-3 8 0,-6-2-8 16,0 3 8-16,-1-6 0 0,-5-3-9 0,0 1 9 15,-3-3 0-15,0 0 0 0,0-6 8 0,-6 9-8 0,3-6 8 0,0 0-8 16,-3 6 8-16,0 5-8 0,0 2 12 16,-3 1-4-16,3 5 0 0,0-1 0 0,-3 6 28 0,3 0 4 15,0 3 2-15,0 5 0 0,0 0-28 0,0 0-6 16,0 0 0-16,0 0-8 0,0 13 16 0,0 1-4 16,0-1-1-16,-6 5 0 0,6 4 2 0,0-4 1 15,-3 3 0-15,3 6 0 0,3 2-14 0,-3 0 11 16,6-3-11-16,-3 6 10 0,3-5-10 0,6-1 0 15,-3-7 0-15,-3 4 8 0,3-1-8 0,0-9 0 16,3 5 0-16,-3-10 0 0,-1 5 0 0,1-7 8 16,0-4-8-16,-3-2 0 0,3 0 0 0,0-2 8 15,-3-4-8-15,0-7 0 0,3 5 10 0,-3-5-10 0,0 0 12 16,0-6-12-16,3 1 8 0,-6-1-8 0,3-2 0 0,-3 3 0 16,0-4 0-16,3 4 0 0,-3-1 0 0,-3 6 0 15,0 0 0-15,0 5 0 0,6 0 0 0,-6-3 0 16,0 11 0-16,0 0 0 0,0 0 0 0,0 0 0 15,0 0 0-15,0 8 0 0,3-2 0 0,-3 7 0 16,5-3 8-16,-2 4-8 0,6 2 9 0,-6-1-9 16,6 1 0-16,0-2 8 0,3 4-8 0,0-5 0 15,3 1 0-15,-3-1 0 0,0-3 0 0,6-2 0 16,2 0 0-16,-5-2 11 0,3-6-11 0,0 5 10 16,0-5-10-16,3-5 0 0,0-1 0 0,-1 4 0 15,-8-9 8-15,6 3-8 0,-6-5 8 0,0 0-8 16,0-1 0-16,-3-4 0 0,0-1 0 0,-3 3 0 15,0 1 0-15,0-1-14 0,-6-3 3 0,0 6 1 16,-6 5-2-16,3-3-1 0,-6 3 0 0,-3 3 0 0,0-3 13 16,-3 3-9-16,0 5 9 0,-6 0-8 0,3 0 8 0,1 5-13 15,2-2 5-15,6 2 8 0,-6 3-8 0,9 3 8 16,-3-3 0-16,3 2 0 0,6 3 0 0,6 1-11 16,-3-1 11-16,3 3-8 0,6-3-9 0,3 0-2 15,0-2 0-15,0 2 0 0,2 0 3 0,1 1 0 16,-3-4 0-16,3 1 0 0,0-1 6 0,-3-2 2 15,0 3 0-15,-1-3 0 0,1 0 8 0,-3 2-8 16,0-7 8-16,-3 7-8 0,0-2-3 0,-6-2 0 16,3 2 0-16,-6-8 0 15,0 0-12-15,0 0-2 0,0 5-1 0,0-5 0 0,-9 5 2 0,-3-2 0 16,3-3 0-16,-6 5 0 0,3-5 9 0,-5 3 3 0,5-6 0 16,-3 3 0-16,-3 0 12 0,6 0 0 15,-9-5 0-15,12 5 0 0,-6 0 0 0,9 0 0 0,-6-3 0 0,10 3 10 16,-1-2-10-16,3 2 12 0,0 0-12 0,0 0 12 15,8 0-12-15,4 2 8 0,-3 1-8 0,9-3 8 16,-3 0 4-16,0 0 1 0,6 0 0 0,0 0 0 16,-1-3-2-16,1 1-1 0,3-6 0 0,0 2 0 15,-3-2-10-15,6 0 8 0,2-2-8 0,-5-3 8 16,0-1-8-16,-3 1 12 0,-3-5-12 0,2-3 12 16,-11 2-2-16,6-2 0 0,-9 0 0 0,3-6 0 15,-3 3 21-15,0-2 4 0,-3-6 1 0,0 6 0 16,-3-1-10-16,-3 3-2 0,3 3 0 0,-3 0 0 15,3 3 13-15,-6 4 3 0,3 1 0 0,0 8 0 16,-3-3-17-16,3 0-3 0,3 5-1 0,0 3 0 0,0 0-11 16,0 0-8-16,0 0 12 0,0 0-12 0,0 11 0 15,3-3 0-15,0 5 0 0,0 0 0 0,-3 6 0 16,3 2 0-16,0-2 0 0,3-1 0 0,-3 3 0 0,3 6 0 16,0-4 0-16,-3 4 0 0,9-1 0 0,-9 1 0 15,6-3 0-15,0-3 0 0,0 0 0 0,0-2 0 16,2-1 0-16,-2-5 0 0,3 1 0 0,-6-1 0 15,6-8 0-15,0 3 0 0,-6-8 0 0,9 5 0 16,-9-5 0-16,6-5 0 0,0 0 0 0,-9-3 0 16,6 0 0-16,-1-3 0 0,1-2 0 0,0-6 0 15,-3-2 0-15,0 3 0 0,0-1-20 0,0-2-2 16,-3 3 0-16,3-4 0 16,-6 9-5-16,-6 0-1 0,3 2 0 0,0 3 0 0,3 8 14 0,0 0 2 0,-3-8 1 15,3 8 0-15,-6 0 11 0,-6 6-10 0,9-4 10 0,-3 9-10 16,3-3 10-16,3 0 0 0,0 2 0 0,0 4-8 15,6-6 8-15,0 5-12 0,0 0 12 0,0-2-12 16,3-1-3-16,3-4-1 0,-3 4 0 0,3-7 0 31,-3 7-14-31,3-7-3 0,0 2-1 0,0-5 0 0,2 0 16 0,-5 6 3 0,3-12 1 0,-3 6 0 16,0 0 14-16,-3-5-9 0,3 5 9 0,-3-3-8 16,6-2 8-16,-9 5 0 0,-3 0 8 0,6-5-8 15,0 5 9-15,-6 0-9 0,0 0 12 0,0 0-12 16,0 0 10-16,9 0-10 0,-9 0 8 0,6 5-8 15,3 3 13-15,-3-3-2 0,-1 1-1 0,1 2 0 16,-3-3-10-16,6 3 0 0,-3 0 0 0,0 2 0 16,0-2 0-16,3-2 0 0,-3-1 0 0,0 3 0 0,3-8 8 15,-9 0-8-15,9 5 0 0,-3-5 8 0,-6 0 0 0,9 0 0 16,3-5 0-16,-9 5 0 0,3-8 10 0,0 3 2 16,-1-3 0-16,1-3 0 0,3 3-20 0,0-5-16 15,0 2 4-15,-3-2 0 0,3 0 12 0,-3-3 16 16,3 0-3-16,-3 0-1 0,6-2-12 0,-9-1-16 15,3 6 3-15,0-3 1 0,-3-3-8 0,3 6-2 16,-3-5 0-16,-3 5 0 0,0 5 12 0,0-3 10 16,-3 3-13-16,3 3 5 0,-6 2 8 0,6 3 0 15,0 0 0-15,0 0-8 0,-3 3 18 0,-3 2 4 16,0 3 1-16,3-3 0 0,3 9 17 0,-6-1 3 16,3 0 1-16,3 0 0 0,3 8-26 0,-3-2-10 15,6-1 8-15,-6-4-8 0,6 4 11 0,-3 1-3 0,3-6-8 16,3 3 12-16,-3-6-12 0,0 4 0 0,0-6 0 0,2 2 0 15,-2-7 11-15,3 2-11 0,0-2 12 0,3-3-12 16,-6 0 0-16,3-3-16 0,0-5 2 0,-3-2-810 16,0 2-163-16</inkml:trace>
  <inkml:trace contextRef="#ctx0" brushRef="#br0" timeOffset="133368.34">2886 17280 2073 0,'-6'-3'184'16,"-3"3"-147"-16,3 0-29 0,0 0-8 15,0 3 119-15,3-3 22 0,-3 0 5 0,6 0 1 0,0 0-134 0,0 0-26 16,-3 5-6-16</inkml:trace>
  <inkml:trace contextRef="#ctx0" brushRef="#br0" timeOffset="133539">2112 17423 1764 0,'0'0'39'0,"0"0"8"0,9-8 1 0,-3-3 1 0,9 6-39 0,0-3-10 0,0-5 0 0,6 8-520 16,-1-3-107-16</inkml:trace>
  <inkml:trace contextRef="#ctx0" brushRef="#br0" timeOffset="133712.29">1395 17304 2476 0,'0'0'220'0,"0"0"-176"0,6-3-35 0,9 6-9 16,6-1-141-16,8-2-31 0</inkml:trace>
  <inkml:trace contextRef="#ctx0" brushRef="#br0" timeOffset="136076.73">3222 17174 2476 0,'-14'-5'110'0,"11"0"22"0,0 5-105 0,3 0-27 15,-3 5 0-15,3 5 0 0,3-2 17 0,0 0-1 16,-3 6-1-16,3-1 0 0,-3 0-7 0,0 5 0 0,0 1-8 0,-3 0 12 15,3 2-1-15,-3 0-1 0,0 5 0 0,-3-2 0 16,-3-3-10-16,3 3 0 0,3-3 0 0,-3 6 0 16,-3-1 10-16,3 1-10 0,0-9 12 0,0 3-12 15,3-2 0-15,-3-6 0 0,3 0 0 0,3 1 0 16,0-9 17-16,-3 0-3 0,0-2-1 0,3-3 0 16,0 0 22-16,0 0 4 0,0-8 1 0,3-3 0 15,0-2-17-15,3-3-3 0,0-2-1 0,3-1 0 16,0-2-19-16,6 2 0 0,-3 1 0 0,3-3 0 15,0 2-22-15,-1 6-8 16,1-3-2-16,3 6 0 0,-3 2-4 0,3 0-2 16,0 2 0-16,-3 6 0 0,3 0 18 0,-1 6 3 0,1-4 1 0,0 9 0 15,-3 2 16-15,0-5-12 0,0 5 12 0,-3 1-10 16,3 4 10-16,-7 3 0 0,-5-2 0 0,3-1 0 16,-3 3 0-16,-3-2 0 0,-3-1 0 0,-3-2-8 0,-2-2 8 0,-4 4-13 15,0-5 5-15,-3-5 8 0,0 3 0 0,-3-3 0 16,-3-3 0-16,0-2 0 0,4-1 0 0,-4-2 0 15,-6-2 11-15,3-6-11 0,0 5 11 0,0-2-11 16,1 0 12-16,2-3-12 0,6 2 10 0,0-2-10 16,6-2 8-16,0 7-8 0,3-2 11 0,3 0-3 15,3 5-8-15,0 0 12 0,6 0-12 0,6-3 0 16,3 0 0-16,3 6 0 0,0-3 0 0,0 3 0 16,2-3 0-16,4 5 0 0,-3-5 0 0,3 5 9 15,0-5-9-15,0 0 8 0,5 0-8 0,-2 0 8 16,-3-5-8-16,3 5 8 0,-4-5-8 0,1 2 0 0,0-2 0 15,0-1 8-15,-9-2-8 0,3 0 12 0,0-2-12 16,-7 5 12-16,1-3 0 0,-6-6 0 0,3 6 0 16,-3-5 0-16,0 3 19 0,-6-4 4 0,0 6 1 0,0-2 0 15,0-3 3-15,0-1 1 0,-6 7 0 0,0 1 0 16,6-2-16-16,-3 3-2 0,-3 2-1 0,6 3 0 16,0 0 9-16,0 0 2 0,0 0 0 0,0 0 0 15,0 0-32-15,0 0 8 0,-3 8-8 0,3 0 0 16,0-2 0-16,0 7 0 0,3-3 0 0,-3 1 0 15,0-1 0-15,3 4 0 0,0-1 0 0,0-5 0 16,3 5-13-16,0 0-3 0,-6-2 0 0,9-3 0 16,-3 2 16-16,3-2 0 0,-9-8 0 0,6 3 0 15,3 0 0-15,-9-3 0 0,6-3 0 0,0 0 0 16,0-2 0-16,0-3 0 0,0 0 0 0,-3-2 0 16,3 2 0-16,-4-3 0 0,4-2 0 0,-3 5 0 0,0-5 0 0,0-1 0 15,3 4 0-15,-3-1 0 0,0 1 0 0,3 2 0 16,-3-3 0-16,3 3 0 0,0 3 0 0,0 2 0 15,-6 3 0-15,6-5 0 0,-3 5 0 0,-3 0-9 16,0 0 9-16,6 5-8 0,3-2 8 0,-6 8-8 16,6-3 8-16,-6-1-8 0,3 7 8 0,0-4 0 15,0 3 0-15,-3 1 0 0,0-1 0 0,3 5 0 16,2-2 0-16,1 0-8 0,-6-3 8 0,6 3 0 16,3-5 0-16,0 2 0 0,0-5 0 0,0 5 0 15,6-5 0-15,-3-2 0 0,3-1-11 0,-1-3 11 16,-2-2-13-16,0-2 5 0,0-3 8 0,-3-3 0 0,0-3 0 15,0 3-8-15,-3-10 8 0,0 4 0 0,0-7 0 0,-1 3 0 16,-2-4 0-16,0-1 9 0,-3 1-9 0,0-1 10 16,0-4 0-16,-3 1 0 0,0-1 0 0,3 1 0 15,-6-1 0-15,3-4 0 0,-3 4 0 0,3 1 0 16,0-1-10-16,0 3 0 0,0 1 9 0,-3-1-9 16,3 11 0-16,0 2 0 0,0-2 0 0,0 5 8 15,0 8-8-15,0 0 0 0,0 0 0 0,0 0 0 16,-3 10-8-16,3 4 8 0,-3 2-8 0,3 2 8 15,-3 6 0-15,0-3 0 0,0 0 0 0,0 8 0 16,1 0 0-16,-1-2 0 0,3-3 0 0,-3 2 0 16,3-5 14-16,3 6-2 0,-3-3 0 0,5-3 0 15,-2 3-12-15,3-3-16 0,-3-8 3 0,3 5 1 16,0-10 2-16,3 0 1 0,-6 3 0 0,3-6 0 16,3-5 0-16,0 0 0 0,-3-5 0 0,3-6 0 15,-3 3 9-15,3-5 0 0,0 0-9 0,0-6 9 0,0 6 0 0,0-5-9 16,-1 2 9-16,1-3 0 0,0 1 0 0,-3 5 0 15,0-3 0-15,-3 0 0 0,3 3 0 0,-3-1 0 16,-3 1 0-16,3 5 0 0,-3 3 0 0,0 2 0 16,0 3 8-16,0 0-8 0,0 0 8 0,0 0-8 15,0 0 0-15,0 8 0 0,-3 5 0 0,6 1 0 16,-3-1 0-16,3 0 0 0,-3 6-9 0,3-4 9 16,-3 4 0-16,3 0-9 0,3-1 9 0,0 3 0 15,0-8 0-15,3 6-8 0,-3-6-8 0,0 6 0 16,0-11-1-16,0 2 0 15,3-2-7-15,-1-3-2 0,-2-5 0 0,3 0 0 0,0-5 5 0,0 0 1 0,0-3 0 16,0-3 0-16,-3 3 20 0,0-5 0 16,6-5 0-16,-3 10 0 0,6-6 0 0,-6 4 0 0,3-3 0 0,-1-1 8 15,1 1-8-15,3 5 8 0,-3-5-8 0,0 2 8 16,0 4-8-16,0-1 0 0,-3 0 0 0,0 2 0 16,0 1 11-16,3 0-3 0,-4-3-8 0,1 8 12 15,0 0-4-15,-3-5-8 0,3 5 11 0,0 0-11 16,-3-3 8-16,0 3-8 0,0-5 0 0,-6 5 0 15,6 0 9-15,-6 0-9 0,0 0 0 0,6 0 9 16,-6 0-9-16,6-6 8 0,-3 4-8 0,-3-4 8 16,3 6 0-16,-3-5-8 0,0 2 12 0,0-2-4 15,-3 0-8-15,3 2 10 0,-3-2-10 0,-3 0 10 16,3 2-10-16,-3 0 0 0,3 1 0 0,-3-4 8 16,3 6-8-16,3 0 0 0,0 0 0 0,-6 0 0 0,-3 6 0 15,0-1 0-15,0-2 0 0,0 5-11 0,0-3 11 0,1 8 0 16,-4-2-9-16,3-3 9 0,0 5 0 0,0 0 0 15,0 6-9-15,0-6 9 0,3 0 0 0,-3 0 8 16,3 6-8-16,0-3 12 0,6 2-22 0,0-5-5 16,0 1-1-16,3 4 0 0,3-5 6 0,0 1 1 15,0-4 0-15,3-2 0 0,0 0 9 0,3 0-8 16,-3-3 8-16,3-5-8 0,-3 6 8 0,2-12 0 16,1 6 0-16,0-8 0 0,0 3 0 0,0-3-10 15,3-5 10-15,-3 2-10 0,-3-5-12 0,3 3-2 16,-3-5-1-16,0 4 0 15,-3-4-15-15,-1 5-2 0,-2-6-1 0,-3 3 0 16,0 3 14-16,-3 0 2 0,-2 0 1 0,-1-1 0 0,0 4 16 0,-3-3 10 0,-3 7-12 16,0 4 12-16,0-4-16 0,0 6 4 0,-3 0 1 0,3 6 0 15,0 2 2-15,0 0 0 0,-2-3 0 0,5 8 0 16,-3 0 17-16,6-2 4 0,-3-1 1 0,6 1 0 16,0-3 3-16,0 5 0 0,3-13 0 0,3 6 0 15,0 1-3-15,6 4 0 0,-3-6 0 0,3-2 0 16,3-3 7-16,3 0 2 0,-4-5 0 0,7 2 0 15,-3-2 2-15,3-1 1 0,-3-1 0 0,3-1 0 16,3-3-25-16,-4 3 8 0,-2 0-8 0,3-2 0 16,0 2 0-16,-6 0 8 0,3 2-8 0,-3 1 0 15,0 0 0-15,-3 2 8 0,0-2-8 0,-4 5 0 16,4 0 11-16,-3 5-3 0,3-2-8 0,-9-3 12 16,0 10-12-16,0-2 0 0,3 0 0 0,-3 3 0 15,-3 2 0-15,3 0 0 0,-3-5 0 0,-3 5 0 16,0 1-19-16,-3-4-9 0,6 3-3 0,-5-5 0 0,2 3 7 15,0-3 0-15,-3-3 1 0,6-2 0 0,3-3 23 0,0 0 0 16,-6-3-9-16,6 3 9 0,0-10 0 0,0 4 0 16,0-4 0-16,3-1 0 0,0 3-8 0,6-2 8 15,-3-4-12-15,0 7 12 0,0-1-27 0,2-3 2 16,1 3 0-16,6 3 0 16,-6-1-10-16,0 4-1 0,0-3-1 0,0 5 0 15,0 0 9-15,-3 5 1 0,-6-5 1 0,0 0 0 0,9 8 7 0,-3 2 2 16,0-2 0-16,0 0 0 0,3 3 17 0,-3 2-8 15,-3-5 8-15,5 5 0 0,-5 0 0 0,6-2 0 16,0-3 0-16,3 5 0 0,-3-5 0 0,0-3 0 16,0 1 0-16,3-4 0 0,0-2 10 0,-3-2-1 15,3-4 0-15,-3 1 0 0,2-3 24 0,-2 0 5 0,0-5 1 0,0 2 0 16,0-2 37-16,-3-3 7 0,0-2 1 0,-3 5 1 16,3-6-26-16,-3 6-6 0,0-6-1 0,-3 6 0 15,0-5-28-15,-3 10-5 0,3-6-2 0,0 1 0 16,-3 8-17-16,3-3 0 0,-6 0 8 0,3 3-8 15,3 5 0-15,-3 0 0 0,-3 0 0 0,-3 0-9 16,3 5 9-16,0-2-13 0,-6 2 5 0,6 3 8 16,1 2-10-16,-1-2 10 0,0 0 0 0,3 6-9 15,3-4 9-15,0 3-10 0,0-5 10 0,6 6-10 16,-3-1 10-16,3 0-10 0,-1 0 10 0,4 0-10 16,0 1-6-16,0-1 0 0,3 3-1 0,-3-3 0 15,0 3-6-15,0-3-1 0,-3 0 0 0,0 3 0 0,-3-3 24 16,0 1-11-16,-6-1 11 0,0-5-8 0,-6 0 8 0,0 2 16 15,0-2-4-15,-6-2-1 0,-3-4-11 16,0 4 0-16,-5-6 0 0,-4 0-799 16,0 0-166-16</inkml:trace>
  <inkml:trace contextRef="#ctx0" brushRef="#br0" timeOffset="136273.67">4491 17193 2977 0,'0'0'65'0,"0"0"14"0,-6 0 2 0,6 0 3 0,0 0-67 0,0 0-17 0,0 0 0 0,0 0 0 16,0 0 0-16,0 0-9 0,0 0 1 0,0 0-1308 15</inkml:trace>
  <inkml:trace contextRef="#ctx0" brushRef="#br0" timeOffset="136407.12">3940 17240 255 0,'0'0'0'0,"9"-5"11"0,9-3-3 0,2 3 0 0</inkml:trace>
  <inkml:trace contextRef="#ctx0" brushRef="#br0" timeOffset="149405.07">11340 10784 1324 0,'0'0'118'0,"0"0"-94"0,-3-2-24 0,3-4 0 15,0 6 67-15,0 0 9 0,-3-2 1 0,3 2 1 16,0 0 12-16,0 0 2 0,0 0 1 0,0 0 0 15,0 0-5-15,0 0 0 0,-6-3-1 0,0 3 0 16,0 0-49-16,3 3-10 0,-3-1-1 0,-3 4-1 0,3-1 0 16,-3 3 0-16,0-3 0 0,3 3 0 0,0 0-2 0,-3 0 0 15,3 3 0-15,-3-3 0 0,6 0-5 0,-3 2-2 16,3 1 0-16,0-3 0 0,1 0-17 0,2 0 0 16,0-1 8-16,0-7-8 0,0 0 12 0,2 6-2 15,4-4 0-15,-6-2 0 0,0 0-10 0,12 0 12 16,-3 0-12-16,6-2 12 0,-3-4 4 0,0 1 2 15,0 0 0-15,0-3 0 0,-3 0-18 0,0 0 0 16,0-2 0-16,0 2 0 16,-4-3-22-16,1 3-8 0,-6-3-2 0,3 4 0 0,-3-1 32 0,0 0 0 15,0 0 0-15,-3 5 0 0,0-2 0 0,0 5 0 16,0 0 0-16,-2 0 0 0,-1 0 0 0,0 5 0 16,0 0 0-16,-3 1 0 0,0-1 0 0,0 3-12 0,3-3 0 0,0 3 0 15,3 3 12-15,-3-3 0 0,3 0 0 0,3 0-9 16,0 2 9-16,0-2 0 0,3-3 0 0,-3 3 8 15,0-8-8-15,6 6 0 0,0-1 0 0,0-3 0 16,0 1 0-16,0-3 0 0,-6 0 0 0,0 0 0 16,9 0 0-16,0-3 0 0,-6 1 8 0,-3 2-8 15,3-3 8-15,-3 3-8 0,0 0 8 0,0 0-8 16,0 0 8-16,0 0-8 0,0 0 8 0,0 0-8 16,0 0 0-16,0 0-15 0,0 0 3 0,0 0 0 15,0 0-138 1,6 0-27-16,3 0-6 0</inkml:trace>
  <inkml:trace contextRef="#ctx0" brushRef="#br0" timeOffset="149635.57">10991 10721 1728 0,'-6'-3'153'0,"-3"1"-122"16,3-1-31-16,1 0 0 0,5 3 79 0,0 0 9 15,0 0 3-15,0 0 0 0,0 0-63 0,0 8-12 16,8 0-2-16,1 3-1 0,0-3 19 0,6 2 4 16,0 6 1-16,6 0 0 0,0 0-8 0,6 0-1 15,-1 0-1-15,4 2 0 0,3-2-8 0,3 3-2 16,-1-1 0-16,4-2 0 0,-6 0-17 0,2-3 0 16,-2 0 0-16,0-2-704 0,-6 0-148 15</inkml:trace>
  <inkml:trace contextRef="#ctx0" brushRef="#br0" timeOffset="149858.91">11354 10729 1785 0,'-5'-5'159'0,"-1"2"-127"0,0 0-32 0,6 3 0 15,-6 3 111-15,6-3 16 0,-3 3 3 0,0 5 1 16,0-1-99-16,0 4-20 0,-3 2-4 0,0 6-8 15,-3-1 26-15,0 6-2 0,3 0 0 0,-6 0 0 16,0 5-6-16,0-3-2 0,-3 3 0 0,1-2 0 16,-1-1-16-16,0-2-19 0,-3 0 4 0,3-3 1 15,3 0-98-15,-3-2-20 0,0-1-4 0,3-2-784 16</inkml:trace>
  <inkml:trace contextRef="#ctx0" brushRef="#br0" timeOffset="150040.09">10872 10919 2286 0,'-12'0'101'0,"6"0"21"0,0 0-98 0,0 3-24 15,6-3 0-15,0 0 0 0,0 0 43 0,0 0 3 16,0 0 1-16,3 5 0 0,6 1-17 0,3-6-3 16,3 0-1-16,6 0 0 0,0-3-26 0,3-2 0 15,2-1 8-15,-2-2-8 16,6-2-105-16,-3-3-23 0,0 2-5 0,-1-5-543 0,4-2-108 0</inkml:trace>
  <inkml:trace contextRef="#ctx0" brushRef="#br0" timeOffset="150188.16">11265 10607 806 0,'-9'-2'72'0,"0"4"-58"0,0 1-14 0,0-1 0 16,1 4 284-16,2 2 55 0,-3 2 10 0,3 3 3 16,0 3-212-16,0 3-43 0,3-1-8 0,0 4-1 15,0 4-28-15,0-2-4 0,3 8-2 0,0-3 0 16,0 0-31-16,3 0-7 0,0-3 0 0,3 3-1 15,0 1-147-15,0-4-30 0,15 27-6 16,-7-19 0-16</inkml:trace>
  <inkml:trace contextRef="#ctx0" brushRef="#br0" timeOffset="150999.01">11783 10544 633 0,'0'0'56'15,"0"0"-44"-15,0 0-12 0,0 0 0 0,6 5 218 16,0 3 42-16,0 2 8 0,0 1 1 16,0 5-116-16,-3 5-23 0,3 3-5 0,0 2-1 0,0 6-41 0,0 3-9 15,0 2-2-15,0 2 0 0,0 1-20 0,-1-3-5 16,-2 3-1-16,3-3 0 0,0-3-11 0,-3 0-3 15,-3-2 0-15,3 0 0 0,-3 0 3 0,0-3 0 16,0 0 0-16,-3-3 0 0,0-4-35 0,0-1 0 16,3-5-10-16,-6-1 10 0,3-1 0 0,-3-4 12 15,1-4 0-15,2-1 0 0,-3 0 3 0,0-5 1 16,0-2 0-16,0-4 0 0,-3-4-16 0,0-1 9 16,0-7-9-16,0-4 8 0,0-1-16 0,0-7-4 15,-3-1-1-15,3-6 0 0,0-3 13 0,3-5 0 0,-2 0-10 0,-1-3 10 16,3 1 0-16,0 2 0 0,3 2-9 0,0 4 9 15,0 2 0-15,0 8 0 0,6 0 0 0,-3 5 9 16,0 5 2-16,3 1 0 0,0-1 0 0,6 3 0 16,-3 3-11-16,5 2 0 0,1 4 0 0,0-1 0 15,3 0 0-15,3 5 0 0,0-2 0 0,3 5 0 16,3-3 0-16,2 6 0 0,1 2 0 0,-3 0 0 16,6 1 0-16,-4 2 0 0,4 2-8 0,-6 1 8 15,6-1 0-15,-6 1 0 0,-1-1 0 0,-2 4 0 16,-6-4 0-16,0 1 0 0,-9-1 0 0,0-2 0 15,-6 3 0-15,-3 0 0 0,-3-1 0 0,-6 3 0 16,-3-2 8-16,-3 0 0 0,-5-1 0 0,-1 3 0 16,-3-5-8-16,0 3 12 0,-3 2-12 0,-2-5 12 15,2 3-12-15,3-6 0 0,-3 0 0 0,7 3 0 16,-1-5-116-16,9 2-20 0,3-5-3 0,6-5-1 0</inkml:trace>
  <inkml:trace contextRef="#ctx0" brushRef="#br0" timeOffset="151257.6">12637 10094 2361 0,'0'0'210'0,"0"-5"-168"16,0 5-34-16,0 0-8 0,0 0 60 0,0 0 11 16,0 0 1-16,0 0 1 0,-6 2-18 0,0 6-4 15,-5 3-1-15,-1 2 0 0,-3 3-15 0,-3 5-3 16,0 3-1-16,0 5 0 0,-3 0-19 0,1 3-3 15,2 5-1-15,0 0 0 0,-3 3-8 0,6-1 0 0,-6 1 9 0,6-3-9 16,0 0 0-16,4-3 8 16,-1 1-8-16,6-1 0 0,0-5 0 0,3 3 9 0,3-5-9 0,3-1 0 15,6 0 8-15,0-2-8 0,3 0 0 0,2-3 0 32,4-5-84-32,6 0-24 0,-3-8-5 0,6-3-702 0,2-2-140 0</inkml:trace>
  <inkml:trace contextRef="#ctx0" brushRef="#br0" timeOffset="151629.62">12661 10533 1785 0,'0'0'79'0,"-6"-5"17"0,0-3-77 0,6 8-19 16,-3-5 0-16,3 5 0 0,0 0 115 0,6-6 19 15,0 4 4-15,3-4 1 0,0 4-92 0,6-4-19 16,-3 4-3-16,3 2-1 0,3 0 32 0,-4 0 7 15,4 2 1-15,0-2 0 16,0 6-16-16,0-4-4 0,0 1 0 0,-3 2 0 0,3 1-22 0,-4-1-5 16,4 0-1-16,-3 0 0 0,-3 3-16 0,-3 0 10 15,3 3-10-15,-3-3 8 0,-6 2-8 0,0 1 0 16,-3-3 0-16,-6 5 0 0,0 0-8 0,-6 1-1 16,-3-1 0-16,-3 3 0 0,0-3-4 0,-2 0-1 15,-1 3 0-15,-3-3 0 0,6 3 14 0,-3-3 0 16,3-2 0-16,0 0 0 0,4-1 0 0,5-2 0 15,0 0 0-15,3-3 10 0,3 3-2 0,3-8 0 0,0 0 0 0,6 6 0 16,6-4 4-16,3 3 0 0,-1-5 0 0,7 0 0 16,6-2-4-16,0-3-8 0,3-1 12 0,2-4-4 15,4-1-8-15,3-2-9 0,-1 0 9 0,4-3-13 32,0 0-112-32,2-3-23 0,-2-2-4 0</inkml:trace>
  <inkml:trace contextRef="#ctx0" brushRef="#br0" timeOffset="151871.6">13212 10036 2502 0,'-6'-8'55'16,"6"8"11"-16,0 0 2 0,0 0 3 0,9 5-57 0,3 3-14 0,6 5 0 0,2 3 0 0,4 0 9 0,3 5-1 15,0 0 0-15,6 3 0 0,-4 5 5 0,4 0 1 16,0 6 0-16,0-1 0 0,-1 0 10 0,-2 4 1 15,0 4 1-15,-6 0 0 0,-7-2 5 0,1 2 1 16,-6-5 0-16,-6 3 0 0,-3 0-7 0,-9-3-1 16,-9 0 0-16,-5 0 0 0,-7 0-4 0,-9 0 0 15,-6 0-1-15,-5-3 0 16,-4 1-66-16,-8-4-13 0,-10 1-2 0,-5 0-1184 0</inkml:trace>
  <inkml:trace contextRef="#ctx0" brushRef="#br0" timeOffset="153718.9">8312 12576 921 0,'0'0'82'0,"0"0"-66"0,-3 0-16 0,3 0 0 16,0 0 145-16,0 0 26 0,0-6 5 0,0 6 0 16,0-5-38-16,0 0-8 0,0-3-2 0,0 8 0 15,6-5-61-15,0-1-13 0,0 4-2 0,-6 2-1 16,9 0-25-16,-3 0-5 0,0 2-1 0,0 1 0 15,-6-3-8-15,6 5-1 0,-3 0-1 0,0 3 0 16,0 0 2-16,-3 3 0 0,0 0 0 0,0-1 0 16,0-2-4-16,0 0 0 0,0 0 0 0,0-3 0 15,0-5-8-15,0 6 0 0,0-6 9 0,0 0-9 16,0 0 0-16,0 0 0 0,0 0 0 0,6-6 0 16,3-2-17-16,-3 0-2 0,-3-5 0 0,3 3 0 15,-3-4 8-15,3 1 2 0,-6 2 0 0,0 1 0 16,0 2 9-16,0 0 0 0,-3 3 0 0,0-1-8 15,0 4 35-15,-3-1 7 0,0 1 2 0,0 2 0 16,3 0-8-16,-3 5-2 0,0-3 0 0,0 1 0 0,3 0-26 0,3-3 0 16,-3 8 0-16,3-8-744 15,0 5-143-15</inkml:trace>
  <inkml:trace contextRef="#ctx0" brushRef="#br0" timeOffset="154657.16">8238 12689 1263 0,'0'0'56'0,"0"0"12"0,0 0-55 0,0 0-13 0,0 0 0 16,0 0 0-16,0-2 114 0,0-4 20 0,3 4 4 0,3-3 1 15,3-1-43-15,-3-2-8 0,6 0-1 0,3-2-1 16,2-3-28-16,4-1-6 0,0 1 0 0,3-3-1 15,3 0-22-15,0-2-4 0,5 2-1 0,-2-5 0 16,6 0-12-16,-1-1-4 0,7-1 0 0,-3-1 0 16,0 0-8-16,2-2 0 0,4-1 0 0,0-5 0 15,5 1 0-15,4-4 0 0,5 1 0 0,4-3 0 16,-4 2 0-16,4-4 0 0,2 4 0 0,1-2 0 16,2-5 0-16,1 5 0 0,-4-3-9 0,1 3 9 15,-7-3 0-15,4 3 0 0,-7 3 0 0,4-3 0 16,-4 3 0-16,-2 2 0 0,-4-3 0 0,-2 4 0 15,-6 2 0-15,-1-3 0 0,-2 3 8 0,-3-3-8 16,0 0 0-16,-1 0 0 0,-2 3 0 0,3 3 0 0,-3-1 0 16,-1 1 0-16,-2 0 0 0,3 2 0 0,-3 3 8 0,-1-1-8 15,-2 1 0-15,0 5 0 0,0 0 19 0,-1 1-3 16,-2 1 0-16,0 1 0 0,-6 0 1 0,3 0 0 16,3 5 0-16,-4-3 0 0,-2 3-5 0,0 0-2 15,0 0 0-15,3 0 0 0,0 0 3 0,-1 1 1 16,-2-1 0-16,3 0 0 0,-3 2-2 0,0-2 0 15,-3 1 0-15,3 1 0 0,-3-2-4 0,-1 3-8 16,1-6 11-16,-3 6-11 0,3-3 10 0,-3 3-10 16,-3 0 8-16,0-1-8 0,-3 1 14 0,0 2-2 15,0-2-1-15,-6 5 0 0,0 0-11 0,0 0 0 16,0 0 0-16,0 0 0 0,0 0 0 0,0 0 0 16,0 0 0-16,0 0 0 15,0 0-29-15,-6 3-11 0,0-1-3 0,0-2 0 16,0 6-170-16,-3-4-35 0</inkml:trace>
  <inkml:trace contextRef="#ctx0" brushRef="#br0" timeOffset="154953.37">10646 10956 1324 0,'-15'-5'118'0,"9"2"-94"0,0 1-24 0,-3-1 0 16,0 1 204-16,3-1 37 0,3 3 7 0,3 0 2 15,0 0-157-15,0 0-31 0,0 0-6 0,0 0-2 16,0 0-18-16,0 0-4 0,0 0-1 0,6 3 0 16,3-1-3-16,0 1 0 0,3 2 0 0,0 0 0 0,0 1-8 15,3-1-1-15,-3 0-1 0,3 1 0 16,3-1-6-16,-1 0 0 0,1 0-1 0,0-2 0 16,0 2 1-16,0-2 1 0,-3 2 0 0,3 1 0 0,-4-4-13 15,1 4 11-15,-3-1-11 0,-3 0 10 0,-3 0-10 0,-3 3 0 16,-3 0 9-16,-9 3-9 0,-3-1 0 0,-6 6 0 15,-8 0 0-15,-7 5-12 16,0 3-28-16,-6 3-7 0,-2 2-1 0,-7 3-1145 0</inkml:trace>
  <inkml:trace contextRef="#ctx0" brushRef="#br0" timeOffset="155520.59">8616 12229 1598 0,'0'0'35'0,"0"-8"7"0,0 0 2 0,3 0 1 0,0-2-36 0,3 2-9 16,0 0 0-16,0 0 0 0,-3 0 79 0,3 3 13 16,-6 5 4-16,6-6 0 0,-3 1 0 0,-3 5 0 15,0 0 0-15,0 0 0 0,0 0-44 0,0 0-8 16,0 0-1-16,0 8-1 0,0 0-6 0,-6 2 0 16,0 4-1-16,-3 4 0 0,0 1-19 0,-3 2-4 15,0 0-1-15,-6 3 0 0,3 0-11 0,0 0 10 16,-2-1-10-16,2-4 10 0,0 2-10 0,0 0 12 15,3-2-12-15,0-1 12 0,3-5 1 0,0 3 1 0,0-5 0 16,6 0 0-16,0-4-4 0,6 1-1 0,-3-8 0 16,6 6 0-16,6-1-1 0,3-2-8 0,0-6 12 0,6 0-4 15,3 1 2-15,5-6 0 0,-2 2 0 0,6-1 0 16,0-1-10-16,-1 0 0 0,1 0 0 0,0 0 8 31,3 2-77-31,-1-1-16 0,4-1-3 0,-3 0-1067 0</inkml:trace>
  <inkml:trace contextRef="#ctx0" brushRef="#br0" timeOffset="156263.07">8080 12663 1094 0,'0'0'48'0,"6"0"11"0,0-3-47 0,-6 3-12 16,0 0 0-16,6 3 0 0,6-3 209 0,-3 3 40 0,-9-3 8 15,9 0 2-15,6 2-135 0,0 1-26 0,-3-3-6 0,2 0 0 16,-2 3-30-16,6-3-6 0,0 0 0 0,0 2-1 16,-3 1-33-16,3-3-6 0,-3 0-2 0,2 0 0 15,-2 0-14-15,0 0 0 0,0 0 0 0,-3 0 0 32,-3-3-123-32,0 3-17 0,0-2-4 0,-6 2-864 0</inkml:trace>
  <inkml:trace contextRef="#ctx0" brushRef="#br0" timeOffset="156406.91">8265 12539 2163 0,'-9'5'96'0,"9"-5"20"0,0 5-93 0,-6 3-23 0,0 3 0 0,3 2 0 16,0 3 42-16,0 2 4 0,-9 4 1 0,3-1 0 0,0 0-23 0,-3 3-5 16,-3-1-1-16,-2 1 0 15,-4 3-73-15,3-1-14 0,3 1-3 0,-6 2-1 0</inkml:trace>
  <inkml:trace contextRef="#ctx0" brushRef="#br0" timeOffset="159590.21">9101 12700 1497 0,'0'0'133'0,"0"0"-106"16,-3-5-27-16,0-1 0 0,0 4 64 0,0-4 8 16,3 6 2-16,0-5 0 0,-3 0-23 0,0-3-5 15,0 3-1-15,0-1 0 0,-3 1 7 0,0 0 0 16,-2 2 1-16,-1-2 0 0,-3 5-33 0,-3 0-8 15,-3 3 0-15,3 2-1 0,-3-3-11 0,0 4 0 16,1 2 0-16,-4 2 0 0,3 1 20 0,0 5 1 16,0-3 1-16,0 3 0 0,0 0 10 0,4-3 3 15,2 3 0-15,3 0 0 0,3-3-18 0,0 0-3 16,3-2-1-16,3 2 0 0,0-5-13 0,6 2 11 0,0-2-11 0,0-2 10 16,6-1-10-16,-4-2 0 0,4-3 0 0,3 0 0 15,0-6 0-15,0 4-12 0,-3-6 2 0,3 0 1 16,6-3 1-16,-3 1 0 0,-4-4 0 0,-2 1 0 15,3 0 8-15,-3 2 0 0,0 1 0 0,-3-1 0 16,0 1 18-16,-3 2-1 0,0 0 0 0,0 2 0 16,-3-1 13-16,0 4 2 0,3-2 1 0,-6 5 0 15,6 0-9-15,-6 0-1 0,0 0-1 0,6 5 0 16,-3 5-4-16,2 1-1 0,-2 2 0 0,0 3 0 16,0 3-5-16,-3 2-2 0,3 3 0 0,-3-1 0 15,0 1-1-15,0 3 0 0,-3 4 0 0,3-1 0 16,-3-1-9-16,3 2 0 0,0 1 0 0,0-3 0 15,0 3 0-15,0 0 0 0,0-6 0 0,3 1 0 0,-3-1 8 0,3-2-8 16,-6-3 0-16,3 0 8 0,0-2-8 16,3-3 8-16,-3-3-8 0,0 0 8 0,3-2-8 0,0-3 0 15,-3-8 0-15,0 0 8 0,0 0 6 0,0 0 1 16,6-3 0-16,3-2 0 0,0-3 1 0,0-5 0 16,3-3 0-16,0-3 0 0,3-2-8 0,-3-5 0 15,0-6-8-15,2-3 12 0,1-4-12 0,0-1-10 16,-3-2 2-16,0-1 0 0,-3 4-4 0,3 2 0 15,-6 2 0-15,0 1 0 0,0 7 0 0,-3 1-1 16,-3-1 0-16,0 4 0 16,0-1-32-16,-3 5-7 0,3 1 0 0,-6 2-751 15,3 3-149-15</inkml:trace>
  <inkml:trace contextRef="#ctx0" brushRef="#br0" timeOffset="159845.9">9310 12335 2286 0,'-6'-11'101'0,"6"11"21"0,-3-5-98 0,3 5-24 0,0-5 0 0,0 5 0 15,0 0 0-15,6-3 0 0,0 0 0 0,2 3 0 16,-8 0 32-16,6 0 7 0,3 3 1 0,0 0 1 15,3 2-5-15,-3 3 0 0,3-3-1 0,3 3 0 16,0 0-26-16,0 0-9 0,3 3 0 0,-4-3 9 16,1 0-29-16,3-1-7 0,-3-1-1 0,3 2-714 15,-3-3-143-15</inkml:trace>
  <inkml:trace contextRef="#ctx0" brushRef="#br0" timeOffset="160079.7">9583 12327 1785 0,'-6'0'159'0,"-2"0"-127"16,-1 3-32-16,-3 2 0 0,0 0 140 0,0 0 21 16,0 3 5-16,0 0 1 0,0 3-107 0,0-3-22 15,0 2-4-15,-3 1-1 0,1 0-13 0,2 2-2 0,0 0-1 0,-3-2 0 16,3-1-17-16,0 1-19 16,0-1 4-16,3 1 1 15,-3-3-23-15,3 0-5 0,0 0-1 0,1-3 0 16,2-2-13-16,0-1-2 0,-3 4-1 0,9-6 0 15,0 0 0-15,0 0 0 0,0 0 0 0,0-8 0 16,0 2-16-16,3 1-3 0,6-3-1 0,-3 0 0 16,0 3-34-16,2-3-7 0,4 0-2 0</inkml:trace>
  <inkml:trace contextRef="#ctx0" brushRef="#br0" timeOffset="160263.81">9461 12274 1404 0,'0'0'62'0,"-3"-8"13"0,-3 0-60 0,3 0-15 0,0-2 0 0,1 2 0 16,-4 0 108-16,6 0 18 0,0 3 4 0,0 5 1 15,0 0-52-15,0 0-11 0,3-8-1 0,-3 8-1 16,5-3-30-16,-5 3-7 0,0 0-1 0,6 11 0 16,-3-1 27-16,3 6 5 0,-6 3 0 0,3 2 1 0,-3 0-3 15,0 3-1-15,0-1 0 0,-3 1 0 0,3 0-27 0,3 0-6 16,0 0 0-16,-3 2-1 16,6-2-71-16,-3 2-15 0,6 1-2 0,-3-1-1079 15</inkml:trace>
  <inkml:trace contextRef="#ctx0" brushRef="#br0" timeOffset="161137.1">9500 12258 1612 0,'3'-5'144'0,"-3"-3"-116"16,3 0-28-16,-3 3 0 0,0-1 123 0,0 6 18 16,0-5 4-16,0 5 1 0,0 0-46 0,0 0-10 15,-6-3-2-15,0 3 0 0,-3 3-28 0,3 2-5 16,0 3-2-16,-3 0 0 0,-3 6-41 0,1-1-12 0,-1 0 0 15,0 0 8-15,-3 3-8 0,3 0 0 0,3 0 0 0,-3-3 0 16,0 3 0-16,3-3 0 0,0-2 0 16,3-1 0-16,-3-4 0 0,6 2 0 0,3-3 0 0,0-5 0 15,0 0 0-15,0 0 0 0,6 0 0 0,3 0 8 16,0-5-8-16,6-1 0 0,0-2-8 0,0 0 8 16,0 0-13-16,3 1 2 0,0-4 1 0,-4 3 0 15,1-3 10-15,0 3-10 0,-3 1 10 0,3 1-10 16,-6 1 10-16,0 2 0 0,0 1 0 0,-9 2 0 15,0 0 12-15,0 0 2 0,0 0 0 0,0 0 0 16,-6 0-1-16,0 5 0 0,-6 0 0 0,0 3 0 16,0 0-13-16,-3 3 8 0,0-3-8 0,-2 5 0 0,-1-3 0 15,3 4 8-15,3-4-8 0,0 1 0 0,0 2 0 0,0-5 0 16,6 0 0-16,0 0 0 0,3-3 0 0,3-5 0 16,0 0 0-16,0 0 0 0,6 3 0 0,3-6 0 15,3 1 8-15,0-4-8 0,3-2 0 0,-3 0 8 16,3-2-8-16,0-1 0 0,-4-2 0 0,4 2 0 15,-3 1 0-15,0-1 0 0,0 1 0 0,0-4 0 16,-3 4 0-16,-3 2 0 0,-3 3 0 0,0-1 8 16,-3 6-8-16,-3-2 0 0,-3 2 0 0,-3 2 0 15,0 4 0-15,-6 4 0 0,-3 1 0 0,0 5 0 16,-2 2 0-16,2 1-10 0,0 2-6 0,3 0 0 16,3 5-1-16,0-2-777 0,6 3-155 15</inkml:trace>
  <inkml:trace contextRef="#ctx0" brushRef="#br0" timeOffset="161557.14">9509 13150 345 0,'0'0'15'0,"-6"-3"4"15,-3-2-19-15,0 0 0 0,0 2 0 0,0 3 0 16,0 0 404-16,0 3 78 0,4-3 15 0,-4 5 3 0,-3 3-324 0,3-3-66 16,0 3-13-16,0 3-2 0,3-1-25 0,0 3-5 15,-3 3-1-15,3 0 0 0,3 3-54 0,0-1-10 16,0 1 0-16,3 2 0 0,3-3 0 0,0 4 0 15,3-4 0-15,3-2 0 0,-3 0 0 0,6-3 12 16,0 0 0-16,3-5 0 0,3 0-12 0,-1-5 0 16,4-1 0-16,3-4 0 0,-3-6 0 0,3 0-12 15,-1-8 4-15,-2 3 8 16,0-3-53-16,-3-3-3 0,-3 1-1 0,0-3 0 16,-3 0 17-16,-6-1 4 0,-3-4 1 0,-3 2 0 15,-3-2-3-15,-3 5-1 0,-3 2 0 0,-3 3 0 16,-3 0-8-16,0 6-1 0,-6 2-1 0,3 2 0 15,-5 4-16-15,2 4-3 0,-3 1-1 0,3 5-503 0,3 0-101 16</inkml:trace>
  <inkml:trace contextRef="#ctx0" brushRef="#br0" timeOffset="161780.29">9560 13070 2365 0,'0'0'104'0,"-3"0"23"0,3 0-102 0,-6-2-25 0,3 2 0 0,-3 0 0 16,6 0 50-16,-6 2 5 0,3 4 1 0,-3 2 0 16,-3 0 14-16,3 7 3 0,-3 1 1 0,0 6 0 15,0 1-25-15,0 1-5 0,-3 3 0 0,0-1-1 16,1 1-18-16,2-1-3 0,0 0-1 0,0 1 0 0,-3-1-21 0,3-2 0 16,3 0 0-16,0 0 8 15,3 0-78-15,0-3-15 0,0 0-3 0,3-5-768 16,3 0-152-16</inkml:trace>
  <inkml:trace contextRef="#ctx0" brushRef="#br0" timeOffset="162035.87">9619 12943 1670 0,'0'0'148'0,"0"0"-118"0,0 0-30 0,0 0 0 16,0 0 91-16,0 0 12 0,6 6 2 0,3-1 1 16,-3 0-15-16,3 6-3 0,0-3-1 0,3 0 0 15,-3 0-3-15,3 2 0 0,-1 1 0 0,1-1 0 16,-3-2-52-16,3 3-10 0,0-3-2 0,-3 2-1 16,0-4-19-16,3-1 0 0,-3 0 0 0,-3-2 0 31,3 0-175-31,0-1-32 0,0-2-6 0,-6 0-2 0</inkml:trace>
  <inkml:trace contextRef="#ctx0" brushRef="#br0" timeOffset="162306.68">9765 12935 2016 0,'-6'0'179'16,"-3"3"-143"-16,3 2-36 0,0 1 0 0,3-4 88 0,-3 4 12 16,0 2 1-16,0-3 1 0,3 3-50 0,-6 0-9 15,1 0-3-15,-1 0 0 0,0 2-23 0,3 1-5 16,-3-1 0-16,0-2-1 15,0 0-49-15,3 0-10 0,3 0-1 0,-6-3-1 16,6 1-48-16,-6-4-10 0,6-2-1 0,3 0-1 16,0 0-105-16,0 0-21 0,0-10-4 0,0-1 0 15,0 1 109-15,3 2 23 0,0-3 4 0,3 6 0 16,3 0 47-16,-6-1 9 0,0 1 1 0,3 0 1 0,-6 5 144 0,6-3 29 16,-6 3 5-16,6 0 2 0,-6 0 38 0,6-3 8 15,-6 3 2-15,6 0 0 0,0 0-46 0,0 0-8 16,0 0-3-16,-3 0 0 0,3-2-75 0,2-1-15 15,1-2-3-15,0-1-695 16,3-1-138-16</inkml:trace>
  <inkml:trace contextRef="#ctx0" brushRef="#br0" timeOffset="162556.07">10185 12250 2354 0,'-12'-5'104'0,"6"2"22"0,0 3-101 0,-3 0-25 0,3 6 0 0,-3-4 0 16,0 4 22-16,-3 4-1 0,0 1 0 0,-3 5 0 15,1-1 23-15,-4 9 4 0,0 0 0 0,-3 5 1 16,3 6-6-16,-3 2-2 0,0 2 0 0,7 1 0 0,2 0-17 0,3 2-4 16,-3-2-1-16,9 2 0 0,0-2 1 0,0-1 0 15,3-2 0-15,6-2 0 0,3-3-20 16,3-1 0-16,3-4-8 0,2-1 8 15,4-2-137-15,6-8-22 0,-3 0-4 0</inkml:trace>
  <inkml:trace contextRef="#ctx0" brushRef="#br0" timeOffset="162878.06">10229 12668 1612 0,'-15'-5'144'0,"12"2"-116"15,-5 1-28-15,2-1 0 0,3 0 217 0,3 3 38 0,0 0 7 16,0 0 2-16,0 0-180 0,0 0-36 0,9 0-8 0,-1-2 0 16,1 2-19-16,3 0-3 0,-3 5-1 0,3 0 0 15,0-2-8-15,0 2-1 0,3 1-8 0,-3 1 12 16,-3 4-12-16,3-3 0 0,-1 3 0 0,-2-3 0 16,-3 5 8-16,0-3-8 0,-3 4 11 0,-3-1-11 15,-3 0 0-15,-6 0-16 0,0 3 2 0,1 0 0 16,-7 0 2-16,0 0 0 0,0 0 0 0,-3 2 0 15,3-2-7-15,0-3-1 0,0 0 0 0,3-2 0 16,4 0 20-16,-1-3 16 0,0 0-4 0,3-1 0 16,6-7 10-16,0 0 2 0,0 0 0 0,0 0 0 15,12 0-12-15,0 0-3 0,2-2 0 0,7-6 0 16,3-3-75-16,3 1-15 0,3-6-3 0,5-3-1080 16</inkml:trace>
  <inkml:trace contextRef="#ctx0" brushRef="#br0" timeOffset="163088.79">10444 12274 2505 0,'0'0'111'0,"-9"3"23"0,3 2-107 0,3 3-27 16,3 5 0-16,0 3 0 0,6 0 0 0,3 5 0 16,6 0 0-16,-4 3 0 0,7 2 0 0,0 4 0 15,0 1 0-15,0 1 0 0,0 0 0 0,0 0 0 16,-4 5 8-16,1-3-8 0,-3 0 28 0,-6 1 1 15,0-1 0-15,-3-2 0 0,-9 2 1 0,-6-2 0 16,-3 3 0-16,-8-4 0 0,-10 4-30 0,-3-1 0 16,-9-2 0-16,-2 0-804 0,-4-1-163 15</inkml:trace>
  <inkml:trace contextRef="#ctx0" brushRef="#br0" timeOffset="167735.7">15394 10893 2084 0,'-12'-16'92'0,"12"8"20"0,-3 3-90 0,3-3-22 16,0 0 0-16,0-3 0 0,3 6 17 0,3 0-1 15,-3-3 0-15,0 0 0 0,3 3 32 0,0-1 5 16,0 6 2-16,-6 0 0 0,8 0-2 0,-2 6 0 0,0-1 0 0,3 5 0 15,-6-2-1-15,3 8 0 0,0 0 0 0,0 3 0 16,-3 4-32-16,0 1-6 0,0 3-2 0,-3-3 0 16,3 2-4-16,-3 0-8 0,3 1 11 0,0-1-11 15,-3-2 9-15,3 0-9 0,-3-3 0 0,0 0 9 16,0-5-9-16,0 0 0 0,0 0 0 0,0-5 8 16,-3-1 0-16,3-2 0 0,0-8 0 0,0 0 0 15,0 0 1-15,0 0 0 0,0 0 0 0,0-5 0 16,0-3-9-16,0-3 0 0,0-5 0 0,3-2 0 15,0 2-18-15,0-8 1 0,0 0 0 0,0-2 0 16,6-1-4-16,-3-2-1 0,0 0 0 0,0 0 0 16,3 0-1-16,0 3 0 0,-1 4 0 0,1 7 0 15,0-1 7-15,3 5 2 0,0 6 0 0,0 0 0 0,-3 2 14 16,3 3-11-16,0 3 11 0,-3 2-10 0,3 3 10 16,0 0 12-16,-4 2-2 0,4 3-1 0,-3 1 4 0,3 2 1 15,-3-3 0-15,0 5 0 0,-3-2 3 0,3 0 1 16,-3 0 0-16,-3 2 0 0,0-2-18 0,0 0 0 15,-3-3-8-15,0 3 8 0,0-5 0 0,-3 2 0 16,0-5 13-16,0 3-4 0,-6-3 8 0,6-3 2 16,3-5 0-16,0 0 0 0,-9-3-5 0,0 1-1 15,3-1 0-15,0-2 0 0,3-6-2 0,-3 1-1 16,0-4 0-16,3 1 0 0,0-5-10 0,0 2 0 16,3-3 0-16,3 1 0 0,0-4 0 0,3-1-11 15,0-1 1-15,3 0 0 0,0 3 2 0,0 2 0 0,3 1 0 16,3 2 0-16,-3 3-5 0,0-1-1 0,3 1 0 0,-1 0 0 15,1 5 14-15,3 0 0 0,3 0 0 0,0 6-9 16,0-1 9-16,2 0 0 0,-2 6 0 0,3 0-8 16,-3-1-4-16,-3 3 0 0,0 6 0 0,0 0 0 15,-4 2 12-15,-2 3 0 0,0 0 8 0,-3 2-8 16,-3 1 0-16,0 2 0 0,-3 3 0 0,-3-3 0 16,0 0 10-16,0 3-2 0,-3-6-8 0,3 3 12 15,-3 1-12-15,0-4 0 0,3 1 0 0,0-1 0 16,-3-2 9-16,3 0-9 0,3-3 8 0,-3 0-8 15,3-2 8-15,0 0-8 0,3-3 0 0,-3-1 8 16,6-1-8-16,-3-4 0 0,6 1 0 0,-3-3 8 16,3-3-8-16,0-2 0 0,2-3 0 0,1 0 8 15,0 0-8-15,3-2-17 0,0-4 4 0,0-1 1 16,0-1-22-16,-4-3-4 0,1 1-1 0,-3-1 0 0,0-2 26 16,0 0 5-16,-6-3 8 0,0-2-13 0,0 2 1 0,-3 3 1 15,0-1 0-15,0 4 0 0,-3 2 11 0,-3 3 0 16,3 2 0-16,-3-2 0 0,3 5 0 0,-3 0 11 15,0 3-3-15,0 0 0 0,3 5 2 0,0 0 0 16,-3-6 0-16,3 6 0 0,0 0 18 0,0 0 3 16,0 0 1-16,-3 6 0 0,0-1-20 0,3 3-3 15,-3 5-1-15,0 0 0 0,0 6 6 0,0 2 1 16,3 0 0-16,-3 3 0 0,3 0-15 0,0-3 11 16,3 5-11-16,3-2 10 0,-3-3-10 0,3 3 8 15,0-5-8-15,3 2 8 0,0 0-8 0,3-3 0 16,-3-2 0-16,0-2-11 0,3 1 11 0,-1-4 0 15,-2 0 0-15,3-6 0 0,-3 0-11 0,3-2 11 0,-3 0-13 0,3-6 5 16,-3-2-1-16,3-3 0 0,0-3 0 0,-3 0 0 16,-3-4 9-16,2-1-10 0,4-3 10 0,-3-2-10 15,0-3 10-15,0-2 0 0,0-6 0 0,6 0 8 16,-3 1-8-16,3 1 0 0,-3 4 0 0,0 2-8 16,5 3 8-16,-2 2-12 0,-9 4 12 0,3 1-12 15,3 4 12-15,0 4 9 0,-3 4-1 0,-3-1-8 16,-6 3 20-16,6 0-2 0,3 5-1 0,-3 1 0 15,-9 2-1-15,6 2 0 0,3 4 0 0,-3-1 0 16,-6 3-16-16,3 2-9 0,0 1 1 0,3 2 0 16,-3-3 32-16,-3 1 6 0,3-1 2 0,3 1 0 15,3-3-32-15,-3 2 0 0,-9-4 0 0,6 1 0 16,3-4 0-16,-3 2 0 0,-3-2 0 0,-3-3 0 16,0-6 0-16,0 4 0 0,6-6 0 0,-6 2 0 0,-6-2 12 15,12 0-3-15,6 0-1 0,-6 0 0 16,-3-8-8-16,3 0 0 0,6 1-10 0,0-4 10 15,0 0-28-15,0-2 1 0,0-3 0 0,6 0 0 16,2-5-12-16,4-3-2 0,-9 1-1 0,3-7 0 16,6 1-18-16,-3-2-4 0,0-1-1 0,-3 3 0 15,0 5 20-15,0 5 4 0,-1 4 1 0,-2 4 0 0,-3 3 40 0,3 3 0 16,0 2 0-16,-3 6 0 0,0 2 21 0,3 3 7 16,3 3 0-16,0 4 1 0,-3 1 7 0,0 3 2 15,3 2 0-15,-1 0 0 0,7 3 0 0,-9 0 0 0,0 0 0 16,3-1 0-16,0 1-17 0,3 0-3 15,-6-5-1-15,3 2 0 0,0 3 2 0,0-6 0 0,-4 1 0 16,-2-4 0-16,0-1-9 0,0-1-2 0,3 0 0 0,-3-5 0 16,-3 3-8-16,3-6 0 0,3 0 0 0,3-5 0 31,-6-2-118-31,0-1-26 0,3-8-4 0</inkml:trace>
  <inkml:trace contextRef="#ctx0" brushRef="#br0" timeOffset="167905.37">16284 10295 2649 0,'-3'0'58'0,"-3"-3"12"0,6 3 2 0,0 0 4 0,0 0-61 0,0 0-15 16,9 0 0-16,9 0 0 15,2 0-151-15,10 0-33 0</inkml:trace>
  <inkml:trace contextRef="#ctx1" brushRef="#br0">16379 13340 0,'59'-8'16,"-59"8"0,0 0-16,0 0 15</inkml:trace>
  <inkml:trace contextRef="#ctx0" brushRef="#br0" timeOffset="168975.19">19608 10657 1886 0,'0'0'84'0,"0"0"16"0,0 0-80 0,-3-2-20 16,-2-1 0-16,5 3 0 0,-3-5 27 0,-3 2 1 16,3-2 0-16,-3-3 0 0,0 3 16 0,0-1 4 0,0 1 1 15,-3-3 0-15,0 3 17 0,-3-3 3 0,3 3 1 0,-3-3 0 16,-3 0-19-16,3 2-4 0,1-1-1 0,-1 1 0 16,-3 1-18-16,3 2-4 0,0-2-1 0,0 5 0 15,-3 0-23-15,3 3 0 0,-6-1 0 0,3 4 0 16,-2-1 0-16,-1 3 0 0,0 2 0 0,-3 1-12 15,0 5 12-15,-3 0-12 0,4 2 12 0,-4 3-12 16,0 3 12-16,3 0 0 0,-3 5 0 0,3 0-8 16,4 0 26-16,-1 0 6 0,3 1 0 0,0 1 1 15,0-2-25-15,6 1-14 0,0-4 2 0,6 0 0 16,3-2 12-16,0 0 0 0,0-3 0 0,3-2 0 16,9-1 0-16,-3-4 0 0,6-1 0 0,-3-3 0 0,3-2 12 15,6-5 1-15,-4-3 1 0,7-3 0 16,0-2-24-16,6-6-5 0,-3 1-1 0,2-6 0 0,1 0 16 15,0-5 0-15,6-6-10 0,-4 1 10 0,1-6 0 0,-3 0 0 16,-3-2 0-16,-1-3 0 0,1-3 12 0,-6-2 3 16,-3 2 1-16,-6 1 0 0,0-1-29 0,-3 0-6 15,-3-2-1-15,-3 2 0 0,-3 1 20 0,-3-1 0 16,-3 0 0-16,0 3 0 0,0 0 9 0,-3 3 6 16,3-1 1-16,0 1 0 0,0 0 8 0,0-1 1 15,0 1 1-15,3 2 0 0,-3-5-12 0,6 5-2 16,3 3-1-16,0 5 0 0,0 3-11 0,0 3 0 15,0 2 0-15,3 10 0 0,0 1 0 0,-6 5 0 0,0 0 0 16,3 13 0-16,3 1 0 0,-6 9 0 0,0 4 0 16,-3 5 0-16,0 2 0 0,0 3 0 0,0 0 0 0,0 5 12 15,-3 3-12-15,3-2 0 0,0-1 0 0,0 0 0 16,3 1 0-16,0-1 0 0,0-2 12 0,0-3-4 16,3-3-8-16,3-2 12 0,-3 0-12 0,6-3 12 15,0 0-12-15,0-3 0 0,0-2 0 0,3-3 0 16,0 0 0-16,2-2 0 0,1 0 0 0,0-4 0 15,6 1 0-15,-3-5 0 0,6-3 0 0,3-3 0 16,-1-2 0-16,7-3 0 0,0-6 0 0,3 4 0 16,5-3-203-16,1-3-42 15,32-19-9-15,-17 1-2 0</inkml:trace>
  <inkml:trace contextRef="#ctx0" brushRef="#br0" timeOffset="169347.36">20442 9885 1958 0,'0'0'43'0,"-3"0"9"0,-6-3 1 0,3 3 3 0,-3 0-45 0,0 0-11 15,0 0 0-15,0 0 0 0,0-2 53 0,-3 2 9 16,1 2 2-16,-1 1 0 0,0 2 0 0,-3 6 0 16,3 2 0-16,-3 0 0 0,0 8 0 0,-3 3 0 15,3 0 0-15,-5 5 0 0,-1 5 0 0,0 1 0 16,0 2 0-16,-3 0 0 0,3 8-52 0,-2-3-12 0,-1 3 0 16,3 6 0-16,0-4 0 0,6 3 0 0,0 1 0 15,6-4 0-15,1 1 54 0,5-3 8 0,0 0 2 0,6-3 0 16,6 1-52-16,2-4-12 0,7 1 0 0,3-3 0 15,6-3 0-15,3-2 0 0,2-3 0 0,10-2 0 32,0-4-48-32,11-4-13 0,7-6-3 0,8-7-819 0,4-1-164 0</inkml:trace>
  <inkml:trace contextRef="#ctx0" brushRef="#br0" timeOffset="171062.17">20865 10393 1497 0,'0'0'32'0,"0"0"8"0,0 0 0 0,0 0 4 0,0 0-36 0,0 0-8 15,0 0 0-15,0 0 0 0,0 0 53 0,0 0 9 16,0 0 2-16,0 0 0 0,0 0 0 0,3 5 0 16,3 3 0-16,-6 8 0 0,2 2 0 0,-2 9 0 15,3 2 0-15,0 5 0 0,-3 1 0 0,0 5 0 16,0 4 0-16,0 1 0 0,0 3-52 0,0 0-12 15,-3 2 0-15,0-2 0 0,3-1 0 0,0 1 0 16,-2-6 0-16,2 1 0 0,0-4 0 0,0 1 0 16,-3-6 0-16,0 1 0 0,3-4 0 0,0-1 0 15,-3-4 0-15,0-2 0 0,0-6 54 0,0 1 8 16,3-3 2-16,-3-3 0 0,3-2-52 0,-3-6-12 16,0 0 0-16,3-5 0 0,0 0 54 0,0 0 8 0,-6-5 2 15,3-3 0 1,6-8-73-16,-6-5-15 0,0 0-2 0,3-6-1 0,0-5 14 0,0-2 2 0,0-3 1 0,0-5 0 31,0-6-14-31,3-5-2 0,0-2-1 0,0-1 0 16,0 0-1-16,0 4 0 0,-3-1 0 0,0 5 0 0,3 0 28 0,-6 6 9 0,0 2 0 0,3 1 0 15,3 2 2-15,-6 2 0 0,0 6 0 0,3 5 0 16,0 1 1-16,3 4 0 0,-3-2 0 0,0 5 0 16,3 0 0-16,3 3 0 0,0 2 0 0,0-2 0 15,2 5-12-15,1 0-17 0,3 0 4 0,0 6 1 16,3-4 4-16,0 6 8 0,0-2-13 0,3 4 5 15,0-2 8-15,-1 6 0 0,4-4 0 0,0 4-8 16,0 1 8-16,3 4-8 0,0 0 8 0,2 2-8 16,1-3 8-16,0 4 12 0,-6 2-2 0,0-1-1 0,-1-1-9 15,-5 2 0-15,-3-1 0 0,-3 1 0 0,-3 0 0 16,-3-3 0-16,-6 3 0 0,0 0 0 0,-6 0 0 0,-3 0 0 16,-6 0 0-16,-2 2 0 0,-7-2 53 0,3 3 9 15,-6-1 2-15,3 1 0 16,1-1-103-16,2-2-20 0,-3 3-4 0,6-1-1 15,0-2-102-15,4 3-21 0,-10 7-4 0,15-15-1 0</inkml:trace>
  <inkml:trace contextRef="#ctx0" brushRef="#br0" timeOffset="171269.13">21844 10721 2649 0,'0'0'58'0,"0"0"12"0,0 0 2 0,0 0 4 0,-9 3-61 0,3-1-15 0,-3 4 0 0,3-1 0 16,-6-3 0-16,0 1 0 0,-3 5 0 0,-2-3 0 15,-4 6 28-15,-3-1 2 0,-3 1 1 0,3 2 0 32,-5 3-55-32,2-3-12 0,0 1-1 0,3 2-1 15,-6-1-70-15,7 1-13 0,-4 0-3 0,0-3-918 0</inkml:trace>
  <inkml:trace contextRef="#ctx0" brushRef="#br0" timeOffset="171885.09">22653 10417 2818 0,'0'0'62'0,"0"0"13"0,0 0 2 0,3-3 3 0,-3-2-64 0,-3-1-16 16,1-2 0-16,2 3 0 0,-3-3 16 0,-3 3 0 16,0 0 0-16,-3-1 0 0,0 1-16 0,-3 0 0 15,-3-3 0-15,-3 3 0 0,-3-1 0 0,0 6-8 16,1-2 8-16,-4 4-13 0,0 1 13 0,-6 2-11 16,0 1 11-16,1-1-10 0,-4 3 0 0,3 0 0 15,0 2 0-15,4-2 0 0,-4 5 10 0,9 1 0 0,0-1 0 0,3 0 0 16,3 0 0-16,7 1 0 0,2-4 8 0,3 3-8 15,3 1 0-15,6-4 0 0,5 3-10 0,-2-2 10 16,3-3-13-16,6-3 4 0,-3 1 1 0,6-4 0 16,0-2-4-16,-3 0 0 0,2-2 0 0,-2-1 0 15,0-2 12-15,0-1 0 0,-3-2 0 0,0 0 0 16,0-2 0-16,0-1 0 0,-4 1 0 0,1-4 0 16,3-1 0-16,-3 1 11 0,3-2-3 0,-3 1 0 15,0-1-8-15,0 2 0 0,0 4-10 0,0 2 10 16,-4 3 0-16,1 5 0 0,0 2 0 0,0 4 0 15,-3 4 0-15,3 3 0 0,-6 6 0 0,3 7 0 16,-3 1 16-16,0 2-4 0,0 5-1 0,-3 1 0 16,0-1-3-16,0 6 0 0,-3 0 0 0,0-1 0 15,0-2 0-15,-3 6 0 0,6-4 0 0,0 1 0 16,-6 0 1-16,3-3 0 0,0-3 0 0,-3-2 0 0,-3-6-9 0,6 1 10 16,-3-1-10-16,3-5 10 0,0-2 0 0,-5-3 0 15,8-3 0-15,0-2 0 0,0-6 7 0,-3 0 2 16,3-5 0-16,0 0 0 0,0 0 3 0,3-5 1 15,5-6 0-15,-5 1 0 0,9-6-8 0,-3-3-2 16,6-2 0-16,3-3 0 0,0-7 1 0,0-4 0 16,8-2 0-16,-2-3 0 0,0-2-14 0,0-5 0 15,0-4 0-15,6-2 0 16,-10 0-67-16,10 0-19 0,-9-5-4 0,0 5-1 16,0 0-53-16,-4 8-10 0,-2 3-2 0,0 8-955 0</inkml:trace>
  <inkml:trace contextRef="#ctx0" brushRef="#br0" timeOffset="172168.03">23029 9599 2487 0,'0'0'55'0,"8"3"11"0,7 2 2 0,3 3 2 0,3 0-56 0,3 8-14 0,3 0 0 0,2 5 0 16,1 3 0-16,0-1 0 0,-6 7 0 0,6 1 0 16,-1 9 25-16,-2 2 3 0,0 1 0 0,0 4 0 0,-7 1-5 0,1 0-1 15,0 2 0-15,0-3 0 0,-6 4 2 0,-3-1 0 16,-3 0 0-16,-3-2 0 0,-6-3 0 0,-12 0 0 16,3 0 0-16,-6-6 0 0,-3 1 4 0,-6-3 2 15,-3 0 0-15,-11-2 0 0,2-1-30 0,-9-2 0 16,-5-3 0-16,-13 0-1304 15</inkml:trace>
  <inkml:trace contextRef="#ctx0" brushRef="#br0" timeOffset="184563.36">14861 11964 1785 0,'-6'-13'159'0,"6"8"-127"15,0-3-32-15,-3 0 0 0,3 0 58 0,0-2 6 16,3 2 0-16,0 0 1 0,0-3-29 0,0 3-7 16,0-5-1-16,-3 0 0 0,3 2 18 0,0-2 3 15,-6 2 1-15,3 1 0 0,-3-4-11 0,0 7-3 16,-3-4 0-16,0 3 0 0,0 3-16 0,-6-1-3 15,0 4-1-15,-3-1 0 0,0 6-16 0,-2-1 0 16,-1 4 0-16,-3-1 0 0,0 6-8 0,0-1 8 0,0-2 0 0,0 3-9 16,1 2 9-16,-1 0 0 15,3 0-9-15,3-2 9 0,6 2 0 0,0 0-9 0,0-2 9 16,3 0 0-16,6-1-11 0,3-2 11 0,-3-8-10 16,6 5 10-16,3 1-15 0,3-4 3 0,0 1 1 15,0-6 0-15,3 3-5 0,0-5-2 0,0-3 0 0,-1 3 0 16,1-3 6-16,0 0 2 0,3-3 0 0,-3 3 0 15,0-2 10-15,0-1 0 0,0 1 0 0,2 2-8 16,-5 2 8-16,3 1 8 0,0 0-8 0,-3 2 11 16,0 3 3-16,-3 0 1 0,0 3 0 0,0 5 0 15,0 2-7-15,-6 1-8 0,3 5 11 0,0 0-11 16,-3 2 9-16,0 3-9 0,-3 1 0 0,-3 1 9 16,3 1-9-16,-3 0 0 0,0 2 9 0,0-2-9 0,0 0 0 15,0 0 8-15,0 2-8 0,0-2 0 0,0 3 0 0,0-4 0 16,0 1 0-16,0-5 8 0,3-1 8 0,0-2 3 15,-3-3 0-15,3 1 0 0,3-6-19 0,0 0-17 16,-3-3 3-16,0-5 1 0,0 0 13 0,0 0 12 16,9 0-3-16,-3-3 0 0,3-2 5 0,0-8 1 15,2-1 0-15,1-4 0 0,0-6-3 0,3-5-1 16,-3 3 0-16,0-9 0 0,3-2-11 0,-3-3 12 16,0 1-12-16,0-1 12 0,-4 3-12 0,4 3-11 15,-6 2 3-15,0 0 0 0,0 3-7 0,0 5-1 16,-3 0 0-16,-3 6 0 15,3 2-20-15,-3 5-5 0,0 1-1 0,0 5 0 16,0 5-135-16,0 0-27 0</inkml:trace>
  <inkml:trace contextRef="#ctx0" brushRef="#br0" timeOffset="184963.67">15635 11644 1670 0,'0'-18'148'0,"0"13"-118"0,0-3-30 0,0 0 0 15,0 0 33-15,0 0 1 0,0 2 0 0,0-1 0 16,0-4 2-16,3 3 1 0,-3 3 0 0,0-3 0 16,0 8 43-16,0-6 9 0,0 6 2 0,0 0 0 0,-6-2-45 0,6 2-9 15,-6-5-1-15,3 5-1 0,-6 0-4 0,3 0-1 16,-3 2 0-16,-3 3 0 0,3 1-18 15,-6 2-3-15,0 2-1 0,-2 1 0 0,-1 2-8 0,0 3 8 16,0 3-8-16,0-4 8 0,0 4-8 16,0-1 0-16,1 4 9 0,2 1-9 0,3-1 13 0,3 4-1 15,-3-2-1-15,6 0 0 0,-3-1-11 0,6-1 0 16,3-1 0-16,0 0 0 0,3-3 0 0,3-2 0 16,0 0 0-16,6 0 8 0,0-3-8 0,3-2 12 15,0 0-12-15,-1-1 12 0,7-5 14 0,0 1 3 16,0-1 1-16,0-2 0 0,3-3-30 0,-1-3 0 15,1 0 0-15,0-2 0 0,-3 0-9 0,3-3-8 0,-1 0-2 16,1-3 0 0,-3 1-137-16,0-1-28 0,-3-5-6 0,0 0-1 0</inkml:trace>
  <inkml:trace contextRef="#ctx0" brushRef="#br0" timeOffset="185141.59">15331 11869 2224 0,'-3'-2'49'0,"3"2"11"0,-3-3 1 0,3 3 1 0,0 0-50 0,6-5-12 0,0 2 0 0,6-2 0 15,6-1 27-15,3 1 2 0,0 0 1 0,2 0 0 16,1-1-12-16,6 4-2 0,0-4-1 0,-4 1 0 16,4 2-74-16,0-2-14 0,3 0-3 0,-12-1-1 15</inkml:trace>
  <inkml:trace contextRef="#ctx0" brushRef="#br0" timeOffset="187024.44">16459 11499 1490 0,'0'0'66'0,"-3"-5"14"0,0-3-64 0,0 2-16 0,-3-2 0 0,0 3 0 15,-2 0 86-15,-1-1 14 0,0-1 4 0,0 1 0 16,0 1-29-16,0 0-6 0,0-1-1 0,0 1 0 16,-3 2-22-16,3 1-5 0,0-1-1 0,0 3 0 15,3 0-12-15,-3 0-4 0,0 0 0 0,1 5 0 16,-1 1 14-16,0 2 2 0,0 0 1 0,3 0 0 15,-3 2-21-15,6 3-4 0,-3 1 0 0,3-1-1 16,0 0 5-16,0 3 0 0,0 0 1 0,3 0 0 16,0 0-13-16,0 2-8 0,0 1 8 0,0-4-8 0,-3 7 0 0,0-7 0 15,0 4 0-15,-3 0 8 0,0 2-8 16,-6-3 0-16,0 3 8 0,0 1-8 0,-2-4 8 16,2 1-8-16,-6-4 10 0,0 1-10 0,0-2 9 0,0-1-9 15,0-3 8-15,4 1-8 0,-4-3 8 0,0 0-8 16,3-3 0-16,0 0 8 0,3 1-8 0,0-4 0 15,3-4 0-15,3-1 8 0,0 0-8 0,0-2 0 16,6 0 0-16,3-3 0 16,3-3-25-16,3 1-1 0,-3-3 0 0,3-3 0 15,3 2-5-15,3-1-1 0,-3-1 0 0,0 2 0 0,3 1 16 0,-3 0 2 16,-1 5 1-16,1 0 0 0,3 3 13 0,-3 0-11 0,0 5 11 0,0-3-10 16,-3 6 10-16,3-1 0 0,-3 3 0 0,3 3-8 15,-6 3 19-15,3 2 4 0,-4 0 1 0,1 3 0 16,0 0 0-16,-3 3 1 0,3-1 0 0,-3 1 0 15,3 2-2-15,-6 0-1 0,0-2 0 0,3 2 0 16,0 0-1-16,-3-3 0 0,3 4 0 0,0-4 0 16,0 1 11-16,0-3 1 0,0-1 1 0,0 1 0 15,3 0-26-15,-3-3-17 0,3 1 2 0,0-4 1 16,-3 3 14-16,3-5 0 0,0 0 0 0,3 3 0 16,0-6 0-16,0 0-20 0,0-2 2 0,-4 0 1 15,4-3-170-15,3 0-33 0</inkml:trace>
  <inkml:trace contextRef="#ctx0" brushRef="#br0" timeOffset="188078.97">16852 11663 1566 0,'0'0'69'0,"0"0"15"0,0 0-68 0,0 0-16 0,-9-5 0 0,3 2 0 16,6 3 37-16,-3-5 4 0,0-3 1 0,0 2 0 16,-3 1 3-16,6 5 1 0,0-5 0 0,-3 0 0 15,-5-1 1-15,5 1 0 0,3 5 0 0,-3-5 0 16,-6 2 5-16,3-2 2 0,6-1 0 0,-3-2 0 15,-3 6-18-15,0-1-3 0,-3-2-1 0,3 2 0 16,6 3 3-16,-9-2 0 0,-6 2 0 0,3 0 0 0,0 2-35 0,-3 1 0 16,-2 2 0-16,-4 0 0 0,0 3 0 0,0 6-16 15,0-1 5-15,3 0 1 0,-3 6 10 0,4-1 16 16,-1 1-4-16,3 2-1 0,3-3 3 0,0 4 1 16,3-1 0-16,0-3 0 0,3 1-7 0,3-1 0 15,3-2-8-15,0-3 12 0,6 3-12 0,3-5 9 16,0-1-9-16,3-2 8 0,3 0-8 0,0-2 10 15,3-4-10-15,-1-2 10 0,4-2-10 0,0-1 0 16,3-5 0-16,-3 0 0 0,-3 0-12 0,0-2-2 16,5-4 0-16,-5 1 0 0,-6 0 14 0,0-3 0 15,3 0-10-15,-3 0 10 0,-3 0 0 0,0 0 0 16,-6 3 0-16,3 0 0 0,3 2 10 0,-6 1-10 0,-6 2 12 16,3 0-12-16,5 0 14 0,-2 3-4 0,-6 2-1 15,3-2 0-15,0 5-1 0,0 0 0 0,-2-3 0 0,2 3 0 16,0 0-8-16,0 0 0 0,0 0-12 0,-6 0 12 15,0 0 16-15,6 0 12 0,0 0 1 0,0 0 1 16,0 0-22-16,0 0-8 0,0 0 0 0,0 0 0 16,0 0 0-16,0 0 0 0,0 0 0 0,0 0 0 15,6 5 11-15,-6-5-11 0,0 0 12 0,0 0-12 16,0 0 16-16,3 6-3 0,-3-6-1 0,-3 8 0 16,-3 0-12-16,6-3 0 0,3 3 8 0,-6-3-8 15,-3 0 0-15,6 1 0 0,0 2 0 0,3-3 0 16,-6 3 0-16,3 0 12 0,0 2-1 0,3 1-1 15,0 2-10-15,-3 0 8 0,-6 3-8 0,6 0 8 16,0 3 9-16,-3-3 2 0,-3 5 0 0,6 0 0 16,0 0-6-16,0 0-1 0,-3 3 0 0,-3 0 0 0,0 0-12 15,0-1 9-15,6 1-9 0,-3 0 8 0,-6-3-8 0,6 3 0 16,3 0 0-16,-3-3 0 0,-6 3 0 0,6-3 0 16,3-2 8-16,6-4-8 0,-6 1 0 0,0-2 8 15,-3-4-8-15,3-2 8 0,6 0-8 0,-6-8 8 16,0 0-8-16,0 0 8 0,15 3-8 0,-6-6 10 15,-3-2-10-15,3-6 10 0,0-2-10 0,3-3 0 16,5-5 0-16,-2-3 8 0,-6-2-8 0,9-4-11 16,0-1 3-16,-3-4 0 0,0 1-3 0,-3 0 0 15,3-1 0-15,-4 3 0 0,1 1 11 0,-3 2-8 16,3-1 8-16,-3 4-8 0,3 0 8 0,-6 2 0 16,0 0 0-16,0 3 0 0,0 2 0 0,0 3 0 0,-6 0 0 15,0 3 0-15,3 3 0 0,-3-1 0 16,3 3 0-16,-6 3 0 0,0 2 0 0,3 3 0 15,0 0 0-15,0 0-12 16,-6 3-27-16,3 2-5 0,3 3-2 0,0 3 0 16,-3 2-182-16,3-3-37 0</inkml:trace>
  <inkml:trace contextRef="#ctx0" brushRef="#br0" timeOffset="188535.06">17069 12073 1810 0,'0'0'40'0,"0"0"8"0,0 0 1 0,0 0 3 0,6-3-42 0,0-2-10 15,-3 0 0-15,-3-1 0 0,0-2 56 0,0 8 8 16,6-2 3-16,-6 2 0 0,-6-5-9 0,6 5-2 16,0 0 0-16,0 0 0 0,-9-6-17 0,6 6-4 15,3 0-1-15,0 0 0 0,-8 6 4 0,-1 1 1 16,-3 1 0-16,3 6 0 0,3-4-9 0,0 6-2 16,-6-3 0-16,6 6 0 0,0 2-28 0,0-2 0 15,0 2 0-15,3-3 0 0,3 1 19 0,3-1 10 0,0 1 3 16,0-3 0-16,0-6-32 0,6 3 0 0,3 1 0 0,3-4 0 15,-6-2 0-15,3-2 0 0,8-4 0 0,-2-2 0 16,-3 0 0-16,3-2 0 0,3-4 0 0,0-2 0 16,6 0 0-16,-7 0 0 0,-5-5 0 0,0-3 0 31,6 0-20-31,-6-5-9 0,-3 0-3 0,-3-3 0 16,0 0-23-16,-3-2-5 0,-3 0 0 0,-6 2-1 0,-3 3-21 15,-3-1-4-15,3 4-1 0,-3 2 0 16,-9 3 22-16,3 5 4 0,3 0 1 0,-6 3-518 0,-6-1-103 0</inkml:trace>
  <inkml:trace contextRef="#ctx0" brushRef="#br0" timeOffset="188795.07">17215 11930 633 0,'0'0'56'0,"0"0"-44"16,-6 0-12-16,3-3 0 0,3 3 334 0,0 0 65 15,-3 8 13-15,0-2 2 0,-3 2-271 0,1 2-55 16,-1-2-10-16,-3 3-2 0,-6 2 8 0,6 3 3 16,3 0 0-16,0 2 0 0,-3 3-41 0,0 1-8 15,3-4-2-15,-3 6 0 0,3 0-7 0,0-1-1 16,-3 1-1-16,3 0 0 0,3-3-27 0,0 0 0 16,-3-2-9-16,4-1 9 0,2 1 0 0,0-3-8 15,0 0 8-15,0-3 0 16,0-2-120-16,2-1-21 0,4 1-4 0,0-6-1 0</inkml:trace>
  <inkml:trace contextRef="#ctx0" brushRef="#br0" timeOffset="189306.23">17617 11422 1843 0,'-9'-3'164'0,"3"3"-132"0,6 0-32 15,0 0 0-15,-6 8 58 0,0 3 5 0,-3 0 1 0,3 2 0 16,1 5 8-16,-7 1 3 0,0 5 0 0,-3 2 0 16,3 3-4-16,0 3-1 0,-3 0 0 15,0 5 0-15,3-3-43 0,3 3-9 0,0-2-2 0,-2-1 0 16,2-2-7-16,3-3-1 0,3-3-8 0,0 1 12 16,-3-3-12-16,6-6 8 0,3 3-8 0,3-5 0 15,-3 0 9-15,6-3-9 0,3-2 8 0,-1-3-8 31,7 0-32-31,0-3-11 0,3-5-2 0,3-5-728 0,9-1-146 0</inkml:trace>
  <inkml:trace contextRef="#ctx0" brushRef="#br0" timeOffset="189682.14">17668 11671 1785 0,'-24'-8'159'0,"24"8"-127"16,0 0-32-16,0 0 0 0,0 0 63 0,0 0 6 15,0 0 2-15,6-3 0 0,3 3-38 0,-3-2-7 16,-6 2-2-16,9 0 0 0,3 0 19 0,0 0 3 16,-7 2 1-16,4 1 0 0,3-1-32 0,0 4-7 15,0-1 0-15,0-2-8 0,-3 5 0 0,0-3 0 16,0 3 0-16,-3 0 0 0,0 0 0 0,-3 2 0 15,0-2 0-15,0 0 0 0,-6 3 13 0,0-3-4 16,-3 2-1-16,0 1 0 0,-3-1-8 0,0 1 12 0,-6 0-12 0,0-1 12 16,6 3-12-16,-6-2-16 15,-3 0 4-15,1 2 1 0,5-5 11 0,0 2-12 0,-3-2 12 0,0 3-12 16,3-3 12-16,3-3 0 0,9-5 0 0,-3 5 0 16,-3 1 0-16,6-6 0 0,6 2 0 0,0-2 8 15,0 0-8-15,3 0 0 0,6-2 8 0,3-1-8 16,3-2 0-16,-1-3 0 0,4 0-12 0,0-3-676 15,6 1-136-15</inkml:trace>
  <inkml:trace contextRef="#ctx0" brushRef="#br0" timeOffset="189948.21">17837 11549 1785 0,'0'0'159'0,"0"0"-127"15,0 0-32-15,0 0 0 0,0 0 132 0,0 0 20 16,0 0 4-16,9 5 0 0,0 1-130 0,0 4-26 16,3 1 0-16,0 2-12 0,3 3 12 0,3 0 12 15,-3 5-2-15,3 0-1 0,-1 3-9 0,-2 0 8 16,3 0-8-16,0 2 8 0,0-5 20 0,-3 3 3 16,-3 0 1-16,-3 0 0 0,-1-6-20 0,-5 3-4 15,-3-2-8-15,-3-1 12 0,0-2 1 0,-5 3 0 16,-4-3 0-16,-3 0 0 0,-6-3-4 0,0 3-1 15,-3-3 0-15,0 0 0 16,-2 0-42-16,-1 1-9 0,0-1-1 0,3-5-696 0,3 0-140 16</inkml:trace>
  <inkml:trace contextRef="#ctx0" brushRef="#br0" timeOffset="190777.29">18046 11348 691 0,'-6'-13'30'0,"6"7"7"0,3 4-29 0,-3-3-8 0,3-1 0 0,0-2 0 16,6 0 172-16,0 3 32 0,0-3 8 0,-1 3 0 15,-2-3-163-15,6 3-33 0,-3 2-6 0,0 0-2 16,3-2 28-16,-3 2 4 0,0 3 2 0,0-2 0 16,0-1 30-16,0 3 7 0,-3-3 1 0,3 3 0 15,-3 0-8-15,3 0-2 0,-9 0 0 0,5 3 0 16,-5-3-10-16,9 5-1 0,-9-5-1 0,9 6 0 15,-3-1-10-15,-3 3-1 0,3 0-1 0,-3 0 0 16,0 5-11-16,3 3-3 0,-6 0 0 0,0 5 0 16,0-3-4-16,0 6-2 0,-3-3 0 0,0 1 0 15,0 1-5-15,3 1-1 0,-3-3 0 0,0 3 0 16,0-3-6-16,0 3-2 0,3-3 0 0,0 1 0 16,0-1-12-16,3 0 0 0,0-5 0 0,3 0 0 15,3-1 0-15,-3 1 9 0,3-2-9 0,0-4 8 16,3 1-8-16,-3-6 0 0,3 0 0 0,3-5 0 15,-4 0 0-15,-2-2-9 0,3-1 0 0,-3-2 0 0,3-3-7 0,-3 0 0 16,0-5-1-16,0 2 0 0,-6-2 5 0,3 0 0 16,0-1 1-16,-3 1 0 0,0 3 11 0,-3 2 0 15,-3 0 0-15,0 2 0 0,3 6 0 0,0 0 0 16,-3-2 0-16,-3 2 0 0,0 2 0 0,0 6 0 16,0 0 10-16,0 5-10 0,3 1 0 0,-3 4 8 15,0 3-8-15,3 1 0 0,0 4 0 0,0 0 0 16,0 4 0-16,3-1 0 0,0 2 0 0,0-1 0 15,0 1 0-15,0 1 0 0,0 0 0 0,0 2 0 0,0-2 0 16,3 0 0-16,-3 2 0 0,3-2 0 0,-3-6 0 0,3 6 0 16,-3-5 0-16,-3-1 0 0,3 0 8 15,-3-4-8-15,0-1 12 0,-3-3 0 0,-3-2 0 0,0 3 0 16,1-3 2-16,-10-3 0 0,0 0 0 0,-6-2 0 16,-3-1-14-16,-3 1 0 0,-5-1 8 15,-1-2-863-15,-6-5-172 0</inkml:trace>
  <inkml:trace contextRef="#ctx0" brushRef="#br0" timeOffset="209494.02">7223 8107 57 0,'21'0'0'0,"-21"0"0"16,0 0 0-16,0 0 0 0,0 0 265 0,9 5 48 16,0-2 10-16,0 2 1 0,-9-5-257 0,15 5-52 15,2 3-15-15,-2-5 0 0,-3 0 0 0,3-1 0 16,9-2 0-16,-3 3 0 0,0-3 34 0,2 3 1 15,-2 2 0-15,9-5 0 0,3 0-22 0,-4 2-4 16,-5-2-1-16,9 3 0 0,6-3-8 0,-4 3 0 16,-2-3 0-16,3 2 8 0,0-2-8 0,-1 0 0 15,4 0 0-15,-3 3 0 0,-9-3 0 0,8 3 0 0,13-1 0 0,-3-2 0 16,-4 3 0-16,4-3 0 0,2 0 0 0,-2 0 0 16,0 3 0-16,2-1 8 0,-2-2-8 0,3 3 8 15,-7 0 4-15,4 2 1 0,3 0 0 0,-1 0 0 16,-2 1-13-16,0-1 0 0,-4-2 8 0,4 2-8 15,-3-2 8-15,2-1-8 0,4 4 11 0,-1-4-11 16,1 1 14-16,-3-1-4 0,2 1-1 0,-2 0 0 16,0-1-9-16,-1-2 12 0,1 0-12 0,0 0 12 15,-1-2-12-15,1-1 0 0,-1 0 0 0,4 3 0 16,-3-2 0-16,-1-1 0 0,-2-2 0 0,-3 2 0 16,-1 1 0-16,4-1 8 0,3-2-8 0,-4 2 0 15,-2 0 13-15,0 3-2 0,3 0-1 0,-4 0 0 16,1 0-10-16,-3 0 0 0,-1 3 9 0,1 0-9 0,0-3 8 15,0 2-8-15,-1-2 8 0,1 3-8 0,0-3 0 0,2 5 0 16,4-2 0-16,0 2 0 0,-4-2 0 0,4-1 0 16,-6-2 0-16,2 3 0 0,-2 0 0 0,3-1 0 15,0 1 0-15,-1 0 0 0,4-3 0 0,-3 2 0 16,-4 4 0-16,1-4 0 0,0 1 0 0,0 2 8 16,-7-2-8-16,4 2 0 0,-3-2 0 0,0-1 0 15,2 1 0-15,1 2 0 0,3-2 0 0,-3 0 0 16,-4 2 0-16,1 0 0 0,3-2 0 0,0 2 0 15,-4 1 0-15,1-1 0 0,0-3 0 0,0 1 0 16,-1 2 0-16,-2 1 0 0,0-4 0 0,0 4 0 16,2 2 0-16,1-6 0 0,-3 3 8 0,3 1-8 0,0-1 8 15,-4 0-8-15,4 1 0 0,0-1 0 0,0 0 0 16,-1 1 0-16,-2-1 0 0,0 3 0 0,0-3 0 16,0 0 0-16,-1-2 0 0,4 0 0 0,0-1 0 0,-3 4-8 15,-1-4 8-15,1 4 0 0,0-4 0 0,3 1-8 16,-3 2 8-16,-1 0 0 0,-2 1 0 0,3-1 0 15,-3-2 0-15,0 2 0 0,-4 0 0 0,4 0 0 16,-3-2 0-16,0 2 0 0,0 1 0 0,-3 2 0 16,5-6 0-16,-2 4 8 0,-3 2-8 0,6-3 0 15,0 3 0-15,0-3 9 0,-4 3-9 0,1 0 0 16,3 0 10-16,-3-3-10 0,3 0 8 0,3 1-8 16,-4-1 0-16,1 0 8 0,3 1-8 0,-3-1 0 15,0-2 0-15,-1-3 0 0,1 5 0 0,3-3 0 16,0 1 0-16,0 0 0 0,-1-1 0 0,4 4 0 15,-6-1 0-15,3-2 8 0,-3 2-8 0,2 0 0 0,-2 1 0 16,0 1 0-16,0-1 8 0,-3-1-8 0,-1 6 0 16,1-3 0-16,0 0 0 0,0-1 0 0,0 1 0 15,0 0 8-15,-1-2-8 0,4 2 8 0,-3-1-8 0,3 1 0 16,0 0 0-16,2-2 0 0,1-1 0 0,0 0 0 16,3 1 0-16,-3-1 0 0,2 0 0 0,1 0 0 15,-3-2 0-15,0 0 0 0,3 2 0 0,-4-2 0 16,1-3 0-16,0 2 0 0,0 1 0 0,2 0 0 15,-5-3 0-15,3 2 8 0,0-2-8 0,3 3 0 16,-1 2 0-16,-2-2 0 0,0-1 0 0,0 1 0 16,0 0 0-16,2 2 0 0,-2-5 0 0,0 3 0 15,0-1 0-15,2-2 0 0,4 0 0 0,-3-2 0 0,-3-1 0 0,5 0-11 16,7 1 2-16,-3-1 0 0,0-2 0 0,-1 0 0 16,1-1 9-16,0-2-10 0,-1 3 10 0,-2-6-10 15,3 3 2-15,0-2 0 0,2 2 0 0,1 0 0 16,0 0-1-16,-4 0 0 0,1 0 0 0,3 3 0 15,-3 0 0-15,-1-1 0 0,1-2 0 0,-3 3 0 16,-1-3 9-16,1 3 8 0,0-3-8 0,3 0 11 16,-4 0-11-16,4 0 0 0,-3-2 9 0,3-1-9 15,-4 3 0-15,4 0-16 0,-3-3 2 0,0 1 1 16,-4-1 13-16,4-2 0 0,0 3 0 0,0-4 0 16,2 4 0-16,1-1 0 0,0-2 0 0,2 0 0 15,-2 2 11-15,3-2-2 0,0 2 0 0,-1 1 0 16,-2-4-9-16,0 4-16 0,-1-1 4 0,1 3 1 15,0-2 11-15,2 4 0 0,-2-1 0 0,3 1 0 0,-3-2 9 0,2 0 1 16,1 3 0-16,-3 0 0 0,-1-3-10 0,4 3 0 16,-3-3-10-16,3-3 10 0,2 3 0 0,1-2 0 15,3-1 0-15,-4-2 0 0,4 2-9 0,3 1 9 16,-1-1-8-16,-5-2 8 0,-1-1 0 0,4 1 8 16,9 0 0-16,-4 2 0 0,-8-2-20 0,6 5-4 15,2-2-1-15,-2-1 0 0,2 1 27 0,-5-1 6 16,0 3 0-16,5-3 1 0,4 1-17 0,-3 2 0 15,-7-3 0-15,4-2 0 0,5 5-9 0,-2-2-6 16,-3-1-1-16,-1 0 0 0,7-2 16 0,-1 0 0 16,4 0 0-16,-1 2 0 0,4-2 10 0,-3 0 5 15,2-1 1-15,1 1 0 0,-1 0-16 0,4 0 0 16,-4 0 0-16,1-1 0 0,2 1 0 0,1 0 11 0,-1 0-11 0,4-1 10 16,-4 1 4-16,4 3 1 0,-1-1 0 0,-2 0 0 15,-4 3-5-15,4 1-1 0,-1-4 0 0,1 3 0 16,2 0-9-16,-2 3 0 0,-1-3 0 0,1-3 8 15,2 6-8-15,-2-3 0 0,2-3 0 0,7 4 0 16,-4-7 0-16,4 4 0 0,-1-1 0 0,0 1 0 16,7-4 0-16,-4 4 0 0,1-4 0 0,-1 4 0 15,1-3 0-15,-4 2 0 0,3 3 0 0,-2-2 0 16,-1-1 0-16,-2 6 0 0,-4-3 0 0,1-3 0 16,-4 3 0-16,4 3 0 0,-4-3 0 0,7 3 0 15,-4-1 0-15,-2 4 0 0,-4-4 0 0,4-1 0 16,-1 1 0-16,1 1 10 0,-1-3-10 0,-2 3 10 15,-1-1-2-15,-8 1-8 0,8-3 12 0,1 0-4 16,-4 0 1-16,4 0 0 0,0 3 0 0,-4-3 0 16,1 0 3-16,-1 0 1 0,-2 3 0 0,2-3 0 0,-2 0 1 0,2 0 0 15,-5 0 0-15,3 3 0 0,-4 0-14 0,-2-1 11 16,-3-2-11-16,-4 3 10 0,1 0-2 0,-3 0-8 16,-1-3 12-16,1 0-4 0,-3 2 0 0,-4-2 0 15,-2 1 0-15,-3-1 0 0,3-3 5 0,-3 3 1 16,-4 0 0-16,4-2 0 0,-6 2 3 0,0 2 1 15,0-2 0-15,-9 0 0 0,5 3-4 0,-2 0-1 16,-6 0 0-16,0-1 0 0,3 1-5 0,-3 0 0 16,-3-1-8-16,0 4 12 0,-3-1-12 0,-3 3 0 15,0 0 0-15,3-3 0 16,-3 1-24-16,0 2-2 0,0 0 0 0,-3-5-578 0,-3-1-116 16</inkml:trace>
  <inkml:trace contextRef="#ctx0" brushRef="#br0" timeOffset="209959.72">22907 6990 1825 0,'-12'-2'80'0,"6"2"18"0,-3 0-78 0,6 0-20 16,-3 2 0-16,-3-2 0 0,6 3 13 15,-6 0-1-15,6-1 0 0,3-2 0 0,0 0-12 0,0 0 0 16,0 0-9-16,3 6 9 0,9-1 0 0,-6 0 16 15,6-2-1-15,6-1-1 0,-4 4-3 0,4-1-1 16,3-2 0-16,0 2 0 0,6-5 0 0,-3 5 0 16,-4-2 0-16,7 2 0 0,6-2 3 0,-3-1 1 15,-3 4 0-15,-4 2 0 0,4-3-14 0,-3 0 11 16,-3 3-11-16,-3-3 10 0,-6 3-10 0,5-2 0 16,-5 2 9-16,-3 0-9 0,-6 0 15 0,6-1-2 0,-9 1 0 0,6 3 0 15,-12 0 27-15,3-1 4 0,-6 1 2 0,-3 2 0 16,-3 3 12-16,-5 0 2 0,-7 2 1 0,0-2 0 15,-12 0-32-15,7 3-6 0,-10-1-2 0,-3 1 0 16,1 2-33-16,-1-5-6 0,-6-1-2 0,1 1-726 16,-7-2-146-16</inkml:trace>
  <inkml:trace contextRef="#ctx0" brushRef="#br0" timeOffset="211087.53">7684 7871 633 0,'24'-2'28'0,"-18"2"6"0,-6 0-34 0,0 0 0 0,9 0 0 0,-3 0 0 16,-6 0 101-16,0 0 14 0,0 0 2 0,9 0 1 15,3-3-65-15,-3 0-13 0,-9 3-2 0,0 0-1 16,12-5 19-16,-3 0 4 0,-6 0 1 0,-3 5 0 16,0 0-4-16,0 0-1 0,0 0 0 0,0 0 0 15,-3 0-1-15,-3-3-1 0,3 6 0 0,-6-1 0 16,-3 1-24-16,-3 5-5 0,3 0-1 0,-3 0 0 0,-3 0-10 16,-3 5-2-16,-5-3-1 0,2 4 0 15,0-4 2-15,-3 1 1 0,-5 2 0 0,2 0 0 0,3 0 26 16,-3-2 4-16,-6 0 2 0,4-1 0 0,-1 3 2 0,3-2 0 15,3-3 0-15,-5 0 0 0,-4 3-12 0,3-1-3 16,9 1 0-16,1-1 0 16,-4 1-13-16,6 2-4 0,6-2 0 0,0-1 0 0,3 1-16 0,3 2 0 15,0 0 0-15,4 1 0 0,5-1-8 0,0 0 8 16,0 3-13-16,5-3 5 0,10 3-2 0,-3-3 0 16,3 0 0-16,3 1 0 0,6-1 10 0,3-3-13 0,-1 1 5 0,-2 0 8 15,0-3-14-15,3-1 5 0,9 1 1 0,-4-2 0 16,-8-1 8-16,6 0-12 0,6-2 12 0,-4 0-12 31,-2-3-16-31,0 2-3 0,0 1-1 0,2 0 0 16,7-1-44-16,-9 1-8 0,-6 2-3 0,2 3-524 0,4 0-105 0</inkml:trace>
  <inkml:trace contextRef="#ctx0" brushRef="#br0" timeOffset="-205628.69">18775 11210 691 0,'0'0'61'0,"-3"-5"-49"15,0 2-12-15,0 1 0 0,0-1 167 0,3 3 30 16,0 0 7-16,0 0 0 0,0 0-102 0,0 0-21 16,0 0-4-16,0 11-1 0,0-1-26 0,0 6-6 15,0 0 0-15,3 3-1 0,-3 2-14 0,3 0-2 16,-3 3-1-16,3 0 0 0,-3 5-4 0,0-3-1 15,0 1 0-15,-3 2 0 0,0 0 3 0,0 0 1 0,-3-3 0 16,0 1 0-16,0-3 5 0,0-1 1 0,0 1 0 0,-3 0 0 16,1 0 5-16,2-3 2 0,-3 0 0 0,0-2 0 15,3-1-9-15,0-2-1 0,0-3-1 0,3-2 0 16,0 2-12-16,3-2-3 0,0-3 0 0,0-3 0 16,0-5-4-16,0 0 0 0,9 3-8 0,0-1 12 15,3-2-1-15,0-2-1 0,-1-1 0 0,4-2 0 16,-3-1-10-16,6 1 0 0,-3 0 0 0,0 0 0 15,3 2 0-15,-3 0 0 0,2-2-14 0,-2 5 5 16,3-3-3-16,0 3 0 0,0 3 0 0,3-3 0 16,-6 5 3-16,5 1 0 0,1-4 0 0,6 3 0 15,0 3 9-15,3-2-12 0,2 2 12 0,1-3-12 16,3 3 12-16,6-5-8 0,2-1 8 0,10 1-8 16,2-3 8-16,7 0 0 0,-4 0-9 0,7 0 9 15,-1 0 0-15,4 0-9 0,2 0 9 0,1 0 0 0,2 0-10 0,0 0 10 16,-2 0-8-16,-1 0 8 0,4-3-22 0,-1 3 1 15,1 0 0-15,-4-2 0 0,0-1 3 0,1 3 1 16,2-3 0-16,1 1 0 0,-1-1 9 0,1-2 8 16,-4 2-12-16,3-2 12 0,1-1-9 0,5 4 9 15,4-4 0-15,-1 1-9 0,0 3 9 0,1-4 12 16,2 4-2-16,-3-1-1 0,-5 3 3 0,-4 0 0 16,0 3 0-16,-2-1 0 0,-1 1-2 0,1 2 0 15,-1 0 0-15,-5 3 0 0,-7-2 1 0,1 2 0 16,-1-3 0-16,4 0 0 0,-4 1 3 0,-2-1 1 15,-4 0 0-15,-2-2 0 0,-3-1-4 0,-7 1-1 16,1 0 0-16,0-3 0 0,-1-3 1 0,1 0 0 16,-3-2 0-16,-1 0 0 0,4-3 0 0,-3 0 0 0,-6 0 0 15,5-3 0-15,-5 3-11 0,-6-5 0 0,-3 0 9 0,-1 0-9 16,-5-3 9-16,-3 3-9 0,0-3 12 0,-6 3-12 16,3-3 19-16,-3 0-3 0,-9 0-1 0,9-3 0 15,-9-4 16-15,0 1 3 0,0 1 1 0,0 0 0 16,0-3-6-16,0 0-1 0,0-2 0 0,-9 0 0 15,9-1-14-15,0-5-3 0,-3 1-1 0,0-4 0 16,0 6-10-16,3-5 0 0,0-1 0 0,0 4 8 16,0 1 4-16,-3 4 0 0,3 0 0 0,0 2 0 15,0 3-25-15,-3 2-5 0,-3 1-1 0,6 4 0 16,0 4-160-16,0-1-32 0</inkml:trace>
  <inkml:trace contextRef="#ctx0" brushRef="#br0" timeOffset="-204764.72">19582 12353 1429 0,'0'0'63'0,"0"0"13"0,-3-5-60 0,3 5-16 0,0-5 0 0,0 5 0 16,0-5 48-16,0 5 6 0,0 0 2 0,0 0 0 16,0 0 16-16,0 0 4 0,0 0 1 0,0 0 0 15,-3 7-16-15,3 4-3 0,-6 2-1 0,6 3 0 16,-3 3-7-16,3 2-2 0,-3 0 0 0,0 3 0 16,0 2-18-16,0 1-4 0,3-1-1 0,-3 1 0 15,0-1-25-15,0 3 0 0,0-2 0 0,0-1 0 16,-3 1 28-16,3-4 3 0,-3 1 1 0,3-5 0 15,-3 2-20-15,3-3-3 0,-3 1-1 0,3-3 0 0,0-3-8 16,0 0 0-16,-3-2 0 0,3-1-11 0,0-2 11 16,0 0 0-16,0-2 8 0,1-1-8 15,2-5-104-15,0 0-26 0,0 0-5 0,0 0-1 0</inkml:trace>
  <inkml:trace contextRef="#ctx0" brushRef="#br0" timeOffset="-204301.64">19954 12385 1630 0,'-3'3'36'0,"-6"-1"7"0,0 1 1 0,0 2 3 0,-3 1-38 0,0-1-9 0,3 3 0 0,0-3 0 15,0 3 60-15,0 0 9 0,1 0 3 0,-1 0 0 16,-3 3-18-16,0 2-3 0,3-5-1 0,-3 5 0 16,0 0-35-16,3 3-7 0,-3-3-8 0,0 3 11 15,-3-3-11-15,4 1 0 0,-1-4 0 0,-3 3 8 16,0 1 0-16,3-4 0 0,0 1 0 0,-3-3 0 16,3 2-8-16,3-2 0 0,0-2 0 0,0-1 0 15,3 0 0-15,1-2 0 0,2 2 0 0,3-5 0 16,0 0-9-16,0 0 9 0,0 0-12 0,8 3 12 0,1 2-11 15,-3-2 11-15,6-1-10 0,0-2 10 0,3 3-8 0,-3 0 8 16,3-3 0-16,3 0-9 0,0 2 9 0,2-2 11 16,1 6-3-16,3-4 0 0,0 3 35 0,3 1 6 15,-1-1 2-15,4 3 0 0,-3 0 5 0,0 3 0 16,0-1 1-16,-4 1 0 0,1-3-25 0,0 2-6 16,-3 3-1-16,0 1 0 0,-3-4 2 0,-4 3 0 15,1-2 0-15,0 2 0 0,-3 1-11 0,-6-4-1 16,3 1-1-16,0-1 0 0,-3-2-14 0,0 3 9 15,-3-3-9-15,3 0 8 16,0-3-138-16,-3 0-28 0,-3-5-6 0</inkml:trace>
  <inkml:trace contextRef="#ctx0" brushRef="#br0" timeOffset="-203759.57">20397 12451 1328 0,'0'0'59'0,"0"-5"12"16,3 2-57-16,3-2-14 0,-3 0 0 0,0 2 0 0,0-2 78 0,-3 5 13 15,0 0 2-15,0 0 1 0,0 0 14 0,0 0 4 16,0 0 0-16,0 0 0 0,0 0-48 0,0 8-10 16,0 0-2-16,0 0 0 0,-3 2-20 0,0 3-4 15,0 1 0-15,3 2-1 0,-6-1 14 0,3 1 3 16,0 5 1-16,-3-2 0 0,3 0-21 0,-3 2-5 15,0 0-1-15,-2 3 0 0,-1-3 0 0,0 0 0 16,-3 0 0-16,0 0 0 0,3 1-18 0,-3-4 0 16,3 1 0-16,0-4 0 0,-3 4 20 0,3-3 0 15,0-3 0-15,3-2 0 0,-2 2-20 0,2-3 0 0,3-2 0 16,0 0 0-16,3 0 0 0,0-2 0 16,0-6 0-16,0 0 0 0,6 2 0 0,0 3 0 0,2-5 0 15,1 0 0-15,3-2 0 0,3-1 0 0,3 1 0 0,3-1 0 16,-3-2 9-16,0-1-1 0,2 1-8 15,1-3 12-15,3 3-12 0,0-3-8 0,-3 5 8 0,3-2-13 16,-1 0 13-16,-2 2 0 0,0 0 0 0,0 1 0 31,-6-4-35-31,3 4-4 0,-4-1-1 0,1-2 0 0,0 2-131 0,-3 1-26 16,0-1-6-16,0 0-1 0</inkml:trace>
  <inkml:trace contextRef="#ctx0" brushRef="#br0" timeOffset="-203404.3">21109 12253 1839 0,'0'0'40'0,"0"0"9"0,0 0 2 0,-6-3 1 0,3-2-42 0,0 2-10 15,-3 1 0-15,3 2 0 0,-3 0 58 0,0 0 10 16,0 2 1-16,-3 1 1 0,3 2-20 0,-3 3-4 16,-3 0-1-16,3 3 0 0,-3-1-28 0,-5 6-5 15,2 0-2-15,0 3 0 0,-6 4 36 0,3-1 7 16,0 1 2-16,3 4 0 0,3 2-31 0,-2 0-5 0,-4 3-2 0,0-3 0 16,6 0 24-16,0 3 5 0,0-3 1 15,3 3 0-15,3-1-38 0,0-4-9 0,3-1 0 0,3 1 0 16,0-4 8-16,6-1 0 0,3 1 0 0,0-1 0 15,0-4-8-15,3 1 0 0,6-3 0 0,0-3 0 16,3 0 0-16,2-8 0 0,4 3 0 0,0-5 0 31,6-3-107-31,-4-3-23 0,4-2-5 0</inkml:trace>
  <inkml:trace contextRef="#ctx0" brushRef="#br0" timeOffset="-200604.13">23118 12189 2188 0,'-18'-8'195'0,"12"6"-156"0,6 2-31 0,0 0-8 16,0 0 68-16,0 0 12 0,0 0 2 0,9 10 1 15,0 4-67-15,0 4-16 0,0 3 0 0,3 0 0 16,0 6 13-16,5 2-1 0,-5 5 0 0,9-2 0 15,-3 3 4-15,3 2 0 0,0 2 0 0,-3 1 0 16,-1 5-16-16,1-3 0 0,0 1 0 0,-3-4 0 16,-3-2 9-16,-3-2-9 0,-3-1 8 0,0-2-8 15,-3 0 13-15,-6-6-2 0,-3 1-1 0,-6-1 0 16,-3-2-2-16,-9-3-8 0,0 0 12 0,-11 0-4 16,-7 3-24-16,-6-3-4 0,-5 0-2 0,-4 1-755 15,1 1-151-15</inkml:trace>
  <inkml:trace contextRef="#ctx0" brushRef="#br0" timeOffset="-187814.42">19073 13258 1267 0,'0'0'112'0,"0"0"-89"16,0 0-23-16,0 0 0 0,0 0 45 0,0 0 5 0,0 0 1 0,0 0 0 15,0 0-29-15,0 0-6 0,-3 0 0 0,-3 0-1 16,0 0 52-16,-3 3 10 0,0 0 3 0,-3-1 0 16,0 4-9-16,0-4-2 0,-6 3 0 0,1 3 0 15,-4 0-1-15,0 0-1 0,-3 0 0 0,-3 0 0 16,0 3-31-16,-5-1-7 0,-1 1-1 0,-3-1 0 15,-2 4-15-15,2-1-3 0,0 0-1 0,-3 3 0 16,1-3 9-16,-7 3 2 0,3 0 0 0,-2 3 0 16,-4-4-30-16,-5 7-6 0,-4-1 0 0,-3 0-1 15,1 0 33-15,-4 0 6 0,1 0 2 0,-7 3 0 16,-5 0 18-16,3 0 4 0,-1 0 1 0,1 5 0 16,-4-3-21-16,1 6-4 0,2 0-1 0,-2-1 0 15,-3 1-3-15,5 0-1 0,4 0 0 0,2-1 0 16,-2 1 11-16,-1-3 3 0,-2 3 0 0,-1-3 0 15,7 0 9-15,0 0 1 0,-1-2 1 0,4-1 0 0,-4 3-4 0,4 1-1 16,2-4 0-16,3 0 0 0,1 4-13 0,5-4-4 16,1-2 0-16,5 0 0 0,0-1-12 0,7-1-8 15,2-4 8-15,3 1-8 0,3-3 0 0,4-1 9 16,2-1-9-16,3-1 0 0,6-5 0 0,0 2 0 16,3-2 0-16,0-2 0 0,4-1 0 0,-1-2-9 15,9-3-1-15,0 0 0 16,0 0-79-16,0 0-16 0,0 0-3 0,6-6-1 15,-1-4-67-15,4-1-14 0,-3-2-2 0,3-3-897 0</inkml:trace>
  <inkml:trace contextRef="#ctx0" brushRef="#br0" timeOffset="-187490.23">16084 14208 1458 0,'0'0'64'0,"0"0"14"0,0 0-62 0,-6 0-16 0,6 0 0 0,-6 3 0 15,-3-1 108-15,0 4 18 0,4-4 4 0,-4 4 1 16,0-1-25-16,0 3-5 0,-3 0-1 0,0 2 0 16,0 4-32-16,-3 4-6 0,-6 1-2 0,3-1 0 15,-2 3-2-15,-1 3-1 0,0 0 0 0,0 2 0 16,-6 1-22-16,3 2-5 0,1-5-1 0,-4 2 0 15,3-2 7-15,3 3 2 0,0-6 0 0,7 3 0 16,-1-3-9-16,0-3-1 0,3 1-1 0,3-1 0 0,6-2-16 16,-3 0-3-16,6 0-8 0,3-3 12 15,3 0-12-15,6-5-12 0,3 0 3 0,3 0 0 16,8-8-23-16,4-2-5 0,3-4-1 0,9-4 0 16,5-4-126-16,7-1-24 0,-1-4-6 0</inkml:trace>
  <inkml:trace contextRef="#ctx0" brushRef="#br0" timeOffset="-177769.68">20335 13608 1360 0,'0'0'60'0,"0"0"13"0,0 0-58 0,6 0-15 0,9-3 0 0,-6 3 0 16,-1 0 82-16,4 3 14 0,0-1 2 0,3 3 1 15,0 3 1-15,3 0 1 0,3 3 0 0,0 5 0 0,2 0-25 0,1 2-6 16,3 3-1-16,3 3 0 0,0 3-32 0,2 2-6 15,4 2-2-15,3 4 0 0,-1-1-13 0,7 3-4 16,0 3 0-16,2 0 0 16,1-1-12-16,0 1 9 0,2 0-9 0,7-1 8 0,-4 1-8 0,4-3 0 15,2 0 0-15,-2-5 8 0,-4 0-8 0,-2-6 0 16,-6 1 0-16,-1-4 8 0,-2-4-8 0,-3-1 0 16,-1-2 9-16,1 0-9 0,-3-5 19 0,-3 2-1 15,-4-2 0-15,-5-3 0 0,0 0 16 0,-6-1 3 16,0-1 1-16,-3-1 0 0,-4 0-21 0,-2 1-4 15,0-4-1-15,-9-2 0 0,0 0-4 0,0 0-8 16,0 0 11-16,0 0-11 0,0 0-10 0,0 0-9 16,0 0-1-16,6-5-1 15,-6 5-135-15,6-8-26 0,-3 0-6 0</inkml:trace>
  <inkml:trace contextRef="#ctx0" brushRef="#br0" timeOffset="-177589.41">21942 14359 1843 0,'0'0'164'0,"0"0"-132"0,0 0-32 0,3 5 0 16,0 1 96-16,-3 4 13 0,3-2 3 0,3 3 0 15,-3-1-36-15,3 3-6 0,0 1-2 0,0-1 0 16,0 3-10-16,3 0-2 0,-3 0-1 0,3-1 0 16,-3-1-39-16,-3 2-8 0,2-1-8 0,-5 1 11 15,-3 0-63-15,1 0-12 16,-10 5-2-16,-6-2-1072 0</inkml:trace>
  <inkml:trace contextRef="#ctx0" brushRef="#br0" timeOffset="-176993.82">12292 15126 864 0,'0'0'76'0,"-9"0"-60"16,0 0-16-16,0 8 0 0,-3 0 319 0,3 8 61 15,1 5 12-15,-1 6 2 0,0 7-283 0,0 3-57 16,3 3-11-16,0-1-3 0,3 6-5 0,-3-2-2 16,3 2 0-16,0 2 0 0,3 1-21 0,0-3-12 0,-3 3 12 15,3-6-12 1,0 3-21-16,0-5-11 0,3-6-3 0,-3-2 0 16,3-1-191-16,3-4-38 0</inkml:trace>
  <inkml:trace contextRef="#ctx0" brushRef="#br0" timeOffset="-176674.25">12512 15356 2509 0,'0'0'111'16,"0"0"23"-16,0 0-107 0,0 0-27 0,0 0 0 0,0 0 0 16,3 6 0-16,-3 2 8 0,6-3-8 0,-3 6 0 15,-3-4 0-15,0 7 0 0,-3-1 0 0,-3 0 0 16,-3 6 0-16,0-3 0 0,-2 2 0 0,-4 1 0 15,3-1-16-15,-3 3 2 0,-3-2 0 0,-3 2 0 0,3 0 14 0,-3-2 0 16,1-1 0-16,2 1 0 0,0-1 0 0,0-2 10 16,6-5-2-16,0-1 0 0,3 1 1 0,3-6 0 15,3 3 0-15,3-8 0 0,3 8-9 0,3-3-14 16,3 1 3-16,3-4 1 0,3 1 10 0,3 0 0 16,3-6 0-16,0 3 8 0,-1 3-8 0,4-3 12 15,0-3-4-15,0 3 0 0,6 0-8 0,-1 0 0 16,1 3 0-16,-3-3 8 0,-3 2 0 0,0 1 1 15,-1 2 0-15,-5 0 0 16,3 3-33-16,-6 0-6 0,-3 0-2 0,3 3-1072 0</inkml:trace>
  <inkml:trace contextRef="#ctx0" brushRef="#br0" timeOffset="-176356.4">12947 15335 2498 0,'-18'-8'55'0,"15"8"11"0,-3 3 2 0,3 0 3 0,-6-1-57 0,3 11-14 0,3-2 0 0,-3 2 0 16,-3-2 12-16,3 5-1 0,1 2 0 0,-1-2 0 16,-3 5 16-16,3 0 3 0,0 3 1 0,-3-3 0 15,3 3-21-15,-3 3-10 0,3-1 10 0,0-2-10 16,3 2 0-16,-3 1 0 0,0-1 0 0,0-2 0 15,3-3 0-15,3 1 0 0,-3-4 0 0,3 1 0 16,3-6 8-16,0 3-8 0,3-3 0 0,0 0 9 0,0-5-9 16,3 0 0-16,0-3 9 0,6-2-9 0,-3-3 0 0,6 0 8 15,2-3-8-15,1-2 0 0,0-3 0 0,6-3-8 16,0 1 0-16,-1-3 0 16,1-3-85-16,0-3-17 0,3 1-3 0,0-1-959 15</inkml:trace>
  <inkml:trace contextRef="#ctx0" brushRef="#br0" timeOffset="-176021.13">13405 15293 2246 0,'-12'-11'100'0,"6"11"20"0,1-2-96 0,-1-1-24 0,0-2 0 0,0 2 0 15,0 3 16-15,0-3-2 0,0 3 0 0,-3 0 0 16,3 0 31-16,0 0 7 0,-3 3 0 0,0 0 1 15,-3 5-7-15,3 0-2 0,0 2 0 0,-3 1 0 16,1 2-5-16,-1 0-2 0,-3 0 0 0,3 1 0 16,0 2 1-16,0-1 0 0,-3-1 0 0,0-1 0 15,0 0-11-15,3 0-3 0,1 3 0 0,2 0 0 16,3-3-4-16,3 6-2 0,-3-6 0 0,0 6 0 16,3-1-18-16,0 1 10 0,0-1-10 0,3 3 8 15,0-2-8-15,0-1 0 0,0 4 0 0,3 1 0 16,0-1 0-16,-3-4 0 0,0 3 0 0,3-2 0 15,3 2 0-15,-3 0 0 0,3 0 0 0,3-2 0 0,-3-1 0 16,5-2 0-16,1 3-12 0,0-3 12 16,0-3-42-16,3 0-1 0,3-2 0 0,0-1 0 15,0-5-147-15,-1 1-30 0,4-6-5 0</inkml:trace>
  <inkml:trace contextRef="#ctx0" brushRef="#br0" timeOffset="-175539.42">13471 15602 1728 0,'-6'6'153'0,"3"2"-122"16,0 5-31-16,0 0 0 0,-3 11 132 0,3-3 21 0,3 3 4 15,-3 2 1-15,3 1-79 0,0 2-16 0,-3-3-3 0,3 4-1 16,0-1-1-16,0 0 0 0,-3 0 0 0,3 3 0 15,0-3-45-15,0 0-13 0,-3 3 0 0,3-3 8 16,0 0-8-16,0-5 0 0,0-6 8 0,0 3-8 16,0-2 0-16,0-3 8 0,0-3-8 0,0-3 0 15,3-4 0-15,-3-6 0 0,0 0 0 0,0 0 8 16,0 0 2-16,-3-8 1 0,3-3 0 0,0-5 0 16,0-2-11-16,0-3-14 0,-3-6 3 0,0-5 1 15,0-2 1-15,-3-3 0 0,0-5 0 0,0-1 0 16,3-2-15-16,-3 3-4 0,3 0 0 15,0 5 0-15,0 2 28 0,0 6-8 0,3 0 8 0,0 5 0 16,0 3-8-16,3 0 8 0,0 8-8 0,3-1 8 16,0 1-11-16,3 5 11 0,3 0-13 0,0 3 5 0,3 0 8 15,0 5-12-15,0-3 12 0,3 3-12 16,5 3 12-16,1-1-12 0,0 4 12 0,3 2-12 0,0 0 12 16,-4 2-8-16,-2 1 8 0,-3 2-8 0,-3 0 8 0,0 6 0 15,-6-3 0-15,-3 2-8 0,-3-2 8 0,-6 3 12 16,-3-1-2-16,-6 6-1 0,-6-6 6 0,-3 4 1 15,-6-1 0-15,1-3 0 0,-1 3-16 0,-3-2 0 16,0 2 0-16,1-2 0 16,2-6-135-16,3 5-29 0</inkml:trace>
  <inkml:trace contextRef="#ctx0" brushRef="#br0" timeOffset="-175290.8">13983 15245 2710 0,'0'0'120'0,"-3"6"25"0,0-1-116 0,0 3-29 0,0 5 0 0,0 3 0 16,0 2 0-16,0 4 0 0,0 1 0 0,0 1 0 16,3 5 20-16,-3 0-3 0,0 6 0 0,-3-1 0 15,3 1-8-15,0-1-1 0,-3 6-8 0,0-6 12 16,3 3-12-16,-3-2 0 0,0-4 0 0,0 1 0 15,3 0-30 1,3-6-9-16,-3-2-1 0,6-3-1 0,-3-2-193 0,0-6-38 0</inkml:trace>
  <inkml:trace contextRef="#ctx0" brushRef="#br0" timeOffset="-175104.87">14155 15282 1094 0,'0'-5'97'0,"0"5"-77"16,0-3-20-16,0 3 0 0,0 0 232 0,0 0 42 15,0 0 9-15,3 11 1 0,0 0-164 0,0 7-32 16,-3 1-8-16,0 2 0 0,0 0 3 0,0 5 1 16,-6 1 0-16,3 2 0 0,-3 0-47 0,-2 3-9 15,-1 0-1-15,0 2-1 0,0 3-14 0,0-3-4 16,0 1 0-16,0-3 0 0,3-1-26 0,0-2-6 16,3-2 0-16,0-3-1 15,3-1-209-15,3-1-42 0</inkml:trace>
  <inkml:trace contextRef="#ctx0" brushRef="#br0" timeOffset="-174581.75">14721 15708 2826 0,'-18'-13'62'0,"12"8"13"0,-3 0 2 0,-3-3 3 0,3 2-64 0,0-2-16 0,1 0 0 0,-1 0 0 15,-3-2 36-15,3 2 4 0,0-5 0 0,0 5 1 16,-3-3-17-16,3 1-4 0,-3-1-1 0,3 3 0 16,-3 0-19-16,-3 3 0 0,1 0 0 0,-1-1 0 0,0 6 0 15,0 0 0-15,-3 0-11 0,0 0 11 0,3 0-13 16,-3 6 4-16,1-1 1 0,2 0 0 0,3 3 8 0,3-3-8 16,0 3 8-16,3 0-8 0,0 0 0 0,3 5 0 15,3-2 0-15,3 2 0 16,0 3-18-16,6 0-3 0,0-3-1 0,3 0 0 0,0-2 6 0,3 0 2 15,-1-3 0-15,1-3 0 0,3 5 8 0,-3-2 2 16,3-5 0-16,-3 0 0 16,0-1-16-16,-3-2-4 0,0 0 0 0,-4 6 0 0,-2-6 32 0,3 2 8 15,-9-2 1-15,6 3 0 0,-6-3 3 0,9 3 0 16,-3 2 0-16,-3 3 0 0,3 2-4 0,-6 1-8 16,3 5 12-16,-3 0-4 0,-3 2-8 0,-3 3 10 0,3 1-10 15,-3 1 10-15,-3 1-10 0,3 3 0 0,0-4 0 16,0 1 8-16,0 0 1 0,1 3 0 0,2-4 0 0,0-2 0 15,0 1-9-15,3-9 0 0,-3 5 0 16,3-7 0-16,3 0 0 0,0-6 0 0,-3-5 0 0,0 0 0 16,8 0 0-16,-2-3 10 0,0 1-10 0,0-6 10 15,3-3 0-15,-3-2 0 0,3-8 0 0,0 2 0 16,3-5 4-16,-3-2 1 0,3-3 0 0,0-6 0 16,0-2-6-16,3-2-1 0,-4-4 0 0,4-2 0 31,-3 0-29-31,0 3-7 0,0 2 0 0,-3 3-813 0,0 3-163 0</inkml:trace>
  <inkml:trace contextRef="#ctx0" brushRef="#br0" timeOffset="-174325.03">14837 15047 2188 0,'0'0'195'15,"0"0"-156"-15,12 3-31 0,3 4-8 0,0 1 28 0,9 6 4 16,2 1 0-16,10 4 1 0,-3 7-16 0,2 4-3 16,1 4-1-16,-3 3 0 0,3 0 17 0,-1 3 3 15,1-3 1-15,-6 2 0 0,0 1-2 0,-4-3 0 16,1-2 0-16,-6 2 0 0,-3-3 3 0,-3 3 0 16,-6-3 0-16,-3 1 0 0,-9-1-19 0,-3-2-3 15,-6 0-1-15,-9 0 0 16,-6-1-59-16,-3 1-12 0,-2-6-2 0,-7 1-1104 0</inkml:trace>
  <inkml:trace contextRef="#ctx0" brushRef="#br0" timeOffset="-173699.89">20004 14880 2120 0,'0'0'47'0,"0"0"9"0,0 0 3 0,0 0 0 0,-3 5-47 0,-6 9-12 0,1 4 0 0,-1 3 0 16,-3 6 83-16,0 5 14 0,-3 2 3 0,0 3 1 15,3 5-19-15,0 3-4 0,0 0-1 0,0 0 0 16,0 0-46-16,4 0-10 0,-1 0-1 0,3-5-1 0,0 0-19 0,3-3 0 16,-3-3-8-16,3-2 8 15,3 0-96 1,0-6-12-16,3 0-4 0,3-7-653 0,3-3-131 0</inkml:trace>
  <inkml:trace contextRef="#ctx0" brushRef="#br0" timeOffset="-173372.18">20433 15171 2718 0,'-9'0'60'0,"6"6"12"0,-3-1 2 0,0 3 2 0,-3 2-60 0,3 1-16 0,3 2 0 15,-3 0 0-15,0 1 0 0,0-1 0 0,-2 0 0 0,-1 0 0 16,-6 1 0-16,0 4 11 0,-3-5-11 0,3 8 10 16,-6-2-22-16,0-1-4 0,1-4 0 0,-4 2-1 15,3-6-1-15,-6 9 0 0,3-9 0 0,-2 1 0 16,2-1 18-16,0-2 0 0,0 0 0 0,3-5 0 16,0 0-12-16,10-1 2 0,-1-2 0 0,6 0 0 31,0-2-27-31,6 2-6 0,6-6-1 0,6 4 0 15,-1-1 10-15,4 0 2 0,6 3 0 0,-3 0 0 0,3 6 22 0,0-4 10 0,3 4-8 0,-1 2 8 16,1 2 0-16,0-2-8 0,0 3 8 0,0-1 0 16,2 1 0-16,1 2 17 0,0 0-2 0,0-2-1 15,-6 2-6-15,-1-2-8 0,4-6 11 0,-3 8-11 16,0-5-148-16,3 0-37 0,20 3-7 16,-17-11-2-16</inkml:trace>
  <inkml:trace contextRef="#ctx0" brushRef="#br0" timeOffset="-173116.85">20868 14954 2523 0,'0'0'56'0,"-6"3"11"0,-3 0 2 0,0-1 2 0,6 6-57 0,-6 0-14 15,-3 3 0-15,0 2 0 0,-3 3 24 0,-3 2 3 16,3 3 0-16,-2 6 0 0,2-1 5 0,-3 3 0 15,0 3 1-15,0 3 0 0,3-4-9 0,0 6-1 0,6 0-1 0,0-2 0 16,1-1 1-16,5-2 0 0,0-3 0 0,6 3 0 16,0-3-14-16,2-3-9 0,4 4 12 0,0-4-12 15,6 0 12-15,3-2-4 0,3-3 0 16,6-2-8 0,2-3-18-16,4-6-10 0,3-2-3 0,3-8-824 0,5-2-165 0</inkml:trace>
  <inkml:trace contextRef="#ctx0" brushRef="#br0" timeOffset="-172401.61">20528 15121 806 0,'0'0'72'15,"0"0"-58"-15,0 0-14 0,0 0 0 0,0 0 198 16,0 0 37-16,0 0 7 0,9 8 2 0,-3 2-138 0,3 4-27 15,-3-4-6-15,0 4-1 0,-3 1 8 0,0 4 0 16,0 2 1-16,-3 3 0 0,-3 0-21 0,0 2-4 16,-3 3 0-16,0-2-1 0,-3 2-7 0,0-3 0 15,-6 3-1-15,3-2 0 0,-3-1-21 0,1-2-4 16,-4 3-1-16,3-4 0 0,0 1-4 0,3 0-1 16,-3-3 0-16,6-2 0 0,0-3-16 0,0-3 0 15,3-3 0-15,0 1 0 0,4-3 0 0,2-8 8 16,0 0-8-16,5 3 10 0,1-3-10 0,3-3 0 15,6 3-12-15,3-8 12 0,3-3-26 0,3 1 2 16,3-6 1-16,2 3 0 16,1-1-26-16,0 1-6 0,-3 3-1 0,2-1-694 15,1 0-139-15</inkml:trace>
  <inkml:trace contextRef="#ctx0" brushRef="#br0" timeOffset="-171545.57">21311 15319 1612 0,'0'0'144'0,"0"0"-116"0,0 0-28 0,0 0 0 16,0 0 133-16,6-2 21 0,0-4 4 0,-3 1 1 16,0 0-56-16,-3-3-11 0,3 3-3 0,0-1 0 15,-6-2-51-15,3 0-10 0,-3-2-3 16,-3 2 0-16,-3 0-17 0,0 0-8 0,-3-3 0 0,-3 4 8 15,0 1-8-15,-2 4 0 0,-7 2 0 0,0 0 0 16,-3 5 12-16,3 3 0 0,-5 0 0 0,5 2 0 16,-3 4 12-16,3-1 2 0,-3 0 1 0,10 6 0 15,-4-6-10-15,9 5-1 0,0 1-1 0,6-3 0 16,6 0-15-16,0-1 0 0,6-1 0 0,6-1 0 16,0-2 0-16,3-4-13 0,2 1 2 0,4-8 1 15,3 6-10-15,0-12-3 0,0 6 0 0,2-8 0 0,1-2-1 16,-3 2 0-16,-3-5 0 0,0 2 0 0,3 1 16 15,-1-4 8-15,-5 1-10 0,0 0 10 0,-3 0 0 0,-3 2 0 16,0 0 0-16,-3 4 10 0,-3 1 14 0,0 1 4 16,-6 5 0-16,0 0 0 0,0 0-2 0,0 0 0 15,0 0 0-15,0 0 0 0,3 8-11 0,-3 2-3 16,-3 4 0-16,-3 2 0 0,0-1-4 0,3 4 0 16,-3 2-8-16,0 0 12 0,-3 0 10 0,3 6 2 15,0-1 0-15,0 1 0 0,0-1-24 0,0 6 0 16,0 0 0-16,3 0 0 0,0-6 0 0,0 3 0 15,0-2 0-15,0-1 0 0,3 0 0 0,0-2-16 0,-3-3 4 16,0-2 0-16,3 2 12 0,0-5 0 16,0-5 0-16,0-1 0 0,3 1 8 0,-3-11 0 15,0 0 0-15,0 0 0 0,6 2 4 0,0-2 0 0,0 0 1 16,3-8 0-16,3-5 2 0,3-3 0 0,0-5 0 0,3-8 0 16,3-3-6-16,-1-5-1 0,4-2 0 0,0-6 0 15,0-6-8-15,3 4-14 0,-7-1 3 0,1-2 1 31,0 5-18-31,-3 5-4 0,-3 6-1 0,0 2 0 16,-3 3-71-16,0 5-15 0,-4 6-2 0,4-1-1 16,0 6-87-16,-3 0-18 0</inkml:trace>
  <inkml:trace contextRef="#ctx0" brushRef="#br0" timeOffset="-171282.86">22153 14803 2419 0,'-8'-21'107'0,"5"16"22"0,3 5-103 0,0 0-26 15,0 0 0-15,0 0 0 0,0 0 69 0,-6 8 9 16,0 3 2-16,0 7 0 0,0 1-40 0,-3 7-8 16,-3 6-2-16,0 5 0 0,-3 0 11 0,3 3 3 15,-3 2 0-15,0 0 0 0,4 3-24 0,-1 0-5 16,0 0-1-16,3 3 0 0,-3-3-14 0,6 0 0 15,0-8 0-15,0-3 0 16,0 3-30-16,3-8-9 0,3-5-1 0,-3 3-1 16,6-6-151-16,3-5-29 0,0-6-7 0,3-2 0 0</inkml:trace>
  <inkml:trace contextRef="#ctx0" brushRef="#br0" timeOffset="-171071.25">22341 14944 2487 0,'-18'8'110'0,"15"-3"23"0,-6 5-106 0,0 1-27 0,3 5 0 0,0 0 0 16,0 5 31-16,0 3 1 0,0 0 0 0,1 5 0 15,-1 2 24-15,0 1 6 0,0 3 1 0,0-1 0 16,-3 0-15-16,3 1-2 0,3-3-1 0,-3 2 0 16,0-5-25-16,3 0-6 0,-6-2-1 0,6-1 0 15,3-5-26-15,-3 3-6 0,3-5-1 0,0 2 0 16,0-5-202-16,3-1-41 15,0 9-8-15,3-13-1 0</inkml:trace>
  <inkml:trace contextRef="#ctx0" brushRef="#br0" timeOffset="-170568.9">22773 15298 1555 0,'-6'3'138'0,"-3"2"-110"16,0 6-28-16,3 5 0 0,-3 2 270 0,3 6 49 16,-3 5 9-16,3 0 3 0,0 3-267 0,-3 5-52 15,0 0-12-15,-3 5 0 0,9-2 19 0,-6 8 5 16,0-3 0-16,-2 0 1 0,-1 0 6 0,0 0 1 0,0 0 0 0,0-3 0 16,3-2-11-16,-3-3-1 0,9-3-1 0,-3 0 0 15,3-10-11-15,0 3-8 0,3-1 9 0,-3-7-9 16,3-3 10-16,3-6-10 0,-3-5 10 0,0-5-10 15,0 0 13-15,0 0-3 0,3-5-1 0,0-8 0 16,-3-3-9-16,6-8-9 0,-3-8 9 0,-3 3-13 16,6-8 13-16,-3-8 0 0,0 0 9 0,3-10-9 15,-3-3 0-15,0-6-16 0,0-2 1 0,0 5 1 16,0 3 4-16,0 2 1 0,0 3 0 0,-3 8 0 16,0 3 9-16,0 8 0 0,0 7 0 0,3 3 0 15,3 1 0-15,-3 1 0 0,6 7 0 0,0-1 0 16,-1 5 0-16,4 3-10 0,0 3 10 0,6 2-10 15,0 3-1-15,3 3 0 0,-6-1 0 0,9 4 0 16,-4-1-12-16,1 6-2 0,0-3-1 16,-6 0 0-16,6 5-4 0,-3 0-1 0,0 6 0 0,-1-4 0 0,-2 1 8 15,-3 3 2-15,-3-1 0 0,0 1 0 0,-3-1 21 0,-3 1-9 16,-6-1 9-16,0-2 0 0,-6 3 8 0,-3-3 8 16,0 0 1-16,-6-1 1 0,-5 1 6 0,-1-2 0 15,-6-4 1-15,-3 1 0 0,-5-1-25 0,2 1 0 16,3-3 8-16,0-3-8 15,-2-2-196-15,2 2-40 0</inkml:trace>
  <inkml:trace contextRef="#ctx0" brushRef="#br0" timeOffset="-170186.3">23094 14737 1900 0,'0'0'84'0,"9"0"18"0,-3 6-82 0,9-1-20 0,6 3 0 0,8 2 0 16,1 4 93-16,0 4 15 0,9 6 2 0,-7 2 1 0,-2 4-68 16,9 4-14-16,-6 3-2 0,-4 3-1 0,10 5 6 0,-6 2 2 15,-6 6 0-15,-4 3 0 0,-2 5-22 0,3-3-12 16,-12 0 12-16,-3 3-12 0,-3-3 14 0,-6 0-4 16,-3 0-1-16,-15 1 0 0,3-6 23 0,-9 0 4 15,-3-8 0-15,-8 5 1 0,-4-8 3 0,-3-2 0 16,-8 2 0-16,-1-7 0 0,-14 4-40 0,-4-7 0 15,1 0 0-15,-4-1-843 16,-2-1-166-16</inkml:trace>
  <inkml:trace contextRef="#ctx0" brushRef="#br0" timeOffset="-160427.97">12012 16436 1479 0,'0'0'65'0,"0"0"15"0,0 0-64 0,0 0-16 15,0 0 0-15,0 0 0 0,0 0 70 0,3 8 11 16,-3 0 3-16,0-3 0 0,0 3 11 0,0 3 2 16,3 2 1-16,-3 0 0 0,3 0-50 0,-3 3-9 0,3 3-3 0,0-6 0 15,-3 5-18-15,3-4-4 0,0-1-1 0,3 0 0 16,-3 0-13-16,3-2 0 0,0-3 8 0,3-3-8 31,0-2-27-31,0-3-8 0,3-3-1 0,0-2-958 0</inkml:trace>
  <inkml:trace contextRef="#ctx0" brushRef="#br0" timeOffset="-160230.43">11792 16510 748 0,'0'0'33'0,"0"0"7"0,0 0-32 0,9 5-8 16,-3 3 0-16,3 0 0 0,0 3 272 0,0-3 52 15,3 2 10-15,-3 1 2 0,-1-1-204 0,1 4-40 16,-3-6-9-16,6 2-2 0,-3 3-64 0,0 1-17 16,3-6 0-16,0 5-664 15,-3-3-137-15</inkml:trace>
  <inkml:trace contextRef="#ctx0" brushRef="#br0" timeOffset="-159345.39">12179 17156 2174 0,'0'0'48'0,"0"0"9"0,0 0 3 0,0 0 1 0,0 0-49 0,0 0-12 16,0 0 0-16,0 0 0 0,0 0 72 0,9 0 12 16,3 0 3-16,0-8 0 0,6-3-39 0,-1 3-8 15,4-2-2-15,3-4 0 0,-3-2-24 0,3-2-5 16,-3-1-1-16,-1 1 0 0,-2-3 0 0,0 2 0 15,0-7 0-15,-6 5 0 0,3 2-8 0,-3-2 0 16,-6 2 0-16,3-2 0 16,-3 8-24-16,-4-3-3 0,-2 6-1 0,0-1 0 15,0-2-2-15,-2 7-1 0,-4-2 0 0,-3 8 0 16,0 0 3-16,-3 6 0 0,0-1 0 0,-3 3 0 0,3 0 9 0,0 0 3 16,0 2 0-16,0 4 0 0,3-1 8 0,1-3 8 0,2 1-12 0,3 0 12 15,0-3-13-15,3 2 4 0,3-2 1 0,-3-8 0 31,0 0-28-31,11 5-6 0,1-2-1 0,0-6 0 0,3 1 26 0,0-1 5 0,-3-2 0 0,0-3 1 16,0 3 11-16,-3 2 0 0,3-2 0 0,-3-1 0 16,-3 6 31-16,-1 0 1 0,1 0 1 0,0 0 0 15,-6 0 13-15,6 0 2 0,-6 0 1 0,6 8 0 16,-3-2-5-16,0 2-2 0,-3-8 0 0,3 10 0 16,3-2-16-16,-3 0-3 0,0-3-1 0,0 1 0 15,3 2-2-15,0-3-1 0,3 0 0 0,0-2 0 16,0 2-9-16,0-5-2 0,-9 0 0 0,15 0 0 15,-1-5-8-15,1 2 0 0,3-7 9 0,-3 7-9 16,0-8 0-16,0 6-12 0,-3-3 2 0,0-5 0 16,0 0-3-16,-1-1-1 0,-2 1 0 0,0 0 0 15,0 2 6-15,-3 1 8 0,-3-3-13 0,0 2 5 0,0 3 8 0,-3 0 0 16,0 3 0-16,-3-1 8 0,0-1 7 0,3 7 1 16,0 0 1-16,0 0 0 0,-3 0 7 0,0 0 2 15,0 0 0-15,0 5 0 0,0 3-9 0,0-3-1 16,0 3-1-16,0 0 0 0,0 5-1 0,0 0 0 15,0 6 0-15,3-6 0 0,0 8-3 0,0-2-1 16,0-6 0-16,0 8 0 0,3-2-10 0,0-1 10 16,0-5-10-16,3 1 10 0,3-1-10 0,0 0 0 15,0-2 0-15,3-3 8 0,0-8-8 0,0 5 0 16,3-5 0-16,3-5 0 16,-4-1-24-16,1-2-3 0,3-5-1 0,0 0 0 15,0 0-76-15,0-6-16 0,-3-2-4 0,0-3-636 0,-4 3-128 16</inkml:trace>
  <inkml:trace contextRef="#ctx0" brushRef="#br0" timeOffset="-159217.21">12742 16560 1094 0,'0'0'97'0,"3"3"-77"0,-1 2-20 0,4 1 0 16,0-1 122-16,6-3 21 0,0 4 4 0,3-1-560 15,3-2-112-15</inkml:trace>
  <inkml:trace contextRef="#ctx0" brushRef="#br0" timeOffset="-158083.59">13358 16764 1900 0,'-6'-5'169'15,"0"-3"-135"-15,-3 2-34 0,-3-1 0 0,3 1 219 0,0-7 37 16,0 8 7-16,0-3 1 0,3 0-153 0,-3-3-31 15,3 3-7-15,0 0-1 0,0 6-43 0,1-1-9 16,2-2-1-16,-3 5-1 0,-3 0-10 0,0 0-8 16,-3 8 9-16,0 0-9 0,-3 0 0 0,-3 0 0 15,3 10-8-15,-3-2 8 16,7-3-28-16,-1 6 0 0,0-3 1 0,6-1 0 0,-3 4 19 0,6-3 8 16,0-3-8-16,6 3 8 0,0-3-11 0,6-5 11 15,-3 5-13-15,6-7 5 0,5-1-2 0,4-2 0 0,-3-3 0 0,3-3 0 16,0 0-8-16,3-5-2 0,-3 6 0 0,-4-4 0 15,1 1 4-15,0-3 1 0,-3 3 0 0,0 0 0 16,-3 2 15-16,-3 0 0 0,3 3 0 0,-3 3 0 16,-4 0 0-16,-2-3 0 0,3 5 0 0,-3 3 0 15,0-3 14-15,0 8-1 0,0 1 0 0,-3 4 0 16,3 1-13-16,-3 2 11 0,-3-3-11 0,3 3 10 16,-3 3-2-16,0 0 0 0,-3 0 0 0,0 0 0 15,1 2-18-15,-4-2-4 0,0 0-1 0,-3-3 0 16,-3-2-15-16,0 2-3 15,-3-3-1-15,0 1 0 0,-3-1-10 16,1-2-3-16,-1-5 0 0,0 2 0 0,0-5 21 0,0-3 4 0,3 0 1 0,1-5 0 16,-1 0 21-16,3-5 0 0,3 5 0 0,3-5 0 15,0-3 0-15,3 0 18 0,6-5-2 0,3 0 0 0,0-6-16 0,6 0 10 16,3 1-10-16,6-8 8 0,0-1-8 0,5 1 0 16,4-1 0-16,0-5 8 0,0 1-8 0,0-1 0 15,-1-3 0-15,1 4 0 0,-3 4 0 0,3-4 0 16,-6 1 0-16,-1-1 0 0,4-1 0 0,-3 5 0 15,-3-4 8-15,0 4-8 0,-6 6 0 0,0 0 0 16,-4-3 9-16,1 6-9 0,-3-1 20 0,0 3-1 16,0-2 0-16,-3 4 0 0,-3 4-5 0,3 2-1 15,-3 0 0-15,-3 0 0 0,0-3 8 0,3 9 2 16,0-3 0-16,0 5 0 0,0 0-9 0,0 0-2 16,0 0 0-16,0 0 0 0,0 0 3 0,0 7 0 15,0 7 0-15,-6-1 0 0,0 3 0 0,0 5 0 0,3-3 0 0,-5 4 0 16,2-1-3-16,-3 5-1 15,3-2 0-15,0 3 0 0,0-6-11 0,0 3 0 0,3-3 9 16,-3 3-9-16,3-9 0 0,-3 4 0 0,3-6 0 0,3 0 0 16,-3-2 0-16,0-3 9 0,3 0-9 0,0-8 0 15,0 0 10-15,0 0-10 0,0 0 8 0,0 0-8 16,6-8 0-16,-3-3 8 0,6 1-8 0,0-6 0 16,3-3 0-16,3-2-16 0,-3 5 3 0,2-8 0 15,1 6-6-15,3-1-1 0,-3 4 0 0,3-4 0 16,-3 6 0-16,0 5 0 0,-3 0 0 0,2 3 0 15,1 5 5-15,-3 0 1 0,0 0 0 0,0 8 0 16,-3-3 14-16,0 3 0 0,3 2 0 0,-3 4-9 16,0-1 9-16,-3 3 0 0,0 0 8 0,3-1-8 0,-4-1 0 15,1 4 8-15,0-2-8 0,0 0 0 0,0 0 8 16,3 0-8-16,-3 0 8 0,3-3-8 0,0 0 0 0,0 0 9 16,3-2-9-16,-3-3 0 0,6 5 10 0,-3-8-10 15,2 1 8-15,1-4-8 0,3-2 10 0,-3 0-10 16,3-5 12-16,-3-3-12 0,3 3 10 0,0-3-10 15,-1-3 8-15,-2-2-8 0,3-3 10 0,-3-2-10 16,0-1 12-16,-3-2-12 0,3-3 14 0,-3-2-4 16,-3-9-1-16,-1 9 0 0,-2-6 1 0,0 0 0 15,-3 1 0-15,0 1 0 0,-3 4 9 0,0 0 1 16,0 2 1-16,-3 3 0 0,0 7 6 0,0 1 1 16,3 5 0-16,-3-2 0 0,3 10-13 0,0 0-3 0,-3 0 0 15,3 0 0-15,-6 0-12 0,4 10 0 16,-4 1 8-16,3 2-8 0,-3 5 0 0,3 4 0 0,0-1 0 0,-3 3 0 15,3 5 0-15,0 0 0 0,0 0 0 16,0 0 0-16,3 3 0 0,0-6 0 0,0 1 0 0,0 4 0 16,3-4 0-16,3-3 0 0,-3-3 0 0,6 0 0 15,0 3 0-15,2-3 0 0,-2-8 0 0,3 6 0 16,3-6 0-16,0-5 0 0,3 3 0 0,-3-9 0 16,3-2-17-16,3-2 0 0,-4-9 0 0,4 3 0 15,0-5-92 1,0-6-19-16,0 1-3 0,-3-1-731 0,-7-2-146 0</inkml:trace>
  <inkml:trace contextRef="#ctx0" brushRef="#br0" timeOffset="-157932.86">13995 16648 1728 0,'0'0'76'0,"0"0"16"0,-9 0-73 0,9 0-19 16,0 0 0-16,3 10 0 0,-3-10 201 0,6 8 37 15,3-3 7-15,0 3 2 0,2-2-159 0,4-4-32 16,3-2-7-16,3 0-1 0,3 0-40 0,3-2-8 15,-1-6 0-15,4 0-826 16,3 0-164-16</inkml:trace>
  <inkml:trace contextRef="#ctx0" brushRef="#br0" timeOffset="-157717.4">14542 16351 2653 0,'0'0'117'0,"0"0"25"0,0 0-114 0,0 0-28 0,0 0 0 0,-6 3 0 16,3 5 38-16,0-3 2 0,0 0 0 0,1 3 0 15,2 3 21-15,-3 2 5 0,0-5 1 0,0 5 0 16,3-2-41-16,-3 2-8 0,0-2-2 0,-3-1 0 16,3 1-26-16,-3 2-6 0,0-2 0 0,0-1-1 31,0 4-161-31,-3-7-32 0,3 1-6 0</inkml:trace>
  <inkml:trace contextRef="#ctx0" brushRef="#br0" timeOffset="-157566.86">14697 16386 2541 0,'0'0'112'0,"-6"5"24"0,0 3-108 0,0 0-28 15,0 2 0-15,-3-2 0 0,0 11 65 0,4-6 8 16,-4 0 2-16,0 1 0 15,0 7-87-15,-3-3-18 0</inkml:trace>
  <inkml:trace contextRef="#ctx0" brushRef="#br0" timeOffset="-156298.79">11944 17338 1818 0,'0'0'80'0,"-3"0"17"0,0 0-77 0,0 0-20 16,0 0 0-16,3 0 0 0,-3 0 72 0,3 0 12 15,0 0 1-15,0 0 1 0,0 0 30 0,0 0 5 16,0 0 2-16,0 8 0 0,3-3-62 0,-3 3-12 16,3 3-2-16,0-3-1 0,3 5-15 0,-3-2-3 15,0-3-1-15,3 0 0 0,0 2-14 0,0-2-2 16,0 5-1-16,0-5 0 0,-3 3-10 0,2-9 0 15,1 9-10-15,0-6 10 16,0-2-169-16,-3 5-28 0</inkml:trace>
  <inkml:trace contextRef="#ctx0" brushRef="#br0" timeOffset="-156136.65">11712 17534 2833 0,'0'0'62'0,"0"0"13"0,-6 5 2 0,6-5 3 0,0 0-64 0,3 3-16 0,0 2 0 0,3 3 0 16,0-3 0-16,2 1 0 0,4 2 0 0,0-3 0 16,3 3 0-16,0 2 0 0,6-2 0 0,-3 0 0 15,3 0-104-15,-1-2-24 0,1 4-4 0,0-2-993 16</inkml:trace>
  <inkml:trace contextRef="#ctx0" brushRef="#br0" timeOffset="-155654.02">12375 17410 1670 0,'0'0'148'0,"0"0"-118"16,-11-6-30-16,2 6 0 0,0 0 212 0,0 6 36 15,0 2 7-15,0-3 1 0,-3 3-187 0,3 2-37 16,0 4-8-16,0-1-2 0,0 8 42 0,-3 0 9 15,3 3 2-15,3-3 0 0,1 8-55 0,2 0-12 0,-3-2-8 0,6-1 12 16,-3 1 0-16,0-3 1 16,0 2 0-16,3 0 0 0,-3-4-5 0,3 1 0 0,-3-4-8 0,3 2 12 15,0-2-12-15,-3-4 0 0,3-1 0 0,0-4 0 16,0-2 0-16,0 3 0 0,0-11 11 0,0 0-11 16,0 0 0-16,0 0 0 0,6-5-12 0,3-1 3 31,0-2-15-31,-1-2-2 0,1-6-1 0,0-3 0 15,3 1-10-15,3 2-3 0,-3-3 0 0,3-2 0 16,0-3-4-16,0 6-2 0,0 2 0 0,-1-2 0 16,1 4 14-16,-3 1 2 0,0 2 1 0,-3 4 0 0,3-1 29 0,-3 2 0 0,0 6 0 0,0 0 0 15,-3 0 20-15,3 0 11 0,-3 6 1 0,3-4 1 16,-7 9 7-16,7-3 2 0,0 2 0 0,0 1 0 16,-3-6-18-16,3 8-3 0,0-2-1 0,0 2 0 15,3 0-8-15,0 1-1 0,-6-1-1 0,6 0 0 16,-3 0 0-16,0-5 0 0,2 6 0 0,1-1 0 15,-3-3-10-15,3-2 0 0,3 0 0 0,0-2 0 16,0-1-60-16,3 0-18 0,3-5-3 0,-4-3-1 16,4-4-105-16,3 1-21 0,-3 4-4 0,0-9-440 15,3-2-89-15</inkml:trace>
  <inkml:trace contextRef="#ctx0" brushRef="#br0" timeOffset="-155044.58">13042 17711 1612 0,'9'-13'72'0,"-9"13"14"0,-3-5-69 0,0-3-17 15,0 0 0-15,-3-3 0 0,-3 3 156 0,3 0 28 16,-3-2 6-16,0 2 1 0,1 3-58 0,-4-3-11 15,-3 2-2-15,0-2-1 0,3 8-44 0,-6-5-9 16,3 5-2-16,-3 0 0 0,3 5-32 0,1 1-8 16,-4 2 0-16,0-3-1 0,3 3-13 0,0 5-2 0,0 0-8 0,3 1 12 15,3-1-12-15,0 5 0 0,1-4 0 0,5 7 0 16,0-3 0-16,0 3 0 0,3-2 0 16,3-6 0-16,3 6 0 0,-1-6 0 0,4 0-10 0,0 0 10 15,0-5-18-15,3 3 2 0,0-9 0 0,3 1 0 16,-3-6-3-16,0 1 0 0,0-3 0 0,-3-1 0 15,3-2 3-15,-1 0 1 0,-2-2 0 0,-3 2 0 16,3-5 15-16,-3-1-12 0,3-4 12 0,-3 5-12 16,-3-1 12-16,0 1 0 0,3 0 0 0,-6 0 0 15,3 0 8-15,-3 5 0 0,0-3 1 0,0 3 0 16,0 3 13-16,0 5 2 0,0 0 1 0,0 0 0 16,0 0-1-16,0 0 0 0,0 0 0 0,-3 5 0 15,0 3-8-15,0 3-1 0,3-3-1 0,0 5 0 16,3 0-14-16,0-5 8 0,3 5-8 0,0 0 0 0,3 1 0 15,3-1 0-15,0-3 0 0,6 4 0 16,-4-6 0-16,4 2 0 0,-3-7 0 0,3 2 0 0,0-5-9 0,-3 0 9 16,3 0 0-16,-1 0-9 0,1-5 9 15,-3-3 0-15,0 3 0 0,0-3 0 0,-3 0 0 0,0-3-8 16,-3-2 8-16,-3 5 0 0,3-5 0 0,-6-1-10 16,3 1 10-16,-6 0 0 0,0 2-12 0,0-2 12 15,-6 5-12-15,0-2 12 0,-3 2-8 0,-3 0 8 16,3 3 0-16,-3-1 0 0,0 4-8 0,0 2 8 15,0-6 0-15,3 12 0 0,3-4-9 0,0-2 9 16,3 6 0-16,3-6-9 0,0 5 0 0,3 3 0 16,0 0 0-16,0-3 0 0,3 8-6 0,0-7-1 0,3 1 0 0,-3 4 0 15,3-3 16-15,0 0-12 0,0 2 12 0,0-2-12 16,0 6 12-16,-3-6 0 0,3 2 0 0,-3-2-9 16,0 3 9-16,0-3 0 0,-1 5 8 0,1-5-8 15,0 2 13-15,0-2-1 0,3 6-1 0,-3-7 0 16,0-1-11-16,3 2 10 0,0-3-10 0,0 0 10 31,3 1-62-31,0-4-12 0,3-2-2 0,0-2-1 16,2-4-193-16,1 1-40 0</inkml:trace>
  <inkml:trace contextRef="#ctx0" brushRef="#br0" timeOffset="-154645.12">13629 17698 230 0,'0'0'20'0,"-3"-3"-20"0,-3-7 0 0,0 4 0 15,0-1 512-15,0-1 99 0,0-3 19 0,0 3 4 16,-3 3-434-16,3-3-86 0,0 3-18 0,-3 2-3 0,0-2-14 0,3-1-3 15,0 6-1-15,6 0 0 0,0 0-49 0,-6 0-10 16,0 0-1-16,-3 0-1 0,3 8-14 0,1-2 0 16,-4 4 0-16,0-2 0 0,-3 0 0 0,3 5 0 15,-3 0 0-15,3 1 0 0,0-1 0 0,0 3 0 16,3-3-8-16,-3 3 8 0,6-3 0 0,-3 6 0 16,6-6-8-16,0 5 8 0,0-4 0 0,3-1-12 15,3 0 12-15,3-5-10 0,-3 3-10 0,3-3-3 16,3-8 0-16,3 5 0 15,-3-10-8-15,0-1-1 0,0 4-1 0,-1-9 0 0,4 3 9 0,-3-5 1 16,0 0 1-16,-3-1 0 0,6-4 22 0,-6 5-11 16,-3-6 11-16,0-2-8 0,0 8 8 0,-3-6 9 15,0-2-1-15,0 3-8 0,-3-4 24 0,0 4-3 0,-3-1 0 0,3 3 0 16,-6 3 11-16,3 3 3 0,0 2 0 16,3 8 0-16,0 0-4 0,0 0-1 0,-3 0 0 0,0 2 0 15,0 9-14-15,3-3-2 0,-3 5-1 0,3 6 0 16,0-6-4-16,0 8-1 0,3 3 0 0,0-3 0 15,0-2-8-15,0 2 0 0,3-3 0 0,0 3 0 16,0-2 0-16,3-1 0 0,0-4 0 0,5-1 0 31,1-5-74-31,3 2-17 0,3-7-3 0,0-6-1253 0</inkml:trace>
  <inkml:trace contextRef="#ctx0" brushRef="#br0" timeOffset="-154428.92">13926 17351 2073 0,'-12'0'92'0,"12"0"19"0,-6 0-89 0,0 6-22 15,0 2 0-15,3-3 0 0,3-5 156 0,-3 3 26 16,1 7 6-16,-1-2 0 0,0 3-104 0,3-3-22 16,-6 5-4-16,3-5-1 0,0 5-18 0,0 0-4 15,-3 0-1-15,3-2 0 0,-3 2-25 0,3-5-9 16,-3 5 0-16,3 1 9 15,-3-4-54-15,0-2-11 0,0 5-3 0,3-5 0 16,0-2-111-16,0-1-22 0,3-5-5 0</inkml:trace>
  <inkml:trace contextRef="#ctx0" brushRef="#br0" timeOffset="-154295.4">13968 17346 1670 0,'0'0'148'0,"0"0"-118"0,-3 11-30 0,-3-3 0 0,3 0 193 0,-3 2 33 0,0-2 6 0,0 5 2 15,0 1-106-15,0-1-22 0,0 0-4 0,3 0-1 16,0 0-82-16,3 1-19 0,3-1 0 0</inkml:trace>
  <inkml:trace contextRef="#ctx0" brushRef="#br0" timeOffset="-153609.21">20287 16203 1440 0,'0'0'128'0,"0"0"-103"16,0 0-25-16,6 0 0 0,0 0 132 0,3 0 20 15,3 0 5-15,-3 5 1 0,3 3-24 0,0 0-5 16,0 5-1-16,-7 1 0 0,4 2-52 0,-6 2-12 16,3 3-1-16,-3 0-1 0,-3 1-36 0,3-1-7 15,-3 0-2-15,-3 0 0 0,3-2-5 0,0 2-2 16,0-3 0-16,-3-4 0 16,0-1-86-16,0 0-16 0,-3-2-4 0,3-9-1048 0</inkml:trace>
  <inkml:trace contextRef="#ctx0" brushRef="#br0" timeOffset="-153431.25">20040 16325 2196 0,'0'0'97'0,"-9"2"20"0,6 9-93 0,0 0-24 0,0-1 0 0,3 3 0 15,0-2 51-15,3 5 5 0,0-3 2 0,3 0 0 16,3 1-4-16,0 4-1 0,0-5 0 0,3 1 0 15,3 4-44-15,0-2-9 0,-4-3 0 0,4 0-768 16,3-2-153-16</inkml:trace>
  <inkml:trace contextRef="#ctx0" brushRef="#br0" timeOffset="-152520.78">20766 16579 1728 0,'-12'-3'153'0,"12"3"-122"16,0 0-31-16,-3 5 0 0,3-5 189 0,0 8 32 0,-3 3 7 0,6-3 0 16,0 2-179-16,-3 1-36 0,3 2-13 15,0 3 9-15,0 3 17 0,-3-3 3 0,0 7 1 0,0-7 0 16,-3 8-20-16,0-3-10 0,0-2 10 0,0-1-10 15,-5-2 16-15,5 3-2 0,-3-1-1 0,3 1 0 16,-3-6-13-16,3-2 9 0,0-1-9 0,0-2 8 16,0 3-8-16,3-11 0 0,0 0 0 0,0 0 0 31,0 0-32-31,0 0-8 0,0 0-1 0,9-6-1 16,-3 1-25-16,3-3-5 0,0-2 0 0,2-4-1 15,1 1-11-15,3-3-3 0,0 6 0 0,0-6 0 0,-3-3 53 0,3 1 10 0,0 4 3 0,3-1 0 16,-1-1 21-16,-2 8 16 0,0-3-2 0,3 3-1 15,-3 3 38-15,0 2 7 0,0-2 2 0,0 5 0 16,-1 5 8-16,-2 1 3 0,0-4 0 0,-3 9 0 16,3-3-17-16,0 0-3 0,-3 5-1 0,3-2 0 0,0 2-15 15,0 0-3-15,0 0-1 0,-4 0 0 0,1-5-6 16,3 6-1-16,-3-1 0 0,3-3 0 0,0-2-8 0,0 3-1 16,3-8-1-16,-3 5 0 0,3-6-3 0,-1 1-1 15,-2-6 0-15,3 1 0 0,-3-6 2 0,3 0 0 16,0-3 0-16,-3-2 0 0,3 0-4 0,0-1-8 15,-3-4 12-15,-4-3-4 0,1 5-8 0,3-3 0 16,-3-5 9-16,-3 9-9 0,0-4 0 0,-3 6 0 16,0-6 0-16,-3 9 0 0,0-1 0 0,0 1 0 15,-3 2 0-15,0 0 0 0,3 8 0 0,0 0 11 16,-3-6-11-16,3 6 12 0,0 0-12 0,0 0 0 16,0 0 0-16,0 0 0 0,0 8 0 0,0 3 0 15,0-3 0-15,-3 0 0 0,3 8 11 0,3-3-3 16,3 0-8-16,-3-2 12 0,0 2-12 0,3-2 8 0,0-4-8 15,3 7 0-15,0-9 8 0,0 6-8 0,3-3 0 0,0-1 0 16,-1-7 9-16,4 6-9 0,0-6 8 0,3 0-8 16,-3 0 9-16,3-6-9 0,0 1 10 0,3-3-10 15,-1-5 8-15,-2 5-8 0,-3-5 0 0,3-3 0 16,-6 0 0-16,0-2 0 0,-3 4-11 0,-3 1 11 16,-3-5-22-16,0 10 3 0,-3-6 1 0,0 1 0 15,-3 3-3-15,-6 2-1 0,3 0 0 0,-3 2 0 16,-3 4 22-16,0-1 0 0,-3 3 0 0,0 5 0 15,3 1-30-15,0-1-2 16,4-2 0-16,-1 5 0 0,3 5 32 0,3-3 0 0,0-2 0 0,3 6 0 16,0-1 0-16,6-3 0 0,0 4 0 0,3-6-9 15,-1 5 0-15,7-3 0 0,3-2 0 0,0-2 0 16,0 2 0-16,-3-3 0 0,3-3 0 0,-3 6 0 16,-1-2 9-16,-2-1 0 0,-3 0 0 0,6 3 0 0,-3-2 17 15,-3 1 6-15,0-1 1 0,-3 2 0 0,0 0 13 0,-3-3 3 16,0 6 1-16,0-4 0 0,-3 1-2 0,0 0-1 15,3-2 0-15,-3 4 0 0,0-10-25 0,6 8-5 16,0 0 0-16,3-3-8 16,-1 1-40-16,4-4-16 0,0 4-2 0,3-6-1 15,3 0-147-15,3-3-30 0</inkml:trace>
  <inkml:trace contextRef="#ctx0" brushRef="#br0" timeOffset="-151838.37">22347 16679 460 0,'-12'-10'41'0,"6"2"-33"0,-3 8-8 0,0-5 0 15,-6-3 442-15,3 5 86 0,0-2 18 0,1-1 3 16,-1 6-398-16,0-2-80 0,0-1-16 0,0 0-3 16,0 6 4-16,0 0 2 0,-3-3 0 0,0 2 0 15,1 4-41-15,-1-1-8 0,3-2-1 0,-3 10-8 16,3-3 9-16,0 4-9 0,0 2 0 0,3-3 9 16,0 3-9-16,3-1 0 0,0-1 0 0,3 2 0 15,0-3 0-15,3 3 0 0,0-3 0 0,6 0 0 16,-3-2 0-16,6-1 0 0,0 1 0 0,3-3 0 15,0-3-20-15,3 0 3 0,6-2 1 0,-3-3 0 16,-1-3-6-16,-2-2-1 0,-3 0 0 0,0-3 0 16,3 0-10-1,-3-3-3-15,-3-2 0 0,0 0 0 0,-3 0 25 0,-3-1 11 0,0-1-10 0,0-1 10 0,-6-3 0 16,0-2 0-16,-3 5 11 0,0 0-3 0,-6 0 9 16,3 6 3-16,0-3 0 0,-6 5 0 0,0 2 7 0,-6 1 1 15,1 2 1-15,2 3 0 0,0 3-9 0,0 2-3 16,0 1 0-16,6-1 0 0,0 3-9 0,3 0-8 15,6 2 12-15,0-2-12 0,6 6 0 0,3-1 0 16,6-3 0-16,3 1 0 0,3 0 0 0,6-4 0 16,0-7-8-16,2 8 8 0,4-5-14 0,0 0 3 15,0-6 1-15,0 0 0 0,-4 3 10 0,1-2-12 16,-3-6 12-16,-3 3-12 0,0-1 12 0,-4 6 0 16,-2-8 0-16,-3 0 0 0,-3 3 20 0,3 0-1 15,-6-3 0-15,3 3 0 0,-3-1 13 0,0 4 2 16,-3-4 1-16,-3 6 0 0,0 0-14 0,0 0-2 15,6 0-1-15,-6 0 0 0,0 0-7 0,3 6-2 0,0-1 0 0,-3 3 0 16,0 0-1-16,0-3-8 0,-3 3 12 0,0 0-4 16,0 3-8-16,0-4 10 0,-6 1-10 0,9-2 10 15,-3 4-10-15,3-4 0 0,0-6 0 0,0 0 8 16,0 0-8-16,0 0 0 0,0 0 0 0,0 0 0 16,0 0-8-16,0 0-4 0,3 0-1 0,12-3 0 31,-6-5-16-31,3 3-3 0,3-1-1 0,-1-2 0 15,1-5 1-15,3 0 1 0,3 0 0 0,-3-3 0 0,-3 5 14 0,3-2 2 0,-4 3 1 0,1-1 0 16,0 0 14-16,-3 11 0 0,0-5 0 0,-3 2 0 16,-3-2 10-16,3 5-2 0,-9 0 0 0,6 0 0 15,-6 0 26-15,3 5 5 0,0 3 1 0,-3 3 0 16,0 0-20-16,6-1-4 0,-3 3-1 0,0 1 0 16,0-1-15-16,0 0 0 0,6 6 0 0,-1-6 0 15,4 0-50-15,3 0-16 0,0 0-3 16,6 1-788-16,-3-1-158 0</inkml:trace>
  <inkml:trace contextRef="#ctx0" brushRef="#br0" timeOffset="-151405.21">23231 16703 1728 0,'-9'-16'153'0,"3"8"-122"16,-6 0-31-16,6-2 0 0,-3-3 175 0,-3 5 29 16,0-6 5-16,1 1 2 0,2 5-99 0,-3-2-19 15,-3-4-4-15,0 9-1 0,-6 0-11 0,9 2-2 16,-6-2-1-16,-2 5 0 0,8 0-51 0,0 5-11 0,0 6-1 15,3-3-1-15,0 0-10 0,0 2 0 0,3 3 0 0,3 3 0 16,0-2 0-16,-3-1 0 0,6 5 0 0,9-4 0 16,-6-1-9-16,3 0 9 0,3 0 0 0,0 0 0 15,3-5-17-15,3-2 3 0,0-1 1 0,-1 3 0 16,-5-5-4-16,9-1-1 0,-6-2 0 0,3-2 0 16,-3-1 7-16,3 0 2 0,-6-2 0 0,9 5 0 15,-7-5 9-15,-2 2 0 0,0-2 0 0,0 5 0 16,-9 0-11-16,9 0-3 0,-9 0-1 0,0 0 0 15,6 5 15-15,-6 3 0 0,9-3 0 0,-6 9 0 16,0-1 20-16,0 0-4 0,-6 3 0 0,3 2 0 16,-3 1-4-16,3 2 0 0,-6 3-1 0,0-3 0 15,3 6-11-15,-3 2 12 0,-6-3-12 0,9 1 12 16,-9-1-1-16,-2 3 0 0,5 0 0 0,-3-2 0 0,3-6-11 16,-6 5 0-16,0-5 9 0,-3-2-9 0,0-6 0 0,0 6 8 15,1-9-8-15,-4-2 0 0,6 0 0 16,-3-8 0-16,0 0 0 0,3-2 8 0,0-9-8 0,3 6 0 15,-2-9 8-15,5 1-8 0,0-3 0 0,3-7 0 16,3 1 0-16,3-4 0 16,3-6-17-16,6-2-8 0,9-9-2 0,-1 4-874 15,10-6-175-15</inkml:trace>
  <inkml:trace contextRef="#ctx0" brushRef="#br0" timeOffset="-151156.15">23579 16298 1094 0,'0'0'48'0,"0"0"11"0,-3-5-47 0,3 5-12 0,0 0 0 0,0 0 0 15,0 0 321-15,0 0 63 0,-6 8 12 0,3-3 2 16,-6 3-226-16,3 3-44 0,0-3-10 0,-2 5-2 15,-1-5-65-15,0 8-14 0,-3-3-2 0,-3 0-1 16,0 0-34-16,9 1 0 0,-9-1 0 0,6 0 0 16,-3-2-153-1,3-1-31-15,3 4-7 0</inkml:trace>
  <inkml:trace contextRef="#ctx0" brushRef="#br0" timeOffset="-151011.21">23791 16327 2246 0,'-3'0'200'0,"-3"8"-160"16,0-2-32-16,0 7-8 0,-3 0 128 0,0 3 25 16,-3 0 5-16,-3 2 1 0,-3 4-92 0,0 1-19 15,-2 4-3-15,2-1-906 16,-3 6-182-16</inkml:trace>
  <inkml:trace contextRef="#ctx0" brushRef="#br0" timeOffset="-148839.41">20052 17312 1094 0,'0'0'97'0,"0"0"-77"0,0-6-20 0,0 6 0 15,0 0 185-15,3-5 34 0,-3 5 6 0,6-3 2 16,-6 3-91-16,0 0-17 0,0 0-4 0,0 0-1 16,6 3-26-16,3 2-4 0,-3 3-2 0,-3 3 0 15,0-3-52-15,0 5-10 0,0 0-3 0,-3 1 0 16,3-4-17-16,3-2 10 0,-3 5-10 0,0 1 8 16,2-4-25-16,-2-2-6 0,3 0-1 0,-3-3 0 15,-3-5-217 1,0 0-44-16</inkml:trace>
  <inkml:trace contextRef="#ctx0" brushRef="#br0" timeOffset="-148658.03">19942 17320 2149 0,'-15'0'47'0,"15"0"9"0,-9 5 3 0,0-2 2 0,0-1-49 0,9-2-12 15,0 0 0-15,-3 8 0 0,0 0 48 0,3-3 6 16,6 3 2-16,3-2 0 0,-3 2 9 0,9 2 3 15,-6-2 0-15,6 3 0 0,3-1-47 0,-1-4-9 16,-5 4-1-16,3-2-1 16,0-3-73-16,-3 3-14 0,3-2-3 0,-3-4-1009 0</inkml:trace>
  <inkml:trace contextRef="#ctx0" brushRef="#br0" timeOffset="-148221.72">20397 17682 2361 0,'-15'3'104'0,"15"-3"23"0,0 0-102 0,0 0-25 0,0 0 0 0,0 0 0 16,0 0 40-16,9 0 2 0,-9 0 1 0,15 0 0 15,3-3-23-15,3 0-5 0,0-4-1 0,3 7 0 16,-1-8-14-16,1 2-13 0,-3-2 2 0,0-2 1 16,0 2-22-16,0-3-4 0,-4 1 0 0,-2-4-1 15,-3-1-22-15,0-1-4 0,-3 2-1 0,-3 4 0 16,-3-3 16-16,-3 5 4 0,-3 2 0 0,-3-2 0 0,-3 3 34 0,0-3 10 16,-3 3 0-16,-3 2 0 0,-5 3 20 0,2-2 9 15,-6 2 2-15,3 2 0 0,-3 1 33 0,0 5 6 16,1 2 2-16,5-2 0 0,-3 11 2 0,3-6 1 15,-3 8 0-15,6-2 0 0,0 2-23 0,6 3-4 16,4-6 0-16,-1 4-1 0,6-4-25 0,3 3-5 16,2-2-1-16,4-1 0 0,3-2-8 0,3-3-8 15,3 3 9-15,6-3-9 0,3-5 0 0,-1 0 0 16,7-2-8-16,3-6 8 16,0 0-139-16,2-6-21 0,4-2-4 0</inkml:trace>
  <inkml:trace contextRef="#ctx0" brushRef="#br0" timeOffset="-147057.66">21055 17542 1843 0,'-6'-8'164'0,"-3"3"-132"0,-3-3-32 0,3 0 0 15,-3-3 127-15,-2-2 18 0,-1 5 4 0,3-3 1 16,-3 9-36-16,0-3-7 0,-3-1-2 0,3 4 0 16,-3 4-58-16,4 4-12 0,-1-6-3 0,3 7 0 15,0 4-11-15,-3-3-2 0,3 10-1 0,0 1 0 16,0 2-18-16,0 0-17 0,3-2 3 0,0 7 1 15,4-7 13-15,-1 7 0 0,6-7 0 0,0 2 0 16,3-2 0-16,2-6 0 0,7 5 0 0,0-5 0 16,0-5 0-16,0 0 0 0,0-2 0 0,0-1 0 0,3-5 0 15,3 0-12-15,-6-5 0 0,2-1 0 0,1-2-2 0,-3-5 0 16,0 0 0-16,0 0 0 0,-3 0 14 0,0-6 0 16,0 3 0-16,-3-8 0 0,0 6 0 0,0-3 0 15,-3-1 0-15,0-1 0 0,-3 4 16 0,0 6-1 16,-3 0 0-16,3-1 0 0,-3 6 9 0,0 3 3 15,0-3 0-15,0 3 0 0,3 5-11 0,0 0-3 16,0 0 0-16,0 0 0 0,0 0-13 0,0 0 0 16,0 8 8-16,0 2-8 0,0-2 0 0,6 6 0 15,0-4 0-15,0 3 0 0,3 1 0 0,2-6 0 16,1 5 0-16,0-5 0 0,3 2 0 0,0-2 0 16,6-2 0-16,-3-4 0 0,3 1 0 0,-1 0 0 0,1-3 0 15,0 0 0-15,0 0 0 0,0-3-10 0,-3-2 10 0,2-1-8 16,1-2-3-16,-3-2 0 0,0 2 0 0,-6-5 0 15,0-1-1-15,-3 6 0 0,-3-5 0 0,-3 3 0 16,-3 2 12-16,-6-3-10 0,0 1 10 0,-3-1-10 16,-3 3 18-16,0-3 4 0,-3 4 1 0,0 1 0 15,0-2-13-15,1 8-10 0,-4-5 2 0,3 5 0 16,3 0 8-16,3 0 0 0,0 5 8 0,3 3-8 16,0-2 0-16,3 1 0 0,3 4 0 0,3-3 0 15,0 5 0-15,6 0-8 0,0 1 8 0,3 4 0 16,0 1 0-16,3-1-10 0,-3-2 10 0,2 3 0 15,4-6 0-15,0 8-8 0,-3-8 8 0,3 6 0 16,0-6 0-16,0 0 0 0,-6 0-8 0,-1 1 8 16,-2-4 0-16,0-2 0 0,0 5 0 0,-9-5 0 15,3-2 0-15,-6 4-10 0,0-7 10 0,-6 2-8 16,0-5 8-16,-6 0 0 0,1 0 0 0,-4 0 0 0,0-5 0 0,0 2 0 16,-3-2 8-16,0 0-8 0,1-1 0 0,2-2 8 15,3 3-8-15,0-3 0 0,3 3 17 0,3-3-1 16,3 0 0-16,3 3 0 0,3-3 0 0,3 3-1 15,3-3 0-15,3 2 0 0,6-2-15 0,0-2 0 16,3 7 0-16,-1-2 0 0,7 0 0 0,0 5 0 16,0-6 0-16,0 4 0 0,0-4-9 0,-1 6 9 15,-2-5 0-15,0 5-9 0,-3 0 9 0,0-3 0 16,-3-2 0-16,-1 5 0 0,1 0-8 0,-6-5 8 16,0 2-8-16,0-2 8 0,-6 5 0 0,-3 0 0 0,3-5 0 15,0-1 0-15,-6-2 0 0,3 6 8 0,-3-9-8 16,0 8 8-16,-3-2 2 0,0 0 1 0,0 2 0 0,-3-2 0 15,3 5 6-15,0-5 2 0,1 5 0 0,-1 5 0 16,0-5-6-16,0 5-1 0,3-2 0 16,0 5 0-16,3-3-12 0,0 8 0 0,0-5 0 0,0 3 0 15,3-3 0-15,0 5 0 0,3-2 0 0,0-3 0 16,2 5 0-16,1-5 0 0,3-3 0 0,0 6 0 16,0-3 0-16,0-3 0 0,0-3 0 0,3-2 0 15,0 0 0-15,3 0 0 0,2-2 0 0,-5-3 0 16,0-1-11-16,3 1 11 0,0-3-10 0,-3 0 10 15,-3-3 0-15,-3-2 0 0,0 5 0 0,-1-5 0 16,1 0 0-16,0 0 0 0,-9-1 0 0,3 1 0 16,3 3 0-16,-6-4 0 0,0 6 0 0,0 0 0 0,0 8 0 15,0 0 0-15,0 0 0 0,0 0 0 0,0 0 0 0,-3 3 0 16,6 2 0-16,-6 9-9 0,3-1 9 0,0 0 0 16,3 6-9-16,-3-6 9 0,3 8 0 0,-3 3 0 15,0-3 0-15,-3 3 0 0,6-3-9 0,-3 5 9 16,-3 1 0-16,0-3 0 0,0-3 0 0,0 5 0 15,-3 1 0-15,0 5 0 16,0-6 0-16,-2 6 0 0,-1-6 0 0,-3 1 0 0,-3-6 0 0,0 3 0 16,3-8 0-16,-3-1 0 0,0-7-8 0,-3 6 8 15,4-7 0-15,-4-1 0 0,0-6 0 0,3 0 0 16,-6-6 0-16,3-1 0 0,0-1 0 0,1-3 0 16,-1-2 0-16,0 0 0 0,0-6 0 0,3 3 0 15,3-2 0-15,3-1 0 0,3-2 0 0,3-3 0 0,9 3 0 16,3 0 0-1,6-3-24-15,3-2-2 0,6-1 0 0,5 1 0 16,4-6-124-16,6 5-25 0</inkml:trace>
  <inkml:trace contextRef="#ctx0" brushRef="#br0" timeOffset="-146833.04">22014 17240 2196 0,'0'-8'97'0,"3"3"20"15,-3 0-93-15,2 2-24 0,-2 3 0 0,0 0 0 16,0 0 44-16,0 0 4 0,0 0 0 0,0 0 1 0,0 0 44 0,-5 8 9 16,-1 0 2-16,0-3 0 0,-3 8-68 0,3-5-12 15,-3 6-4-15,0-1 0 16,3-3-92-16,-3 4-18 0,3-1-4 0</inkml:trace>
  <inkml:trace contextRef="#ctx0" brushRef="#br0" timeOffset="-146691.03">22281 17293 1900 0,'-14'0'84'0,"8"0"18"0,-6 0-82 0,0 5-20 16,-3 1 0-16,0 2 0 0,-3 0 213 0,0 2 39 0,0-2 7 0,4 5-979 15,-4 6-196-15</inkml:trace>
  <inkml:trace contextRef="#ctx0" brushRef="#br0" timeOffset="-140867.65">11482 14983 460 0,'0'0'20'0,"0"0"5"0,0 0-25 0,0 6 0 0,-3 2 0 0,1-3 0 15,-1 3 133-15,3-3 22 0,-3 3 4 0,3 0 1 16,-3 0-78-16,0 3-15 0,0-1-3 0,3 3-1 15,-3 1-16-15,0-4-3 0,0 3-1 0,0-2 0 16,3 5-17-16,0-3-3 0,-3 3-1 0,3 0 0 16,-3 5 6-16,3-3 2 0,-3-2 0 0,3 3 0 15,-3-1 1-15,3 4 0 0,0-1 0 0,-3-3 0 0,0 6-9 0,3 0-2 16,-3 0 0-16,3 0 0 0,-3-1 6 0,0 4 1 16,0-1 0-16,0 3 0 0,-3 6 1 0,3 2 1 15,0-3 0-15,0 11 0 0,-3-5-3 0,3 5-1 16,-3-5 0-16,3 4 0 0,0 4-5 0,0-3-2 15,0 0 0-15,0 3 0 0,0 2-6 0,0-5 0 16,3 3-1-16,-3-3 0 0,0-3-11 0,0 0 12 16,3-2-12-16,-3 5 12 0,-2-5-12 0,2 5 12 15,0 0-12-15,0 0 12 0,-3-3-4 0,0 0 0 16,0-2 0-16,0 2 0 0,-3-5 4 0,3 3 0 16,-3 0 0-16,3-1 0 0,0 1 1 0,-3-3 1 15,0 0 0-15,3-3 0 0,6 1-1 0,-6-3 0 16,0 5 0-16,-3-3 0 0,3 0-4 0,3-2-1 15,-5 5 0-15,2-2 0 0,-3-4-8 0,0 4 8 0,0-3-8 0,0 5 8 16,0-3-8-16,-3-2 0 0,3-1 9 0,0-1-9 16,0-1 0-16,3-8 9 0,0 0-9 0,0-2 0 15,3-6 8-15,-3 0-8 0,3-2 0 0,3-3 0 32,0-8-80-32,0 0-22 0,6-11-5 0</inkml:trace>
  <inkml:trace contextRef="#ctx0" brushRef="#br0" timeOffset="-138846.52">11491 14941 1101 0,'0'0'48'0,"0"0"12"0,0 0-48 0,0 0-12 0,0 0 0 0,0 0 0 16,0 0 48-16,0-5 8 0,0-1 2 0,3-1 0 15,3 1 3-15,3 1 1 0,3-3 0 0,0 3 0 16,0-3-12-16,3 2-2 0,6-1-1 0,0 4 0 16,2 0-11-16,1 1-1 0,0-4-1 0,0 4 0 15,3 2-14-15,-1 2-2 0,4-2-1 0,-3 3 0 16,6 0-8-16,-1-1-1 0,1 1-8 0,0 0 12 16,0-3-12-16,5 2 9 0,-2 1-9 0,9-1 8 0,2-2-8 0,4 0 0 15,0 0 0-15,2 0 0 0,-2 0 0 0,2 0 10 16,1-2-10-16,8-1 10 0,1 1-10 0,2-4 10 15,1 1-10-15,-4 0 10 0,1-1-10 0,-1 1 0 16,-5 2 0-16,2 1 0 0,1-1-15 0,-3 3 5 16,-4 0 1-16,-2 0 0 0,-4 3 9 0,1-1 0 15,0 4-9-15,-4-4 9 0,-2 4 0 0,6-1 0 16,-4 0 0-16,1 3 0 0,-1-3 0 0,1 1 10 16,0 2-2-16,-1-8-8 0,4 5 12 0,0-5-4 15,2 0 0-15,1 3-8 0,2-3 11 0,1 0-11 16,0-3 10-16,-1 3-10 0,1-3 8 0,-4 1-8 15,1 2 0-15,-3 0 0 0,-4 0 0 0,1 0 0 0,-3 2 0 16,-4 1 0-16,-5 0 0 0,-3 2 0 0,0 0 0 0,-4-2 0 16,1 0 0-16,-3-1 8 0,3 3-8 0,-3-2 0 15,2 0 19-15,1-1 1 0,-3 1 0 0,0 0 0 16,5-3-8-16,1 2 0 0,3 1-1 0,0 0 0 16,2-3-11-16,-2-3 8 0,3 0-8 0,0 1 8 15,-1-1-8-15,-2 0 0 0,3 3-10 0,-6-2 10 16,2-1-23-16,-5 3 2 0,0 0 0 0,-3 0 0 15,0 0 21-15,-7 3-11 0,-2-1 11 0,0-2-8 16,-3 3 8-16,0 0 0 0,-3-3 0 0,0 0 0 16,-3 2 10-16,3-2 4 0,-9 0 1 0,9 3 0 15,0-3 4-15,-1 3 1 0,1-3 0 0,-3 2 0 16,3 1-12-16,0-3-8 0,0 0 12 0,0 3-12 16,-3-1 8-16,0 1-8 0,-6-3 0 0,6 2 0 15,-6-2 12-15,6 3-12 0,-6-3 12 0,3 5-12 16,-3-5 18-16,3 6-3 0,-3 2-1 0,0 0 0 0,-3 2 7 0,0-2 2 15,0 3 0-15,-3 5 0 0,3-3 1 0,0 3 1 16,-3 0 0-16,0-1 0 0,0 9-7 0,3-3-2 16,-3 3 0-16,3 0 0 0,3 2-8 0,-3 1-8 15,0 5 12-15,3-1-12 0,0 4 0 0,0-1 0 16,0 1 0-16,-3-4 0 0,3 9 8 0,0-3-8 16,-3 5 0-16,0 3 0 0,0-2 0 0,0 2 0 15,-3-3 0-15,3 6 0 0,-2-6 0 0,2 3 8 16,0-3-8-16,-3 1 0 0,3-1 12 0,-3 0-4 15,3 1 0-15,0-1-8 0,0 0 24 0,0-2-3 0,0 0 0 16,3 2 0-16,0-2 0 0,0-1 0 0,0 1 0 0,0 5 0 16,0 0-11-16,-3-3-2 0,3 1-8 0,-3 2 12 15,0 0-12-15,0-3 8 0,0 3-8 0,-3-5 0 16,0 7 12-16,3-4-4 0,-3 2-8 0,-3 0 12 16,6-3-12-16,-3-2 0 0,3 5 8 0,-3-8-8 15,0-3 0-15,0 0 0 0,3-2 8 0,-3 0-8 16,1 0 0-16,-1-6 0 0,0 6 8 0,3-6-8 15,-3-4 0-15,3 1 0 0,0-1 0 0,-3 4 0 16,6-2 9-16,-6-3-9 0,3 0 8 0,0 3-8 16,3-3 10-16,-3 0-10 0,0-2 12 0,-3-1-12 15,6 3 16-15,-3-2-3 0,0-6-1 0,0 6 0 16,-3-1-12-16,3-2 0 0,0-3 0 0,0 3 0 16,0 0 12-16,0-3-3 0,0 1-1 0,3-1 0 15,-3 0-8-15,3 0 0 0,0 0 0 0,0-2 0 0,0-3 0 16,0-3 0-16,0 9 0 0,0-7 0 0,0-1 0 0,0 7 0 15,0-5 0-15,0 3 0 0,0-4 0 0,0 1 0 16,0-2 0-16,-3 4 0 0,3-2 0 0,0-3 0 16,-3-2 0-16,3 2 0 0,0 3 0 0,0-8 0 15,-3 6 8-15,-3-6-8 0,3 8 0 0,-3-3 0 16,3 0 8-16,0-2-8 0,3-3 0 0,-5 5 0 16,-1 0 0-16,0-2 0 0,6-3 0 0,-3 5 0 15,-6 3 0-15,3-2 0 0,3-6 0 0,-6 5 0 16,3 0 8-16,0-2-8 0,0-3 0 0,0 5 0 15,-3-5 0-15,0 5 0 0,-3-2 0 0,0 2 8 0,3-5-8 16,-5 0 0-16,-1 6 0 0,-3-4 0 16,0-2 0-16,-3 6 0 0,-6-6 0 0,-2 5 0 0,-7-3-12 0,0-2 12 15,0 6-17-15,-2-1 4 0,-4-2 1 0,0 2 0 16,1-5 12-16,-1 5 0 0,-6-2-10 0,1 2 10 16,-4-5 0-16,1 6 0 0,-4-4 0 0,3 3 0 15,1-5 0-15,-4 6 0 0,4-6 0 0,-4 5 0 16,-3-5 0-16,4 3 0 0,2-3 0 0,1 5 0 15,-1-5 0-15,-2 0 0 0,-1 5 0 0,-3-5 0 16,1 3 0-16,-4-3 0 0,1 5 0 0,2-5 0 16,1 0 0-16,-1 6 0 0,1-4 0 0,-4 3 0 15,-2 1 8-15,-1-4 10 0,3 4 2 0,1 2 0 16,2-3-9-16,1 3-2 0,-1-3 0 0,1 3 0 16,-4-3-9-16,4 1 12 0,2 2-12 0,3-3 12 15,4 3-12-15,-1-3 0 0,4 0 9 0,-1-2-9 16,-3 2 0-16,4 1 9 0,-4-4-9 0,0-2 0 0,7 0 11 15,2 0-11-15,-3 0 10 0,7-2-10 0,-1-4 8 0,3 6-8 16,0-5 0-16,4 2 9 0,-4-2-9 0,3 0 0 16,3 2 0-16,-2-2 0 0,-1-3 0 0,3 3 0 15,0-1 0-15,0 6 0 0,1-5 0 0,-1 2 0 16,0-2 0-16,3 5 8 0,3-5-8 0,1 5 0 16,-1 0 0-16,0-3 8 0,3 3-8 0,0 0 10 15,0 0-10-15,3 0 10 0,1 0-10 0,-1-5 0 16,-3 5 0-16,0 0 8 0,0 0-8 0,0-5 0 15,0 5 0-15,-2 0 0 0,-1-3 0 0,0 3 0 16,3 0 0-16,-3 0 0 0,-3 0 0 0,1 3 0 16,-1-3 0-16,3 0 0 0,-3 0 0 0,3-3 0 0,3 6 0 15,-2-3 0-15,5-3 0 0,0-2 0 0,0 5 0 0,0-6 0 16,3 6 0-16,3-2 0 0,0-4 0 16,3 1 0-16,0 3 0 0,3-4 0 0,0 6 0 0,3 0 0 15,0-8-9-15,0 3 9 0,3 0-12 0,3-3 12 16,-3-3-10-16,3 3 10 0,-3 0-8 0,3-5 8 15,-3 2-9-15,0-4 9 0,0 1-10 0,0 1 10 16,-3-3 0-16,0-5-9 0,0 3 9 0,0-4 0 16,-3-4 0-16,0 0-10 0,0-12 10 0,0-1 0 15,3-6-21-15,-3-8 2 0,3-8 1 0,0-2 0 16,3-4-41-16,0 4-8 0,0 5-1 16,3 5-1-16,-3 8 17 0,3 5 3 0,0 0 1 15,6 9 0-15,3-4-142 0,0 4-28 0</inkml:trace>
  <inkml:trace contextRef="#ctx0" brushRef="#br0" timeOffset="-133087.68">19430 14708 806 0,'0'0'36'0,"0"0"7"0,-3 5-35 0,0 3-8 16,0 3 0-16,3 0 0 0,-3 4 96 0,3 1 16 15,0 3 4-15,3 7 1 0,0 1-54 0,0 7-11 0,-3 3-3 0,0 3 0 16,0 2-9-16,0 6-3 0,0 2 0 0,0 6 0 16,0 2-8-16,0 0-1 0,0 3-1 0,-3 2 0 15,3 1-2-15,-3 5 0 0,0 2 0 0,0-2 0 16,-3 0-5-16,0 0 0 0,-3-3-1 0,3 0 0 15,0 3 10-15,0-6 3 0,-3-2 0 0,3 0 0 16,0-8-4-16,-2 5 0 0,2-10 0 0,0 2 0 16,3-2-6-16,-6-1-2 0,3-5 0 0,0 3 0 15,-3-5-4-15,3-3 0 0,-3-2-1 0,0-4 0 16,-3 4-5-16,3-6-1 0,0 0 0 0,0-5 0 16,0-3-9-16,-2 5 12 0,2-4-12 0,-3-4 12 15,3 3-32-15,0-5-5 16,0-3-2-16,0-5-919 0</inkml:trace>
  <inkml:trace contextRef="#ctx0" brushRef="#br0" timeOffset="-130941.6">19641 14671 979 0,'18'-8'43'0,"-6"6"9"0,3-1-41 0,3-2-11 0,6 2 0 0,-1 0 0 15,7 1 59-15,0-1 9 0,3 0 3 0,2 3 0 0,4 0-25 0,3 0-5 16,-1 3-1-16,4 0 0 0,0-1-23 0,2 1-5 16,7 2 0-16,-4-2-1 0,4 0-11 0,0-1 0 15,8-2 0-15,1 3 0 16,-1-3-21-16,1 3-7 0,-1-3 0 16,4 0-1-16,2-3-7 0,-2 0-2 0,-4 3 0 0,-2 0 0 15,5-2 2-15,-2-1 0 0,-1 3 0 0,1 0 0 16,-1-3 27-16,-2 1 9 0,-4-1 0 0,1 3 0 0,-7 0 11 0,4 0 9 15,3 0 1-15,-4 0 1 0,1 0 18 0,-7 3 3 16,1-3 1-16,-6 2 0 0,-4-2 3 0,4 3 1 16,0-3 0-16,-1 0 0 0,1-3-20 0,0 3-4 15,2 0-1-15,1 0 0 0,0 0-11 0,-1-2-3 16,-2 2 0-16,3-3 0 0,2 3-1 0,-2-3 0 0,0-2 0 16,-1 0 0-16,1 2-8 0,-1 0 0 0,-2 1 0 0,0-1 0 15,-6 1 0-15,-4 2-11 0,4-3 3 0,-3 0 0 16,-4 3 8-16,1-2 11 0,3 2-3 0,-3-6 0 15,0 6-8-15,-1-2 0 0,1-1 0 0,-3 3 0 16,6-3 0-16,-7 3 15 0,1-2-3 0,3 2 0 16,0 0-1-16,-9-3-1 0,5 3 0 0,-2-3 0 15,-3 3-10-15,0-2 0 0,6 2 0 0,-4 0 0 16,1-3 8-16,0 3-8 0,3-3 0 0,-3 1 8 16,-1 2 2-16,-2 0 0 0,-3 0 0 0,3 0 0 15,0 0 2-15,-3-3 1 0,-6 3 0 0,5 0 0 16,-5 0 10-16,0 0 1 0,6 3 1 0,-6-3 0 15,6 2-8-15,-6 1-1 0,3-3-1 0,0 3 0 16,5-3-15-16,1 0 8 0,0 2-8 0,3-2 0 16,-3 3 0-16,3 0 0 0,-1-1 0 0,-5 1 0 0,3 2 0 0,0-2-16 15,-12 2 1-15,3-2 1 0,-3 2 14 0,0 3-9 16,-6 0 9-16,2 0-8 0,-2-3 8 0,-3 3 11 16,0 0-3-16,0 3 0 0,0-3 26 0,0 2 5 15,0 3 1-15,0 3 0 0,0 0-26 0,0 3-5 16,0-3-1-16,0 5 0 0,-3-3-8 0,3 3 0 15,3 3 0-15,-3 0-11 0,0 5 11 0,0-2 0 16,0 2 0-16,0 3 0 0,0 5 0 0,0 2 0 16,-3 4 8-16,-2-1-8 0,2 0 0 0,-6 3 0 15,3 0 0-15,0 3 0 0,-3-3 0 0,0 2 0 16,3-2 0-16,-9 3 0 0,9-3 0 0,-3 3 0 0,0-3 0 0,3-3-8 16,-3-2 8-16,3-1 0 0,0-4 0 0,3 2-8 15,-3-5 8-15,4-3 0 0,-1 5 10 0,-3-2-10 16,6 0 23-16,-9 2-2 0,9-2 0 0,-6-1 0 15,0 1-5-15,-3 0-2 0,3-3 0 0,-3 0 0 16,3 0 22-16,-3-2 5 0,6-1 1 0,-6 1 0 16,6 2 7-16,-3-3 2 0,0 3 0 0,3 0 0 15,0 0-39-15,0 3-12 0,3-5 8 0,3 4-8 16,0 1 0-16,0 0-12 0,3-3 1 0,0 0 1 16,3-2-10-16,-3-4-3 0,3 1 0 0,3-3 0 15,-3-2 11-15,0 5 3 0,0-8 0 0,-6 2 0 16,6 3 9-16,2-2 0 0,-8-6-9 0,3 8 9 15,0-2 0-15,0-1 0 0,-3 1 0 0,0-3 0 0,0 0 0 16,-3-1 0-16,0 4 10 0,6-1-10 0,-6 1 12 16,3-3-4-16,-3 2 0 0,6 1-8 0,-3-1 11 0,-3-2-11 15,3 3 10-15,-3-3-10 0,3 0 8 0,-3-1-8 16,0-1 0-16,3 2 0 0,-3-3 17 0,0 3-2 16,0-3-1-16,-3 0 0 0,3 0-14 0,0 1-15 15,-3 4 3-15,0-5 1 0,0 6 11 0,-3-6 0 16,6 6 0-16,-9-6 0 0,9 3 12 0,-3 2-1 15,0 1-1-15,0 2 0 0,0-3-10 0,3 1 8 16,-3-3-8-16,-3 2 8 0,6-4-8 0,0-1 0 16,0 0 9-16,0-2-9 0,0 2 13 0,0 0-1 15,-3-5-1-15,0 5 0 0,3-2-3 0,0-3-8 0,0 5 12 16,0-5-4-16,-3 2-8 0,1-2 0 0,-1 0 0 16,-3 3 0-16,6-3 0 0,0 0 8 0,-9 2-8 0,9-2 0 15,0-2 0-15,-3 7 0 0,-6-5 8 0,9-3-8 16,-3 3 0-16,-3 3 0 0,0-3 9 0,0-3-9 15,-3 3 8-15,6-3-8 0,-3 3 8 0,-6-3-8 16,3 9 0-16,3-9 8 0,0 3-8 0,-3-3 0 16,0 3 0-16,-2 0 9 0,2-3-9 0,3 1 0 15,0 1 8-15,-3-1-8 0,-3-1 0 0,3-2 0 16,-3 7 21-16,3-7 1 0,-3 2 0 0,0 0 0 16,-3-2-32-16,6 2-6 0,-5 1-2 0,2-4 0 15,-3 4 18-15,6-1 0 0,-9-2 0 0,0 2 0 16,-3 0 16-16,0-2 0 0,1 2 0 0,-4 0 0 15,0-2-16-15,-3 2 0 0,3 3 0 0,-2-2 0 16,-4-6-21-16,3 5-1 0,-3-2 0 0,-5 2 0 16,2 0 22-16,-6-5-11 0,9 5 11 0,-5-5-8 0,-4 3 8 15,0 2-13-15,1-5 5 0,-4 6 8 0,9-6-21 0,-6 2 3 16,1 4 1-16,-4-6 0 0,0 0 4 0,1 5 1 16,-4-5 0-16,3 2 0 0,1 4 12 0,-1-6 0 15,3 0 0-15,1 5 0 0,-1-5 0 0,0 3-12 16,1-3 12-16,-1 5-12 0,0-5 12 0,1 0 0 15,-7 0 12-15,3 5-12 0,1-5 0 0,2 3 0 16,0-3 0-16,0 5-12 0,-2-5 12 0,2 0 0 16,-6 6 0-16,-5-4 0 0,-1 3 0 0,7 1 0 15,-4-6 12-15,3 5-12 0,-2-2 0 0,2 2 0 16,-3-5-15-16,1 5 5 0,-1-2 10 0,-2 2 12 16,5 1-2-16,-3-4-1 0,7 3-9 0,-4-5 0 15,3 6 0-15,-2-4 0 0,2-2 8 0,0 6 0 0,-2-1 0 16,-1-2 0-16,3-3 4 0,-2 5 1 15,-1 0 0-15,3-2 0 0,1-3 7 0,2 0 0 0,0 5 1 0,1-5 0 16,-1 0 1-16,3 0 0 0,0 0 0 0,1 0 0 16,-1 0-22-16,0 0 0 0,1 0 0 0,-1-5 0 15,0 2-8-15,0-2 0 0,1 5 0 0,-4-8 0 16,-3 3 8-16,1-1 0 0,-4 4 0 0,-3-4-8 16,4 1 8-16,-4 3 0 0,4-4 0 0,2 1 0 15,3 2 0-15,3-2 0 0,1 0 0 0,-1 5 0 16,3-3 8-16,3-2 1 0,4 5 0 0,-1-6 0 15,3 6-1-15,0 0 0 0,3 0 0 0,1 0 0 16,-1 0-8-16,3 0-9 0,3 0 9 0,0 0-13 16,0 0 13-16,6 0 0 0,-3 0 0 0,3 0 0 0,4 0 0 15,-1 0 0-15,3-5-8 0,0 5 8 16,0-2 0-16,3 2 0 0,0 0 0 0,0-6 0 0,0-7 0 16,3 5-19-16,-3-3 3 0,6-2 0 0,-6 0 0 0,3-3 1 15,0-8 0-15,-3 3 0 0,0-3 1 16,0 3 0-16,-3-3 0 0,0 3 0 0,-3-5 14 0,-3 5 0 15,3-3 0-15,0-3 0 0,-3 6 0 0,0-3 0 16,0-2 0-16,0-1 0 0,3 1 11 0,-3 0-2 16,0-6 0-16,3-3 0 0,0-4-9 0,3-6 8 15,0-6-8-15,3-1 8 0,3-7-8 0,3-7 0 16,0-11 0-16,6 3 0 0,0-8-12 0,3 3-4 16,-3-6 0-16,3 11-1 15,-3-3-8-15,0 6-2 0,-1 10 0 0,-2 3 0 16,-3 8-2-16,-3 7-1 0,0 4 0 0,-3 4 0 15,0 1-72-15,-3 7-14 0,-3 1-4 0</inkml:trace>
  <inkml:trace contextRef="#ctx0" brushRef="#br0" timeOffset="-125974.02">19597 17124 1357 0,'0'0'60'0,"0"0"12"0,0 0-57 0,0 0-15 0,0 0 0 0,8-3 0 16,1-2 8-16,3 0-8 0,3 2 11 0,0 0-11 15,3 1 22-15,0-4-2 0,6 6-1 0,-1 0 0 16,7-2 32-16,0 2 6 0,6 0 2 0,2 0 0 15,4 2-17-15,3-2-3 0,-1 6-1 0,1-4 0 16,3 4-17-16,5-6-3 0,4 5-1 0,-1 0 0 16,1-2-8-16,2 7-1 0,1-2-8 0,-1 0 12 0,1-2-12 0,3 2 0 15,-1-3 0-15,6 5 0 0,-2-2 0 16,2 0 0-16,-5 0 0 0,5-2 0 0,4 1 8 16,-4-1-8-16,1-1 0 0,-4 3 0 0,1-8 0 0,-4 5 0 15,1 3 0-15,-7-3-10 0,1-5 10 0,-1 6 0 16,-5-4 0-16,-3 4-8 0,-4-1 8 0,-5-2 0 15,-3-1 0-15,-4 1 0 0,-2 2 0 0,0-5 0 16,-3 6 0-16,-3-4 0 0,2-2 0 0,-2 0 0 16,0 0 0-16,-3 5 0 0,0-2 0 0,-6-3 0 15,-1 0 0-15,-2 0 0 0,0 0 0 0,0 0 0 16,-6-3 0-16,0 3-12 16,-6 0-16-16,0 0-3 0,0 0-1 0,0 0 0 15,0-5-27-15,0 3-5 0,0 2-2 0,0-6-642 0</inkml:trace>
  <inkml:trace contextRef="#ctx0" brushRef="#br0" timeOffset="-125656.96">22281 17298 172 0,'0'0'16'0,"-9"3"-16"16,9 2 0-16,0 6 0 0,0-3 261 0,0 5 50 16,0 0 9-16,0 6 3 0,0-1-243 0,9 4-48 15,-6-1-9-15,3 11-3 0,0-1 9 0,0 1 2 16,-3 2 0-16,0 3 0 0,0-2-15 0,-3-1-2 15,0 6-1-15,-3-3 0 0,0-3-13 0,3 3 0 16,-3-2 0-16,3-3 0 16,0 5 0-16,-3-8 0 0,0 8-12 0</inkml:trace>
  <inkml:trace contextRef="#ctx0" brushRef="#br0" timeOffset="-125091.4">19719 17026 1267 0,'-9'0'112'0,"6"0"-89"0,0 0-23 0,0 5 0 0,0 3 86 0,0 5 13 0,3 6 2 0,-3 5 1 16,3 5-83-16,0 3-19 0,0 5 0 0,-3 0 0 16,0 5 8-16,0 3 4 0,0 3 0 0,-3-1 0 15,0 4 6-15,-3 1 2 0,0 1 0 0,0-2 0 16,-3 2-4-16,0-3-1 0,0 3 0 0,4-6 0 31,-4 6-48-31,-3-2-10 0,3 1-1 0,3-1-1 0</inkml:trace>
  <inkml:trace contextRef="#ctx0" brushRef="#br0" timeOffset="-105688.47">3059 3154 1184 0,'9'-16'52'0,"-3"8"12"0,6 3-52 0,2-8-12 16,-2 5 0-16,3-3 0 0,6 0 37 0,-3 3 5 15,3 1 1-15,-3 1 0 0,5 1-11 0,1 2-3 16,3 1 0-16,0-1 0 0,3 0-3 0,5 3-1 16,1 3 0-16,6-3 0 0,-1 3-14 0,4-3-3 15,6 2-8-15,-1 1 12 0,1-3-12 0,-1 0 0 16,4 0 0-16,3 0 0 0,-1-3 0 0,4 1-8 15,-1 2 8-15,1-3-692 0</inkml:trace>
  <inkml:trace contextRef="#ctx0" brushRef="#br0" timeOffset="-103008.46">4035 13430 403 0,'0'0'17'0,"0"0"5"0,0 0-22 0,0 0 0 0,0 0 0 0,0 0 0 16,0 0 100-16,0 0 15 0,0 0 3 0,0 0 1 16,0-5-119-16,-3-3-13 0,0 3-8 0,3-1-2 15,-3 1 11-15,3 5 1 0,0-8 1 0,3 6 0 16,-3 2 10-16,0 0-12 0,0 0 12 0,3-6-12 15,-3 6 12-15,6-8 16 0,0 6-4 0,3-1-1 16,3-2 37-16,3-1 8 0,0 1 2 0,5 0 0 16,-2-6-12-16,6 1-2 0,0-4-1 0,3-1 0 15,3-7-19-15,5-1-4 0,7-4-1 0,0-2 0 0,8-5-7 16,4-6-2-16,2-2 0 0,7-3 0 0,-1-6 2 16,7 4 0-16,-1-3 0 0,7-1 0 0,-1-2 9 15,6 3 3-15,-2 0 0 0,2 0 0 0,4 2-24 0,-1 0 0 16,0 3 0-16,1 6 0 0,-1 2 9 0,0-3 1 15,4 5 0-15,-7 1 0 0,0 0-10 0,-2 2 8 16,-1 0-8-16,0 3 8 0,4 0-8 0,-7 3 0 16,-2 2 0-16,-7 0 8 0,1 3-8 0,-1 2 0 15,-2-2 0-15,-7 5 8 16,-8-2-56-16,-4 2-12 0</inkml:trace>
  <inkml:trace contextRef="#ctx0" brushRef="#br0" timeOffset="-102453.11">3857 15044 1612 0,'8'-2'144'0,"1"-4"-116"16,3-2-28-16,3-8 0 0,6-2 0 0,-3-3 0 15,3-6 0-15,5-2 0 0,7-3 0 0,0 1-15 16,3-4 5-16,2 1 1 0,1 2-2 0,3 0 0 16,-1 1 0-16,4-1 0 0,6 3 11 0,5-6 8 15,1 1-8-15,2-6 11 0,4 1-2 0,2-1 0 16,1-5 0-16,2 0 0 0,4-3 7 0,-1-2 2 16,1-3 0-16,2-5 0 0,3 0-7 0,4-6-2 15,2-2 0-15,0 0 0 0,-2 0 2 0,2-3 0 16,3 0 0-16,1 3 0 0,2 0 6 0,-3 2 2 0,-5 1 0 15,-1 2 0-15,3 6-19 0,-5-1-9 0,-4 8 1 0,-2 1 0 16,-4-1 8-16,-2 6 0 0,-4 5 0 0,-2 0 8 16,2 2-8-16,-5 4 9 0,-7 1-9 0,1 1 10 15,-3 3-10-15,-4 2 8 0,-5 0-8 0,3 0 8 16,-1-2-8-16,-8 2-9 0,-3-2 9 0,-3-1-13 31,2 1-19-31,-2 2-3 0,3-2-1 0,-9 2 0 0,-6-3-9 16,2 3-3-16,4 3 0 0,-6 0 0 0,-6 3-39 15,-3-1-8-15</inkml:trace>
  <inkml:trace contextRef="#ctx0" brushRef="#br0" timeOffset="-101967.64">4979 15446 1382 0,'0'0'61'0,"15"6"13"0,-1-1-59 0,4-2-15 16,0-6 0-16,3-2 0 0,3-3 100 0,3-3 18 0,-1-7 3 16,4-6 1-1,3-5-151-15,6-3-31 0,2-8-5 0,7-5-2 16,2-2 3-16,7-9 1 0,0-2 0 0,8-6 0 0,1-4 51 0,8-4 12 0,3 1 0 0,1-6 0 16,2-5 16-16,3 0 5 0,1-5 2 0,8 2 0 15,0 0 9-15,7 3 1 0,-1-2 1 0,0 2 0 16,-3 2-8-16,1 6-2 0,-7 5 0 0,0 6 0 15,-6 2-12-15,1 5-2 0,-4 4-1 0,-2 1 0 16,-1 9-1-16,-9 2-8 0,-8 8 12 0,-1 1-4 16,1 4-8-16,0 3 12 0,-13 1-12 0,-2 4 12 15,-4 1-12-15,1-1 0 0,-6 3 9 0,-3 3-9 16,-13 0 9-16,4 2-9 0,3-2 12 0,-9 2-12 0,-6 3 0 16,0 0 0-16,0 1-15 0,-6 1 5 15,-3 4-54-15,-3 2-12 0,-12 0-1 0,0 2-611 16</inkml:trace>
  <inkml:trace contextRef="#ctx0" brushRef="#br0" timeOffset="-101559.71">5732 15936 1710 0,'21'0'76'0,"-10"-8"15"0,4-3-73 0,9-2-18 0,0-8 0 0,3-6 0 16,6-4 0-16,5-6-16 0,1-6 4 0,6-4 0 16,2-4 12-16,7-1-9 0,-1-7 9 0,10-2-8 15,2-5 8-15,7 0 0 0,-4 0 0 0,7 0-8 16,5-6 8-16,3 4 12 0,4-4-2 0,-1 1-1 15,3 2 2-15,1 3 0 0,-7 2 0 0,3-2 0 16,1 3 8-16,-4-1 1 0,-6 3 1 0,-2 6 0 16,2-1-8-16,-5 3-1 0,-7 6-1 0,-2-1 0 15,-7 6-3-15,4-1-8 0,-4 6 12 0,1 0-4 16,-7 0 0-16,-2 6-8 0,3 1 12 0,-7 4-4 16,-5 0-8-16,0 4 0 0,-10 1 0 0,1 5 0 15,-3 0-11-15,-3 3-7 0,-3 3-2 0,-4 2 0 16,-2-3-34-16,-3 6-7 0,-3 0-2 15,-3 2 0-15,-6 3-29 0,0 0-7 0,0 0-1 0</inkml:trace>
  <inkml:trace contextRef="#ctx0" brushRef="#br0" timeOffset="-35550.81">13111 6048 230 0,'0'0'20'0,"0"0"-20"0,0 0 0 0,0 0 0 16,0 0 116-16,0 0 18 16,0 0 4-16,0 0 1 0,0 0-74 0,0 0-14 0,-3 3-3 0,3-3-1 15,-3 8-21-15,0-3-4 0,0-2-1 0,3-3 0 16,0 0-9-16,-6 8-3 0,6-3 0 0,0-5 0 16,-3 8-9-16,3-8 8 0,0 0-8 0,0 8 8 15,0 0 0-15,0-3 0 0,-3 3 0 0,0 0 0 16,3 3 6-16,0-3 1 0,-3 0 0 0,0 0 0 15,6-1-7-15,-3 1-8 0,-3 0 11 0,0 3-11 16,3-3 0-16,0 2 0 0,3-2 0 0,-3 3 0 16,-3 0 0-16,3-1 0 0,0 1 0 0,0-1 0 15,-3 4 0-15,0-4 0 0,3 1 0 0,-3 2 0 16,0 0 0-16,3 0 0 0,-3-2 0 0,0 2 0 0,0-5 0 16,0 3 0-16,6-1 8 0,-3 1-8 0,0-3 0 0,0 0 8 15,0-8-8-15,0 8 0 0,0 0 10 0,0-3-10 16,0-5 8-16,-3 5-8 0,0 0 8 0,3-5-8 15,0 6 8-15,0-1-8 0,0-5 15 16,0 8-3-16,0 0 0 0,0 0 0 0,-3-3-1 0,3 3-1 16,-3-3 0-16,3 1 0 0,0 2 0 0,0-3 0 15,0-5 0-15,0 5 0 0,3 3-10 0,-3-3 0 16,0-5 9-16,0 8-9 0,0-2 0 0,0-1 8 16,0-5-8-16,3 8 0 0,0-3 0 0,-3-5 0 15,0 0 0-15,0 0 0 0,0 0 0 0,0 0 0 0,0 0 0 16,6 3 0-16,0-1 0 0,0-4 0 0,-3-1 0 15,6 1 0-15,-3-1 0 0,0 0 0 0,0-2 0 0,0 0 0 16,3 2 0-16,0-2 0 0,-4 2 0 0,4 0 0 16,-3 3 0-16,3-2 0 0,0 2 0 0,-3-3 0 15,-6 3 0-15,12 0 0 0,-3 0 0 0,3 3 0 16,-3-1-8-16,3-2 8 0,-3 0-8 0,3 3 8 16,0 0-10-16,-1-3 10 0,1 0-12 0,3 0 12 15,0 0-13-15,0 2 4 0,-3 1 1 0,3-3 0 16,3 0-2-16,-1 0 0 0,-2 0 0 0,0 0 0 15,3-3-2-15,0 3 0 0,-3 0 0 0,3-2 0 16,3 2 12-16,-1 0-8 0,1 0 8 0,0-3-8 16,0 3 8-16,0 0 0 0,0 0 0 0,-4 0 0 15,1 3 0-15,0-1-12 0,-3 1 12 0,0 0-12 16,3-1 12-16,-3 1 0 0,0 0 0 0,-1-1 0 0,-2 1 0 16,3 2 0-16,-3-2 0 0,3-1 0 0,0 1 0 15,0 0 0-15,0-1 0 0,0-2 0 0,-4 3 0 0,4-3 0 16,0 0 0-16,3-3 0 0,0 3 0 0,3-2-8 15,-3-1 8-15,2 0 0 0,4 3 0 0,-3-2 0 16,0-1 0-16,-3 3 0 0,3 0 0 0,-4 0 0 16,-2-2 0-16,0 2 0 0,3 0 0 0,-3 0 0 15,-3 0 0-15,-3 2 0 0,3-2 0 0,0 3 0 16,0-1 0-16,-4-2 0 0,1 3 0 0,0 0 0 16,0-1 0-16,0-2 0 0,0 3 0 0,0-3 0 15,3-3 0-15,0 3 0 0,3 0 0 0,0 0 0 16,-6 0 0-16,2-2 0 0,4-1 0 0,0 0 11 15,0 1-11-15,0-1 12 0,0 1-12 0,0-4 0 0,-3 4 9 16,3-1-9-16,-4 0 0 0,1 1 8 0,0-1-8 16,-3 0 0-16,3 1 0 0,-3 2 0 0,-3 0 0 15,0-3 0-15,-6 3 0 0,9 0 0 0,-3 0 0 0,-6 0 0 16,0 0 0-16,9-3 8 0,-9 3-8 0,6 0 0 16,3 0 0-16,-9 0 8 0,0 0-8 0,0 0 0 15,0 0 8-15,0 0-8 0,0 0 8 0,0 0-8 16,6-2 0-16,-6 2 8 0,3-5-8 0,-3 5 0 15,0 0 8-15,0 0-8 0,0 0 8 0,0 0-8 16,-3-6 8-16,3 6-8 0,0-5 8 0,0 5-8 16,0 0 9-16,-6-3-9 0,6-2 12 0,0 5-12 15,-3-5 8-15,0 2-8 0,0-2 0 0,3 5 0 16,-3-6 0-16,3 6 0 0,0-5 0 0,-3 0 0 16,3 0 0-16,-3-1 0 0,3-2 0 0,0 8 0 15,0-5 0-15,0 5 0 0,0-5 0 0,0-1 0 0,-3 4 0 16,6-6 0-16,0 3-9 0,-3-3 9 0,0 8-25 0,3-8 0 15,-3 2 0-15,3 1 0 16,0-3-36-16,0-2-7 0</inkml:trace>
  <inkml:trace contextRef="#ctx0" brushRef="#br0" timeOffset="-33865.06">13417 4416 115 0,'0'0'10'0,"0"0"-10"0,0 0 0 0,0 0 0 15,0 0 61-15,0 0 11 0,3-3 1 0,-3 3 1 16,3-5-59-16,0 0-15 0,0 2 0 0,-3 3 0 15,6-3 0-15,0 1 0 0,0-1 0 0,0 3 0 16,3-3 14-16,-3 3 0 0,-6 0 0 0,6 0 0 16,3 0 18-16,3 0 3 0,-3 0 1 0,2 3 0 15,4 0-8-15,0-1 0 0,3-2-1 0,3 3 0 16,-3-3-13-16,6 0-2 0,-1 3-1 0,4-3 0 16,0 0-11-16,0 0 0 0,0-3 0 0,2 3 8 15,1 0-8-15,0 0 0 0,0 0 0 0,2 0 0 16,4 0 0-16,0 0 0 0,0 0 0 0,-4 3 0 15,1-3 0-15,-3 2 0 0,-3 1 0 0,2-3-11 16,-2 3-4-16,0-1-1 0,-6-2 0 0,0 3 0 0,-1 0 16 16,1-1 0-16,0-2 0 0,-3 3 0 0,-3-3-11 0,6-3-2 15,-3 3-1-15,2 0 0 0,1-2 24 0,0-1 5 16,-3-2 1-16,3-1 0 0,-3 1-16 0,-1 0 0 16,-2-1 0-16,0 1 0 0,0 0 0 0,0 0 0 15,-6-1 0-15,0 1 0 0,0 0 0 0,-3 2 0 16,-6 3 0-16,6-3 0 0,-6 3 0 0,0 0 0 15,0 0 0-15,0 0 0 0,0 0 0 0,0 0 0 16,6-2 0-16,-6 2 0 0,6-3 0 0,-6 3 0 16,6 0 0-16,-6 0 0 0,5 0 0 0,1 0 0 0,0 0 0 15,0 0 0-15,-6 0 0 0,9 3 0 0,-9-3 0 0,6 0 0 32,3 2-25-32,-3-2-5 0,-6 0-1 0,0 0 0 0</inkml:trace>
  <inkml:trace contextRef="#ctx0" brushRef="#br0" timeOffset="-33200.44">14739 6421 115 0,'-3'14'10'0,"3"-6"-10"0,3 0 0 0,-3-1 0 15,-3-1 30-15,3 2 4 0,0-3 1 0,0-5 0 16,0 0-24-16,0 0-11 0,3 5 10 0,-3-5-10 15,0 0 19-15,0 0-3 0,-3 6 0 0,3-6 0 16,0 0 17-16,0 0 3 0,-6 2 1 0,3 1 0 16,-3-3-21-16,0 3-4 0,0-3 0 0,0 0-1 15,-3 0 0-15,0 0 0 0,0-3 0 0,-3 3 0 16,0 0 11-16,-2 0 2 0,2 0 1 0,-6-3 0 16,0 3-4-16,-3-2-1 0,0 2 0 0,-2 0 0 15,-1 0-7-15,-3 0-1 0,0 0-1 0,-3 0 0 16,1 0-11-16,-1 0 8 0,-6 0-8 0,0 0 8 15,-2-3-8-15,-4 3 0 0,-6-3 0 0,4 3 0 16,-7 0 8-16,1 3-8 0,5 0 12 0,-3-3-4 0,4 0 26 16,-1 0 5-16,0 0 1 0,1 0 0 0,2 2 6 15,0 1 2-15,4 0 0 0,5-1 0 0,3 1-9 0,3-3-2 16,6 2 0-16,1 1 0 0,2 0-9 0,3-1-3 16,3 1 0-16,0-3 0 0,6 3-15 0,6-3-10 15,0 0 12-15,0 0-12 16,0 0-15-16,0 0-9 0,0 0-3 0,3 8-351 15,0-3-70-15</inkml:trace>
  <inkml:trace contextRef="#ctx0" brushRef="#br0" timeOffset="-30725.54">13423 8715 921 0,'0'0'40'0,"0"0"10"0,-3-2-40 0,0-4-10 0,3 6 0 0,-3-2 0 16,3-3 90-16,0-1 16 0,0-2 3 0,3 6 1 16,3-6-70-16,0 5-15 0,0 0-2 0,3 1-1 15,0-4-22-15,3 4 8 0,0-1-8 0,3 3 0 16,5 3 8-16,4-1-8 0,0 1 8 0,6 2-8 16,0 1-10-16,2 2-6 0,4-6-2 0,3 4 0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7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40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83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732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16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755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684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4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950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83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939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09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492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85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586" y="4342191"/>
            <a:ext cx="5484317" cy="411540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6960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53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0663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Shape 1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8" name="Shape 14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53675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5" name="Shape 1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6" name="Shape 1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7199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8880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7" name="Shape 1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8" name="Shape 14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98652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6" name="Shape 14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7" name="Shape 1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389572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Shape 14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Shape 1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088956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Shape 15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5" name="Shape 15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4698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Shape 15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0" name="Shape 15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60664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Shape 16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3" name="Shape 1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8214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" name="Shape 16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7" name="Shape 16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9664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Shape 16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Shape 16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202705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Shape 16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Shape 17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5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Shape 17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Shape 1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26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706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Shape 17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Shape 17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69458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7" name="Shape 17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8" name="Shape 17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7324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Shape 17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0" name="Shape 17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77295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Shape 5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2939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Shape 7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Shape 7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7946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Shape 8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1" name="Shape 8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8021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Shape 8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Shape 8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981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SzPct val="100000"/>
              <a:buChar char="●"/>
              <a:defRPr sz="1800"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66556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260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6503289" y="6223800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2000">
                <a:solidFill>
                  <a:srgbClr val="FFFFFF"/>
                </a:solidFill>
              </a:rPr>
              <a:pPr/>
              <a:t>‹#›</a:t>
            </a:fld>
            <a:endParaRPr lang="en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3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/>
              <a:t>Research at TTI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(C) Dhruv Batra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720" r:id="rId12"/>
    <p:sldLayoutId id="2147483728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tags" Target="../tags/tag39.xml"/><Relationship Id="rId18" Type="http://schemas.openxmlformats.org/officeDocument/2006/relationships/image" Target="../media/image6.png"/><Relationship Id="rId3" Type="http://schemas.openxmlformats.org/officeDocument/2006/relationships/tags" Target="../tags/tag29.xml"/><Relationship Id="rId21" Type="http://schemas.openxmlformats.org/officeDocument/2006/relationships/image" Target="../media/image9.png"/><Relationship Id="rId7" Type="http://schemas.openxmlformats.org/officeDocument/2006/relationships/tags" Target="../tags/tag33.xml"/><Relationship Id="rId12" Type="http://schemas.openxmlformats.org/officeDocument/2006/relationships/tags" Target="../tags/tag38.xml"/><Relationship Id="rId17" Type="http://schemas.openxmlformats.org/officeDocument/2006/relationships/notesSlide" Target="../notesSlides/notesSlide6.xml"/><Relationship Id="rId2" Type="http://schemas.openxmlformats.org/officeDocument/2006/relationships/tags" Target="../tags/tag28.xml"/><Relationship Id="rId16" Type="http://schemas.openxmlformats.org/officeDocument/2006/relationships/slideLayout" Target="../slideLayouts/slideLayout12.xml"/><Relationship Id="rId20" Type="http://schemas.openxmlformats.org/officeDocument/2006/relationships/image" Target="../media/image8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tags" Target="../tags/tag37.xml"/><Relationship Id="rId5" Type="http://schemas.openxmlformats.org/officeDocument/2006/relationships/tags" Target="../tags/tag31.xml"/><Relationship Id="rId15" Type="http://schemas.openxmlformats.org/officeDocument/2006/relationships/tags" Target="../tags/tag41.xml"/><Relationship Id="rId10" Type="http://schemas.openxmlformats.org/officeDocument/2006/relationships/tags" Target="../tags/tag36.xml"/><Relationship Id="rId19" Type="http://schemas.openxmlformats.org/officeDocument/2006/relationships/image" Target="../media/image7.png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tags" Target="../tags/tag40.xml"/><Relationship Id="rId2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customXml" Target="../ink/ink6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9.xml"/><Relationship Id="rId13" Type="http://schemas.openxmlformats.org/officeDocument/2006/relationships/tags" Target="../tags/tag54.xml"/><Relationship Id="rId18" Type="http://schemas.openxmlformats.org/officeDocument/2006/relationships/tags" Target="../tags/tag59.xml"/><Relationship Id="rId26" Type="http://schemas.openxmlformats.org/officeDocument/2006/relationships/image" Target="../media/image11.png"/><Relationship Id="rId3" Type="http://schemas.openxmlformats.org/officeDocument/2006/relationships/tags" Target="../tags/tag44.xml"/><Relationship Id="rId21" Type="http://schemas.openxmlformats.org/officeDocument/2006/relationships/tags" Target="../tags/tag62.xml"/><Relationship Id="rId7" Type="http://schemas.openxmlformats.org/officeDocument/2006/relationships/tags" Target="../tags/tag48.xml"/><Relationship Id="rId12" Type="http://schemas.openxmlformats.org/officeDocument/2006/relationships/tags" Target="../tags/tag53.xml"/><Relationship Id="rId17" Type="http://schemas.openxmlformats.org/officeDocument/2006/relationships/tags" Target="../tags/tag58.xml"/><Relationship Id="rId25" Type="http://schemas.openxmlformats.org/officeDocument/2006/relationships/notesSlide" Target="../notesSlides/notesSlide8.xml"/><Relationship Id="rId2" Type="http://schemas.openxmlformats.org/officeDocument/2006/relationships/tags" Target="../tags/tag43.xml"/><Relationship Id="rId16" Type="http://schemas.openxmlformats.org/officeDocument/2006/relationships/tags" Target="../tags/tag57.xml"/><Relationship Id="rId20" Type="http://schemas.openxmlformats.org/officeDocument/2006/relationships/tags" Target="../tags/tag61.xml"/><Relationship Id="rId1" Type="http://schemas.openxmlformats.org/officeDocument/2006/relationships/tags" Target="../tags/tag42.xml"/><Relationship Id="rId6" Type="http://schemas.openxmlformats.org/officeDocument/2006/relationships/tags" Target="../tags/tag47.xml"/><Relationship Id="rId11" Type="http://schemas.openxmlformats.org/officeDocument/2006/relationships/tags" Target="../tags/tag52.xml"/><Relationship Id="rId24" Type="http://schemas.openxmlformats.org/officeDocument/2006/relationships/slideLayout" Target="../slideLayouts/slideLayout12.xml"/><Relationship Id="rId5" Type="http://schemas.openxmlformats.org/officeDocument/2006/relationships/tags" Target="../tags/tag46.xml"/><Relationship Id="rId15" Type="http://schemas.openxmlformats.org/officeDocument/2006/relationships/tags" Target="../tags/tag56.xml"/><Relationship Id="rId23" Type="http://schemas.openxmlformats.org/officeDocument/2006/relationships/tags" Target="../tags/tag64.xml"/><Relationship Id="rId28" Type="http://schemas.openxmlformats.org/officeDocument/2006/relationships/image" Target="../media/image41.png"/><Relationship Id="rId10" Type="http://schemas.openxmlformats.org/officeDocument/2006/relationships/tags" Target="../tags/tag51.xml"/><Relationship Id="rId19" Type="http://schemas.openxmlformats.org/officeDocument/2006/relationships/tags" Target="../tags/tag60.xml"/><Relationship Id="rId4" Type="http://schemas.openxmlformats.org/officeDocument/2006/relationships/tags" Target="../tags/tag45.xml"/><Relationship Id="rId9" Type="http://schemas.openxmlformats.org/officeDocument/2006/relationships/tags" Target="../tags/tag50.xml"/><Relationship Id="rId14" Type="http://schemas.openxmlformats.org/officeDocument/2006/relationships/tags" Target="../tags/tag55.xml"/><Relationship Id="rId22" Type="http://schemas.openxmlformats.org/officeDocument/2006/relationships/tags" Target="../tags/tag63.xml"/><Relationship Id="rId27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c.gatech.edu/classes/AY2021/cs7643_fal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90.xml"/><Relationship Id="rId21" Type="http://schemas.openxmlformats.org/officeDocument/2006/relationships/tags" Target="../tags/tag85.xml"/><Relationship Id="rId42" Type="http://schemas.openxmlformats.org/officeDocument/2006/relationships/tags" Target="../tags/tag106.xml"/><Relationship Id="rId47" Type="http://schemas.openxmlformats.org/officeDocument/2006/relationships/tags" Target="../tags/tag111.xml"/><Relationship Id="rId63" Type="http://schemas.openxmlformats.org/officeDocument/2006/relationships/tags" Target="../tags/tag127.xml"/><Relationship Id="rId68" Type="http://schemas.openxmlformats.org/officeDocument/2006/relationships/tags" Target="../tags/tag132.xml"/><Relationship Id="rId7" Type="http://schemas.openxmlformats.org/officeDocument/2006/relationships/tags" Target="../tags/tag7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9" Type="http://schemas.openxmlformats.org/officeDocument/2006/relationships/tags" Target="../tags/tag93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tags" Target="../tags/tag101.xml"/><Relationship Id="rId40" Type="http://schemas.openxmlformats.org/officeDocument/2006/relationships/tags" Target="../tags/tag104.xml"/><Relationship Id="rId45" Type="http://schemas.openxmlformats.org/officeDocument/2006/relationships/tags" Target="../tags/tag109.xml"/><Relationship Id="rId53" Type="http://schemas.openxmlformats.org/officeDocument/2006/relationships/tags" Target="../tags/tag117.xml"/><Relationship Id="rId58" Type="http://schemas.openxmlformats.org/officeDocument/2006/relationships/tags" Target="../tags/tag122.xml"/><Relationship Id="rId66" Type="http://schemas.openxmlformats.org/officeDocument/2006/relationships/tags" Target="../tags/tag130.xml"/><Relationship Id="rId5" Type="http://schemas.openxmlformats.org/officeDocument/2006/relationships/tags" Target="../tags/tag69.xml"/><Relationship Id="rId61" Type="http://schemas.openxmlformats.org/officeDocument/2006/relationships/tags" Target="../tags/tag125.xml"/><Relationship Id="rId19" Type="http://schemas.openxmlformats.org/officeDocument/2006/relationships/tags" Target="../tags/tag8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43" Type="http://schemas.openxmlformats.org/officeDocument/2006/relationships/tags" Target="../tags/tag107.xml"/><Relationship Id="rId48" Type="http://schemas.openxmlformats.org/officeDocument/2006/relationships/tags" Target="../tags/tag112.xml"/><Relationship Id="rId56" Type="http://schemas.openxmlformats.org/officeDocument/2006/relationships/tags" Target="../tags/tag120.xml"/><Relationship Id="rId64" Type="http://schemas.openxmlformats.org/officeDocument/2006/relationships/tags" Target="../tags/tag128.xml"/><Relationship Id="rId69" Type="http://schemas.openxmlformats.org/officeDocument/2006/relationships/tags" Target="../tags/tag133.xml"/><Relationship Id="rId8" Type="http://schemas.openxmlformats.org/officeDocument/2006/relationships/tags" Target="../tags/tag72.xml"/><Relationship Id="rId51" Type="http://schemas.openxmlformats.org/officeDocument/2006/relationships/tags" Target="../tags/tag115.xml"/><Relationship Id="rId3" Type="http://schemas.openxmlformats.org/officeDocument/2006/relationships/tags" Target="../tags/tag67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38" Type="http://schemas.openxmlformats.org/officeDocument/2006/relationships/tags" Target="../tags/tag102.xml"/><Relationship Id="rId46" Type="http://schemas.openxmlformats.org/officeDocument/2006/relationships/tags" Target="../tags/tag110.xml"/><Relationship Id="rId59" Type="http://schemas.openxmlformats.org/officeDocument/2006/relationships/tags" Target="../tags/tag123.xml"/><Relationship Id="rId67" Type="http://schemas.openxmlformats.org/officeDocument/2006/relationships/tags" Target="../tags/tag131.xml"/><Relationship Id="rId20" Type="http://schemas.openxmlformats.org/officeDocument/2006/relationships/tags" Target="../tags/tag84.xml"/><Relationship Id="rId41" Type="http://schemas.openxmlformats.org/officeDocument/2006/relationships/tags" Target="../tags/tag105.xml"/><Relationship Id="rId54" Type="http://schemas.openxmlformats.org/officeDocument/2006/relationships/tags" Target="../tags/tag118.xml"/><Relationship Id="rId62" Type="http://schemas.openxmlformats.org/officeDocument/2006/relationships/tags" Target="../tags/tag126.xml"/><Relationship Id="rId70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49" Type="http://schemas.openxmlformats.org/officeDocument/2006/relationships/tags" Target="../tags/tag113.xml"/><Relationship Id="rId57" Type="http://schemas.openxmlformats.org/officeDocument/2006/relationships/tags" Target="../tags/tag121.xml"/><Relationship Id="rId10" Type="http://schemas.openxmlformats.org/officeDocument/2006/relationships/tags" Target="../tags/tag74.xml"/><Relationship Id="rId31" Type="http://schemas.openxmlformats.org/officeDocument/2006/relationships/tags" Target="../tags/tag95.xml"/><Relationship Id="rId44" Type="http://schemas.openxmlformats.org/officeDocument/2006/relationships/tags" Target="../tags/tag108.xml"/><Relationship Id="rId52" Type="http://schemas.openxmlformats.org/officeDocument/2006/relationships/tags" Target="../tags/tag116.xml"/><Relationship Id="rId60" Type="http://schemas.openxmlformats.org/officeDocument/2006/relationships/tags" Target="../tags/tag124.xml"/><Relationship Id="rId65" Type="http://schemas.openxmlformats.org/officeDocument/2006/relationships/tags" Target="../tags/tag129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9" Type="http://schemas.openxmlformats.org/officeDocument/2006/relationships/tags" Target="../tags/tag103.xml"/><Relationship Id="rId34" Type="http://schemas.openxmlformats.org/officeDocument/2006/relationships/tags" Target="../tags/tag98.xml"/><Relationship Id="rId50" Type="http://schemas.openxmlformats.org/officeDocument/2006/relationships/tags" Target="../tags/tag114.xml"/><Relationship Id="rId55" Type="http://schemas.openxmlformats.org/officeDocument/2006/relationships/tags" Target="../tags/tag1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0.png"/><Relationship Id="rId4" Type="http://schemas.openxmlformats.org/officeDocument/2006/relationships/image" Target="../media/image40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7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4.png"/><Relationship Id="rId4" Type="http://schemas.openxmlformats.org/officeDocument/2006/relationships/image" Target="../media/image6.png"/><Relationship Id="rId9" Type="http://schemas.openxmlformats.org/officeDocument/2006/relationships/image" Target="../media/image43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7.png"/><Relationship Id="rId7" Type="http://schemas.openxmlformats.org/officeDocument/2006/relationships/image" Target="../media/image4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6.png"/><Relationship Id="rId9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45.png"/><Relationship Id="rId14" Type="http://schemas.openxmlformats.org/officeDocument/2006/relationships/image" Target="../media/image4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47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1.png"/><Relationship Id="rId11" Type="http://schemas.openxmlformats.org/officeDocument/2006/relationships/image" Target="../media/image49.png"/><Relationship Id="rId5" Type="http://schemas.openxmlformats.org/officeDocument/2006/relationships/image" Target="../media/image44.png"/><Relationship Id="rId10" Type="http://schemas.openxmlformats.org/officeDocument/2006/relationships/image" Target="../media/image46.png"/><Relationship Id="rId4" Type="http://schemas.openxmlformats.org/officeDocument/2006/relationships/image" Target="../media/image6.png"/><Relationship Id="rId9" Type="http://schemas.openxmlformats.org/officeDocument/2006/relationships/image" Target="../media/image45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5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6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customXml" Target="../ink/ink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notesSlide" Target="../notesSlides/notesSlide5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slideLayout" Target="../slideLayouts/slideLayout12.xml"/><Relationship Id="rId30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CS 4803 / 7643: Deep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/>
          </a:p>
          <a:p>
            <a:r>
              <a:rPr lang="en-US" sz="2800" dirty="0"/>
              <a:t>Dhruv Batra </a:t>
            </a:r>
          </a:p>
          <a:p>
            <a:r>
              <a:rPr lang="en-US" sz="2800" dirty="0"/>
              <a:t>Georgia Tech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Variational Auto-Encoders (VAEs)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>
                <a:solidFill>
                  <a:prstClr val="black"/>
                </a:solidFill>
                <a:latin typeface="Arial"/>
                <a:ea typeface="Osaka"/>
                <a:cs typeface="Osaka"/>
              </a:rPr>
              <a:t>Variational </a:t>
            </a: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Inference, ELBO</a:t>
            </a:r>
          </a:p>
        </p:txBody>
      </p:sp>
    </p:spTree>
    <p:extLst>
      <p:ext uri="{BB962C8B-B14F-4D97-AF65-F5344CB8AC3E}">
        <p14:creationId xmlns:p14="http://schemas.microsoft.com/office/powerpoint/2010/main" val="2644325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  <p:pic>
        <p:nvPicPr>
          <p:cNvPr id="8" name="Picture 7" descr="fig11.10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295400"/>
            <a:ext cx="5803900" cy="46228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ED36DF4-67AB-47B5-ABF9-3C3CB03CB488}"/>
                  </a:ext>
                </a:extLst>
              </p14:cNvPr>
              <p14:cNvContentPartPr/>
              <p14:nvPr/>
            </p14:nvContentPartPr>
            <p14:xfrm>
              <a:off x="342360" y="429480"/>
              <a:ext cx="8740080" cy="6092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ED36DF4-67AB-47B5-ABF9-3C3CB03CB4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000" y="420120"/>
                <a:ext cx="8758800" cy="611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79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9CA1-9E2A-EB44-B019-8155D2D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C490-9566-C447-BC7B-0FBCB786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8533B-96A8-424C-95E5-69276686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CC49-B4E8-BF43-95D6-0E6D318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A209A21-0518-498A-B566-CD15E1ED403E}"/>
                  </a:ext>
                </a:extLst>
              </p14:cNvPr>
              <p14:cNvContentPartPr/>
              <p14:nvPr/>
            </p14:nvContentPartPr>
            <p14:xfrm>
              <a:off x="736920" y="537120"/>
              <a:ext cx="8283600" cy="42076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A209A21-0518-498A-B566-CD15E1ED403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560" y="527760"/>
                <a:ext cx="8302320" cy="422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01971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59CA1-9E2A-EB44-B019-8155D2D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2C490-9566-C447-BC7B-0FBCB786D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F8533B-96A8-424C-95E5-69276686A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3CC49-B4E8-BF43-95D6-0E6D318AB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8AA179-B58A-4DD3-B895-4ADA09C919A6}"/>
                  </a:ext>
                </a:extLst>
              </p14:cNvPr>
              <p14:cNvContentPartPr/>
              <p14:nvPr/>
            </p14:nvContentPartPr>
            <p14:xfrm>
              <a:off x="433440" y="857160"/>
              <a:ext cx="8671680" cy="5565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8AA179-B58A-4DD3-B895-4ADA09C919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080" y="847800"/>
                <a:ext cx="8690400" cy="558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6530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7945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Shape 778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79" name="Shape 779"/>
          <p:cNvCxnSpPr>
            <a:stCxn id="777" idx="0"/>
            <a:endCxn id="778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0" name="Shape 780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781" name="Shape 781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782" name="Shape 782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783" name="Shape 78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Shape 784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785" name="Shape 785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786" name="Shape 786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pic>
        <p:nvPicPr>
          <p:cNvPr id="787" name="Shape 787"/>
          <p:cNvPicPr preferRelativeResize="0"/>
          <p:nvPr/>
        </p:nvPicPr>
        <p:blipFill rotWithShape="1">
          <a:blip r:embed="rId20">
            <a:alphaModFix/>
          </a:blip>
          <a:srcRect b="60488"/>
          <a:stretch/>
        </p:blipFill>
        <p:spPr>
          <a:xfrm>
            <a:off x="6739522" y="3809876"/>
            <a:ext cx="2184977" cy="1478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8" name="Shape 788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89" name="Shape 789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0" name="Shape 790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Shape 791"/>
          <p:cNvPicPr preferRelativeResize="0"/>
          <p:nvPr/>
        </p:nvPicPr>
        <p:blipFill rotWithShape="1">
          <a:blip r:embed="rId20">
            <a:alphaModFix/>
          </a:blip>
          <a:srcRect t="51473" b="9899"/>
          <a:stretch/>
        </p:blipFill>
        <p:spPr>
          <a:xfrm>
            <a:off x="6752624" y="1339399"/>
            <a:ext cx="2141650" cy="1416430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Shape 792"/>
          <p:cNvSpPr txBox="1"/>
          <p:nvPr/>
        </p:nvSpPr>
        <p:spPr>
          <a:xfrm>
            <a:off x="6860475" y="1049600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data</a:t>
            </a:r>
          </a:p>
        </p:txBody>
      </p:sp>
      <p:sp>
        <p:nvSpPr>
          <p:cNvPr id="793" name="Shape 793"/>
          <p:cNvSpPr txBox="1"/>
          <p:nvPr/>
        </p:nvSpPr>
        <p:spPr>
          <a:xfrm>
            <a:off x="6690925" y="3574675"/>
            <a:ext cx="22020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794" name="Shape 794"/>
          <p:cNvCxnSpPr/>
          <p:nvPr/>
        </p:nvCxnSpPr>
        <p:spPr>
          <a:xfrm rot="10800000">
            <a:off x="7840575" y="3456775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5" name="Shape 795"/>
          <p:cNvSpPr txBox="1"/>
          <p:nvPr/>
        </p:nvSpPr>
        <p:spPr>
          <a:xfrm>
            <a:off x="6584750" y="2986775"/>
            <a:ext cx="2477400" cy="45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conv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4-layer upconv</a:t>
            </a:r>
          </a:p>
        </p:txBody>
      </p:sp>
      <p:cxnSp>
        <p:nvCxnSpPr>
          <p:cNvPr id="796" name="Shape 796"/>
          <p:cNvCxnSpPr/>
          <p:nvPr/>
        </p:nvCxnSpPr>
        <p:spPr>
          <a:xfrm rot="10800000">
            <a:off x="7832000" y="2762400"/>
            <a:ext cx="0" cy="217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7" name="Shape 797"/>
          <p:cNvSpPr txBox="1"/>
          <p:nvPr/>
        </p:nvSpPr>
        <p:spPr>
          <a:xfrm>
            <a:off x="2828275" y="1808062"/>
            <a:ext cx="2124300" cy="47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L2 Loss function: </a:t>
            </a:r>
          </a:p>
        </p:txBody>
      </p:sp>
      <p:pic>
        <p:nvPicPr>
          <p:cNvPr id="798" name="Shape 79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3501773" y="2252751"/>
            <a:ext cx="847150" cy="2692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9" name="Shape 799"/>
          <p:cNvCxnSpPr/>
          <p:nvPr/>
        </p:nvCxnSpPr>
        <p:spPr>
          <a:xfrm rot="10800000">
            <a:off x="3927760" y="2574325"/>
            <a:ext cx="0" cy="354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00" name="Shape 800"/>
          <p:cNvSpPr/>
          <p:nvPr/>
        </p:nvSpPr>
        <p:spPr>
          <a:xfrm>
            <a:off x="4527150" y="2368750"/>
            <a:ext cx="1085950" cy="2648800"/>
          </a:xfrm>
          <a:custGeom>
            <a:avLst/>
            <a:gdLst/>
            <a:ahLst/>
            <a:cxnLst/>
            <a:rect l="0" t="0" r="0" b="0"/>
            <a:pathLst>
              <a:path w="43438" h="105952" extrusionOk="0">
                <a:moveTo>
                  <a:pt x="16730" y="105952"/>
                </a:moveTo>
                <a:lnTo>
                  <a:pt x="43438" y="105952"/>
                </a:lnTo>
                <a:lnTo>
                  <a:pt x="43438" y="0"/>
                </a:lnTo>
                <a:lnTo>
                  <a:pt x="0" y="0"/>
                </a:lnTo>
              </a:path>
            </a:pathLst>
          </a:cu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sp>
      <p:sp>
        <p:nvSpPr>
          <p:cNvPr id="801" name="Shape 801"/>
          <p:cNvSpPr txBox="1"/>
          <p:nvPr/>
        </p:nvSpPr>
        <p:spPr>
          <a:xfrm>
            <a:off x="0" y="85725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Shape 802"/>
          <p:cNvSpPr txBox="1"/>
          <p:nvPr/>
        </p:nvSpPr>
        <p:spPr>
          <a:xfrm>
            <a:off x="274925" y="1623175"/>
            <a:ext cx="25629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Train such that features can be used to reconstruct original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Shape 803"/>
          <p:cNvSpPr txBox="1"/>
          <p:nvPr/>
        </p:nvSpPr>
        <p:spPr>
          <a:xfrm>
            <a:off x="4770725" y="1623175"/>
            <a:ext cx="19203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Doesn’t use labels!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33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grpSp>
        <p:nvGrpSpPr>
          <p:cNvPr id="37" name="SMARTInkShape-Group476">
            <a:extLst>
              <a:ext uri="{FF2B5EF4-FFF2-40B4-BE49-F238E27FC236}">
                <a16:creationId xmlns:a16="http://schemas.microsoft.com/office/drawing/2014/main" id="{B1E0B999-2A8B-E249-9777-98B2A6E18D87}"/>
              </a:ext>
            </a:extLst>
          </p:cNvPr>
          <p:cNvGrpSpPr/>
          <p:nvPr/>
        </p:nvGrpSpPr>
        <p:grpSpPr>
          <a:xfrm>
            <a:off x="5295676" y="3723680"/>
            <a:ext cx="365747" cy="1602825"/>
            <a:chOff x="5295676" y="3723680"/>
            <a:chExt cx="365747" cy="1602825"/>
          </a:xfrm>
        </p:grpSpPr>
        <p:sp>
          <p:nvSpPr>
            <p:cNvPr id="38" name="SMARTInkShape-1975">
              <a:extLst>
                <a:ext uri="{FF2B5EF4-FFF2-40B4-BE49-F238E27FC236}">
                  <a16:creationId xmlns:a16="http://schemas.microsoft.com/office/drawing/2014/main" id="{E6884028-B797-5F44-9804-BBF418210298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 bwMode="auto">
            <a:xfrm>
              <a:off x="5563208" y="3795117"/>
              <a:ext cx="89285" cy="89298"/>
            </a:xfrm>
            <a:custGeom>
              <a:avLst/>
              <a:gdLst/>
              <a:ahLst/>
              <a:cxnLst/>
              <a:rect l="0" t="0" r="0" b="0"/>
              <a:pathLst>
                <a:path w="89285" h="89298">
                  <a:moveTo>
                    <a:pt x="80355" y="0"/>
                  </a:moveTo>
                  <a:lnTo>
                    <a:pt x="80355" y="0"/>
                  </a:lnTo>
                  <a:lnTo>
                    <a:pt x="80355" y="8562"/>
                  </a:lnTo>
                  <a:lnTo>
                    <a:pt x="75614" y="8821"/>
                  </a:lnTo>
                  <a:lnTo>
                    <a:pt x="74218" y="9849"/>
                  </a:lnTo>
                  <a:lnTo>
                    <a:pt x="71793" y="16609"/>
                  </a:lnTo>
                  <a:lnTo>
                    <a:pt x="68942" y="17303"/>
                  </a:lnTo>
                  <a:lnTo>
                    <a:pt x="66793" y="17489"/>
                  </a:lnTo>
                  <a:lnTo>
                    <a:pt x="61760" y="20340"/>
                  </a:lnTo>
                  <a:lnTo>
                    <a:pt x="47515" y="32077"/>
                  </a:lnTo>
                  <a:lnTo>
                    <a:pt x="35687" y="37645"/>
                  </a:lnTo>
                  <a:lnTo>
                    <a:pt x="19609" y="51927"/>
                  </a:lnTo>
                  <a:lnTo>
                    <a:pt x="15985" y="52844"/>
                  </a:lnTo>
                  <a:lnTo>
                    <a:pt x="13628" y="53089"/>
                  </a:lnTo>
                  <a:lnTo>
                    <a:pt x="8365" y="56007"/>
                  </a:lnTo>
                  <a:lnTo>
                    <a:pt x="0" y="62498"/>
                  </a:lnTo>
                  <a:lnTo>
                    <a:pt x="4732" y="67246"/>
                  </a:lnTo>
                  <a:lnTo>
                    <a:pt x="9703" y="69574"/>
                  </a:lnTo>
                  <a:lnTo>
                    <a:pt x="23903" y="72185"/>
                  </a:lnTo>
                  <a:lnTo>
                    <a:pt x="35726" y="78457"/>
                  </a:lnTo>
                  <a:lnTo>
                    <a:pt x="77941" y="87385"/>
                  </a:lnTo>
                  <a:lnTo>
                    <a:pt x="89284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9" name="SMARTInkShape-1976">
              <a:extLst>
                <a:ext uri="{FF2B5EF4-FFF2-40B4-BE49-F238E27FC236}">
                  <a16:creationId xmlns:a16="http://schemas.microsoft.com/office/drawing/2014/main" id="{1278D614-07A6-EE46-905A-F3AA720E097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 bwMode="auto">
            <a:xfrm>
              <a:off x="5536406" y="3723680"/>
              <a:ext cx="8931" cy="160735"/>
            </a:xfrm>
            <a:custGeom>
              <a:avLst/>
              <a:gdLst/>
              <a:ahLst/>
              <a:cxnLst/>
              <a:rect l="0" t="0" r="0" b="0"/>
              <a:pathLst>
                <a:path w="8931" h="160735">
                  <a:moveTo>
                    <a:pt x="0" y="0"/>
                  </a:moveTo>
                  <a:lnTo>
                    <a:pt x="0" y="0"/>
                  </a:lnTo>
                  <a:lnTo>
                    <a:pt x="0" y="43449"/>
                  </a:lnTo>
                  <a:lnTo>
                    <a:pt x="0" y="86734"/>
                  </a:lnTo>
                  <a:lnTo>
                    <a:pt x="0" y="130627"/>
                  </a:lnTo>
                  <a:lnTo>
                    <a:pt x="0" y="136770"/>
                  </a:lnTo>
                  <a:lnTo>
                    <a:pt x="2646" y="142807"/>
                  </a:lnTo>
                  <a:lnTo>
                    <a:pt x="6137" y="148798"/>
                  </a:lnTo>
                  <a:lnTo>
                    <a:pt x="8930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0" name="SMARTInkShape-1977">
              <a:extLst>
                <a:ext uri="{FF2B5EF4-FFF2-40B4-BE49-F238E27FC236}">
                  <a16:creationId xmlns:a16="http://schemas.microsoft.com/office/drawing/2014/main" id="{5B30E136-B0DB-2A4C-AE50-63832372D2A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 bwMode="auto">
            <a:xfrm>
              <a:off x="5295676" y="5000625"/>
              <a:ext cx="26419" cy="325880"/>
            </a:xfrm>
            <a:custGeom>
              <a:avLst/>
              <a:gdLst/>
              <a:ahLst/>
              <a:cxnLst/>
              <a:rect l="0" t="0" r="0" b="0"/>
              <a:pathLst>
                <a:path w="26419" h="325880">
                  <a:moveTo>
                    <a:pt x="26418" y="0"/>
                  </a:moveTo>
                  <a:lnTo>
                    <a:pt x="26418" y="0"/>
                  </a:lnTo>
                  <a:lnTo>
                    <a:pt x="25426" y="9113"/>
                  </a:lnTo>
                  <a:lnTo>
                    <a:pt x="18729" y="45848"/>
                  </a:lnTo>
                  <a:lnTo>
                    <a:pt x="17733" y="81596"/>
                  </a:lnTo>
                  <a:lnTo>
                    <a:pt x="14891" y="125847"/>
                  </a:lnTo>
                  <a:lnTo>
                    <a:pt x="10434" y="160980"/>
                  </a:lnTo>
                  <a:lnTo>
                    <a:pt x="8929" y="203667"/>
                  </a:lnTo>
                  <a:lnTo>
                    <a:pt x="7639" y="246900"/>
                  </a:lnTo>
                  <a:lnTo>
                    <a:pt x="880" y="289527"/>
                  </a:lnTo>
                  <a:lnTo>
                    <a:pt x="0" y="308918"/>
                  </a:lnTo>
                  <a:lnTo>
                    <a:pt x="868" y="313101"/>
                  </a:lnTo>
                  <a:lnTo>
                    <a:pt x="2439" y="315891"/>
                  </a:lnTo>
                  <a:lnTo>
                    <a:pt x="4479" y="317750"/>
                  </a:lnTo>
                  <a:lnTo>
                    <a:pt x="6745" y="322462"/>
                  </a:lnTo>
                  <a:lnTo>
                    <a:pt x="7350" y="325107"/>
                  </a:lnTo>
                  <a:lnTo>
                    <a:pt x="7753" y="325879"/>
                  </a:lnTo>
                  <a:lnTo>
                    <a:pt x="8021" y="325401"/>
                  </a:lnTo>
                  <a:lnTo>
                    <a:pt x="8558" y="32146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1978">
              <a:extLst>
                <a:ext uri="{FF2B5EF4-FFF2-40B4-BE49-F238E27FC236}">
                  <a16:creationId xmlns:a16="http://schemas.microsoft.com/office/drawing/2014/main" id="{49701348-4300-2342-9B4D-7AFE435B6CB0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 bwMode="auto">
            <a:xfrm>
              <a:off x="5339953" y="4973836"/>
              <a:ext cx="44650" cy="339329"/>
            </a:xfrm>
            <a:custGeom>
              <a:avLst/>
              <a:gdLst/>
              <a:ahLst/>
              <a:cxnLst/>
              <a:rect l="0" t="0" r="0" b="0"/>
              <a:pathLst>
                <a:path w="44650" h="339329">
                  <a:moveTo>
                    <a:pt x="0" y="0"/>
                  </a:moveTo>
                  <a:lnTo>
                    <a:pt x="0" y="0"/>
                  </a:lnTo>
                  <a:lnTo>
                    <a:pt x="8821" y="0"/>
                  </a:lnTo>
                  <a:lnTo>
                    <a:pt x="8897" y="4740"/>
                  </a:lnTo>
                  <a:lnTo>
                    <a:pt x="11561" y="9713"/>
                  </a:lnTo>
                  <a:lnTo>
                    <a:pt x="15060" y="15231"/>
                  </a:lnTo>
                  <a:lnTo>
                    <a:pt x="17491" y="25071"/>
                  </a:lnTo>
                  <a:lnTo>
                    <a:pt x="17859" y="68467"/>
                  </a:lnTo>
                  <a:lnTo>
                    <a:pt x="18852" y="104344"/>
                  </a:lnTo>
                  <a:lnTo>
                    <a:pt x="25548" y="131382"/>
                  </a:lnTo>
                  <a:lnTo>
                    <a:pt x="27709" y="172665"/>
                  </a:lnTo>
                  <a:lnTo>
                    <a:pt x="34885" y="208361"/>
                  </a:lnTo>
                  <a:lnTo>
                    <a:pt x="35670" y="250031"/>
                  </a:lnTo>
                  <a:lnTo>
                    <a:pt x="35716" y="291703"/>
                  </a:lnTo>
                  <a:lnTo>
                    <a:pt x="36711" y="309379"/>
                  </a:lnTo>
                  <a:lnTo>
                    <a:pt x="44097" y="331639"/>
                  </a:lnTo>
                  <a:lnTo>
                    <a:pt x="44649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1979">
              <a:extLst>
                <a:ext uri="{FF2B5EF4-FFF2-40B4-BE49-F238E27FC236}">
                  <a16:creationId xmlns:a16="http://schemas.microsoft.com/office/drawing/2014/main" id="{5E4A4A31-28B6-3441-9967-731649AA63B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 bwMode="auto">
            <a:xfrm>
              <a:off x="5393541" y="4897356"/>
              <a:ext cx="142866" cy="253711"/>
            </a:xfrm>
            <a:custGeom>
              <a:avLst/>
              <a:gdLst/>
              <a:ahLst/>
              <a:cxnLst/>
              <a:rect l="0" t="0" r="0" b="0"/>
              <a:pathLst>
                <a:path w="142866" h="253711">
                  <a:moveTo>
                    <a:pt x="8920" y="58621"/>
                  </a:moveTo>
                  <a:lnTo>
                    <a:pt x="8920" y="58621"/>
                  </a:lnTo>
                  <a:lnTo>
                    <a:pt x="4180" y="53880"/>
                  </a:lnTo>
                  <a:lnTo>
                    <a:pt x="1852" y="48906"/>
                  </a:lnTo>
                  <a:lnTo>
                    <a:pt x="0" y="19812"/>
                  </a:lnTo>
                  <a:lnTo>
                    <a:pt x="2640" y="13922"/>
                  </a:lnTo>
                  <a:lnTo>
                    <a:pt x="4733" y="10962"/>
                  </a:lnTo>
                  <a:lnTo>
                    <a:pt x="9705" y="7674"/>
                  </a:lnTo>
                  <a:lnTo>
                    <a:pt x="38900" y="0"/>
                  </a:lnTo>
                  <a:lnTo>
                    <a:pt x="56181" y="4182"/>
                  </a:lnTo>
                  <a:lnTo>
                    <a:pt x="58287" y="5461"/>
                  </a:lnTo>
                  <a:lnTo>
                    <a:pt x="59690" y="7306"/>
                  </a:lnTo>
                  <a:lnTo>
                    <a:pt x="62242" y="12001"/>
                  </a:lnTo>
                  <a:lnTo>
                    <a:pt x="68265" y="20223"/>
                  </a:lnTo>
                  <a:lnTo>
                    <a:pt x="70022" y="26011"/>
                  </a:lnTo>
                  <a:lnTo>
                    <a:pt x="71305" y="51438"/>
                  </a:lnTo>
                  <a:lnTo>
                    <a:pt x="61697" y="77102"/>
                  </a:lnTo>
                  <a:lnTo>
                    <a:pt x="57181" y="88662"/>
                  </a:lnTo>
                  <a:lnTo>
                    <a:pt x="53647" y="105335"/>
                  </a:lnTo>
                  <a:lnTo>
                    <a:pt x="35817" y="137875"/>
                  </a:lnTo>
                  <a:lnTo>
                    <a:pt x="28165" y="146399"/>
                  </a:lnTo>
                  <a:lnTo>
                    <a:pt x="24749" y="147242"/>
                  </a:lnTo>
                  <a:lnTo>
                    <a:pt x="17853" y="147917"/>
                  </a:lnTo>
                  <a:lnTo>
                    <a:pt x="17851" y="152658"/>
                  </a:lnTo>
                  <a:lnTo>
                    <a:pt x="18843" y="154054"/>
                  </a:lnTo>
                  <a:lnTo>
                    <a:pt x="20496" y="154985"/>
                  </a:lnTo>
                  <a:lnTo>
                    <a:pt x="22590" y="155606"/>
                  </a:lnTo>
                  <a:lnTo>
                    <a:pt x="35941" y="163751"/>
                  </a:lnTo>
                  <a:lnTo>
                    <a:pt x="38840" y="164427"/>
                  </a:lnTo>
                  <a:lnTo>
                    <a:pt x="47661" y="170117"/>
                  </a:lnTo>
                  <a:lnTo>
                    <a:pt x="68454" y="190661"/>
                  </a:lnTo>
                  <a:lnTo>
                    <a:pt x="78374" y="204679"/>
                  </a:lnTo>
                  <a:lnTo>
                    <a:pt x="92448" y="214566"/>
                  </a:lnTo>
                  <a:lnTo>
                    <a:pt x="106595" y="221054"/>
                  </a:lnTo>
                  <a:lnTo>
                    <a:pt x="109755" y="223465"/>
                  </a:lnTo>
                  <a:lnTo>
                    <a:pt x="113266" y="228788"/>
                  </a:lnTo>
                  <a:lnTo>
                    <a:pt x="114203" y="231597"/>
                  </a:lnTo>
                  <a:lnTo>
                    <a:pt x="115820" y="233469"/>
                  </a:lnTo>
                  <a:lnTo>
                    <a:pt x="132278" y="244757"/>
                  </a:lnTo>
                  <a:lnTo>
                    <a:pt x="133198" y="248173"/>
                  </a:lnTo>
                  <a:lnTo>
                    <a:pt x="133790" y="253710"/>
                  </a:lnTo>
                  <a:lnTo>
                    <a:pt x="133893" y="249929"/>
                  </a:lnTo>
                  <a:lnTo>
                    <a:pt x="134899" y="248667"/>
                  </a:lnTo>
                  <a:lnTo>
                    <a:pt x="142865" y="2461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1980">
              <a:extLst>
                <a:ext uri="{FF2B5EF4-FFF2-40B4-BE49-F238E27FC236}">
                  <a16:creationId xmlns:a16="http://schemas.microsoft.com/office/drawing/2014/main" id="{C4DC1DE9-77F2-DE4A-ADEF-B3D451F1D0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 bwMode="auto">
            <a:xfrm>
              <a:off x="5502084" y="4617014"/>
              <a:ext cx="159339" cy="301816"/>
            </a:xfrm>
            <a:custGeom>
              <a:avLst/>
              <a:gdLst/>
              <a:ahLst/>
              <a:cxnLst/>
              <a:rect l="0" t="0" r="0" b="0"/>
              <a:pathLst>
                <a:path w="159339" h="301816">
                  <a:moveTo>
                    <a:pt x="114689" y="196088"/>
                  </a:moveTo>
                  <a:lnTo>
                    <a:pt x="114689" y="196088"/>
                  </a:lnTo>
                  <a:lnTo>
                    <a:pt x="107001" y="188399"/>
                  </a:lnTo>
                  <a:lnTo>
                    <a:pt x="105770" y="178346"/>
                  </a:lnTo>
                  <a:lnTo>
                    <a:pt x="75590" y="178228"/>
                  </a:lnTo>
                  <a:lnTo>
                    <a:pt x="69861" y="180874"/>
                  </a:lnTo>
                  <a:lnTo>
                    <a:pt x="64008" y="184365"/>
                  </a:lnTo>
                  <a:lnTo>
                    <a:pt x="53935" y="186790"/>
                  </a:lnTo>
                  <a:lnTo>
                    <a:pt x="13476" y="225866"/>
                  </a:lnTo>
                  <a:lnTo>
                    <a:pt x="10174" y="231812"/>
                  </a:lnTo>
                  <a:lnTo>
                    <a:pt x="7715" y="237762"/>
                  </a:lnTo>
                  <a:lnTo>
                    <a:pt x="1744" y="246690"/>
                  </a:lnTo>
                  <a:lnTo>
                    <a:pt x="0" y="252643"/>
                  </a:lnTo>
                  <a:lnTo>
                    <a:pt x="526" y="255619"/>
                  </a:lnTo>
                  <a:lnTo>
                    <a:pt x="3758" y="261572"/>
                  </a:lnTo>
                  <a:lnTo>
                    <a:pt x="4024" y="265540"/>
                  </a:lnTo>
                  <a:lnTo>
                    <a:pt x="1643" y="279615"/>
                  </a:lnTo>
                  <a:lnTo>
                    <a:pt x="4254" y="287120"/>
                  </a:lnTo>
                  <a:lnTo>
                    <a:pt x="6339" y="289518"/>
                  </a:lnTo>
                  <a:lnTo>
                    <a:pt x="22573" y="300030"/>
                  </a:lnTo>
                  <a:lnTo>
                    <a:pt x="28438" y="301815"/>
                  </a:lnTo>
                  <a:lnTo>
                    <a:pt x="31392" y="301299"/>
                  </a:lnTo>
                  <a:lnTo>
                    <a:pt x="43261" y="295988"/>
                  </a:lnTo>
                  <a:lnTo>
                    <a:pt x="46235" y="295430"/>
                  </a:lnTo>
                  <a:lnTo>
                    <a:pt x="55160" y="289904"/>
                  </a:lnTo>
                  <a:lnTo>
                    <a:pt x="64089" y="281983"/>
                  </a:lnTo>
                  <a:lnTo>
                    <a:pt x="67395" y="276266"/>
                  </a:lnTo>
                  <a:lnTo>
                    <a:pt x="83297" y="233383"/>
                  </a:lnTo>
                  <a:lnTo>
                    <a:pt x="86537" y="221249"/>
                  </a:lnTo>
                  <a:lnTo>
                    <a:pt x="92521" y="180249"/>
                  </a:lnTo>
                  <a:lnTo>
                    <a:pt x="89842" y="142909"/>
                  </a:lnTo>
                  <a:lnTo>
                    <a:pt x="88284" y="106869"/>
                  </a:lnTo>
                  <a:lnTo>
                    <a:pt x="87976" y="66347"/>
                  </a:lnTo>
                  <a:lnTo>
                    <a:pt x="81779" y="28246"/>
                  </a:lnTo>
                  <a:lnTo>
                    <a:pt x="79003" y="0"/>
                  </a:lnTo>
                  <a:lnTo>
                    <a:pt x="79965" y="22016"/>
                  </a:lnTo>
                  <a:lnTo>
                    <a:pt x="86660" y="55180"/>
                  </a:lnTo>
                  <a:lnTo>
                    <a:pt x="90383" y="98120"/>
                  </a:lnTo>
                  <a:lnTo>
                    <a:pt x="95556" y="138371"/>
                  </a:lnTo>
                  <a:lnTo>
                    <a:pt x="103708" y="178403"/>
                  </a:lnTo>
                  <a:lnTo>
                    <a:pt x="114872" y="220853"/>
                  </a:lnTo>
                  <a:lnTo>
                    <a:pt x="121716" y="238845"/>
                  </a:lnTo>
                  <a:lnTo>
                    <a:pt x="159338" y="28538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4" name="SMARTInkShape-1981">
              <a:extLst>
                <a:ext uri="{FF2B5EF4-FFF2-40B4-BE49-F238E27FC236}">
                  <a16:creationId xmlns:a16="http://schemas.microsoft.com/office/drawing/2014/main" id="{FB0BDED8-4CA2-5C41-B540-8AC65AB4A6E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 bwMode="auto">
            <a:xfrm>
              <a:off x="5331023" y="3964801"/>
              <a:ext cx="17861" cy="392888"/>
            </a:xfrm>
            <a:custGeom>
              <a:avLst/>
              <a:gdLst/>
              <a:ahLst/>
              <a:cxnLst/>
              <a:rect l="0" t="0" r="0" b="0"/>
              <a:pathLst>
                <a:path w="17861" h="392888">
                  <a:moveTo>
                    <a:pt x="17860" y="17840"/>
                  </a:moveTo>
                  <a:lnTo>
                    <a:pt x="17860" y="17840"/>
                  </a:lnTo>
                  <a:lnTo>
                    <a:pt x="8963" y="45"/>
                  </a:lnTo>
                  <a:lnTo>
                    <a:pt x="4199" y="0"/>
                  </a:lnTo>
                  <a:lnTo>
                    <a:pt x="2799" y="2970"/>
                  </a:lnTo>
                  <a:lnTo>
                    <a:pt x="246" y="45675"/>
                  </a:lnTo>
                  <a:lnTo>
                    <a:pt x="48" y="83200"/>
                  </a:lnTo>
                  <a:lnTo>
                    <a:pt x="15" y="116911"/>
                  </a:lnTo>
                  <a:lnTo>
                    <a:pt x="4" y="154681"/>
                  </a:lnTo>
                  <a:lnTo>
                    <a:pt x="2" y="197291"/>
                  </a:lnTo>
                  <a:lnTo>
                    <a:pt x="1" y="238690"/>
                  </a:lnTo>
                  <a:lnTo>
                    <a:pt x="0" y="278738"/>
                  </a:lnTo>
                  <a:lnTo>
                    <a:pt x="0" y="316731"/>
                  </a:lnTo>
                  <a:lnTo>
                    <a:pt x="0" y="358347"/>
                  </a:lnTo>
                  <a:lnTo>
                    <a:pt x="0" y="39288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5" name="SMARTInkShape-1982">
              <a:extLst>
                <a:ext uri="{FF2B5EF4-FFF2-40B4-BE49-F238E27FC236}">
                  <a16:creationId xmlns:a16="http://schemas.microsoft.com/office/drawing/2014/main" id="{B3CD7397-7C56-9C47-A526-9D37D284710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 bwMode="auto">
            <a:xfrm>
              <a:off x="5420320" y="3902273"/>
              <a:ext cx="17861" cy="361022"/>
            </a:xfrm>
            <a:custGeom>
              <a:avLst/>
              <a:gdLst/>
              <a:ahLst/>
              <a:cxnLst/>
              <a:rect l="0" t="0" r="0" b="0"/>
              <a:pathLst>
                <a:path w="17861" h="361022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5145" y="65770"/>
                  </a:lnTo>
                  <a:lnTo>
                    <a:pt x="2957" y="84420"/>
                  </a:lnTo>
                  <a:lnTo>
                    <a:pt x="7948" y="125550"/>
                  </a:lnTo>
                  <a:lnTo>
                    <a:pt x="7744" y="161832"/>
                  </a:lnTo>
                  <a:lnTo>
                    <a:pt x="1824" y="203542"/>
                  </a:lnTo>
                  <a:lnTo>
                    <a:pt x="360" y="245478"/>
                  </a:lnTo>
                  <a:lnTo>
                    <a:pt x="71" y="284851"/>
                  </a:lnTo>
                  <a:lnTo>
                    <a:pt x="10" y="325540"/>
                  </a:lnTo>
                  <a:lnTo>
                    <a:pt x="3" y="339984"/>
                  </a:lnTo>
                  <a:lnTo>
                    <a:pt x="2647" y="347227"/>
                  </a:lnTo>
                  <a:lnTo>
                    <a:pt x="6138" y="353752"/>
                  </a:lnTo>
                  <a:lnTo>
                    <a:pt x="7689" y="359961"/>
                  </a:lnTo>
                  <a:lnTo>
                    <a:pt x="9095" y="361021"/>
                  </a:lnTo>
                  <a:lnTo>
                    <a:pt x="11024" y="360735"/>
                  </a:lnTo>
                  <a:lnTo>
                    <a:pt x="17860" y="35718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1983">
              <a:extLst>
                <a:ext uri="{FF2B5EF4-FFF2-40B4-BE49-F238E27FC236}">
                  <a16:creationId xmlns:a16="http://schemas.microsoft.com/office/drawing/2014/main" id="{5E1F2E77-515D-C145-963D-1E0DB42F1CC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 bwMode="auto">
            <a:xfrm>
              <a:off x="5420357" y="3902395"/>
              <a:ext cx="169628" cy="267734"/>
            </a:xfrm>
            <a:custGeom>
              <a:avLst/>
              <a:gdLst/>
              <a:ahLst/>
              <a:cxnLst/>
              <a:rect l="0" t="0" r="0" b="0"/>
              <a:pathLst>
                <a:path w="169628" h="267734">
                  <a:moveTo>
                    <a:pt x="17823" y="53457"/>
                  </a:moveTo>
                  <a:lnTo>
                    <a:pt x="17823" y="53457"/>
                  </a:lnTo>
                  <a:lnTo>
                    <a:pt x="10134" y="45768"/>
                  </a:lnTo>
                  <a:lnTo>
                    <a:pt x="9261" y="40154"/>
                  </a:lnTo>
                  <a:lnTo>
                    <a:pt x="8896" y="14383"/>
                  </a:lnTo>
                  <a:lnTo>
                    <a:pt x="9887" y="12525"/>
                  </a:lnTo>
                  <a:lnTo>
                    <a:pt x="11540" y="11285"/>
                  </a:lnTo>
                  <a:lnTo>
                    <a:pt x="13635" y="10460"/>
                  </a:lnTo>
                  <a:lnTo>
                    <a:pt x="15031" y="8917"/>
                  </a:lnTo>
                  <a:lnTo>
                    <a:pt x="16582" y="4557"/>
                  </a:lnTo>
                  <a:lnTo>
                    <a:pt x="17988" y="2998"/>
                  </a:lnTo>
                  <a:lnTo>
                    <a:pt x="22196" y="1264"/>
                  </a:lnTo>
                  <a:lnTo>
                    <a:pt x="38781" y="0"/>
                  </a:lnTo>
                  <a:lnTo>
                    <a:pt x="44666" y="2578"/>
                  </a:lnTo>
                  <a:lnTo>
                    <a:pt x="47625" y="4655"/>
                  </a:lnTo>
                  <a:lnTo>
                    <a:pt x="64647" y="8980"/>
                  </a:lnTo>
                  <a:lnTo>
                    <a:pt x="66898" y="10907"/>
                  </a:lnTo>
                  <a:lnTo>
                    <a:pt x="76945" y="30104"/>
                  </a:lnTo>
                  <a:lnTo>
                    <a:pt x="87887" y="68764"/>
                  </a:lnTo>
                  <a:lnTo>
                    <a:pt x="80085" y="110036"/>
                  </a:lnTo>
                  <a:lnTo>
                    <a:pt x="62283" y="151685"/>
                  </a:lnTo>
                  <a:lnTo>
                    <a:pt x="50839" y="169543"/>
                  </a:lnTo>
                  <a:lnTo>
                    <a:pt x="24140" y="198786"/>
                  </a:lnTo>
                  <a:lnTo>
                    <a:pt x="17985" y="202383"/>
                  </a:lnTo>
                  <a:lnTo>
                    <a:pt x="14954" y="203342"/>
                  </a:lnTo>
                  <a:lnTo>
                    <a:pt x="12934" y="204974"/>
                  </a:lnTo>
                  <a:lnTo>
                    <a:pt x="9098" y="211019"/>
                  </a:lnTo>
                  <a:lnTo>
                    <a:pt x="0" y="214180"/>
                  </a:lnTo>
                  <a:lnTo>
                    <a:pt x="7655" y="214190"/>
                  </a:lnTo>
                  <a:lnTo>
                    <a:pt x="15777" y="220327"/>
                  </a:lnTo>
                  <a:lnTo>
                    <a:pt x="24052" y="223285"/>
                  </a:lnTo>
                  <a:lnTo>
                    <a:pt x="33779" y="229012"/>
                  </a:lnTo>
                  <a:lnTo>
                    <a:pt x="47796" y="232142"/>
                  </a:lnTo>
                  <a:lnTo>
                    <a:pt x="61924" y="241586"/>
                  </a:lnTo>
                  <a:lnTo>
                    <a:pt x="74269" y="253006"/>
                  </a:lnTo>
                  <a:lnTo>
                    <a:pt x="82928" y="256247"/>
                  </a:lnTo>
                  <a:lnTo>
                    <a:pt x="92399" y="258679"/>
                  </a:lnTo>
                  <a:lnTo>
                    <a:pt x="106563" y="265679"/>
                  </a:lnTo>
                  <a:lnTo>
                    <a:pt x="136875" y="267733"/>
                  </a:lnTo>
                  <a:lnTo>
                    <a:pt x="138863" y="266752"/>
                  </a:lnTo>
                  <a:lnTo>
                    <a:pt x="140188" y="265107"/>
                  </a:lnTo>
                  <a:lnTo>
                    <a:pt x="142653" y="260633"/>
                  </a:lnTo>
                  <a:lnTo>
                    <a:pt x="147055" y="255337"/>
                  </a:lnTo>
                  <a:lnTo>
                    <a:pt x="152319" y="252322"/>
                  </a:lnTo>
                  <a:lnTo>
                    <a:pt x="155112" y="251518"/>
                  </a:lnTo>
                  <a:lnTo>
                    <a:pt x="160861" y="245333"/>
                  </a:lnTo>
                  <a:lnTo>
                    <a:pt x="169627" y="2320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" name="SMARTInkShape-Group477">
            <a:extLst>
              <a:ext uri="{FF2B5EF4-FFF2-40B4-BE49-F238E27FC236}">
                <a16:creationId xmlns:a16="http://schemas.microsoft.com/office/drawing/2014/main" id="{CDFA346B-F7E8-B546-8A26-8FDDB7EB1C1E}"/>
              </a:ext>
            </a:extLst>
          </p:cNvPr>
          <p:cNvGrpSpPr/>
          <p:nvPr/>
        </p:nvGrpSpPr>
        <p:grpSpPr>
          <a:xfrm>
            <a:off x="5339953" y="2439038"/>
            <a:ext cx="294681" cy="731002"/>
            <a:chOff x="5339953" y="2439038"/>
            <a:chExt cx="294681" cy="731002"/>
          </a:xfrm>
        </p:grpSpPr>
        <p:sp>
          <p:nvSpPr>
            <p:cNvPr id="48" name="SMARTInkShape-1984">
              <a:extLst>
                <a:ext uri="{FF2B5EF4-FFF2-40B4-BE49-F238E27FC236}">
                  <a16:creationId xmlns:a16="http://schemas.microsoft.com/office/drawing/2014/main" id="{941FBDD2-9EC8-C543-ABEF-F842E64CA67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>
              <a:off x="5545372" y="2439038"/>
              <a:ext cx="89262" cy="292911"/>
            </a:xfrm>
            <a:custGeom>
              <a:avLst/>
              <a:gdLst/>
              <a:ahLst/>
              <a:cxnLst/>
              <a:rect l="0" t="0" r="0" b="0"/>
              <a:pathLst>
                <a:path w="89262" h="292911">
                  <a:moveTo>
                    <a:pt x="80331" y="177360"/>
                  </a:moveTo>
                  <a:lnTo>
                    <a:pt x="80331" y="177360"/>
                  </a:lnTo>
                  <a:lnTo>
                    <a:pt x="80331" y="164058"/>
                  </a:lnTo>
                  <a:lnTo>
                    <a:pt x="79339" y="162539"/>
                  </a:lnTo>
                  <a:lnTo>
                    <a:pt x="77686" y="161526"/>
                  </a:lnTo>
                  <a:lnTo>
                    <a:pt x="72642" y="159901"/>
                  </a:lnTo>
                  <a:lnTo>
                    <a:pt x="71953" y="157033"/>
                  </a:lnTo>
                  <a:lnTo>
                    <a:pt x="71510" y="151848"/>
                  </a:lnTo>
                  <a:lnTo>
                    <a:pt x="37098" y="150574"/>
                  </a:lnTo>
                  <a:lnTo>
                    <a:pt x="31361" y="155313"/>
                  </a:lnTo>
                  <a:lnTo>
                    <a:pt x="14729" y="179251"/>
                  </a:lnTo>
                  <a:lnTo>
                    <a:pt x="11487" y="191099"/>
                  </a:lnTo>
                  <a:lnTo>
                    <a:pt x="7016" y="211858"/>
                  </a:lnTo>
                  <a:lnTo>
                    <a:pt x="2053" y="230577"/>
                  </a:lnTo>
                  <a:lnTo>
                    <a:pt x="18" y="274794"/>
                  </a:lnTo>
                  <a:lnTo>
                    <a:pt x="0" y="278035"/>
                  </a:lnTo>
                  <a:lnTo>
                    <a:pt x="2626" y="284281"/>
                  </a:lnTo>
                  <a:lnTo>
                    <a:pt x="4716" y="287337"/>
                  </a:lnTo>
                  <a:lnTo>
                    <a:pt x="9683" y="290731"/>
                  </a:lnTo>
                  <a:lnTo>
                    <a:pt x="18057" y="292642"/>
                  </a:lnTo>
                  <a:lnTo>
                    <a:pt x="20956" y="292910"/>
                  </a:lnTo>
                  <a:lnTo>
                    <a:pt x="22888" y="292096"/>
                  </a:lnTo>
                  <a:lnTo>
                    <a:pt x="24176" y="290562"/>
                  </a:lnTo>
                  <a:lnTo>
                    <a:pt x="26600" y="286211"/>
                  </a:lnTo>
                  <a:lnTo>
                    <a:pt x="32550" y="278184"/>
                  </a:lnTo>
                  <a:lnTo>
                    <a:pt x="35747" y="269521"/>
                  </a:lnTo>
                  <a:lnTo>
                    <a:pt x="41544" y="259679"/>
                  </a:lnTo>
                  <a:lnTo>
                    <a:pt x="52634" y="215143"/>
                  </a:lnTo>
                  <a:lnTo>
                    <a:pt x="56008" y="187580"/>
                  </a:lnTo>
                  <a:lnTo>
                    <a:pt x="65935" y="153251"/>
                  </a:lnTo>
                  <a:lnTo>
                    <a:pt x="64185" y="115382"/>
                  </a:lnTo>
                  <a:lnTo>
                    <a:pt x="62810" y="76593"/>
                  </a:lnTo>
                  <a:lnTo>
                    <a:pt x="62538" y="35747"/>
                  </a:lnTo>
                  <a:lnTo>
                    <a:pt x="62473" y="0"/>
                  </a:lnTo>
                  <a:lnTo>
                    <a:pt x="62472" y="36962"/>
                  </a:lnTo>
                  <a:lnTo>
                    <a:pt x="62472" y="79460"/>
                  </a:lnTo>
                  <a:lnTo>
                    <a:pt x="72185" y="123825"/>
                  </a:lnTo>
                  <a:lnTo>
                    <a:pt x="80251" y="168436"/>
                  </a:lnTo>
                  <a:lnTo>
                    <a:pt x="89261" y="20415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1985">
              <a:extLst>
                <a:ext uri="{FF2B5EF4-FFF2-40B4-BE49-F238E27FC236}">
                  <a16:creationId xmlns:a16="http://schemas.microsoft.com/office/drawing/2014/main" id="{3032F79F-4593-DB4E-AA5A-3AA42F48E5A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>
              <a:off x="5411916" y="2723991"/>
              <a:ext cx="151280" cy="312104"/>
            </a:xfrm>
            <a:custGeom>
              <a:avLst/>
              <a:gdLst/>
              <a:ahLst/>
              <a:cxnLst/>
              <a:rect l="0" t="0" r="0" b="0"/>
              <a:pathLst>
                <a:path w="151280" h="312104">
                  <a:moveTo>
                    <a:pt x="17334" y="44212"/>
                  </a:moveTo>
                  <a:lnTo>
                    <a:pt x="17334" y="44212"/>
                  </a:lnTo>
                  <a:lnTo>
                    <a:pt x="22074" y="39471"/>
                  </a:lnTo>
                  <a:lnTo>
                    <a:pt x="24402" y="34498"/>
                  </a:lnTo>
                  <a:lnTo>
                    <a:pt x="25023" y="31783"/>
                  </a:lnTo>
                  <a:lnTo>
                    <a:pt x="26428" y="29973"/>
                  </a:lnTo>
                  <a:lnTo>
                    <a:pt x="30637" y="27962"/>
                  </a:lnTo>
                  <a:lnTo>
                    <a:pt x="35813" y="21776"/>
                  </a:lnTo>
                  <a:lnTo>
                    <a:pt x="41422" y="14397"/>
                  </a:lnTo>
                  <a:lnTo>
                    <a:pt x="59030" y="2875"/>
                  </a:lnTo>
                  <a:lnTo>
                    <a:pt x="64969" y="1035"/>
                  </a:lnTo>
                  <a:lnTo>
                    <a:pt x="78632" y="0"/>
                  </a:lnTo>
                  <a:lnTo>
                    <a:pt x="86911" y="2403"/>
                  </a:lnTo>
                  <a:lnTo>
                    <a:pt x="94890" y="5787"/>
                  </a:lnTo>
                  <a:lnTo>
                    <a:pt x="105051" y="7290"/>
                  </a:lnTo>
                  <a:lnTo>
                    <a:pt x="109546" y="9675"/>
                  </a:lnTo>
                  <a:lnTo>
                    <a:pt x="127067" y="28505"/>
                  </a:lnTo>
                  <a:lnTo>
                    <a:pt x="130596" y="37562"/>
                  </a:lnTo>
                  <a:lnTo>
                    <a:pt x="133255" y="77088"/>
                  </a:lnTo>
                  <a:lnTo>
                    <a:pt x="123684" y="113805"/>
                  </a:lnTo>
                  <a:lnTo>
                    <a:pt x="103914" y="153852"/>
                  </a:lnTo>
                  <a:lnTo>
                    <a:pt x="77229" y="196852"/>
                  </a:lnTo>
                  <a:lnTo>
                    <a:pt x="59038" y="224353"/>
                  </a:lnTo>
                  <a:lnTo>
                    <a:pt x="45345" y="234289"/>
                  </a:lnTo>
                  <a:lnTo>
                    <a:pt x="17498" y="247484"/>
                  </a:lnTo>
                  <a:lnTo>
                    <a:pt x="0" y="249558"/>
                  </a:lnTo>
                  <a:lnTo>
                    <a:pt x="4371" y="254324"/>
                  </a:lnTo>
                  <a:lnTo>
                    <a:pt x="9257" y="256658"/>
                  </a:lnTo>
                  <a:lnTo>
                    <a:pt x="11949" y="257280"/>
                  </a:lnTo>
                  <a:lnTo>
                    <a:pt x="26339" y="265428"/>
                  </a:lnTo>
                  <a:lnTo>
                    <a:pt x="29290" y="266104"/>
                  </a:lnTo>
                  <a:lnTo>
                    <a:pt x="60123" y="285493"/>
                  </a:lnTo>
                  <a:lnTo>
                    <a:pt x="78262" y="297255"/>
                  </a:lnTo>
                  <a:lnTo>
                    <a:pt x="113521" y="310010"/>
                  </a:lnTo>
                  <a:lnTo>
                    <a:pt x="151279" y="3121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1986">
              <a:extLst>
                <a:ext uri="{FF2B5EF4-FFF2-40B4-BE49-F238E27FC236}">
                  <a16:creationId xmlns:a16="http://schemas.microsoft.com/office/drawing/2014/main" id="{FA3623FE-9779-B64E-AFF3-4DE1CEB8003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 bwMode="auto">
            <a:xfrm>
              <a:off x="5438180" y="2803925"/>
              <a:ext cx="8930" cy="345124"/>
            </a:xfrm>
            <a:custGeom>
              <a:avLst/>
              <a:gdLst/>
              <a:ahLst/>
              <a:cxnLst/>
              <a:rect l="0" t="0" r="0" b="0"/>
              <a:pathLst>
                <a:path w="8930" h="345124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0" y="38826"/>
                  </a:lnTo>
                  <a:lnTo>
                    <a:pt x="992" y="80774"/>
                  </a:lnTo>
                  <a:lnTo>
                    <a:pt x="7067" y="118810"/>
                  </a:lnTo>
                  <a:lnTo>
                    <a:pt x="8377" y="152609"/>
                  </a:lnTo>
                  <a:lnTo>
                    <a:pt x="8821" y="194845"/>
                  </a:lnTo>
                  <a:lnTo>
                    <a:pt x="8908" y="237989"/>
                  </a:lnTo>
                  <a:lnTo>
                    <a:pt x="8925" y="276203"/>
                  </a:lnTo>
                  <a:lnTo>
                    <a:pt x="6282" y="300778"/>
                  </a:lnTo>
                  <a:lnTo>
                    <a:pt x="3784" y="313263"/>
                  </a:lnTo>
                  <a:lnTo>
                    <a:pt x="8670" y="345046"/>
                  </a:lnTo>
                  <a:lnTo>
                    <a:pt x="8757" y="345123"/>
                  </a:lnTo>
                  <a:lnTo>
                    <a:pt x="8929" y="3393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1987">
              <a:extLst>
                <a:ext uri="{FF2B5EF4-FFF2-40B4-BE49-F238E27FC236}">
                  <a16:creationId xmlns:a16="http://schemas.microsoft.com/office/drawing/2014/main" id="{011D42A0-A744-6640-B619-4FB37423629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 bwMode="auto">
            <a:xfrm>
              <a:off x="5339953" y="2759273"/>
              <a:ext cx="8563" cy="410767"/>
            </a:xfrm>
            <a:custGeom>
              <a:avLst/>
              <a:gdLst/>
              <a:ahLst/>
              <a:cxnLst/>
              <a:rect l="0" t="0" r="0" b="0"/>
              <a:pathLst>
                <a:path w="8563" h="410767">
                  <a:moveTo>
                    <a:pt x="0" y="0"/>
                  </a:moveTo>
                  <a:lnTo>
                    <a:pt x="0" y="0"/>
                  </a:lnTo>
                  <a:lnTo>
                    <a:pt x="0" y="39034"/>
                  </a:lnTo>
                  <a:lnTo>
                    <a:pt x="0" y="80804"/>
                  </a:lnTo>
                  <a:lnTo>
                    <a:pt x="4741" y="120913"/>
                  </a:lnTo>
                  <a:lnTo>
                    <a:pt x="7689" y="155330"/>
                  </a:lnTo>
                  <a:lnTo>
                    <a:pt x="8562" y="190663"/>
                  </a:lnTo>
                  <a:lnTo>
                    <a:pt x="4080" y="226267"/>
                  </a:lnTo>
                  <a:lnTo>
                    <a:pt x="1209" y="261952"/>
                  </a:lnTo>
                  <a:lnTo>
                    <a:pt x="358" y="297661"/>
                  </a:lnTo>
                  <a:lnTo>
                    <a:pt x="71" y="337161"/>
                  </a:lnTo>
                  <a:lnTo>
                    <a:pt x="6" y="377572"/>
                  </a:lnTo>
                  <a:lnTo>
                    <a:pt x="0" y="41076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479">
            <a:extLst>
              <a:ext uri="{FF2B5EF4-FFF2-40B4-BE49-F238E27FC236}">
                <a16:creationId xmlns:a16="http://schemas.microsoft.com/office/drawing/2014/main" id="{1B4C366A-87C1-1248-BCEE-CE9BF5420497}"/>
              </a:ext>
            </a:extLst>
          </p:cNvPr>
          <p:cNvGrpSpPr/>
          <p:nvPr/>
        </p:nvGrpSpPr>
        <p:grpSpPr>
          <a:xfrm>
            <a:off x="4348880" y="3268806"/>
            <a:ext cx="665365" cy="1597875"/>
            <a:chOff x="4348880" y="3268806"/>
            <a:chExt cx="665365" cy="1597875"/>
          </a:xfrm>
        </p:grpSpPr>
        <p:sp>
          <p:nvSpPr>
            <p:cNvPr id="53" name="SMARTInkShape-1989">
              <a:extLst>
                <a:ext uri="{FF2B5EF4-FFF2-40B4-BE49-F238E27FC236}">
                  <a16:creationId xmlns:a16="http://schemas.microsoft.com/office/drawing/2014/main" id="{46377121-F281-A146-919E-3781EC31E5FC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 bwMode="auto">
            <a:xfrm>
              <a:off x="4464847" y="3268806"/>
              <a:ext cx="549398" cy="695976"/>
            </a:xfrm>
            <a:custGeom>
              <a:avLst/>
              <a:gdLst/>
              <a:ahLst/>
              <a:cxnLst/>
              <a:rect l="0" t="0" r="0" b="0"/>
              <a:pathLst>
                <a:path w="549398" h="695976">
                  <a:moveTo>
                    <a:pt x="8926" y="695975"/>
                  </a:moveTo>
                  <a:lnTo>
                    <a:pt x="8926" y="695975"/>
                  </a:lnTo>
                  <a:lnTo>
                    <a:pt x="365" y="687413"/>
                  </a:lnTo>
                  <a:lnTo>
                    <a:pt x="0" y="673487"/>
                  </a:lnTo>
                  <a:lnTo>
                    <a:pt x="2644" y="668452"/>
                  </a:lnTo>
                  <a:lnTo>
                    <a:pt x="34626" y="626879"/>
                  </a:lnTo>
                  <a:lnTo>
                    <a:pt x="72467" y="587951"/>
                  </a:lnTo>
                  <a:lnTo>
                    <a:pt x="112098" y="552929"/>
                  </a:lnTo>
                  <a:lnTo>
                    <a:pt x="146431" y="521520"/>
                  </a:lnTo>
                  <a:lnTo>
                    <a:pt x="181740" y="487078"/>
                  </a:lnTo>
                  <a:lnTo>
                    <a:pt x="217337" y="446997"/>
                  </a:lnTo>
                  <a:lnTo>
                    <a:pt x="257760" y="403702"/>
                  </a:lnTo>
                  <a:lnTo>
                    <a:pt x="296417" y="359455"/>
                  </a:lnTo>
                  <a:lnTo>
                    <a:pt x="333005" y="314925"/>
                  </a:lnTo>
                  <a:lnTo>
                    <a:pt x="368982" y="270312"/>
                  </a:lnTo>
                  <a:lnTo>
                    <a:pt x="400037" y="230414"/>
                  </a:lnTo>
                  <a:lnTo>
                    <a:pt x="432830" y="188717"/>
                  </a:lnTo>
                  <a:lnTo>
                    <a:pt x="462942" y="149683"/>
                  </a:lnTo>
                  <a:lnTo>
                    <a:pt x="492654" y="108068"/>
                  </a:lnTo>
                  <a:lnTo>
                    <a:pt x="517632" y="71184"/>
                  </a:lnTo>
                  <a:lnTo>
                    <a:pt x="539525" y="34407"/>
                  </a:lnTo>
                  <a:lnTo>
                    <a:pt x="546330" y="18343"/>
                  </a:lnTo>
                  <a:lnTo>
                    <a:pt x="548766" y="15025"/>
                  </a:lnTo>
                  <a:lnTo>
                    <a:pt x="549397" y="11821"/>
                  </a:lnTo>
                  <a:lnTo>
                    <a:pt x="548826" y="8692"/>
                  </a:lnTo>
                  <a:lnTo>
                    <a:pt x="545521" y="1284"/>
                  </a:lnTo>
                  <a:lnTo>
                    <a:pt x="544258" y="675"/>
                  </a:lnTo>
                  <a:lnTo>
                    <a:pt x="540209" y="0"/>
                  </a:lnTo>
                  <a:lnTo>
                    <a:pt x="535101" y="2345"/>
                  </a:lnTo>
                  <a:lnTo>
                    <a:pt x="526848" y="83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1990">
              <a:extLst>
                <a:ext uri="{FF2B5EF4-FFF2-40B4-BE49-F238E27FC236}">
                  <a16:creationId xmlns:a16="http://schemas.microsoft.com/office/drawing/2014/main" id="{127C15B1-0FEE-1143-AE51-FF198C1BFF2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 bwMode="auto">
            <a:xfrm>
              <a:off x="4348880" y="4125516"/>
              <a:ext cx="607098" cy="741165"/>
            </a:xfrm>
            <a:custGeom>
              <a:avLst/>
              <a:gdLst/>
              <a:ahLst/>
              <a:cxnLst/>
              <a:rect l="0" t="0" r="0" b="0"/>
              <a:pathLst>
                <a:path w="607098" h="741165">
                  <a:moveTo>
                    <a:pt x="607097" y="741164"/>
                  </a:moveTo>
                  <a:lnTo>
                    <a:pt x="607097" y="741164"/>
                  </a:lnTo>
                  <a:lnTo>
                    <a:pt x="599408" y="741164"/>
                  </a:lnTo>
                  <a:lnTo>
                    <a:pt x="598994" y="740172"/>
                  </a:lnTo>
                  <a:lnTo>
                    <a:pt x="598535" y="736423"/>
                  </a:lnTo>
                  <a:lnTo>
                    <a:pt x="595684" y="731450"/>
                  </a:lnTo>
                  <a:lnTo>
                    <a:pt x="565396" y="692353"/>
                  </a:lnTo>
                  <a:lnTo>
                    <a:pt x="545797" y="663617"/>
                  </a:lnTo>
                  <a:lnTo>
                    <a:pt x="511927" y="622092"/>
                  </a:lnTo>
                  <a:lnTo>
                    <a:pt x="487793" y="598287"/>
                  </a:lnTo>
                  <a:lnTo>
                    <a:pt x="444218" y="559924"/>
                  </a:lnTo>
                  <a:lnTo>
                    <a:pt x="399663" y="515827"/>
                  </a:lnTo>
                  <a:lnTo>
                    <a:pt x="356795" y="472997"/>
                  </a:lnTo>
                  <a:lnTo>
                    <a:pt x="317122" y="428588"/>
                  </a:lnTo>
                  <a:lnTo>
                    <a:pt x="284793" y="385769"/>
                  </a:lnTo>
                  <a:lnTo>
                    <a:pt x="259584" y="350884"/>
                  </a:lnTo>
                  <a:lnTo>
                    <a:pt x="238113" y="315411"/>
                  </a:lnTo>
                  <a:lnTo>
                    <a:pt x="214333" y="280758"/>
                  </a:lnTo>
                  <a:lnTo>
                    <a:pt x="188017" y="239233"/>
                  </a:lnTo>
                  <a:lnTo>
                    <a:pt x="158970" y="197847"/>
                  </a:lnTo>
                  <a:lnTo>
                    <a:pt x="131698" y="154872"/>
                  </a:lnTo>
                  <a:lnTo>
                    <a:pt x="107202" y="116692"/>
                  </a:lnTo>
                  <a:lnTo>
                    <a:pt x="71330" y="72274"/>
                  </a:lnTo>
                  <a:lnTo>
                    <a:pt x="30820" y="30974"/>
                  </a:lnTo>
                  <a:lnTo>
                    <a:pt x="0" y="122"/>
                  </a:lnTo>
                  <a:lnTo>
                    <a:pt x="8808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974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Shape 865"/>
          <p:cNvSpPr/>
          <p:nvPr/>
        </p:nvSpPr>
        <p:spPr>
          <a:xfrm>
            <a:off x="2913600" y="485613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6" name="Shape 866"/>
          <p:cNvSpPr/>
          <p:nvPr/>
        </p:nvSpPr>
        <p:spPr>
          <a:xfrm>
            <a:off x="3321450" y="3892075"/>
            <a:ext cx="12126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7" name="Shape 867"/>
          <p:cNvCxnSpPr>
            <a:stCxn id="865" idx="0"/>
            <a:endCxn id="866" idx="2"/>
          </p:cNvCxnSpPr>
          <p:nvPr/>
        </p:nvCxnSpPr>
        <p:spPr>
          <a:xfrm rot="10800000">
            <a:off x="3927750" y="4203337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68" name="Shape 868"/>
          <p:cNvSpPr txBox="1"/>
          <p:nvPr/>
        </p:nvSpPr>
        <p:spPr>
          <a:xfrm>
            <a:off x="4232775" y="433005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</a:t>
            </a:r>
          </a:p>
        </p:txBody>
      </p:sp>
      <p:sp>
        <p:nvSpPr>
          <p:cNvPr id="869" name="Shape 869"/>
          <p:cNvSpPr txBox="1"/>
          <p:nvPr/>
        </p:nvSpPr>
        <p:spPr>
          <a:xfrm>
            <a:off x="1342675" y="4774000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870" name="Shape 870"/>
          <p:cNvSpPr txBox="1"/>
          <p:nvPr/>
        </p:nvSpPr>
        <p:spPr>
          <a:xfrm>
            <a:off x="1799875" y="3809875"/>
            <a:ext cx="148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</a:t>
            </a:r>
          </a:p>
        </p:txBody>
      </p:sp>
      <p:pic>
        <p:nvPicPr>
          <p:cNvPr id="871" name="Shape 8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8497" y="4931984"/>
            <a:ext cx="178500" cy="159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2" name="Shape 8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38500" y="3949022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3" name="Shape 873"/>
          <p:cNvSpPr txBox="1"/>
          <p:nvPr/>
        </p:nvSpPr>
        <p:spPr>
          <a:xfrm>
            <a:off x="4232775" y="3365900"/>
            <a:ext cx="12756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</a:t>
            </a:r>
          </a:p>
        </p:txBody>
      </p:sp>
      <p:sp>
        <p:nvSpPr>
          <p:cNvPr id="874" name="Shape 874"/>
          <p:cNvSpPr txBox="1"/>
          <p:nvPr/>
        </p:nvSpPr>
        <p:spPr>
          <a:xfrm>
            <a:off x="1132775" y="2820550"/>
            <a:ext cx="1771800" cy="59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Reconstructed input data</a:t>
            </a:r>
          </a:p>
        </p:txBody>
      </p:sp>
      <p:cxnSp>
        <p:nvCxnSpPr>
          <p:cNvPr id="875" name="Shape 875"/>
          <p:cNvCxnSpPr/>
          <p:nvPr/>
        </p:nvCxnSpPr>
        <p:spPr>
          <a:xfrm rot="10800000">
            <a:off x="3927750" y="3239275"/>
            <a:ext cx="0" cy="6528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6" name="Shape 876"/>
          <p:cNvSpPr/>
          <p:nvPr/>
        </p:nvSpPr>
        <p:spPr>
          <a:xfrm>
            <a:off x="2913587" y="29219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7" name="Shape 87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44861" y="2946751"/>
            <a:ext cx="165775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Shape 878"/>
          <p:cNvSpPr txBox="1"/>
          <p:nvPr/>
        </p:nvSpPr>
        <p:spPr>
          <a:xfrm>
            <a:off x="5677725" y="1858400"/>
            <a:ext cx="3198900" cy="16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Autoencoders can reconstruct data, and can learn features to initialize a supervised model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Features capture factors of variation in training data. Can we generate new images from an autoencoder?</a:t>
            </a:r>
          </a:p>
        </p:txBody>
      </p:sp>
      <p:sp>
        <p:nvSpPr>
          <p:cNvPr id="19" name="Shape 580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sz="3800" dirty="0" err="1"/>
              <a:t>Autoencoders</a:t>
            </a:r>
            <a:endParaRPr lang="en" sz="3800" dirty="0"/>
          </a:p>
        </p:txBody>
      </p:sp>
      <p:sp>
        <p:nvSpPr>
          <p:cNvPr id="20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D93978B-FEFD-4965-B21C-8F52BE5A55BF}"/>
                  </a:ext>
                </a:extLst>
              </p14:cNvPr>
              <p14:cNvContentPartPr/>
              <p14:nvPr/>
            </p14:nvContentPartPr>
            <p14:xfrm>
              <a:off x="282600" y="549720"/>
              <a:ext cx="6146640" cy="4578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D93978B-FEFD-4965-B21C-8F52BE5A55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73240" y="540360"/>
                <a:ext cx="6165360" cy="459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1208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6" name="Picture 2" descr="https://jaan.io/images/encoder-decoder.png">
            <a:extLst>
              <a:ext uri="{FF2B5EF4-FFF2-40B4-BE49-F238E27FC236}">
                <a16:creationId xmlns:a16="http://schemas.microsoft.com/office/drawing/2014/main" id="{DC918857-5BB4-874D-93A8-78AC3244C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5C7767F-D290-C74A-8E17-A5ED11990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27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7E0B6C-6E3A-0646-A467-A166F6C51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28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2" name="SMARTInkShape-2348"/>
          <p:cNvSpPr/>
          <p:nvPr>
            <p:custDataLst>
              <p:tags r:id="rId1"/>
            </p:custDataLst>
          </p:nvPr>
        </p:nvSpPr>
        <p:spPr bwMode="auto">
          <a:xfrm>
            <a:off x="2303869" y="830465"/>
            <a:ext cx="2428866" cy="123169"/>
          </a:xfrm>
          <a:custGeom>
            <a:avLst/>
            <a:gdLst/>
            <a:ahLst/>
            <a:cxnLst/>
            <a:rect l="0" t="0" r="0" b="0"/>
            <a:pathLst>
              <a:path w="2428866" h="123169">
                <a:moveTo>
                  <a:pt x="8920" y="53574"/>
                </a:moveTo>
                <a:lnTo>
                  <a:pt x="8920" y="53574"/>
                </a:lnTo>
                <a:lnTo>
                  <a:pt x="1232" y="61262"/>
                </a:lnTo>
                <a:lnTo>
                  <a:pt x="818" y="60684"/>
                </a:lnTo>
                <a:lnTo>
                  <a:pt x="0" y="53673"/>
                </a:lnTo>
                <a:lnTo>
                  <a:pt x="4734" y="53604"/>
                </a:lnTo>
                <a:lnTo>
                  <a:pt x="6129" y="54586"/>
                </a:lnTo>
                <a:lnTo>
                  <a:pt x="7060" y="56233"/>
                </a:lnTo>
                <a:lnTo>
                  <a:pt x="8675" y="62670"/>
                </a:lnTo>
                <a:lnTo>
                  <a:pt x="8811" y="66877"/>
                </a:lnTo>
                <a:lnTo>
                  <a:pt x="11518" y="72054"/>
                </a:lnTo>
                <a:lnTo>
                  <a:pt x="13628" y="74824"/>
                </a:lnTo>
                <a:lnTo>
                  <a:pt x="18619" y="77901"/>
                </a:lnTo>
                <a:lnTo>
                  <a:pt x="24145" y="80261"/>
                </a:lnTo>
                <a:lnTo>
                  <a:pt x="51593" y="103258"/>
                </a:lnTo>
                <a:lnTo>
                  <a:pt x="95396" y="114689"/>
                </a:lnTo>
                <a:lnTo>
                  <a:pt x="125026" y="118544"/>
                </a:lnTo>
                <a:lnTo>
                  <a:pt x="145518" y="123095"/>
                </a:lnTo>
                <a:lnTo>
                  <a:pt x="160911" y="123168"/>
                </a:lnTo>
                <a:lnTo>
                  <a:pt x="197840" y="117211"/>
                </a:lnTo>
                <a:lnTo>
                  <a:pt x="233430" y="115313"/>
                </a:lnTo>
                <a:lnTo>
                  <a:pt x="275003" y="109058"/>
                </a:lnTo>
                <a:lnTo>
                  <a:pt x="316913" y="102788"/>
                </a:lnTo>
                <a:lnTo>
                  <a:pt x="351642" y="94835"/>
                </a:lnTo>
                <a:lnTo>
                  <a:pt x="392795" y="89395"/>
                </a:lnTo>
                <a:lnTo>
                  <a:pt x="426491" y="83480"/>
                </a:lnTo>
                <a:lnTo>
                  <a:pt x="462602" y="80295"/>
                </a:lnTo>
                <a:lnTo>
                  <a:pt x="502296" y="73508"/>
                </a:lnTo>
                <a:lnTo>
                  <a:pt x="535775" y="66205"/>
                </a:lnTo>
                <a:lnTo>
                  <a:pt x="575240" y="62608"/>
                </a:lnTo>
                <a:lnTo>
                  <a:pt x="613501" y="55700"/>
                </a:lnTo>
                <a:lnTo>
                  <a:pt x="654824" y="48361"/>
                </a:lnTo>
                <a:lnTo>
                  <a:pt x="693637" y="44753"/>
                </a:lnTo>
                <a:lnTo>
                  <a:pt x="736115" y="38834"/>
                </a:lnTo>
                <a:lnTo>
                  <a:pt x="780121" y="35647"/>
                </a:lnTo>
                <a:lnTo>
                  <a:pt x="824578" y="29852"/>
                </a:lnTo>
                <a:lnTo>
                  <a:pt x="869170" y="27694"/>
                </a:lnTo>
                <a:lnTo>
                  <a:pt x="913802" y="26062"/>
                </a:lnTo>
                <a:lnTo>
                  <a:pt x="958445" y="20728"/>
                </a:lnTo>
                <a:lnTo>
                  <a:pt x="1003093" y="18706"/>
                </a:lnTo>
                <a:lnTo>
                  <a:pt x="1032858" y="18234"/>
                </a:lnTo>
                <a:lnTo>
                  <a:pt x="1065269" y="18023"/>
                </a:lnTo>
                <a:lnTo>
                  <a:pt x="1099518" y="17930"/>
                </a:lnTo>
                <a:lnTo>
                  <a:pt x="1134583" y="17889"/>
                </a:lnTo>
                <a:lnTo>
                  <a:pt x="1167366" y="17870"/>
                </a:lnTo>
                <a:lnTo>
                  <a:pt x="1198472" y="17862"/>
                </a:lnTo>
                <a:lnTo>
                  <a:pt x="1228834" y="17858"/>
                </a:lnTo>
                <a:lnTo>
                  <a:pt x="1258864" y="17857"/>
                </a:lnTo>
                <a:lnTo>
                  <a:pt x="1289740" y="18848"/>
                </a:lnTo>
                <a:lnTo>
                  <a:pt x="1323306" y="22596"/>
                </a:lnTo>
                <a:lnTo>
                  <a:pt x="1355422" y="24923"/>
                </a:lnTo>
                <a:lnTo>
                  <a:pt x="1386233" y="25958"/>
                </a:lnTo>
                <a:lnTo>
                  <a:pt x="1416463" y="26417"/>
                </a:lnTo>
                <a:lnTo>
                  <a:pt x="1449080" y="26621"/>
                </a:lnTo>
                <a:lnTo>
                  <a:pt x="1482429" y="25720"/>
                </a:lnTo>
                <a:lnTo>
                  <a:pt x="1513787" y="22012"/>
                </a:lnTo>
                <a:lnTo>
                  <a:pt x="1544260" y="19703"/>
                </a:lnTo>
                <a:lnTo>
                  <a:pt x="1574340" y="18676"/>
                </a:lnTo>
                <a:lnTo>
                  <a:pt x="1604246" y="18220"/>
                </a:lnTo>
                <a:lnTo>
                  <a:pt x="1634074" y="18017"/>
                </a:lnTo>
                <a:lnTo>
                  <a:pt x="1663867" y="17927"/>
                </a:lnTo>
                <a:lnTo>
                  <a:pt x="1693644" y="17887"/>
                </a:lnTo>
                <a:lnTo>
                  <a:pt x="1723416" y="17869"/>
                </a:lnTo>
                <a:lnTo>
                  <a:pt x="1754176" y="16869"/>
                </a:lnTo>
                <a:lnTo>
                  <a:pt x="1787691" y="13118"/>
                </a:lnTo>
                <a:lnTo>
                  <a:pt x="1830548" y="10168"/>
                </a:lnTo>
                <a:lnTo>
                  <a:pt x="1873121" y="9294"/>
                </a:lnTo>
                <a:lnTo>
                  <a:pt x="1917156" y="9035"/>
                </a:lnTo>
                <a:lnTo>
                  <a:pt x="1956881" y="8958"/>
                </a:lnTo>
                <a:lnTo>
                  <a:pt x="1998528" y="8935"/>
                </a:lnTo>
                <a:lnTo>
                  <a:pt x="2037546" y="8928"/>
                </a:lnTo>
                <a:lnTo>
                  <a:pt x="2078983" y="4186"/>
                </a:lnTo>
                <a:lnTo>
                  <a:pt x="2117939" y="1237"/>
                </a:lnTo>
                <a:lnTo>
                  <a:pt x="2154618" y="364"/>
                </a:lnTo>
                <a:lnTo>
                  <a:pt x="2190621" y="105"/>
                </a:lnTo>
                <a:lnTo>
                  <a:pt x="2232205" y="17"/>
                </a:lnTo>
                <a:lnTo>
                  <a:pt x="2274962" y="0"/>
                </a:lnTo>
                <a:lnTo>
                  <a:pt x="2303228" y="2643"/>
                </a:lnTo>
                <a:lnTo>
                  <a:pt x="2342279" y="9090"/>
                </a:lnTo>
                <a:lnTo>
                  <a:pt x="2386256" y="16955"/>
                </a:lnTo>
                <a:lnTo>
                  <a:pt x="2404775" y="18581"/>
                </a:lnTo>
                <a:lnTo>
                  <a:pt x="2428865" y="2678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93" name="SMARTInkShape-2349"/>
          <p:cNvSpPr/>
          <p:nvPr>
            <p:custDataLst>
              <p:tags r:id="rId2"/>
            </p:custDataLst>
          </p:nvPr>
        </p:nvSpPr>
        <p:spPr bwMode="auto">
          <a:xfrm>
            <a:off x="2107406" y="5813227"/>
            <a:ext cx="669728" cy="42806"/>
          </a:xfrm>
          <a:custGeom>
            <a:avLst/>
            <a:gdLst/>
            <a:ahLst/>
            <a:cxnLst/>
            <a:rect l="0" t="0" r="0" b="0"/>
            <a:pathLst>
              <a:path w="669728" h="42806">
                <a:moveTo>
                  <a:pt x="0" y="0"/>
                </a:moveTo>
                <a:lnTo>
                  <a:pt x="0" y="0"/>
                </a:lnTo>
                <a:lnTo>
                  <a:pt x="25436" y="0"/>
                </a:lnTo>
                <a:lnTo>
                  <a:pt x="33651" y="6136"/>
                </a:lnTo>
                <a:lnTo>
                  <a:pt x="41941" y="8101"/>
                </a:lnTo>
                <a:lnTo>
                  <a:pt x="47745" y="8561"/>
                </a:lnTo>
                <a:lnTo>
                  <a:pt x="53632" y="11412"/>
                </a:lnTo>
                <a:lnTo>
                  <a:pt x="59555" y="14993"/>
                </a:lnTo>
                <a:lnTo>
                  <a:pt x="100321" y="28833"/>
                </a:lnTo>
                <a:lnTo>
                  <a:pt x="111064" y="32658"/>
                </a:lnTo>
                <a:lnTo>
                  <a:pt x="151859" y="38185"/>
                </a:lnTo>
                <a:lnTo>
                  <a:pt x="172326" y="42733"/>
                </a:lnTo>
                <a:lnTo>
                  <a:pt x="187715" y="42805"/>
                </a:lnTo>
                <a:lnTo>
                  <a:pt x="224640" y="36847"/>
                </a:lnTo>
                <a:lnTo>
                  <a:pt x="268075" y="28799"/>
                </a:lnTo>
                <a:lnTo>
                  <a:pt x="303646" y="22445"/>
                </a:lnTo>
                <a:lnTo>
                  <a:pt x="345473" y="12628"/>
                </a:lnTo>
                <a:lnTo>
                  <a:pt x="383426" y="7014"/>
                </a:lnTo>
                <a:lnTo>
                  <a:pt x="424327" y="1385"/>
                </a:lnTo>
                <a:lnTo>
                  <a:pt x="463495" y="273"/>
                </a:lnTo>
                <a:lnTo>
                  <a:pt x="499895" y="54"/>
                </a:lnTo>
                <a:lnTo>
                  <a:pt x="535748" y="10"/>
                </a:lnTo>
                <a:lnTo>
                  <a:pt x="577780" y="7069"/>
                </a:lnTo>
                <a:lnTo>
                  <a:pt x="597504" y="11024"/>
                </a:lnTo>
                <a:lnTo>
                  <a:pt x="615916" y="15833"/>
                </a:lnTo>
                <a:lnTo>
                  <a:pt x="644892" y="18584"/>
                </a:lnTo>
                <a:lnTo>
                  <a:pt x="669717" y="26786"/>
                </a:lnTo>
                <a:lnTo>
                  <a:pt x="669727" y="2678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894" name="SMARTInkShape-2350"/>
          <p:cNvSpPr/>
          <p:nvPr>
            <p:custDataLst>
              <p:tags r:id="rId3"/>
            </p:custDataLst>
          </p:nvPr>
        </p:nvSpPr>
        <p:spPr bwMode="auto">
          <a:xfrm>
            <a:off x="1580555" y="4580930"/>
            <a:ext cx="1026915" cy="53579"/>
          </a:xfrm>
          <a:custGeom>
            <a:avLst/>
            <a:gdLst/>
            <a:ahLst/>
            <a:cxnLst/>
            <a:rect l="0" t="0" r="0" b="0"/>
            <a:pathLst>
              <a:path w="1026915" h="53579">
                <a:moveTo>
                  <a:pt x="0" y="26789"/>
                </a:moveTo>
                <a:lnTo>
                  <a:pt x="0" y="26789"/>
                </a:lnTo>
                <a:lnTo>
                  <a:pt x="4740" y="26789"/>
                </a:lnTo>
                <a:lnTo>
                  <a:pt x="6137" y="27781"/>
                </a:lnTo>
                <a:lnTo>
                  <a:pt x="7068" y="29434"/>
                </a:lnTo>
                <a:lnTo>
                  <a:pt x="8562" y="34477"/>
                </a:lnTo>
                <a:lnTo>
                  <a:pt x="11412" y="35167"/>
                </a:lnTo>
                <a:lnTo>
                  <a:pt x="50043" y="36710"/>
                </a:lnTo>
                <a:lnTo>
                  <a:pt x="62397" y="42786"/>
                </a:lnTo>
                <a:lnTo>
                  <a:pt x="104343" y="44626"/>
                </a:lnTo>
                <a:lnTo>
                  <a:pt x="119993" y="45634"/>
                </a:lnTo>
                <a:lnTo>
                  <a:pt x="154863" y="52750"/>
                </a:lnTo>
                <a:lnTo>
                  <a:pt x="196458" y="53529"/>
                </a:lnTo>
                <a:lnTo>
                  <a:pt x="239240" y="53574"/>
                </a:lnTo>
                <a:lnTo>
                  <a:pt x="277751" y="53577"/>
                </a:lnTo>
                <a:lnTo>
                  <a:pt x="321591" y="53578"/>
                </a:lnTo>
                <a:lnTo>
                  <a:pt x="366133" y="53578"/>
                </a:lnTo>
                <a:lnTo>
                  <a:pt x="392911" y="50932"/>
                </a:lnTo>
                <a:lnTo>
                  <a:pt x="437555" y="45475"/>
                </a:lnTo>
                <a:lnTo>
                  <a:pt x="482203" y="44757"/>
                </a:lnTo>
                <a:lnTo>
                  <a:pt x="521890" y="43677"/>
                </a:lnTo>
                <a:lnTo>
                  <a:pt x="554743" y="39917"/>
                </a:lnTo>
                <a:lnTo>
                  <a:pt x="593324" y="36963"/>
                </a:lnTo>
                <a:lnTo>
                  <a:pt x="633027" y="29827"/>
                </a:lnTo>
                <a:lnTo>
                  <a:pt x="669532" y="24743"/>
                </a:lnTo>
                <a:lnTo>
                  <a:pt x="705407" y="14479"/>
                </a:lnTo>
                <a:lnTo>
                  <a:pt x="741156" y="9033"/>
                </a:lnTo>
                <a:lnTo>
                  <a:pt x="776881" y="2078"/>
                </a:lnTo>
                <a:lnTo>
                  <a:pt x="812601" y="410"/>
                </a:lnTo>
                <a:lnTo>
                  <a:pt x="854604" y="54"/>
                </a:lnTo>
                <a:lnTo>
                  <a:pt x="892804" y="7"/>
                </a:lnTo>
                <a:lnTo>
                  <a:pt x="930037" y="0"/>
                </a:lnTo>
                <a:lnTo>
                  <a:pt x="956551" y="992"/>
                </a:lnTo>
                <a:lnTo>
                  <a:pt x="975018" y="7067"/>
                </a:lnTo>
                <a:lnTo>
                  <a:pt x="984997" y="9094"/>
                </a:lnTo>
                <a:lnTo>
                  <a:pt x="997186" y="14821"/>
                </a:lnTo>
                <a:lnTo>
                  <a:pt x="1026914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897" name="SMARTInkShape-Group622"/>
          <p:cNvGrpSpPr/>
          <p:nvPr/>
        </p:nvGrpSpPr>
        <p:grpSpPr>
          <a:xfrm>
            <a:off x="1714500" y="2589728"/>
            <a:ext cx="212871" cy="480429"/>
            <a:chOff x="1714500" y="2589728"/>
            <a:chExt cx="212871" cy="480429"/>
          </a:xfrm>
        </p:grpSpPr>
        <p:sp>
          <p:nvSpPr>
            <p:cNvPr id="895" name="SMARTInkShape-2351"/>
            <p:cNvSpPr/>
            <p:nvPr>
              <p:custDataLst>
                <p:tags r:id="rId22"/>
              </p:custDataLst>
            </p:nvPr>
          </p:nvSpPr>
          <p:spPr bwMode="auto">
            <a:xfrm>
              <a:off x="1714500" y="2661047"/>
              <a:ext cx="44650" cy="409110"/>
            </a:xfrm>
            <a:custGeom>
              <a:avLst/>
              <a:gdLst/>
              <a:ahLst/>
              <a:cxnLst/>
              <a:rect l="0" t="0" r="0" b="0"/>
              <a:pathLst>
                <a:path w="44650" h="409110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7068" y="9713"/>
                  </a:lnTo>
                  <a:lnTo>
                    <a:pt x="13638" y="51138"/>
                  </a:lnTo>
                  <a:lnTo>
                    <a:pt x="17304" y="90151"/>
                  </a:lnTo>
                  <a:lnTo>
                    <a:pt x="17750" y="129925"/>
                  </a:lnTo>
                  <a:lnTo>
                    <a:pt x="23975" y="169862"/>
                  </a:lnTo>
                  <a:lnTo>
                    <a:pt x="25955" y="203347"/>
                  </a:lnTo>
                  <a:lnTo>
                    <a:pt x="29270" y="247571"/>
                  </a:lnTo>
                  <a:lnTo>
                    <a:pt x="34445" y="285264"/>
                  </a:lnTo>
                  <a:lnTo>
                    <a:pt x="35551" y="327688"/>
                  </a:lnTo>
                  <a:lnTo>
                    <a:pt x="36637" y="341100"/>
                  </a:lnTo>
                  <a:lnTo>
                    <a:pt x="44401" y="380620"/>
                  </a:lnTo>
                  <a:lnTo>
                    <a:pt x="44648" y="409109"/>
                  </a:lnTo>
                  <a:lnTo>
                    <a:pt x="44649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6" name="SMARTInkShape-2352"/>
            <p:cNvSpPr/>
            <p:nvPr>
              <p:custDataLst>
                <p:tags r:id="rId23"/>
              </p:custDataLst>
            </p:nvPr>
          </p:nvSpPr>
          <p:spPr bwMode="auto">
            <a:xfrm>
              <a:off x="1732360" y="2589728"/>
              <a:ext cx="195011" cy="221292"/>
            </a:xfrm>
            <a:custGeom>
              <a:avLst/>
              <a:gdLst/>
              <a:ahLst/>
              <a:cxnLst/>
              <a:rect l="0" t="0" r="0" b="0"/>
              <a:pathLst>
                <a:path w="195011" h="221292">
                  <a:moveTo>
                    <a:pt x="8929" y="53460"/>
                  </a:moveTo>
                  <a:lnTo>
                    <a:pt x="8929" y="53460"/>
                  </a:lnTo>
                  <a:lnTo>
                    <a:pt x="4189" y="53460"/>
                  </a:lnTo>
                  <a:lnTo>
                    <a:pt x="2792" y="52467"/>
                  </a:lnTo>
                  <a:lnTo>
                    <a:pt x="1861" y="50814"/>
                  </a:lnTo>
                  <a:lnTo>
                    <a:pt x="245" y="44365"/>
                  </a:lnTo>
                  <a:lnTo>
                    <a:pt x="0" y="19101"/>
                  </a:lnTo>
                  <a:lnTo>
                    <a:pt x="992" y="18648"/>
                  </a:lnTo>
                  <a:lnTo>
                    <a:pt x="4740" y="18144"/>
                  </a:lnTo>
                  <a:lnTo>
                    <a:pt x="9713" y="15274"/>
                  </a:lnTo>
                  <a:lnTo>
                    <a:pt x="15231" y="11684"/>
                  </a:lnTo>
                  <a:lnTo>
                    <a:pt x="51137" y="1234"/>
                  </a:lnTo>
                  <a:lnTo>
                    <a:pt x="94055" y="0"/>
                  </a:lnTo>
                  <a:lnTo>
                    <a:pt x="136851" y="7991"/>
                  </a:lnTo>
                  <a:lnTo>
                    <a:pt x="154760" y="9560"/>
                  </a:lnTo>
                  <a:lnTo>
                    <a:pt x="171642" y="15868"/>
                  </a:lnTo>
                  <a:lnTo>
                    <a:pt x="179803" y="21208"/>
                  </a:lnTo>
                  <a:lnTo>
                    <a:pt x="184092" y="26888"/>
                  </a:lnTo>
                  <a:lnTo>
                    <a:pt x="186990" y="32720"/>
                  </a:lnTo>
                  <a:lnTo>
                    <a:pt x="193208" y="41582"/>
                  </a:lnTo>
                  <a:lnTo>
                    <a:pt x="195010" y="47519"/>
                  </a:lnTo>
                  <a:lnTo>
                    <a:pt x="193166" y="56111"/>
                  </a:lnTo>
                  <a:lnTo>
                    <a:pt x="189195" y="72104"/>
                  </a:lnTo>
                  <a:lnTo>
                    <a:pt x="185373" y="89411"/>
                  </a:lnTo>
                  <a:lnTo>
                    <a:pt x="183113" y="95287"/>
                  </a:lnTo>
                  <a:lnTo>
                    <a:pt x="175310" y="104461"/>
                  </a:lnTo>
                  <a:lnTo>
                    <a:pt x="170451" y="108296"/>
                  </a:lnTo>
                  <a:lnTo>
                    <a:pt x="144418" y="147840"/>
                  </a:lnTo>
                  <a:lnTo>
                    <a:pt x="104095" y="187373"/>
                  </a:lnTo>
                  <a:lnTo>
                    <a:pt x="65830" y="218999"/>
                  </a:lnTo>
                  <a:lnTo>
                    <a:pt x="59684" y="221291"/>
                  </a:lnTo>
                  <a:lnTo>
                    <a:pt x="57649" y="220909"/>
                  </a:lnTo>
                  <a:lnTo>
                    <a:pt x="56292" y="219663"/>
                  </a:lnTo>
                  <a:lnTo>
                    <a:pt x="53578" y="2141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904" name="SMARTInkShape-Group623"/>
          <p:cNvGrpSpPr/>
          <p:nvPr/>
        </p:nvGrpSpPr>
        <p:grpSpPr>
          <a:xfrm>
            <a:off x="2044902" y="2205633"/>
            <a:ext cx="1088850" cy="834050"/>
            <a:chOff x="2044902" y="2205633"/>
            <a:chExt cx="1088850" cy="834050"/>
          </a:xfrm>
        </p:grpSpPr>
        <p:sp>
          <p:nvSpPr>
            <p:cNvPr id="898" name="SMARTInkShape-2353"/>
            <p:cNvSpPr/>
            <p:nvPr>
              <p:custDataLst>
                <p:tags r:id="rId16"/>
              </p:custDataLst>
            </p:nvPr>
          </p:nvSpPr>
          <p:spPr bwMode="auto">
            <a:xfrm>
              <a:off x="2044902" y="2393156"/>
              <a:ext cx="80365" cy="646527"/>
            </a:xfrm>
            <a:custGeom>
              <a:avLst/>
              <a:gdLst/>
              <a:ahLst/>
              <a:cxnLst/>
              <a:rect l="0" t="0" r="0" b="0"/>
              <a:pathLst>
                <a:path w="80365" h="646527">
                  <a:moveTo>
                    <a:pt x="62504" y="0"/>
                  </a:moveTo>
                  <a:lnTo>
                    <a:pt x="62504" y="0"/>
                  </a:lnTo>
                  <a:lnTo>
                    <a:pt x="57764" y="0"/>
                  </a:lnTo>
                  <a:lnTo>
                    <a:pt x="56367" y="992"/>
                  </a:lnTo>
                  <a:lnTo>
                    <a:pt x="55436" y="2646"/>
                  </a:lnTo>
                  <a:lnTo>
                    <a:pt x="54816" y="4741"/>
                  </a:lnTo>
                  <a:lnTo>
                    <a:pt x="53410" y="6137"/>
                  </a:lnTo>
                  <a:lnTo>
                    <a:pt x="49202" y="7689"/>
                  </a:lnTo>
                  <a:lnTo>
                    <a:pt x="47683" y="9095"/>
                  </a:lnTo>
                  <a:lnTo>
                    <a:pt x="45995" y="13303"/>
                  </a:lnTo>
                  <a:lnTo>
                    <a:pt x="44553" y="14822"/>
                  </a:lnTo>
                  <a:lnTo>
                    <a:pt x="40305" y="16509"/>
                  </a:lnTo>
                  <a:lnTo>
                    <a:pt x="38775" y="17952"/>
                  </a:lnTo>
                  <a:lnTo>
                    <a:pt x="29847" y="34004"/>
                  </a:lnTo>
                  <a:lnTo>
                    <a:pt x="19897" y="74332"/>
                  </a:lnTo>
                  <a:lnTo>
                    <a:pt x="13518" y="112469"/>
                  </a:lnTo>
                  <a:lnTo>
                    <a:pt x="10287" y="146544"/>
                  </a:lnTo>
                  <a:lnTo>
                    <a:pt x="4589" y="181776"/>
                  </a:lnTo>
                  <a:lnTo>
                    <a:pt x="1357" y="222091"/>
                  </a:lnTo>
                  <a:lnTo>
                    <a:pt x="400" y="265455"/>
                  </a:lnTo>
                  <a:lnTo>
                    <a:pt x="116" y="309723"/>
                  </a:lnTo>
                  <a:lnTo>
                    <a:pt x="50" y="342045"/>
                  </a:lnTo>
                  <a:lnTo>
                    <a:pt x="20" y="375263"/>
                  </a:lnTo>
                  <a:lnTo>
                    <a:pt x="7" y="406562"/>
                  </a:lnTo>
                  <a:lnTo>
                    <a:pt x="0" y="447334"/>
                  </a:lnTo>
                  <a:lnTo>
                    <a:pt x="4738" y="489290"/>
                  </a:lnTo>
                  <a:lnTo>
                    <a:pt x="9091" y="533653"/>
                  </a:lnTo>
                  <a:lnTo>
                    <a:pt x="18477" y="571080"/>
                  </a:lnTo>
                  <a:lnTo>
                    <a:pt x="28702" y="615328"/>
                  </a:lnTo>
                  <a:lnTo>
                    <a:pt x="36283" y="631119"/>
                  </a:lnTo>
                  <a:lnTo>
                    <a:pt x="47734" y="645343"/>
                  </a:lnTo>
                  <a:lnTo>
                    <a:pt x="50673" y="646526"/>
                  </a:lnTo>
                  <a:lnTo>
                    <a:pt x="53625" y="646322"/>
                  </a:lnTo>
                  <a:lnTo>
                    <a:pt x="80364" y="63400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99" name="SMARTInkShape-2354"/>
            <p:cNvSpPr/>
            <p:nvPr>
              <p:custDataLst>
                <p:tags r:id="rId17"/>
              </p:custDataLst>
            </p:nvPr>
          </p:nvSpPr>
          <p:spPr bwMode="auto">
            <a:xfrm>
              <a:off x="2196735" y="2589731"/>
              <a:ext cx="276789" cy="294508"/>
            </a:xfrm>
            <a:custGeom>
              <a:avLst/>
              <a:gdLst/>
              <a:ahLst/>
              <a:cxnLst/>
              <a:rect l="0" t="0" r="0" b="0"/>
              <a:pathLst>
                <a:path w="276789" h="294508">
                  <a:moveTo>
                    <a:pt x="8898" y="35597"/>
                  </a:moveTo>
                  <a:lnTo>
                    <a:pt x="8898" y="35597"/>
                  </a:lnTo>
                  <a:lnTo>
                    <a:pt x="4157" y="35597"/>
                  </a:lnTo>
                  <a:lnTo>
                    <a:pt x="2761" y="36589"/>
                  </a:lnTo>
                  <a:lnTo>
                    <a:pt x="1830" y="38243"/>
                  </a:lnTo>
                  <a:lnTo>
                    <a:pt x="0" y="44418"/>
                  </a:lnTo>
                  <a:lnTo>
                    <a:pt x="7659" y="36829"/>
                  </a:lnTo>
                  <a:lnTo>
                    <a:pt x="25959" y="30965"/>
                  </a:lnTo>
                  <a:lnTo>
                    <a:pt x="57478" y="12680"/>
                  </a:lnTo>
                  <a:lnTo>
                    <a:pt x="98251" y="1967"/>
                  </a:lnTo>
                  <a:lnTo>
                    <a:pt x="127441" y="0"/>
                  </a:lnTo>
                  <a:lnTo>
                    <a:pt x="133683" y="2579"/>
                  </a:lnTo>
                  <a:lnTo>
                    <a:pt x="139764" y="6039"/>
                  </a:lnTo>
                  <a:lnTo>
                    <a:pt x="148766" y="8980"/>
                  </a:lnTo>
                  <a:lnTo>
                    <a:pt x="154736" y="13184"/>
                  </a:lnTo>
                  <a:lnTo>
                    <a:pt x="158051" y="18359"/>
                  </a:lnTo>
                  <a:lnTo>
                    <a:pt x="160179" y="29767"/>
                  </a:lnTo>
                  <a:lnTo>
                    <a:pt x="159607" y="48704"/>
                  </a:lnTo>
                  <a:lnTo>
                    <a:pt x="142605" y="91891"/>
                  </a:lnTo>
                  <a:lnTo>
                    <a:pt x="126937" y="134181"/>
                  </a:lnTo>
                  <a:lnTo>
                    <a:pt x="100645" y="173779"/>
                  </a:lnTo>
                  <a:lnTo>
                    <a:pt x="78404" y="212103"/>
                  </a:lnTo>
                  <a:lnTo>
                    <a:pt x="64549" y="234077"/>
                  </a:lnTo>
                  <a:lnTo>
                    <a:pt x="41761" y="277507"/>
                  </a:lnTo>
                  <a:lnTo>
                    <a:pt x="26913" y="294387"/>
                  </a:lnTo>
                  <a:lnTo>
                    <a:pt x="31544" y="294507"/>
                  </a:lnTo>
                  <a:lnTo>
                    <a:pt x="36491" y="291890"/>
                  </a:lnTo>
                  <a:lnTo>
                    <a:pt x="75754" y="263512"/>
                  </a:lnTo>
                  <a:lnTo>
                    <a:pt x="119229" y="229953"/>
                  </a:lnTo>
                  <a:lnTo>
                    <a:pt x="162782" y="202439"/>
                  </a:lnTo>
                  <a:lnTo>
                    <a:pt x="205298" y="174233"/>
                  </a:lnTo>
                  <a:lnTo>
                    <a:pt x="211269" y="172670"/>
                  </a:lnTo>
                  <a:lnTo>
                    <a:pt x="220549" y="165641"/>
                  </a:lnTo>
                  <a:lnTo>
                    <a:pt x="227981" y="157887"/>
                  </a:lnTo>
                  <a:lnTo>
                    <a:pt x="255878" y="144236"/>
                  </a:lnTo>
                  <a:lnTo>
                    <a:pt x="276788" y="14275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0" name="SMARTInkShape-2355"/>
            <p:cNvSpPr/>
            <p:nvPr>
              <p:custDataLst>
                <p:tags r:id="rId18"/>
              </p:custDataLst>
            </p:nvPr>
          </p:nvSpPr>
          <p:spPr bwMode="auto">
            <a:xfrm>
              <a:off x="2553891" y="2259211"/>
              <a:ext cx="62508" cy="517923"/>
            </a:xfrm>
            <a:custGeom>
              <a:avLst/>
              <a:gdLst/>
              <a:ahLst/>
              <a:cxnLst/>
              <a:rect l="0" t="0" r="0" b="0"/>
              <a:pathLst>
                <a:path w="62508" h="517923">
                  <a:moveTo>
                    <a:pt x="0" y="0"/>
                  </a:moveTo>
                  <a:lnTo>
                    <a:pt x="0" y="0"/>
                  </a:lnTo>
                  <a:lnTo>
                    <a:pt x="0" y="43114"/>
                  </a:lnTo>
                  <a:lnTo>
                    <a:pt x="7067" y="81341"/>
                  </a:lnTo>
                  <a:lnTo>
                    <a:pt x="13302" y="121019"/>
                  </a:lnTo>
                  <a:lnTo>
                    <a:pt x="21249" y="155361"/>
                  </a:lnTo>
                  <a:lnTo>
                    <a:pt x="25148" y="190671"/>
                  </a:lnTo>
                  <a:lnTo>
                    <a:pt x="31043" y="226269"/>
                  </a:lnTo>
                  <a:lnTo>
                    <a:pt x="34333" y="266693"/>
                  </a:lnTo>
                  <a:lnTo>
                    <a:pt x="35308" y="305349"/>
                  </a:lnTo>
                  <a:lnTo>
                    <a:pt x="35597" y="346678"/>
                  </a:lnTo>
                  <a:lnTo>
                    <a:pt x="40423" y="385603"/>
                  </a:lnTo>
                  <a:lnTo>
                    <a:pt x="43396" y="422272"/>
                  </a:lnTo>
                  <a:lnTo>
                    <a:pt x="44401" y="462097"/>
                  </a:lnTo>
                  <a:lnTo>
                    <a:pt x="45567" y="482640"/>
                  </a:lnTo>
                  <a:lnTo>
                    <a:pt x="53207" y="514701"/>
                  </a:lnTo>
                  <a:lnTo>
                    <a:pt x="54323" y="515775"/>
                  </a:lnTo>
                  <a:lnTo>
                    <a:pt x="62507" y="51792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1" name="SMARTInkShape-2356"/>
            <p:cNvSpPr/>
            <p:nvPr>
              <p:custDataLst>
                <p:tags r:id="rId19"/>
              </p:custDataLst>
            </p:nvPr>
          </p:nvSpPr>
          <p:spPr bwMode="auto">
            <a:xfrm>
              <a:off x="2696766" y="2482864"/>
              <a:ext cx="129733" cy="249621"/>
            </a:xfrm>
            <a:custGeom>
              <a:avLst/>
              <a:gdLst/>
              <a:ahLst/>
              <a:cxnLst/>
              <a:rect l="0" t="0" r="0" b="0"/>
              <a:pathLst>
                <a:path w="129733" h="249621">
                  <a:moveTo>
                    <a:pt x="0" y="44238"/>
                  </a:moveTo>
                  <a:lnTo>
                    <a:pt x="0" y="44238"/>
                  </a:lnTo>
                  <a:lnTo>
                    <a:pt x="0" y="31809"/>
                  </a:lnTo>
                  <a:lnTo>
                    <a:pt x="992" y="29999"/>
                  </a:lnTo>
                  <a:lnTo>
                    <a:pt x="2646" y="28792"/>
                  </a:lnTo>
                  <a:lnTo>
                    <a:pt x="7129" y="26459"/>
                  </a:lnTo>
                  <a:lnTo>
                    <a:pt x="23915" y="12233"/>
                  </a:lnTo>
                  <a:lnTo>
                    <a:pt x="55317" y="975"/>
                  </a:lnTo>
                  <a:lnTo>
                    <a:pt x="65117" y="0"/>
                  </a:lnTo>
                  <a:lnTo>
                    <a:pt x="79046" y="4451"/>
                  </a:lnTo>
                  <a:lnTo>
                    <a:pt x="95393" y="15837"/>
                  </a:lnTo>
                  <a:lnTo>
                    <a:pt x="117709" y="37092"/>
                  </a:lnTo>
                  <a:lnTo>
                    <a:pt x="121768" y="46353"/>
                  </a:lnTo>
                  <a:lnTo>
                    <a:pt x="129732" y="74282"/>
                  </a:lnTo>
                  <a:lnTo>
                    <a:pt x="122733" y="118337"/>
                  </a:lnTo>
                  <a:lnTo>
                    <a:pt x="109832" y="159682"/>
                  </a:lnTo>
                  <a:lnTo>
                    <a:pt x="98167" y="183752"/>
                  </a:lnTo>
                  <a:lnTo>
                    <a:pt x="74411" y="225033"/>
                  </a:lnTo>
                  <a:lnTo>
                    <a:pt x="59530" y="243173"/>
                  </a:lnTo>
                  <a:lnTo>
                    <a:pt x="53577" y="246755"/>
                  </a:lnTo>
                  <a:lnTo>
                    <a:pt x="44648" y="24962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2" name="SMARTInkShape-2357"/>
            <p:cNvSpPr/>
            <p:nvPr>
              <p:custDataLst>
                <p:tags r:id="rId20"/>
              </p:custDataLst>
            </p:nvPr>
          </p:nvSpPr>
          <p:spPr bwMode="auto">
            <a:xfrm>
              <a:off x="2805317" y="2402086"/>
              <a:ext cx="186129" cy="231190"/>
            </a:xfrm>
            <a:custGeom>
              <a:avLst/>
              <a:gdLst/>
              <a:ahLst/>
              <a:cxnLst/>
              <a:rect l="0" t="0" r="0" b="0"/>
              <a:pathLst>
                <a:path w="186129" h="231190">
                  <a:moveTo>
                    <a:pt x="43253" y="0"/>
                  </a:moveTo>
                  <a:lnTo>
                    <a:pt x="43253" y="0"/>
                  </a:lnTo>
                  <a:lnTo>
                    <a:pt x="36124" y="8121"/>
                  </a:lnTo>
                  <a:lnTo>
                    <a:pt x="13442" y="47854"/>
                  </a:lnTo>
                  <a:lnTo>
                    <a:pt x="3313" y="90819"/>
                  </a:lnTo>
                  <a:lnTo>
                    <a:pt x="0" y="116537"/>
                  </a:lnTo>
                  <a:lnTo>
                    <a:pt x="3759" y="138268"/>
                  </a:lnTo>
                  <a:lnTo>
                    <a:pt x="19632" y="180214"/>
                  </a:lnTo>
                  <a:lnTo>
                    <a:pt x="37317" y="212197"/>
                  </a:lnTo>
                  <a:lnTo>
                    <a:pt x="45907" y="220979"/>
                  </a:lnTo>
                  <a:lnTo>
                    <a:pt x="56339" y="227197"/>
                  </a:lnTo>
                  <a:lnTo>
                    <a:pt x="79205" y="231189"/>
                  </a:lnTo>
                  <a:lnTo>
                    <a:pt x="108768" y="231050"/>
                  </a:lnTo>
                  <a:lnTo>
                    <a:pt x="120658" y="227374"/>
                  </a:lnTo>
                  <a:lnTo>
                    <a:pt x="144459" y="209800"/>
                  </a:lnTo>
                  <a:lnTo>
                    <a:pt x="186128" y="1607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3" name="SMARTInkShape-2358"/>
            <p:cNvSpPr/>
            <p:nvPr>
              <p:custDataLst>
                <p:tags r:id="rId21"/>
              </p:custDataLst>
            </p:nvPr>
          </p:nvSpPr>
          <p:spPr bwMode="auto">
            <a:xfrm>
              <a:off x="2893219" y="2205633"/>
              <a:ext cx="240533" cy="562571"/>
            </a:xfrm>
            <a:custGeom>
              <a:avLst/>
              <a:gdLst/>
              <a:ahLst/>
              <a:cxnLst/>
              <a:rect l="0" t="0" r="0" b="0"/>
              <a:pathLst>
                <a:path w="240533" h="562571">
                  <a:moveTo>
                    <a:pt x="0" y="0"/>
                  </a:moveTo>
                  <a:lnTo>
                    <a:pt x="0" y="0"/>
                  </a:lnTo>
                  <a:lnTo>
                    <a:pt x="0" y="4740"/>
                  </a:lnTo>
                  <a:lnTo>
                    <a:pt x="2646" y="9713"/>
                  </a:lnTo>
                  <a:lnTo>
                    <a:pt x="4741" y="12429"/>
                  </a:lnTo>
                  <a:lnTo>
                    <a:pt x="12359" y="15446"/>
                  </a:lnTo>
                  <a:lnTo>
                    <a:pt x="27805" y="19790"/>
                  </a:lnTo>
                  <a:lnTo>
                    <a:pt x="68520" y="38808"/>
                  </a:lnTo>
                  <a:lnTo>
                    <a:pt x="111873" y="68993"/>
                  </a:lnTo>
                  <a:lnTo>
                    <a:pt x="156408" y="108967"/>
                  </a:lnTo>
                  <a:lnTo>
                    <a:pt x="187345" y="152043"/>
                  </a:lnTo>
                  <a:lnTo>
                    <a:pt x="211301" y="192311"/>
                  </a:lnTo>
                  <a:lnTo>
                    <a:pt x="224444" y="226755"/>
                  </a:lnTo>
                  <a:lnTo>
                    <a:pt x="234623" y="266837"/>
                  </a:lnTo>
                  <a:lnTo>
                    <a:pt x="239182" y="305391"/>
                  </a:lnTo>
                  <a:lnTo>
                    <a:pt x="240532" y="346691"/>
                  </a:lnTo>
                  <a:lnTo>
                    <a:pt x="236192" y="390347"/>
                  </a:lnTo>
                  <a:lnTo>
                    <a:pt x="223882" y="434702"/>
                  </a:lnTo>
                  <a:lnTo>
                    <a:pt x="207667" y="479263"/>
                  </a:lnTo>
                  <a:lnTo>
                    <a:pt x="196145" y="511654"/>
                  </a:lnTo>
                  <a:lnTo>
                    <a:pt x="178594" y="56257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05" name="SMARTInkShape-2359"/>
          <p:cNvSpPr/>
          <p:nvPr>
            <p:custDataLst>
              <p:tags r:id="rId4"/>
            </p:custDataLst>
          </p:nvPr>
        </p:nvSpPr>
        <p:spPr bwMode="auto">
          <a:xfrm>
            <a:off x="6545461" y="2991445"/>
            <a:ext cx="151806" cy="17033"/>
          </a:xfrm>
          <a:custGeom>
            <a:avLst/>
            <a:gdLst/>
            <a:ahLst/>
            <a:cxnLst/>
            <a:rect l="0" t="0" r="0" b="0"/>
            <a:pathLst>
              <a:path w="151806" h="17033">
                <a:moveTo>
                  <a:pt x="0" y="8930"/>
                </a:moveTo>
                <a:lnTo>
                  <a:pt x="0" y="8930"/>
                </a:lnTo>
                <a:lnTo>
                  <a:pt x="12429" y="8930"/>
                </a:lnTo>
                <a:lnTo>
                  <a:pt x="18091" y="11576"/>
                </a:lnTo>
                <a:lnTo>
                  <a:pt x="23916" y="15067"/>
                </a:lnTo>
                <a:lnTo>
                  <a:pt x="33765" y="17032"/>
                </a:lnTo>
                <a:lnTo>
                  <a:pt x="48809" y="16622"/>
                </a:lnTo>
                <a:lnTo>
                  <a:pt x="89366" y="6821"/>
                </a:lnTo>
                <a:lnTo>
                  <a:pt x="102226" y="3032"/>
                </a:lnTo>
                <a:lnTo>
                  <a:pt x="151805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915" name="SMARTInkShape-Group625"/>
          <p:cNvGrpSpPr/>
          <p:nvPr/>
        </p:nvGrpSpPr>
        <p:grpSpPr>
          <a:xfrm>
            <a:off x="6965156" y="5063133"/>
            <a:ext cx="1419285" cy="767954"/>
            <a:chOff x="6965156" y="5063133"/>
            <a:chExt cx="1419285" cy="767954"/>
          </a:xfrm>
        </p:grpSpPr>
        <p:sp>
          <p:nvSpPr>
            <p:cNvPr id="906" name="SMARTInkShape-2360"/>
            <p:cNvSpPr/>
            <p:nvPr>
              <p:custDataLst>
                <p:tags r:id="rId7"/>
              </p:custDataLst>
            </p:nvPr>
          </p:nvSpPr>
          <p:spPr bwMode="auto">
            <a:xfrm>
              <a:off x="6983016" y="5375704"/>
              <a:ext cx="8930" cy="455383"/>
            </a:xfrm>
            <a:custGeom>
              <a:avLst/>
              <a:gdLst/>
              <a:ahLst/>
              <a:cxnLst/>
              <a:rect l="0" t="0" r="0" b="0"/>
              <a:pathLst>
                <a:path w="8930" h="455383">
                  <a:moveTo>
                    <a:pt x="8929" y="8898"/>
                  </a:moveTo>
                  <a:lnTo>
                    <a:pt x="8929" y="8898"/>
                  </a:lnTo>
                  <a:lnTo>
                    <a:pt x="8929" y="0"/>
                  </a:lnTo>
                  <a:lnTo>
                    <a:pt x="8929" y="40107"/>
                  </a:lnTo>
                  <a:lnTo>
                    <a:pt x="8929" y="74925"/>
                  </a:lnTo>
                  <a:lnTo>
                    <a:pt x="8929" y="108167"/>
                  </a:lnTo>
                  <a:lnTo>
                    <a:pt x="8929" y="145797"/>
                  </a:lnTo>
                  <a:lnTo>
                    <a:pt x="8929" y="185721"/>
                  </a:lnTo>
                  <a:lnTo>
                    <a:pt x="8929" y="222685"/>
                  </a:lnTo>
                  <a:lnTo>
                    <a:pt x="6284" y="258773"/>
                  </a:lnTo>
                  <a:lnTo>
                    <a:pt x="3785" y="282672"/>
                  </a:lnTo>
                  <a:lnTo>
                    <a:pt x="5972" y="318440"/>
                  </a:lnTo>
                  <a:lnTo>
                    <a:pt x="2210" y="353180"/>
                  </a:lnTo>
                  <a:lnTo>
                    <a:pt x="290" y="396540"/>
                  </a:lnTo>
                  <a:lnTo>
                    <a:pt x="7" y="439917"/>
                  </a:lnTo>
                  <a:lnTo>
                    <a:pt x="0" y="4553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7" name="SMARTInkShape-2361"/>
            <p:cNvSpPr/>
            <p:nvPr>
              <p:custDataLst>
                <p:tags r:id="rId8"/>
              </p:custDataLst>
            </p:nvPr>
          </p:nvSpPr>
          <p:spPr bwMode="auto">
            <a:xfrm>
              <a:off x="6965156" y="5304756"/>
              <a:ext cx="169510" cy="249511"/>
            </a:xfrm>
            <a:custGeom>
              <a:avLst/>
              <a:gdLst/>
              <a:ahLst/>
              <a:cxnLst/>
              <a:rect l="0" t="0" r="0" b="0"/>
              <a:pathLst>
                <a:path w="169510" h="249511">
                  <a:moveTo>
                    <a:pt x="0" y="44127"/>
                  </a:moveTo>
                  <a:lnTo>
                    <a:pt x="0" y="44127"/>
                  </a:lnTo>
                  <a:lnTo>
                    <a:pt x="8121" y="36998"/>
                  </a:lnTo>
                  <a:lnTo>
                    <a:pt x="50803" y="14315"/>
                  </a:lnTo>
                  <a:lnTo>
                    <a:pt x="74454" y="3438"/>
                  </a:lnTo>
                  <a:lnTo>
                    <a:pt x="104185" y="0"/>
                  </a:lnTo>
                  <a:lnTo>
                    <a:pt x="122041" y="4373"/>
                  </a:lnTo>
                  <a:lnTo>
                    <a:pt x="138724" y="14739"/>
                  </a:lnTo>
                  <a:lnTo>
                    <a:pt x="148480" y="24395"/>
                  </a:lnTo>
                  <a:lnTo>
                    <a:pt x="163665" y="50617"/>
                  </a:lnTo>
                  <a:lnTo>
                    <a:pt x="167887" y="68099"/>
                  </a:lnTo>
                  <a:lnTo>
                    <a:pt x="169509" y="103672"/>
                  </a:lnTo>
                  <a:lnTo>
                    <a:pt x="161962" y="147066"/>
                  </a:lnTo>
                  <a:lnTo>
                    <a:pt x="155989" y="159662"/>
                  </a:lnTo>
                  <a:lnTo>
                    <a:pt x="148704" y="171874"/>
                  </a:lnTo>
                  <a:lnTo>
                    <a:pt x="133502" y="213776"/>
                  </a:lnTo>
                  <a:lnTo>
                    <a:pt x="119005" y="241570"/>
                  </a:lnTo>
                  <a:lnTo>
                    <a:pt x="107157" y="24951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8" name="SMARTInkShape-2362"/>
            <p:cNvSpPr/>
            <p:nvPr>
              <p:custDataLst>
                <p:tags r:id="rId9"/>
              </p:custDataLst>
            </p:nvPr>
          </p:nvSpPr>
          <p:spPr bwMode="auto">
            <a:xfrm>
              <a:off x="7188467" y="5170289"/>
              <a:ext cx="178526" cy="526281"/>
            </a:xfrm>
            <a:custGeom>
              <a:avLst/>
              <a:gdLst/>
              <a:ahLst/>
              <a:cxnLst/>
              <a:rect l="0" t="0" r="0" b="0"/>
              <a:pathLst>
                <a:path w="178526" h="526281">
                  <a:moveTo>
                    <a:pt x="178525" y="0"/>
                  </a:moveTo>
                  <a:lnTo>
                    <a:pt x="178525" y="0"/>
                  </a:lnTo>
                  <a:lnTo>
                    <a:pt x="173784" y="0"/>
                  </a:lnTo>
                  <a:lnTo>
                    <a:pt x="168812" y="2646"/>
                  </a:lnTo>
                  <a:lnTo>
                    <a:pt x="166096" y="4740"/>
                  </a:lnTo>
                  <a:lnTo>
                    <a:pt x="157788" y="7068"/>
                  </a:lnTo>
                  <a:lnTo>
                    <a:pt x="152793" y="7689"/>
                  </a:lnTo>
                  <a:lnTo>
                    <a:pt x="148473" y="10087"/>
                  </a:lnTo>
                  <a:lnTo>
                    <a:pt x="109647" y="43190"/>
                  </a:lnTo>
                  <a:lnTo>
                    <a:pt x="81025" y="66776"/>
                  </a:lnTo>
                  <a:lnTo>
                    <a:pt x="56080" y="111316"/>
                  </a:lnTo>
                  <a:lnTo>
                    <a:pt x="37628" y="153215"/>
                  </a:lnTo>
                  <a:lnTo>
                    <a:pt x="27306" y="187941"/>
                  </a:lnTo>
                  <a:lnTo>
                    <a:pt x="17964" y="226012"/>
                  </a:lnTo>
                  <a:lnTo>
                    <a:pt x="8912" y="268711"/>
                  </a:lnTo>
                  <a:lnTo>
                    <a:pt x="2593" y="310136"/>
                  </a:lnTo>
                  <a:lnTo>
                    <a:pt x="721" y="347546"/>
                  </a:lnTo>
                  <a:lnTo>
                    <a:pt x="166" y="383766"/>
                  </a:lnTo>
                  <a:lnTo>
                    <a:pt x="0" y="419633"/>
                  </a:lnTo>
                  <a:lnTo>
                    <a:pt x="2598" y="450104"/>
                  </a:lnTo>
                  <a:lnTo>
                    <a:pt x="18025" y="490667"/>
                  </a:lnTo>
                  <a:lnTo>
                    <a:pt x="24840" y="501840"/>
                  </a:lnTo>
                  <a:lnTo>
                    <a:pt x="46329" y="520349"/>
                  </a:lnTo>
                  <a:lnTo>
                    <a:pt x="55609" y="523961"/>
                  </a:lnTo>
                  <a:lnTo>
                    <a:pt x="77737" y="526280"/>
                  </a:lnTo>
                  <a:lnTo>
                    <a:pt x="89413" y="521306"/>
                  </a:lnTo>
                  <a:lnTo>
                    <a:pt x="124947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09" name="SMARTInkShape-2363"/>
            <p:cNvSpPr/>
            <p:nvPr>
              <p:custDataLst>
                <p:tags r:id="rId10"/>
              </p:custDataLst>
            </p:nvPr>
          </p:nvSpPr>
          <p:spPr bwMode="auto">
            <a:xfrm>
              <a:off x="7438430" y="5429250"/>
              <a:ext cx="89243" cy="186966"/>
            </a:xfrm>
            <a:custGeom>
              <a:avLst/>
              <a:gdLst/>
              <a:ahLst/>
              <a:cxnLst/>
              <a:rect l="0" t="0" r="0" b="0"/>
              <a:pathLst>
                <a:path w="89243" h="186966">
                  <a:moveTo>
                    <a:pt x="0" y="0"/>
                  </a:moveTo>
                  <a:lnTo>
                    <a:pt x="0" y="0"/>
                  </a:lnTo>
                  <a:lnTo>
                    <a:pt x="28679" y="0"/>
                  </a:lnTo>
                  <a:lnTo>
                    <a:pt x="35236" y="2646"/>
                  </a:lnTo>
                  <a:lnTo>
                    <a:pt x="64214" y="20991"/>
                  </a:lnTo>
                  <a:lnTo>
                    <a:pt x="74038" y="34551"/>
                  </a:lnTo>
                  <a:lnTo>
                    <a:pt x="87187" y="69414"/>
                  </a:lnTo>
                  <a:lnTo>
                    <a:pt x="89242" y="113620"/>
                  </a:lnTo>
                  <a:lnTo>
                    <a:pt x="88280" y="121935"/>
                  </a:lnTo>
                  <a:lnTo>
                    <a:pt x="82161" y="136781"/>
                  </a:lnTo>
                  <a:lnTo>
                    <a:pt x="66372" y="163621"/>
                  </a:lnTo>
                  <a:lnTo>
                    <a:pt x="62660" y="174709"/>
                  </a:lnTo>
                  <a:lnTo>
                    <a:pt x="58277" y="181166"/>
                  </a:lnTo>
                  <a:lnTo>
                    <a:pt x="53020" y="184698"/>
                  </a:lnTo>
                  <a:lnTo>
                    <a:pt x="46302" y="186965"/>
                  </a:lnTo>
                  <a:lnTo>
                    <a:pt x="45750" y="186159"/>
                  </a:lnTo>
                  <a:lnTo>
                    <a:pt x="44648" y="1785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0" name="SMARTInkShape-2364"/>
            <p:cNvSpPr/>
            <p:nvPr>
              <p:custDataLst>
                <p:tags r:id="rId11"/>
              </p:custDataLst>
            </p:nvPr>
          </p:nvSpPr>
          <p:spPr bwMode="auto">
            <a:xfrm>
              <a:off x="7528150" y="5384602"/>
              <a:ext cx="106734" cy="239323"/>
            </a:xfrm>
            <a:custGeom>
              <a:avLst/>
              <a:gdLst/>
              <a:ahLst/>
              <a:cxnLst/>
              <a:rect l="0" t="0" r="0" b="0"/>
              <a:pathLst>
                <a:path w="106734" h="239323">
                  <a:moveTo>
                    <a:pt x="88873" y="0"/>
                  </a:moveTo>
                  <a:lnTo>
                    <a:pt x="88873" y="0"/>
                  </a:lnTo>
                  <a:lnTo>
                    <a:pt x="84133" y="4740"/>
                  </a:lnTo>
                  <a:lnTo>
                    <a:pt x="79160" y="7067"/>
                  </a:lnTo>
                  <a:lnTo>
                    <a:pt x="64957" y="9676"/>
                  </a:lnTo>
                  <a:lnTo>
                    <a:pt x="50165" y="21325"/>
                  </a:lnTo>
                  <a:lnTo>
                    <a:pt x="23205" y="49821"/>
                  </a:lnTo>
                  <a:lnTo>
                    <a:pt x="13302" y="71978"/>
                  </a:lnTo>
                  <a:lnTo>
                    <a:pt x="2790" y="110911"/>
                  </a:lnTo>
                  <a:lnTo>
                    <a:pt x="0" y="152298"/>
                  </a:lnTo>
                  <a:lnTo>
                    <a:pt x="652" y="180492"/>
                  </a:lnTo>
                  <a:lnTo>
                    <a:pt x="6730" y="198117"/>
                  </a:lnTo>
                  <a:lnTo>
                    <a:pt x="12016" y="206453"/>
                  </a:lnTo>
                  <a:lnTo>
                    <a:pt x="46847" y="235098"/>
                  </a:lnTo>
                  <a:lnTo>
                    <a:pt x="55644" y="238433"/>
                  </a:lnTo>
                  <a:lnTo>
                    <a:pt x="60767" y="239322"/>
                  </a:lnTo>
                  <a:lnTo>
                    <a:pt x="69106" y="237665"/>
                  </a:lnTo>
                  <a:lnTo>
                    <a:pt x="79378" y="231153"/>
                  </a:lnTo>
                  <a:lnTo>
                    <a:pt x="106733" y="2143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1" name="SMARTInkShape-2365"/>
            <p:cNvSpPr/>
            <p:nvPr>
              <p:custDataLst>
                <p:tags r:id="rId12"/>
              </p:custDataLst>
            </p:nvPr>
          </p:nvSpPr>
          <p:spPr bwMode="auto">
            <a:xfrm>
              <a:off x="7465219" y="5134574"/>
              <a:ext cx="160735" cy="196450"/>
            </a:xfrm>
            <a:custGeom>
              <a:avLst/>
              <a:gdLst/>
              <a:ahLst/>
              <a:cxnLst/>
              <a:rect l="0" t="0" r="0" b="0"/>
              <a:pathLst>
                <a:path w="160735" h="196450">
                  <a:moveTo>
                    <a:pt x="0" y="178590"/>
                  </a:moveTo>
                  <a:lnTo>
                    <a:pt x="0" y="178590"/>
                  </a:lnTo>
                  <a:lnTo>
                    <a:pt x="4741" y="178590"/>
                  </a:lnTo>
                  <a:lnTo>
                    <a:pt x="6137" y="177598"/>
                  </a:lnTo>
                  <a:lnTo>
                    <a:pt x="7068" y="175944"/>
                  </a:lnTo>
                  <a:lnTo>
                    <a:pt x="15986" y="148537"/>
                  </a:lnTo>
                  <a:lnTo>
                    <a:pt x="44667" y="105105"/>
                  </a:lnTo>
                  <a:lnTo>
                    <a:pt x="50938" y="91332"/>
                  </a:lnTo>
                  <a:lnTo>
                    <a:pt x="64533" y="51533"/>
                  </a:lnTo>
                  <a:lnTo>
                    <a:pt x="69392" y="37756"/>
                  </a:lnTo>
                  <a:lnTo>
                    <a:pt x="71519" y="30669"/>
                  </a:lnTo>
                  <a:lnTo>
                    <a:pt x="78325" y="18036"/>
                  </a:lnTo>
                  <a:lnTo>
                    <a:pt x="80366" y="0"/>
                  </a:lnTo>
                  <a:lnTo>
                    <a:pt x="80367" y="4738"/>
                  </a:lnTo>
                  <a:lnTo>
                    <a:pt x="88470" y="39144"/>
                  </a:lnTo>
                  <a:lnTo>
                    <a:pt x="90044" y="56685"/>
                  </a:lnTo>
                  <a:lnTo>
                    <a:pt x="104727" y="98231"/>
                  </a:lnTo>
                  <a:lnTo>
                    <a:pt x="109082" y="116085"/>
                  </a:lnTo>
                  <a:lnTo>
                    <a:pt x="116656" y="131296"/>
                  </a:lnTo>
                  <a:lnTo>
                    <a:pt x="130051" y="154613"/>
                  </a:lnTo>
                  <a:lnTo>
                    <a:pt x="133784" y="165753"/>
                  </a:lnTo>
                  <a:lnTo>
                    <a:pt x="149323" y="187465"/>
                  </a:lnTo>
                  <a:lnTo>
                    <a:pt x="150150" y="190460"/>
                  </a:lnTo>
                  <a:lnTo>
                    <a:pt x="151694" y="192456"/>
                  </a:lnTo>
                  <a:lnTo>
                    <a:pt x="160734" y="1964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2" name="SMARTInkShape-2366"/>
            <p:cNvSpPr/>
            <p:nvPr>
              <p:custDataLst>
                <p:tags r:id="rId13"/>
              </p:custDataLst>
            </p:nvPr>
          </p:nvSpPr>
          <p:spPr bwMode="auto">
            <a:xfrm>
              <a:off x="7831551" y="5170289"/>
              <a:ext cx="35505" cy="375001"/>
            </a:xfrm>
            <a:custGeom>
              <a:avLst/>
              <a:gdLst/>
              <a:ahLst/>
              <a:cxnLst/>
              <a:rect l="0" t="0" r="0" b="0"/>
              <a:pathLst>
                <a:path w="35505" h="375001">
                  <a:moveTo>
                    <a:pt x="17644" y="0"/>
                  </a:moveTo>
                  <a:lnTo>
                    <a:pt x="17644" y="0"/>
                  </a:lnTo>
                  <a:lnTo>
                    <a:pt x="17644" y="4740"/>
                  </a:lnTo>
                  <a:lnTo>
                    <a:pt x="20290" y="9713"/>
                  </a:lnTo>
                  <a:lnTo>
                    <a:pt x="22385" y="12429"/>
                  </a:lnTo>
                  <a:lnTo>
                    <a:pt x="24712" y="20738"/>
                  </a:lnTo>
                  <a:lnTo>
                    <a:pt x="26410" y="60899"/>
                  </a:lnTo>
                  <a:lnTo>
                    <a:pt x="25560" y="100183"/>
                  </a:lnTo>
                  <a:lnTo>
                    <a:pt x="19502" y="143849"/>
                  </a:lnTo>
                  <a:lnTo>
                    <a:pt x="15549" y="178882"/>
                  </a:lnTo>
                  <a:lnTo>
                    <a:pt x="5324" y="221535"/>
                  </a:lnTo>
                  <a:lnTo>
                    <a:pt x="879" y="258624"/>
                  </a:lnTo>
                  <a:lnTo>
                    <a:pt x="0" y="294613"/>
                  </a:lnTo>
                  <a:lnTo>
                    <a:pt x="805" y="326053"/>
                  </a:lnTo>
                  <a:lnTo>
                    <a:pt x="8164" y="356498"/>
                  </a:lnTo>
                  <a:lnTo>
                    <a:pt x="8348" y="359704"/>
                  </a:lnTo>
                  <a:lnTo>
                    <a:pt x="11197" y="365913"/>
                  </a:lnTo>
                  <a:lnTo>
                    <a:pt x="16371" y="373242"/>
                  </a:lnTo>
                  <a:lnTo>
                    <a:pt x="19724" y="374245"/>
                  </a:lnTo>
                  <a:lnTo>
                    <a:pt x="30913" y="375000"/>
                  </a:lnTo>
                  <a:lnTo>
                    <a:pt x="32443" y="374023"/>
                  </a:lnTo>
                  <a:lnTo>
                    <a:pt x="33464" y="372380"/>
                  </a:lnTo>
                  <a:lnTo>
                    <a:pt x="35504" y="3661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3" name="SMARTInkShape-2367"/>
            <p:cNvSpPr/>
            <p:nvPr>
              <p:custDataLst>
                <p:tags r:id="rId14"/>
              </p:custDataLst>
            </p:nvPr>
          </p:nvSpPr>
          <p:spPr bwMode="auto">
            <a:xfrm>
              <a:off x="8009930" y="5313175"/>
              <a:ext cx="250032" cy="222828"/>
            </a:xfrm>
            <a:custGeom>
              <a:avLst/>
              <a:gdLst/>
              <a:ahLst/>
              <a:cxnLst/>
              <a:rect l="0" t="0" r="0" b="0"/>
              <a:pathLst>
                <a:path w="250032" h="222828">
                  <a:moveTo>
                    <a:pt x="0" y="17848"/>
                  </a:moveTo>
                  <a:lnTo>
                    <a:pt x="0" y="17848"/>
                  </a:lnTo>
                  <a:lnTo>
                    <a:pt x="4740" y="13108"/>
                  </a:lnTo>
                  <a:lnTo>
                    <a:pt x="9713" y="10780"/>
                  </a:lnTo>
                  <a:lnTo>
                    <a:pt x="12428" y="10160"/>
                  </a:lnTo>
                  <a:lnTo>
                    <a:pt x="26857" y="2014"/>
                  </a:lnTo>
                  <a:lnTo>
                    <a:pt x="71274" y="4"/>
                  </a:lnTo>
                  <a:lnTo>
                    <a:pt x="74305" y="0"/>
                  </a:lnTo>
                  <a:lnTo>
                    <a:pt x="76326" y="988"/>
                  </a:lnTo>
                  <a:lnTo>
                    <a:pt x="77672" y="2639"/>
                  </a:lnTo>
                  <a:lnTo>
                    <a:pt x="80161" y="7120"/>
                  </a:lnTo>
                  <a:lnTo>
                    <a:pt x="93623" y="26853"/>
                  </a:lnTo>
                  <a:lnTo>
                    <a:pt x="96862" y="37825"/>
                  </a:lnTo>
                  <a:lnTo>
                    <a:pt x="98107" y="56468"/>
                  </a:lnTo>
                  <a:lnTo>
                    <a:pt x="84921" y="96633"/>
                  </a:lnTo>
                  <a:lnTo>
                    <a:pt x="78321" y="122543"/>
                  </a:lnTo>
                  <a:lnTo>
                    <a:pt x="53524" y="162754"/>
                  </a:lnTo>
                  <a:lnTo>
                    <a:pt x="38359" y="186907"/>
                  </a:lnTo>
                  <a:lnTo>
                    <a:pt x="35873" y="203573"/>
                  </a:lnTo>
                  <a:lnTo>
                    <a:pt x="35732" y="212902"/>
                  </a:lnTo>
                  <a:lnTo>
                    <a:pt x="43408" y="221867"/>
                  </a:lnTo>
                  <a:lnTo>
                    <a:pt x="46743" y="222625"/>
                  </a:lnTo>
                  <a:lnTo>
                    <a:pt x="49022" y="222827"/>
                  </a:lnTo>
                  <a:lnTo>
                    <a:pt x="54198" y="220406"/>
                  </a:lnTo>
                  <a:lnTo>
                    <a:pt x="56968" y="218371"/>
                  </a:lnTo>
                  <a:lnTo>
                    <a:pt x="70347" y="215507"/>
                  </a:lnTo>
                  <a:lnTo>
                    <a:pt x="109085" y="209666"/>
                  </a:lnTo>
                  <a:lnTo>
                    <a:pt x="148474" y="193320"/>
                  </a:lnTo>
                  <a:lnTo>
                    <a:pt x="190479" y="172621"/>
                  </a:lnTo>
                  <a:lnTo>
                    <a:pt x="214308" y="158076"/>
                  </a:lnTo>
                  <a:lnTo>
                    <a:pt x="250031" y="1339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14" name="SMARTInkShape-2368"/>
            <p:cNvSpPr/>
            <p:nvPr>
              <p:custDataLst>
                <p:tags r:id="rId15"/>
              </p:custDataLst>
            </p:nvPr>
          </p:nvSpPr>
          <p:spPr bwMode="auto">
            <a:xfrm>
              <a:off x="8252271" y="5063133"/>
              <a:ext cx="132170" cy="669727"/>
            </a:xfrm>
            <a:custGeom>
              <a:avLst/>
              <a:gdLst/>
              <a:ahLst/>
              <a:cxnLst/>
              <a:rect l="0" t="0" r="0" b="0"/>
              <a:pathLst>
                <a:path w="132170" h="669727">
                  <a:moveTo>
                    <a:pt x="7690" y="0"/>
                  </a:moveTo>
                  <a:lnTo>
                    <a:pt x="7690" y="0"/>
                  </a:lnTo>
                  <a:lnTo>
                    <a:pt x="0" y="0"/>
                  </a:lnTo>
                  <a:lnTo>
                    <a:pt x="5991" y="9713"/>
                  </a:lnTo>
                  <a:lnTo>
                    <a:pt x="6557" y="12429"/>
                  </a:lnTo>
                  <a:lnTo>
                    <a:pt x="28383" y="52521"/>
                  </a:lnTo>
                  <a:lnTo>
                    <a:pt x="41603" y="73771"/>
                  </a:lnTo>
                  <a:lnTo>
                    <a:pt x="59698" y="112357"/>
                  </a:lnTo>
                  <a:lnTo>
                    <a:pt x="76567" y="146511"/>
                  </a:lnTo>
                  <a:lnTo>
                    <a:pt x="94133" y="186506"/>
                  </a:lnTo>
                  <a:lnTo>
                    <a:pt x="107166" y="225035"/>
                  </a:lnTo>
                  <a:lnTo>
                    <a:pt x="117311" y="261586"/>
                  </a:lnTo>
                  <a:lnTo>
                    <a:pt x="126601" y="302292"/>
                  </a:lnTo>
                  <a:lnTo>
                    <a:pt x="130897" y="345773"/>
                  </a:lnTo>
                  <a:lnTo>
                    <a:pt x="132169" y="385334"/>
                  </a:lnTo>
                  <a:lnTo>
                    <a:pt x="127806" y="426933"/>
                  </a:lnTo>
                  <a:lnTo>
                    <a:pt x="120230" y="465936"/>
                  </a:lnTo>
                  <a:lnTo>
                    <a:pt x="106960" y="507370"/>
                  </a:lnTo>
                  <a:lnTo>
                    <a:pt x="90460" y="551065"/>
                  </a:lnTo>
                  <a:lnTo>
                    <a:pt x="68265" y="595431"/>
                  </a:lnTo>
                  <a:lnTo>
                    <a:pt x="38096" y="639996"/>
                  </a:lnTo>
                  <a:lnTo>
                    <a:pt x="16620" y="66972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916" name="SMARTInkShape-2369"/>
          <p:cNvSpPr/>
          <p:nvPr>
            <p:custDataLst>
              <p:tags r:id="rId5"/>
            </p:custDataLst>
          </p:nvPr>
        </p:nvSpPr>
        <p:spPr bwMode="auto">
          <a:xfrm>
            <a:off x="1598446" y="4582328"/>
            <a:ext cx="776852" cy="103858"/>
          </a:xfrm>
          <a:custGeom>
            <a:avLst/>
            <a:gdLst/>
            <a:ahLst/>
            <a:cxnLst/>
            <a:rect l="0" t="0" r="0" b="0"/>
            <a:pathLst>
              <a:path w="776852" h="103858">
                <a:moveTo>
                  <a:pt x="8898" y="61110"/>
                </a:moveTo>
                <a:lnTo>
                  <a:pt x="8898" y="61110"/>
                </a:lnTo>
                <a:lnTo>
                  <a:pt x="0" y="52212"/>
                </a:lnTo>
                <a:lnTo>
                  <a:pt x="44633" y="52180"/>
                </a:lnTo>
                <a:lnTo>
                  <a:pt x="47604" y="52180"/>
                </a:lnTo>
                <a:lnTo>
                  <a:pt x="53551" y="54825"/>
                </a:lnTo>
                <a:lnTo>
                  <a:pt x="59501" y="58316"/>
                </a:lnTo>
                <a:lnTo>
                  <a:pt x="83496" y="67994"/>
                </a:lnTo>
                <a:lnTo>
                  <a:pt x="105544" y="82068"/>
                </a:lnTo>
                <a:lnTo>
                  <a:pt x="145901" y="93694"/>
                </a:lnTo>
                <a:lnTo>
                  <a:pt x="188675" y="102690"/>
                </a:lnTo>
                <a:lnTo>
                  <a:pt x="214631" y="103857"/>
                </a:lnTo>
                <a:lnTo>
                  <a:pt x="258975" y="97950"/>
                </a:lnTo>
                <a:lnTo>
                  <a:pt x="300794" y="96057"/>
                </a:lnTo>
                <a:lnTo>
                  <a:pt x="341392" y="87158"/>
                </a:lnTo>
                <a:lnTo>
                  <a:pt x="375636" y="78750"/>
                </a:lnTo>
                <a:lnTo>
                  <a:pt x="408272" y="67328"/>
                </a:lnTo>
                <a:lnTo>
                  <a:pt x="428491" y="58912"/>
                </a:lnTo>
                <a:lnTo>
                  <a:pt x="462187" y="52190"/>
                </a:lnTo>
                <a:lnTo>
                  <a:pt x="506483" y="35793"/>
                </a:lnTo>
                <a:lnTo>
                  <a:pt x="548930" y="22705"/>
                </a:lnTo>
                <a:lnTo>
                  <a:pt x="588403" y="11557"/>
                </a:lnTo>
                <a:lnTo>
                  <a:pt x="624864" y="5681"/>
                </a:lnTo>
                <a:lnTo>
                  <a:pt x="660729" y="0"/>
                </a:lnTo>
                <a:lnTo>
                  <a:pt x="701911" y="6413"/>
                </a:lnTo>
                <a:lnTo>
                  <a:pt x="743086" y="16560"/>
                </a:lnTo>
                <a:lnTo>
                  <a:pt x="754830" y="23325"/>
                </a:lnTo>
                <a:lnTo>
                  <a:pt x="776851" y="4325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17" name="SMARTInkShape-2370"/>
          <p:cNvSpPr/>
          <p:nvPr>
            <p:custDataLst>
              <p:tags r:id="rId6"/>
            </p:custDataLst>
          </p:nvPr>
        </p:nvSpPr>
        <p:spPr bwMode="auto">
          <a:xfrm>
            <a:off x="5643931" y="4509492"/>
            <a:ext cx="1035476" cy="89252"/>
          </a:xfrm>
          <a:custGeom>
            <a:avLst/>
            <a:gdLst/>
            <a:ahLst/>
            <a:cxnLst/>
            <a:rect l="0" t="0" r="0" b="0"/>
            <a:pathLst>
              <a:path w="1035476" h="89252">
                <a:moveTo>
                  <a:pt x="35349" y="0"/>
                </a:moveTo>
                <a:lnTo>
                  <a:pt x="35349" y="0"/>
                </a:lnTo>
                <a:lnTo>
                  <a:pt x="30610" y="0"/>
                </a:lnTo>
                <a:lnTo>
                  <a:pt x="29213" y="992"/>
                </a:lnTo>
                <a:lnTo>
                  <a:pt x="28282" y="2646"/>
                </a:lnTo>
                <a:lnTo>
                  <a:pt x="27662" y="4740"/>
                </a:lnTo>
                <a:lnTo>
                  <a:pt x="26256" y="6137"/>
                </a:lnTo>
                <a:lnTo>
                  <a:pt x="17891" y="8821"/>
                </a:lnTo>
                <a:lnTo>
                  <a:pt x="9838" y="8920"/>
                </a:lnTo>
                <a:lnTo>
                  <a:pt x="9412" y="9915"/>
                </a:lnTo>
                <a:lnTo>
                  <a:pt x="8564" y="17827"/>
                </a:lnTo>
                <a:lnTo>
                  <a:pt x="0" y="17858"/>
                </a:lnTo>
                <a:lnTo>
                  <a:pt x="4481" y="17859"/>
                </a:lnTo>
                <a:lnTo>
                  <a:pt x="5841" y="18851"/>
                </a:lnTo>
                <a:lnTo>
                  <a:pt x="9315" y="26954"/>
                </a:lnTo>
                <a:lnTo>
                  <a:pt x="13197" y="31162"/>
                </a:lnTo>
                <a:lnTo>
                  <a:pt x="18227" y="33694"/>
                </a:lnTo>
                <a:lnTo>
                  <a:pt x="32471" y="36444"/>
                </a:lnTo>
                <a:lnTo>
                  <a:pt x="42323" y="41777"/>
                </a:lnTo>
                <a:lnTo>
                  <a:pt x="52010" y="43372"/>
                </a:lnTo>
                <a:lnTo>
                  <a:pt x="87301" y="40059"/>
                </a:lnTo>
                <a:lnTo>
                  <a:pt x="127150" y="44246"/>
                </a:lnTo>
                <a:lnTo>
                  <a:pt x="170618" y="44596"/>
                </a:lnTo>
                <a:lnTo>
                  <a:pt x="212147" y="44638"/>
                </a:lnTo>
                <a:lnTo>
                  <a:pt x="245492" y="44645"/>
                </a:lnTo>
                <a:lnTo>
                  <a:pt x="284146" y="44647"/>
                </a:lnTo>
                <a:lnTo>
                  <a:pt x="320734" y="44648"/>
                </a:lnTo>
                <a:lnTo>
                  <a:pt x="359356" y="44649"/>
                </a:lnTo>
                <a:lnTo>
                  <a:pt x="402219" y="44649"/>
                </a:lnTo>
                <a:lnTo>
                  <a:pt x="443694" y="47294"/>
                </a:lnTo>
                <a:lnTo>
                  <a:pt x="483763" y="51716"/>
                </a:lnTo>
                <a:lnTo>
                  <a:pt x="524410" y="55673"/>
                </a:lnTo>
                <a:lnTo>
                  <a:pt x="561587" y="63129"/>
                </a:lnTo>
                <a:lnTo>
                  <a:pt x="597738" y="71622"/>
                </a:lnTo>
                <a:lnTo>
                  <a:pt x="640769" y="83380"/>
                </a:lnTo>
                <a:lnTo>
                  <a:pt x="678924" y="88128"/>
                </a:lnTo>
                <a:lnTo>
                  <a:pt x="721005" y="89066"/>
                </a:lnTo>
                <a:lnTo>
                  <a:pt x="758273" y="89251"/>
                </a:lnTo>
                <a:lnTo>
                  <a:pt x="800435" y="83151"/>
                </a:lnTo>
                <a:lnTo>
                  <a:pt x="838456" y="78271"/>
                </a:lnTo>
                <a:lnTo>
                  <a:pt x="874629" y="72788"/>
                </a:lnTo>
                <a:lnTo>
                  <a:pt x="910438" y="71704"/>
                </a:lnTo>
                <a:lnTo>
                  <a:pt x="950364" y="71473"/>
                </a:lnTo>
                <a:lnTo>
                  <a:pt x="993700" y="63337"/>
                </a:lnTo>
                <a:lnTo>
                  <a:pt x="1028995" y="62540"/>
                </a:lnTo>
                <a:lnTo>
                  <a:pt x="1031155" y="63522"/>
                </a:lnTo>
                <a:lnTo>
                  <a:pt x="1032595" y="65168"/>
                </a:lnTo>
                <a:lnTo>
                  <a:pt x="1035475" y="7143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898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VAEs</a:t>
            </a:r>
          </a:p>
          <a:p>
            <a:pPr lvl="1"/>
            <a:r>
              <a:rPr lang="en-US" dirty="0"/>
              <a:t>Variational Inference</a:t>
            </a:r>
          </a:p>
          <a:p>
            <a:pPr lvl="1"/>
            <a:r>
              <a:rPr lang="en-US" dirty="0">
                <a:sym typeface="Wingdings" pitchFamily="2" charset="2"/>
              </a:rPr>
              <a:t>Evidence Based Lower Bound</a:t>
            </a:r>
          </a:p>
          <a:p>
            <a:pPr lvl="1"/>
            <a:r>
              <a:rPr lang="en-US" dirty="0">
                <a:sym typeface="Wingdings" pitchFamily="2" charset="2"/>
              </a:rPr>
              <a:t>Putting it all together</a:t>
            </a:r>
            <a:endParaRPr lang="en-US" dirty="0"/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Next time:</a:t>
            </a:r>
          </a:p>
          <a:p>
            <a:pPr lvl="1"/>
            <a:r>
              <a:rPr lang="en-US" dirty="0">
                <a:sym typeface="Wingdings" pitchFamily="2" charset="2"/>
              </a:rPr>
              <a:t>Reparameterization trick for optimizing VAEs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9760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Variational</a:t>
            </a:r>
            <a:r>
              <a:rPr lang="en-US" dirty="0"/>
              <a:t> Inference?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Reality is complex</a:t>
            </a:r>
          </a:p>
          <a:p>
            <a:pPr lvl="1"/>
            <a:r>
              <a:rPr lang="en-US" dirty="0"/>
              <a:t>Can we approximate it with something “simple”?</a:t>
            </a:r>
          </a:p>
          <a:p>
            <a:pPr lvl="1"/>
            <a:r>
              <a:rPr lang="en-US" dirty="0"/>
              <a:t>Just make sure simple thing is “close” to the complex thing.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4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12377-C68D-7148-84E8-63EF97E76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C64D-A810-A740-9676-F7A797BC8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z|x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FA47F6-5341-264A-A395-9F902851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44DE54-AAD9-6246-8416-420426CF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33D7820E-B3F0-4F6B-9B67-FE7BEF275512}"/>
                  </a:ext>
                </a:extLst>
              </p14:cNvPr>
              <p14:cNvContentPartPr/>
              <p14:nvPr/>
            </p14:nvContentPartPr>
            <p14:xfrm>
              <a:off x="119520" y="1034280"/>
              <a:ext cx="8540640" cy="55677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33D7820E-B3F0-4F6B-9B67-FE7BEF27551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160" y="1024920"/>
                <a:ext cx="8559360" cy="558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6059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submission instructions released</a:t>
            </a:r>
          </a:p>
          <a:p>
            <a:pPr lvl="1"/>
            <a:r>
              <a:rPr lang="en-US" dirty="0"/>
              <a:t>Due: 11/24, 11:59pm</a:t>
            </a:r>
          </a:p>
          <a:p>
            <a:pPr lvl="1"/>
            <a:r>
              <a:rPr lang="en-US" dirty="0"/>
              <a:t>Last deliverable in the class</a:t>
            </a:r>
          </a:p>
          <a:p>
            <a:pPr lvl="1"/>
            <a:r>
              <a:rPr lang="en-US" strike="sngStrike" dirty="0"/>
              <a:t>Can’t use late days</a:t>
            </a:r>
            <a:r>
              <a:rPr lang="en-US" dirty="0"/>
              <a:t> 8 free late days</a:t>
            </a:r>
            <a:endParaRPr lang="en-US" strike="sngStrike" dirty="0"/>
          </a:p>
          <a:p>
            <a:pPr lvl="1"/>
            <a:r>
              <a:rPr lang="en-US" dirty="0">
                <a:hlinkClick r:id="rId2"/>
              </a:rPr>
              <a:t>https://www.cc.gatech.edu/classes/AY2021/cs7643_fall/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66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993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Given two distributions </a:t>
            </a:r>
            <a:r>
              <a:rPr lang="en-US" i="1" dirty="0">
                <a:latin typeface="Arial" charset="0"/>
                <a:cs typeface="Arial" charset="0"/>
              </a:rPr>
              <a:t>p</a:t>
            </a:r>
            <a:r>
              <a:rPr lang="en-US" dirty="0">
                <a:latin typeface="Arial" charset="0"/>
                <a:cs typeface="Arial" charset="0"/>
              </a:rPr>
              <a:t> and </a:t>
            </a:r>
            <a:r>
              <a:rPr lang="en-US" i="1" dirty="0">
                <a:latin typeface="Arial" charset="0"/>
                <a:cs typeface="Arial" charset="0"/>
              </a:rPr>
              <a:t>q</a:t>
            </a:r>
            <a:r>
              <a:rPr lang="en-US" dirty="0">
                <a:latin typeface="Arial" charset="0"/>
                <a:cs typeface="Arial" charset="0"/>
              </a:rPr>
              <a:t> KL divergence: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D(p||q) = 0 </a:t>
            </a:r>
            <a:r>
              <a:rPr lang="en-US" dirty="0" err="1">
                <a:latin typeface="Arial" charset="0"/>
                <a:cs typeface="Arial" charset="0"/>
              </a:rPr>
              <a:t>iff</a:t>
            </a:r>
            <a:r>
              <a:rPr lang="en-US" dirty="0">
                <a:latin typeface="Arial" charset="0"/>
                <a:cs typeface="Arial" charset="0"/>
              </a:rPr>
              <a:t> p=q</a:t>
            </a:r>
          </a:p>
          <a:p>
            <a:endParaRPr lang="en-US" dirty="0">
              <a:latin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Not symmetric – p determines where difference is important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KL divergence: </a:t>
            </a:r>
            <a:br>
              <a:rPr lang="en-US" dirty="0">
                <a:latin typeface="Arial" charset="0"/>
                <a:cs typeface="Arial" charset="0"/>
              </a:rPr>
            </a:br>
            <a:r>
              <a:rPr lang="en-US" dirty="0">
                <a:latin typeface="Arial" charset="0"/>
                <a:cs typeface="Arial" charset="0"/>
              </a:rPr>
              <a:t>Distance between distributions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653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1371600"/>
          </a:xfrm>
        </p:spPr>
        <p:txBody>
          <a:bodyPr/>
          <a:lstStyle/>
          <a:p>
            <a:r>
              <a:rPr lang="en-US" sz="4000">
                <a:latin typeface="Arial" charset="0"/>
                <a:cs typeface="Arial" charset="0"/>
              </a:rPr>
              <a:t>Find simple approximate distribution</a:t>
            </a:r>
          </a:p>
        </p:txBody>
      </p:sp>
      <p:grpSp>
        <p:nvGrpSpPr>
          <p:cNvPr id="26629" name="Group 10"/>
          <p:cNvGrpSpPr>
            <a:grpSpLocks/>
          </p:cNvGrpSpPr>
          <p:nvPr/>
        </p:nvGrpSpPr>
        <p:grpSpPr bwMode="auto">
          <a:xfrm>
            <a:off x="5791200" y="1447800"/>
            <a:ext cx="3924300" cy="2622550"/>
            <a:chOff x="3648" y="912"/>
            <a:chExt cx="2472" cy="1652"/>
          </a:xfrm>
        </p:grpSpPr>
        <p:pic>
          <p:nvPicPr>
            <p:cNvPr id="26631" name="Picture 7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CECFD0"/>
                </a:clrFrom>
                <a:clrTo>
                  <a:srgbClr val="CECFD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" y="912"/>
              <a:ext cx="2472" cy="1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2" name="Rectangle 8"/>
            <p:cNvSpPr>
              <a:spLocks noChangeArrowheads="1"/>
            </p:cNvSpPr>
            <p:nvPr/>
          </p:nvSpPr>
          <p:spPr bwMode="auto">
            <a:xfrm>
              <a:off x="4800" y="1404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5058" y="1824"/>
              <a:ext cx="384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338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5791200" cy="5257800"/>
          </a:xfrm>
          <a:noFill/>
        </p:spPr>
        <p:txBody>
          <a:bodyPr/>
          <a:lstStyle/>
          <a:p>
            <a:r>
              <a:rPr lang="en-US" sz="2000" dirty="0">
                <a:latin typeface="Arial" charset="0"/>
                <a:cs typeface="Arial" charset="0"/>
              </a:rPr>
              <a:t>Suppose </a:t>
            </a:r>
            <a:r>
              <a:rPr lang="en-US" sz="2000" i="1" dirty="0">
                <a:latin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</a:rPr>
              <a:t> is intractable posterior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Want to find simple </a:t>
            </a:r>
            <a:r>
              <a:rPr lang="en-US" sz="2000" i="1" dirty="0">
                <a:latin typeface="Arial" charset="0"/>
                <a:cs typeface="Arial" charset="0"/>
              </a:rPr>
              <a:t>q</a:t>
            </a:r>
            <a:r>
              <a:rPr lang="en-US" sz="2000" dirty="0">
                <a:latin typeface="Arial" charset="0"/>
                <a:cs typeface="Arial" charset="0"/>
              </a:rPr>
              <a:t> that approximates </a:t>
            </a:r>
            <a:r>
              <a:rPr lang="en-US" sz="2000" i="1" dirty="0">
                <a:latin typeface="Arial" charset="0"/>
                <a:cs typeface="Arial" charset="0"/>
              </a:rPr>
              <a:t>p</a:t>
            </a:r>
            <a:r>
              <a:rPr lang="en-US" sz="2000" dirty="0">
                <a:latin typeface="Arial" charset="0"/>
                <a:cs typeface="Arial" charset="0"/>
              </a:rPr>
              <a:t> </a:t>
            </a:r>
          </a:p>
          <a:p>
            <a:r>
              <a:rPr lang="en-US" sz="2000" dirty="0">
                <a:latin typeface="Arial" charset="0"/>
                <a:cs typeface="Arial" charset="0"/>
              </a:rPr>
              <a:t>KL divergence not symmetric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D(p||q)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true distribution p defines support of diff. 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the 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correct</a:t>
            </a:r>
            <a:r>
              <a:rPr lang="ja-JP" altLang="en-US" sz="1800" dirty="0">
                <a:latin typeface="Arial" charset="0"/>
                <a:ea typeface="Arial" charset="0"/>
                <a:cs typeface="Arial" charset="0"/>
              </a:rPr>
              <a:t>”</a:t>
            </a: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 direction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be intractable to compute</a:t>
            </a:r>
          </a:p>
          <a:p>
            <a:endParaRPr lang="en-US" sz="2000" dirty="0">
              <a:latin typeface="Arial" charset="0"/>
              <a:cs typeface="Arial" charset="0"/>
            </a:endParaRPr>
          </a:p>
          <a:p>
            <a:r>
              <a:rPr lang="en-US" sz="2000" dirty="0">
                <a:latin typeface="Arial" charset="0"/>
                <a:cs typeface="Arial" charset="0"/>
              </a:rPr>
              <a:t>D(q||p)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approximate distribution defines support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tends to give overconfident results</a:t>
            </a:r>
          </a:p>
          <a:p>
            <a:pPr lvl="1"/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will be tractable</a:t>
            </a:r>
          </a:p>
          <a:p>
            <a:endParaRPr lang="en-US" sz="2000" dirty="0">
              <a:latin typeface="Arial" charset="0"/>
              <a:cs typeface="Arial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11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8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2D Gaussian with arbitrary co-variance</a:t>
            </a:r>
          </a:p>
          <a:p>
            <a:r>
              <a:rPr lang="en-US" dirty="0"/>
              <a:t>q = 2D Gaussian with diagonal co-variance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 descr="Figure10_2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048000"/>
            <a:ext cx="3657600" cy="3657600"/>
          </a:xfrm>
          <a:prstGeom prst="rect">
            <a:avLst/>
          </a:prstGeom>
        </p:spPr>
      </p:pic>
      <p:pic>
        <p:nvPicPr>
          <p:cNvPr id="10" name="Picture 9" descr="Figure10_2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3657600" cy="3657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41648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(p || q)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12882" y="6519446"/>
            <a:ext cx="19412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 = Green; q =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(q || p) </a:t>
            </a:r>
          </a:p>
        </p:txBody>
      </p:sp>
    </p:spTree>
    <p:extLst>
      <p:ext uri="{BB962C8B-B14F-4D97-AF65-F5344CB8AC3E}">
        <p14:creationId xmlns:p14="http://schemas.microsoft.com/office/powerpoint/2010/main" val="3807756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= Mixture of Two Gaussians</a:t>
            </a:r>
          </a:p>
          <a:p>
            <a:r>
              <a:rPr lang="en-US" dirty="0"/>
              <a:t>q = Single Gaussian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41648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(p || q)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2682" y="6519446"/>
            <a:ext cx="17816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 = Blue; q = Red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10200" y="2819400"/>
            <a:ext cx="2335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/>
              <a:t>argmin_q</a:t>
            </a:r>
            <a:r>
              <a:rPr lang="en-US" sz="1800" dirty="0"/>
              <a:t>   KL (q || p) </a:t>
            </a:r>
          </a:p>
        </p:txBody>
      </p:sp>
      <p:pic>
        <p:nvPicPr>
          <p:cNvPr id="6" name="Picture 5" descr="Figure10_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276600"/>
            <a:ext cx="2743200" cy="2743200"/>
          </a:xfrm>
          <a:prstGeom prst="rect">
            <a:avLst/>
          </a:prstGeom>
        </p:spPr>
      </p:pic>
      <p:pic>
        <p:nvPicPr>
          <p:cNvPr id="7" name="Picture 6" descr="Figure10_3b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00400"/>
            <a:ext cx="1803400" cy="1803400"/>
          </a:xfrm>
          <a:prstGeom prst="rect">
            <a:avLst/>
          </a:prstGeom>
        </p:spPr>
      </p:pic>
      <p:pic>
        <p:nvPicPr>
          <p:cNvPr id="9" name="Picture 8" descr="Figure10_3c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006761"/>
            <a:ext cx="18034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8269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VAEs</a:t>
            </a:r>
          </a:p>
          <a:p>
            <a:pPr lvl="1"/>
            <a:r>
              <a:rPr lang="en-US" dirty="0"/>
              <a:t>Variational Inference </a:t>
            </a:r>
            <a:r>
              <a:rPr lang="en-US" dirty="0">
                <a:sym typeface="Wingdings" pitchFamily="2" charset="2"/>
              </a:rPr>
              <a:t> Evidence Based Lower Bound</a:t>
            </a:r>
          </a:p>
          <a:p>
            <a:pPr lvl="1"/>
            <a:r>
              <a:rPr lang="en-US" dirty="0">
                <a:sym typeface="Wingdings" pitchFamily="2" charset="2"/>
              </a:rPr>
              <a:t>Putting it all together</a:t>
            </a:r>
            <a:endParaRPr lang="en-US" dirty="0"/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Next time:</a:t>
            </a:r>
          </a:p>
          <a:p>
            <a:pPr lvl="1"/>
            <a:r>
              <a:rPr lang="en-US" dirty="0">
                <a:sym typeface="Wingdings" pitchFamily="2" charset="2"/>
              </a:rPr>
              <a:t>Reparameterization trick for optimizing VAEs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411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r>
              <a:rPr lang="en-US" sz="2400"/>
              <a:t>Marginal likelihood – </a:t>
            </a:r>
            <a:r>
              <a:rPr lang="en-US" sz="2400" b="1"/>
              <a:t>x</a:t>
            </a:r>
            <a:r>
              <a:rPr lang="en-US" sz="2400"/>
              <a:t> is observed, </a:t>
            </a:r>
            <a:r>
              <a:rPr lang="en-US" sz="2400" b="1"/>
              <a:t>z</a:t>
            </a:r>
            <a:r>
              <a:rPr lang="en-US" sz="2400"/>
              <a:t> is missing:</a:t>
            </a:r>
          </a:p>
          <a:p>
            <a:endParaRPr lang="en-US" sz="2400"/>
          </a:p>
          <a:p>
            <a:endParaRPr lang="en-US" sz="2400"/>
          </a:p>
          <a:p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Autofit/>
          </a:bodyPr>
          <a:lstStyle/>
          <a:p>
            <a:r>
              <a:rPr lang="en-US" sz="3200" dirty="0"/>
              <a:t>The general learning problem with missing data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600" y="2159000"/>
            <a:ext cx="36068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2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</p:spTree>
    <p:extLst>
      <p:ext uri="{BB962C8B-B14F-4D97-AF65-F5344CB8AC3E}">
        <p14:creationId xmlns:p14="http://schemas.microsoft.com/office/powerpoint/2010/main" val="15957710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</p:spTree>
    <p:extLst>
      <p:ext uri="{BB962C8B-B14F-4D97-AF65-F5344CB8AC3E}">
        <p14:creationId xmlns:p14="http://schemas.microsoft.com/office/powerpoint/2010/main" val="63847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76200"/>
            <a:ext cx="9144000" cy="1371600"/>
          </a:xfrm>
        </p:spPr>
        <p:txBody>
          <a:bodyPr/>
          <a:lstStyle/>
          <a:p>
            <a:r>
              <a:rPr lang="en-US"/>
              <a:t>Applying Jensen’s inequality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334000"/>
          </a:xfrm>
          <a:noFill/>
          <a:ln/>
        </p:spPr>
        <p:txBody>
          <a:bodyPr/>
          <a:lstStyle/>
          <a:p>
            <a:r>
              <a:rPr lang="en-US" dirty="0"/>
              <a:t>Use:  log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g(</a:t>
            </a:r>
            <a:r>
              <a:rPr lang="en-US" b="1" dirty="0"/>
              <a:t>z</a:t>
            </a:r>
            <a:r>
              <a:rPr lang="en-US" dirty="0"/>
              <a:t>) ≥ </a:t>
            </a:r>
            <a:r>
              <a:rPr lang="en-US" dirty="0">
                <a:latin typeface="Symbol" pitchFamily="80" charset="2"/>
                <a:sym typeface="Symbol" pitchFamily="80" charset="2"/>
              </a:rPr>
              <a:t></a:t>
            </a:r>
            <a:r>
              <a:rPr lang="en-US" b="1" baseline="-25000" dirty="0">
                <a:sym typeface="Symbol" pitchFamily="80" charset="2"/>
              </a:rPr>
              <a:t>z</a:t>
            </a:r>
            <a:r>
              <a:rPr lang="en-US" dirty="0"/>
              <a:t> P(</a:t>
            </a:r>
            <a:r>
              <a:rPr lang="en-US" b="1" dirty="0"/>
              <a:t>z</a:t>
            </a:r>
            <a:r>
              <a:rPr lang="en-US" dirty="0"/>
              <a:t>) log g(</a:t>
            </a:r>
            <a:r>
              <a:rPr lang="en-US" b="1" dirty="0"/>
              <a:t>z</a:t>
            </a:r>
            <a:r>
              <a:rPr lang="en-US" dirty="0"/>
              <a:t>) 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700" y="2362200"/>
            <a:ext cx="42799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16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HW5 Grades Released</a:t>
            </a:r>
          </a:p>
          <a:p>
            <a:pPr lvl="1"/>
            <a:r>
              <a:rPr lang="en-US" dirty="0"/>
              <a:t>Regrade requests close: 11/24, 11:59pm</a:t>
            </a:r>
          </a:p>
          <a:p>
            <a:pPr lvl="1"/>
            <a:endParaRPr lang="en-US" dirty="0"/>
          </a:p>
          <a:p>
            <a:r>
              <a:rPr lang="en-US" dirty="0"/>
              <a:t>Grade histogram: 7643</a:t>
            </a:r>
          </a:p>
          <a:p>
            <a:pPr lvl="1"/>
            <a:r>
              <a:rPr lang="en-US" dirty="0"/>
              <a:t>Max possible: 39 (regular credit) + 11 (extra credit)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9" descr="Timeline&#10;&#10;Description automatically generated">
            <a:extLst>
              <a:ext uri="{FF2B5EF4-FFF2-40B4-BE49-F238E27FC236}">
                <a16:creationId xmlns:a16="http://schemas.microsoft.com/office/drawing/2014/main" id="{77BAA4D6-36F1-0542-BCF9-463A5FCA6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81400"/>
            <a:ext cx="9144000" cy="285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90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Lower Bound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r>
              <a:rPr lang="en-US" dirty="0"/>
              <a:t>Define potential function F(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dirty="0"/>
              <a:t>,Q):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9812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66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 (GMMs)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516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Intuition of 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pSp>
        <p:nvGrpSpPr>
          <p:cNvPr id="10" name="SMARTInkShape-Group642"/>
          <p:cNvGrpSpPr/>
          <p:nvPr/>
        </p:nvGrpSpPr>
        <p:grpSpPr>
          <a:xfrm>
            <a:off x="5000626" y="928688"/>
            <a:ext cx="846316" cy="776714"/>
            <a:chOff x="5000626" y="928688"/>
            <a:chExt cx="846316" cy="776714"/>
          </a:xfrm>
        </p:grpSpPr>
        <p:sp>
          <p:nvSpPr>
            <p:cNvPr id="6" name="SMARTInkShape-2449"/>
            <p:cNvSpPr/>
            <p:nvPr>
              <p:custDataLst>
                <p:tags r:id="rId66"/>
              </p:custDataLst>
            </p:nvPr>
          </p:nvSpPr>
          <p:spPr bwMode="auto">
            <a:xfrm>
              <a:off x="5643563" y="928688"/>
              <a:ext cx="203379" cy="625079"/>
            </a:xfrm>
            <a:custGeom>
              <a:avLst/>
              <a:gdLst/>
              <a:ahLst/>
              <a:cxnLst/>
              <a:rect l="0" t="0" r="0" b="0"/>
              <a:pathLst>
                <a:path w="203379" h="625079">
                  <a:moveTo>
                    <a:pt x="35718" y="0"/>
                  </a:moveTo>
                  <a:lnTo>
                    <a:pt x="35718" y="0"/>
                  </a:lnTo>
                  <a:lnTo>
                    <a:pt x="27157" y="0"/>
                  </a:lnTo>
                  <a:lnTo>
                    <a:pt x="26799" y="18042"/>
                  </a:lnTo>
                  <a:lnTo>
                    <a:pt x="28779" y="21950"/>
                  </a:lnTo>
                  <a:lnTo>
                    <a:pt x="40926" y="35350"/>
                  </a:lnTo>
                  <a:lnTo>
                    <a:pt x="42166" y="38450"/>
                  </a:lnTo>
                  <a:lnTo>
                    <a:pt x="74965" y="75740"/>
                  </a:lnTo>
                  <a:lnTo>
                    <a:pt x="110180" y="120248"/>
                  </a:lnTo>
                  <a:lnTo>
                    <a:pt x="133955" y="159498"/>
                  </a:lnTo>
                  <a:lnTo>
                    <a:pt x="157759" y="196209"/>
                  </a:lnTo>
                  <a:lnTo>
                    <a:pt x="175433" y="238260"/>
                  </a:lnTo>
                  <a:lnTo>
                    <a:pt x="191713" y="276259"/>
                  </a:lnTo>
                  <a:lnTo>
                    <a:pt x="200256" y="317168"/>
                  </a:lnTo>
                  <a:lnTo>
                    <a:pt x="203378" y="356338"/>
                  </a:lnTo>
                  <a:lnTo>
                    <a:pt x="195468" y="392738"/>
                  </a:lnTo>
                  <a:lnTo>
                    <a:pt x="184352" y="428591"/>
                  </a:lnTo>
                  <a:lnTo>
                    <a:pt x="165472" y="464337"/>
                  </a:lnTo>
                  <a:lnTo>
                    <a:pt x="139989" y="500061"/>
                  </a:lnTo>
                  <a:lnTo>
                    <a:pt x="101845" y="540521"/>
                  </a:lnTo>
                  <a:lnTo>
                    <a:pt x="63029" y="570258"/>
                  </a:lnTo>
                  <a:lnTo>
                    <a:pt x="24848" y="602661"/>
                  </a:lnTo>
                  <a:lnTo>
                    <a:pt x="0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" name="SMARTInkShape-2450"/>
            <p:cNvSpPr/>
            <p:nvPr>
              <p:custDataLst>
                <p:tags r:id="rId67"/>
              </p:custDataLst>
            </p:nvPr>
          </p:nvSpPr>
          <p:spPr bwMode="auto">
            <a:xfrm>
              <a:off x="5438180" y="1161228"/>
              <a:ext cx="223243" cy="240687"/>
            </a:xfrm>
            <a:custGeom>
              <a:avLst/>
              <a:gdLst/>
              <a:ahLst/>
              <a:cxnLst/>
              <a:rect l="0" t="0" r="0" b="0"/>
              <a:pathLst>
                <a:path w="223243" h="240687">
                  <a:moveTo>
                    <a:pt x="0" y="17491"/>
                  </a:moveTo>
                  <a:lnTo>
                    <a:pt x="0" y="17491"/>
                  </a:lnTo>
                  <a:lnTo>
                    <a:pt x="7688" y="9802"/>
                  </a:lnTo>
                  <a:lnTo>
                    <a:pt x="13302" y="8929"/>
                  </a:lnTo>
                  <a:lnTo>
                    <a:pt x="38961" y="7590"/>
                  </a:lnTo>
                  <a:lnTo>
                    <a:pt x="55688" y="1498"/>
                  </a:lnTo>
                  <a:lnTo>
                    <a:pt x="77807" y="0"/>
                  </a:lnTo>
                  <a:lnTo>
                    <a:pt x="86835" y="2441"/>
                  </a:lnTo>
                  <a:lnTo>
                    <a:pt x="95149" y="5841"/>
                  </a:lnTo>
                  <a:lnTo>
                    <a:pt x="109000" y="8747"/>
                  </a:lnTo>
                  <a:lnTo>
                    <a:pt x="111361" y="10670"/>
                  </a:lnTo>
                  <a:lnTo>
                    <a:pt x="128238" y="29520"/>
                  </a:lnTo>
                  <a:lnTo>
                    <a:pt x="129148" y="32456"/>
                  </a:lnTo>
                  <a:lnTo>
                    <a:pt x="128763" y="35405"/>
                  </a:lnTo>
                  <a:lnTo>
                    <a:pt x="126126" y="44296"/>
                  </a:lnTo>
                  <a:lnTo>
                    <a:pt x="124517" y="51232"/>
                  </a:lnTo>
                  <a:lnTo>
                    <a:pt x="103690" y="89461"/>
                  </a:lnTo>
                  <a:lnTo>
                    <a:pt x="77425" y="128401"/>
                  </a:lnTo>
                  <a:lnTo>
                    <a:pt x="50682" y="171426"/>
                  </a:lnTo>
                  <a:lnTo>
                    <a:pt x="23932" y="215123"/>
                  </a:lnTo>
                  <a:lnTo>
                    <a:pt x="20558" y="222075"/>
                  </a:lnTo>
                  <a:lnTo>
                    <a:pt x="18067" y="228472"/>
                  </a:lnTo>
                  <a:lnTo>
                    <a:pt x="13652" y="234622"/>
                  </a:lnTo>
                  <a:lnTo>
                    <a:pt x="13070" y="236659"/>
                  </a:lnTo>
                  <a:lnTo>
                    <a:pt x="13674" y="238017"/>
                  </a:lnTo>
                  <a:lnTo>
                    <a:pt x="17614" y="240574"/>
                  </a:lnTo>
                  <a:lnTo>
                    <a:pt x="27267" y="240686"/>
                  </a:lnTo>
                  <a:lnTo>
                    <a:pt x="34608" y="238066"/>
                  </a:lnTo>
                  <a:lnTo>
                    <a:pt x="37955" y="235978"/>
                  </a:lnTo>
                  <a:lnTo>
                    <a:pt x="60548" y="229707"/>
                  </a:lnTo>
                  <a:lnTo>
                    <a:pt x="90398" y="211500"/>
                  </a:lnTo>
                  <a:lnTo>
                    <a:pt x="109577" y="204951"/>
                  </a:lnTo>
                  <a:lnTo>
                    <a:pt x="151772" y="178657"/>
                  </a:lnTo>
                  <a:lnTo>
                    <a:pt x="188734" y="157414"/>
                  </a:lnTo>
                  <a:lnTo>
                    <a:pt x="211232" y="129445"/>
                  </a:lnTo>
                  <a:lnTo>
                    <a:pt x="223242" y="12464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" name="SMARTInkShape-2451"/>
            <p:cNvSpPr/>
            <p:nvPr>
              <p:custDataLst>
                <p:tags r:id="rId68"/>
              </p:custDataLst>
            </p:nvPr>
          </p:nvSpPr>
          <p:spPr bwMode="auto">
            <a:xfrm>
              <a:off x="5250929" y="1089422"/>
              <a:ext cx="142603" cy="410452"/>
            </a:xfrm>
            <a:custGeom>
              <a:avLst/>
              <a:gdLst/>
              <a:ahLst/>
              <a:cxnLst/>
              <a:rect l="0" t="0" r="0" b="0"/>
              <a:pathLst>
                <a:path w="142603" h="410452">
                  <a:moveTo>
                    <a:pt x="53305" y="0"/>
                  </a:moveTo>
                  <a:lnTo>
                    <a:pt x="53305" y="0"/>
                  </a:lnTo>
                  <a:lnTo>
                    <a:pt x="48565" y="0"/>
                  </a:lnTo>
                  <a:lnTo>
                    <a:pt x="43592" y="2646"/>
                  </a:lnTo>
                  <a:lnTo>
                    <a:pt x="37055" y="7688"/>
                  </a:lnTo>
                  <a:lnTo>
                    <a:pt x="31182" y="18043"/>
                  </a:lnTo>
                  <a:lnTo>
                    <a:pt x="27899" y="33678"/>
                  </a:lnTo>
                  <a:lnTo>
                    <a:pt x="24053" y="72345"/>
                  </a:lnTo>
                  <a:lnTo>
                    <a:pt x="14123" y="107335"/>
                  </a:lnTo>
                  <a:lnTo>
                    <a:pt x="8745" y="150039"/>
                  </a:lnTo>
                  <a:lnTo>
                    <a:pt x="2840" y="184906"/>
                  </a:lnTo>
                  <a:lnTo>
                    <a:pt x="650" y="220372"/>
                  </a:lnTo>
                  <a:lnTo>
                    <a:pt x="0" y="256016"/>
                  </a:lnTo>
                  <a:lnTo>
                    <a:pt x="800" y="290720"/>
                  </a:lnTo>
                  <a:lnTo>
                    <a:pt x="6811" y="329616"/>
                  </a:lnTo>
                  <a:lnTo>
                    <a:pt x="10756" y="354310"/>
                  </a:lnTo>
                  <a:lnTo>
                    <a:pt x="16535" y="367815"/>
                  </a:lnTo>
                  <a:lnTo>
                    <a:pt x="37304" y="398691"/>
                  </a:lnTo>
                  <a:lnTo>
                    <a:pt x="41646" y="402716"/>
                  </a:lnTo>
                  <a:lnTo>
                    <a:pt x="51761" y="407188"/>
                  </a:lnTo>
                  <a:lnTo>
                    <a:pt x="89121" y="410451"/>
                  </a:lnTo>
                  <a:lnTo>
                    <a:pt x="132052" y="396508"/>
                  </a:lnTo>
                  <a:lnTo>
                    <a:pt x="142602" y="39290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2452"/>
            <p:cNvSpPr/>
            <p:nvPr>
              <p:custDataLst>
                <p:tags r:id="rId69"/>
              </p:custDataLst>
            </p:nvPr>
          </p:nvSpPr>
          <p:spPr bwMode="auto">
            <a:xfrm>
              <a:off x="5000626" y="1268065"/>
              <a:ext cx="169096" cy="437337"/>
            </a:xfrm>
            <a:custGeom>
              <a:avLst/>
              <a:gdLst/>
              <a:ahLst/>
              <a:cxnLst/>
              <a:rect l="0" t="0" r="0" b="0"/>
              <a:pathLst>
                <a:path w="169096" h="437337">
                  <a:moveTo>
                    <a:pt x="8929" y="80318"/>
                  </a:moveTo>
                  <a:lnTo>
                    <a:pt x="8929" y="80318"/>
                  </a:lnTo>
                  <a:lnTo>
                    <a:pt x="8929" y="71391"/>
                  </a:lnTo>
                  <a:lnTo>
                    <a:pt x="8929" y="83817"/>
                  </a:lnTo>
                  <a:lnTo>
                    <a:pt x="6283" y="89480"/>
                  </a:lnTo>
                  <a:lnTo>
                    <a:pt x="4188" y="92379"/>
                  </a:lnTo>
                  <a:lnTo>
                    <a:pt x="3784" y="96296"/>
                  </a:lnTo>
                  <a:lnTo>
                    <a:pt x="8540" y="136780"/>
                  </a:lnTo>
                  <a:lnTo>
                    <a:pt x="11460" y="161540"/>
                  </a:lnTo>
                  <a:lnTo>
                    <a:pt x="16594" y="196573"/>
                  </a:lnTo>
                  <a:lnTo>
                    <a:pt x="17609" y="239285"/>
                  </a:lnTo>
                  <a:lnTo>
                    <a:pt x="17809" y="283294"/>
                  </a:lnTo>
                  <a:lnTo>
                    <a:pt x="17848" y="320944"/>
                  </a:lnTo>
                  <a:lnTo>
                    <a:pt x="24925" y="363359"/>
                  </a:lnTo>
                  <a:lnTo>
                    <a:pt x="26679" y="407581"/>
                  </a:lnTo>
                  <a:lnTo>
                    <a:pt x="29385" y="416929"/>
                  </a:lnTo>
                  <a:lnTo>
                    <a:pt x="32903" y="424392"/>
                  </a:lnTo>
                  <a:lnTo>
                    <a:pt x="35685" y="437336"/>
                  </a:lnTo>
                  <a:lnTo>
                    <a:pt x="34725" y="397363"/>
                  </a:lnTo>
                  <a:lnTo>
                    <a:pt x="28650" y="362548"/>
                  </a:lnTo>
                  <a:lnTo>
                    <a:pt x="22415" y="322488"/>
                  </a:lnTo>
                  <a:lnTo>
                    <a:pt x="14468" y="290206"/>
                  </a:lnTo>
                  <a:lnTo>
                    <a:pt x="10570" y="250766"/>
                  </a:lnTo>
                  <a:lnTo>
                    <a:pt x="3116" y="207252"/>
                  </a:lnTo>
                  <a:lnTo>
                    <a:pt x="409" y="165678"/>
                  </a:lnTo>
                  <a:lnTo>
                    <a:pt x="15" y="123183"/>
                  </a:lnTo>
                  <a:lnTo>
                    <a:pt x="0" y="79720"/>
                  </a:lnTo>
                  <a:lnTo>
                    <a:pt x="991" y="51466"/>
                  </a:lnTo>
                  <a:lnTo>
                    <a:pt x="15230" y="23921"/>
                  </a:lnTo>
                  <a:lnTo>
                    <a:pt x="29810" y="6317"/>
                  </a:lnTo>
                  <a:lnTo>
                    <a:pt x="35738" y="2780"/>
                  </a:lnTo>
                  <a:lnTo>
                    <a:pt x="47628" y="510"/>
                  </a:lnTo>
                  <a:lnTo>
                    <a:pt x="77912" y="0"/>
                  </a:lnTo>
                  <a:lnTo>
                    <a:pt x="86882" y="2618"/>
                  </a:lnTo>
                  <a:lnTo>
                    <a:pt x="128245" y="25852"/>
                  </a:lnTo>
                  <a:lnTo>
                    <a:pt x="159964" y="68429"/>
                  </a:lnTo>
                  <a:lnTo>
                    <a:pt x="163197" y="72392"/>
                  </a:lnTo>
                  <a:lnTo>
                    <a:pt x="166790" y="82087"/>
                  </a:lnTo>
                  <a:lnTo>
                    <a:pt x="169095" y="99739"/>
                  </a:lnTo>
                  <a:lnTo>
                    <a:pt x="162422" y="119910"/>
                  </a:lnTo>
                  <a:lnTo>
                    <a:pt x="157185" y="131318"/>
                  </a:lnTo>
                  <a:lnTo>
                    <a:pt x="148904" y="140357"/>
                  </a:lnTo>
                  <a:lnTo>
                    <a:pt x="139601" y="148674"/>
                  </a:lnTo>
                  <a:lnTo>
                    <a:pt x="127793" y="163520"/>
                  </a:lnTo>
                  <a:lnTo>
                    <a:pt x="83219" y="198017"/>
                  </a:lnTo>
                  <a:lnTo>
                    <a:pt x="63275" y="211438"/>
                  </a:lnTo>
                  <a:lnTo>
                    <a:pt x="53577" y="2142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SMARTInkShape-2453"/>
          <p:cNvSpPr/>
          <p:nvPr>
            <p:custDataLst>
              <p:tags r:id="rId1"/>
            </p:custDataLst>
          </p:nvPr>
        </p:nvSpPr>
        <p:spPr bwMode="auto">
          <a:xfrm>
            <a:off x="1116396" y="1438249"/>
            <a:ext cx="2133839" cy="2320524"/>
          </a:xfrm>
          <a:custGeom>
            <a:avLst/>
            <a:gdLst/>
            <a:ahLst/>
            <a:cxnLst/>
            <a:rect l="0" t="0" r="0" b="0"/>
            <a:pathLst>
              <a:path w="2133839" h="2320524">
                <a:moveTo>
                  <a:pt x="1205323" y="195884"/>
                </a:moveTo>
                <a:lnTo>
                  <a:pt x="1205323" y="195884"/>
                </a:lnTo>
                <a:lnTo>
                  <a:pt x="1205323" y="182581"/>
                </a:lnTo>
                <a:lnTo>
                  <a:pt x="1204331" y="181062"/>
                </a:lnTo>
                <a:lnTo>
                  <a:pt x="1202677" y="180050"/>
                </a:lnTo>
                <a:lnTo>
                  <a:pt x="1200582" y="179375"/>
                </a:lnTo>
                <a:lnTo>
                  <a:pt x="1199186" y="177932"/>
                </a:lnTo>
                <a:lnTo>
                  <a:pt x="1197634" y="173684"/>
                </a:lnTo>
                <a:lnTo>
                  <a:pt x="1195646" y="162872"/>
                </a:lnTo>
                <a:lnTo>
                  <a:pt x="1190329" y="154132"/>
                </a:lnTo>
                <a:lnTo>
                  <a:pt x="1188737" y="148223"/>
                </a:lnTo>
                <a:lnTo>
                  <a:pt x="1187320" y="146251"/>
                </a:lnTo>
                <a:lnTo>
                  <a:pt x="1185384" y="144936"/>
                </a:lnTo>
                <a:lnTo>
                  <a:pt x="1180586" y="142482"/>
                </a:lnTo>
                <a:lnTo>
                  <a:pt x="1175146" y="138085"/>
                </a:lnTo>
                <a:lnTo>
                  <a:pt x="1139835" y="94780"/>
                </a:lnTo>
                <a:lnTo>
                  <a:pt x="1106312" y="63804"/>
                </a:lnTo>
                <a:lnTo>
                  <a:pt x="1065379" y="41212"/>
                </a:lnTo>
                <a:lnTo>
                  <a:pt x="1022013" y="23253"/>
                </a:lnTo>
                <a:lnTo>
                  <a:pt x="989087" y="18468"/>
                </a:lnTo>
                <a:lnTo>
                  <a:pt x="948040" y="17523"/>
                </a:lnTo>
                <a:lnTo>
                  <a:pt x="910975" y="17336"/>
                </a:lnTo>
                <a:lnTo>
                  <a:pt x="866869" y="24428"/>
                </a:lnTo>
                <a:lnTo>
                  <a:pt x="826787" y="33516"/>
                </a:lnTo>
                <a:lnTo>
                  <a:pt x="789334" y="47343"/>
                </a:lnTo>
                <a:lnTo>
                  <a:pt x="752109" y="60150"/>
                </a:lnTo>
                <a:lnTo>
                  <a:pt x="711094" y="80921"/>
                </a:lnTo>
                <a:lnTo>
                  <a:pt x="673365" y="101077"/>
                </a:lnTo>
                <a:lnTo>
                  <a:pt x="636058" y="125459"/>
                </a:lnTo>
                <a:lnTo>
                  <a:pt x="595018" y="151536"/>
                </a:lnTo>
                <a:lnTo>
                  <a:pt x="557282" y="179105"/>
                </a:lnTo>
                <a:lnTo>
                  <a:pt x="520965" y="211969"/>
                </a:lnTo>
                <a:lnTo>
                  <a:pt x="485069" y="246842"/>
                </a:lnTo>
                <a:lnTo>
                  <a:pt x="448306" y="283302"/>
                </a:lnTo>
                <a:lnTo>
                  <a:pt x="407427" y="324091"/>
                </a:lnTo>
                <a:lnTo>
                  <a:pt x="369738" y="363737"/>
                </a:lnTo>
                <a:lnTo>
                  <a:pt x="345465" y="395501"/>
                </a:lnTo>
                <a:lnTo>
                  <a:pt x="324093" y="426816"/>
                </a:lnTo>
                <a:lnTo>
                  <a:pt x="303681" y="457270"/>
                </a:lnTo>
                <a:lnTo>
                  <a:pt x="281380" y="487342"/>
                </a:lnTo>
                <a:lnTo>
                  <a:pt x="258239" y="519889"/>
                </a:lnTo>
                <a:lnTo>
                  <a:pt x="235717" y="554199"/>
                </a:lnTo>
                <a:lnTo>
                  <a:pt x="215785" y="589291"/>
                </a:lnTo>
                <a:lnTo>
                  <a:pt x="197005" y="627377"/>
                </a:lnTo>
                <a:lnTo>
                  <a:pt x="178736" y="666463"/>
                </a:lnTo>
                <a:lnTo>
                  <a:pt x="160695" y="703679"/>
                </a:lnTo>
                <a:lnTo>
                  <a:pt x="142755" y="742708"/>
                </a:lnTo>
                <a:lnTo>
                  <a:pt x="125852" y="783206"/>
                </a:lnTo>
                <a:lnTo>
                  <a:pt x="111725" y="824356"/>
                </a:lnTo>
                <a:lnTo>
                  <a:pt x="98831" y="863150"/>
                </a:lnTo>
                <a:lnTo>
                  <a:pt x="85494" y="902220"/>
                </a:lnTo>
                <a:lnTo>
                  <a:pt x="69645" y="946043"/>
                </a:lnTo>
                <a:lnTo>
                  <a:pt x="57970" y="986686"/>
                </a:lnTo>
                <a:lnTo>
                  <a:pt x="48482" y="1025586"/>
                </a:lnTo>
                <a:lnTo>
                  <a:pt x="37651" y="1066026"/>
                </a:lnTo>
                <a:lnTo>
                  <a:pt x="28868" y="1107150"/>
                </a:lnTo>
                <a:lnTo>
                  <a:pt x="21657" y="1148579"/>
                </a:lnTo>
                <a:lnTo>
                  <a:pt x="15145" y="1190142"/>
                </a:lnTo>
                <a:lnTo>
                  <a:pt x="11589" y="1231766"/>
                </a:lnTo>
                <a:lnTo>
                  <a:pt x="9017" y="1273416"/>
                </a:lnTo>
                <a:lnTo>
                  <a:pt x="4566" y="1315079"/>
                </a:lnTo>
                <a:lnTo>
                  <a:pt x="1927" y="1356746"/>
                </a:lnTo>
                <a:lnTo>
                  <a:pt x="753" y="1398417"/>
                </a:lnTo>
                <a:lnTo>
                  <a:pt x="232" y="1440088"/>
                </a:lnTo>
                <a:lnTo>
                  <a:pt x="0" y="1479113"/>
                </a:lnTo>
                <a:lnTo>
                  <a:pt x="890" y="1517294"/>
                </a:lnTo>
                <a:lnTo>
                  <a:pt x="4592" y="1557414"/>
                </a:lnTo>
                <a:lnTo>
                  <a:pt x="9545" y="1595751"/>
                </a:lnTo>
                <a:lnTo>
                  <a:pt x="15053" y="1633625"/>
                </a:lnTo>
                <a:lnTo>
                  <a:pt x="20809" y="1673609"/>
                </a:lnTo>
                <a:lnTo>
                  <a:pt x="26674" y="1711885"/>
                </a:lnTo>
                <a:lnTo>
                  <a:pt x="33581" y="1747748"/>
                </a:lnTo>
                <a:lnTo>
                  <a:pt x="43265" y="1780224"/>
                </a:lnTo>
                <a:lnTo>
                  <a:pt x="54183" y="1813839"/>
                </a:lnTo>
                <a:lnTo>
                  <a:pt x="65651" y="1847631"/>
                </a:lnTo>
                <a:lnTo>
                  <a:pt x="77362" y="1879186"/>
                </a:lnTo>
                <a:lnTo>
                  <a:pt x="89181" y="1909747"/>
                </a:lnTo>
                <a:lnTo>
                  <a:pt x="109638" y="1952198"/>
                </a:lnTo>
                <a:lnTo>
                  <a:pt x="134551" y="1992557"/>
                </a:lnTo>
                <a:lnTo>
                  <a:pt x="163429" y="2033289"/>
                </a:lnTo>
                <a:lnTo>
                  <a:pt x="204003" y="2077867"/>
                </a:lnTo>
                <a:lnTo>
                  <a:pt x="247809" y="2115336"/>
                </a:lnTo>
                <a:lnTo>
                  <a:pt x="283859" y="2143420"/>
                </a:lnTo>
                <a:lnTo>
                  <a:pt x="324527" y="2174452"/>
                </a:lnTo>
                <a:lnTo>
                  <a:pt x="363145" y="2198088"/>
                </a:lnTo>
                <a:lnTo>
                  <a:pt x="405565" y="2222510"/>
                </a:lnTo>
                <a:lnTo>
                  <a:pt x="434810" y="2236299"/>
                </a:lnTo>
                <a:lnTo>
                  <a:pt x="466990" y="2246397"/>
                </a:lnTo>
                <a:lnTo>
                  <a:pt x="500144" y="2255184"/>
                </a:lnTo>
                <a:lnTo>
                  <a:pt x="531415" y="2265704"/>
                </a:lnTo>
                <a:lnTo>
                  <a:pt x="564496" y="2276994"/>
                </a:lnTo>
                <a:lnTo>
                  <a:pt x="599042" y="2287634"/>
                </a:lnTo>
                <a:lnTo>
                  <a:pt x="634240" y="2295670"/>
                </a:lnTo>
                <a:lnTo>
                  <a:pt x="669727" y="2302549"/>
                </a:lnTo>
                <a:lnTo>
                  <a:pt x="705343" y="2307922"/>
                </a:lnTo>
                <a:lnTo>
                  <a:pt x="741016" y="2310309"/>
                </a:lnTo>
                <a:lnTo>
                  <a:pt x="776714" y="2314017"/>
                </a:lnTo>
                <a:lnTo>
                  <a:pt x="812424" y="2317979"/>
                </a:lnTo>
                <a:lnTo>
                  <a:pt x="848139" y="2319740"/>
                </a:lnTo>
                <a:lnTo>
                  <a:pt x="883856" y="2320523"/>
                </a:lnTo>
                <a:lnTo>
                  <a:pt x="919574" y="2319879"/>
                </a:lnTo>
                <a:lnTo>
                  <a:pt x="955292" y="2316285"/>
                </a:lnTo>
                <a:lnTo>
                  <a:pt x="991011" y="2308735"/>
                </a:lnTo>
                <a:lnTo>
                  <a:pt x="1027721" y="2298764"/>
                </a:lnTo>
                <a:lnTo>
                  <a:pt x="1067188" y="2287719"/>
                </a:lnTo>
                <a:lnTo>
                  <a:pt x="1105234" y="2276195"/>
                </a:lnTo>
                <a:lnTo>
                  <a:pt x="1141987" y="2263467"/>
                </a:lnTo>
                <a:lnTo>
                  <a:pt x="1178166" y="2247888"/>
                </a:lnTo>
                <a:lnTo>
                  <a:pt x="1216735" y="2231042"/>
                </a:lnTo>
                <a:lnTo>
                  <a:pt x="1256036" y="2213633"/>
                </a:lnTo>
                <a:lnTo>
                  <a:pt x="1293346" y="2195974"/>
                </a:lnTo>
                <a:lnTo>
                  <a:pt x="1332418" y="2175557"/>
                </a:lnTo>
                <a:lnTo>
                  <a:pt x="1371942" y="2153254"/>
                </a:lnTo>
                <a:lnTo>
                  <a:pt x="1409353" y="2130113"/>
                </a:lnTo>
                <a:lnTo>
                  <a:pt x="1445823" y="2103952"/>
                </a:lnTo>
                <a:lnTo>
                  <a:pt x="1481876" y="2075789"/>
                </a:lnTo>
                <a:lnTo>
                  <a:pt x="1517743" y="2046736"/>
                </a:lnTo>
                <a:lnTo>
                  <a:pt x="1553528" y="2017287"/>
                </a:lnTo>
                <a:lnTo>
                  <a:pt x="1589276" y="1986669"/>
                </a:lnTo>
                <a:lnTo>
                  <a:pt x="1625008" y="1953218"/>
                </a:lnTo>
                <a:lnTo>
                  <a:pt x="1660732" y="1918507"/>
                </a:lnTo>
                <a:lnTo>
                  <a:pt x="1695461" y="1883236"/>
                </a:lnTo>
                <a:lnTo>
                  <a:pt x="1727433" y="1847717"/>
                </a:lnTo>
                <a:lnTo>
                  <a:pt x="1760825" y="1812086"/>
                </a:lnTo>
                <a:lnTo>
                  <a:pt x="1794517" y="1775415"/>
                </a:lnTo>
                <a:lnTo>
                  <a:pt x="1826028" y="1735965"/>
                </a:lnTo>
                <a:lnTo>
                  <a:pt x="1856569" y="1692635"/>
                </a:lnTo>
                <a:lnTo>
                  <a:pt x="1871659" y="1669968"/>
                </a:lnTo>
                <a:lnTo>
                  <a:pt x="1901655" y="1626262"/>
                </a:lnTo>
                <a:lnTo>
                  <a:pt x="1930530" y="1583686"/>
                </a:lnTo>
                <a:lnTo>
                  <a:pt x="1956593" y="1541612"/>
                </a:lnTo>
                <a:lnTo>
                  <a:pt x="1981406" y="1497115"/>
                </a:lnTo>
                <a:lnTo>
                  <a:pt x="1993579" y="1474137"/>
                </a:lnTo>
                <a:lnTo>
                  <a:pt x="2015042" y="1430085"/>
                </a:lnTo>
                <a:lnTo>
                  <a:pt x="2034502" y="1386363"/>
                </a:lnTo>
                <a:lnTo>
                  <a:pt x="2043859" y="1363591"/>
                </a:lnTo>
                <a:lnTo>
                  <a:pt x="2053074" y="1340473"/>
                </a:lnTo>
                <a:lnTo>
                  <a:pt x="2071249" y="1296265"/>
                </a:lnTo>
                <a:lnTo>
                  <a:pt x="2088257" y="1252473"/>
                </a:lnTo>
                <a:lnTo>
                  <a:pt x="2095571" y="1229683"/>
                </a:lnTo>
                <a:lnTo>
                  <a:pt x="2102431" y="1206552"/>
                </a:lnTo>
                <a:lnTo>
                  <a:pt x="2112699" y="1162330"/>
                </a:lnTo>
                <a:lnTo>
                  <a:pt x="2120570" y="1118533"/>
                </a:lnTo>
                <a:lnTo>
                  <a:pt x="2124058" y="1095741"/>
                </a:lnTo>
                <a:lnTo>
                  <a:pt x="2127375" y="1072609"/>
                </a:lnTo>
                <a:lnTo>
                  <a:pt x="2131061" y="1028386"/>
                </a:lnTo>
                <a:lnTo>
                  <a:pt x="2132699" y="984588"/>
                </a:lnTo>
                <a:lnTo>
                  <a:pt x="2133136" y="961796"/>
                </a:lnTo>
                <a:lnTo>
                  <a:pt x="2133428" y="938664"/>
                </a:lnTo>
                <a:lnTo>
                  <a:pt x="2133622" y="915305"/>
                </a:lnTo>
                <a:lnTo>
                  <a:pt x="2133751" y="891794"/>
                </a:lnTo>
                <a:lnTo>
                  <a:pt x="2133838" y="868184"/>
                </a:lnTo>
                <a:lnTo>
                  <a:pt x="2132903" y="845498"/>
                </a:lnTo>
                <a:lnTo>
                  <a:pt x="2129219" y="801770"/>
                </a:lnTo>
                <a:lnTo>
                  <a:pt x="2125855" y="779394"/>
                </a:lnTo>
                <a:lnTo>
                  <a:pt x="2121628" y="756539"/>
                </a:lnTo>
                <a:lnTo>
                  <a:pt x="2116826" y="733365"/>
                </a:lnTo>
                <a:lnTo>
                  <a:pt x="2108844" y="689095"/>
                </a:lnTo>
                <a:lnTo>
                  <a:pt x="2100997" y="647261"/>
                </a:lnTo>
                <a:lnTo>
                  <a:pt x="2090895" y="608824"/>
                </a:lnTo>
                <a:lnTo>
                  <a:pt x="2077145" y="569251"/>
                </a:lnTo>
                <a:lnTo>
                  <a:pt x="2061112" y="529505"/>
                </a:lnTo>
                <a:lnTo>
                  <a:pt x="2044064" y="491996"/>
                </a:lnTo>
                <a:lnTo>
                  <a:pt x="2026566" y="458127"/>
                </a:lnTo>
                <a:lnTo>
                  <a:pt x="2007874" y="425546"/>
                </a:lnTo>
                <a:lnTo>
                  <a:pt x="1986338" y="391222"/>
                </a:lnTo>
                <a:lnTo>
                  <a:pt x="1963537" y="358768"/>
                </a:lnTo>
                <a:lnTo>
                  <a:pt x="1925742" y="315252"/>
                </a:lnTo>
                <a:lnTo>
                  <a:pt x="1885770" y="274578"/>
                </a:lnTo>
                <a:lnTo>
                  <a:pt x="1846145" y="233753"/>
                </a:lnTo>
                <a:lnTo>
                  <a:pt x="1816563" y="208745"/>
                </a:lnTo>
                <a:lnTo>
                  <a:pt x="1783571" y="184402"/>
                </a:lnTo>
                <a:lnTo>
                  <a:pt x="1751710" y="160354"/>
                </a:lnTo>
                <a:lnTo>
                  <a:pt x="1720021" y="137429"/>
                </a:lnTo>
                <a:lnTo>
                  <a:pt x="1686093" y="117318"/>
                </a:lnTo>
                <a:lnTo>
                  <a:pt x="1651170" y="98458"/>
                </a:lnTo>
                <a:lnTo>
                  <a:pt x="1615805" y="81146"/>
                </a:lnTo>
                <a:lnTo>
                  <a:pt x="1580244" y="66837"/>
                </a:lnTo>
                <a:lnTo>
                  <a:pt x="1544595" y="53863"/>
                </a:lnTo>
                <a:lnTo>
                  <a:pt x="1508907" y="41482"/>
                </a:lnTo>
                <a:lnTo>
                  <a:pt x="1473202" y="29365"/>
                </a:lnTo>
                <a:lnTo>
                  <a:pt x="1437490" y="20011"/>
                </a:lnTo>
                <a:lnTo>
                  <a:pt x="1400781" y="12546"/>
                </a:lnTo>
                <a:lnTo>
                  <a:pt x="1361316" y="5921"/>
                </a:lnTo>
                <a:lnTo>
                  <a:pt x="1323270" y="2315"/>
                </a:lnTo>
                <a:lnTo>
                  <a:pt x="1285525" y="713"/>
                </a:lnTo>
                <a:lnTo>
                  <a:pt x="1245599" y="0"/>
                </a:lnTo>
                <a:lnTo>
                  <a:pt x="1204702" y="2330"/>
                </a:lnTo>
                <a:lnTo>
                  <a:pt x="1163375" y="5680"/>
                </a:lnTo>
                <a:lnTo>
                  <a:pt x="1121857" y="7169"/>
                </a:lnTo>
                <a:lnTo>
                  <a:pt x="1082898" y="10477"/>
                </a:lnTo>
                <a:lnTo>
                  <a:pt x="1044748" y="16246"/>
                </a:lnTo>
                <a:lnTo>
                  <a:pt x="1004641" y="25425"/>
                </a:lnTo>
                <a:lnTo>
                  <a:pt x="966311" y="36119"/>
                </a:lnTo>
                <a:lnTo>
                  <a:pt x="930423" y="46494"/>
                </a:lnTo>
                <a:lnTo>
                  <a:pt x="897937" y="54413"/>
                </a:lnTo>
                <a:lnTo>
                  <a:pt x="864316" y="66531"/>
                </a:lnTo>
                <a:lnTo>
                  <a:pt x="830522" y="80847"/>
                </a:lnTo>
                <a:lnTo>
                  <a:pt x="788567" y="98078"/>
                </a:lnTo>
                <a:lnTo>
                  <a:pt x="767768" y="106587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SMARTInkShape-Group644"/>
          <p:cNvGrpSpPr/>
          <p:nvPr/>
        </p:nvGrpSpPr>
        <p:grpSpPr>
          <a:xfrm>
            <a:off x="1620407" y="3420196"/>
            <a:ext cx="1396496" cy="1204701"/>
            <a:chOff x="1620407" y="3420196"/>
            <a:chExt cx="1396496" cy="1204701"/>
          </a:xfrm>
        </p:grpSpPr>
        <p:sp>
          <p:nvSpPr>
            <p:cNvPr id="12" name="SMARTInkShape-2454"/>
            <p:cNvSpPr/>
            <p:nvPr>
              <p:custDataLst>
                <p:tags r:id="rId58"/>
              </p:custDataLst>
            </p:nvPr>
          </p:nvSpPr>
          <p:spPr bwMode="auto">
            <a:xfrm>
              <a:off x="2705695" y="3420196"/>
              <a:ext cx="311208" cy="955352"/>
            </a:xfrm>
            <a:custGeom>
              <a:avLst/>
              <a:gdLst/>
              <a:ahLst/>
              <a:cxnLst/>
              <a:rect l="0" t="0" r="0" b="0"/>
              <a:pathLst>
                <a:path w="311208" h="955352">
                  <a:moveTo>
                    <a:pt x="53578" y="80242"/>
                  </a:moveTo>
                  <a:lnTo>
                    <a:pt x="53578" y="80242"/>
                  </a:lnTo>
                  <a:lnTo>
                    <a:pt x="54571" y="38374"/>
                  </a:lnTo>
                  <a:lnTo>
                    <a:pt x="60708" y="23739"/>
                  </a:lnTo>
                  <a:lnTo>
                    <a:pt x="75702" y="4704"/>
                  </a:lnTo>
                  <a:lnTo>
                    <a:pt x="80940" y="2021"/>
                  </a:lnTo>
                  <a:lnTo>
                    <a:pt x="101462" y="157"/>
                  </a:lnTo>
                  <a:lnTo>
                    <a:pt x="108925" y="0"/>
                  </a:lnTo>
                  <a:lnTo>
                    <a:pt x="115550" y="2576"/>
                  </a:lnTo>
                  <a:lnTo>
                    <a:pt x="118705" y="4652"/>
                  </a:lnTo>
                  <a:lnTo>
                    <a:pt x="130899" y="22242"/>
                  </a:lnTo>
                  <a:lnTo>
                    <a:pt x="138886" y="39023"/>
                  </a:lnTo>
                  <a:lnTo>
                    <a:pt x="148662" y="82450"/>
                  </a:lnTo>
                  <a:lnTo>
                    <a:pt x="150874" y="120473"/>
                  </a:lnTo>
                  <a:lnTo>
                    <a:pt x="151184" y="141789"/>
                  </a:lnTo>
                  <a:lnTo>
                    <a:pt x="150537" y="185978"/>
                  </a:lnTo>
                  <a:lnTo>
                    <a:pt x="146942" y="218848"/>
                  </a:lnTo>
                  <a:lnTo>
                    <a:pt x="144683" y="257269"/>
                  </a:lnTo>
                  <a:lnTo>
                    <a:pt x="143679" y="295842"/>
                  </a:lnTo>
                  <a:lnTo>
                    <a:pt x="144105" y="333300"/>
                  </a:lnTo>
                  <a:lnTo>
                    <a:pt x="157135" y="376126"/>
                  </a:lnTo>
                  <a:lnTo>
                    <a:pt x="160661" y="388397"/>
                  </a:lnTo>
                  <a:lnTo>
                    <a:pt x="165001" y="395132"/>
                  </a:lnTo>
                  <a:lnTo>
                    <a:pt x="170238" y="398786"/>
                  </a:lnTo>
                  <a:lnTo>
                    <a:pt x="178764" y="400844"/>
                  </a:lnTo>
                  <a:lnTo>
                    <a:pt x="181684" y="401133"/>
                  </a:lnTo>
                  <a:lnTo>
                    <a:pt x="183630" y="400333"/>
                  </a:lnTo>
                  <a:lnTo>
                    <a:pt x="184928" y="398808"/>
                  </a:lnTo>
                  <a:lnTo>
                    <a:pt x="187363" y="394467"/>
                  </a:lnTo>
                  <a:lnTo>
                    <a:pt x="191752" y="389230"/>
                  </a:lnTo>
                  <a:lnTo>
                    <a:pt x="201662" y="358381"/>
                  </a:lnTo>
                  <a:lnTo>
                    <a:pt x="204893" y="320145"/>
                  </a:lnTo>
                  <a:lnTo>
                    <a:pt x="205319" y="276537"/>
                  </a:lnTo>
                  <a:lnTo>
                    <a:pt x="205370" y="250426"/>
                  </a:lnTo>
                  <a:lnTo>
                    <a:pt x="202732" y="242530"/>
                  </a:lnTo>
                  <a:lnTo>
                    <a:pt x="197693" y="234117"/>
                  </a:lnTo>
                  <a:lnTo>
                    <a:pt x="194359" y="232966"/>
                  </a:lnTo>
                  <a:lnTo>
                    <a:pt x="192080" y="232659"/>
                  </a:lnTo>
                  <a:lnTo>
                    <a:pt x="190562" y="233447"/>
                  </a:lnTo>
                  <a:lnTo>
                    <a:pt x="189549" y="234965"/>
                  </a:lnTo>
                  <a:lnTo>
                    <a:pt x="188124" y="241841"/>
                  </a:lnTo>
                  <a:lnTo>
                    <a:pt x="179870" y="281980"/>
                  </a:lnTo>
                  <a:lnTo>
                    <a:pt x="186395" y="325996"/>
                  </a:lnTo>
                  <a:lnTo>
                    <a:pt x="197089" y="366604"/>
                  </a:lnTo>
                  <a:lnTo>
                    <a:pt x="211420" y="410721"/>
                  </a:lnTo>
                  <a:lnTo>
                    <a:pt x="223259" y="449020"/>
                  </a:lnTo>
                  <a:lnTo>
                    <a:pt x="234823" y="480220"/>
                  </a:lnTo>
                  <a:lnTo>
                    <a:pt x="251768" y="522170"/>
                  </a:lnTo>
                  <a:lnTo>
                    <a:pt x="266654" y="565513"/>
                  </a:lnTo>
                  <a:lnTo>
                    <a:pt x="280240" y="598866"/>
                  </a:lnTo>
                  <a:lnTo>
                    <a:pt x="292820" y="642215"/>
                  </a:lnTo>
                  <a:lnTo>
                    <a:pt x="303830" y="678413"/>
                  </a:lnTo>
                  <a:lnTo>
                    <a:pt x="310819" y="709486"/>
                  </a:lnTo>
                  <a:lnTo>
                    <a:pt x="311207" y="735724"/>
                  </a:lnTo>
                  <a:lnTo>
                    <a:pt x="297278" y="778875"/>
                  </a:lnTo>
                  <a:lnTo>
                    <a:pt x="283030" y="803376"/>
                  </a:lnTo>
                  <a:lnTo>
                    <a:pt x="240079" y="846318"/>
                  </a:lnTo>
                  <a:lnTo>
                    <a:pt x="200441" y="871636"/>
                  </a:lnTo>
                  <a:lnTo>
                    <a:pt x="161365" y="889756"/>
                  </a:lnTo>
                  <a:lnTo>
                    <a:pt x="123108" y="907693"/>
                  </a:lnTo>
                  <a:lnTo>
                    <a:pt x="93410" y="919617"/>
                  </a:lnTo>
                  <a:lnTo>
                    <a:pt x="61360" y="931532"/>
                  </a:lnTo>
                  <a:lnTo>
                    <a:pt x="20386" y="947411"/>
                  </a:lnTo>
                  <a:lnTo>
                    <a:pt x="0" y="95535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2455"/>
            <p:cNvSpPr/>
            <p:nvPr>
              <p:custDataLst>
                <p:tags r:id="rId59"/>
              </p:custDataLst>
            </p:nvPr>
          </p:nvSpPr>
          <p:spPr bwMode="auto">
            <a:xfrm>
              <a:off x="2589609" y="3750469"/>
              <a:ext cx="150416" cy="373083"/>
            </a:xfrm>
            <a:custGeom>
              <a:avLst/>
              <a:gdLst/>
              <a:ahLst/>
              <a:cxnLst/>
              <a:rect l="0" t="0" r="0" b="0"/>
              <a:pathLst>
                <a:path w="150416" h="373083">
                  <a:moveTo>
                    <a:pt x="0" y="0"/>
                  </a:moveTo>
                  <a:lnTo>
                    <a:pt x="0" y="0"/>
                  </a:lnTo>
                  <a:lnTo>
                    <a:pt x="4741" y="4740"/>
                  </a:lnTo>
                  <a:lnTo>
                    <a:pt x="9714" y="7068"/>
                  </a:lnTo>
                  <a:lnTo>
                    <a:pt x="51138" y="21326"/>
                  </a:lnTo>
                  <a:lnTo>
                    <a:pt x="91313" y="42692"/>
                  </a:lnTo>
                  <a:lnTo>
                    <a:pt x="126598" y="86476"/>
                  </a:lnTo>
                  <a:lnTo>
                    <a:pt x="144768" y="129566"/>
                  </a:lnTo>
                  <a:lnTo>
                    <a:pt x="150415" y="171444"/>
                  </a:lnTo>
                  <a:lnTo>
                    <a:pt x="148747" y="203264"/>
                  </a:lnTo>
                  <a:lnTo>
                    <a:pt x="144035" y="240683"/>
                  </a:lnTo>
                  <a:lnTo>
                    <a:pt x="135975" y="276737"/>
                  </a:lnTo>
                  <a:lnTo>
                    <a:pt x="124829" y="312522"/>
                  </a:lnTo>
                  <a:lnTo>
                    <a:pt x="113073" y="343514"/>
                  </a:lnTo>
                  <a:lnTo>
                    <a:pt x="104494" y="353756"/>
                  </a:lnTo>
                  <a:lnTo>
                    <a:pt x="82498" y="373082"/>
                  </a:lnTo>
                  <a:lnTo>
                    <a:pt x="80796" y="372744"/>
                  </a:lnTo>
                  <a:lnTo>
                    <a:pt x="71438" y="36611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2456"/>
            <p:cNvSpPr/>
            <p:nvPr>
              <p:custDataLst>
                <p:tags r:id="rId60"/>
              </p:custDataLst>
            </p:nvPr>
          </p:nvSpPr>
          <p:spPr bwMode="auto">
            <a:xfrm>
              <a:off x="2464594" y="3937992"/>
              <a:ext cx="214313" cy="196407"/>
            </a:xfrm>
            <a:custGeom>
              <a:avLst/>
              <a:gdLst/>
              <a:ahLst/>
              <a:cxnLst/>
              <a:rect l="0" t="0" r="0" b="0"/>
              <a:pathLst>
                <a:path w="214313" h="196407">
                  <a:moveTo>
                    <a:pt x="0" y="26789"/>
                  </a:moveTo>
                  <a:lnTo>
                    <a:pt x="0" y="26789"/>
                  </a:lnTo>
                  <a:lnTo>
                    <a:pt x="4741" y="26789"/>
                  </a:lnTo>
                  <a:lnTo>
                    <a:pt x="9713" y="24143"/>
                  </a:lnTo>
                  <a:lnTo>
                    <a:pt x="15231" y="20652"/>
                  </a:lnTo>
                  <a:lnTo>
                    <a:pt x="26858" y="18411"/>
                  </a:lnTo>
                  <a:lnTo>
                    <a:pt x="52369" y="17892"/>
                  </a:lnTo>
                  <a:lnTo>
                    <a:pt x="60648" y="20519"/>
                  </a:lnTo>
                  <a:lnTo>
                    <a:pt x="67634" y="24003"/>
                  </a:lnTo>
                  <a:lnTo>
                    <a:pt x="78494" y="26422"/>
                  </a:lnTo>
                  <a:lnTo>
                    <a:pt x="84553" y="31421"/>
                  </a:lnTo>
                  <a:lnTo>
                    <a:pt x="87188" y="39100"/>
                  </a:lnTo>
                  <a:lnTo>
                    <a:pt x="89173" y="69900"/>
                  </a:lnTo>
                  <a:lnTo>
                    <a:pt x="82143" y="92558"/>
                  </a:lnTo>
                  <a:lnTo>
                    <a:pt x="62437" y="133962"/>
                  </a:lnTo>
                  <a:lnTo>
                    <a:pt x="38363" y="177811"/>
                  </a:lnTo>
                  <a:lnTo>
                    <a:pt x="35901" y="184199"/>
                  </a:lnTo>
                  <a:lnTo>
                    <a:pt x="26911" y="196294"/>
                  </a:lnTo>
                  <a:lnTo>
                    <a:pt x="31566" y="196406"/>
                  </a:lnTo>
                  <a:lnTo>
                    <a:pt x="32950" y="195429"/>
                  </a:lnTo>
                  <a:lnTo>
                    <a:pt x="33873" y="193786"/>
                  </a:lnTo>
                  <a:lnTo>
                    <a:pt x="34488" y="191699"/>
                  </a:lnTo>
                  <a:lnTo>
                    <a:pt x="35890" y="190307"/>
                  </a:lnTo>
                  <a:lnTo>
                    <a:pt x="43597" y="186364"/>
                  </a:lnTo>
                  <a:lnTo>
                    <a:pt x="84299" y="147816"/>
                  </a:lnTo>
                  <a:lnTo>
                    <a:pt x="125072" y="111519"/>
                  </a:lnTo>
                  <a:lnTo>
                    <a:pt x="163548" y="67804"/>
                  </a:lnTo>
                  <a:lnTo>
                    <a:pt x="175679" y="51399"/>
                  </a:lnTo>
                  <a:lnTo>
                    <a:pt x="200505" y="30097"/>
                  </a:lnTo>
                  <a:lnTo>
                    <a:pt x="214312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2457"/>
            <p:cNvSpPr/>
            <p:nvPr>
              <p:custDataLst>
                <p:tags r:id="rId61"/>
              </p:custDataLst>
            </p:nvPr>
          </p:nvSpPr>
          <p:spPr bwMode="auto">
            <a:xfrm>
              <a:off x="2357487" y="3768328"/>
              <a:ext cx="71389" cy="555618"/>
            </a:xfrm>
            <a:custGeom>
              <a:avLst/>
              <a:gdLst/>
              <a:ahLst/>
              <a:cxnLst/>
              <a:rect l="0" t="0" r="0" b="0"/>
              <a:pathLst>
                <a:path w="71389" h="555618">
                  <a:moveTo>
                    <a:pt x="35669" y="0"/>
                  </a:moveTo>
                  <a:lnTo>
                    <a:pt x="35669" y="0"/>
                  </a:lnTo>
                  <a:lnTo>
                    <a:pt x="35669" y="4741"/>
                  </a:lnTo>
                  <a:lnTo>
                    <a:pt x="33023" y="9713"/>
                  </a:lnTo>
                  <a:lnTo>
                    <a:pt x="29532" y="15231"/>
                  </a:lnTo>
                  <a:lnTo>
                    <a:pt x="27567" y="24908"/>
                  </a:lnTo>
                  <a:lnTo>
                    <a:pt x="25993" y="39902"/>
                  </a:lnTo>
                  <a:lnTo>
                    <a:pt x="17667" y="81649"/>
                  </a:lnTo>
                  <a:lnTo>
                    <a:pt x="10233" y="125184"/>
                  </a:lnTo>
                  <a:lnTo>
                    <a:pt x="9281" y="161336"/>
                  </a:lnTo>
                  <a:lnTo>
                    <a:pt x="8999" y="198726"/>
                  </a:lnTo>
                  <a:lnTo>
                    <a:pt x="6287" y="228221"/>
                  </a:lnTo>
                  <a:lnTo>
                    <a:pt x="2767" y="260182"/>
                  </a:lnTo>
                  <a:lnTo>
                    <a:pt x="1202" y="290923"/>
                  </a:lnTo>
                  <a:lnTo>
                    <a:pt x="507" y="321122"/>
                  </a:lnTo>
                  <a:lnTo>
                    <a:pt x="198" y="352072"/>
                  </a:lnTo>
                  <a:lnTo>
                    <a:pt x="61" y="385672"/>
                  </a:lnTo>
                  <a:lnTo>
                    <a:pt x="0" y="417803"/>
                  </a:lnTo>
                  <a:lnTo>
                    <a:pt x="2611" y="461137"/>
                  </a:lnTo>
                  <a:lnTo>
                    <a:pt x="7023" y="496466"/>
                  </a:lnTo>
                  <a:lnTo>
                    <a:pt x="10039" y="516324"/>
                  </a:lnTo>
                  <a:lnTo>
                    <a:pt x="25499" y="548033"/>
                  </a:lnTo>
                  <a:lnTo>
                    <a:pt x="28889" y="552879"/>
                  </a:lnTo>
                  <a:lnTo>
                    <a:pt x="32141" y="555117"/>
                  </a:lnTo>
                  <a:lnTo>
                    <a:pt x="35301" y="555617"/>
                  </a:lnTo>
                  <a:lnTo>
                    <a:pt x="52243" y="549291"/>
                  </a:lnTo>
                  <a:lnTo>
                    <a:pt x="71388" y="53578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2458"/>
            <p:cNvSpPr/>
            <p:nvPr>
              <p:custDataLst>
                <p:tags r:id="rId62"/>
              </p:custDataLst>
            </p:nvPr>
          </p:nvSpPr>
          <p:spPr bwMode="auto">
            <a:xfrm>
              <a:off x="2232425" y="4089947"/>
              <a:ext cx="71435" cy="357038"/>
            </a:xfrm>
            <a:custGeom>
              <a:avLst/>
              <a:gdLst/>
              <a:ahLst/>
              <a:cxnLst/>
              <a:rect l="0" t="0" r="0" b="0"/>
              <a:pathLst>
                <a:path w="71435" h="357038">
                  <a:moveTo>
                    <a:pt x="8927" y="26639"/>
                  </a:moveTo>
                  <a:lnTo>
                    <a:pt x="8927" y="26639"/>
                  </a:lnTo>
                  <a:lnTo>
                    <a:pt x="4186" y="21899"/>
                  </a:lnTo>
                  <a:lnTo>
                    <a:pt x="1859" y="16925"/>
                  </a:lnTo>
                  <a:lnTo>
                    <a:pt x="7" y="0"/>
                  </a:lnTo>
                  <a:lnTo>
                    <a:pt x="0" y="4635"/>
                  </a:lnTo>
                  <a:lnTo>
                    <a:pt x="2644" y="9583"/>
                  </a:lnTo>
                  <a:lnTo>
                    <a:pt x="4738" y="12292"/>
                  </a:lnTo>
                  <a:lnTo>
                    <a:pt x="7065" y="20593"/>
                  </a:lnTo>
                  <a:lnTo>
                    <a:pt x="8818" y="64290"/>
                  </a:lnTo>
                  <a:lnTo>
                    <a:pt x="8905" y="99450"/>
                  </a:lnTo>
                  <a:lnTo>
                    <a:pt x="11568" y="140939"/>
                  </a:lnTo>
                  <a:lnTo>
                    <a:pt x="16614" y="178091"/>
                  </a:lnTo>
                  <a:lnTo>
                    <a:pt x="23748" y="214093"/>
                  </a:lnTo>
                  <a:lnTo>
                    <a:pt x="28832" y="249868"/>
                  </a:lnTo>
                  <a:lnTo>
                    <a:pt x="39096" y="290338"/>
                  </a:lnTo>
                  <a:lnTo>
                    <a:pt x="53628" y="328912"/>
                  </a:lnTo>
                  <a:lnTo>
                    <a:pt x="71434" y="3570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2459"/>
            <p:cNvSpPr/>
            <p:nvPr>
              <p:custDataLst>
                <p:tags r:id="rId63"/>
              </p:custDataLst>
            </p:nvPr>
          </p:nvSpPr>
          <p:spPr bwMode="auto">
            <a:xfrm>
              <a:off x="2215824" y="4196953"/>
              <a:ext cx="87804" cy="226862"/>
            </a:xfrm>
            <a:custGeom>
              <a:avLst/>
              <a:gdLst/>
              <a:ahLst/>
              <a:cxnLst/>
              <a:rect l="0" t="0" r="0" b="0"/>
              <a:pathLst>
                <a:path w="87804" h="226862">
                  <a:moveTo>
                    <a:pt x="43387" y="44649"/>
                  </a:moveTo>
                  <a:lnTo>
                    <a:pt x="43387" y="44649"/>
                  </a:lnTo>
                  <a:lnTo>
                    <a:pt x="29826" y="44649"/>
                  </a:lnTo>
                  <a:lnTo>
                    <a:pt x="28393" y="45641"/>
                  </a:lnTo>
                  <a:lnTo>
                    <a:pt x="27438" y="47294"/>
                  </a:lnTo>
                  <a:lnTo>
                    <a:pt x="26801" y="49389"/>
                  </a:lnTo>
                  <a:lnTo>
                    <a:pt x="25384" y="50785"/>
                  </a:lnTo>
                  <a:lnTo>
                    <a:pt x="21164" y="52337"/>
                  </a:lnTo>
                  <a:lnTo>
                    <a:pt x="19642" y="53743"/>
                  </a:lnTo>
                  <a:lnTo>
                    <a:pt x="10728" y="75866"/>
                  </a:lnTo>
                  <a:lnTo>
                    <a:pt x="780" y="118817"/>
                  </a:lnTo>
                  <a:lnTo>
                    <a:pt x="0" y="153965"/>
                  </a:lnTo>
                  <a:lnTo>
                    <a:pt x="9778" y="196405"/>
                  </a:lnTo>
                  <a:lnTo>
                    <a:pt x="17223" y="211652"/>
                  </a:lnTo>
                  <a:lnTo>
                    <a:pt x="21837" y="219083"/>
                  </a:lnTo>
                  <a:lnTo>
                    <a:pt x="23887" y="225693"/>
                  </a:lnTo>
                  <a:lnTo>
                    <a:pt x="25426" y="226861"/>
                  </a:lnTo>
                  <a:lnTo>
                    <a:pt x="27444" y="226646"/>
                  </a:lnTo>
                  <a:lnTo>
                    <a:pt x="32333" y="224755"/>
                  </a:lnTo>
                  <a:lnTo>
                    <a:pt x="37812" y="223915"/>
                  </a:lnTo>
                  <a:lnTo>
                    <a:pt x="43555" y="218249"/>
                  </a:lnTo>
                  <a:lnTo>
                    <a:pt x="70180" y="177912"/>
                  </a:lnTo>
                  <a:lnTo>
                    <a:pt x="84067" y="148738"/>
                  </a:lnTo>
                  <a:lnTo>
                    <a:pt x="87803" y="107151"/>
                  </a:lnTo>
                  <a:lnTo>
                    <a:pt x="87013" y="72245"/>
                  </a:lnTo>
                  <a:lnTo>
                    <a:pt x="67043" y="29507"/>
                  </a:lnTo>
                  <a:lnTo>
                    <a:pt x="61399" y="14023"/>
                  </a:lnTo>
                  <a:lnTo>
                    <a:pt x="59364" y="12325"/>
                  </a:lnTo>
                  <a:lnTo>
                    <a:pt x="53709" y="9600"/>
                  </a:lnTo>
                  <a:lnTo>
                    <a:pt x="43387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2460"/>
            <p:cNvSpPr/>
            <p:nvPr>
              <p:custDataLst>
                <p:tags r:id="rId64"/>
              </p:custDataLst>
            </p:nvPr>
          </p:nvSpPr>
          <p:spPr bwMode="auto">
            <a:xfrm>
              <a:off x="1937864" y="4045494"/>
              <a:ext cx="214192" cy="446087"/>
            </a:xfrm>
            <a:custGeom>
              <a:avLst/>
              <a:gdLst/>
              <a:ahLst/>
              <a:cxnLst/>
              <a:rect l="0" t="0" r="0" b="0"/>
              <a:pathLst>
                <a:path w="214192" h="446087">
                  <a:moveTo>
                    <a:pt x="107035" y="80022"/>
                  </a:moveTo>
                  <a:lnTo>
                    <a:pt x="107035" y="80022"/>
                  </a:lnTo>
                  <a:lnTo>
                    <a:pt x="102294" y="75281"/>
                  </a:lnTo>
                  <a:lnTo>
                    <a:pt x="99967" y="70308"/>
                  </a:lnTo>
                  <a:lnTo>
                    <a:pt x="99346" y="67593"/>
                  </a:lnTo>
                  <a:lnTo>
                    <a:pt x="93732" y="59031"/>
                  </a:lnTo>
                  <a:lnTo>
                    <a:pt x="83939" y="47248"/>
                  </a:lnTo>
                  <a:lnTo>
                    <a:pt x="78329" y="35367"/>
                  </a:lnTo>
                  <a:lnTo>
                    <a:pt x="75991" y="32393"/>
                  </a:lnTo>
                  <a:lnTo>
                    <a:pt x="70748" y="29088"/>
                  </a:lnTo>
                  <a:lnTo>
                    <a:pt x="65110" y="26626"/>
                  </a:lnTo>
                  <a:lnTo>
                    <a:pt x="46281" y="10239"/>
                  </a:lnTo>
                  <a:lnTo>
                    <a:pt x="42660" y="9320"/>
                  </a:lnTo>
                  <a:lnTo>
                    <a:pt x="36992" y="8729"/>
                  </a:lnTo>
                  <a:lnTo>
                    <a:pt x="31270" y="13368"/>
                  </a:lnTo>
                  <a:lnTo>
                    <a:pt x="28713" y="18317"/>
                  </a:lnTo>
                  <a:lnTo>
                    <a:pt x="14358" y="55566"/>
                  </a:lnTo>
                  <a:lnTo>
                    <a:pt x="6893" y="98188"/>
                  </a:lnTo>
                  <a:lnTo>
                    <a:pt x="802" y="142570"/>
                  </a:lnTo>
                  <a:lnTo>
                    <a:pt x="0" y="187183"/>
                  </a:lnTo>
                  <a:lnTo>
                    <a:pt x="2578" y="199748"/>
                  </a:lnTo>
                  <a:lnTo>
                    <a:pt x="12318" y="220639"/>
                  </a:lnTo>
                  <a:lnTo>
                    <a:pt x="17975" y="226854"/>
                  </a:lnTo>
                  <a:lnTo>
                    <a:pt x="23796" y="229616"/>
                  </a:lnTo>
                  <a:lnTo>
                    <a:pt x="43328" y="231535"/>
                  </a:lnTo>
                  <a:lnTo>
                    <a:pt x="47696" y="229648"/>
                  </a:lnTo>
                  <a:lnTo>
                    <a:pt x="75224" y="200355"/>
                  </a:lnTo>
                  <a:lnTo>
                    <a:pt x="95643" y="168394"/>
                  </a:lnTo>
                  <a:lnTo>
                    <a:pt x="112664" y="124548"/>
                  </a:lnTo>
                  <a:lnTo>
                    <a:pt x="122184" y="88927"/>
                  </a:lnTo>
                  <a:lnTo>
                    <a:pt x="126737" y="64801"/>
                  </a:lnTo>
                  <a:lnTo>
                    <a:pt x="131724" y="42439"/>
                  </a:lnTo>
                  <a:lnTo>
                    <a:pt x="133813" y="0"/>
                  </a:lnTo>
                  <a:lnTo>
                    <a:pt x="133823" y="38497"/>
                  </a:lnTo>
                  <a:lnTo>
                    <a:pt x="134816" y="80433"/>
                  </a:lnTo>
                  <a:lnTo>
                    <a:pt x="140891" y="118467"/>
                  </a:lnTo>
                  <a:lnTo>
                    <a:pt x="147126" y="159164"/>
                  </a:lnTo>
                  <a:lnTo>
                    <a:pt x="156920" y="202002"/>
                  </a:lnTo>
                  <a:lnTo>
                    <a:pt x="162529" y="242802"/>
                  </a:lnTo>
                  <a:lnTo>
                    <a:pt x="172897" y="284045"/>
                  </a:lnTo>
                  <a:lnTo>
                    <a:pt x="178363" y="326991"/>
                  </a:lnTo>
                  <a:lnTo>
                    <a:pt x="186015" y="369557"/>
                  </a:lnTo>
                  <a:lnTo>
                    <a:pt x="194968" y="411994"/>
                  </a:lnTo>
                  <a:lnTo>
                    <a:pt x="196296" y="444106"/>
                  </a:lnTo>
                  <a:lnTo>
                    <a:pt x="197300" y="444783"/>
                  </a:lnTo>
                  <a:lnTo>
                    <a:pt x="204017" y="445960"/>
                  </a:lnTo>
                  <a:lnTo>
                    <a:pt x="200152" y="446086"/>
                  </a:lnTo>
                  <a:lnTo>
                    <a:pt x="198878" y="445111"/>
                  </a:lnTo>
                  <a:lnTo>
                    <a:pt x="197463" y="441383"/>
                  </a:lnTo>
                  <a:lnTo>
                    <a:pt x="196398" y="396904"/>
                  </a:lnTo>
                  <a:lnTo>
                    <a:pt x="196344" y="355348"/>
                  </a:lnTo>
                  <a:lnTo>
                    <a:pt x="196335" y="318035"/>
                  </a:lnTo>
                  <a:lnTo>
                    <a:pt x="196333" y="275559"/>
                  </a:lnTo>
                  <a:lnTo>
                    <a:pt x="196332" y="231555"/>
                  </a:lnTo>
                  <a:lnTo>
                    <a:pt x="196331" y="187097"/>
                  </a:lnTo>
                  <a:lnTo>
                    <a:pt x="198977" y="147797"/>
                  </a:lnTo>
                  <a:lnTo>
                    <a:pt x="204020" y="107851"/>
                  </a:lnTo>
                  <a:lnTo>
                    <a:pt x="206008" y="84563"/>
                  </a:lnTo>
                  <a:lnTo>
                    <a:pt x="213625" y="61001"/>
                  </a:lnTo>
                  <a:lnTo>
                    <a:pt x="214191" y="532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2461"/>
            <p:cNvSpPr/>
            <p:nvPr>
              <p:custDataLst>
                <p:tags r:id="rId65"/>
              </p:custDataLst>
            </p:nvPr>
          </p:nvSpPr>
          <p:spPr bwMode="auto">
            <a:xfrm>
              <a:off x="1620407" y="3929066"/>
              <a:ext cx="165532" cy="695831"/>
            </a:xfrm>
            <a:custGeom>
              <a:avLst/>
              <a:gdLst/>
              <a:ahLst/>
              <a:cxnLst/>
              <a:rect l="0" t="0" r="0" b="0"/>
              <a:pathLst>
                <a:path w="165532" h="695831">
                  <a:moveTo>
                    <a:pt x="156601" y="35715"/>
                  </a:moveTo>
                  <a:lnTo>
                    <a:pt x="156601" y="35715"/>
                  </a:lnTo>
                  <a:lnTo>
                    <a:pt x="156601" y="23287"/>
                  </a:lnTo>
                  <a:lnTo>
                    <a:pt x="155609" y="21476"/>
                  </a:lnTo>
                  <a:lnTo>
                    <a:pt x="153955" y="20269"/>
                  </a:lnTo>
                  <a:lnTo>
                    <a:pt x="151860" y="19465"/>
                  </a:lnTo>
                  <a:lnTo>
                    <a:pt x="150464" y="17936"/>
                  </a:lnTo>
                  <a:lnTo>
                    <a:pt x="148913" y="13592"/>
                  </a:lnTo>
                  <a:lnTo>
                    <a:pt x="147507" y="12037"/>
                  </a:lnTo>
                  <a:lnTo>
                    <a:pt x="143299" y="10309"/>
                  </a:lnTo>
                  <a:lnTo>
                    <a:pt x="141780" y="8856"/>
                  </a:lnTo>
                  <a:lnTo>
                    <a:pt x="140092" y="4595"/>
                  </a:lnTo>
                  <a:lnTo>
                    <a:pt x="138649" y="3062"/>
                  </a:lnTo>
                  <a:lnTo>
                    <a:pt x="134401" y="1359"/>
                  </a:lnTo>
                  <a:lnTo>
                    <a:pt x="99934" y="0"/>
                  </a:lnTo>
                  <a:lnTo>
                    <a:pt x="97987" y="991"/>
                  </a:lnTo>
                  <a:lnTo>
                    <a:pt x="96689" y="2644"/>
                  </a:lnTo>
                  <a:lnTo>
                    <a:pt x="94255" y="7126"/>
                  </a:lnTo>
                  <a:lnTo>
                    <a:pt x="73147" y="34549"/>
                  </a:lnTo>
                  <a:lnTo>
                    <a:pt x="69035" y="51134"/>
                  </a:lnTo>
                  <a:lnTo>
                    <a:pt x="67405" y="92301"/>
                  </a:lnTo>
                  <a:lnTo>
                    <a:pt x="67317" y="122039"/>
                  </a:lnTo>
                  <a:lnTo>
                    <a:pt x="81441" y="165937"/>
                  </a:lnTo>
                  <a:lnTo>
                    <a:pt x="91904" y="205052"/>
                  </a:lnTo>
                  <a:lnTo>
                    <a:pt x="96547" y="248137"/>
                  </a:lnTo>
                  <a:lnTo>
                    <a:pt x="98706" y="254720"/>
                  </a:lnTo>
                  <a:lnTo>
                    <a:pt x="98458" y="267327"/>
                  </a:lnTo>
                  <a:lnTo>
                    <a:pt x="91831" y="310624"/>
                  </a:lnTo>
                  <a:lnTo>
                    <a:pt x="78912" y="349178"/>
                  </a:lnTo>
                  <a:lnTo>
                    <a:pt x="64288" y="393024"/>
                  </a:lnTo>
                  <a:lnTo>
                    <a:pt x="52085" y="420786"/>
                  </a:lnTo>
                  <a:lnTo>
                    <a:pt x="51205" y="426374"/>
                  </a:lnTo>
                  <a:lnTo>
                    <a:pt x="49626" y="430100"/>
                  </a:lnTo>
                  <a:lnTo>
                    <a:pt x="47581" y="432583"/>
                  </a:lnTo>
                  <a:lnTo>
                    <a:pt x="34316" y="443034"/>
                  </a:lnTo>
                  <a:lnTo>
                    <a:pt x="28500" y="444949"/>
                  </a:lnTo>
                  <a:lnTo>
                    <a:pt x="25559" y="444467"/>
                  </a:lnTo>
                  <a:lnTo>
                    <a:pt x="19647" y="441287"/>
                  </a:lnTo>
                  <a:lnTo>
                    <a:pt x="10740" y="433917"/>
                  </a:lnTo>
                  <a:lnTo>
                    <a:pt x="7438" y="428329"/>
                  </a:lnTo>
                  <a:lnTo>
                    <a:pt x="4978" y="422539"/>
                  </a:lnTo>
                  <a:lnTo>
                    <a:pt x="577" y="416658"/>
                  </a:lnTo>
                  <a:lnTo>
                    <a:pt x="0" y="412708"/>
                  </a:lnTo>
                  <a:lnTo>
                    <a:pt x="3969" y="391163"/>
                  </a:lnTo>
                  <a:lnTo>
                    <a:pt x="7074" y="384523"/>
                  </a:lnTo>
                  <a:lnTo>
                    <a:pt x="25765" y="363169"/>
                  </a:lnTo>
                  <a:lnTo>
                    <a:pt x="31644" y="359844"/>
                  </a:lnTo>
                  <a:lnTo>
                    <a:pt x="37565" y="357374"/>
                  </a:lnTo>
                  <a:lnTo>
                    <a:pt x="43503" y="352969"/>
                  </a:lnTo>
                  <a:lnTo>
                    <a:pt x="46476" y="352390"/>
                  </a:lnTo>
                  <a:lnTo>
                    <a:pt x="49450" y="352995"/>
                  </a:lnTo>
                  <a:lnTo>
                    <a:pt x="55400" y="355322"/>
                  </a:lnTo>
                  <a:lnTo>
                    <a:pt x="64328" y="357625"/>
                  </a:lnTo>
                  <a:lnTo>
                    <a:pt x="79210" y="369540"/>
                  </a:lnTo>
                  <a:lnTo>
                    <a:pt x="82518" y="375243"/>
                  </a:lnTo>
                  <a:lnTo>
                    <a:pt x="92697" y="413060"/>
                  </a:lnTo>
                  <a:lnTo>
                    <a:pt x="100977" y="455713"/>
                  </a:lnTo>
                  <a:lnTo>
                    <a:pt x="102619" y="491189"/>
                  </a:lnTo>
                  <a:lnTo>
                    <a:pt x="109080" y="532997"/>
                  </a:lnTo>
                  <a:lnTo>
                    <a:pt x="111385" y="573592"/>
                  </a:lnTo>
                  <a:lnTo>
                    <a:pt x="116581" y="614795"/>
                  </a:lnTo>
                  <a:lnTo>
                    <a:pt x="120505" y="657176"/>
                  </a:lnTo>
                  <a:lnTo>
                    <a:pt x="125511" y="675486"/>
                  </a:lnTo>
                  <a:lnTo>
                    <a:pt x="133278" y="688739"/>
                  </a:lnTo>
                  <a:lnTo>
                    <a:pt x="138959" y="693057"/>
                  </a:lnTo>
                  <a:lnTo>
                    <a:pt x="147736" y="695488"/>
                  </a:lnTo>
                  <a:lnTo>
                    <a:pt x="150691" y="695830"/>
                  </a:lnTo>
                  <a:lnTo>
                    <a:pt x="156620" y="693563"/>
                  </a:lnTo>
                  <a:lnTo>
                    <a:pt x="165531" y="68758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6" name="SMARTInkShape-Group645"/>
          <p:cNvGrpSpPr/>
          <p:nvPr/>
        </p:nvGrpSpPr>
        <p:grpSpPr>
          <a:xfrm>
            <a:off x="3161109" y="1428750"/>
            <a:ext cx="1660811" cy="696517"/>
            <a:chOff x="3161109" y="1428750"/>
            <a:chExt cx="1660811" cy="696517"/>
          </a:xfrm>
        </p:grpSpPr>
        <p:sp>
          <p:nvSpPr>
            <p:cNvPr id="21" name="SMARTInkShape-2462"/>
            <p:cNvSpPr/>
            <p:nvPr>
              <p:custDataLst>
                <p:tags r:id="rId53"/>
              </p:custDataLst>
            </p:nvPr>
          </p:nvSpPr>
          <p:spPr bwMode="auto">
            <a:xfrm>
              <a:off x="3188345" y="1902023"/>
              <a:ext cx="169219" cy="223244"/>
            </a:xfrm>
            <a:custGeom>
              <a:avLst/>
              <a:gdLst/>
              <a:ahLst/>
              <a:cxnLst/>
              <a:rect l="0" t="0" r="0" b="0"/>
              <a:pathLst>
                <a:path w="169219" h="223244">
                  <a:moveTo>
                    <a:pt x="106710" y="0"/>
                  </a:moveTo>
                  <a:lnTo>
                    <a:pt x="106710" y="0"/>
                  </a:lnTo>
                  <a:lnTo>
                    <a:pt x="93407" y="0"/>
                  </a:lnTo>
                  <a:lnTo>
                    <a:pt x="88230" y="2646"/>
                  </a:lnTo>
                  <a:lnTo>
                    <a:pt x="51386" y="37500"/>
                  </a:lnTo>
                  <a:lnTo>
                    <a:pt x="23745" y="80553"/>
                  </a:lnTo>
                  <a:lnTo>
                    <a:pt x="15266" y="92356"/>
                  </a:lnTo>
                  <a:lnTo>
                    <a:pt x="1812" y="126883"/>
                  </a:lnTo>
                  <a:lnTo>
                    <a:pt x="0" y="144457"/>
                  </a:lnTo>
                  <a:lnTo>
                    <a:pt x="2397" y="151185"/>
                  </a:lnTo>
                  <a:lnTo>
                    <a:pt x="12022" y="163589"/>
                  </a:lnTo>
                  <a:lnTo>
                    <a:pt x="25296" y="172605"/>
                  </a:lnTo>
                  <a:lnTo>
                    <a:pt x="37057" y="176819"/>
                  </a:lnTo>
                  <a:lnTo>
                    <a:pt x="51566" y="178068"/>
                  </a:lnTo>
                  <a:lnTo>
                    <a:pt x="93686" y="170860"/>
                  </a:lnTo>
                  <a:lnTo>
                    <a:pt x="135317" y="178089"/>
                  </a:lnTo>
                  <a:lnTo>
                    <a:pt x="145221" y="179362"/>
                  </a:lnTo>
                  <a:lnTo>
                    <a:pt x="156375" y="185657"/>
                  </a:lnTo>
                  <a:lnTo>
                    <a:pt x="162848" y="190993"/>
                  </a:lnTo>
                  <a:lnTo>
                    <a:pt x="166387" y="196673"/>
                  </a:lnTo>
                  <a:lnTo>
                    <a:pt x="168379" y="208094"/>
                  </a:lnTo>
                  <a:lnTo>
                    <a:pt x="169218" y="22324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2463"/>
            <p:cNvSpPr/>
            <p:nvPr>
              <p:custDataLst>
                <p:tags r:id="rId54"/>
              </p:custDataLst>
            </p:nvPr>
          </p:nvSpPr>
          <p:spPr bwMode="auto">
            <a:xfrm>
              <a:off x="4705945" y="1428750"/>
              <a:ext cx="115975" cy="159306"/>
            </a:xfrm>
            <a:custGeom>
              <a:avLst/>
              <a:gdLst/>
              <a:ahLst/>
              <a:cxnLst/>
              <a:rect l="0" t="0" r="0" b="0"/>
              <a:pathLst>
                <a:path w="115975" h="159306">
                  <a:moveTo>
                    <a:pt x="0" y="0"/>
                  </a:moveTo>
                  <a:lnTo>
                    <a:pt x="0" y="0"/>
                  </a:lnTo>
                  <a:lnTo>
                    <a:pt x="39099" y="0"/>
                  </a:lnTo>
                  <a:lnTo>
                    <a:pt x="44829" y="2646"/>
                  </a:lnTo>
                  <a:lnTo>
                    <a:pt x="51850" y="7688"/>
                  </a:lnTo>
                  <a:lnTo>
                    <a:pt x="60366" y="8685"/>
                  </a:lnTo>
                  <a:lnTo>
                    <a:pt x="78636" y="8920"/>
                  </a:lnTo>
                  <a:lnTo>
                    <a:pt x="87155" y="15065"/>
                  </a:lnTo>
                  <a:lnTo>
                    <a:pt x="96573" y="17491"/>
                  </a:lnTo>
                  <a:lnTo>
                    <a:pt x="105770" y="17827"/>
                  </a:lnTo>
                  <a:lnTo>
                    <a:pt x="106232" y="18830"/>
                  </a:lnTo>
                  <a:lnTo>
                    <a:pt x="106746" y="22590"/>
                  </a:lnTo>
                  <a:lnTo>
                    <a:pt x="107875" y="23990"/>
                  </a:lnTo>
                  <a:lnTo>
                    <a:pt x="111775" y="25545"/>
                  </a:lnTo>
                  <a:lnTo>
                    <a:pt x="113212" y="26952"/>
                  </a:lnTo>
                  <a:lnTo>
                    <a:pt x="114809" y="31161"/>
                  </a:lnTo>
                  <a:lnTo>
                    <a:pt x="115974" y="47747"/>
                  </a:lnTo>
                  <a:lnTo>
                    <a:pt x="111313" y="61331"/>
                  </a:lnTo>
                  <a:lnTo>
                    <a:pt x="97990" y="79820"/>
                  </a:lnTo>
                  <a:lnTo>
                    <a:pt x="56388" y="122780"/>
                  </a:lnTo>
                  <a:lnTo>
                    <a:pt x="30666" y="146986"/>
                  </a:lnTo>
                  <a:lnTo>
                    <a:pt x="22095" y="151369"/>
                  </a:lnTo>
                  <a:lnTo>
                    <a:pt x="18417" y="159305"/>
                  </a:lnTo>
                  <a:lnTo>
                    <a:pt x="18231" y="158789"/>
                  </a:lnTo>
                  <a:lnTo>
                    <a:pt x="17860" y="15180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2464"/>
            <p:cNvSpPr/>
            <p:nvPr>
              <p:custDataLst>
                <p:tags r:id="rId55"/>
              </p:custDataLst>
            </p:nvPr>
          </p:nvSpPr>
          <p:spPr bwMode="auto">
            <a:xfrm>
              <a:off x="3180242" y="1946672"/>
              <a:ext cx="16587" cy="107157"/>
            </a:xfrm>
            <a:custGeom>
              <a:avLst/>
              <a:gdLst/>
              <a:ahLst/>
              <a:cxnLst/>
              <a:rect l="0" t="0" r="0" b="0"/>
              <a:pathLst>
                <a:path w="16587" h="107157">
                  <a:moveTo>
                    <a:pt x="16586" y="0"/>
                  </a:moveTo>
                  <a:lnTo>
                    <a:pt x="16586" y="0"/>
                  </a:lnTo>
                  <a:lnTo>
                    <a:pt x="11441" y="0"/>
                  </a:lnTo>
                  <a:lnTo>
                    <a:pt x="13638" y="0"/>
                  </a:lnTo>
                  <a:lnTo>
                    <a:pt x="14621" y="992"/>
                  </a:lnTo>
                  <a:lnTo>
                    <a:pt x="15713" y="4740"/>
                  </a:lnTo>
                  <a:lnTo>
                    <a:pt x="16563" y="37500"/>
                  </a:lnTo>
                  <a:lnTo>
                    <a:pt x="13930" y="44117"/>
                  </a:lnTo>
                  <a:lnTo>
                    <a:pt x="11839" y="47271"/>
                  </a:lnTo>
                  <a:lnTo>
                    <a:pt x="8896" y="61190"/>
                  </a:lnTo>
                  <a:lnTo>
                    <a:pt x="6909" y="76542"/>
                  </a:lnTo>
                  <a:lnTo>
                    <a:pt x="637" y="89129"/>
                  </a:lnTo>
                  <a:lnTo>
                    <a:pt x="0" y="92161"/>
                  </a:lnTo>
                  <a:lnTo>
                    <a:pt x="568" y="95175"/>
                  </a:lnTo>
                  <a:lnTo>
                    <a:pt x="7656" y="10715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2465"/>
            <p:cNvSpPr/>
            <p:nvPr>
              <p:custDataLst>
                <p:tags r:id="rId56"/>
              </p:custDataLst>
            </p:nvPr>
          </p:nvSpPr>
          <p:spPr bwMode="auto">
            <a:xfrm>
              <a:off x="3161109" y="1991320"/>
              <a:ext cx="35720" cy="26790"/>
            </a:xfrm>
            <a:custGeom>
              <a:avLst/>
              <a:gdLst/>
              <a:ahLst/>
              <a:cxnLst/>
              <a:rect l="0" t="0" r="0" b="0"/>
              <a:pathLst>
                <a:path w="35720" h="26790">
                  <a:moveTo>
                    <a:pt x="0" y="0"/>
                  </a:moveTo>
                  <a:lnTo>
                    <a:pt x="0" y="0"/>
                  </a:lnTo>
                  <a:lnTo>
                    <a:pt x="0" y="7689"/>
                  </a:lnTo>
                  <a:lnTo>
                    <a:pt x="993" y="8103"/>
                  </a:lnTo>
                  <a:lnTo>
                    <a:pt x="13303" y="8898"/>
                  </a:lnTo>
                  <a:lnTo>
                    <a:pt x="14822" y="9900"/>
                  </a:lnTo>
                  <a:lnTo>
                    <a:pt x="15835" y="11561"/>
                  </a:lnTo>
                  <a:lnTo>
                    <a:pt x="17825" y="17750"/>
                  </a:lnTo>
                  <a:lnTo>
                    <a:pt x="26421" y="17857"/>
                  </a:lnTo>
                  <a:lnTo>
                    <a:pt x="35719" y="267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2466"/>
            <p:cNvSpPr/>
            <p:nvPr>
              <p:custDataLst>
                <p:tags r:id="rId57"/>
              </p:custDataLst>
            </p:nvPr>
          </p:nvSpPr>
          <p:spPr bwMode="auto">
            <a:xfrm>
              <a:off x="3187898" y="1482328"/>
              <a:ext cx="1580546" cy="543471"/>
            </a:xfrm>
            <a:custGeom>
              <a:avLst/>
              <a:gdLst/>
              <a:ahLst/>
              <a:cxnLst/>
              <a:rect l="0" t="0" r="0" b="0"/>
              <a:pathLst>
                <a:path w="1580546" h="543471">
                  <a:moveTo>
                    <a:pt x="0" y="535781"/>
                  </a:moveTo>
                  <a:lnTo>
                    <a:pt x="0" y="535781"/>
                  </a:lnTo>
                  <a:lnTo>
                    <a:pt x="8562" y="535781"/>
                  </a:lnTo>
                  <a:lnTo>
                    <a:pt x="8821" y="540522"/>
                  </a:lnTo>
                  <a:lnTo>
                    <a:pt x="9849" y="541918"/>
                  </a:lnTo>
                  <a:lnTo>
                    <a:pt x="13638" y="543470"/>
                  </a:lnTo>
                  <a:lnTo>
                    <a:pt x="15045" y="542891"/>
                  </a:lnTo>
                  <a:lnTo>
                    <a:pt x="15984" y="541514"/>
                  </a:lnTo>
                  <a:lnTo>
                    <a:pt x="16609" y="539603"/>
                  </a:lnTo>
                  <a:lnTo>
                    <a:pt x="18018" y="538329"/>
                  </a:lnTo>
                  <a:lnTo>
                    <a:pt x="25438" y="536117"/>
                  </a:lnTo>
                  <a:lnTo>
                    <a:pt x="48079" y="534809"/>
                  </a:lnTo>
                  <a:lnTo>
                    <a:pt x="64656" y="528717"/>
                  </a:lnTo>
                  <a:lnTo>
                    <a:pt x="98415" y="524370"/>
                  </a:lnTo>
                  <a:lnTo>
                    <a:pt x="116143" y="519832"/>
                  </a:lnTo>
                  <a:lnTo>
                    <a:pt x="152988" y="512037"/>
                  </a:lnTo>
                  <a:lnTo>
                    <a:pt x="196609" y="504653"/>
                  </a:lnTo>
                  <a:lnTo>
                    <a:pt x="233195" y="499977"/>
                  </a:lnTo>
                  <a:lnTo>
                    <a:pt x="274965" y="490528"/>
                  </a:lnTo>
                  <a:lnTo>
                    <a:pt x="316913" y="479107"/>
                  </a:lnTo>
                  <a:lnTo>
                    <a:pt x="356390" y="465521"/>
                  </a:lnTo>
                  <a:lnTo>
                    <a:pt x="394765" y="453668"/>
                  </a:lnTo>
                  <a:lnTo>
                    <a:pt x="436011" y="439132"/>
                  </a:lnTo>
                  <a:lnTo>
                    <a:pt x="479651" y="422257"/>
                  </a:lnTo>
                  <a:lnTo>
                    <a:pt x="524001" y="399949"/>
                  </a:lnTo>
                  <a:lnTo>
                    <a:pt x="568561" y="379229"/>
                  </a:lnTo>
                  <a:lnTo>
                    <a:pt x="600952" y="364007"/>
                  </a:lnTo>
                  <a:lnTo>
                    <a:pt x="634199" y="348312"/>
                  </a:lnTo>
                  <a:lnTo>
                    <a:pt x="665513" y="334722"/>
                  </a:lnTo>
                  <a:lnTo>
                    <a:pt x="695966" y="322067"/>
                  </a:lnTo>
                  <a:lnTo>
                    <a:pt x="727029" y="308837"/>
                  </a:lnTo>
                  <a:lnTo>
                    <a:pt x="760679" y="293034"/>
                  </a:lnTo>
                  <a:lnTo>
                    <a:pt x="792832" y="278735"/>
                  </a:lnTo>
                  <a:lnTo>
                    <a:pt x="823659" y="265765"/>
                  </a:lnTo>
                  <a:lnTo>
                    <a:pt x="853896" y="253386"/>
                  </a:lnTo>
                  <a:lnTo>
                    <a:pt x="883872" y="241270"/>
                  </a:lnTo>
                  <a:lnTo>
                    <a:pt x="913731" y="229270"/>
                  </a:lnTo>
                  <a:lnTo>
                    <a:pt x="943537" y="217322"/>
                  </a:lnTo>
                  <a:lnTo>
                    <a:pt x="973321" y="208043"/>
                  </a:lnTo>
                  <a:lnTo>
                    <a:pt x="1003095" y="199620"/>
                  </a:lnTo>
                  <a:lnTo>
                    <a:pt x="1046756" y="183721"/>
                  </a:lnTo>
                  <a:lnTo>
                    <a:pt x="1086261" y="166443"/>
                  </a:lnTo>
                  <a:lnTo>
                    <a:pt x="1127953" y="148756"/>
                  </a:lnTo>
                  <a:lnTo>
                    <a:pt x="1166874" y="131940"/>
                  </a:lnTo>
                  <a:lnTo>
                    <a:pt x="1208393" y="119240"/>
                  </a:lnTo>
                  <a:lnTo>
                    <a:pt x="1245279" y="104343"/>
                  </a:lnTo>
                  <a:lnTo>
                    <a:pt x="1287558" y="87271"/>
                  </a:lnTo>
                  <a:lnTo>
                    <a:pt x="1322093" y="73483"/>
                  </a:lnTo>
                  <a:lnTo>
                    <a:pt x="1357461" y="63114"/>
                  </a:lnTo>
                  <a:lnTo>
                    <a:pt x="1395486" y="50721"/>
                  </a:lnTo>
                  <a:lnTo>
                    <a:pt x="1438003" y="35735"/>
                  </a:lnTo>
                  <a:lnTo>
                    <a:pt x="1481379" y="21830"/>
                  </a:lnTo>
                  <a:lnTo>
                    <a:pt x="1524101" y="11024"/>
                  </a:lnTo>
                  <a:lnTo>
                    <a:pt x="1561295" y="8933"/>
                  </a:lnTo>
                  <a:lnTo>
                    <a:pt x="1561762" y="7940"/>
                  </a:lnTo>
                  <a:lnTo>
                    <a:pt x="1562419" y="3786"/>
                  </a:lnTo>
                  <a:lnTo>
                    <a:pt x="1562573" y="5982"/>
                  </a:lnTo>
                  <a:lnTo>
                    <a:pt x="1563606" y="6965"/>
                  </a:lnTo>
                  <a:lnTo>
                    <a:pt x="1571593" y="8923"/>
                  </a:lnTo>
                  <a:lnTo>
                    <a:pt x="1580545" y="8930"/>
                  </a:lnTo>
                  <a:lnTo>
                    <a:pt x="1572866" y="8930"/>
                  </a:lnTo>
                  <a:lnTo>
                    <a:pt x="1572453" y="7938"/>
                  </a:lnTo>
                  <a:lnTo>
                    <a:pt x="157162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9" name="SMARTInkShape-Group646"/>
          <p:cNvGrpSpPr/>
          <p:nvPr/>
        </p:nvGrpSpPr>
        <p:grpSpPr>
          <a:xfrm>
            <a:off x="4857750" y="759061"/>
            <a:ext cx="1113002" cy="1142963"/>
            <a:chOff x="4857750" y="759061"/>
            <a:chExt cx="1113002" cy="1142963"/>
          </a:xfrm>
        </p:grpSpPr>
        <p:sp>
          <p:nvSpPr>
            <p:cNvPr id="27" name="SMARTInkShape-2467"/>
            <p:cNvSpPr/>
            <p:nvPr>
              <p:custDataLst>
                <p:tags r:id="rId51"/>
              </p:custDataLst>
            </p:nvPr>
          </p:nvSpPr>
          <p:spPr bwMode="auto">
            <a:xfrm>
              <a:off x="4929188" y="759061"/>
              <a:ext cx="1041564" cy="1142963"/>
            </a:xfrm>
            <a:custGeom>
              <a:avLst/>
              <a:gdLst/>
              <a:ahLst/>
              <a:cxnLst/>
              <a:rect l="0" t="0" r="0" b="0"/>
              <a:pathLst>
                <a:path w="1041564" h="1142963">
                  <a:moveTo>
                    <a:pt x="0" y="303572"/>
                  </a:moveTo>
                  <a:lnTo>
                    <a:pt x="0" y="303572"/>
                  </a:lnTo>
                  <a:lnTo>
                    <a:pt x="0" y="295883"/>
                  </a:lnTo>
                  <a:lnTo>
                    <a:pt x="992" y="295470"/>
                  </a:lnTo>
                  <a:lnTo>
                    <a:pt x="21367" y="293723"/>
                  </a:lnTo>
                  <a:lnTo>
                    <a:pt x="63932" y="273909"/>
                  </a:lnTo>
                  <a:lnTo>
                    <a:pt x="103248" y="252402"/>
                  </a:lnTo>
                  <a:lnTo>
                    <a:pt x="142268" y="234943"/>
                  </a:lnTo>
                  <a:lnTo>
                    <a:pt x="173363" y="223130"/>
                  </a:lnTo>
                  <a:lnTo>
                    <a:pt x="207026" y="211265"/>
                  </a:lnTo>
                  <a:lnTo>
                    <a:pt x="241832" y="199377"/>
                  </a:lnTo>
                  <a:lnTo>
                    <a:pt x="277145" y="190125"/>
                  </a:lnTo>
                  <a:lnTo>
                    <a:pt x="313675" y="181714"/>
                  </a:lnTo>
                  <a:lnTo>
                    <a:pt x="353062" y="171361"/>
                  </a:lnTo>
                  <a:lnTo>
                    <a:pt x="391073" y="162790"/>
                  </a:lnTo>
                  <a:lnTo>
                    <a:pt x="428802" y="154682"/>
                  </a:lnTo>
                  <a:lnTo>
                    <a:pt x="468721" y="144464"/>
                  </a:lnTo>
                  <a:lnTo>
                    <a:pt x="506969" y="135953"/>
                  </a:lnTo>
                  <a:lnTo>
                    <a:pt x="543812" y="127872"/>
                  </a:lnTo>
                  <a:lnTo>
                    <a:pt x="580030" y="117665"/>
                  </a:lnTo>
                  <a:lnTo>
                    <a:pt x="618616" y="109160"/>
                  </a:lnTo>
                  <a:lnTo>
                    <a:pt x="656933" y="101081"/>
                  </a:lnTo>
                  <a:lnTo>
                    <a:pt x="690498" y="90875"/>
                  </a:lnTo>
                  <a:lnTo>
                    <a:pt x="724599" y="79725"/>
                  </a:lnTo>
                  <a:lnTo>
                    <a:pt x="758606" y="68155"/>
                  </a:lnTo>
                  <a:lnTo>
                    <a:pt x="790257" y="56398"/>
                  </a:lnTo>
                  <a:lnTo>
                    <a:pt x="820860" y="47204"/>
                  </a:lnTo>
                  <a:lnTo>
                    <a:pt x="863334" y="33804"/>
                  </a:lnTo>
                  <a:lnTo>
                    <a:pt x="903761" y="16238"/>
                  </a:lnTo>
                  <a:lnTo>
                    <a:pt x="948291" y="3185"/>
                  </a:lnTo>
                  <a:lnTo>
                    <a:pt x="964940" y="46"/>
                  </a:lnTo>
                  <a:lnTo>
                    <a:pt x="968943" y="0"/>
                  </a:lnTo>
                  <a:lnTo>
                    <a:pt x="970407" y="979"/>
                  </a:lnTo>
                  <a:lnTo>
                    <a:pt x="971383" y="2625"/>
                  </a:lnTo>
                  <a:lnTo>
                    <a:pt x="972950" y="7654"/>
                  </a:lnTo>
                  <a:lnTo>
                    <a:pt x="986628" y="26903"/>
                  </a:lnTo>
                  <a:lnTo>
                    <a:pt x="997064" y="66622"/>
                  </a:lnTo>
                  <a:lnTo>
                    <a:pt x="999721" y="107665"/>
                  </a:lnTo>
                  <a:lnTo>
                    <a:pt x="1000045" y="151067"/>
                  </a:lnTo>
                  <a:lnTo>
                    <a:pt x="1000100" y="192019"/>
                  </a:lnTo>
                  <a:lnTo>
                    <a:pt x="1000118" y="235572"/>
                  </a:lnTo>
                  <a:lnTo>
                    <a:pt x="1000122" y="279896"/>
                  </a:lnTo>
                  <a:lnTo>
                    <a:pt x="1000124" y="324448"/>
                  </a:lnTo>
                  <a:lnTo>
                    <a:pt x="1001116" y="369068"/>
                  </a:lnTo>
                  <a:lnTo>
                    <a:pt x="1006261" y="413708"/>
                  </a:lnTo>
                  <a:lnTo>
                    <a:pt x="1008227" y="457362"/>
                  </a:lnTo>
                  <a:lnTo>
                    <a:pt x="1009801" y="495873"/>
                  </a:lnTo>
                  <a:lnTo>
                    <a:pt x="1015118" y="531427"/>
                  </a:lnTo>
                  <a:lnTo>
                    <a:pt x="1020064" y="573255"/>
                  </a:lnTo>
                  <a:lnTo>
                    <a:pt x="1025561" y="614701"/>
                  </a:lnTo>
                  <a:lnTo>
                    <a:pt x="1034483" y="657136"/>
                  </a:lnTo>
                  <a:lnTo>
                    <a:pt x="1036566" y="680475"/>
                  </a:lnTo>
                  <a:lnTo>
                    <a:pt x="1040465" y="688704"/>
                  </a:lnTo>
                  <a:lnTo>
                    <a:pt x="1040909" y="693280"/>
                  </a:lnTo>
                  <a:lnTo>
                    <a:pt x="1038777" y="708208"/>
                  </a:lnTo>
                  <a:lnTo>
                    <a:pt x="1041563" y="719357"/>
                  </a:lnTo>
                  <a:lnTo>
                    <a:pt x="1035484" y="738068"/>
                  </a:lnTo>
                  <a:lnTo>
                    <a:pt x="1029894" y="747055"/>
                  </a:lnTo>
                  <a:lnTo>
                    <a:pt x="1028238" y="753022"/>
                  </a:lnTo>
                  <a:lnTo>
                    <a:pt x="1022210" y="758981"/>
                  </a:lnTo>
                  <a:lnTo>
                    <a:pt x="979085" y="788935"/>
                  </a:lnTo>
                  <a:lnTo>
                    <a:pt x="936400" y="805728"/>
                  </a:lnTo>
                  <a:lnTo>
                    <a:pt x="898892" y="819468"/>
                  </a:lnTo>
                  <a:lnTo>
                    <a:pt x="856358" y="832469"/>
                  </a:lnTo>
                  <a:lnTo>
                    <a:pt x="826096" y="844231"/>
                  </a:lnTo>
                  <a:lnTo>
                    <a:pt x="792801" y="859380"/>
                  </a:lnTo>
                  <a:lnTo>
                    <a:pt x="752869" y="873390"/>
                  </a:lnTo>
                  <a:lnTo>
                    <a:pt x="709655" y="887223"/>
                  </a:lnTo>
                  <a:lnTo>
                    <a:pt x="667298" y="903293"/>
                  </a:lnTo>
                  <a:lnTo>
                    <a:pt x="622675" y="920356"/>
                  </a:lnTo>
                  <a:lnTo>
                    <a:pt x="599664" y="929074"/>
                  </a:lnTo>
                  <a:lnTo>
                    <a:pt x="576385" y="936870"/>
                  </a:lnTo>
                  <a:lnTo>
                    <a:pt x="552929" y="944052"/>
                  </a:lnTo>
                  <a:lnTo>
                    <a:pt x="529353" y="950824"/>
                  </a:lnTo>
                  <a:lnTo>
                    <a:pt x="506691" y="958316"/>
                  </a:lnTo>
                  <a:lnTo>
                    <a:pt x="462990" y="974577"/>
                  </a:lnTo>
                  <a:lnTo>
                    <a:pt x="440621" y="983080"/>
                  </a:lnTo>
                  <a:lnTo>
                    <a:pt x="417771" y="991726"/>
                  </a:lnTo>
                  <a:lnTo>
                    <a:pt x="394599" y="1000466"/>
                  </a:lnTo>
                  <a:lnTo>
                    <a:pt x="350333" y="1018115"/>
                  </a:lnTo>
                  <a:lnTo>
                    <a:pt x="308500" y="1035881"/>
                  </a:lnTo>
                  <a:lnTo>
                    <a:pt x="270064" y="1053699"/>
                  </a:lnTo>
                  <a:lnTo>
                    <a:pt x="233138" y="1071540"/>
                  </a:lnTo>
                  <a:lnTo>
                    <a:pt x="197874" y="1089391"/>
                  </a:lnTo>
                  <a:lnTo>
                    <a:pt x="165665" y="1107247"/>
                  </a:lnTo>
                  <a:lnTo>
                    <a:pt x="134813" y="1122458"/>
                  </a:lnTo>
                  <a:lnTo>
                    <a:pt x="89296" y="11429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8" name="SMARTInkShape-2468"/>
            <p:cNvSpPr/>
            <p:nvPr>
              <p:custDataLst>
                <p:tags r:id="rId52"/>
              </p:custDataLst>
            </p:nvPr>
          </p:nvSpPr>
          <p:spPr bwMode="auto">
            <a:xfrm>
              <a:off x="4857750" y="1143000"/>
              <a:ext cx="17856" cy="732235"/>
            </a:xfrm>
            <a:custGeom>
              <a:avLst/>
              <a:gdLst/>
              <a:ahLst/>
              <a:cxnLst/>
              <a:rect l="0" t="0" r="0" b="0"/>
              <a:pathLst>
                <a:path w="17856" h="732235">
                  <a:moveTo>
                    <a:pt x="8930" y="0"/>
                  </a:moveTo>
                  <a:lnTo>
                    <a:pt x="8930" y="0"/>
                  </a:lnTo>
                  <a:lnTo>
                    <a:pt x="8930" y="4740"/>
                  </a:lnTo>
                  <a:lnTo>
                    <a:pt x="6284" y="9714"/>
                  </a:lnTo>
                  <a:lnTo>
                    <a:pt x="4189" y="12429"/>
                  </a:lnTo>
                  <a:lnTo>
                    <a:pt x="1862" y="20737"/>
                  </a:lnTo>
                  <a:lnTo>
                    <a:pt x="164" y="59122"/>
                  </a:lnTo>
                  <a:lnTo>
                    <a:pt x="32" y="102298"/>
                  </a:lnTo>
                  <a:lnTo>
                    <a:pt x="10" y="141987"/>
                  </a:lnTo>
                  <a:lnTo>
                    <a:pt x="4743" y="185166"/>
                  </a:lnTo>
                  <a:lnTo>
                    <a:pt x="7069" y="219879"/>
                  </a:lnTo>
                  <a:lnTo>
                    <a:pt x="9095" y="257466"/>
                  </a:lnTo>
                  <a:lnTo>
                    <a:pt x="13302" y="294015"/>
                  </a:lnTo>
                  <a:lnTo>
                    <a:pt x="15834" y="332749"/>
                  </a:lnTo>
                  <a:lnTo>
                    <a:pt x="16959" y="373115"/>
                  </a:lnTo>
                  <a:lnTo>
                    <a:pt x="17459" y="414207"/>
                  </a:lnTo>
                  <a:lnTo>
                    <a:pt x="17681" y="452975"/>
                  </a:lnTo>
                  <a:lnTo>
                    <a:pt x="17780" y="490049"/>
                  </a:lnTo>
                  <a:lnTo>
                    <a:pt x="17824" y="526370"/>
                  </a:lnTo>
                  <a:lnTo>
                    <a:pt x="17844" y="559710"/>
                  </a:lnTo>
                  <a:lnTo>
                    <a:pt x="17855" y="603726"/>
                  </a:lnTo>
                  <a:lnTo>
                    <a:pt x="15212" y="641902"/>
                  </a:lnTo>
                  <a:lnTo>
                    <a:pt x="10171" y="680877"/>
                  </a:lnTo>
                  <a:lnTo>
                    <a:pt x="8182" y="712829"/>
                  </a:lnTo>
                  <a:lnTo>
                    <a:pt x="0" y="7322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30" name="SMARTInkShape-2469"/>
          <p:cNvSpPr/>
          <p:nvPr>
            <p:custDataLst>
              <p:tags r:id="rId2"/>
            </p:custDataLst>
          </p:nvPr>
        </p:nvSpPr>
        <p:spPr bwMode="auto">
          <a:xfrm>
            <a:off x="2080617" y="4348758"/>
            <a:ext cx="651868" cy="330399"/>
          </a:xfrm>
          <a:custGeom>
            <a:avLst/>
            <a:gdLst/>
            <a:ahLst/>
            <a:cxnLst/>
            <a:rect l="0" t="0" r="0" b="0"/>
            <a:pathLst>
              <a:path w="651868" h="330399">
                <a:moveTo>
                  <a:pt x="0" y="330398"/>
                </a:moveTo>
                <a:lnTo>
                  <a:pt x="0" y="330398"/>
                </a:lnTo>
                <a:lnTo>
                  <a:pt x="12429" y="330398"/>
                </a:lnTo>
                <a:lnTo>
                  <a:pt x="18092" y="327753"/>
                </a:lnTo>
                <a:lnTo>
                  <a:pt x="53391" y="309661"/>
                </a:lnTo>
                <a:lnTo>
                  <a:pt x="96426" y="292898"/>
                </a:lnTo>
                <a:lnTo>
                  <a:pt x="129223" y="273647"/>
                </a:lnTo>
                <a:lnTo>
                  <a:pt x="168816" y="253831"/>
                </a:lnTo>
                <a:lnTo>
                  <a:pt x="207226" y="235392"/>
                </a:lnTo>
                <a:lnTo>
                  <a:pt x="248483" y="212621"/>
                </a:lnTo>
                <a:lnTo>
                  <a:pt x="292127" y="191763"/>
                </a:lnTo>
                <a:lnTo>
                  <a:pt x="334886" y="168571"/>
                </a:lnTo>
                <a:lnTo>
                  <a:pt x="360179" y="154052"/>
                </a:lnTo>
                <a:lnTo>
                  <a:pt x="401512" y="132629"/>
                </a:lnTo>
                <a:lnTo>
                  <a:pt x="435427" y="116493"/>
                </a:lnTo>
                <a:lnTo>
                  <a:pt x="476832" y="96252"/>
                </a:lnTo>
                <a:lnTo>
                  <a:pt x="514236" y="77687"/>
                </a:lnTo>
                <a:lnTo>
                  <a:pt x="549462" y="60611"/>
                </a:lnTo>
                <a:lnTo>
                  <a:pt x="585888" y="42804"/>
                </a:lnTo>
                <a:lnTo>
                  <a:pt x="627419" y="15835"/>
                </a:lnTo>
                <a:lnTo>
                  <a:pt x="651867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39" name="SMARTInkShape-Group648"/>
          <p:cNvGrpSpPr/>
          <p:nvPr/>
        </p:nvGrpSpPr>
        <p:grpSpPr>
          <a:xfrm>
            <a:off x="4009710" y="2562820"/>
            <a:ext cx="1017523" cy="1178100"/>
            <a:chOff x="4009710" y="2562820"/>
            <a:chExt cx="1017523" cy="1178100"/>
          </a:xfrm>
        </p:grpSpPr>
        <p:sp>
          <p:nvSpPr>
            <p:cNvPr id="31" name="SMARTInkShape-2470"/>
            <p:cNvSpPr/>
            <p:nvPr>
              <p:custDataLst>
                <p:tags r:id="rId43"/>
              </p:custDataLst>
            </p:nvPr>
          </p:nvSpPr>
          <p:spPr bwMode="auto">
            <a:xfrm>
              <a:off x="4009710" y="3232669"/>
              <a:ext cx="249752" cy="508251"/>
            </a:xfrm>
            <a:custGeom>
              <a:avLst/>
              <a:gdLst/>
              <a:ahLst/>
              <a:cxnLst/>
              <a:rect l="0" t="0" r="0" b="0"/>
              <a:pathLst>
                <a:path w="249752" h="508251">
                  <a:moveTo>
                    <a:pt x="169384" y="62386"/>
                  </a:moveTo>
                  <a:lnTo>
                    <a:pt x="169384" y="62386"/>
                  </a:lnTo>
                  <a:lnTo>
                    <a:pt x="169384" y="32574"/>
                  </a:lnTo>
                  <a:lnTo>
                    <a:pt x="166738" y="26647"/>
                  </a:lnTo>
                  <a:lnTo>
                    <a:pt x="163247" y="20705"/>
                  </a:lnTo>
                  <a:lnTo>
                    <a:pt x="161695" y="14757"/>
                  </a:lnTo>
                  <a:lnTo>
                    <a:pt x="160289" y="12774"/>
                  </a:lnTo>
                  <a:lnTo>
                    <a:pt x="158360" y="11452"/>
                  </a:lnTo>
                  <a:lnTo>
                    <a:pt x="153570" y="8990"/>
                  </a:lnTo>
                  <a:lnTo>
                    <a:pt x="145295" y="3019"/>
                  </a:lnTo>
                  <a:lnTo>
                    <a:pt x="139496" y="1274"/>
                  </a:lnTo>
                  <a:lnTo>
                    <a:pt x="114060" y="0"/>
                  </a:lnTo>
                  <a:lnTo>
                    <a:pt x="99524" y="4655"/>
                  </a:lnTo>
                  <a:lnTo>
                    <a:pt x="60341" y="33301"/>
                  </a:lnTo>
                  <a:lnTo>
                    <a:pt x="39620" y="55422"/>
                  </a:lnTo>
                  <a:lnTo>
                    <a:pt x="15876" y="98363"/>
                  </a:lnTo>
                  <a:lnTo>
                    <a:pt x="6900" y="117071"/>
                  </a:lnTo>
                  <a:lnTo>
                    <a:pt x="1138" y="158773"/>
                  </a:lnTo>
                  <a:lnTo>
                    <a:pt x="0" y="191227"/>
                  </a:lnTo>
                  <a:lnTo>
                    <a:pt x="5136" y="204315"/>
                  </a:lnTo>
                  <a:lnTo>
                    <a:pt x="14033" y="215755"/>
                  </a:lnTo>
                  <a:lnTo>
                    <a:pt x="24602" y="224146"/>
                  </a:lnTo>
                  <a:lnTo>
                    <a:pt x="35914" y="228537"/>
                  </a:lnTo>
                  <a:lnTo>
                    <a:pt x="41709" y="229708"/>
                  </a:lnTo>
                  <a:lnTo>
                    <a:pt x="53439" y="228363"/>
                  </a:lnTo>
                  <a:lnTo>
                    <a:pt x="96097" y="218289"/>
                  </a:lnTo>
                  <a:lnTo>
                    <a:pt x="139510" y="181165"/>
                  </a:lnTo>
                  <a:lnTo>
                    <a:pt x="152705" y="163505"/>
                  </a:lnTo>
                  <a:lnTo>
                    <a:pt x="166137" y="127057"/>
                  </a:lnTo>
                  <a:lnTo>
                    <a:pt x="167941" y="112956"/>
                  </a:lnTo>
                  <a:lnTo>
                    <a:pt x="161197" y="68511"/>
                  </a:lnTo>
                  <a:lnTo>
                    <a:pt x="159527" y="34619"/>
                  </a:lnTo>
                  <a:lnTo>
                    <a:pt x="157852" y="31969"/>
                  </a:lnTo>
                  <a:lnTo>
                    <a:pt x="151634" y="26759"/>
                  </a:lnTo>
                  <a:lnTo>
                    <a:pt x="156297" y="31434"/>
                  </a:lnTo>
                  <a:lnTo>
                    <a:pt x="158607" y="39038"/>
                  </a:lnTo>
                  <a:lnTo>
                    <a:pt x="162553" y="54476"/>
                  </a:lnTo>
                  <a:lnTo>
                    <a:pt x="166348" y="66808"/>
                  </a:lnTo>
                  <a:lnTo>
                    <a:pt x="171429" y="101624"/>
                  </a:lnTo>
                  <a:lnTo>
                    <a:pt x="176274" y="134866"/>
                  </a:lnTo>
                  <a:lnTo>
                    <a:pt x="177710" y="172497"/>
                  </a:lnTo>
                  <a:lnTo>
                    <a:pt x="180780" y="215066"/>
                  </a:lnTo>
                  <a:lnTo>
                    <a:pt x="185328" y="259098"/>
                  </a:lnTo>
                  <a:lnTo>
                    <a:pt x="186392" y="289712"/>
                  </a:lnTo>
                  <a:lnTo>
                    <a:pt x="186865" y="323162"/>
                  </a:lnTo>
                  <a:lnTo>
                    <a:pt x="189720" y="355226"/>
                  </a:lnTo>
                  <a:lnTo>
                    <a:pt x="194261" y="398523"/>
                  </a:lnTo>
                  <a:lnTo>
                    <a:pt x="195607" y="433841"/>
                  </a:lnTo>
                  <a:lnTo>
                    <a:pt x="196061" y="472442"/>
                  </a:lnTo>
                  <a:lnTo>
                    <a:pt x="196139" y="490249"/>
                  </a:lnTo>
                  <a:lnTo>
                    <a:pt x="198804" y="498279"/>
                  </a:lnTo>
                  <a:lnTo>
                    <a:pt x="204734" y="508250"/>
                  </a:lnTo>
                  <a:lnTo>
                    <a:pt x="205099" y="466625"/>
                  </a:lnTo>
                  <a:lnTo>
                    <a:pt x="205102" y="429014"/>
                  </a:lnTo>
                  <a:lnTo>
                    <a:pt x="206095" y="394038"/>
                  </a:lnTo>
                  <a:lnTo>
                    <a:pt x="211239" y="352697"/>
                  </a:lnTo>
                  <a:lnTo>
                    <a:pt x="214197" y="310020"/>
                  </a:lnTo>
                  <a:lnTo>
                    <a:pt x="219924" y="271798"/>
                  </a:lnTo>
                  <a:lnTo>
                    <a:pt x="225007" y="231265"/>
                  </a:lnTo>
                  <a:lnTo>
                    <a:pt x="230532" y="212823"/>
                  </a:lnTo>
                  <a:lnTo>
                    <a:pt x="231488" y="202761"/>
                  </a:lnTo>
                  <a:lnTo>
                    <a:pt x="232616" y="200618"/>
                  </a:lnTo>
                  <a:lnTo>
                    <a:pt x="234358" y="199188"/>
                  </a:lnTo>
                  <a:lnTo>
                    <a:pt x="236513" y="198236"/>
                  </a:lnTo>
                  <a:lnTo>
                    <a:pt x="237949" y="195616"/>
                  </a:lnTo>
                  <a:lnTo>
                    <a:pt x="239545" y="187414"/>
                  </a:lnTo>
                  <a:lnTo>
                    <a:pt x="240962" y="185425"/>
                  </a:lnTo>
                  <a:lnTo>
                    <a:pt x="242899" y="185092"/>
                  </a:lnTo>
                  <a:lnTo>
                    <a:pt x="249751" y="1874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2" name="SMARTInkShape-2471"/>
            <p:cNvSpPr/>
            <p:nvPr>
              <p:custDataLst>
                <p:tags r:id="rId44"/>
              </p:custDataLst>
            </p:nvPr>
          </p:nvSpPr>
          <p:spPr bwMode="auto">
            <a:xfrm>
              <a:off x="4563070" y="2562820"/>
              <a:ext cx="26790" cy="5146"/>
            </a:xfrm>
            <a:custGeom>
              <a:avLst/>
              <a:gdLst/>
              <a:ahLst/>
              <a:cxnLst/>
              <a:rect l="0" t="0" r="0" b="0"/>
              <a:pathLst>
                <a:path w="26790" h="5146">
                  <a:moveTo>
                    <a:pt x="0" y="0"/>
                  </a:moveTo>
                  <a:lnTo>
                    <a:pt x="0" y="0"/>
                  </a:lnTo>
                  <a:lnTo>
                    <a:pt x="4741" y="0"/>
                  </a:lnTo>
                  <a:lnTo>
                    <a:pt x="9714" y="2646"/>
                  </a:lnTo>
                  <a:lnTo>
                    <a:pt x="12429" y="4741"/>
                  </a:lnTo>
                  <a:lnTo>
                    <a:pt x="15232" y="5145"/>
                  </a:lnTo>
                  <a:lnTo>
                    <a:pt x="2678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3" name="SMARTInkShape-2472"/>
            <p:cNvSpPr/>
            <p:nvPr>
              <p:custDataLst>
                <p:tags r:id="rId45"/>
              </p:custDataLst>
            </p:nvPr>
          </p:nvSpPr>
          <p:spPr bwMode="auto">
            <a:xfrm>
              <a:off x="4545243" y="2734051"/>
              <a:ext cx="375016" cy="324342"/>
            </a:xfrm>
            <a:custGeom>
              <a:avLst/>
              <a:gdLst/>
              <a:ahLst/>
              <a:cxnLst/>
              <a:rect l="0" t="0" r="0" b="0"/>
              <a:pathLst>
                <a:path w="375016" h="324342">
                  <a:moveTo>
                    <a:pt x="8898" y="78801"/>
                  </a:moveTo>
                  <a:lnTo>
                    <a:pt x="8898" y="78801"/>
                  </a:lnTo>
                  <a:lnTo>
                    <a:pt x="8898" y="118093"/>
                  </a:lnTo>
                  <a:lnTo>
                    <a:pt x="1830" y="159638"/>
                  </a:lnTo>
                  <a:lnTo>
                    <a:pt x="213" y="203878"/>
                  </a:lnTo>
                  <a:lnTo>
                    <a:pt x="0" y="248473"/>
                  </a:lnTo>
                  <a:lnTo>
                    <a:pt x="7659" y="289614"/>
                  </a:lnTo>
                  <a:lnTo>
                    <a:pt x="13271" y="307841"/>
                  </a:lnTo>
                  <a:lnTo>
                    <a:pt x="15782" y="311861"/>
                  </a:lnTo>
                  <a:lnTo>
                    <a:pt x="29856" y="323584"/>
                  </a:lnTo>
                  <a:lnTo>
                    <a:pt x="32792" y="324341"/>
                  </a:lnTo>
                  <a:lnTo>
                    <a:pt x="35741" y="323853"/>
                  </a:lnTo>
                  <a:lnTo>
                    <a:pt x="41664" y="320666"/>
                  </a:lnTo>
                  <a:lnTo>
                    <a:pt x="70193" y="294239"/>
                  </a:lnTo>
                  <a:lnTo>
                    <a:pt x="82071" y="277682"/>
                  </a:lnTo>
                  <a:lnTo>
                    <a:pt x="90963" y="238679"/>
                  </a:lnTo>
                  <a:lnTo>
                    <a:pt x="103379" y="194774"/>
                  </a:lnTo>
                  <a:lnTo>
                    <a:pt x="109030" y="156500"/>
                  </a:lnTo>
                  <a:lnTo>
                    <a:pt x="113973" y="122658"/>
                  </a:lnTo>
                  <a:lnTo>
                    <a:pt x="120383" y="80408"/>
                  </a:lnTo>
                  <a:lnTo>
                    <a:pt x="124864" y="45197"/>
                  </a:lnTo>
                  <a:lnTo>
                    <a:pt x="125896" y="44492"/>
                  </a:lnTo>
                  <a:lnTo>
                    <a:pt x="132661" y="43267"/>
                  </a:lnTo>
                  <a:lnTo>
                    <a:pt x="133079" y="44198"/>
                  </a:lnTo>
                  <a:lnTo>
                    <a:pt x="133542" y="47877"/>
                  </a:lnTo>
                  <a:lnTo>
                    <a:pt x="136394" y="52820"/>
                  </a:lnTo>
                  <a:lnTo>
                    <a:pt x="139977" y="58324"/>
                  </a:lnTo>
                  <a:lnTo>
                    <a:pt x="151863" y="99994"/>
                  </a:lnTo>
                  <a:lnTo>
                    <a:pt x="162744" y="141329"/>
                  </a:lnTo>
                  <a:lnTo>
                    <a:pt x="168271" y="160385"/>
                  </a:lnTo>
                  <a:lnTo>
                    <a:pt x="169632" y="203767"/>
                  </a:lnTo>
                  <a:lnTo>
                    <a:pt x="164891" y="199061"/>
                  </a:lnTo>
                  <a:lnTo>
                    <a:pt x="162564" y="194096"/>
                  </a:lnTo>
                  <a:lnTo>
                    <a:pt x="160811" y="161575"/>
                  </a:lnTo>
                  <a:lnTo>
                    <a:pt x="168400" y="121635"/>
                  </a:lnTo>
                  <a:lnTo>
                    <a:pt x="175525" y="81235"/>
                  </a:lnTo>
                  <a:lnTo>
                    <a:pt x="179647" y="53725"/>
                  </a:lnTo>
                  <a:lnTo>
                    <a:pt x="201816" y="15712"/>
                  </a:lnTo>
                  <a:lnTo>
                    <a:pt x="220184" y="1959"/>
                  </a:lnTo>
                  <a:lnTo>
                    <a:pt x="226165" y="0"/>
                  </a:lnTo>
                  <a:lnTo>
                    <a:pt x="229149" y="470"/>
                  </a:lnTo>
                  <a:lnTo>
                    <a:pt x="241066" y="5708"/>
                  </a:lnTo>
                  <a:lnTo>
                    <a:pt x="244044" y="6259"/>
                  </a:lnTo>
                  <a:lnTo>
                    <a:pt x="246029" y="8611"/>
                  </a:lnTo>
                  <a:lnTo>
                    <a:pt x="251861" y="23999"/>
                  </a:lnTo>
                  <a:lnTo>
                    <a:pt x="265127" y="48065"/>
                  </a:lnTo>
                  <a:lnTo>
                    <a:pt x="274191" y="77139"/>
                  </a:lnTo>
                  <a:lnTo>
                    <a:pt x="278664" y="96168"/>
                  </a:lnTo>
                  <a:lnTo>
                    <a:pt x="297734" y="138303"/>
                  </a:lnTo>
                  <a:lnTo>
                    <a:pt x="321255" y="182631"/>
                  </a:lnTo>
                  <a:lnTo>
                    <a:pt x="325655" y="188778"/>
                  </a:lnTo>
                  <a:lnTo>
                    <a:pt x="330919" y="192172"/>
                  </a:lnTo>
                  <a:lnTo>
                    <a:pt x="346494" y="194728"/>
                  </a:lnTo>
                  <a:lnTo>
                    <a:pt x="357712" y="185152"/>
                  </a:lnTo>
                  <a:lnTo>
                    <a:pt x="362364" y="179646"/>
                  </a:lnTo>
                  <a:lnTo>
                    <a:pt x="375015" y="15023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4" name="SMARTInkShape-2473"/>
            <p:cNvSpPr/>
            <p:nvPr>
              <p:custDataLst>
                <p:tags r:id="rId46"/>
              </p:custDataLst>
            </p:nvPr>
          </p:nvSpPr>
          <p:spPr bwMode="auto">
            <a:xfrm>
              <a:off x="4232672" y="2875362"/>
              <a:ext cx="258962" cy="249489"/>
            </a:xfrm>
            <a:custGeom>
              <a:avLst/>
              <a:gdLst/>
              <a:ahLst/>
              <a:cxnLst/>
              <a:rect l="0" t="0" r="0" b="0"/>
              <a:pathLst>
                <a:path w="258962" h="249489">
                  <a:moveTo>
                    <a:pt x="0" y="8927"/>
                  </a:moveTo>
                  <a:lnTo>
                    <a:pt x="0" y="8927"/>
                  </a:lnTo>
                  <a:lnTo>
                    <a:pt x="0" y="0"/>
                  </a:lnTo>
                  <a:lnTo>
                    <a:pt x="4740" y="4739"/>
                  </a:lnTo>
                  <a:lnTo>
                    <a:pt x="7068" y="12357"/>
                  </a:lnTo>
                  <a:lnTo>
                    <a:pt x="11024" y="27803"/>
                  </a:lnTo>
                  <a:lnTo>
                    <a:pt x="14821" y="40136"/>
                  </a:lnTo>
                  <a:lnTo>
                    <a:pt x="17459" y="80947"/>
                  </a:lnTo>
                  <a:lnTo>
                    <a:pt x="20453" y="125089"/>
                  </a:lnTo>
                  <a:lnTo>
                    <a:pt x="25537" y="160747"/>
                  </a:lnTo>
                  <a:lnTo>
                    <a:pt x="19556" y="202737"/>
                  </a:lnTo>
                  <a:lnTo>
                    <a:pt x="19606" y="215119"/>
                  </a:lnTo>
                  <a:lnTo>
                    <a:pt x="26281" y="240798"/>
                  </a:lnTo>
                  <a:lnTo>
                    <a:pt x="26759" y="249488"/>
                  </a:lnTo>
                  <a:lnTo>
                    <a:pt x="26789" y="207784"/>
                  </a:lnTo>
                  <a:lnTo>
                    <a:pt x="33857" y="168802"/>
                  </a:lnTo>
                  <a:lnTo>
                    <a:pt x="40091" y="129032"/>
                  </a:lnTo>
                  <a:lnTo>
                    <a:pt x="44741" y="90088"/>
                  </a:lnTo>
                  <a:lnTo>
                    <a:pt x="53664" y="50044"/>
                  </a:lnTo>
                  <a:lnTo>
                    <a:pt x="61600" y="36112"/>
                  </a:lnTo>
                  <a:lnTo>
                    <a:pt x="62388" y="28210"/>
                  </a:lnTo>
                  <a:lnTo>
                    <a:pt x="62472" y="31949"/>
                  </a:lnTo>
                  <a:lnTo>
                    <a:pt x="63476" y="33205"/>
                  </a:lnTo>
                  <a:lnTo>
                    <a:pt x="67238" y="34600"/>
                  </a:lnTo>
                  <a:lnTo>
                    <a:pt x="68638" y="35964"/>
                  </a:lnTo>
                  <a:lnTo>
                    <a:pt x="73530" y="45283"/>
                  </a:lnTo>
                  <a:lnTo>
                    <a:pt x="107172" y="89136"/>
                  </a:lnTo>
                  <a:lnTo>
                    <a:pt x="110144" y="92165"/>
                  </a:lnTo>
                  <a:lnTo>
                    <a:pt x="113445" y="100823"/>
                  </a:lnTo>
                  <a:lnTo>
                    <a:pt x="115904" y="110293"/>
                  </a:lnTo>
                  <a:lnTo>
                    <a:pt x="125568" y="124457"/>
                  </a:lnTo>
                  <a:lnTo>
                    <a:pt x="130222" y="130719"/>
                  </a:lnTo>
                  <a:lnTo>
                    <a:pt x="135856" y="142824"/>
                  </a:lnTo>
                  <a:lnTo>
                    <a:pt x="138195" y="145816"/>
                  </a:lnTo>
                  <a:lnTo>
                    <a:pt x="138763" y="148804"/>
                  </a:lnTo>
                  <a:lnTo>
                    <a:pt x="138149" y="151788"/>
                  </a:lnTo>
                  <a:lnTo>
                    <a:pt x="135814" y="157749"/>
                  </a:lnTo>
                  <a:lnTo>
                    <a:pt x="134191" y="167897"/>
                  </a:lnTo>
                  <a:lnTo>
                    <a:pt x="133117" y="168485"/>
                  </a:lnTo>
                  <a:lnTo>
                    <a:pt x="125390" y="169616"/>
                  </a:lnTo>
                  <a:lnTo>
                    <a:pt x="125019" y="127420"/>
                  </a:lnTo>
                  <a:lnTo>
                    <a:pt x="132145" y="104065"/>
                  </a:lnTo>
                  <a:lnTo>
                    <a:pt x="150087" y="61288"/>
                  </a:lnTo>
                  <a:lnTo>
                    <a:pt x="160799" y="39788"/>
                  </a:lnTo>
                  <a:lnTo>
                    <a:pt x="162761" y="38430"/>
                  </a:lnTo>
                  <a:lnTo>
                    <a:pt x="165062" y="37526"/>
                  </a:lnTo>
                  <a:lnTo>
                    <a:pt x="166596" y="35930"/>
                  </a:lnTo>
                  <a:lnTo>
                    <a:pt x="168300" y="31512"/>
                  </a:lnTo>
                  <a:lnTo>
                    <a:pt x="169747" y="30929"/>
                  </a:lnTo>
                  <a:lnTo>
                    <a:pt x="171704" y="31532"/>
                  </a:lnTo>
                  <a:lnTo>
                    <a:pt x="176524" y="33857"/>
                  </a:lnTo>
                  <a:lnTo>
                    <a:pt x="185878" y="35471"/>
                  </a:lnTo>
                  <a:lnTo>
                    <a:pt x="195067" y="43383"/>
                  </a:lnTo>
                  <a:lnTo>
                    <a:pt x="211844" y="71066"/>
                  </a:lnTo>
                  <a:lnTo>
                    <a:pt x="216742" y="96329"/>
                  </a:lnTo>
                  <a:lnTo>
                    <a:pt x="220353" y="104327"/>
                  </a:lnTo>
                  <a:lnTo>
                    <a:pt x="223167" y="147731"/>
                  </a:lnTo>
                  <a:lnTo>
                    <a:pt x="223232" y="163564"/>
                  </a:lnTo>
                  <a:lnTo>
                    <a:pt x="225883" y="169597"/>
                  </a:lnTo>
                  <a:lnTo>
                    <a:pt x="227980" y="172595"/>
                  </a:lnTo>
                  <a:lnTo>
                    <a:pt x="232954" y="175926"/>
                  </a:lnTo>
                  <a:lnTo>
                    <a:pt x="241333" y="177801"/>
                  </a:lnTo>
                  <a:lnTo>
                    <a:pt x="244233" y="178065"/>
                  </a:lnTo>
                  <a:lnTo>
                    <a:pt x="250100" y="175711"/>
                  </a:lnTo>
                  <a:lnTo>
                    <a:pt x="258961" y="1696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5" name="SMARTInkShape-2474"/>
            <p:cNvSpPr/>
            <p:nvPr>
              <p:custDataLst>
                <p:tags r:id="rId47"/>
              </p:custDataLst>
            </p:nvPr>
          </p:nvSpPr>
          <p:spPr bwMode="auto">
            <a:xfrm>
              <a:off x="4393929" y="3232579"/>
              <a:ext cx="97705" cy="303408"/>
            </a:xfrm>
            <a:custGeom>
              <a:avLst/>
              <a:gdLst/>
              <a:ahLst/>
              <a:cxnLst/>
              <a:rect l="0" t="0" r="0" b="0"/>
              <a:pathLst>
                <a:path w="97705" h="303408">
                  <a:moveTo>
                    <a:pt x="79844" y="8898"/>
                  </a:moveTo>
                  <a:lnTo>
                    <a:pt x="79844" y="8898"/>
                  </a:lnTo>
                  <a:lnTo>
                    <a:pt x="79844" y="1209"/>
                  </a:lnTo>
                  <a:lnTo>
                    <a:pt x="78852" y="795"/>
                  </a:lnTo>
                  <a:lnTo>
                    <a:pt x="63594" y="0"/>
                  </a:lnTo>
                  <a:lnTo>
                    <a:pt x="49697" y="12399"/>
                  </a:lnTo>
                  <a:lnTo>
                    <a:pt x="26251" y="53799"/>
                  </a:lnTo>
                  <a:lnTo>
                    <a:pt x="11382" y="91466"/>
                  </a:lnTo>
                  <a:lnTo>
                    <a:pt x="2122" y="132290"/>
                  </a:lnTo>
                  <a:lnTo>
                    <a:pt x="0" y="174052"/>
                  </a:lnTo>
                  <a:lnTo>
                    <a:pt x="573" y="213389"/>
                  </a:lnTo>
                  <a:lnTo>
                    <a:pt x="7179" y="254071"/>
                  </a:lnTo>
                  <a:lnTo>
                    <a:pt x="17429" y="290385"/>
                  </a:lnTo>
                  <a:lnTo>
                    <a:pt x="21677" y="297053"/>
                  </a:lnTo>
                  <a:lnTo>
                    <a:pt x="26873" y="300677"/>
                  </a:lnTo>
                  <a:lnTo>
                    <a:pt x="35376" y="302718"/>
                  </a:lnTo>
                  <a:lnTo>
                    <a:pt x="47138" y="303407"/>
                  </a:lnTo>
                  <a:lnTo>
                    <a:pt x="53071" y="300856"/>
                  </a:lnTo>
                  <a:lnTo>
                    <a:pt x="60224" y="295874"/>
                  </a:lnTo>
                  <a:lnTo>
                    <a:pt x="80008" y="252780"/>
                  </a:lnTo>
                  <a:lnTo>
                    <a:pt x="82930" y="248876"/>
                  </a:lnTo>
                  <a:lnTo>
                    <a:pt x="86177" y="239247"/>
                  </a:lnTo>
                  <a:lnTo>
                    <a:pt x="91192" y="202545"/>
                  </a:lnTo>
                  <a:lnTo>
                    <a:pt x="97704" y="17856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6" name="SMARTInkShape-2475"/>
            <p:cNvSpPr/>
            <p:nvPr>
              <p:custDataLst>
                <p:tags r:id="rId48"/>
              </p:custDataLst>
            </p:nvPr>
          </p:nvSpPr>
          <p:spPr bwMode="auto">
            <a:xfrm>
              <a:off x="4375547" y="3330773"/>
              <a:ext cx="151806" cy="80359"/>
            </a:xfrm>
            <a:custGeom>
              <a:avLst/>
              <a:gdLst/>
              <a:ahLst/>
              <a:cxnLst/>
              <a:rect l="0" t="0" r="0" b="0"/>
              <a:pathLst>
                <a:path w="151806" h="80359">
                  <a:moveTo>
                    <a:pt x="0" y="71438"/>
                  </a:moveTo>
                  <a:lnTo>
                    <a:pt x="0" y="71438"/>
                  </a:lnTo>
                  <a:lnTo>
                    <a:pt x="0" y="80259"/>
                  </a:lnTo>
                  <a:lnTo>
                    <a:pt x="12429" y="80358"/>
                  </a:lnTo>
                  <a:lnTo>
                    <a:pt x="25731" y="75625"/>
                  </a:lnTo>
                  <a:lnTo>
                    <a:pt x="68879" y="50556"/>
                  </a:lnTo>
                  <a:lnTo>
                    <a:pt x="110157" y="28771"/>
                  </a:lnTo>
                  <a:lnTo>
                    <a:pt x="151805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7" name="SMARTInkShape-2476"/>
            <p:cNvSpPr/>
            <p:nvPr>
              <p:custDataLst>
                <p:tags r:id="rId49"/>
              </p:custDataLst>
            </p:nvPr>
          </p:nvSpPr>
          <p:spPr bwMode="auto">
            <a:xfrm>
              <a:off x="4572003" y="3082029"/>
              <a:ext cx="125014" cy="396392"/>
            </a:xfrm>
            <a:custGeom>
              <a:avLst/>
              <a:gdLst/>
              <a:ahLst/>
              <a:cxnLst/>
              <a:rect l="0" t="0" r="0" b="0"/>
              <a:pathLst>
                <a:path w="125014" h="396392">
                  <a:moveTo>
                    <a:pt x="98224" y="43362"/>
                  </a:moveTo>
                  <a:lnTo>
                    <a:pt x="98224" y="43362"/>
                  </a:lnTo>
                  <a:lnTo>
                    <a:pt x="98224" y="22371"/>
                  </a:lnTo>
                  <a:lnTo>
                    <a:pt x="95578" y="16504"/>
                  </a:lnTo>
                  <a:lnTo>
                    <a:pt x="90535" y="9393"/>
                  </a:lnTo>
                  <a:lnTo>
                    <a:pt x="87199" y="8421"/>
                  </a:lnTo>
                  <a:lnTo>
                    <a:pt x="84921" y="8161"/>
                  </a:lnTo>
                  <a:lnTo>
                    <a:pt x="83402" y="6996"/>
                  </a:lnTo>
                  <a:lnTo>
                    <a:pt x="80765" y="0"/>
                  </a:lnTo>
                  <a:lnTo>
                    <a:pt x="77896" y="1931"/>
                  </a:lnTo>
                  <a:lnTo>
                    <a:pt x="72711" y="6514"/>
                  </a:lnTo>
                  <a:lnTo>
                    <a:pt x="70694" y="14549"/>
                  </a:lnTo>
                  <a:lnTo>
                    <a:pt x="65372" y="23800"/>
                  </a:lnTo>
                  <a:lnTo>
                    <a:pt x="62362" y="37676"/>
                  </a:lnTo>
                  <a:lnTo>
                    <a:pt x="55605" y="51756"/>
                  </a:lnTo>
                  <a:lnTo>
                    <a:pt x="52662" y="92306"/>
                  </a:lnTo>
                  <a:lnTo>
                    <a:pt x="44488" y="127707"/>
                  </a:lnTo>
                  <a:lnTo>
                    <a:pt x="38756" y="139019"/>
                  </a:lnTo>
                  <a:lnTo>
                    <a:pt x="26700" y="182172"/>
                  </a:lnTo>
                  <a:lnTo>
                    <a:pt x="17771" y="194887"/>
                  </a:lnTo>
                  <a:lnTo>
                    <a:pt x="9330" y="203679"/>
                  </a:lnTo>
                  <a:lnTo>
                    <a:pt x="1274" y="204060"/>
                  </a:lnTo>
                  <a:lnTo>
                    <a:pt x="848" y="203079"/>
                  </a:lnTo>
                  <a:lnTo>
                    <a:pt x="0" y="186637"/>
                  </a:lnTo>
                  <a:lnTo>
                    <a:pt x="4738" y="181614"/>
                  </a:lnTo>
                  <a:lnTo>
                    <a:pt x="6135" y="181171"/>
                  </a:lnTo>
                  <a:lnTo>
                    <a:pt x="7066" y="181867"/>
                  </a:lnTo>
                  <a:lnTo>
                    <a:pt x="9091" y="185287"/>
                  </a:lnTo>
                  <a:lnTo>
                    <a:pt x="14819" y="192790"/>
                  </a:lnTo>
                  <a:lnTo>
                    <a:pt x="17949" y="201297"/>
                  </a:lnTo>
                  <a:lnTo>
                    <a:pt x="30166" y="220766"/>
                  </a:lnTo>
                  <a:lnTo>
                    <a:pt x="34071" y="237368"/>
                  </a:lnTo>
                  <a:lnTo>
                    <a:pt x="36612" y="279533"/>
                  </a:lnTo>
                  <a:lnTo>
                    <a:pt x="44802" y="322334"/>
                  </a:lnTo>
                  <a:lnTo>
                    <a:pt x="57915" y="363063"/>
                  </a:lnTo>
                  <a:lnTo>
                    <a:pt x="68968" y="382065"/>
                  </a:lnTo>
                  <a:lnTo>
                    <a:pt x="69790" y="385250"/>
                  </a:lnTo>
                  <a:lnTo>
                    <a:pt x="71331" y="387373"/>
                  </a:lnTo>
                  <a:lnTo>
                    <a:pt x="73349" y="388788"/>
                  </a:lnTo>
                  <a:lnTo>
                    <a:pt x="78239" y="391353"/>
                  </a:lnTo>
                  <a:lnTo>
                    <a:pt x="83719" y="395801"/>
                  </a:lnTo>
                  <a:lnTo>
                    <a:pt x="86569" y="396391"/>
                  </a:lnTo>
                  <a:lnTo>
                    <a:pt x="89462" y="395793"/>
                  </a:lnTo>
                  <a:lnTo>
                    <a:pt x="98274" y="390210"/>
                  </a:lnTo>
                  <a:lnTo>
                    <a:pt x="125013" y="364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8" name="SMARTInkShape-2477"/>
            <p:cNvSpPr/>
            <p:nvPr>
              <p:custDataLst>
                <p:tags r:id="rId50"/>
              </p:custDataLst>
            </p:nvPr>
          </p:nvSpPr>
          <p:spPr bwMode="auto">
            <a:xfrm>
              <a:off x="4857750" y="3036498"/>
              <a:ext cx="169483" cy="535221"/>
            </a:xfrm>
            <a:custGeom>
              <a:avLst/>
              <a:gdLst/>
              <a:ahLst/>
              <a:cxnLst/>
              <a:rect l="0" t="0" r="0" b="0"/>
              <a:pathLst>
                <a:path w="169483" h="535221">
                  <a:moveTo>
                    <a:pt x="0" y="35315"/>
                  </a:moveTo>
                  <a:lnTo>
                    <a:pt x="0" y="35315"/>
                  </a:lnTo>
                  <a:lnTo>
                    <a:pt x="4740" y="30574"/>
                  </a:lnTo>
                  <a:lnTo>
                    <a:pt x="7068" y="25601"/>
                  </a:lnTo>
                  <a:lnTo>
                    <a:pt x="7689" y="22886"/>
                  </a:lnTo>
                  <a:lnTo>
                    <a:pt x="9094" y="21075"/>
                  </a:lnTo>
                  <a:lnTo>
                    <a:pt x="26974" y="10599"/>
                  </a:lnTo>
                  <a:lnTo>
                    <a:pt x="29888" y="9908"/>
                  </a:lnTo>
                  <a:lnTo>
                    <a:pt x="44664" y="1639"/>
                  </a:lnTo>
                  <a:lnTo>
                    <a:pt x="51817" y="0"/>
                  </a:lnTo>
                  <a:lnTo>
                    <a:pt x="63060" y="6717"/>
                  </a:lnTo>
                  <a:lnTo>
                    <a:pt x="65853" y="7319"/>
                  </a:lnTo>
                  <a:lnTo>
                    <a:pt x="74523" y="12909"/>
                  </a:lnTo>
                  <a:lnTo>
                    <a:pt x="77770" y="20726"/>
                  </a:lnTo>
                  <a:lnTo>
                    <a:pt x="80215" y="59318"/>
                  </a:lnTo>
                  <a:lnTo>
                    <a:pt x="79345" y="89114"/>
                  </a:lnTo>
                  <a:lnTo>
                    <a:pt x="72675" y="126012"/>
                  </a:lnTo>
                  <a:lnTo>
                    <a:pt x="71600" y="166798"/>
                  </a:lnTo>
                  <a:lnTo>
                    <a:pt x="71459" y="204838"/>
                  </a:lnTo>
                  <a:lnTo>
                    <a:pt x="71441" y="232570"/>
                  </a:lnTo>
                  <a:lnTo>
                    <a:pt x="74085" y="239731"/>
                  </a:lnTo>
                  <a:lnTo>
                    <a:pt x="87688" y="256736"/>
                  </a:lnTo>
                  <a:lnTo>
                    <a:pt x="91228" y="257747"/>
                  </a:lnTo>
                  <a:lnTo>
                    <a:pt x="101584" y="258397"/>
                  </a:lnTo>
                  <a:lnTo>
                    <a:pt x="107326" y="255840"/>
                  </a:lnTo>
                  <a:lnTo>
                    <a:pt x="110246" y="253769"/>
                  </a:lnTo>
                  <a:lnTo>
                    <a:pt x="128002" y="229873"/>
                  </a:lnTo>
                  <a:lnTo>
                    <a:pt x="131304" y="220673"/>
                  </a:lnTo>
                  <a:lnTo>
                    <a:pt x="141479" y="178091"/>
                  </a:lnTo>
                  <a:lnTo>
                    <a:pt x="150441" y="154658"/>
                  </a:lnTo>
                  <a:lnTo>
                    <a:pt x="149903" y="153572"/>
                  </a:lnTo>
                  <a:lnTo>
                    <a:pt x="148553" y="152848"/>
                  </a:lnTo>
                  <a:lnTo>
                    <a:pt x="143208" y="151485"/>
                  </a:lnTo>
                  <a:lnTo>
                    <a:pt x="142973" y="156166"/>
                  </a:lnTo>
                  <a:lnTo>
                    <a:pt x="140273" y="161125"/>
                  </a:lnTo>
                  <a:lnTo>
                    <a:pt x="138164" y="163837"/>
                  </a:lnTo>
                  <a:lnTo>
                    <a:pt x="135820" y="172141"/>
                  </a:lnTo>
                  <a:lnTo>
                    <a:pt x="134055" y="211100"/>
                  </a:lnTo>
                  <a:lnTo>
                    <a:pt x="136606" y="243365"/>
                  </a:lnTo>
                  <a:lnTo>
                    <a:pt x="143042" y="285697"/>
                  </a:lnTo>
                  <a:lnTo>
                    <a:pt x="155195" y="330040"/>
                  </a:lnTo>
                  <a:lnTo>
                    <a:pt x="162651" y="372003"/>
                  </a:lnTo>
                  <a:lnTo>
                    <a:pt x="167586" y="394365"/>
                  </a:lnTo>
                  <a:lnTo>
                    <a:pt x="169482" y="436530"/>
                  </a:lnTo>
                  <a:lnTo>
                    <a:pt x="166964" y="457472"/>
                  </a:lnTo>
                  <a:lnTo>
                    <a:pt x="159570" y="491861"/>
                  </a:lnTo>
                  <a:lnTo>
                    <a:pt x="140725" y="510930"/>
                  </a:lnTo>
                  <a:lnTo>
                    <a:pt x="110017" y="531371"/>
                  </a:lnTo>
                  <a:lnTo>
                    <a:pt x="82936" y="534850"/>
                  </a:lnTo>
                  <a:lnTo>
                    <a:pt x="70104" y="535220"/>
                  </a:lnTo>
                  <a:lnTo>
                    <a:pt x="55277" y="530590"/>
                  </a:lnTo>
                  <a:lnTo>
                    <a:pt x="35719" y="51751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4" name="SMARTInkShape-Group649"/>
          <p:cNvGrpSpPr/>
          <p:nvPr/>
        </p:nvGrpSpPr>
        <p:grpSpPr>
          <a:xfrm>
            <a:off x="5688847" y="2277225"/>
            <a:ext cx="1026279" cy="660434"/>
            <a:chOff x="5688847" y="2277225"/>
            <a:chExt cx="1026279" cy="660434"/>
          </a:xfrm>
        </p:grpSpPr>
        <p:sp>
          <p:nvSpPr>
            <p:cNvPr id="40" name="SMARTInkShape-2478"/>
            <p:cNvSpPr/>
            <p:nvPr>
              <p:custDataLst>
                <p:tags r:id="rId39"/>
              </p:custDataLst>
            </p:nvPr>
          </p:nvSpPr>
          <p:spPr bwMode="auto">
            <a:xfrm>
              <a:off x="5688847" y="2295105"/>
              <a:ext cx="213677" cy="490753"/>
            </a:xfrm>
            <a:custGeom>
              <a:avLst/>
              <a:gdLst/>
              <a:ahLst/>
              <a:cxnLst/>
              <a:rect l="0" t="0" r="0" b="0"/>
              <a:pathLst>
                <a:path w="213677" h="490753">
                  <a:moveTo>
                    <a:pt x="160098" y="303434"/>
                  </a:moveTo>
                  <a:lnTo>
                    <a:pt x="160098" y="303434"/>
                  </a:lnTo>
                  <a:lnTo>
                    <a:pt x="155358" y="303434"/>
                  </a:lnTo>
                  <a:lnTo>
                    <a:pt x="153961" y="302442"/>
                  </a:lnTo>
                  <a:lnTo>
                    <a:pt x="153030" y="300788"/>
                  </a:lnTo>
                  <a:lnTo>
                    <a:pt x="151537" y="291005"/>
                  </a:lnTo>
                  <a:lnTo>
                    <a:pt x="151277" y="282443"/>
                  </a:lnTo>
                  <a:lnTo>
                    <a:pt x="148571" y="276576"/>
                  </a:lnTo>
                  <a:lnTo>
                    <a:pt x="136349" y="260932"/>
                  </a:lnTo>
                  <a:lnTo>
                    <a:pt x="133218" y="252586"/>
                  </a:lnTo>
                  <a:lnTo>
                    <a:pt x="128969" y="246770"/>
                  </a:lnTo>
                  <a:lnTo>
                    <a:pt x="123773" y="243523"/>
                  </a:lnTo>
                  <a:lnTo>
                    <a:pt x="109417" y="240276"/>
                  </a:lnTo>
                  <a:lnTo>
                    <a:pt x="103508" y="236338"/>
                  </a:lnTo>
                  <a:lnTo>
                    <a:pt x="99552" y="235883"/>
                  </a:lnTo>
                  <a:lnTo>
                    <a:pt x="84501" y="239983"/>
                  </a:lnTo>
                  <a:lnTo>
                    <a:pt x="67475" y="248474"/>
                  </a:lnTo>
                  <a:lnTo>
                    <a:pt x="50854" y="263116"/>
                  </a:lnTo>
                  <a:lnTo>
                    <a:pt x="23332" y="304729"/>
                  </a:lnTo>
                  <a:lnTo>
                    <a:pt x="13190" y="330607"/>
                  </a:lnTo>
                  <a:lnTo>
                    <a:pt x="4198" y="374922"/>
                  </a:lnTo>
                  <a:lnTo>
                    <a:pt x="0" y="419527"/>
                  </a:lnTo>
                  <a:lnTo>
                    <a:pt x="639" y="436390"/>
                  </a:lnTo>
                  <a:lnTo>
                    <a:pt x="14827" y="479150"/>
                  </a:lnTo>
                  <a:lnTo>
                    <a:pt x="15625" y="483085"/>
                  </a:lnTo>
                  <a:lnTo>
                    <a:pt x="17150" y="485710"/>
                  </a:lnTo>
                  <a:lnTo>
                    <a:pt x="19159" y="487459"/>
                  </a:lnTo>
                  <a:lnTo>
                    <a:pt x="21490" y="488625"/>
                  </a:lnTo>
                  <a:lnTo>
                    <a:pt x="45861" y="490752"/>
                  </a:lnTo>
                  <a:lnTo>
                    <a:pt x="52441" y="488221"/>
                  </a:lnTo>
                  <a:lnTo>
                    <a:pt x="64749" y="478511"/>
                  </a:lnTo>
                  <a:lnTo>
                    <a:pt x="82699" y="448716"/>
                  </a:lnTo>
                  <a:lnTo>
                    <a:pt x="95605" y="412094"/>
                  </a:lnTo>
                  <a:lnTo>
                    <a:pt x="113588" y="369877"/>
                  </a:lnTo>
                  <a:lnTo>
                    <a:pt x="126474" y="326097"/>
                  </a:lnTo>
                  <a:lnTo>
                    <a:pt x="135232" y="292671"/>
                  </a:lnTo>
                  <a:lnTo>
                    <a:pt x="139124" y="257971"/>
                  </a:lnTo>
                  <a:lnTo>
                    <a:pt x="143500" y="220059"/>
                  </a:lnTo>
                  <a:lnTo>
                    <a:pt x="148752" y="181050"/>
                  </a:lnTo>
                  <a:lnTo>
                    <a:pt x="154395" y="143869"/>
                  </a:lnTo>
                  <a:lnTo>
                    <a:pt x="157563" y="110147"/>
                  </a:lnTo>
                  <a:lnTo>
                    <a:pt x="159346" y="68562"/>
                  </a:lnTo>
                  <a:lnTo>
                    <a:pt x="159999" y="26626"/>
                  </a:lnTo>
                  <a:lnTo>
                    <a:pt x="160054" y="17359"/>
                  </a:lnTo>
                  <a:lnTo>
                    <a:pt x="157433" y="9933"/>
                  </a:lnTo>
                  <a:lnTo>
                    <a:pt x="151535" y="416"/>
                  </a:lnTo>
                  <a:lnTo>
                    <a:pt x="146537" y="0"/>
                  </a:lnTo>
                  <a:lnTo>
                    <a:pt x="145104" y="934"/>
                  </a:lnTo>
                  <a:lnTo>
                    <a:pt x="144149" y="2548"/>
                  </a:lnTo>
                  <a:lnTo>
                    <a:pt x="142805" y="9561"/>
                  </a:lnTo>
                  <a:lnTo>
                    <a:pt x="142272" y="46807"/>
                  </a:lnTo>
                  <a:lnTo>
                    <a:pt x="142245" y="81645"/>
                  </a:lnTo>
                  <a:lnTo>
                    <a:pt x="142240" y="125715"/>
                  </a:lnTo>
                  <a:lnTo>
                    <a:pt x="142240" y="163464"/>
                  </a:lnTo>
                  <a:lnTo>
                    <a:pt x="142239" y="206068"/>
                  </a:lnTo>
                  <a:lnTo>
                    <a:pt x="142239" y="250111"/>
                  </a:lnTo>
                  <a:lnTo>
                    <a:pt x="144885" y="294580"/>
                  </a:lnTo>
                  <a:lnTo>
                    <a:pt x="151952" y="333883"/>
                  </a:lnTo>
                  <a:lnTo>
                    <a:pt x="163230" y="373831"/>
                  </a:lnTo>
                  <a:lnTo>
                    <a:pt x="176004" y="408400"/>
                  </a:lnTo>
                  <a:lnTo>
                    <a:pt x="185688" y="418877"/>
                  </a:lnTo>
                  <a:lnTo>
                    <a:pt x="213676" y="43737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1" name="SMARTInkShape-2479"/>
            <p:cNvSpPr/>
            <p:nvPr>
              <p:custDataLst>
                <p:tags r:id="rId40"/>
              </p:custDataLst>
            </p:nvPr>
          </p:nvSpPr>
          <p:spPr bwMode="auto">
            <a:xfrm>
              <a:off x="6010346" y="2277225"/>
              <a:ext cx="151139" cy="552781"/>
            </a:xfrm>
            <a:custGeom>
              <a:avLst/>
              <a:gdLst/>
              <a:ahLst/>
              <a:cxnLst/>
              <a:rect l="0" t="0" r="0" b="0"/>
              <a:pathLst>
                <a:path w="151139" h="552781">
                  <a:moveTo>
                    <a:pt x="151138" y="44494"/>
                  </a:moveTo>
                  <a:lnTo>
                    <a:pt x="151138" y="44494"/>
                  </a:lnTo>
                  <a:lnTo>
                    <a:pt x="146398" y="39753"/>
                  </a:lnTo>
                  <a:lnTo>
                    <a:pt x="144070" y="34780"/>
                  </a:lnTo>
                  <a:lnTo>
                    <a:pt x="141461" y="20578"/>
                  </a:lnTo>
                  <a:lnTo>
                    <a:pt x="124829" y="367"/>
                  </a:lnTo>
                  <a:lnTo>
                    <a:pt x="119751" y="0"/>
                  </a:lnTo>
                  <a:lnTo>
                    <a:pt x="114699" y="2560"/>
                  </a:lnTo>
                  <a:lnTo>
                    <a:pt x="111962" y="4631"/>
                  </a:lnTo>
                  <a:lnTo>
                    <a:pt x="103371" y="17028"/>
                  </a:lnTo>
                  <a:lnTo>
                    <a:pt x="88611" y="54510"/>
                  </a:lnTo>
                  <a:lnTo>
                    <a:pt x="76720" y="98838"/>
                  </a:lnTo>
                  <a:lnTo>
                    <a:pt x="63053" y="140853"/>
                  </a:lnTo>
                  <a:lnTo>
                    <a:pt x="51176" y="184721"/>
                  </a:lnTo>
                  <a:lnTo>
                    <a:pt x="41888" y="219595"/>
                  </a:lnTo>
                  <a:lnTo>
                    <a:pt x="31145" y="258246"/>
                  </a:lnTo>
                  <a:lnTo>
                    <a:pt x="19756" y="298576"/>
                  </a:lnTo>
                  <a:lnTo>
                    <a:pt x="10725" y="337005"/>
                  </a:lnTo>
                  <a:lnTo>
                    <a:pt x="4397" y="372936"/>
                  </a:lnTo>
                  <a:lnTo>
                    <a:pt x="1584" y="405442"/>
                  </a:lnTo>
                  <a:lnTo>
                    <a:pt x="0" y="446893"/>
                  </a:lnTo>
                  <a:lnTo>
                    <a:pt x="4272" y="484310"/>
                  </a:lnTo>
                  <a:lnTo>
                    <a:pt x="11821" y="511051"/>
                  </a:lnTo>
                  <a:lnTo>
                    <a:pt x="33267" y="541418"/>
                  </a:lnTo>
                  <a:lnTo>
                    <a:pt x="36839" y="545440"/>
                  </a:lnTo>
                  <a:lnTo>
                    <a:pt x="48745" y="549910"/>
                  </a:lnTo>
                  <a:lnTo>
                    <a:pt x="75901" y="552780"/>
                  </a:lnTo>
                  <a:lnTo>
                    <a:pt x="117111" y="540995"/>
                  </a:lnTo>
                  <a:lnTo>
                    <a:pt x="133279" y="5356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2" name="SMARTInkShape-2480"/>
            <p:cNvSpPr/>
            <p:nvPr>
              <p:custDataLst>
                <p:tags r:id="rId41"/>
              </p:custDataLst>
            </p:nvPr>
          </p:nvSpPr>
          <p:spPr bwMode="auto">
            <a:xfrm>
              <a:off x="6333005" y="2402536"/>
              <a:ext cx="176461" cy="535123"/>
            </a:xfrm>
            <a:custGeom>
              <a:avLst/>
              <a:gdLst/>
              <a:ahLst/>
              <a:cxnLst/>
              <a:rect l="0" t="0" r="0" b="0"/>
              <a:pathLst>
                <a:path w="176461" h="535123">
                  <a:moveTo>
                    <a:pt x="42792" y="97777"/>
                  </a:moveTo>
                  <a:lnTo>
                    <a:pt x="42792" y="97777"/>
                  </a:lnTo>
                  <a:lnTo>
                    <a:pt x="34230" y="97777"/>
                  </a:lnTo>
                  <a:lnTo>
                    <a:pt x="29231" y="107257"/>
                  </a:lnTo>
                  <a:lnTo>
                    <a:pt x="25498" y="143673"/>
                  </a:lnTo>
                  <a:lnTo>
                    <a:pt x="25007" y="188230"/>
                  </a:lnTo>
                  <a:lnTo>
                    <a:pt x="24955" y="222032"/>
                  </a:lnTo>
                  <a:lnTo>
                    <a:pt x="24939" y="262034"/>
                  </a:lnTo>
                  <a:lnTo>
                    <a:pt x="24934" y="299463"/>
                  </a:lnTo>
                  <a:lnTo>
                    <a:pt x="25925" y="335688"/>
                  </a:lnTo>
                  <a:lnTo>
                    <a:pt x="31069" y="371557"/>
                  </a:lnTo>
                  <a:lnTo>
                    <a:pt x="33035" y="407320"/>
                  </a:lnTo>
                  <a:lnTo>
                    <a:pt x="33617" y="443052"/>
                  </a:lnTo>
                  <a:lnTo>
                    <a:pt x="33814" y="485390"/>
                  </a:lnTo>
                  <a:lnTo>
                    <a:pt x="33861" y="529980"/>
                  </a:lnTo>
                  <a:lnTo>
                    <a:pt x="33862" y="535122"/>
                  </a:lnTo>
                  <a:lnTo>
                    <a:pt x="33862" y="497154"/>
                  </a:lnTo>
                  <a:lnTo>
                    <a:pt x="31217" y="463408"/>
                  </a:lnTo>
                  <a:lnTo>
                    <a:pt x="26174" y="423338"/>
                  </a:lnTo>
                  <a:lnTo>
                    <a:pt x="20560" y="384188"/>
                  </a:lnTo>
                  <a:lnTo>
                    <a:pt x="12612" y="341169"/>
                  </a:lnTo>
                  <a:lnTo>
                    <a:pt x="8714" y="297003"/>
                  </a:lnTo>
                  <a:lnTo>
                    <a:pt x="7560" y="252498"/>
                  </a:lnTo>
                  <a:lnTo>
                    <a:pt x="7217" y="212632"/>
                  </a:lnTo>
                  <a:lnTo>
                    <a:pt x="2375" y="175685"/>
                  </a:lnTo>
                  <a:lnTo>
                    <a:pt x="5316" y="154230"/>
                  </a:lnTo>
                  <a:lnTo>
                    <a:pt x="8878" y="144342"/>
                  </a:lnTo>
                  <a:lnTo>
                    <a:pt x="9269" y="136757"/>
                  </a:lnTo>
                  <a:lnTo>
                    <a:pt x="7544" y="130709"/>
                  </a:lnTo>
                  <a:lnTo>
                    <a:pt x="2321" y="120351"/>
                  </a:lnTo>
                  <a:lnTo>
                    <a:pt x="0" y="109132"/>
                  </a:lnTo>
                  <a:lnTo>
                    <a:pt x="4261" y="94886"/>
                  </a:lnTo>
                  <a:lnTo>
                    <a:pt x="24685" y="53658"/>
                  </a:lnTo>
                  <a:lnTo>
                    <a:pt x="36790" y="34161"/>
                  </a:lnTo>
                  <a:lnTo>
                    <a:pt x="50495" y="19176"/>
                  </a:lnTo>
                  <a:lnTo>
                    <a:pt x="61429" y="13233"/>
                  </a:lnTo>
                  <a:lnTo>
                    <a:pt x="102368" y="1069"/>
                  </a:lnTo>
                  <a:lnTo>
                    <a:pt x="120196" y="0"/>
                  </a:lnTo>
                  <a:lnTo>
                    <a:pt x="138046" y="4424"/>
                  </a:lnTo>
                  <a:lnTo>
                    <a:pt x="166072" y="20552"/>
                  </a:lnTo>
                  <a:lnTo>
                    <a:pt x="169628" y="24465"/>
                  </a:lnTo>
                  <a:lnTo>
                    <a:pt x="173577" y="34105"/>
                  </a:lnTo>
                  <a:lnTo>
                    <a:pt x="176460" y="68170"/>
                  </a:lnTo>
                  <a:lnTo>
                    <a:pt x="171914" y="85917"/>
                  </a:lnTo>
                  <a:lnTo>
                    <a:pt x="150998" y="126333"/>
                  </a:lnTo>
                  <a:lnTo>
                    <a:pt x="124725" y="165870"/>
                  </a:lnTo>
                  <a:lnTo>
                    <a:pt x="86365" y="206895"/>
                  </a:lnTo>
                  <a:lnTo>
                    <a:pt x="78511" y="22279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3" name="SMARTInkShape-2481"/>
            <p:cNvSpPr/>
            <p:nvPr>
              <p:custDataLst>
                <p:tags r:id="rId42"/>
              </p:custDataLst>
            </p:nvPr>
          </p:nvSpPr>
          <p:spPr bwMode="auto">
            <a:xfrm>
              <a:off x="6599039" y="2616398"/>
              <a:ext cx="116087" cy="89298"/>
            </a:xfrm>
            <a:custGeom>
              <a:avLst/>
              <a:gdLst/>
              <a:ahLst/>
              <a:cxnLst/>
              <a:rect l="0" t="0" r="0" b="0"/>
              <a:pathLst>
                <a:path w="116087" h="89298">
                  <a:moveTo>
                    <a:pt x="116086" y="0"/>
                  </a:moveTo>
                  <a:lnTo>
                    <a:pt x="116086" y="0"/>
                  </a:lnTo>
                  <a:lnTo>
                    <a:pt x="102783" y="0"/>
                  </a:lnTo>
                  <a:lnTo>
                    <a:pt x="97606" y="2646"/>
                  </a:lnTo>
                  <a:lnTo>
                    <a:pt x="90938" y="7689"/>
                  </a:lnTo>
                  <a:lnTo>
                    <a:pt x="90026" y="11024"/>
                  </a:lnTo>
                  <a:lnTo>
                    <a:pt x="89784" y="13303"/>
                  </a:lnTo>
                  <a:lnTo>
                    <a:pt x="86868" y="18480"/>
                  </a:lnTo>
                  <a:lnTo>
                    <a:pt x="81272" y="24089"/>
                  </a:lnTo>
                  <a:lnTo>
                    <a:pt x="67957" y="33816"/>
                  </a:lnTo>
                  <a:lnTo>
                    <a:pt x="37768" y="68218"/>
                  </a:lnTo>
                  <a:lnTo>
                    <a:pt x="11064" y="87524"/>
                  </a:lnTo>
                  <a:lnTo>
                    <a:pt x="7233" y="88509"/>
                  </a:lnTo>
                  <a:lnTo>
                    <a:pt x="0" y="8929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47" name="SMARTInkShape-Group650"/>
          <p:cNvGrpSpPr/>
          <p:nvPr/>
        </p:nvGrpSpPr>
        <p:grpSpPr>
          <a:xfrm>
            <a:off x="6930836" y="1983632"/>
            <a:ext cx="511184" cy="793502"/>
            <a:chOff x="6930836" y="1983632"/>
            <a:chExt cx="511184" cy="793502"/>
          </a:xfrm>
        </p:grpSpPr>
        <p:sp>
          <p:nvSpPr>
            <p:cNvPr id="45" name="SMARTInkShape-2482"/>
            <p:cNvSpPr/>
            <p:nvPr>
              <p:custDataLst>
                <p:tags r:id="rId37"/>
              </p:custDataLst>
            </p:nvPr>
          </p:nvSpPr>
          <p:spPr bwMode="auto">
            <a:xfrm>
              <a:off x="6930836" y="2322287"/>
              <a:ext cx="203985" cy="436671"/>
            </a:xfrm>
            <a:custGeom>
              <a:avLst/>
              <a:gdLst/>
              <a:ahLst/>
              <a:cxnLst/>
              <a:rect l="0" t="0" r="0" b="0"/>
              <a:pathLst>
                <a:path w="203985" h="436671">
                  <a:moveTo>
                    <a:pt x="96828" y="124447"/>
                  </a:moveTo>
                  <a:lnTo>
                    <a:pt x="96828" y="124447"/>
                  </a:lnTo>
                  <a:lnTo>
                    <a:pt x="92087" y="119707"/>
                  </a:lnTo>
                  <a:lnTo>
                    <a:pt x="89760" y="112088"/>
                  </a:lnTo>
                  <a:lnTo>
                    <a:pt x="87946" y="70228"/>
                  </a:lnTo>
                  <a:lnTo>
                    <a:pt x="87901" y="29160"/>
                  </a:lnTo>
                  <a:lnTo>
                    <a:pt x="85254" y="19920"/>
                  </a:lnTo>
                  <a:lnTo>
                    <a:pt x="81762" y="12507"/>
                  </a:lnTo>
                  <a:lnTo>
                    <a:pt x="79337" y="1349"/>
                  </a:lnTo>
                  <a:lnTo>
                    <a:pt x="78221" y="710"/>
                  </a:lnTo>
                  <a:lnTo>
                    <a:pt x="74337" y="0"/>
                  </a:lnTo>
                  <a:lnTo>
                    <a:pt x="69303" y="2330"/>
                  </a:lnTo>
                  <a:lnTo>
                    <a:pt x="44420" y="25178"/>
                  </a:lnTo>
                  <a:lnTo>
                    <a:pt x="22778" y="66821"/>
                  </a:lnTo>
                  <a:lnTo>
                    <a:pt x="11571" y="98623"/>
                  </a:lnTo>
                  <a:lnTo>
                    <a:pt x="3323" y="142433"/>
                  </a:lnTo>
                  <a:lnTo>
                    <a:pt x="0" y="169133"/>
                  </a:lnTo>
                  <a:lnTo>
                    <a:pt x="3756" y="191156"/>
                  </a:lnTo>
                  <a:lnTo>
                    <a:pt x="11153" y="210248"/>
                  </a:lnTo>
                  <a:lnTo>
                    <a:pt x="19394" y="219797"/>
                  </a:lnTo>
                  <a:lnTo>
                    <a:pt x="28678" y="226356"/>
                  </a:lnTo>
                  <a:lnTo>
                    <a:pt x="39484" y="230049"/>
                  </a:lnTo>
                  <a:lnTo>
                    <a:pt x="59792" y="231399"/>
                  </a:lnTo>
                  <a:lnTo>
                    <a:pt x="63208" y="230475"/>
                  </a:lnTo>
                  <a:lnTo>
                    <a:pt x="65485" y="228867"/>
                  </a:lnTo>
                  <a:lnTo>
                    <a:pt x="90951" y="197050"/>
                  </a:lnTo>
                  <a:lnTo>
                    <a:pt x="105793" y="153503"/>
                  </a:lnTo>
                  <a:lnTo>
                    <a:pt x="108089" y="134384"/>
                  </a:lnTo>
                  <a:lnTo>
                    <a:pt x="107786" y="116958"/>
                  </a:lnTo>
                  <a:lnTo>
                    <a:pt x="114360" y="74569"/>
                  </a:lnTo>
                  <a:lnTo>
                    <a:pt x="115461" y="73336"/>
                  </a:lnTo>
                  <a:lnTo>
                    <a:pt x="119331" y="71966"/>
                  </a:lnTo>
                  <a:lnTo>
                    <a:pt x="120760" y="72592"/>
                  </a:lnTo>
                  <a:lnTo>
                    <a:pt x="121712" y="74002"/>
                  </a:lnTo>
                  <a:lnTo>
                    <a:pt x="122347" y="75934"/>
                  </a:lnTo>
                  <a:lnTo>
                    <a:pt x="121778" y="78215"/>
                  </a:lnTo>
                  <a:lnTo>
                    <a:pt x="117229" y="87157"/>
                  </a:lnTo>
                  <a:lnTo>
                    <a:pt x="114911" y="126008"/>
                  </a:lnTo>
                  <a:lnTo>
                    <a:pt x="114717" y="169301"/>
                  </a:lnTo>
                  <a:lnTo>
                    <a:pt x="114694" y="205847"/>
                  </a:lnTo>
                  <a:lnTo>
                    <a:pt x="112043" y="250255"/>
                  </a:lnTo>
                  <a:lnTo>
                    <a:pt x="107620" y="285416"/>
                  </a:lnTo>
                  <a:lnTo>
                    <a:pt x="106126" y="328112"/>
                  </a:lnTo>
                  <a:lnTo>
                    <a:pt x="105831" y="370354"/>
                  </a:lnTo>
                  <a:lnTo>
                    <a:pt x="105764" y="412550"/>
                  </a:lnTo>
                  <a:lnTo>
                    <a:pt x="105761" y="424803"/>
                  </a:lnTo>
                  <a:lnTo>
                    <a:pt x="106751" y="428864"/>
                  </a:lnTo>
                  <a:lnTo>
                    <a:pt x="108405" y="431571"/>
                  </a:lnTo>
                  <a:lnTo>
                    <a:pt x="114320" y="436670"/>
                  </a:lnTo>
                  <a:lnTo>
                    <a:pt x="114579" y="432152"/>
                  </a:lnTo>
                  <a:lnTo>
                    <a:pt x="117284" y="427231"/>
                  </a:lnTo>
                  <a:lnTo>
                    <a:pt x="119396" y="424530"/>
                  </a:lnTo>
                  <a:lnTo>
                    <a:pt x="121740" y="416237"/>
                  </a:lnTo>
                  <a:lnTo>
                    <a:pt x="125707" y="400411"/>
                  </a:lnTo>
                  <a:lnTo>
                    <a:pt x="129507" y="387989"/>
                  </a:lnTo>
                  <a:lnTo>
                    <a:pt x="136887" y="347117"/>
                  </a:lnTo>
                  <a:lnTo>
                    <a:pt x="148692" y="305721"/>
                  </a:lnTo>
                  <a:lnTo>
                    <a:pt x="166457" y="265206"/>
                  </a:lnTo>
                  <a:lnTo>
                    <a:pt x="179814" y="224020"/>
                  </a:lnTo>
                  <a:lnTo>
                    <a:pt x="197152" y="184061"/>
                  </a:lnTo>
                  <a:lnTo>
                    <a:pt x="203984" y="1690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6" name="SMARTInkShape-2483"/>
            <p:cNvSpPr/>
            <p:nvPr>
              <p:custDataLst>
                <p:tags r:id="rId38"/>
              </p:custDataLst>
            </p:nvPr>
          </p:nvSpPr>
          <p:spPr bwMode="auto">
            <a:xfrm>
              <a:off x="7206258" y="1983632"/>
              <a:ext cx="235762" cy="793502"/>
            </a:xfrm>
            <a:custGeom>
              <a:avLst/>
              <a:gdLst/>
              <a:ahLst/>
              <a:cxnLst/>
              <a:rect l="0" t="0" r="0" b="0"/>
              <a:pathLst>
                <a:path w="235762" h="793502">
                  <a:moveTo>
                    <a:pt x="8930" y="7688"/>
                  </a:moveTo>
                  <a:lnTo>
                    <a:pt x="8930" y="7688"/>
                  </a:lnTo>
                  <a:lnTo>
                    <a:pt x="1241" y="0"/>
                  </a:lnTo>
                  <a:lnTo>
                    <a:pt x="827" y="578"/>
                  </a:lnTo>
                  <a:lnTo>
                    <a:pt x="3" y="20088"/>
                  </a:lnTo>
                  <a:lnTo>
                    <a:pt x="12429" y="49926"/>
                  </a:lnTo>
                  <a:lnTo>
                    <a:pt x="36571" y="88914"/>
                  </a:lnTo>
                  <a:lnTo>
                    <a:pt x="64440" y="123944"/>
                  </a:lnTo>
                  <a:lnTo>
                    <a:pt x="98609" y="166656"/>
                  </a:lnTo>
                  <a:lnTo>
                    <a:pt x="125129" y="202515"/>
                  </a:lnTo>
                  <a:lnTo>
                    <a:pt x="151839" y="243127"/>
                  </a:lnTo>
                  <a:lnTo>
                    <a:pt x="177611" y="281728"/>
                  </a:lnTo>
                  <a:lnTo>
                    <a:pt x="198256" y="324144"/>
                  </a:lnTo>
                  <a:lnTo>
                    <a:pt x="215949" y="368131"/>
                  </a:lnTo>
                  <a:lnTo>
                    <a:pt x="227916" y="412583"/>
                  </a:lnTo>
                  <a:lnTo>
                    <a:pt x="235761" y="456181"/>
                  </a:lnTo>
                  <a:lnTo>
                    <a:pt x="232684" y="495668"/>
                  </a:lnTo>
                  <a:lnTo>
                    <a:pt x="224496" y="538346"/>
                  </a:lnTo>
                  <a:lnTo>
                    <a:pt x="208951" y="581418"/>
                  </a:lnTo>
                  <a:lnTo>
                    <a:pt x="184943" y="619757"/>
                  </a:lnTo>
                  <a:lnTo>
                    <a:pt x="153135" y="657244"/>
                  </a:lnTo>
                  <a:lnTo>
                    <a:pt x="116590" y="698338"/>
                  </a:lnTo>
                  <a:lnTo>
                    <a:pt x="85552" y="723755"/>
                  </a:lnTo>
                  <a:lnTo>
                    <a:pt x="51914" y="750927"/>
                  </a:lnTo>
                  <a:lnTo>
                    <a:pt x="0" y="79350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2" name="SMARTInkShape-Group651"/>
          <p:cNvGrpSpPr/>
          <p:nvPr/>
        </p:nvGrpSpPr>
        <p:grpSpPr>
          <a:xfrm>
            <a:off x="2812953" y="1840034"/>
            <a:ext cx="214212" cy="552963"/>
            <a:chOff x="2812953" y="1840034"/>
            <a:chExt cx="214212" cy="552963"/>
          </a:xfrm>
        </p:grpSpPr>
        <p:sp>
          <p:nvSpPr>
            <p:cNvPr id="48" name="SMARTInkShape-2484"/>
            <p:cNvSpPr/>
            <p:nvPr>
              <p:custDataLst>
                <p:tags r:id="rId33"/>
              </p:custDataLst>
            </p:nvPr>
          </p:nvSpPr>
          <p:spPr bwMode="auto">
            <a:xfrm>
              <a:off x="2812953" y="2045476"/>
              <a:ext cx="169564" cy="347521"/>
            </a:xfrm>
            <a:custGeom>
              <a:avLst/>
              <a:gdLst/>
              <a:ahLst/>
              <a:cxnLst/>
              <a:rect l="0" t="0" r="0" b="0"/>
              <a:pathLst>
                <a:path w="169564" h="347521">
                  <a:moveTo>
                    <a:pt x="71336" y="17282"/>
                  </a:moveTo>
                  <a:lnTo>
                    <a:pt x="71336" y="17282"/>
                  </a:lnTo>
                  <a:lnTo>
                    <a:pt x="63648" y="17282"/>
                  </a:lnTo>
                  <a:lnTo>
                    <a:pt x="54827" y="9593"/>
                  </a:lnTo>
                  <a:lnTo>
                    <a:pt x="49137" y="8720"/>
                  </a:lnTo>
                  <a:lnTo>
                    <a:pt x="41166" y="8461"/>
                  </a:lnTo>
                  <a:lnTo>
                    <a:pt x="35438" y="11047"/>
                  </a:lnTo>
                  <a:lnTo>
                    <a:pt x="22459" y="21657"/>
                  </a:lnTo>
                  <a:lnTo>
                    <a:pt x="5742" y="50670"/>
                  </a:lnTo>
                  <a:lnTo>
                    <a:pt x="1630" y="68074"/>
                  </a:lnTo>
                  <a:lnTo>
                    <a:pt x="0" y="110558"/>
                  </a:lnTo>
                  <a:lnTo>
                    <a:pt x="921" y="133555"/>
                  </a:lnTo>
                  <a:lnTo>
                    <a:pt x="8996" y="164689"/>
                  </a:lnTo>
                  <a:lnTo>
                    <a:pt x="18379" y="177735"/>
                  </a:lnTo>
                  <a:lnTo>
                    <a:pt x="21149" y="180806"/>
                  </a:lnTo>
                  <a:lnTo>
                    <a:pt x="24979" y="181860"/>
                  </a:lnTo>
                  <a:lnTo>
                    <a:pt x="34527" y="180386"/>
                  </a:lnTo>
                  <a:lnTo>
                    <a:pt x="37867" y="178604"/>
                  </a:lnTo>
                  <a:lnTo>
                    <a:pt x="40094" y="176423"/>
                  </a:lnTo>
                  <a:lnTo>
                    <a:pt x="58612" y="147012"/>
                  </a:lnTo>
                  <a:lnTo>
                    <a:pt x="62274" y="131017"/>
                  </a:lnTo>
                  <a:lnTo>
                    <a:pt x="68210" y="118560"/>
                  </a:lnTo>
                  <a:lnTo>
                    <a:pt x="71153" y="79620"/>
                  </a:lnTo>
                  <a:lnTo>
                    <a:pt x="71320" y="36988"/>
                  </a:lnTo>
                  <a:lnTo>
                    <a:pt x="71336" y="1373"/>
                  </a:lnTo>
                  <a:lnTo>
                    <a:pt x="72328" y="723"/>
                  </a:lnTo>
                  <a:lnTo>
                    <a:pt x="76076" y="0"/>
                  </a:lnTo>
                  <a:lnTo>
                    <a:pt x="77473" y="800"/>
                  </a:lnTo>
                  <a:lnTo>
                    <a:pt x="78404" y="2325"/>
                  </a:lnTo>
                  <a:lnTo>
                    <a:pt x="79025" y="4334"/>
                  </a:lnTo>
                  <a:lnTo>
                    <a:pt x="94432" y="30477"/>
                  </a:lnTo>
                  <a:lnTo>
                    <a:pt x="104930" y="72149"/>
                  </a:lnTo>
                  <a:lnTo>
                    <a:pt x="119073" y="115678"/>
                  </a:lnTo>
                  <a:lnTo>
                    <a:pt x="126791" y="160179"/>
                  </a:lnTo>
                  <a:lnTo>
                    <a:pt x="137191" y="200620"/>
                  </a:lnTo>
                  <a:lnTo>
                    <a:pt x="148800" y="239697"/>
                  </a:lnTo>
                  <a:lnTo>
                    <a:pt x="158002" y="276079"/>
                  </a:lnTo>
                  <a:lnTo>
                    <a:pt x="162499" y="300338"/>
                  </a:lnTo>
                  <a:lnTo>
                    <a:pt x="168632" y="325314"/>
                  </a:lnTo>
                  <a:lnTo>
                    <a:pt x="169560" y="347520"/>
                  </a:lnTo>
                  <a:lnTo>
                    <a:pt x="169562" y="342892"/>
                  </a:lnTo>
                  <a:lnTo>
                    <a:pt x="166917" y="337946"/>
                  </a:lnTo>
                  <a:lnTo>
                    <a:pt x="164822" y="335237"/>
                  </a:lnTo>
                  <a:lnTo>
                    <a:pt x="156260" y="293010"/>
                  </a:lnTo>
                  <a:lnTo>
                    <a:pt x="152604" y="251038"/>
                  </a:lnTo>
                  <a:lnTo>
                    <a:pt x="150978" y="215307"/>
                  </a:lnTo>
                  <a:lnTo>
                    <a:pt x="145645" y="174734"/>
                  </a:lnTo>
                  <a:lnTo>
                    <a:pt x="144617" y="138128"/>
                  </a:lnTo>
                  <a:lnTo>
                    <a:pt x="150010" y="98589"/>
                  </a:lnTo>
                  <a:lnTo>
                    <a:pt x="151943" y="82192"/>
                  </a:lnTo>
                  <a:lnTo>
                    <a:pt x="159739" y="56710"/>
                  </a:lnTo>
                  <a:lnTo>
                    <a:pt x="160515" y="41191"/>
                  </a:lnTo>
                  <a:lnTo>
                    <a:pt x="161546" y="39174"/>
                  </a:lnTo>
                  <a:lnTo>
                    <a:pt x="163227" y="37830"/>
                  </a:lnTo>
                  <a:lnTo>
                    <a:pt x="169563" y="351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49" name="SMARTInkShape-2485"/>
            <p:cNvSpPr/>
            <p:nvPr>
              <p:custDataLst>
                <p:tags r:id="rId34"/>
              </p:custDataLst>
            </p:nvPr>
          </p:nvSpPr>
          <p:spPr bwMode="auto">
            <a:xfrm>
              <a:off x="2955727" y="1919883"/>
              <a:ext cx="71438" cy="53543"/>
            </a:xfrm>
            <a:custGeom>
              <a:avLst/>
              <a:gdLst/>
              <a:ahLst/>
              <a:cxnLst/>
              <a:rect l="0" t="0" r="0" b="0"/>
              <a:pathLst>
                <a:path w="71438" h="53543">
                  <a:moveTo>
                    <a:pt x="0" y="0"/>
                  </a:moveTo>
                  <a:lnTo>
                    <a:pt x="0" y="0"/>
                  </a:lnTo>
                  <a:lnTo>
                    <a:pt x="4740" y="0"/>
                  </a:lnTo>
                  <a:lnTo>
                    <a:pt x="9713" y="2646"/>
                  </a:lnTo>
                  <a:lnTo>
                    <a:pt x="53416" y="44487"/>
                  </a:lnTo>
                  <a:lnTo>
                    <a:pt x="62471" y="53542"/>
                  </a:lnTo>
                  <a:lnTo>
                    <a:pt x="67237" y="48827"/>
                  </a:lnTo>
                  <a:lnTo>
                    <a:pt x="69570" y="43860"/>
                  </a:lnTo>
                  <a:lnTo>
                    <a:pt x="71437" y="35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0" name="SMARTInkShape-2486"/>
            <p:cNvSpPr/>
            <p:nvPr>
              <p:custDataLst>
                <p:tags r:id="rId35"/>
              </p:custDataLst>
            </p:nvPr>
          </p:nvSpPr>
          <p:spPr bwMode="auto">
            <a:xfrm>
              <a:off x="2946797" y="1914738"/>
              <a:ext cx="71438" cy="103372"/>
            </a:xfrm>
            <a:custGeom>
              <a:avLst/>
              <a:gdLst/>
              <a:ahLst/>
              <a:cxnLst/>
              <a:rect l="0" t="0" r="0" b="0"/>
              <a:pathLst>
                <a:path w="71438" h="103372">
                  <a:moveTo>
                    <a:pt x="71437" y="5145"/>
                  </a:moveTo>
                  <a:lnTo>
                    <a:pt x="71437" y="5145"/>
                  </a:lnTo>
                  <a:lnTo>
                    <a:pt x="66697" y="5145"/>
                  </a:lnTo>
                  <a:lnTo>
                    <a:pt x="65301" y="4153"/>
                  </a:lnTo>
                  <a:lnTo>
                    <a:pt x="64370" y="2499"/>
                  </a:lnTo>
                  <a:lnTo>
                    <a:pt x="63749" y="404"/>
                  </a:lnTo>
                  <a:lnTo>
                    <a:pt x="63335" y="0"/>
                  </a:lnTo>
                  <a:lnTo>
                    <a:pt x="63059" y="723"/>
                  </a:lnTo>
                  <a:lnTo>
                    <a:pt x="62875" y="2197"/>
                  </a:lnTo>
                  <a:lnTo>
                    <a:pt x="61761" y="3179"/>
                  </a:lnTo>
                  <a:lnTo>
                    <a:pt x="54852" y="4886"/>
                  </a:lnTo>
                  <a:lnTo>
                    <a:pt x="49215" y="9808"/>
                  </a:lnTo>
                  <a:lnTo>
                    <a:pt x="46678" y="14824"/>
                  </a:lnTo>
                  <a:lnTo>
                    <a:pt x="46001" y="17551"/>
                  </a:lnTo>
                  <a:lnTo>
                    <a:pt x="37759" y="32000"/>
                  </a:lnTo>
                  <a:lnTo>
                    <a:pt x="31381" y="48594"/>
                  </a:lnTo>
                  <a:lnTo>
                    <a:pt x="3945" y="90565"/>
                  </a:lnTo>
                  <a:lnTo>
                    <a:pt x="0" y="1033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1" name="SMARTInkShape-2487"/>
            <p:cNvSpPr/>
            <p:nvPr>
              <p:custDataLst>
                <p:tags r:id="rId36"/>
              </p:custDataLst>
            </p:nvPr>
          </p:nvSpPr>
          <p:spPr bwMode="auto">
            <a:xfrm>
              <a:off x="2946800" y="1840034"/>
              <a:ext cx="80365" cy="115569"/>
            </a:xfrm>
            <a:custGeom>
              <a:avLst/>
              <a:gdLst/>
              <a:ahLst/>
              <a:cxnLst/>
              <a:rect l="0" t="0" r="0" b="0"/>
              <a:pathLst>
                <a:path w="80365" h="115569">
                  <a:moveTo>
                    <a:pt x="8927" y="115568"/>
                  </a:moveTo>
                  <a:lnTo>
                    <a:pt x="8927" y="115568"/>
                  </a:lnTo>
                  <a:lnTo>
                    <a:pt x="15994" y="98786"/>
                  </a:lnTo>
                  <a:lnTo>
                    <a:pt x="19950" y="86452"/>
                  </a:lnTo>
                  <a:lnTo>
                    <a:pt x="24761" y="72876"/>
                  </a:lnTo>
                  <a:lnTo>
                    <a:pt x="26386" y="59399"/>
                  </a:lnTo>
                  <a:lnTo>
                    <a:pt x="25527" y="57286"/>
                  </a:lnTo>
                  <a:lnTo>
                    <a:pt x="23962" y="55877"/>
                  </a:lnTo>
                  <a:lnTo>
                    <a:pt x="21927" y="54938"/>
                  </a:lnTo>
                  <a:lnTo>
                    <a:pt x="20570" y="53320"/>
                  </a:lnTo>
                  <a:lnTo>
                    <a:pt x="18214" y="45536"/>
                  </a:lnTo>
                  <a:lnTo>
                    <a:pt x="15369" y="44755"/>
                  </a:lnTo>
                  <a:lnTo>
                    <a:pt x="4563" y="44166"/>
                  </a:lnTo>
                  <a:lnTo>
                    <a:pt x="3041" y="43162"/>
                  </a:lnTo>
                  <a:lnTo>
                    <a:pt x="2026" y="41500"/>
                  </a:lnTo>
                  <a:lnTo>
                    <a:pt x="7" y="35233"/>
                  </a:lnTo>
                  <a:lnTo>
                    <a:pt x="0" y="30469"/>
                  </a:lnTo>
                  <a:lnTo>
                    <a:pt x="2644" y="25491"/>
                  </a:lnTo>
                  <a:lnTo>
                    <a:pt x="20988" y="5389"/>
                  </a:lnTo>
                  <a:lnTo>
                    <a:pt x="29501" y="2107"/>
                  </a:lnTo>
                  <a:lnTo>
                    <a:pt x="46394" y="0"/>
                  </a:lnTo>
                  <a:lnTo>
                    <a:pt x="53029" y="2358"/>
                  </a:lnTo>
                  <a:lnTo>
                    <a:pt x="65374" y="11956"/>
                  </a:lnTo>
                  <a:lnTo>
                    <a:pt x="68741" y="20239"/>
                  </a:lnTo>
                  <a:lnTo>
                    <a:pt x="71229" y="29543"/>
                  </a:lnTo>
                  <a:lnTo>
                    <a:pt x="78266" y="43600"/>
                  </a:lnTo>
                  <a:lnTo>
                    <a:pt x="80364" y="5306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8" name="SMARTInkShape-Group652"/>
          <p:cNvGrpSpPr/>
          <p:nvPr/>
        </p:nvGrpSpPr>
        <p:grpSpPr>
          <a:xfrm>
            <a:off x="5662973" y="3170039"/>
            <a:ext cx="1153080" cy="741118"/>
            <a:chOff x="5662973" y="3170039"/>
            <a:chExt cx="1153080" cy="741118"/>
          </a:xfrm>
        </p:grpSpPr>
        <p:sp>
          <p:nvSpPr>
            <p:cNvPr id="53" name="SMARTInkShape-2488"/>
            <p:cNvSpPr/>
            <p:nvPr>
              <p:custDataLst>
                <p:tags r:id="rId28"/>
              </p:custDataLst>
            </p:nvPr>
          </p:nvSpPr>
          <p:spPr bwMode="auto">
            <a:xfrm>
              <a:off x="5670362" y="3375425"/>
              <a:ext cx="53569" cy="535732"/>
            </a:xfrm>
            <a:custGeom>
              <a:avLst/>
              <a:gdLst/>
              <a:ahLst/>
              <a:cxnLst/>
              <a:rect l="0" t="0" r="0" b="0"/>
              <a:pathLst>
                <a:path w="53569" h="535732">
                  <a:moveTo>
                    <a:pt x="53568" y="8927"/>
                  </a:moveTo>
                  <a:lnTo>
                    <a:pt x="53568" y="8927"/>
                  </a:lnTo>
                  <a:lnTo>
                    <a:pt x="53568" y="0"/>
                  </a:lnTo>
                  <a:lnTo>
                    <a:pt x="53568" y="42856"/>
                  </a:lnTo>
                  <a:lnTo>
                    <a:pt x="52576" y="83784"/>
                  </a:lnTo>
                  <a:lnTo>
                    <a:pt x="45879" y="125463"/>
                  </a:lnTo>
                  <a:lnTo>
                    <a:pt x="43891" y="161812"/>
                  </a:lnTo>
                  <a:lnTo>
                    <a:pt x="37619" y="206181"/>
                  </a:lnTo>
                  <a:lnTo>
                    <a:pt x="36086" y="248422"/>
                  </a:lnTo>
                  <a:lnTo>
                    <a:pt x="29646" y="292559"/>
                  </a:lnTo>
                  <a:lnTo>
                    <a:pt x="27628" y="327673"/>
                  </a:lnTo>
                  <a:lnTo>
                    <a:pt x="27031" y="362221"/>
                  </a:lnTo>
                  <a:lnTo>
                    <a:pt x="24182" y="401064"/>
                  </a:lnTo>
                  <a:lnTo>
                    <a:pt x="19100" y="437400"/>
                  </a:lnTo>
                  <a:lnTo>
                    <a:pt x="17104" y="471256"/>
                  </a:lnTo>
                  <a:lnTo>
                    <a:pt x="9769" y="502520"/>
                  </a:lnTo>
                  <a:lnTo>
                    <a:pt x="9297" y="510413"/>
                  </a:lnTo>
                  <a:lnTo>
                    <a:pt x="6441" y="517229"/>
                  </a:lnTo>
                  <a:lnTo>
                    <a:pt x="2857" y="523565"/>
                  </a:lnTo>
                  <a:lnTo>
                    <a:pt x="0" y="535731"/>
                  </a:lnTo>
                  <a:lnTo>
                    <a:pt x="6129" y="521511"/>
                  </a:lnTo>
                  <a:lnTo>
                    <a:pt x="17849" y="48220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" name="SMARTInkShape-2489"/>
            <p:cNvSpPr/>
            <p:nvPr>
              <p:custDataLst>
                <p:tags r:id="rId29"/>
              </p:custDataLst>
            </p:nvPr>
          </p:nvSpPr>
          <p:spPr bwMode="auto">
            <a:xfrm>
              <a:off x="5662973" y="3330773"/>
              <a:ext cx="248481" cy="526806"/>
            </a:xfrm>
            <a:custGeom>
              <a:avLst/>
              <a:gdLst/>
              <a:ahLst/>
              <a:cxnLst/>
              <a:rect l="0" t="0" r="0" b="0"/>
              <a:pathLst>
                <a:path w="248481" h="526806">
                  <a:moveTo>
                    <a:pt x="248480" y="0"/>
                  </a:moveTo>
                  <a:lnTo>
                    <a:pt x="248480" y="0"/>
                  </a:lnTo>
                  <a:lnTo>
                    <a:pt x="235177" y="13303"/>
                  </a:lnTo>
                  <a:lnTo>
                    <a:pt x="232645" y="18480"/>
                  </a:lnTo>
                  <a:lnTo>
                    <a:pt x="231971" y="21250"/>
                  </a:lnTo>
                  <a:lnTo>
                    <a:pt x="223730" y="35773"/>
                  </a:lnTo>
                  <a:lnTo>
                    <a:pt x="223051" y="38732"/>
                  </a:lnTo>
                  <a:lnTo>
                    <a:pt x="214802" y="53583"/>
                  </a:lnTo>
                  <a:lnTo>
                    <a:pt x="214122" y="56558"/>
                  </a:lnTo>
                  <a:lnTo>
                    <a:pt x="208424" y="65486"/>
                  </a:lnTo>
                  <a:lnTo>
                    <a:pt x="200452" y="74415"/>
                  </a:lnTo>
                  <a:lnTo>
                    <a:pt x="197369" y="83013"/>
                  </a:lnTo>
                  <a:lnTo>
                    <a:pt x="196547" y="88085"/>
                  </a:lnTo>
                  <a:lnTo>
                    <a:pt x="195006" y="91465"/>
                  </a:lnTo>
                  <a:lnTo>
                    <a:pt x="192987" y="93719"/>
                  </a:lnTo>
                  <a:lnTo>
                    <a:pt x="190649" y="95222"/>
                  </a:lnTo>
                  <a:lnTo>
                    <a:pt x="155008" y="137904"/>
                  </a:lnTo>
                  <a:lnTo>
                    <a:pt x="114464" y="178652"/>
                  </a:lnTo>
                  <a:lnTo>
                    <a:pt x="78810" y="216964"/>
                  </a:lnTo>
                  <a:lnTo>
                    <a:pt x="49049" y="251189"/>
                  </a:lnTo>
                  <a:lnTo>
                    <a:pt x="15316" y="279560"/>
                  </a:lnTo>
                  <a:lnTo>
                    <a:pt x="775" y="303421"/>
                  </a:lnTo>
                  <a:lnTo>
                    <a:pt x="0" y="306461"/>
                  </a:lnTo>
                  <a:lnTo>
                    <a:pt x="475" y="308487"/>
                  </a:lnTo>
                  <a:lnTo>
                    <a:pt x="1784" y="309838"/>
                  </a:lnTo>
                  <a:lnTo>
                    <a:pt x="3649" y="310738"/>
                  </a:lnTo>
                  <a:lnTo>
                    <a:pt x="4892" y="312331"/>
                  </a:lnTo>
                  <a:lnTo>
                    <a:pt x="7634" y="319313"/>
                  </a:lnTo>
                  <a:lnTo>
                    <a:pt x="11791" y="324810"/>
                  </a:lnTo>
                  <a:lnTo>
                    <a:pt x="16947" y="327915"/>
                  </a:lnTo>
                  <a:lnTo>
                    <a:pt x="59387" y="343658"/>
                  </a:lnTo>
                  <a:lnTo>
                    <a:pt x="90640" y="364212"/>
                  </a:lnTo>
                  <a:lnTo>
                    <a:pt x="107647" y="382131"/>
                  </a:lnTo>
                  <a:lnTo>
                    <a:pt x="125080" y="395519"/>
                  </a:lnTo>
                  <a:lnTo>
                    <a:pt x="153194" y="438913"/>
                  </a:lnTo>
                  <a:lnTo>
                    <a:pt x="180018" y="474967"/>
                  </a:lnTo>
                  <a:lnTo>
                    <a:pt x="183326" y="484279"/>
                  </a:lnTo>
                  <a:lnTo>
                    <a:pt x="185789" y="494040"/>
                  </a:lnTo>
                  <a:lnTo>
                    <a:pt x="195454" y="508391"/>
                  </a:lnTo>
                  <a:lnTo>
                    <a:pt x="200108" y="514678"/>
                  </a:lnTo>
                  <a:lnTo>
                    <a:pt x="203342" y="525053"/>
                  </a:lnTo>
                  <a:lnTo>
                    <a:pt x="204497" y="525652"/>
                  </a:lnTo>
                  <a:lnTo>
                    <a:pt x="212381" y="526805"/>
                  </a:lnTo>
                  <a:lnTo>
                    <a:pt x="213678" y="518721"/>
                  </a:lnTo>
                  <a:lnTo>
                    <a:pt x="219814" y="499045"/>
                  </a:lnTo>
                  <a:lnTo>
                    <a:pt x="221691" y="4822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5" name="SMARTInkShape-2490"/>
            <p:cNvSpPr/>
            <p:nvPr>
              <p:custDataLst>
                <p:tags r:id="rId30"/>
              </p:custDataLst>
            </p:nvPr>
          </p:nvSpPr>
          <p:spPr bwMode="auto">
            <a:xfrm>
              <a:off x="5938365" y="3321844"/>
              <a:ext cx="312417" cy="455415"/>
            </a:xfrm>
            <a:custGeom>
              <a:avLst/>
              <a:gdLst/>
              <a:ahLst/>
              <a:cxnLst/>
              <a:rect l="0" t="0" r="0" b="0"/>
              <a:pathLst>
                <a:path w="312417" h="455415">
                  <a:moveTo>
                    <a:pt x="98104" y="0"/>
                  </a:moveTo>
                  <a:lnTo>
                    <a:pt x="98104" y="0"/>
                  </a:lnTo>
                  <a:lnTo>
                    <a:pt x="98104" y="39901"/>
                  </a:lnTo>
                  <a:lnTo>
                    <a:pt x="98104" y="82841"/>
                  </a:lnTo>
                  <a:lnTo>
                    <a:pt x="97112" y="127120"/>
                  </a:lnTo>
                  <a:lnTo>
                    <a:pt x="90415" y="169941"/>
                  </a:lnTo>
                  <a:lnTo>
                    <a:pt x="82290" y="206429"/>
                  </a:lnTo>
                  <a:lnTo>
                    <a:pt x="71130" y="248180"/>
                  </a:lnTo>
                  <a:lnTo>
                    <a:pt x="59372" y="285384"/>
                  </a:lnTo>
                  <a:lnTo>
                    <a:pt x="44521" y="327704"/>
                  </a:lnTo>
                  <a:lnTo>
                    <a:pt x="23689" y="371912"/>
                  </a:lnTo>
                  <a:lnTo>
                    <a:pt x="11452" y="399169"/>
                  </a:lnTo>
                  <a:lnTo>
                    <a:pt x="0" y="436036"/>
                  </a:lnTo>
                  <a:lnTo>
                    <a:pt x="951" y="436542"/>
                  </a:lnTo>
                  <a:lnTo>
                    <a:pt x="42719" y="437553"/>
                  </a:lnTo>
                  <a:lnTo>
                    <a:pt x="51660" y="436561"/>
                  </a:lnTo>
                  <a:lnTo>
                    <a:pt x="96124" y="428993"/>
                  </a:lnTo>
                  <a:lnTo>
                    <a:pt x="134738" y="428673"/>
                  </a:lnTo>
                  <a:lnTo>
                    <a:pt x="172454" y="428631"/>
                  </a:lnTo>
                  <a:lnTo>
                    <a:pt x="196201" y="429618"/>
                  </a:lnTo>
                  <a:lnTo>
                    <a:pt x="240797" y="437003"/>
                  </a:lnTo>
                  <a:lnTo>
                    <a:pt x="269728" y="438474"/>
                  </a:lnTo>
                  <a:lnTo>
                    <a:pt x="287484" y="444608"/>
                  </a:lnTo>
                  <a:lnTo>
                    <a:pt x="297367" y="446642"/>
                  </a:lnTo>
                  <a:lnTo>
                    <a:pt x="31241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6" name="SMARTInkShape-2491"/>
            <p:cNvSpPr/>
            <p:nvPr>
              <p:custDataLst>
                <p:tags r:id="rId31"/>
              </p:custDataLst>
            </p:nvPr>
          </p:nvSpPr>
          <p:spPr bwMode="auto">
            <a:xfrm>
              <a:off x="6286855" y="3170039"/>
              <a:ext cx="178240" cy="614713"/>
            </a:xfrm>
            <a:custGeom>
              <a:avLst/>
              <a:gdLst/>
              <a:ahLst/>
              <a:cxnLst/>
              <a:rect l="0" t="0" r="0" b="0"/>
              <a:pathLst>
                <a:path w="178240" h="614713">
                  <a:moveTo>
                    <a:pt x="178239" y="0"/>
                  </a:moveTo>
                  <a:lnTo>
                    <a:pt x="178239" y="0"/>
                  </a:lnTo>
                  <a:lnTo>
                    <a:pt x="170550" y="0"/>
                  </a:lnTo>
                  <a:lnTo>
                    <a:pt x="128628" y="33592"/>
                  </a:lnTo>
                  <a:lnTo>
                    <a:pt x="115927" y="56980"/>
                  </a:lnTo>
                  <a:lnTo>
                    <a:pt x="93745" y="99667"/>
                  </a:lnTo>
                  <a:lnTo>
                    <a:pt x="76695" y="133269"/>
                  </a:lnTo>
                  <a:lnTo>
                    <a:pt x="60068" y="173212"/>
                  </a:lnTo>
                  <a:lnTo>
                    <a:pt x="47423" y="212608"/>
                  </a:lnTo>
                  <a:lnTo>
                    <a:pt x="37086" y="244312"/>
                  </a:lnTo>
                  <a:lnTo>
                    <a:pt x="28522" y="275601"/>
                  </a:lnTo>
                  <a:lnTo>
                    <a:pt x="21410" y="306044"/>
                  </a:lnTo>
                  <a:lnTo>
                    <a:pt x="14940" y="336111"/>
                  </a:lnTo>
                  <a:lnTo>
                    <a:pt x="8758" y="366010"/>
                  </a:lnTo>
                  <a:lnTo>
                    <a:pt x="3695" y="395835"/>
                  </a:lnTo>
                  <a:lnTo>
                    <a:pt x="845" y="439525"/>
                  </a:lnTo>
                  <a:lnTo>
                    <a:pt x="0" y="477054"/>
                  </a:lnTo>
                  <a:lnTo>
                    <a:pt x="2361" y="516905"/>
                  </a:lnTo>
                  <a:lnTo>
                    <a:pt x="14885" y="560452"/>
                  </a:lnTo>
                  <a:lnTo>
                    <a:pt x="24556" y="576054"/>
                  </a:lnTo>
                  <a:lnTo>
                    <a:pt x="46043" y="599709"/>
                  </a:lnTo>
                  <a:lnTo>
                    <a:pt x="55323" y="603881"/>
                  </a:lnTo>
                  <a:lnTo>
                    <a:pt x="65070" y="606727"/>
                  </a:lnTo>
                  <a:lnTo>
                    <a:pt x="79412" y="613994"/>
                  </a:lnTo>
                  <a:lnTo>
                    <a:pt x="82589" y="614712"/>
                  </a:lnTo>
                  <a:lnTo>
                    <a:pt x="91410" y="612864"/>
                  </a:lnTo>
                  <a:lnTo>
                    <a:pt x="104887" y="606246"/>
                  </a:lnTo>
                  <a:lnTo>
                    <a:pt x="115731" y="59828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7" name="SMARTInkShape-2492"/>
            <p:cNvSpPr/>
            <p:nvPr>
              <p:custDataLst>
                <p:tags r:id="rId32"/>
              </p:custDataLst>
            </p:nvPr>
          </p:nvSpPr>
          <p:spPr bwMode="auto">
            <a:xfrm>
              <a:off x="6609220" y="3375468"/>
              <a:ext cx="206833" cy="491037"/>
            </a:xfrm>
            <a:custGeom>
              <a:avLst/>
              <a:gdLst/>
              <a:ahLst/>
              <a:cxnLst/>
              <a:rect l="0" t="0" r="0" b="0"/>
              <a:pathLst>
                <a:path w="206833" h="491037">
                  <a:moveTo>
                    <a:pt x="34468" y="35673"/>
                  </a:moveTo>
                  <a:lnTo>
                    <a:pt x="34468" y="35673"/>
                  </a:lnTo>
                  <a:lnTo>
                    <a:pt x="34468" y="77913"/>
                  </a:lnTo>
                  <a:lnTo>
                    <a:pt x="34468" y="119544"/>
                  </a:lnTo>
                  <a:lnTo>
                    <a:pt x="34468" y="159617"/>
                  </a:lnTo>
                  <a:lnTo>
                    <a:pt x="28331" y="203324"/>
                  </a:lnTo>
                  <a:lnTo>
                    <a:pt x="25373" y="238365"/>
                  </a:lnTo>
                  <a:lnTo>
                    <a:pt x="19646" y="273882"/>
                  </a:lnTo>
                  <a:lnTo>
                    <a:pt x="17508" y="309541"/>
                  </a:lnTo>
                  <a:lnTo>
                    <a:pt x="15883" y="344250"/>
                  </a:lnTo>
                  <a:lnTo>
                    <a:pt x="9593" y="383148"/>
                  </a:lnTo>
                  <a:lnTo>
                    <a:pt x="7931" y="427484"/>
                  </a:lnTo>
                  <a:lnTo>
                    <a:pt x="6761" y="448208"/>
                  </a:lnTo>
                  <a:lnTo>
                    <a:pt x="0" y="474281"/>
                  </a:lnTo>
                  <a:lnTo>
                    <a:pt x="575" y="477898"/>
                  </a:lnTo>
                  <a:lnTo>
                    <a:pt x="7649" y="491036"/>
                  </a:lnTo>
                  <a:lnTo>
                    <a:pt x="8669" y="473868"/>
                  </a:lnTo>
                  <a:lnTo>
                    <a:pt x="15366" y="436417"/>
                  </a:lnTo>
                  <a:lnTo>
                    <a:pt x="22499" y="400582"/>
                  </a:lnTo>
                  <a:lnTo>
                    <a:pt x="24937" y="356315"/>
                  </a:lnTo>
                  <a:lnTo>
                    <a:pt x="25360" y="318532"/>
                  </a:lnTo>
                  <a:lnTo>
                    <a:pt x="25485" y="278563"/>
                  </a:lnTo>
                  <a:lnTo>
                    <a:pt x="25522" y="241586"/>
                  </a:lnTo>
                  <a:lnTo>
                    <a:pt x="25535" y="198275"/>
                  </a:lnTo>
                  <a:lnTo>
                    <a:pt x="25537" y="154650"/>
                  </a:lnTo>
                  <a:lnTo>
                    <a:pt x="24546" y="113341"/>
                  </a:lnTo>
                  <a:lnTo>
                    <a:pt x="17849" y="95633"/>
                  </a:lnTo>
                  <a:lnTo>
                    <a:pt x="16623" y="53700"/>
                  </a:lnTo>
                  <a:lnTo>
                    <a:pt x="16618" y="50668"/>
                  </a:lnTo>
                  <a:lnTo>
                    <a:pt x="19258" y="44652"/>
                  </a:lnTo>
                  <a:lnTo>
                    <a:pt x="22747" y="38671"/>
                  </a:lnTo>
                  <a:lnTo>
                    <a:pt x="25703" y="29726"/>
                  </a:lnTo>
                  <a:lnTo>
                    <a:pt x="46496" y="5907"/>
                  </a:lnTo>
                  <a:lnTo>
                    <a:pt x="52381" y="2599"/>
                  </a:lnTo>
                  <a:lnTo>
                    <a:pt x="63918" y="738"/>
                  </a:lnTo>
                  <a:lnTo>
                    <a:pt x="103084" y="0"/>
                  </a:lnTo>
                  <a:lnTo>
                    <a:pt x="126772" y="7092"/>
                  </a:lnTo>
                  <a:lnTo>
                    <a:pt x="156510" y="20946"/>
                  </a:lnTo>
                  <a:lnTo>
                    <a:pt x="165769" y="29458"/>
                  </a:lnTo>
                  <a:lnTo>
                    <a:pt x="200224" y="69329"/>
                  </a:lnTo>
                  <a:lnTo>
                    <a:pt x="206694" y="83373"/>
                  </a:lnTo>
                  <a:lnTo>
                    <a:pt x="206832" y="91286"/>
                  </a:lnTo>
                  <a:lnTo>
                    <a:pt x="197126" y="134167"/>
                  </a:lnTo>
                  <a:lnTo>
                    <a:pt x="191032" y="156027"/>
                  </a:lnTo>
                  <a:lnTo>
                    <a:pt x="166573" y="198023"/>
                  </a:lnTo>
                  <a:lnTo>
                    <a:pt x="127559" y="237698"/>
                  </a:lnTo>
                  <a:lnTo>
                    <a:pt x="83406" y="269023"/>
                  </a:lnTo>
                  <a:lnTo>
                    <a:pt x="58539" y="281380"/>
                  </a:lnTo>
                  <a:lnTo>
                    <a:pt x="33289" y="285135"/>
                  </a:lnTo>
                  <a:lnTo>
                    <a:pt x="26336" y="282805"/>
                  </a:lnTo>
                  <a:lnTo>
                    <a:pt x="7678" y="26784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62" name="SMARTInkShape-Group653"/>
          <p:cNvGrpSpPr/>
          <p:nvPr/>
        </p:nvGrpSpPr>
        <p:grpSpPr>
          <a:xfrm>
            <a:off x="5625714" y="4259461"/>
            <a:ext cx="526842" cy="508374"/>
            <a:chOff x="5625714" y="4259461"/>
            <a:chExt cx="526842" cy="508374"/>
          </a:xfrm>
        </p:grpSpPr>
        <p:sp>
          <p:nvSpPr>
            <p:cNvPr id="59" name="SMARTInkShape-2493"/>
            <p:cNvSpPr/>
            <p:nvPr>
              <p:custDataLst>
                <p:tags r:id="rId25"/>
              </p:custDataLst>
            </p:nvPr>
          </p:nvSpPr>
          <p:spPr bwMode="auto">
            <a:xfrm>
              <a:off x="5625714" y="4259461"/>
              <a:ext cx="71428" cy="508374"/>
            </a:xfrm>
            <a:custGeom>
              <a:avLst/>
              <a:gdLst/>
              <a:ahLst/>
              <a:cxnLst/>
              <a:rect l="0" t="0" r="0" b="0"/>
              <a:pathLst>
                <a:path w="71428" h="508374">
                  <a:moveTo>
                    <a:pt x="71427" y="0"/>
                  </a:moveTo>
                  <a:lnTo>
                    <a:pt x="71427" y="0"/>
                  </a:lnTo>
                  <a:lnTo>
                    <a:pt x="70434" y="17216"/>
                  </a:lnTo>
                  <a:lnTo>
                    <a:pt x="63738" y="54669"/>
                  </a:lnTo>
                  <a:lnTo>
                    <a:pt x="61750" y="96641"/>
                  </a:lnTo>
                  <a:lnTo>
                    <a:pt x="55440" y="131381"/>
                  </a:lnTo>
                  <a:lnTo>
                    <a:pt x="47287" y="168794"/>
                  </a:lnTo>
                  <a:lnTo>
                    <a:pt x="41516" y="200035"/>
                  </a:lnTo>
                  <a:lnTo>
                    <a:pt x="35644" y="231118"/>
                  </a:lnTo>
                  <a:lnTo>
                    <a:pt x="29726" y="261469"/>
                  </a:lnTo>
                  <a:lnTo>
                    <a:pt x="23789" y="291495"/>
                  </a:lnTo>
                  <a:lnTo>
                    <a:pt x="20489" y="321376"/>
                  </a:lnTo>
                  <a:lnTo>
                    <a:pt x="15985" y="363444"/>
                  </a:lnTo>
                  <a:lnTo>
                    <a:pt x="11012" y="401044"/>
                  </a:lnTo>
                  <a:lnTo>
                    <a:pt x="4592" y="444564"/>
                  </a:lnTo>
                  <a:lnTo>
                    <a:pt x="595" y="485588"/>
                  </a:lnTo>
                  <a:lnTo>
                    <a:pt x="0" y="508373"/>
                  </a:lnTo>
                  <a:lnTo>
                    <a:pt x="17849" y="46434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0" name="SMARTInkShape-2494"/>
            <p:cNvSpPr/>
            <p:nvPr>
              <p:custDataLst>
                <p:tags r:id="rId26"/>
              </p:custDataLst>
            </p:nvPr>
          </p:nvSpPr>
          <p:spPr bwMode="auto">
            <a:xfrm>
              <a:off x="5679817" y="4268391"/>
              <a:ext cx="213778" cy="339329"/>
            </a:xfrm>
            <a:custGeom>
              <a:avLst/>
              <a:gdLst/>
              <a:ahLst/>
              <a:cxnLst/>
              <a:rect l="0" t="0" r="0" b="0"/>
              <a:pathLst>
                <a:path w="213778" h="339329">
                  <a:moveTo>
                    <a:pt x="178058" y="0"/>
                  </a:moveTo>
                  <a:lnTo>
                    <a:pt x="178058" y="0"/>
                  </a:lnTo>
                  <a:lnTo>
                    <a:pt x="191361" y="0"/>
                  </a:lnTo>
                  <a:lnTo>
                    <a:pt x="192879" y="992"/>
                  </a:lnTo>
                  <a:lnTo>
                    <a:pt x="193893" y="2645"/>
                  </a:lnTo>
                  <a:lnTo>
                    <a:pt x="195317" y="9713"/>
                  </a:lnTo>
                  <a:lnTo>
                    <a:pt x="195907" y="38708"/>
                  </a:lnTo>
                  <a:lnTo>
                    <a:pt x="193267" y="44654"/>
                  </a:lnTo>
                  <a:lnTo>
                    <a:pt x="172001" y="83692"/>
                  </a:lnTo>
                  <a:lnTo>
                    <a:pt x="148617" y="125035"/>
                  </a:lnTo>
                  <a:lnTo>
                    <a:pt x="109442" y="166688"/>
                  </a:lnTo>
                  <a:lnTo>
                    <a:pt x="67916" y="208359"/>
                  </a:lnTo>
                  <a:lnTo>
                    <a:pt x="25040" y="251244"/>
                  </a:lnTo>
                  <a:lnTo>
                    <a:pt x="0" y="276284"/>
                  </a:lnTo>
                  <a:lnTo>
                    <a:pt x="4363" y="276661"/>
                  </a:lnTo>
                  <a:lnTo>
                    <a:pt x="5707" y="277706"/>
                  </a:lnTo>
                  <a:lnTo>
                    <a:pt x="7200" y="281513"/>
                  </a:lnTo>
                  <a:lnTo>
                    <a:pt x="9582" y="282925"/>
                  </a:lnTo>
                  <a:lnTo>
                    <a:pt x="21424" y="285905"/>
                  </a:lnTo>
                  <a:lnTo>
                    <a:pt x="33642" y="291638"/>
                  </a:lnTo>
                  <a:lnTo>
                    <a:pt x="67134" y="299019"/>
                  </a:lnTo>
                  <a:lnTo>
                    <a:pt x="97587" y="310072"/>
                  </a:lnTo>
                  <a:lnTo>
                    <a:pt x="115519" y="314454"/>
                  </a:lnTo>
                  <a:lnTo>
                    <a:pt x="133400" y="319390"/>
                  </a:lnTo>
                  <a:lnTo>
                    <a:pt x="151266" y="323498"/>
                  </a:lnTo>
                  <a:lnTo>
                    <a:pt x="177274" y="332438"/>
                  </a:lnTo>
                  <a:lnTo>
                    <a:pt x="180511" y="334734"/>
                  </a:lnTo>
                  <a:lnTo>
                    <a:pt x="194550" y="337967"/>
                  </a:lnTo>
                  <a:lnTo>
                    <a:pt x="213777" y="33932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1" name="SMARTInkShape-2495"/>
            <p:cNvSpPr/>
            <p:nvPr>
              <p:custDataLst>
                <p:tags r:id="rId27"/>
              </p:custDataLst>
            </p:nvPr>
          </p:nvSpPr>
          <p:spPr bwMode="auto">
            <a:xfrm>
              <a:off x="5893639" y="4321969"/>
              <a:ext cx="258917" cy="365948"/>
            </a:xfrm>
            <a:custGeom>
              <a:avLst/>
              <a:gdLst/>
              <a:ahLst/>
              <a:cxnLst/>
              <a:rect l="0" t="0" r="0" b="0"/>
              <a:pathLst>
                <a:path w="258917" h="365948">
                  <a:moveTo>
                    <a:pt x="124970" y="0"/>
                  </a:moveTo>
                  <a:lnTo>
                    <a:pt x="124970" y="0"/>
                  </a:lnTo>
                  <a:lnTo>
                    <a:pt x="124970" y="13637"/>
                  </a:lnTo>
                  <a:lnTo>
                    <a:pt x="98366" y="52042"/>
                  </a:lnTo>
                  <a:lnTo>
                    <a:pt x="78093" y="90270"/>
                  </a:lnTo>
                  <a:lnTo>
                    <a:pt x="57392" y="134073"/>
                  </a:lnTo>
                  <a:lnTo>
                    <a:pt x="41743" y="178610"/>
                  </a:lnTo>
                  <a:lnTo>
                    <a:pt x="29744" y="220452"/>
                  </a:lnTo>
                  <a:lnTo>
                    <a:pt x="17818" y="258410"/>
                  </a:lnTo>
                  <a:lnTo>
                    <a:pt x="3924" y="302544"/>
                  </a:lnTo>
                  <a:lnTo>
                    <a:pt x="187" y="345375"/>
                  </a:lnTo>
                  <a:lnTo>
                    <a:pt x="0" y="359594"/>
                  </a:lnTo>
                  <a:lnTo>
                    <a:pt x="977" y="361768"/>
                  </a:lnTo>
                  <a:lnTo>
                    <a:pt x="2621" y="363218"/>
                  </a:lnTo>
                  <a:lnTo>
                    <a:pt x="7647" y="365544"/>
                  </a:lnTo>
                  <a:lnTo>
                    <a:pt x="17999" y="365947"/>
                  </a:lnTo>
                  <a:lnTo>
                    <a:pt x="25503" y="363395"/>
                  </a:lnTo>
                  <a:lnTo>
                    <a:pt x="65739" y="342198"/>
                  </a:lnTo>
                  <a:lnTo>
                    <a:pt x="107128" y="321462"/>
                  </a:lnTo>
                  <a:lnTo>
                    <a:pt x="149899" y="303608"/>
                  </a:lnTo>
                  <a:lnTo>
                    <a:pt x="193323" y="282773"/>
                  </a:lnTo>
                  <a:lnTo>
                    <a:pt x="235097" y="270039"/>
                  </a:lnTo>
                  <a:lnTo>
                    <a:pt x="258916" y="25896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63" name="SMARTInkShape-2496"/>
          <p:cNvSpPr/>
          <p:nvPr>
            <p:custDataLst>
              <p:tags r:id="rId3"/>
            </p:custDataLst>
          </p:nvPr>
        </p:nvSpPr>
        <p:spPr bwMode="auto">
          <a:xfrm>
            <a:off x="6375877" y="4098736"/>
            <a:ext cx="107077" cy="569518"/>
          </a:xfrm>
          <a:custGeom>
            <a:avLst/>
            <a:gdLst/>
            <a:ahLst/>
            <a:cxnLst/>
            <a:rect l="0" t="0" r="0" b="0"/>
            <a:pathLst>
              <a:path w="107077" h="569518">
                <a:moveTo>
                  <a:pt x="80287" y="8920"/>
                </a:moveTo>
                <a:lnTo>
                  <a:pt x="80287" y="8920"/>
                </a:lnTo>
                <a:lnTo>
                  <a:pt x="72598" y="1232"/>
                </a:lnTo>
                <a:lnTo>
                  <a:pt x="63778" y="99"/>
                </a:lnTo>
                <a:lnTo>
                  <a:pt x="50118" y="0"/>
                </a:lnTo>
                <a:lnTo>
                  <a:pt x="44388" y="2640"/>
                </a:lnTo>
                <a:lnTo>
                  <a:pt x="41472" y="4734"/>
                </a:lnTo>
                <a:lnTo>
                  <a:pt x="38231" y="9705"/>
                </a:lnTo>
                <a:lnTo>
                  <a:pt x="28102" y="46971"/>
                </a:lnTo>
                <a:lnTo>
                  <a:pt x="20847" y="87947"/>
                </a:lnTo>
                <a:lnTo>
                  <a:pt x="17696" y="124498"/>
                </a:lnTo>
                <a:lnTo>
                  <a:pt x="13443" y="155538"/>
                </a:lnTo>
                <a:lnTo>
                  <a:pt x="10891" y="186532"/>
                </a:lnTo>
                <a:lnTo>
                  <a:pt x="8765" y="217835"/>
                </a:lnTo>
                <a:lnTo>
                  <a:pt x="4512" y="251592"/>
                </a:lnTo>
                <a:lnTo>
                  <a:pt x="1961" y="286438"/>
                </a:lnTo>
                <a:lnTo>
                  <a:pt x="827" y="321769"/>
                </a:lnTo>
                <a:lnTo>
                  <a:pt x="323" y="357316"/>
                </a:lnTo>
                <a:lnTo>
                  <a:pt x="99" y="390312"/>
                </a:lnTo>
                <a:lnTo>
                  <a:pt x="0" y="421514"/>
                </a:lnTo>
                <a:lnTo>
                  <a:pt x="935" y="464986"/>
                </a:lnTo>
                <a:lnTo>
                  <a:pt x="9639" y="507348"/>
                </a:lnTo>
                <a:lnTo>
                  <a:pt x="20912" y="539638"/>
                </a:lnTo>
                <a:lnTo>
                  <a:pt x="32070" y="550058"/>
                </a:lnTo>
                <a:lnTo>
                  <a:pt x="59789" y="567051"/>
                </a:lnTo>
                <a:lnTo>
                  <a:pt x="74154" y="569517"/>
                </a:lnTo>
                <a:lnTo>
                  <a:pt x="87814" y="567968"/>
                </a:lnTo>
                <a:lnTo>
                  <a:pt x="107076" y="562561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67" name="SMARTInkShape-Group655"/>
          <p:cNvGrpSpPr/>
          <p:nvPr/>
        </p:nvGrpSpPr>
        <p:grpSpPr>
          <a:xfrm>
            <a:off x="6929486" y="3259704"/>
            <a:ext cx="454942" cy="392539"/>
            <a:chOff x="6929486" y="3259704"/>
            <a:chExt cx="454942" cy="392539"/>
          </a:xfrm>
        </p:grpSpPr>
        <p:sp>
          <p:nvSpPr>
            <p:cNvPr id="64" name="SMARTInkShape-2497"/>
            <p:cNvSpPr/>
            <p:nvPr>
              <p:custDataLst>
                <p:tags r:id="rId22"/>
              </p:custDataLst>
            </p:nvPr>
          </p:nvSpPr>
          <p:spPr bwMode="auto">
            <a:xfrm>
              <a:off x="6929486" y="3259704"/>
              <a:ext cx="98179" cy="373236"/>
            </a:xfrm>
            <a:custGeom>
              <a:avLst/>
              <a:gdLst/>
              <a:ahLst/>
              <a:cxnLst/>
              <a:rect l="0" t="0" r="0" b="0"/>
              <a:pathLst>
                <a:path w="98179" h="373236">
                  <a:moveTo>
                    <a:pt x="98178" y="8562"/>
                  </a:moveTo>
                  <a:lnTo>
                    <a:pt x="98178" y="8562"/>
                  </a:lnTo>
                  <a:lnTo>
                    <a:pt x="98178" y="0"/>
                  </a:lnTo>
                  <a:lnTo>
                    <a:pt x="82947" y="15877"/>
                  </a:lnTo>
                  <a:lnTo>
                    <a:pt x="64413" y="54767"/>
                  </a:lnTo>
                  <a:lnTo>
                    <a:pt x="46456" y="91882"/>
                  </a:lnTo>
                  <a:lnTo>
                    <a:pt x="33574" y="128168"/>
                  </a:lnTo>
                  <a:lnTo>
                    <a:pt x="19836" y="167693"/>
                  </a:lnTo>
                  <a:lnTo>
                    <a:pt x="9481" y="204540"/>
                  </a:lnTo>
                  <a:lnTo>
                    <a:pt x="2775" y="240592"/>
                  </a:lnTo>
                  <a:lnTo>
                    <a:pt x="509" y="283590"/>
                  </a:lnTo>
                  <a:lnTo>
                    <a:pt x="0" y="326374"/>
                  </a:lnTo>
                  <a:lnTo>
                    <a:pt x="4706" y="344712"/>
                  </a:lnTo>
                  <a:lnTo>
                    <a:pt x="12385" y="357972"/>
                  </a:lnTo>
                  <a:lnTo>
                    <a:pt x="18045" y="362293"/>
                  </a:lnTo>
                  <a:lnTo>
                    <a:pt x="23868" y="365205"/>
                  </a:lnTo>
                  <a:lnTo>
                    <a:pt x="29763" y="369807"/>
                  </a:lnTo>
                  <a:lnTo>
                    <a:pt x="38337" y="372513"/>
                  </a:lnTo>
                  <a:lnTo>
                    <a:pt x="43402" y="373235"/>
                  </a:lnTo>
                  <a:lnTo>
                    <a:pt x="51673" y="371391"/>
                  </a:lnTo>
                  <a:lnTo>
                    <a:pt x="89248" y="3478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5" name="SMARTInkShape-2498"/>
            <p:cNvSpPr/>
            <p:nvPr>
              <p:custDataLst>
                <p:tags r:id="rId23"/>
              </p:custDataLst>
            </p:nvPr>
          </p:nvSpPr>
          <p:spPr bwMode="auto">
            <a:xfrm>
              <a:off x="7063542" y="3384352"/>
              <a:ext cx="205225" cy="205347"/>
            </a:xfrm>
            <a:custGeom>
              <a:avLst/>
              <a:gdLst/>
              <a:ahLst/>
              <a:cxnLst/>
              <a:rect l="0" t="0" r="0" b="0"/>
              <a:pathLst>
                <a:path w="205225" h="205347">
                  <a:moveTo>
                    <a:pt x="26630" y="0"/>
                  </a:moveTo>
                  <a:lnTo>
                    <a:pt x="26630" y="0"/>
                  </a:lnTo>
                  <a:lnTo>
                    <a:pt x="69744" y="0"/>
                  </a:lnTo>
                  <a:lnTo>
                    <a:pt x="86588" y="4740"/>
                  </a:lnTo>
                  <a:lnTo>
                    <a:pt x="118760" y="22122"/>
                  </a:lnTo>
                  <a:lnTo>
                    <a:pt x="127790" y="30146"/>
                  </a:lnTo>
                  <a:lnTo>
                    <a:pt x="131122" y="35888"/>
                  </a:lnTo>
                  <a:lnTo>
                    <a:pt x="132997" y="47344"/>
                  </a:lnTo>
                  <a:lnTo>
                    <a:pt x="133630" y="64253"/>
                  </a:lnTo>
                  <a:lnTo>
                    <a:pt x="129000" y="78789"/>
                  </a:lnTo>
                  <a:lnTo>
                    <a:pt x="121406" y="87272"/>
                  </a:lnTo>
                  <a:lnTo>
                    <a:pt x="111417" y="96334"/>
                  </a:lnTo>
                  <a:lnTo>
                    <a:pt x="88835" y="121114"/>
                  </a:lnTo>
                  <a:lnTo>
                    <a:pt x="78089" y="130226"/>
                  </a:lnTo>
                  <a:lnTo>
                    <a:pt x="49603" y="162914"/>
                  </a:lnTo>
                  <a:lnTo>
                    <a:pt x="12074" y="192386"/>
                  </a:lnTo>
                  <a:lnTo>
                    <a:pt x="5939" y="194645"/>
                  </a:lnTo>
                  <a:lnTo>
                    <a:pt x="3906" y="196240"/>
                  </a:lnTo>
                  <a:lnTo>
                    <a:pt x="0" y="204967"/>
                  </a:lnTo>
                  <a:lnTo>
                    <a:pt x="12283" y="205346"/>
                  </a:lnTo>
                  <a:lnTo>
                    <a:pt x="53672" y="194357"/>
                  </a:lnTo>
                  <a:lnTo>
                    <a:pt x="91806" y="175764"/>
                  </a:lnTo>
                  <a:lnTo>
                    <a:pt x="133236" y="152340"/>
                  </a:lnTo>
                  <a:lnTo>
                    <a:pt x="151483" y="140387"/>
                  </a:lnTo>
                  <a:lnTo>
                    <a:pt x="193307" y="101057"/>
                  </a:lnTo>
                  <a:lnTo>
                    <a:pt x="205224" y="8929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6" name="SMARTInkShape-2499"/>
            <p:cNvSpPr/>
            <p:nvPr>
              <p:custDataLst>
                <p:tags r:id="rId24"/>
              </p:custDataLst>
            </p:nvPr>
          </p:nvSpPr>
          <p:spPr bwMode="auto">
            <a:xfrm>
              <a:off x="7206626" y="3268266"/>
              <a:ext cx="177802" cy="383977"/>
            </a:xfrm>
            <a:custGeom>
              <a:avLst/>
              <a:gdLst/>
              <a:ahLst/>
              <a:cxnLst/>
              <a:rect l="0" t="0" r="0" b="0"/>
              <a:pathLst>
                <a:path w="177802" h="383977">
                  <a:moveTo>
                    <a:pt x="8562" y="0"/>
                  </a:moveTo>
                  <a:lnTo>
                    <a:pt x="8562" y="0"/>
                  </a:lnTo>
                  <a:lnTo>
                    <a:pt x="873" y="7688"/>
                  </a:lnTo>
                  <a:lnTo>
                    <a:pt x="0" y="13302"/>
                  </a:lnTo>
                  <a:lnTo>
                    <a:pt x="2441" y="18479"/>
                  </a:lnTo>
                  <a:lnTo>
                    <a:pt x="12093" y="29888"/>
                  </a:lnTo>
                  <a:lnTo>
                    <a:pt x="53464" y="53582"/>
                  </a:lnTo>
                  <a:lnTo>
                    <a:pt x="71145" y="65155"/>
                  </a:lnTo>
                  <a:lnTo>
                    <a:pt x="113862" y="98458"/>
                  </a:lnTo>
                  <a:lnTo>
                    <a:pt x="130381" y="116154"/>
                  </a:lnTo>
                  <a:lnTo>
                    <a:pt x="158224" y="158878"/>
                  </a:lnTo>
                  <a:lnTo>
                    <a:pt x="164374" y="172808"/>
                  </a:lnTo>
                  <a:lnTo>
                    <a:pt x="175001" y="217381"/>
                  </a:lnTo>
                  <a:lnTo>
                    <a:pt x="177801" y="254624"/>
                  </a:lnTo>
                  <a:lnTo>
                    <a:pt x="168618" y="278181"/>
                  </a:lnTo>
                  <a:lnTo>
                    <a:pt x="144671" y="319002"/>
                  </a:lnTo>
                  <a:lnTo>
                    <a:pt x="135531" y="332278"/>
                  </a:lnTo>
                  <a:lnTo>
                    <a:pt x="95445" y="368005"/>
                  </a:lnTo>
                  <a:lnTo>
                    <a:pt x="77189" y="378803"/>
                  </a:lnTo>
                  <a:lnTo>
                    <a:pt x="44280" y="3839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75" name="SMARTInkShape-Group656"/>
          <p:cNvGrpSpPr/>
          <p:nvPr/>
        </p:nvGrpSpPr>
        <p:grpSpPr>
          <a:xfrm>
            <a:off x="7617023" y="3045023"/>
            <a:ext cx="1291708" cy="740948"/>
            <a:chOff x="7617023" y="3045023"/>
            <a:chExt cx="1291708" cy="740948"/>
          </a:xfrm>
        </p:grpSpPr>
        <p:sp>
          <p:nvSpPr>
            <p:cNvPr id="68" name="SMARTInkShape-2500"/>
            <p:cNvSpPr/>
            <p:nvPr>
              <p:custDataLst>
                <p:tags r:id="rId15"/>
              </p:custDataLst>
            </p:nvPr>
          </p:nvSpPr>
          <p:spPr bwMode="auto">
            <a:xfrm>
              <a:off x="8661797" y="3045023"/>
              <a:ext cx="246934" cy="696517"/>
            </a:xfrm>
            <a:custGeom>
              <a:avLst/>
              <a:gdLst/>
              <a:ahLst/>
              <a:cxnLst/>
              <a:rect l="0" t="0" r="0" b="0"/>
              <a:pathLst>
                <a:path w="246934" h="696517">
                  <a:moveTo>
                    <a:pt x="116086" y="0"/>
                  </a:moveTo>
                  <a:lnTo>
                    <a:pt x="116086" y="0"/>
                  </a:lnTo>
                  <a:lnTo>
                    <a:pt x="107524" y="0"/>
                  </a:lnTo>
                  <a:lnTo>
                    <a:pt x="107265" y="4741"/>
                  </a:lnTo>
                  <a:lnTo>
                    <a:pt x="109851" y="9714"/>
                  </a:lnTo>
                  <a:lnTo>
                    <a:pt x="114307" y="17216"/>
                  </a:lnTo>
                  <a:lnTo>
                    <a:pt x="127897" y="43640"/>
                  </a:lnTo>
                  <a:lnTo>
                    <a:pt x="137211" y="58091"/>
                  </a:lnTo>
                  <a:lnTo>
                    <a:pt x="153919" y="97060"/>
                  </a:lnTo>
                  <a:lnTo>
                    <a:pt x="176035" y="138456"/>
                  </a:lnTo>
                  <a:lnTo>
                    <a:pt x="193600" y="177836"/>
                  </a:lnTo>
                  <a:lnTo>
                    <a:pt x="211372" y="220923"/>
                  </a:lnTo>
                  <a:lnTo>
                    <a:pt x="224465" y="260369"/>
                  </a:lnTo>
                  <a:lnTo>
                    <a:pt x="239370" y="301932"/>
                  </a:lnTo>
                  <a:lnTo>
                    <a:pt x="245293" y="333622"/>
                  </a:lnTo>
                  <a:lnTo>
                    <a:pt x="246933" y="366558"/>
                  </a:lnTo>
                  <a:lnTo>
                    <a:pt x="244354" y="397733"/>
                  </a:lnTo>
                  <a:lnTo>
                    <a:pt x="237324" y="438433"/>
                  </a:lnTo>
                  <a:lnTo>
                    <a:pt x="224217" y="480369"/>
                  </a:lnTo>
                  <a:lnTo>
                    <a:pt x="207766" y="519473"/>
                  </a:lnTo>
                  <a:lnTo>
                    <a:pt x="185583" y="556195"/>
                  </a:lnTo>
                  <a:lnTo>
                    <a:pt x="155420" y="592211"/>
                  </a:lnTo>
                  <a:lnTo>
                    <a:pt x="121346" y="623278"/>
                  </a:lnTo>
                  <a:lnTo>
                    <a:pt x="81374" y="656074"/>
                  </a:lnTo>
                  <a:lnTo>
                    <a:pt x="50057" y="673912"/>
                  </a:lnTo>
                  <a:lnTo>
                    <a:pt x="0" y="6965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69" name="SMARTInkShape-2501"/>
            <p:cNvSpPr/>
            <p:nvPr>
              <p:custDataLst>
                <p:tags r:id="rId16"/>
              </p:custDataLst>
            </p:nvPr>
          </p:nvSpPr>
          <p:spPr bwMode="auto">
            <a:xfrm>
              <a:off x="8617148" y="3205758"/>
              <a:ext cx="97995" cy="431663"/>
            </a:xfrm>
            <a:custGeom>
              <a:avLst/>
              <a:gdLst/>
              <a:ahLst/>
              <a:cxnLst/>
              <a:rect l="0" t="0" r="0" b="0"/>
              <a:pathLst>
                <a:path w="97995" h="431663">
                  <a:moveTo>
                    <a:pt x="17860" y="0"/>
                  </a:moveTo>
                  <a:lnTo>
                    <a:pt x="17860" y="0"/>
                  </a:lnTo>
                  <a:lnTo>
                    <a:pt x="18852" y="38154"/>
                  </a:lnTo>
                  <a:lnTo>
                    <a:pt x="38851" y="82516"/>
                  </a:lnTo>
                  <a:lnTo>
                    <a:pt x="53599" y="120876"/>
                  </a:lnTo>
                  <a:lnTo>
                    <a:pt x="65488" y="159916"/>
                  </a:lnTo>
                  <a:lnTo>
                    <a:pt x="77392" y="196291"/>
                  </a:lnTo>
                  <a:lnTo>
                    <a:pt x="89297" y="232140"/>
                  </a:lnTo>
                  <a:lnTo>
                    <a:pt x="96463" y="267884"/>
                  </a:lnTo>
                  <a:lnTo>
                    <a:pt x="97994" y="305470"/>
                  </a:lnTo>
                  <a:lnTo>
                    <a:pt x="97131" y="321303"/>
                  </a:lnTo>
                  <a:lnTo>
                    <a:pt x="87197" y="365933"/>
                  </a:lnTo>
                  <a:lnTo>
                    <a:pt x="74138" y="394866"/>
                  </a:lnTo>
                  <a:lnTo>
                    <a:pt x="42902" y="430205"/>
                  </a:lnTo>
                  <a:lnTo>
                    <a:pt x="38524" y="431662"/>
                  </a:lnTo>
                  <a:lnTo>
                    <a:pt x="16233" y="429221"/>
                  </a:lnTo>
                  <a:lnTo>
                    <a:pt x="9529" y="426244"/>
                  </a:lnTo>
                  <a:lnTo>
                    <a:pt x="0" y="41969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0" name="SMARTInkShape-2502"/>
            <p:cNvSpPr/>
            <p:nvPr>
              <p:custDataLst>
                <p:tags r:id="rId17"/>
              </p:custDataLst>
            </p:nvPr>
          </p:nvSpPr>
          <p:spPr bwMode="auto">
            <a:xfrm>
              <a:off x="8448043" y="3384354"/>
              <a:ext cx="169106" cy="169661"/>
            </a:xfrm>
            <a:custGeom>
              <a:avLst/>
              <a:gdLst/>
              <a:ahLst/>
              <a:cxnLst/>
              <a:rect l="0" t="0" r="0" b="0"/>
              <a:pathLst>
                <a:path w="169106" h="169661">
                  <a:moveTo>
                    <a:pt x="26230" y="8927"/>
                  </a:moveTo>
                  <a:lnTo>
                    <a:pt x="26230" y="8927"/>
                  </a:lnTo>
                  <a:lnTo>
                    <a:pt x="26230" y="30"/>
                  </a:lnTo>
                  <a:lnTo>
                    <a:pt x="43400" y="0"/>
                  </a:lnTo>
                  <a:lnTo>
                    <a:pt x="51389" y="2645"/>
                  </a:lnTo>
                  <a:lnTo>
                    <a:pt x="54909" y="4739"/>
                  </a:lnTo>
                  <a:lnTo>
                    <a:pt x="77803" y="11022"/>
                  </a:lnTo>
                  <a:lnTo>
                    <a:pt x="108215" y="29886"/>
                  </a:lnTo>
                  <a:lnTo>
                    <a:pt x="112278" y="35771"/>
                  </a:lnTo>
                  <a:lnTo>
                    <a:pt x="115075" y="41693"/>
                  </a:lnTo>
                  <a:lnTo>
                    <a:pt x="121236" y="50606"/>
                  </a:lnTo>
                  <a:lnTo>
                    <a:pt x="123026" y="56555"/>
                  </a:lnTo>
                  <a:lnTo>
                    <a:pt x="121175" y="65153"/>
                  </a:lnTo>
                  <a:lnTo>
                    <a:pt x="114554" y="78503"/>
                  </a:lnTo>
                  <a:lnTo>
                    <a:pt x="89894" y="105832"/>
                  </a:lnTo>
                  <a:lnTo>
                    <a:pt x="46664" y="133775"/>
                  </a:lnTo>
                  <a:lnTo>
                    <a:pt x="19388" y="154433"/>
                  </a:lnTo>
                  <a:lnTo>
                    <a:pt x="12275" y="162893"/>
                  </a:lnTo>
                  <a:lnTo>
                    <a:pt x="0" y="169397"/>
                  </a:lnTo>
                  <a:lnTo>
                    <a:pt x="33997" y="169660"/>
                  </a:lnTo>
                  <a:lnTo>
                    <a:pt x="73962" y="160567"/>
                  </a:lnTo>
                  <a:lnTo>
                    <a:pt x="115720" y="144581"/>
                  </a:lnTo>
                  <a:lnTo>
                    <a:pt x="152986" y="118871"/>
                  </a:lnTo>
                  <a:lnTo>
                    <a:pt x="169105" y="9822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1" name="SMARTInkShape-2503"/>
            <p:cNvSpPr/>
            <p:nvPr>
              <p:custDataLst>
                <p:tags r:id="rId18"/>
              </p:custDataLst>
            </p:nvPr>
          </p:nvSpPr>
          <p:spPr bwMode="auto">
            <a:xfrm>
              <a:off x="8341432" y="3187909"/>
              <a:ext cx="150702" cy="455405"/>
            </a:xfrm>
            <a:custGeom>
              <a:avLst/>
              <a:gdLst/>
              <a:ahLst/>
              <a:cxnLst/>
              <a:rect l="0" t="0" r="0" b="0"/>
              <a:pathLst>
                <a:path w="150702" h="455405">
                  <a:moveTo>
                    <a:pt x="150701" y="17849"/>
                  </a:moveTo>
                  <a:lnTo>
                    <a:pt x="150701" y="17849"/>
                  </a:lnTo>
                  <a:lnTo>
                    <a:pt x="145960" y="13108"/>
                  </a:lnTo>
                  <a:lnTo>
                    <a:pt x="140987" y="10781"/>
                  </a:lnTo>
                  <a:lnTo>
                    <a:pt x="138272" y="10160"/>
                  </a:lnTo>
                  <a:lnTo>
                    <a:pt x="136461" y="8754"/>
                  </a:lnTo>
                  <a:lnTo>
                    <a:pt x="134451" y="4547"/>
                  </a:lnTo>
                  <a:lnTo>
                    <a:pt x="132922" y="3027"/>
                  </a:lnTo>
                  <a:lnTo>
                    <a:pt x="128577" y="1340"/>
                  </a:lnTo>
                  <a:lnTo>
                    <a:pt x="94136" y="0"/>
                  </a:lnTo>
                  <a:lnTo>
                    <a:pt x="80473" y="4733"/>
                  </a:lnTo>
                  <a:lnTo>
                    <a:pt x="61955" y="18082"/>
                  </a:lnTo>
                  <a:lnTo>
                    <a:pt x="55696" y="24898"/>
                  </a:lnTo>
                  <a:lnTo>
                    <a:pt x="40600" y="55867"/>
                  </a:lnTo>
                  <a:lnTo>
                    <a:pt x="28668" y="96870"/>
                  </a:lnTo>
                  <a:lnTo>
                    <a:pt x="20726" y="131441"/>
                  </a:lnTo>
                  <a:lnTo>
                    <a:pt x="16940" y="167812"/>
                  </a:lnTo>
                  <a:lnTo>
                    <a:pt x="9975" y="209567"/>
                  </a:lnTo>
                  <a:lnTo>
                    <a:pt x="2620" y="252366"/>
                  </a:lnTo>
                  <a:lnTo>
                    <a:pt x="0" y="291616"/>
                  </a:lnTo>
                  <a:lnTo>
                    <a:pt x="215" y="332239"/>
                  </a:lnTo>
                  <a:lnTo>
                    <a:pt x="6028" y="373638"/>
                  </a:lnTo>
                  <a:lnTo>
                    <a:pt x="12211" y="410479"/>
                  </a:lnTo>
                  <a:lnTo>
                    <a:pt x="22986" y="438298"/>
                  </a:lnTo>
                  <a:lnTo>
                    <a:pt x="28785" y="447140"/>
                  </a:lnTo>
                  <a:lnTo>
                    <a:pt x="34670" y="451731"/>
                  </a:lnTo>
                  <a:lnTo>
                    <a:pt x="43545" y="45540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2" name="SMARTInkShape-2504"/>
            <p:cNvSpPr/>
            <p:nvPr>
              <p:custDataLst>
                <p:tags r:id="rId19"/>
              </p:custDataLst>
            </p:nvPr>
          </p:nvSpPr>
          <p:spPr bwMode="auto">
            <a:xfrm>
              <a:off x="8019425" y="3270062"/>
              <a:ext cx="303045" cy="515909"/>
            </a:xfrm>
            <a:custGeom>
              <a:avLst/>
              <a:gdLst/>
              <a:ahLst/>
              <a:cxnLst/>
              <a:rect l="0" t="0" r="0" b="0"/>
              <a:pathLst>
                <a:path w="303045" h="515909">
                  <a:moveTo>
                    <a:pt x="186958" y="158938"/>
                  </a:moveTo>
                  <a:lnTo>
                    <a:pt x="186958" y="158938"/>
                  </a:lnTo>
                  <a:lnTo>
                    <a:pt x="186958" y="154197"/>
                  </a:lnTo>
                  <a:lnTo>
                    <a:pt x="178855" y="125928"/>
                  </a:lnTo>
                  <a:lnTo>
                    <a:pt x="177281" y="110352"/>
                  </a:lnTo>
                  <a:lnTo>
                    <a:pt x="162221" y="66804"/>
                  </a:lnTo>
                  <a:lnTo>
                    <a:pt x="130392" y="23294"/>
                  </a:lnTo>
                  <a:lnTo>
                    <a:pt x="117502" y="10362"/>
                  </a:lnTo>
                  <a:lnTo>
                    <a:pt x="102437" y="2247"/>
                  </a:lnTo>
                  <a:lnTo>
                    <a:pt x="91185" y="0"/>
                  </a:lnTo>
                  <a:lnTo>
                    <a:pt x="79569" y="1648"/>
                  </a:lnTo>
                  <a:lnTo>
                    <a:pt x="56142" y="8395"/>
                  </a:lnTo>
                  <a:lnTo>
                    <a:pt x="28828" y="31896"/>
                  </a:lnTo>
                  <a:lnTo>
                    <a:pt x="15971" y="53827"/>
                  </a:lnTo>
                  <a:lnTo>
                    <a:pt x="3729" y="87904"/>
                  </a:lnTo>
                  <a:lnTo>
                    <a:pt x="0" y="132202"/>
                  </a:lnTo>
                  <a:lnTo>
                    <a:pt x="4343" y="154213"/>
                  </a:lnTo>
                  <a:lnTo>
                    <a:pt x="20439" y="191527"/>
                  </a:lnTo>
                  <a:lnTo>
                    <a:pt x="28945" y="200872"/>
                  </a:lnTo>
                  <a:lnTo>
                    <a:pt x="50573" y="214956"/>
                  </a:lnTo>
                  <a:lnTo>
                    <a:pt x="68055" y="219523"/>
                  </a:lnTo>
                  <a:lnTo>
                    <a:pt x="85802" y="220876"/>
                  </a:lnTo>
                  <a:lnTo>
                    <a:pt x="126437" y="212318"/>
                  </a:lnTo>
                  <a:lnTo>
                    <a:pt x="138158" y="205622"/>
                  </a:lnTo>
                  <a:lnTo>
                    <a:pt x="144763" y="200192"/>
                  </a:lnTo>
                  <a:lnTo>
                    <a:pt x="154061" y="182075"/>
                  </a:lnTo>
                  <a:lnTo>
                    <a:pt x="164372" y="144257"/>
                  </a:lnTo>
                  <a:lnTo>
                    <a:pt x="169157" y="116130"/>
                  </a:lnTo>
                  <a:lnTo>
                    <a:pt x="171122" y="112540"/>
                  </a:lnTo>
                  <a:lnTo>
                    <a:pt x="177909" y="105484"/>
                  </a:lnTo>
                  <a:lnTo>
                    <a:pt x="177992" y="114878"/>
                  </a:lnTo>
                  <a:lnTo>
                    <a:pt x="175366" y="122158"/>
                  </a:lnTo>
                  <a:lnTo>
                    <a:pt x="173277" y="125488"/>
                  </a:lnTo>
                  <a:lnTo>
                    <a:pt x="169924" y="152221"/>
                  </a:lnTo>
                  <a:lnTo>
                    <a:pt x="164467" y="194948"/>
                  </a:lnTo>
                  <a:lnTo>
                    <a:pt x="160026" y="237562"/>
                  </a:lnTo>
                  <a:lnTo>
                    <a:pt x="154284" y="272413"/>
                  </a:lnTo>
                  <a:lnTo>
                    <a:pt x="151149" y="308867"/>
                  </a:lnTo>
                  <a:lnTo>
                    <a:pt x="145370" y="349653"/>
                  </a:lnTo>
                  <a:lnTo>
                    <a:pt x="142223" y="386323"/>
                  </a:lnTo>
                  <a:lnTo>
                    <a:pt x="135420" y="428529"/>
                  </a:lnTo>
                  <a:lnTo>
                    <a:pt x="133783" y="470049"/>
                  </a:lnTo>
                  <a:lnTo>
                    <a:pt x="133415" y="507760"/>
                  </a:lnTo>
                  <a:lnTo>
                    <a:pt x="134395" y="510549"/>
                  </a:lnTo>
                  <a:lnTo>
                    <a:pt x="136042" y="512408"/>
                  </a:lnTo>
                  <a:lnTo>
                    <a:pt x="141943" y="515908"/>
                  </a:lnTo>
                  <a:lnTo>
                    <a:pt x="160387" y="474642"/>
                  </a:lnTo>
                  <a:lnTo>
                    <a:pt x="172118" y="431643"/>
                  </a:lnTo>
                  <a:lnTo>
                    <a:pt x="181017" y="391985"/>
                  </a:lnTo>
                  <a:lnTo>
                    <a:pt x="186964" y="360741"/>
                  </a:lnTo>
                  <a:lnTo>
                    <a:pt x="193905" y="327011"/>
                  </a:lnTo>
                  <a:lnTo>
                    <a:pt x="203605" y="292176"/>
                  </a:lnTo>
                  <a:lnTo>
                    <a:pt x="214531" y="259496"/>
                  </a:lnTo>
                  <a:lnTo>
                    <a:pt x="229192" y="215853"/>
                  </a:lnTo>
                  <a:lnTo>
                    <a:pt x="243036" y="175031"/>
                  </a:lnTo>
                  <a:lnTo>
                    <a:pt x="258332" y="144276"/>
                  </a:lnTo>
                  <a:lnTo>
                    <a:pt x="270289" y="125063"/>
                  </a:lnTo>
                  <a:lnTo>
                    <a:pt x="278115" y="105995"/>
                  </a:lnTo>
                  <a:lnTo>
                    <a:pt x="303044" y="7857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3" name="SMARTInkShape-2505"/>
            <p:cNvSpPr/>
            <p:nvPr>
              <p:custDataLst>
                <p:tags r:id="rId20"/>
              </p:custDataLst>
            </p:nvPr>
          </p:nvSpPr>
          <p:spPr bwMode="auto">
            <a:xfrm>
              <a:off x="7777793" y="3187898"/>
              <a:ext cx="53544" cy="497684"/>
            </a:xfrm>
            <a:custGeom>
              <a:avLst/>
              <a:gdLst/>
              <a:ahLst/>
              <a:cxnLst/>
              <a:rect l="0" t="0" r="0" b="0"/>
              <a:pathLst>
                <a:path w="53544" h="497684">
                  <a:moveTo>
                    <a:pt x="53543" y="0"/>
                  </a:moveTo>
                  <a:lnTo>
                    <a:pt x="53543" y="0"/>
                  </a:lnTo>
                  <a:lnTo>
                    <a:pt x="48802" y="0"/>
                  </a:lnTo>
                  <a:lnTo>
                    <a:pt x="48398" y="993"/>
                  </a:lnTo>
                  <a:lnTo>
                    <a:pt x="52670" y="7689"/>
                  </a:lnTo>
                  <a:lnTo>
                    <a:pt x="50509" y="11024"/>
                  </a:lnTo>
                  <a:lnTo>
                    <a:pt x="48543" y="13303"/>
                  </a:lnTo>
                  <a:lnTo>
                    <a:pt x="46360" y="21126"/>
                  </a:lnTo>
                  <a:lnTo>
                    <a:pt x="44715" y="64463"/>
                  </a:lnTo>
                  <a:lnTo>
                    <a:pt x="44633" y="104750"/>
                  </a:lnTo>
                  <a:lnTo>
                    <a:pt x="44617" y="147692"/>
                  </a:lnTo>
                  <a:lnTo>
                    <a:pt x="41968" y="186305"/>
                  </a:lnTo>
                  <a:lnTo>
                    <a:pt x="37545" y="222881"/>
                  </a:lnTo>
                  <a:lnTo>
                    <a:pt x="33589" y="261500"/>
                  </a:lnTo>
                  <a:lnTo>
                    <a:pt x="26133" y="304362"/>
                  </a:lnTo>
                  <a:lnTo>
                    <a:pt x="17640" y="345835"/>
                  </a:lnTo>
                  <a:lnTo>
                    <a:pt x="11486" y="383259"/>
                  </a:lnTo>
                  <a:lnTo>
                    <a:pt x="7017" y="419483"/>
                  </a:lnTo>
                  <a:lnTo>
                    <a:pt x="1358" y="457798"/>
                  </a:lnTo>
                  <a:lnTo>
                    <a:pt x="0" y="497683"/>
                  </a:lnTo>
                  <a:lnTo>
                    <a:pt x="981" y="497484"/>
                  </a:lnTo>
                  <a:lnTo>
                    <a:pt x="8895" y="49113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4" name="SMARTInkShape-2506"/>
            <p:cNvSpPr/>
            <p:nvPr>
              <p:custDataLst>
                <p:tags r:id="rId21"/>
              </p:custDataLst>
            </p:nvPr>
          </p:nvSpPr>
          <p:spPr bwMode="auto">
            <a:xfrm>
              <a:off x="7617023" y="3187898"/>
              <a:ext cx="80369" cy="500064"/>
            </a:xfrm>
            <a:custGeom>
              <a:avLst/>
              <a:gdLst/>
              <a:ahLst/>
              <a:cxnLst/>
              <a:rect l="0" t="0" r="0" b="0"/>
              <a:pathLst>
                <a:path w="80369" h="500064">
                  <a:moveTo>
                    <a:pt x="80368" y="0"/>
                  </a:moveTo>
                  <a:lnTo>
                    <a:pt x="80368" y="0"/>
                  </a:lnTo>
                  <a:lnTo>
                    <a:pt x="74231" y="14258"/>
                  </a:lnTo>
                  <a:lnTo>
                    <a:pt x="71683" y="54961"/>
                  </a:lnTo>
                  <a:lnTo>
                    <a:pt x="68840" y="92216"/>
                  </a:lnTo>
                  <a:lnTo>
                    <a:pt x="64384" y="125881"/>
                  </a:lnTo>
                  <a:lnTo>
                    <a:pt x="60418" y="163637"/>
                  </a:lnTo>
                  <a:lnTo>
                    <a:pt x="54634" y="192782"/>
                  </a:lnTo>
                  <a:lnTo>
                    <a:pt x="45448" y="225580"/>
                  </a:lnTo>
                  <a:lnTo>
                    <a:pt x="37397" y="257354"/>
                  </a:lnTo>
                  <a:lnTo>
                    <a:pt x="30512" y="288012"/>
                  </a:lnTo>
                  <a:lnTo>
                    <a:pt x="24145" y="318175"/>
                  </a:lnTo>
                  <a:lnTo>
                    <a:pt x="18007" y="348117"/>
                  </a:lnTo>
                  <a:lnTo>
                    <a:pt x="11620" y="387573"/>
                  </a:lnTo>
                  <a:lnTo>
                    <a:pt x="4720" y="427572"/>
                  </a:lnTo>
                  <a:lnTo>
                    <a:pt x="415" y="469682"/>
                  </a:lnTo>
                  <a:lnTo>
                    <a:pt x="0" y="50006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0" name="SMARTInkShape-Group657"/>
          <p:cNvGrpSpPr/>
          <p:nvPr/>
        </p:nvGrpSpPr>
        <p:grpSpPr>
          <a:xfrm>
            <a:off x="6639677" y="4063117"/>
            <a:ext cx="776730" cy="687150"/>
            <a:chOff x="6639677" y="4063117"/>
            <a:chExt cx="776730" cy="687150"/>
          </a:xfrm>
        </p:grpSpPr>
        <p:sp>
          <p:nvSpPr>
            <p:cNvPr id="76" name="SMARTInkShape-2507"/>
            <p:cNvSpPr/>
            <p:nvPr>
              <p:custDataLst>
                <p:tags r:id="rId11"/>
              </p:custDataLst>
            </p:nvPr>
          </p:nvSpPr>
          <p:spPr bwMode="auto">
            <a:xfrm>
              <a:off x="7241977" y="4071938"/>
              <a:ext cx="174430" cy="455415"/>
            </a:xfrm>
            <a:custGeom>
              <a:avLst/>
              <a:gdLst/>
              <a:ahLst/>
              <a:cxnLst/>
              <a:rect l="0" t="0" r="0" b="0"/>
              <a:pathLst>
                <a:path w="174430" h="455415">
                  <a:moveTo>
                    <a:pt x="0" y="0"/>
                  </a:moveTo>
                  <a:lnTo>
                    <a:pt x="0" y="0"/>
                  </a:lnTo>
                  <a:lnTo>
                    <a:pt x="4740" y="4740"/>
                  </a:lnTo>
                  <a:lnTo>
                    <a:pt x="7067" y="9713"/>
                  </a:lnTo>
                  <a:lnTo>
                    <a:pt x="7688" y="12428"/>
                  </a:lnTo>
                  <a:lnTo>
                    <a:pt x="29618" y="45452"/>
                  </a:lnTo>
                  <a:lnTo>
                    <a:pt x="68626" y="86367"/>
                  </a:lnTo>
                  <a:lnTo>
                    <a:pt x="104194" y="126783"/>
                  </a:lnTo>
                  <a:lnTo>
                    <a:pt x="139900" y="171060"/>
                  </a:lnTo>
                  <a:lnTo>
                    <a:pt x="159950" y="214496"/>
                  </a:lnTo>
                  <a:lnTo>
                    <a:pt x="166786" y="241156"/>
                  </a:lnTo>
                  <a:lnTo>
                    <a:pt x="174429" y="285756"/>
                  </a:lnTo>
                  <a:lnTo>
                    <a:pt x="170488" y="330399"/>
                  </a:lnTo>
                  <a:lnTo>
                    <a:pt x="160058" y="367979"/>
                  </a:lnTo>
                  <a:lnTo>
                    <a:pt x="144770" y="409026"/>
                  </a:lnTo>
                  <a:lnTo>
                    <a:pt x="98226" y="4554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7" name="SMARTInkShape-2508"/>
            <p:cNvSpPr/>
            <p:nvPr>
              <p:custDataLst>
                <p:tags r:id="rId12"/>
              </p:custDataLst>
            </p:nvPr>
          </p:nvSpPr>
          <p:spPr bwMode="auto">
            <a:xfrm>
              <a:off x="7081242" y="4250531"/>
              <a:ext cx="169665" cy="210447"/>
            </a:xfrm>
            <a:custGeom>
              <a:avLst/>
              <a:gdLst/>
              <a:ahLst/>
              <a:cxnLst/>
              <a:rect l="0" t="0" r="0" b="0"/>
              <a:pathLst>
                <a:path w="169665" h="210447">
                  <a:moveTo>
                    <a:pt x="0" y="0"/>
                  </a:moveTo>
                  <a:lnTo>
                    <a:pt x="0" y="0"/>
                  </a:lnTo>
                  <a:lnTo>
                    <a:pt x="43449" y="0"/>
                  </a:lnTo>
                  <a:lnTo>
                    <a:pt x="59699" y="992"/>
                  </a:lnTo>
                  <a:lnTo>
                    <a:pt x="96614" y="13303"/>
                  </a:lnTo>
                  <a:lnTo>
                    <a:pt x="100128" y="15814"/>
                  </a:lnTo>
                  <a:lnTo>
                    <a:pt x="114571" y="33991"/>
                  </a:lnTo>
                  <a:lnTo>
                    <a:pt x="115637" y="44688"/>
                  </a:lnTo>
                  <a:lnTo>
                    <a:pt x="113241" y="52273"/>
                  </a:lnTo>
                  <a:lnTo>
                    <a:pt x="85034" y="92571"/>
                  </a:lnTo>
                  <a:lnTo>
                    <a:pt x="47219" y="133963"/>
                  </a:lnTo>
                  <a:lnTo>
                    <a:pt x="12194" y="177811"/>
                  </a:lnTo>
                  <a:lnTo>
                    <a:pt x="9389" y="184199"/>
                  </a:lnTo>
                  <a:lnTo>
                    <a:pt x="1433" y="194643"/>
                  </a:lnTo>
                  <a:lnTo>
                    <a:pt x="1947" y="196239"/>
                  </a:lnTo>
                  <a:lnTo>
                    <a:pt x="7814" y="203983"/>
                  </a:lnTo>
                  <a:lnTo>
                    <a:pt x="11080" y="204761"/>
                  </a:lnTo>
                  <a:lnTo>
                    <a:pt x="13340" y="204968"/>
                  </a:lnTo>
                  <a:lnTo>
                    <a:pt x="18497" y="207845"/>
                  </a:lnTo>
                  <a:lnTo>
                    <a:pt x="21261" y="210001"/>
                  </a:lnTo>
                  <a:lnTo>
                    <a:pt x="24096" y="210446"/>
                  </a:lnTo>
                  <a:lnTo>
                    <a:pt x="26978" y="209751"/>
                  </a:lnTo>
                  <a:lnTo>
                    <a:pt x="33818" y="207324"/>
                  </a:lnTo>
                  <a:lnTo>
                    <a:pt x="54379" y="203120"/>
                  </a:lnTo>
                  <a:lnTo>
                    <a:pt x="95297" y="184415"/>
                  </a:lnTo>
                  <a:lnTo>
                    <a:pt x="136925" y="162711"/>
                  </a:lnTo>
                  <a:lnTo>
                    <a:pt x="153790" y="147650"/>
                  </a:lnTo>
                  <a:lnTo>
                    <a:pt x="169664" y="12501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8" name="SMARTInkShape-2509"/>
            <p:cNvSpPr/>
            <p:nvPr>
              <p:custDataLst>
                <p:tags r:id="rId13"/>
              </p:custDataLst>
            </p:nvPr>
          </p:nvSpPr>
          <p:spPr bwMode="auto">
            <a:xfrm>
              <a:off x="6943493" y="4063117"/>
              <a:ext cx="200258" cy="480122"/>
            </a:xfrm>
            <a:custGeom>
              <a:avLst/>
              <a:gdLst/>
              <a:ahLst/>
              <a:cxnLst/>
              <a:rect l="0" t="0" r="0" b="0"/>
              <a:pathLst>
                <a:path w="200258" h="480122">
                  <a:moveTo>
                    <a:pt x="200257" y="8821"/>
                  </a:moveTo>
                  <a:lnTo>
                    <a:pt x="200257" y="8821"/>
                  </a:lnTo>
                  <a:lnTo>
                    <a:pt x="200257" y="4080"/>
                  </a:lnTo>
                  <a:lnTo>
                    <a:pt x="199265" y="2684"/>
                  </a:lnTo>
                  <a:lnTo>
                    <a:pt x="197611" y="1753"/>
                  </a:lnTo>
                  <a:lnTo>
                    <a:pt x="191163" y="136"/>
                  </a:lnTo>
                  <a:lnTo>
                    <a:pt x="186954" y="0"/>
                  </a:lnTo>
                  <a:lnTo>
                    <a:pt x="157940" y="12329"/>
                  </a:lnTo>
                  <a:lnTo>
                    <a:pt x="135802" y="29396"/>
                  </a:lnTo>
                  <a:lnTo>
                    <a:pt x="101860" y="72350"/>
                  </a:lnTo>
                  <a:lnTo>
                    <a:pt x="78184" y="111989"/>
                  </a:lnTo>
                  <a:lnTo>
                    <a:pt x="60348" y="146325"/>
                  </a:lnTo>
                  <a:lnTo>
                    <a:pt x="42496" y="186374"/>
                  </a:lnTo>
                  <a:lnTo>
                    <a:pt x="29380" y="229660"/>
                  </a:lnTo>
                  <a:lnTo>
                    <a:pt x="14468" y="273905"/>
                  </a:lnTo>
                  <a:lnTo>
                    <a:pt x="6963" y="318433"/>
                  </a:lnTo>
                  <a:lnTo>
                    <a:pt x="0" y="363046"/>
                  </a:lnTo>
                  <a:lnTo>
                    <a:pt x="1133" y="398203"/>
                  </a:lnTo>
                  <a:lnTo>
                    <a:pt x="10405" y="435757"/>
                  </a:lnTo>
                  <a:lnTo>
                    <a:pt x="15998" y="450255"/>
                  </a:lnTo>
                  <a:lnTo>
                    <a:pt x="24437" y="460667"/>
                  </a:lnTo>
                  <a:lnTo>
                    <a:pt x="45657" y="477655"/>
                  </a:lnTo>
                  <a:lnTo>
                    <a:pt x="55808" y="480121"/>
                  </a:lnTo>
                  <a:lnTo>
                    <a:pt x="66936" y="478571"/>
                  </a:lnTo>
                  <a:lnTo>
                    <a:pt x="102030" y="46423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79" name="SMARTInkShape-2510"/>
            <p:cNvSpPr/>
            <p:nvPr>
              <p:custDataLst>
                <p:tags r:id="rId14"/>
              </p:custDataLst>
            </p:nvPr>
          </p:nvSpPr>
          <p:spPr bwMode="auto">
            <a:xfrm>
              <a:off x="6639677" y="4215378"/>
              <a:ext cx="227254" cy="534889"/>
            </a:xfrm>
            <a:custGeom>
              <a:avLst/>
              <a:gdLst/>
              <a:ahLst/>
              <a:cxnLst/>
              <a:rect l="0" t="0" r="0" b="0"/>
              <a:pathLst>
                <a:path w="227254" h="534889">
                  <a:moveTo>
                    <a:pt x="120096" y="97661"/>
                  </a:moveTo>
                  <a:lnTo>
                    <a:pt x="120096" y="97661"/>
                  </a:lnTo>
                  <a:lnTo>
                    <a:pt x="120096" y="92921"/>
                  </a:lnTo>
                  <a:lnTo>
                    <a:pt x="122742" y="87947"/>
                  </a:lnTo>
                  <a:lnTo>
                    <a:pt x="124837" y="85232"/>
                  </a:lnTo>
                  <a:lnTo>
                    <a:pt x="127164" y="76924"/>
                  </a:lnTo>
                  <a:lnTo>
                    <a:pt x="127785" y="71929"/>
                  </a:lnTo>
                  <a:lnTo>
                    <a:pt x="125829" y="63735"/>
                  </a:lnTo>
                  <a:lnTo>
                    <a:pt x="122644" y="55794"/>
                  </a:lnTo>
                  <a:lnTo>
                    <a:pt x="115691" y="28782"/>
                  </a:lnTo>
                  <a:lnTo>
                    <a:pt x="107886" y="19754"/>
                  </a:lnTo>
                  <a:lnTo>
                    <a:pt x="88098" y="3727"/>
                  </a:lnTo>
                  <a:lnTo>
                    <a:pt x="81732" y="1342"/>
                  </a:lnTo>
                  <a:lnTo>
                    <a:pt x="67828" y="0"/>
                  </a:lnTo>
                  <a:lnTo>
                    <a:pt x="59494" y="2331"/>
                  </a:lnTo>
                  <a:lnTo>
                    <a:pt x="46578" y="11868"/>
                  </a:lnTo>
                  <a:lnTo>
                    <a:pt x="32829" y="27261"/>
                  </a:lnTo>
                  <a:lnTo>
                    <a:pt x="11040" y="63255"/>
                  </a:lnTo>
                  <a:lnTo>
                    <a:pt x="195" y="102023"/>
                  </a:lnTo>
                  <a:lnTo>
                    <a:pt x="0" y="117459"/>
                  </a:lnTo>
                  <a:lnTo>
                    <a:pt x="6305" y="156909"/>
                  </a:lnTo>
                  <a:lnTo>
                    <a:pt x="8516" y="160972"/>
                  </a:lnTo>
                  <a:lnTo>
                    <a:pt x="21110" y="171431"/>
                  </a:lnTo>
                  <a:lnTo>
                    <a:pt x="43144" y="182862"/>
                  </a:lnTo>
                  <a:lnTo>
                    <a:pt x="67789" y="186418"/>
                  </a:lnTo>
                  <a:lnTo>
                    <a:pt x="94893" y="179222"/>
                  </a:lnTo>
                  <a:lnTo>
                    <a:pt x="101619" y="173267"/>
                  </a:lnTo>
                  <a:lnTo>
                    <a:pt x="116046" y="153772"/>
                  </a:lnTo>
                  <a:lnTo>
                    <a:pt x="127627" y="109434"/>
                  </a:lnTo>
                  <a:lnTo>
                    <a:pt x="129023" y="71073"/>
                  </a:lnTo>
                  <a:lnTo>
                    <a:pt x="128033" y="85170"/>
                  </a:lnTo>
                  <a:lnTo>
                    <a:pt x="121958" y="109708"/>
                  </a:lnTo>
                  <a:lnTo>
                    <a:pt x="120341" y="152642"/>
                  </a:lnTo>
                  <a:lnTo>
                    <a:pt x="120144" y="196752"/>
                  </a:lnTo>
                  <a:lnTo>
                    <a:pt x="120111" y="231863"/>
                  </a:lnTo>
                  <a:lnTo>
                    <a:pt x="120100" y="270047"/>
                  </a:lnTo>
                  <a:lnTo>
                    <a:pt x="120098" y="312780"/>
                  </a:lnTo>
                  <a:lnTo>
                    <a:pt x="120097" y="356861"/>
                  </a:lnTo>
                  <a:lnTo>
                    <a:pt x="122743" y="398695"/>
                  </a:lnTo>
                  <a:lnTo>
                    <a:pt x="127164" y="436226"/>
                  </a:lnTo>
                  <a:lnTo>
                    <a:pt x="128658" y="479723"/>
                  </a:lnTo>
                  <a:lnTo>
                    <a:pt x="136682" y="522618"/>
                  </a:lnTo>
                  <a:lnTo>
                    <a:pt x="137922" y="534888"/>
                  </a:lnTo>
                  <a:lnTo>
                    <a:pt x="137954" y="497047"/>
                  </a:lnTo>
                  <a:lnTo>
                    <a:pt x="138948" y="455173"/>
                  </a:lnTo>
                  <a:lnTo>
                    <a:pt x="144093" y="414485"/>
                  </a:lnTo>
                  <a:lnTo>
                    <a:pt x="146058" y="370018"/>
                  </a:lnTo>
                  <a:lnTo>
                    <a:pt x="146517" y="336779"/>
                  </a:lnTo>
                  <a:lnTo>
                    <a:pt x="149368" y="304808"/>
                  </a:lnTo>
                  <a:lnTo>
                    <a:pt x="156551" y="264210"/>
                  </a:lnTo>
                  <a:lnTo>
                    <a:pt x="163126" y="223825"/>
                  </a:lnTo>
                  <a:lnTo>
                    <a:pt x="169317" y="207974"/>
                  </a:lnTo>
                  <a:lnTo>
                    <a:pt x="194255" y="163330"/>
                  </a:lnTo>
                  <a:lnTo>
                    <a:pt x="212006" y="126336"/>
                  </a:lnTo>
                  <a:lnTo>
                    <a:pt x="227253" y="10659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88" name="SMARTInkShape-Group658"/>
          <p:cNvGrpSpPr/>
          <p:nvPr/>
        </p:nvGrpSpPr>
        <p:grpSpPr>
          <a:xfrm>
            <a:off x="7679531" y="3955852"/>
            <a:ext cx="1194628" cy="748999"/>
            <a:chOff x="7679531" y="3955852"/>
            <a:chExt cx="1194628" cy="748999"/>
          </a:xfrm>
        </p:grpSpPr>
        <p:sp>
          <p:nvSpPr>
            <p:cNvPr id="81" name="SMARTInkShape-2511"/>
            <p:cNvSpPr/>
            <p:nvPr>
              <p:custDataLst>
                <p:tags r:id="rId4"/>
              </p:custDataLst>
            </p:nvPr>
          </p:nvSpPr>
          <p:spPr bwMode="auto">
            <a:xfrm>
              <a:off x="8719159" y="3955852"/>
              <a:ext cx="155000" cy="625079"/>
            </a:xfrm>
            <a:custGeom>
              <a:avLst/>
              <a:gdLst/>
              <a:ahLst/>
              <a:cxnLst/>
              <a:rect l="0" t="0" r="0" b="0"/>
              <a:pathLst>
                <a:path w="155000" h="625079">
                  <a:moveTo>
                    <a:pt x="5146" y="0"/>
                  </a:moveTo>
                  <a:lnTo>
                    <a:pt x="5146" y="0"/>
                  </a:lnTo>
                  <a:lnTo>
                    <a:pt x="0" y="0"/>
                  </a:lnTo>
                  <a:lnTo>
                    <a:pt x="2198" y="0"/>
                  </a:lnTo>
                  <a:lnTo>
                    <a:pt x="3180" y="992"/>
                  </a:lnTo>
                  <a:lnTo>
                    <a:pt x="17497" y="38159"/>
                  </a:lnTo>
                  <a:lnTo>
                    <a:pt x="36175" y="72911"/>
                  </a:lnTo>
                  <a:lnTo>
                    <a:pt x="58973" y="116965"/>
                  </a:lnTo>
                  <a:lnTo>
                    <a:pt x="76656" y="154710"/>
                  </a:lnTo>
                  <a:lnTo>
                    <a:pt x="89514" y="183854"/>
                  </a:lnTo>
                  <a:lnTo>
                    <a:pt x="105150" y="216650"/>
                  </a:lnTo>
                  <a:lnTo>
                    <a:pt x="119376" y="248424"/>
                  </a:lnTo>
                  <a:lnTo>
                    <a:pt x="131321" y="280075"/>
                  </a:lnTo>
                  <a:lnTo>
                    <a:pt x="139937" y="313985"/>
                  </a:lnTo>
                  <a:lnTo>
                    <a:pt x="147073" y="346254"/>
                  </a:lnTo>
                  <a:lnTo>
                    <a:pt x="152561" y="377133"/>
                  </a:lnTo>
                  <a:lnTo>
                    <a:pt x="154999" y="407393"/>
                  </a:lnTo>
                  <a:lnTo>
                    <a:pt x="153437" y="437378"/>
                  </a:lnTo>
                  <a:lnTo>
                    <a:pt x="148444" y="467242"/>
                  </a:lnTo>
                  <a:lnTo>
                    <a:pt x="134476" y="510953"/>
                  </a:lnTo>
                  <a:lnTo>
                    <a:pt x="115785" y="549481"/>
                  </a:lnTo>
                  <a:lnTo>
                    <a:pt x="85002" y="585039"/>
                  </a:lnTo>
                  <a:lnTo>
                    <a:pt x="31935" y="625078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2" name="SMARTInkShape-2512"/>
            <p:cNvSpPr/>
            <p:nvPr>
              <p:custDataLst>
                <p:tags r:id="rId5"/>
              </p:custDataLst>
            </p:nvPr>
          </p:nvSpPr>
          <p:spPr bwMode="auto">
            <a:xfrm>
              <a:off x="8527852" y="4054078"/>
              <a:ext cx="124057" cy="401837"/>
            </a:xfrm>
            <a:custGeom>
              <a:avLst/>
              <a:gdLst/>
              <a:ahLst/>
              <a:cxnLst/>
              <a:rect l="0" t="0" r="0" b="0"/>
              <a:pathLst>
                <a:path w="124057" h="401837">
                  <a:moveTo>
                    <a:pt x="0" y="0"/>
                  </a:moveTo>
                  <a:lnTo>
                    <a:pt x="0" y="0"/>
                  </a:lnTo>
                  <a:lnTo>
                    <a:pt x="7129" y="8121"/>
                  </a:lnTo>
                  <a:lnTo>
                    <a:pt x="29503" y="47596"/>
                  </a:lnTo>
                  <a:lnTo>
                    <a:pt x="55919" y="84540"/>
                  </a:lnTo>
                  <a:lnTo>
                    <a:pt x="73369" y="123782"/>
                  </a:lnTo>
                  <a:lnTo>
                    <a:pt x="95631" y="165231"/>
                  </a:lnTo>
                  <a:lnTo>
                    <a:pt x="111016" y="204507"/>
                  </a:lnTo>
                  <a:lnTo>
                    <a:pt x="117730" y="240929"/>
                  </a:lnTo>
                  <a:lnTo>
                    <a:pt x="124056" y="279590"/>
                  </a:lnTo>
                  <a:lnTo>
                    <a:pt x="123739" y="303438"/>
                  </a:lnTo>
                  <a:lnTo>
                    <a:pt x="112549" y="335937"/>
                  </a:lnTo>
                  <a:lnTo>
                    <a:pt x="78251" y="376893"/>
                  </a:lnTo>
                  <a:lnTo>
                    <a:pt x="67519" y="385789"/>
                  </a:lnTo>
                  <a:lnTo>
                    <a:pt x="26789" y="40183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3" name="SMARTInkShape-2513"/>
            <p:cNvSpPr/>
            <p:nvPr>
              <p:custDataLst>
                <p:tags r:id="rId6"/>
              </p:custDataLst>
            </p:nvPr>
          </p:nvSpPr>
          <p:spPr bwMode="auto">
            <a:xfrm>
              <a:off x="8349309" y="4268391"/>
              <a:ext cx="196403" cy="187401"/>
            </a:xfrm>
            <a:custGeom>
              <a:avLst/>
              <a:gdLst/>
              <a:ahLst/>
              <a:cxnLst/>
              <a:rect l="0" t="0" r="0" b="0"/>
              <a:pathLst>
                <a:path w="196403" h="187401">
                  <a:moveTo>
                    <a:pt x="44597" y="0"/>
                  </a:moveTo>
                  <a:lnTo>
                    <a:pt x="44597" y="0"/>
                  </a:lnTo>
                  <a:lnTo>
                    <a:pt x="49338" y="0"/>
                  </a:lnTo>
                  <a:lnTo>
                    <a:pt x="54311" y="2645"/>
                  </a:lnTo>
                  <a:lnTo>
                    <a:pt x="59828" y="6136"/>
                  </a:lnTo>
                  <a:lnTo>
                    <a:pt x="83507" y="15813"/>
                  </a:lnTo>
                  <a:lnTo>
                    <a:pt x="106943" y="33127"/>
                  </a:lnTo>
                  <a:lnTo>
                    <a:pt x="112986" y="35559"/>
                  </a:lnTo>
                  <a:lnTo>
                    <a:pt x="118980" y="39947"/>
                  </a:lnTo>
                  <a:lnTo>
                    <a:pt x="122305" y="45204"/>
                  </a:lnTo>
                  <a:lnTo>
                    <a:pt x="124177" y="56388"/>
                  </a:lnTo>
                  <a:lnTo>
                    <a:pt x="124809" y="68464"/>
                  </a:lnTo>
                  <a:lnTo>
                    <a:pt x="122250" y="72761"/>
                  </a:lnTo>
                  <a:lnTo>
                    <a:pt x="100054" y="103403"/>
                  </a:lnTo>
                  <a:lnTo>
                    <a:pt x="59572" y="127616"/>
                  </a:lnTo>
                  <a:lnTo>
                    <a:pt x="16949" y="154410"/>
                  </a:lnTo>
                  <a:lnTo>
                    <a:pt x="6530" y="163600"/>
                  </a:lnTo>
                  <a:lnTo>
                    <a:pt x="2873" y="169614"/>
                  </a:lnTo>
                  <a:lnTo>
                    <a:pt x="334" y="178403"/>
                  </a:lnTo>
                  <a:lnTo>
                    <a:pt x="0" y="186126"/>
                  </a:lnTo>
                  <a:lnTo>
                    <a:pt x="975" y="186592"/>
                  </a:lnTo>
                  <a:lnTo>
                    <a:pt x="12382" y="187400"/>
                  </a:lnTo>
                  <a:lnTo>
                    <a:pt x="53780" y="169427"/>
                  </a:lnTo>
                  <a:lnTo>
                    <a:pt x="90455" y="154749"/>
                  </a:lnTo>
                  <a:lnTo>
                    <a:pt x="115401" y="144850"/>
                  </a:lnTo>
                  <a:lnTo>
                    <a:pt x="159558" y="112759"/>
                  </a:lnTo>
                  <a:lnTo>
                    <a:pt x="196402" y="7143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4" name="SMARTInkShape-2514"/>
            <p:cNvSpPr/>
            <p:nvPr>
              <p:custDataLst>
                <p:tags r:id="rId7"/>
              </p:custDataLst>
            </p:nvPr>
          </p:nvSpPr>
          <p:spPr bwMode="auto">
            <a:xfrm>
              <a:off x="8215561" y="4098727"/>
              <a:ext cx="187276" cy="428626"/>
            </a:xfrm>
            <a:custGeom>
              <a:avLst/>
              <a:gdLst/>
              <a:ahLst/>
              <a:cxnLst/>
              <a:rect l="0" t="0" r="0" b="0"/>
              <a:pathLst>
                <a:path w="187276" h="428626">
                  <a:moveTo>
                    <a:pt x="187275" y="0"/>
                  </a:moveTo>
                  <a:lnTo>
                    <a:pt x="187275" y="0"/>
                  </a:lnTo>
                  <a:lnTo>
                    <a:pt x="147546" y="992"/>
                  </a:lnTo>
                  <a:lnTo>
                    <a:pt x="106633" y="15230"/>
                  </a:lnTo>
                  <a:lnTo>
                    <a:pt x="86873" y="24907"/>
                  </a:lnTo>
                  <a:lnTo>
                    <a:pt x="68450" y="40893"/>
                  </a:lnTo>
                  <a:lnTo>
                    <a:pt x="38651" y="84606"/>
                  </a:lnTo>
                  <a:lnTo>
                    <a:pt x="19710" y="126440"/>
                  </a:lnTo>
                  <a:lnTo>
                    <a:pt x="9303" y="161156"/>
                  </a:lnTo>
                  <a:lnTo>
                    <a:pt x="2582" y="199224"/>
                  </a:lnTo>
                  <a:lnTo>
                    <a:pt x="589" y="239276"/>
                  </a:lnTo>
                  <a:lnTo>
                    <a:pt x="0" y="276279"/>
                  </a:lnTo>
                  <a:lnTo>
                    <a:pt x="2471" y="312378"/>
                  </a:lnTo>
                  <a:lnTo>
                    <a:pt x="12195" y="355391"/>
                  </a:lnTo>
                  <a:lnTo>
                    <a:pt x="24662" y="385422"/>
                  </a:lnTo>
                  <a:lnTo>
                    <a:pt x="50527" y="420553"/>
                  </a:lnTo>
                  <a:lnTo>
                    <a:pt x="60683" y="425037"/>
                  </a:lnTo>
                  <a:lnTo>
                    <a:pt x="89048" y="42862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5" name="SMARTInkShape-2515"/>
            <p:cNvSpPr/>
            <p:nvPr>
              <p:custDataLst>
                <p:tags r:id="rId8"/>
              </p:custDataLst>
            </p:nvPr>
          </p:nvSpPr>
          <p:spPr bwMode="auto">
            <a:xfrm>
              <a:off x="8037985" y="4223898"/>
              <a:ext cx="148698" cy="480953"/>
            </a:xfrm>
            <a:custGeom>
              <a:avLst/>
              <a:gdLst/>
              <a:ahLst/>
              <a:cxnLst/>
              <a:rect l="0" t="0" r="0" b="0"/>
              <a:pathLst>
                <a:path w="148698" h="480953">
                  <a:moveTo>
                    <a:pt x="52312" y="80211"/>
                  </a:moveTo>
                  <a:lnTo>
                    <a:pt x="52312" y="80211"/>
                  </a:lnTo>
                  <a:lnTo>
                    <a:pt x="52312" y="71649"/>
                  </a:lnTo>
                  <a:lnTo>
                    <a:pt x="47571" y="76131"/>
                  </a:lnTo>
                  <a:lnTo>
                    <a:pt x="45244" y="81043"/>
                  </a:lnTo>
                  <a:lnTo>
                    <a:pt x="44623" y="83743"/>
                  </a:lnTo>
                  <a:lnTo>
                    <a:pt x="51808" y="127759"/>
                  </a:lnTo>
                  <a:lnTo>
                    <a:pt x="52213" y="165891"/>
                  </a:lnTo>
                  <a:lnTo>
                    <a:pt x="57022" y="199966"/>
                  </a:lnTo>
                  <a:lnTo>
                    <a:pt x="60408" y="240898"/>
                  </a:lnTo>
                  <a:lnTo>
                    <a:pt x="60994" y="274556"/>
                  </a:lnTo>
                  <a:lnTo>
                    <a:pt x="61169" y="309664"/>
                  </a:lnTo>
                  <a:lnTo>
                    <a:pt x="60228" y="345201"/>
                  </a:lnTo>
                  <a:lnTo>
                    <a:pt x="55099" y="379874"/>
                  </a:lnTo>
                  <a:lnTo>
                    <a:pt x="52862" y="418760"/>
                  </a:lnTo>
                  <a:lnTo>
                    <a:pt x="51393" y="456956"/>
                  </a:lnTo>
                  <a:lnTo>
                    <a:pt x="43753" y="480952"/>
                  </a:lnTo>
                  <a:lnTo>
                    <a:pt x="43492" y="476982"/>
                  </a:lnTo>
                  <a:lnTo>
                    <a:pt x="40785" y="472189"/>
                  </a:lnTo>
                  <a:lnTo>
                    <a:pt x="38674" y="469522"/>
                  </a:lnTo>
                  <a:lnTo>
                    <a:pt x="35703" y="451547"/>
                  </a:lnTo>
                  <a:lnTo>
                    <a:pt x="31971" y="407475"/>
                  </a:lnTo>
                  <a:lnTo>
                    <a:pt x="27433" y="371316"/>
                  </a:lnTo>
                  <a:lnTo>
                    <a:pt x="23442" y="329183"/>
                  </a:lnTo>
                  <a:lnTo>
                    <a:pt x="18646" y="299014"/>
                  </a:lnTo>
                  <a:lnTo>
                    <a:pt x="13206" y="265762"/>
                  </a:lnTo>
                  <a:lnTo>
                    <a:pt x="10126" y="231139"/>
                  </a:lnTo>
                  <a:lnTo>
                    <a:pt x="7766" y="196900"/>
                  </a:lnTo>
                  <a:lnTo>
                    <a:pt x="3409" y="165146"/>
                  </a:lnTo>
                  <a:lnTo>
                    <a:pt x="119" y="124119"/>
                  </a:lnTo>
                  <a:lnTo>
                    <a:pt x="0" y="82821"/>
                  </a:lnTo>
                  <a:lnTo>
                    <a:pt x="7127" y="38536"/>
                  </a:lnTo>
                  <a:lnTo>
                    <a:pt x="7306" y="34568"/>
                  </a:lnTo>
                  <a:lnTo>
                    <a:pt x="10150" y="27514"/>
                  </a:lnTo>
                  <a:lnTo>
                    <a:pt x="12298" y="24244"/>
                  </a:lnTo>
                  <a:lnTo>
                    <a:pt x="36333" y="5849"/>
                  </a:lnTo>
                  <a:lnTo>
                    <a:pt x="45541" y="2513"/>
                  </a:lnTo>
                  <a:lnTo>
                    <a:pt x="85180" y="0"/>
                  </a:lnTo>
                  <a:lnTo>
                    <a:pt x="123732" y="7546"/>
                  </a:lnTo>
                  <a:lnTo>
                    <a:pt x="127706" y="9940"/>
                  </a:lnTo>
                  <a:lnTo>
                    <a:pt x="144323" y="28783"/>
                  </a:lnTo>
                  <a:lnTo>
                    <a:pt x="147776" y="37841"/>
                  </a:lnTo>
                  <a:lnTo>
                    <a:pt x="148697" y="43035"/>
                  </a:lnTo>
                  <a:lnTo>
                    <a:pt x="147074" y="51452"/>
                  </a:lnTo>
                  <a:lnTo>
                    <a:pt x="125599" y="92389"/>
                  </a:lnTo>
                  <a:lnTo>
                    <a:pt x="79101" y="14271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6" name="SMARTInkShape-2516"/>
            <p:cNvSpPr/>
            <p:nvPr>
              <p:custDataLst>
                <p:tags r:id="rId9"/>
              </p:custDataLst>
            </p:nvPr>
          </p:nvSpPr>
          <p:spPr bwMode="auto">
            <a:xfrm>
              <a:off x="7795629" y="4036219"/>
              <a:ext cx="35708" cy="473274"/>
            </a:xfrm>
            <a:custGeom>
              <a:avLst/>
              <a:gdLst/>
              <a:ahLst/>
              <a:cxnLst/>
              <a:rect l="0" t="0" r="0" b="0"/>
              <a:pathLst>
                <a:path w="35708" h="473274">
                  <a:moveTo>
                    <a:pt x="35707" y="0"/>
                  </a:moveTo>
                  <a:lnTo>
                    <a:pt x="35707" y="0"/>
                  </a:lnTo>
                  <a:lnTo>
                    <a:pt x="35707" y="7688"/>
                  </a:lnTo>
                  <a:lnTo>
                    <a:pt x="23433" y="29079"/>
                  </a:lnTo>
                  <a:lnTo>
                    <a:pt x="13194" y="72553"/>
                  </a:lnTo>
                  <a:lnTo>
                    <a:pt x="13989" y="110022"/>
                  </a:lnTo>
                  <a:lnTo>
                    <a:pt x="7775" y="143724"/>
                  </a:lnTo>
                  <a:lnTo>
                    <a:pt x="2295" y="181491"/>
                  </a:lnTo>
                  <a:lnTo>
                    <a:pt x="672" y="218808"/>
                  </a:lnTo>
                  <a:lnTo>
                    <a:pt x="191" y="254009"/>
                  </a:lnTo>
                  <a:lnTo>
                    <a:pt x="48" y="293212"/>
                  </a:lnTo>
                  <a:lnTo>
                    <a:pt x="0" y="337274"/>
                  </a:lnTo>
                  <a:lnTo>
                    <a:pt x="6127" y="380778"/>
                  </a:lnTo>
                  <a:lnTo>
                    <a:pt x="13291" y="423463"/>
                  </a:lnTo>
                  <a:lnTo>
                    <a:pt x="26962" y="459548"/>
                  </a:lnTo>
                  <a:lnTo>
                    <a:pt x="35707" y="47327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87" name="SMARTInkShape-2517"/>
            <p:cNvSpPr/>
            <p:nvPr>
              <p:custDataLst>
                <p:tags r:id="rId10"/>
              </p:custDataLst>
            </p:nvPr>
          </p:nvSpPr>
          <p:spPr bwMode="auto">
            <a:xfrm>
              <a:off x="7679531" y="4085480"/>
              <a:ext cx="40280" cy="370435"/>
            </a:xfrm>
            <a:custGeom>
              <a:avLst/>
              <a:gdLst/>
              <a:ahLst/>
              <a:cxnLst/>
              <a:rect l="0" t="0" r="0" b="0"/>
              <a:pathLst>
                <a:path w="40280" h="370435">
                  <a:moveTo>
                    <a:pt x="26789" y="13247"/>
                  </a:moveTo>
                  <a:lnTo>
                    <a:pt x="26789" y="13247"/>
                  </a:lnTo>
                  <a:lnTo>
                    <a:pt x="26789" y="8506"/>
                  </a:lnTo>
                  <a:lnTo>
                    <a:pt x="29435" y="3533"/>
                  </a:lnTo>
                  <a:lnTo>
                    <a:pt x="31530" y="818"/>
                  </a:lnTo>
                  <a:lnTo>
                    <a:pt x="32926" y="0"/>
                  </a:lnTo>
                  <a:lnTo>
                    <a:pt x="33857" y="447"/>
                  </a:lnTo>
                  <a:lnTo>
                    <a:pt x="35610" y="4091"/>
                  </a:lnTo>
                  <a:lnTo>
                    <a:pt x="30946" y="13731"/>
                  </a:lnTo>
                  <a:lnTo>
                    <a:pt x="31283" y="23714"/>
                  </a:lnTo>
                  <a:lnTo>
                    <a:pt x="40279" y="60265"/>
                  </a:lnTo>
                  <a:lnTo>
                    <a:pt x="36914" y="103600"/>
                  </a:lnTo>
                  <a:lnTo>
                    <a:pt x="36073" y="138575"/>
                  </a:lnTo>
                  <a:lnTo>
                    <a:pt x="33178" y="174073"/>
                  </a:lnTo>
                  <a:lnTo>
                    <a:pt x="28051" y="216884"/>
                  </a:lnTo>
                  <a:lnTo>
                    <a:pt x="19909" y="260140"/>
                  </a:lnTo>
                  <a:lnTo>
                    <a:pt x="8747" y="298377"/>
                  </a:lnTo>
                  <a:lnTo>
                    <a:pt x="1152" y="336435"/>
                  </a:lnTo>
                  <a:lnTo>
                    <a:pt x="0" y="37043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42631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#1 (GMMs)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EM corresponds to coordinate ascent on F</a:t>
            </a:r>
          </a:p>
          <a:p>
            <a:pPr lvl="1"/>
            <a:r>
              <a:rPr lang="en-US" dirty="0"/>
              <a:t>Thus, maximizes lower bound on marginal log likelihood</a:t>
            </a:r>
          </a:p>
          <a:p>
            <a:pPr lvl="1"/>
            <a:endParaRPr lang="en-US" dirty="0"/>
          </a:p>
          <a:p>
            <a:endParaRPr lang="en-US" b="1" dirty="0"/>
          </a:p>
          <a:p>
            <a:r>
              <a:rPr lang="en-US" b="1" dirty="0"/>
              <a:t>E-step</a:t>
            </a:r>
            <a:r>
              <a:rPr lang="en-US" dirty="0"/>
              <a:t>: Fix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dirty="0"/>
              <a:t> maximize F over Q</a:t>
            </a:r>
            <a:r>
              <a:rPr lang="en-US" baseline="-25000" dirty="0"/>
              <a:t>i</a:t>
            </a:r>
            <a:endParaRPr lang="en-US" dirty="0"/>
          </a:p>
          <a:p>
            <a:r>
              <a:rPr lang="en-US" b="1" dirty="0"/>
              <a:t>M-step</a:t>
            </a:r>
            <a:r>
              <a:rPr lang="en-US" dirty="0"/>
              <a:t>: Fix Q</a:t>
            </a:r>
            <a:r>
              <a:rPr lang="en-US" baseline="-25000" dirty="0"/>
              <a:t>i</a:t>
            </a:r>
            <a:r>
              <a:rPr lang="en-US" baseline="30000" dirty="0"/>
              <a:t>(t)</a:t>
            </a:r>
            <a:r>
              <a:rPr lang="en-US" dirty="0"/>
              <a:t>, maximize F over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D51720-2C29-7849-8CB0-FFBDAC5A1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8703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/>
              <a:t>E-step</a:t>
            </a:r>
            <a:r>
              <a:rPr lang="en-US" sz="2400" dirty="0"/>
              <a:t>: Fix </a:t>
            </a:r>
            <a:r>
              <a:rPr lang="en-US" sz="2400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sz="2400" dirty="0"/>
              <a:t> maximize F over Q:</a:t>
            </a: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endParaRPr lang="en-US" dirty="0">
              <a:sym typeface="Symbol" pitchFamily="80" charset="2"/>
            </a:endParaRPr>
          </a:p>
          <a:p>
            <a:pPr lvl="1"/>
            <a:endParaRPr lang="en-US" sz="2000" dirty="0">
              <a:sym typeface="Symbol" pitchFamily="80" charset="2"/>
            </a:endParaRPr>
          </a:p>
          <a:p>
            <a:pPr lvl="1"/>
            <a:r>
              <a:rPr lang="en-US" sz="2000" dirty="0">
                <a:sym typeface="Symbol" pitchFamily="80" charset="2"/>
              </a:rPr>
              <a:t>“Realigns” F with likelihood: 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5486400"/>
            <a:ext cx="2044700" cy="27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019800"/>
            <a:ext cx="3060700" cy="342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2286000"/>
            <a:ext cx="6388100" cy="27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173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8229600" cy="1143000"/>
          </a:xfrm>
        </p:spPr>
        <p:txBody>
          <a:bodyPr/>
          <a:lstStyle/>
          <a:p>
            <a:r>
              <a:rPr lang="en-US"/>
              <a:t>EM is coordinate ascent</a:t>
            </a:r>
          </a:p>
        </p:txBody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4953000"/>
          </a:xfrm>
          <a:noFill/>
          <a:ln/>
        </p:spPr>
        <p:txBody>
          <a:bodyPr/>
          <a:lstStyle/>
          <a:p>
            <a:r>
              <a:rPr lang="en-US" sz="2400" b="1" dirty="0"/>
              <a:t>M-step</a:t>
            </a:r>
            <a:r>
              <a:rPr lang="en-US" sz="2400" dirty="0"/>
              <a:t>: Fix Q</a:t>
            </a:r>
            <a:r>
              <a:rPr lang="en-US" sz="2400" baseline="30000" dirty="0"/>
              <a:t>(t)</a:t>
            </a:r>
            <a:r>
              <a:rPr lang="en-US" sz="2400" dirty="0"/>
              <a:t>, maximize F over </a:t>
            </a:r>
            <a:r>
              <a:rPr lang="en-US" sz="2400" dirty="0">
                <a:latin typeface="Symbol" pitchFamily="80" charset="2"/>
                <a:sym typeface="Symbol" pitchFamily="80" charset="2"/>
              </a:rPr>
              <a:t></a:t>
            </a: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endParaRPr lang="en-US" sz="2400" dirty="0">
              <a:latin typeface="Symbol" pitchFamily="80" charset="2"/>
              <a:sym typeface="Symbol" pitchFamily="80" charset="2"/>
            </a:endParaRPr>
          </a:p>
          <a:p>
            <a:endParaRPr lang="en-US" dirty="0">
              <a:latin typeface="Symbol" pitchFamily="80" charset="2"/>
              <a:sym typeface="Symbol" pitchFamily="80" charset="2"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Corresponds to weighted dataset: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1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=1&gt;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=1|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=2&gt;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=2|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&lt;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,</a:t>
            </a:r>
            <a:r>
              <a:rPr lang="en-US" sz="1600" b="1" dirty="0"/>
              <a:t>z</a:t>
            </a:r>
            <a:r>
              <a:rPr lang="en-US" sz="1600" dirty="0"/>
              <a:t>=3&gt; with weight Q</a:t>
            </a:r>
            <a:r>
              <a:rPr lang="en-US" sz="1600" baseline="30000" dirty="0"/>
              <a:t>(t+1)</a:t>
            </a:r>
            <a:r>
              <a:rPr lang="en-US" sz="1600" dirty="0"/>
              <a:t>(</a:t>
            </a:r>
            <a:r>
              <a:rPr lang="en-US" sz="1600" b="1" dirty="0"/>
              <a:t>z</a:t>
            </a:r>
            <a:r>
              <a:rPr lang="en-US" sz="1600" dirty="0"/>
              <a:t>=3|</a:t>
            </a:r>
            <a:r>
              <a:rPr lang="en-US" sz="1600" b="1" dirty="0"/>
              <a:t>x</a:t>
            </a:r>
            <a:r>
              <a:rPr lang="en-US" sz="1600" baseline="-25000" dirty="0"/>
              <a:t>2</a:t>
            </a:r>
            <a:r>
              <a:rPr lang="en-US" sz="16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…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914400"/>
            <a:ext cx="5727700" cy="749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6700" y="2209800"/>
            <a:ext cx="6057900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872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fig11.16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96043"/>
            <a:ext cx="6654114" cy="5861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041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GMM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 descr="fig11.3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81200"/>
            <a:ext cx="3486469" cy="2743200"/>
          </a:xfrm>
          <a:prstGeom prst="rect">
            <a:avLst/>
          </a:prstGeom>
        </p:spPr>
      </p:pic>
      <p:pic>
        <p:nvPicPr>
          <p:cNvPr id="9" name="Picture 8" descr="fig11.3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057400"/>
            <a:ext cx="4176928" cy="2743200"/>
          </a:xfrm>
          <a:prstGeom prst="rect">
            <a:avLst/>
          </a:prstGeom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Figure Credit: Kevin Murphy</a:t>
            </a:r>
          </a:p>
        </p:txBody>
      </p:sp>
    </p:spTree>
    <p:extLst>
      <p:ext uri="{BB962C8B-B14F-4D97-AF65-F5344CB8AC3E}">
        <p14:creationId xmlns:p14="http://schemas.microsoft.com/office/powerpoint/2010/main" val="234489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 for Learning GMMs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Simple Update Rules</a:t>
            </a:r>
          </a:p>
          <a:p>
            <a:endParaRPr lang="en-US" b="1" dirty="0"/>
          </a:p>
          <a:p>
            <a:r>
              <a:rPr lang="en-US" b="1" dirty="0"/>
              <a:t>E-step</a:t>
            </a:r>
            <a:r>
              <a:rPr lang="en-US" dirty="0"/>
              <a:t>: Fix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  <a:r>
              <a:rPr lang="en-US" baseline="30000" dirty="0">
                <a:sym typeface="Symbol" pitchFamily="80" charset="2"/>
              </a:rPr>
              <a:t>(t)</a:t>
            </a:r>
            <a:r>
              <a:rPr lang="en-US" dirty="0">
                <a:sym typeface="Symbol" pitchFamily="80" charset="2"/>
              </a:rPr>
              <a:t>,</a:t>
            </a:r>
            <a:r>
              <a:rPr lang="en-US" dirty="0"/>
              <a:t> maximize F over Q</a:t>
            </a:r>
            <a:r>
              <a:rPr lang="en-US" baseline="-25000" dirty="0"/>
              <a:t>i</a:t>
            </a:r>
          </a:p>
          <a:p>
            <a:endParaRPr lang="en-US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M-step</a:t>
            </a:r>
            <a:r>
              <a:rPr lang="en-US" dirty="0"/>
              <a:t>: Fix Q</a:t>
            </a:r>
            <a:r>
              <a:rPr lang="en-US" baseline="-25000" dirty="0"/>
              <a:t>i</a:t>
            </a:r>
            <a:r>
              <a:rPr lang="en-US" baseline="30000" dirty="0"/>
              <a:t>(t)</a:t>
            </a:r>
            <a:r>
              <a:rPr lang="en-US" dirty="0"/>
              <a:t>, maximize F over </a:t>
            </a:r>
            <a:r>
              <a:rPr lang="en-US" dirty="0">
                <a:latin typeface="Symbol" pitchFamily="80" charset="2"/>
                <a:sym typeface="Symbol" pitchFamily="80" charset="2"/>
              </a:rPr>
              <a:t></a:t>
            </a:r>
          </a:p>
          <a:p>
            <a:pPr lvl="1"/>
            <a:r>
              <a:rPr lang="en-US" dirty="0"/>
              <a:t>maximize expected likelihood under Q</a:t>
            </a:r>
            <a:r>
              <a:rPr lang="en-US" baseline="-25000" dirty="0"/>
              <a:t>i</a:t>
            </a:r>
            <a:r>
              <a:rPr lang="en-US" dirty="0"/>
              <a:t>(z)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Corresponds to weighted dataset: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=1&gt;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=1|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=2&gt;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=2|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=3&gt;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=3|</a:t>
            </a:r>
            <a:r>
              <a:rPr lang="en-US" sz="1200" b="1" dirty="0"/>
              <a:t>x</a:t>
            </a:r>
            <a:r>
              <a:rPr lang="en-US" sz="1200" baseline="-25000" dirty="0"/>
              <a:t>1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=1&gt;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=1|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=2&gt;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=2|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  <a:p>
            <a:pPr lvl="2">
              <a:lnSpc>
                <a:spcPct val="80000"/>
              </a:lnSpc>
            </a:pPr>
            <a:r>
              <a:rPr lang="en-US" sz="1200" dirty="0"/>
              <a:t>&lt;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,</a:t>
            </a:r>
            <a:r>
              <a:rPr lang="en-US" sz="1200" b="1" dirty="0"/>
              <a:t>z</a:t>
            </a:r>
            <a:r>
              <a:rPr lang="en-US" sz="1200" dirty="0"/>
              <a:t>=3&gt; with weight Q</a:t>
            </a:r>
            <a:r>
              <a:rPr lang="en-US" sz="1200" baseline="30000" dirty="0"/>
              <a:t>(t+1)</a:t>
            </a:r>
            <a:r>
              <a:rPr lang="en-US" sz="1200" dirty="0"/>
              <a:t>(</a:t>
            </a:r>
            <a:r>
              <a:rPr lang="en-US" sz="1200" b="1" dirty="0"/>
              <a:t>z</a:t>
            </a:r>
            <a:r>
              <a:rPr lang="en-US" sz="1200" dirty="0"/>
              <a:t>=3|</a:t>
            </a:r>
            <a:r>
              <a:rPr lang="en-US" sz="1200" b="1" dirty="0"/>
              <a:t>x</a:t>
            </a:r>
            <a:r>
              <a:rPr lang="en-US" sz="1200" baseline="-25000" dirty="0"/>
              <a:t>2</a:t>
            </a:r>
            <a:r>
              <a:rPr lang="en-US" sz="1200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7BD844-0F55-9D43-B448-C08D59E48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743200"/>
            <a:ext cx="2788227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355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146" name="Picture 2" descr="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Mixture Example: Start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53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HW5 </a:t>
            </a:r>
            <a:r>
              <a:rPr lang="en-US" dirty="0"/>
              <a:t>Grades Released</a:t>
            </a:r>
          </a:p>
          <a:p>
            <a:pPr lvl="1"/>
            <a:r>
              <a:rPr lang="en-US" dirty="0"/>
              <a:t>Regrade requests close: 11/24, 11:59pm</a:t>
            </a:r>
          </a:p>
          <a:p>
            <a:pPr lvl="1"/>
            <a:endParaRPr lang="en-US" dirty="0"/>
          </a:p>
          <a:p>
            <a:r>
              <a:rPr lang="en-US" dirty="0"/>
              <a:t>Grade histogram: 4803</a:t>
            </a:r>
          </a:p>
          <a:p>
            <a:pPr lvl="1"/>
            <a:r>
              <a:rPr lang="en-US" dirty="0"/>
              <a:t>Max possible: 31 (regular) + 19 (extra credit)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FB8D8C3-1A5D-BD49-A8F9-ACFB0ED3A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05200"/>
            <a:ext cx="9144000" cy="288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0781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0275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1st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52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242" name="Picture 2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2nd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1906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0" name="Picture 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29325" cy="6029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3rd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75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338" name="Picture 2" descr="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4th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3717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386" name="Picture 2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007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5th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2794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434" name="Picture 2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0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6th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65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57200"/>
            <a:ext cx="6019800" cy="6019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After 20th iteration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/>
              <a:t>Slide Credit: Carlos </a:t>
            </a:r>
            <a:r>
              <a:rPr lang="en-US" dirty="0" err="1"/>
              <a:t>Guestrin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303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ELBO: Factorization #2 (VAEs)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686800" cy="52578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(C) Dhruv Batra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C419E02-2071-084E-8089-6A4E701CC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143000"/>
            <a:ext cx="57277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970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VAEs are a combination of the following ideas: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Auto Encoders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err="1"/>
              <a:t>Variational</a:t>
            </a:r>
            <a:r>
              <a:rPr lang="en-US" dirty="0"/>
              <a:t> Approximation</a:t>
            </a:r>
          </a:p>
          <a:p>
            <a:pPr lvl="1">
              <a:buFont typeface="Arial" charset="0"/>
              <a:buChar char="•"/>
            </a:pPr>
            <a:r>
              <a:rPr lang="en-US" dirty="0" err="1"/>
              <a:t>Variational</a:t>
            </a:r>
            <a:r>
              <a:rPr lang="en-US" dirty="0"/>
              <a:t> Lower Bound / ELBO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Amortized Inference Neural Networks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“</a:t>
            </a:r>
            <a:r>
              <a:rPr lang="en-US" dirty="0" err="1"/>
              <a:t>Reparameterization</a:t>
            </a:r>
            <a:r>
              <a:rPr lang="en-US" dirty="0"/>
              <a:t>” Trick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94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/>
              <a:t>Amortized Inference Neural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9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r>
              <a:rPr lang="en-US" sz="4000" dirty="0"/>
              <a:t>Recap from last time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5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Shape 884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 dirty="0" err="1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885" name="Shape 885"/>
          <p:cNvSpPr txBox="1"/>
          <p:nvPr/>
        </p:nvSpPr>
        <p:spPr>
          <a:xfrm>
            <a:off x="208675" y="1615825"/>
            <a:ext cx="8713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Probabilistic spin on autoencoders - will let us sample from the model to generate data!</a:t>
            </a:r>
          </a:p>
        </p:txBody>
      </p:sp>
      <p:sp>
        <p:nvSpPr>
          <p:cNvPr id="5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jaan.io</a:t>
            </a:r>
            <a:r>
              <a:rPr lang="en-US" sz="1200" dirty="0"/>
              <a:t>/what-is-variational-autoencoder-</a:t>
            </a:r>
            <a:r>
              <a:rPr lang="en-US" sz="1200" dirty="0" err="1"/>
              <a:t>vae</a:t>
            </a:r>
            <a:r>
              <a:rPr lang="en-US" sz="1200" dirty="0"/>
              <a:t>-tutorial/</a:t>
            </a:r>
          </a:p>
        </p:txBody>
      </p:sp>
      <p:pic>
        <p:nvPicPr>
          <p:cNvPr id="1026" name="Picture 2" descr="https://jaan.io/images/encoder-decoder.png">
            <a:extLst>
              <a:ext uri="{FF2B5EF4-FFF2-40B4-BE49-F238E27FC236}">
                <a16:creationId xmlns:a16="http://schemas.microsoft.com/office/drawing/2014/main" id="{30030F35-7B14-AA43-B8B0-B0070633F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819400"/>
            <a:ext cx="6553200" cy="2967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/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q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C829C-3AEC-9F4D-A747-E4C198E01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4186535"/>
                <a:ext cx="1066800" cy="461665"/>
              </a:xfrm>
              <a:prstGeom prst="rect">
                <a:avLst/>
              </a:prstGeom>
              <a:blipFill>
                <a:blip r:embed="rId4"/>
                <a:stretch>
                  <a:fillRect l="-4762" b="-13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/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p</m:t>
                      </m:r>
                      <m:r>
                        <a:rPr lang="en-US" sz="240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d>
                        <m:dPr>
                          <m:ctrlPr>
                            <a:rPr lang="en-US" sz="2400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</m:oMathPara>
                </a14:m>
                <a:endParaRPr lang="en-US" sz="2400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7CC3AED-FB44-524F-8674-87F9108F19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4186535"/>
                <a:ext cx="914400" cy="461665"/>
              </a:xfrm>
              <a:prstGeom prst="rect">
                <a:avLst/>
              </a:prstGeom>
              <a:blipFill>
                <a:blip r:embed="rId5"/>
                <a:stretch>
                  <a:fillRect l="-13889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8965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VAEs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pic>
        <p:nvPicPr>
          <p:cNvPr id="1026" name="Picture 2" descr="A variational autoencoder">
            <a:extLst>
              <a:ext uri="{FF2B5EF4-FFF2-40B4-BE49-F238E27FC236}">
                <a16:creationId xmlns:a16="http://schemas.microsoft.com/office/drawing/2014/main" id="{08D697BF-7269-6D4A-BBE2-CF233DF5F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837"/>
            <a:ext cx="914400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5B173CFF-544B-E14B-B6F2-5746D82D207B}"/>
              </a:ext>
            </a:extLst>
          </p:cNvPr>
          <p:cNvSpPr txBox="1">
            <a:spLocks/>
          </p:cNvSpPr>
          <p:nvPr/>
        </p:nvSpPr>
        <p:spPr bwMode="auto">
          <a:xfrm>
            <a:off x="1524000" y="6400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Image Credit: https://</a:t>
            </a:r>
            <a:r>
              <a:rPr lang="en-US" sz="1200" dirty="0" err="1"/>
              <a:t>www.kaggle.com</a:t>
            </a:r>
            <a:r>
              <a:rPr lang="en-US" sz="1200" dirty="0"/>
              <a:t>/</a:t>
            </a:r>
            <a:r>
              <a:rPr lang="en-US" sz="1200" dirty="0" err="1"/>
              <a:t>rvislaywade</a:t>
            </a:r>
            <a:r>
              <a:rPr lang="en-US" sz="1200" dirty="0"/>
              <a:t>/visualizing-</a:t>
            </a:r>
            <a:r>
              <a:rPr lang="en-US" sz="1200" dirty="0" err="1"/>
              <a:t>mnist</a:t>
            </a:r>
            <a:r>
              <a:rPr lang="en-US" sz="1200" dirty="0"/>
              <a:t>-using-a-variational-autoencoder</a:t>
            </a:r>
          </a:p>
        </p:txBody>
      </p:sp>
    </p:spTree>
    <p:extLst>
      <p:ext uri="{BB962C8B-B14F-4D97-AF65-F5344CB8AC3E}">
        <p14:creationId xmlns:p14="http://schemas.microsoft.com/office/powerpoint/2010/main" val="24254107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Shape 144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43" name="Shape 1443"/>
          <p:cNvPicPr preferRelativeResize="0"/>
          <p:nvPr/>
        </p:nvPicPr>
        <p:blipFill rotWithShape="1">
          <a:blip r:embed="rId3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800" kern="0"/>
              <a:t>Variational Auto Encoders</a:t>
            </a:r>
            <a:endParaRPr lang="en-US" sz="3800" kern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EF89D-EFDC-214C-B54E-5ECE64EDCB2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1481060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Shape 1449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0" name="Shape 14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Shape 145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53" name="Shape 145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54" name="Shape 1454"/>
          <p:cNvPicPr preferRelativeResize="0"/>
          <p:nvPr/>
        </p:nvPicPr>
        <p:blipFill rotWithShape="1">
          <a:blip r:embed="rId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455" name="Shape 1455"/>
          <p:cNvSpPr txBox="1"/>
          <p:nvPr/>
        </p:nvSpPr>
        <p:spPr>
          <a:xfrm>
            <a:off x="209100" y="37234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Let’s look at computing the bound (forward pass) for a given minibatch of input data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lvl="0" algn="ctr" rtl="0" eaLnBrk="0" fontAlgn="base" hangingPunct="0">
              <a:spcBef>
                <a:spcPts val="0"/>
              </a:spcBef>
              <a:spcAft>
                <a:spcPct val="0"/>
              </a:spcAft>
              <a:buSzPct val="100000"/>
              <a:defRPr sz="3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2pPr>
            <a:lvl3pPr lvl="2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3pPr>
            <a:lvl4pPr lvl="3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4pPr>
            <a:lvl5pPr lvl="4" algn="ctr" rtl="0" eaLnBrk="0" fontAlgn="base" hangingPunct="0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5pPr>
            <a:lvl6pPr marL="457200" lvl="5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6pPr>
            <a:lvl7pPr marL="914400" lvl="6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7pPr>
            <a:lvl8pPr marL="1371600" lvl="7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8pPr>
            <a:lvl9pPr marL="1828800" lvl="8" algn="ctr" rtl="0" fontAlgn="base">
              <a:spcBef>
                <a:spcPts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Arial" pitchFamily="-112" charset="0"/>
                <a:ea typeface="Osaka" pitchFamily="-112" charset="-128"/>
                <a:cs typeface="Osaka" pitchFamily="-112" charset="-128"/>
              </a:defRPr>
            </a:lvl9pPr>
          </a:lstStyle>
          <a:p>
            <a:r>
              <a:rPr lang="en-US" sz="3800" kern="0"/>
              <a:t>Variational Auto Encoders</a:t>
            </a:r>
            <a:endParaRPr lang="en-US" sz="3800" kern="0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5C5C02D-58E8-B941-B4F9-3FE22710CE4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577937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Shape 1461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2" name="Shape 1462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3" name="Shape 1463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64" name="Shape 1464"/>
          <p:cNvCxnSpPr>
            <a:stCxn id="1462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5" name="Shape 14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66" name="Shape 1466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67" name="Shape 1467"/>
          <p:cNvCxnSpPr>
            <a:stCxn id="1462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68" name="Shape 14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9" name="Shape 14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0" name="Shape 14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71" name="Shape 1471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73" name="Shape 1473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74" name="Shape 1474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95AAA46B-B89D-F046-AB1E-F9AFEE5CB878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5750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Shape 148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3" name="Shape 1483"/>
          <p:cNvCxnSpPr>
            <a:stCxn id="148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4" name="Shape 14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485" name="Shape 148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486" name="Shape 1486"/>
          <p:cNvCxnSpPr>
            <a:stCxn id="148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487" name="Shape 14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8" name="Shape 14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9" name="Shape 148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0" name="Shape 149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492" name="Shape 1492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493" name="Shape 1493"/>
          <p:cNvPicPr preferRelativeResize="0"/>
          <p:nvPr/>
        </p:nvPicPr>
        <p:blipFill rotWithShape="1">
          <a:blip r:embed="rId7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94" name="Shape 1494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95" name="Shape 1495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18" name="Slide Number Placeholder 4">
            <a:extLst>
              <a:ext uri="{FF2B5EF4-FFF2-40B4-BE49-F238E27FC236}">
                <a16:creationId xmlns:a16="http://schemas.microsoft.com/office/drawing/2014/main" id="{34F6C349-88AE-D148-BEA1-DA8FD110DE50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0220766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Shape 1501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2" name="Shape 1502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3" name="Shape 15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4" name="Shape 1504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Shape 1505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6" name="Shape 1506"/>
          <p:cNvCxnSpPr>
            <a:stCxn id="1504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07" name="Shape 150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08" name="Shape 1508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09" name="Shape 1509"/>
          <p:cNvCxnSpPr>
            <a:stCxn id="1504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0" name="Shape 1510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11" name="Shape 1511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12" name="Shape 15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13" name="Shape 151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14" name="Shape 15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5" name="Shape 15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6" name="Shape 15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7" name="Shape 1517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19" name="Shape 1519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20" name="Shape 1520"/>
          <p:cNvPicPr preferRelativeResize="0"/>
          <p:nvPr/>
        </p:nvPicPr>
        <p:blipFill rotWithShape="1">
          <a:blip r:embed="rId9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21" name="Shape 152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22" name="Shape 1522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150BBDE9-01DA-EA45-ADC6-DF61094AE6AC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304487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Shape 1528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Shape 1529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30" name="Shape 15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1" name="Shape 1531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Shape 1532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3" name="Shape 1533"/>
          <p:cNvCxnSpPr>
            <a:stCxn id="1531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34" name="Shape 15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Shape 1535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36" name="Shape 1536"/>
          <p:cNvCxnSpPr>
            <a:stCxn id="1531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37" name="Shape 1537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Shape 1538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9" name="Shape 1539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40" name="Shape 1540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41" name="Shape 15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42" name="Shape 154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43" name="Shape 154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pic>
        <p:nvPicPr>
          <p:cNvPr id="1544" name="Shape 15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5" name="Shape 15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6" name="Shape 15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7" name="Shape 15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8" name="Shape 15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9" name="Shape 15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50" name="Shape 1550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cxnSp>
        <p:nvCxnSpPr>
          <p:cNvPr id="1551" name="Shape 1551"/>
          <p:cNvCxnSpPr>
            <a:stCxn id="1528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52" name="Shape 1552"/>
          <p:cNvCxnSpPr>
            <a:stCxn id="1528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4" name="Shape 1554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55" name="Shape 1555"/>
          <p:cNvPicPr preferRelativeResize="0"/>
          <p:nvPr/>
        </p:nvPicPr>
        <p:blipFill rotWithShape="1">
          <a:blip r:embed="rId12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56" name="Shape 1556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57" name="Shape 155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32" name="Slide Number Placeholder 4">
            <a:extLst>
              <a:ext uri="{FF2B5EF4-FFF2-40B4-BE49-F238E27FC236}">
                <a16:creationId xmlns:a16="http://schemas.microsoft.com/office/drawing/2014/main" id="{74FAA0EE-E7DD-0F4B-884E-1161C9637E3A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9616815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Shape 1563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4" name="Shape 1564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5" name="Shape 15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6" name="Shape 1566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7" name="Shape 1567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8" name="Shape 1568"/>
          <p:cNvCxnSpPr>
            <a:stCxn id="1566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69" name="Shape 15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570" name="Shape 1570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571" name="Shape 1571"/>
          <p:cNvCxnSpPr>
            <a:stCxn id="1566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72" name="Shape 1572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3" name="Shape 1573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4" name="Shape 1574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5" name="Shape 1575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6" name="Shape 1576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77" name="Shape 1577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578" name="Shape 15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579" name="Shape 1579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580" name="Shape 1580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581" name="Shape 1581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582" name="Shape 158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3" name="Shape 158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4" name="Shape 158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5" name="Shape 158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6" name="Shape 158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7" name="Shape 158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8" name="Shape 158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589" name="Shape 1589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590" name="Shape 1590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1" name="Shape 159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2" name="Shape 1592"/>
          <p:cNvCxnSpPr>
            <a:stCxn id="1563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593" name="Shape 1593"/>
          <p:cNvCxnSpPr>
            <a:stCxn id="1563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5" name="Shape 1595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596" name="Shape 1596"/>
          <p:cNvPicPr preferRelativeResize="0"/>
          <p:nvPr/>
        </p:nvPicPr>
        <p:blipFill rotWithShape="1">
          <a:blip r:embed="rId1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597" name="Shape 1597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598" name="Shape 1598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599" name="Shape 1599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00" name="Shape 1600"/>
          <p:cNvCxnSpPr/>
          <p:nvPr/>
        </p:nvCxnSpPr>
        <p:spPr>
          <a:xfrm flipH="1">
            <a:off x="1019849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0" name="Slide Number Placeholder 4">
            <a:extLst>
              <a:ext uri="{FF2B5EF4-FFF2-40B4-BE49-F238E27FC236}">
                <a16:creationId xmlns:a16="http://schemas.microsoft.com/office/drawing/2014/main" id="{15797BDD-CC4B-7342-B3B9-6A59195FC757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351759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Shape 1606"/>
          <p:cNvSpPr/>
          <p:nvPr/>
        </p:nvSpPr>
        <p:spPr>
          <a:xfrm>
            <a:off x="6625325" y="33090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7" name="Shape 1607"/>
          <p:cNvSpPr/>
          <p:nvPr/>
        </p:nvSpPr>
        <p:spPr>
          <a:xfrm>
            <a:off x="74242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8" name="Shape 16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725" y="33754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Shape 1609"/>
          <p:cNvSpPr/>
          <p:nvPr/>
        </p:nvSpPr>
        <p:spPr>
          <a:xfrm>
            <a:off x="6076575" y="5022412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0" name="Shape 1610"/>
          <p:cNvSpPr/>
          <p:nvPr/>
        </p:nvSpPr>
        <p:spPr>
          <a:xfrm>
            <a:off x="5824075" y="4193950"/>
            <a:ext cx="8658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1" name="Shape 1611"/>
          <p:cNvCxnSpPr>
            <a:stCxn id="1609" idx="0"/>
          </p:cNvCxnSpPr>
          <p:nvPr/>
        </p:nvCxnSpPr>
        <p:spPr>
          <a:xfrm rot="10800000">
            <a:off x="6253425" y="4514512"/>
            <a:ext cx="8373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12" name="Shape 16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1472" y="5098259"/>
            <a:ext cx="178500" cy="15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613" name="Shape 1613"/>
          <p:cNvSpPr txBox="1"/>
          <p:nvPr/>
        </p:nvSpPr>
        <p:spPr>
          <a:xfrm>
            <a:off x="4179700" y="4363150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Encoder network</a:t>
            </a:r>
          </a:p>
        </p:txBody>
      </p:sp>
      <p:cxnSp>
        <p:nvCxnSpPr>
          <p:cNvPr id="1614" name="Shape 1614"/>
          <p:cNvCxnSpPr>
            <a:stCxn id="1609" idx="0"/>
          </p:cNvCxnSpPr>
          <p:nvPr/>
        </p:nvCxnSpPr>
        <p:spPr>
          <a:xfrm rot="10800000" flipH="1">
            <a:off x="7090725" y="4500712"/>
            <a:ext cx="7497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15" name="Shape 1615"/>
          <p:cNvSpPr/>
          <p:nvPr/>
        </p:nvSpPr>
        <p:spPr>
          <a:xfrm>
            <a:off x="7123075" y="24805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6" name="Shape 1616"/>
          <p:cNvSpPr/>
          <p:nvPr/>
        </p:nvSpPr>
        <p:spPr>
          <a:xfrm>
            <a:off x="5077150" y="24805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7" name="Shape 1617"/>
          <p:cNvCxnSpPr/>
          <p:nvPr/>
        </p:nvCxnSpPr>
        <p:spPr>
          <a:xfrm rot="10800000" flipH="1">
            <a:off x="6256975" y="3922750"/>
            <a:ext cx="668700" cy="271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8" name="Shape 1618"/>
          <p:cNvCxnSpPr/>
          <p:nvPr/>
        </p:nvCxnSpPr>
        <p:spPr>
          <a:xfrm rot="10800000">
            <a:off x="7197175" y="3927250"/>
            <a:ext cx="660000" cy="266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19" name="Shape 1619"/>
          <p:cNvCxnSpPr/>
          <p:nvPr/>
        </p:nvCxnSpPr>
        <p:spPr>
          <a:xfrm rot="10800000" flipH="1">
            <a:off x="6240225" y="21364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20" name="Shape 1620"/>
          <p:cNvCxnSpPr/>
          <p:nvPr/>
        </p:nvCxnSpPr>
        <p:spPr>
          <a:xfrm rot="10800000">
            <a:off x="7180425" y="21424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21" name="Shape 16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4724223"/>
            <a:ext cx="778200" cy="283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22" name="Shape 1622"/>
          <p:cNvSpPr txBox="1"/>
          <p:nvPr/>
        </p:nvSpPr>
        <p:spPr>
          <a:xfrm>
            <a:off x="4223400" y="27665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23" name="Shape 1623"/>
          <p:cNvSpPr txBox="1"/>
          <p:nvPr/>
        </p:nvSpPr>
        <p:spPr>
          <a:xfrm>
            <a:off x="5352675" y="35580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24" name="Shape 1624"/>
          <p:cNvSpPr txBox="1"/>
          <p:nvPr/>
        </p:nvSpPr>
        <p:spPr>
          <a:xfrm>
            <a:off x="5183525" y="17684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25" name="Shape 16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05250" y="18338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6" name="Shape 16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23824" y="3635924"/>
            <a:ext cx="1944340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7" name="Shape 16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544396" y="31179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8" name="Shape 16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26025" y="4248661"/>
            <a:ext cx="461920" cy="225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9" name="Shape 16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563" y="4219574"/>
            <a:ext cx="493237" cy="28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0" name="Shape 163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780663" y="25223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Shape 163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822413" y="25171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Shape 1632"/>
          <p:cNvSpPr txBox="1"/>
          <p:nvPr/>
        </p:nvSpPr>
        <p:spPr>
          <a:xfrm>
            <a:off x="4984725" y="5012675"/>
            <a:ext cx="1367400" cy="34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</a:p>
        </p:txBody>
      </p:sp>
      <p:sp>
        <p:nvSpPr>
          <p:cNvPr id="1633" name="Shape 1633"/>
          <p:cNvSpPr/>
          <p:nvPr/>
        </p:nvSpPr>
        <p:spPr>
          <a:xfrm>
            <a:off x="6026025" y="14296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4" name="Shape 1634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957298" y="14676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5" name="Shape 1635"/>
          <p:cNvCxnSpPr>
            <a:stCxn id="1606" idx="0"/>
          </p:cNvCxnSpPr>
          <p:nvPr/>
        </p:nvCxnSpPr>
        <p:spPr>
          <a:xfrm rot="10800000">
            <a:off x="6246575" y="28011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36" name="Shape 1636"/>
          <p:cNvCxnSpPr>
            <a:stCxn id="1606" idx="0"/>
          </p:cNvCxnSpPr>
          <p:nvPr/>
        </p:nvCxnSpPr>
        <p:spPr>
          <a:xfrm rot="10800000" flipH="1">
            <a:off x="7080275" y="27873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38" name="Shape 1638"/>
          <p:cNvSpPr txBox="1"/>
          <p:nvPr/>
        </p:nvSpPr>
        <p:spPr>
          <a:xfrm>
            <a:off x="209100" y="1666025"/>
            <a:ext cx="3782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Putting it all together: maximizing the likelihood lower bound</a:t>
            </a:r>
          </a:p>
        </p:txBody>
      </p:sp>
      <p:pic>
        <p:nvPicPr>
          <p:cNvPr id="1639" name="Shape 1639"/>
          <p:cNvPicPr preferRelativeResize="0"/>
          <p:nvPr/>
        </p:nvPicPr>
        <p:blipFill rotWithShape="1">
          <a:blip r:embed="rId14">
            <a:alphaModFix/>
          </a:blip>
          <a:srcRect l="15132" t="72527" r="36520" b="900"/>
          <a:stretch/>
        </p:blipFill>
        <p:spPr>
          <a:xfrm>
            <a:off x="226250" y="2420301"/>
            <a:ext cx="3512972" cy="706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40" name="Shape 1640"/>
          <p:cNvSpPr txBox="1"/>
          <p:nvPr/>
        </p:nvSpPr>
        <p:spPr>
          <a:xfrm>
            <a:off x="1819300" y="3709675"/>
            <a:ext cx="20994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Make approximate posterior distribution close to prior</a:t>
            </a:r>
          </a:p>
        </p:txBody>
      </p:sp>
      <p:cxnSp>
        <p:nvCxnSpPr>
          <p:cNvPr id="1641" name="Shape 1641"/>
          <p:cNvCxnSpPr/>
          <p:nvPr/>
        </p:nvCxnSpPr>
        <p:spPr>
          <a:xfrm rot="10800000">
            <a:off x="3139650" y="2943050"/>
            <a:ext cx="2471700" cy="1417500"/>
          </a:xfrm>
          <a:prstGeom prst="curvedConnector3">
            <a:avLst>
              <a:gd name="adj1" fmla="val 89876"/>
            </a:avLst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2" name="Shape 1642"/>
          <p:cNvSpPr txBox="1"/>
          <p:nvPr/>
        </p:nvSpPr>
        <p:spPr>
          <a:xfrm>
            <a:off x="3842500" y="1567700"/>
            <a:ext cx="1662600" cy="113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Maximize likelihood of original input being reconstructed</a:t>
            </a:r>
          </a:p>
        </p:txBody>
      </p:sp>
      <p:cxnSp>
        <p:nvCxnSpPr>
          <p:cNvPr id="1643" name="Shape 1643"/>
          <p:cNvCxnSpPr/>
          <p:nvPr/>
        </p:nvCxnSpPr>
        <p:spPr>
          <a:xfrm flipH="1">
            <a:off x="1019850" y="1568975"/>
            <a:ext cx="4901400" cy="858600"/>
          </a:xfrm>
          <a:prstGeom prst="curvedConnector3">
            <a:avLst>
              <a:gd name="adj1" fmla="val 92813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44" name="Shape 1644"/>
          <p:cNvSpPr txBox="1"/>
          <p:nvPr/>
        </p:nvSpPr>
        <p:spPr>
          <a:xfrm>
            <a:off x="187924" y="4523000"/>
            <a:ext cx="30525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For every minibatch of input data: compute this forward pass, and then backprop!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</a:t>
            </a:r>
          </a:p>
        </p:txBody>
      </p:sp>
      <p:sp>
        <p:nvSpPr>
          <p:cNvPr id="41" name="Slide Number Placeholder 4">
            <a:extLst>
              <a:ext uri="{FF2B5EF4-FFF2-40B4-BE49-F238E27FC236}">
                <a16:creationId xmlns:a16="http://schemas.microsoft.com/office/drawing/2014/main" id="{D429F8CC-93AE-2A4D-9B64-DAD658277DB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59868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 txBox="1"/>
          <p:nvPr/>
        </p:nvSpPr>
        <p:spPr>
          <a:xfrm>
            <a:off x="1303650" y="2037850"/>
            <a:ext cx="6536700" cy="173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4800" kern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Variational Autoencoders (VAE)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4800" kern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2664014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Shape 1650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1" name="Shape 1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2" name="Shape 1652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3" name="Shape 1653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4" name="Shape 1654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55" name="Shape 1655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56" name="Shape 1656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57" name="Shape 1657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58" name="Shape 1658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59" name="Shape 16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0" name="Shape 16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1" name="Shape 16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2" name="Shape 16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63" name="Shape 1663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4" name="Shape 16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5" name="Shape 1665"/>
          <p:cNvCxnSpPr>
            <a:stCxn id="1650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66" name="Shape 1666"/>
          <p:cNvCxnSpPr>
            <a:stCxn id="1650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68" name="Shape 166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9" name="Shape 1669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sp>
        <p:nvSpPr>
          <p:cNvPr id="1670" name="Shape 1670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3" name="Slide Number Placeholder 4">
            <a:extLst>
              <a:ext uri="{FF2B5EF4-FFF2-40B4-BE49-F238E27FC236}">
                <a16:creationId xmlns:a16="http://schemas.microsoft.com/office/drawing/2014/main" id="{54BC53B8-E57E-444C-A44A-0CB773720A7F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9263774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Shape 1676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7" name="Shape 16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8" name="Shape 1678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9" name="Shape 1679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80" name="Shape 1680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81" name="Shape 1681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682" name="Shape 1682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683" name="Shape 1683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684" name="Shape 1684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685" name="Shape 16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6" name="Shape 16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7" name="Shape 168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8" name="Shape 168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Shape 1689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0" name="Shape 169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1" name="Shape 1691"/>
          <p:cNvCxnSpPr>
            <a:stCxn id="1676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692" name="Shape 1692"/>
          <p:cNvCxnSpPr>
            <a:stCxn id="1676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694" name="Shape 169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95" name="Shape 1695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696" name="Shape 16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7" name="Shape 1697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4" name="Slide Number Placeholder 4">
            <a:extLst>
              <a:ext uri="{FF2B5EF4-FFF2-40B4-BE49-F238E27FC236}">
                <a16:creationId xmlns:a16="http://schemas.microsoft.com/office/drawing/2014/main" id="{403F0F45-0553-8A4C-9A29-57B6533B5F6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061000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3" name="Shape 1703"/>
          <p:cNvSpPr/>
          <p:nvPr/>
        </p:nvSpPr>
        <p:spPr>
          <a:xfrm>
            <a:off x="2510525" y="4375800"/>
            <a:ext cx="909900" cy="3114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04" name="Shape 17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69925" y="4442259"/>
            <a:ext cx="178500" cy="17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5" name="Shape 1705"/>
          <p:cNvSpPr/>
          <p:nvPr/>
        </p:nvSpPr>
        <p:spPr>
          <a:xfrm>
            <a:off x="3008275" y="3547325"/>
            <a:ext cx="18354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6" name="Shape 1706"/>
          <p:cNvSpPr/>
          <p:nvPr/>
        </p:nvSpPr>
        <p:spPr>
          <a:xfrm>
            <a:off x="962350" y="3547325"/>
            <a:ext cx="18801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b="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07" name="Shape 1707"/>
          <p:cNvCxnSpPr/>
          <p:nvPr/>
        </p:nvCxnSpPr>
        <p:spPr>
          <a:xfrm rot="10800000" flipH="1">
            <a:off x="2125425" y="3203225"/>
            <a:ext cx="668700" cy="344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08" name="Shape 1708"/>
          <p:cNvCxnSpPr/>
          <p:nvPr/>
        </p:nvCxnSpPr>
        <p:spPr>
          <a:xfrm rot="10800000">
            <a:off x="3065625" y="3209225"/>
            <a:ext cx="660000" cy="3381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09" name="Shape 1709"/>
          <p:cNvSpPr txBox="1"/>
          <p:nvPr/>
        </p:nvSpPr>
        <p:spPr>
          <a:xfrm>
            <a:off x="108600" y="383331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Decoder network</a:t>
            </a:r>
          </a:p>
        </p:txBody>
      </p:sp>
      <p:sp>
        <p:nvSpPr>
          <p:cNvPr id="1710" name="Shape 1710"/>
          <p:cNvSpPr txBox="1"/>
          <p:nvPr/>
        </p:nvSpPr>
        <p:spPr>
          <a:xfrm>
            <a:off x="1618875" y="4777287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z from</a:t>
            </a:r>
          </a:p>
        </p:txBody>
      </p:sp>
      <p:sp>
        <p:nvSpPr>
          <p:cNvPr id="1711" name="Shape 1711"/>
          <p:cNvSpPr txBox="1"/>
          <p:nvPr/>
        </p:nvSpPr>
        <p:spPr>
          <a:xfrm>
            <a:off x="1068725" y="2835262"/>
            <a:ext cx="1572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x|z from</a:t>
            </a:r>
          </a:p>
        </p:txBody>
      </p:sp>
      <p:pic>
        <p:nvPicPr>
          <p:cNvPr id="1712" name="Shape 17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90450" y="2900625"/>
            <a:ext cx="1950776" cy="2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3" name="Shape 17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596" y="4184714"/>
            <a:ext cx="778200" cy="27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4" name="Shape 17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665863" y="3589144"/>
            <a:ext cx="461919" cy="22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Shape 17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7613" y="3583975"/>
            <a:ext cx="493236" cy="286436"/>
          </a:xfrm>
          <a:prstGeom prst="rect">
            <a:avLst/>
          </a:prstGeom>
          <a:noFill/>
          <a:ln>
            <a:noFill/>
          </a:ln>
        </p:spPr>
      </p:pic>
      <p:sp>
        <p:nvSpPr>
          <p:cNvPr id="1716" name="Shape 1716"/>
          <p:cNvSpPr/>
          <p:nvPr/>
        </p:nvSpPr>
        <p:spPr>
          <a:xfrm>
            <a:off x="1911225" y="2496487"/>
            <a:ext cx="2028300" cy="3114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2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7" name="Shape 17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42498" y="2534413"/>
            <a:ext cx="165775" cy="235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8" name="Shape 1718"/>
          <p:cNvCxnSpPr>
            <a:stCxn id="1703" idx="0"/>
          </p:cNvCxnSpPr>
          <p:nvPr/>
        </p:nvCxnSpPr>
        <p:spPr>
          <a:xfrm rot="10800000">
            <a:off x="2131775" y="3867900"/>
            <a:ext cx="833700" cy="5079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19" name="Shape 1719"/>
          <p:cNvCxnSpPr>
            <a:stCxn id="1703" idx="0"/>
          </p:cNvCxnSpPr>
          <p:nvPr/>
        </p:nvCxnSpPr>
        <p:spPr>
          <a:xfrm rot="10800000" flipH="1">
            <a:off x="2965475" y="3854100"/>
            <a:ext cx="753300" cy="5217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721" name="Shape 172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46126" y="4873901"/>
            <a:ext cx="1069139" cy="235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2" name="Shape 1722"/>
          <p:cNvSpPr txBox="1"/>
          <p:nvPr/>
        </p:nvSpPr>
        <p:spPr>
          <a:xfrm>
            <a:off x="209100" y="1666025"/>
            <a:ext cx="4736400" cy="62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Use decoder network.  Now sample z from prior!</a:t>
            </a:r>
          </a:p>
        </p:txBody>
      </p:sp>
      <p:pic>
        <p:nvPicPr>
          <p:cNvPr id="1723" name="Shape 17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722625" y="2112800"/>
            <a:ext cx="2882451" cy="29103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4" name="Shape 1724"/>
          <p:cNvSpPr txBox="1"/>
          <p:nvPr/>
        </p:nvSpPr>
        <p:spPr>
          <a:xfrm>
            <a:off x="5829775" y="1666025"/>
            <a:ext cx="26589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Data manifold for 2-d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</a:p>
        </p:txBody>
      </p:sp>
      <p:sp>
        <p:nvSpPr>
          <p:cNvPr id="1725" name="Shape 1725"/>
          <p:cNvSpPr txBox="1"/>
          <p:nvPr/>
        </p:nvSpPr>
        <p:spPr>
          <a:xfrm>
            <a:off x="48436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26" name="Shape 1726"/>
          <p:cNvSpPr txBox="1"/>
          <p:nvPr/>
        </p:nvSpPr>
        <p:spPr>
          <a:xfrm>
            <a:off x="68027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27" name="Shape 1727"/>
          <p:cNvCxnSpPr/>
          <p:nvPr/>
        </p:nvCxnSpPr>
        <p:spPr>
          <a:xfrm>
            <a:off x="5620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28" name="Shape 1728"/>
          <p:cNvCxnSpPr/>
          <p:nvPr/>
        </p:nvCxnSpPr>
        <p:spPr>
          <a:xfrm rot="10800000">
            <a:off x="64964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29" name="Shape 1729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ECAA0D89-B8BB-D94C-B4EF-93036F124F12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539338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5" name="Shape 17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7" name="Shape 1737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38" name="Shape 1738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39" name="Shape 1739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40" name="Shape 1740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41" name="Shape 1741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42" name="Shape 1742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43" name="Shape 1743"/>
          <p:cNvCxnSpPr>
            <a:stCxn id="1737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44" name="Shape 1744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45" name="Shape 1745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46" name="Shape 1746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9CBF3EEB-77B8-7D4D-8E29-2A7DB6C367FD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2180997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2" name="Shape 17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2275" y="1721400"/>
            <a:ext cx="2367424" cy="3312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54" name="Shape 1754"/>
          <p:cNvSpPr txBox="1"/>
          <p:nvPr/>
        </p:nvSpPr>
        <p:spPr>
          <a:xfrm>
            <a:off x="3624475" y="296890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755" name="Shape 1755"/>
          <p:cNvSpPr txBox="1"/>
          <p:nvPr/>
        </p:nvSpPr>
        <p:spPr>
          <a:xfrm>
            <a:off x="5583550" y="5017150"/>
            <a:ext cx="833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Vary </a:t>
            </a:r>
            <a:r>
              <a:rPr lang="en" sz="16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b="1" kern="0" baseline="-250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cxnSp>
        <p:nvCxnSpPr>
          <p:cNvPr id="1756" name="Shape 1756"/>
          <p:cNvCxnSpPr/>
          <p:nvPr/>
        </p:nvCxnSpPr>
        <p:spPr>
          <a:xfrm>
            <a:off x="4477425" y="2566850"/>
            <a:ext cx="0" cy="148230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cxnSp>
        <p:nvCxnSpPr>
          <p:cNvPr id="1757" name="Shape 1757"/>
          <p:cNvCxnSpPr/>
          <p:nvPr/>
        </p:nvCxnSpPr>
        <p:spPr>
          <a:xfrm rot="10800000">
            <a:off x="5277275" y="5109475"/>
            <a:ext cx="1373700" cy="0"/>
          </a:xfrm>
          <a:prstGeom prst="straightConnector1">
            <a:avLst/>
          </a:prstGeom>
          <a:noFill/>
          <a:ln w="19050" cap="flat" cmpd="sng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</p:cxnSp>
      <p:sp>
        <p:nvSpPr>
          <p:cNvPr id="1758" name="Shape 1758"/>
          <p:cNvSpPr txBox="1"/>
          <p:nvPr/>
        </p:nvSpPr>
        <p:spPr>
          <a:xfrm>
            <a:off x="2672600" y="2130700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Degree of smile</a:t>
            </a:r>
          </a:p>
        </p:txBody>
      </p:sp>
      <p:sp>
        <p:nvSpPr>
          <p:cNvPr id="1759" name="Shape 1759"/>
          <p:cNvSpPr txBox="1"/>
          <p:nvPr/>
        </p:nvSpPr>
        <p:spPr>
          <a:xfrm>
            <a:off x="7339725" y="4912675"/>
            <a:ext cx="16332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Head pose</a:t>
            </a:r>
          </a:p>
        </p:txBody>
      </p:sp>
      <p:cxnSp>
        <p:nvCxnSpPr>
          <p:cNvPr id="1760" name="Shape 1760"/>
          <p:cNvCxnSpPr>
            <a:stCxn id="1754" idx="0"/>
          </p:cNvCxnSpPr>
          <p:nvPr/>
        </p:nvCxnSpPr>
        <p:spPr>
          <a:xfrm rot="10800000">
            <a:off x="3717925" y="2500900"/>
            <a:ext cx="323400" cy="4680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761" name="Shape 1761"/>
          <p:cNvCxnSpPr/>
          <p:nvPr/>
        </p:nvCxnSpPr>
        <p:spPr>
          <a:xfrm rot="10800000" flipH="1">
            <a:off x="6682175" y="5182225"/>
            <a:ext cx="628200" cy="106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62" name="Shape 1762"/>
          <p:cNvSpPr txBox="1"/>
          <p:nvPr/>
        </p:nvSpPr>
        <p:spPr>
          <a:xfrm>
            <a:off x="433549" y="1772500"/>
            <a:ext cx="2005200" cy="1838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Diagonal prior on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=&gt; independent latent variables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Different dimensions of </a:t>
            </a:r>
            <a:r>
              <a:rPr lang="en" sz="16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en" sz="16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interpretable factors of variation</a:t>
            </a:r>
          </a:p>
        </p:txBody>
      </p:sp>
      <p:sp>
        <p:nvSpPr>
          <p:cNvPr id="1763" name="Shape 1763"/>
          <p:cNvSpPr txBox="1"/>
          <p:nvPr/>
        </p:nvSpPr>
        <p:spPr>
          <a:xfrm>
            <a:off x="241850" y="4406175"/>
            <a:ext cx="3530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Also good feature representation that can be computed using q</a:t>
            </a:r>
            <a:r>
              <a:rPr lang="en" sz="1600" kern="0" baseline="-25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ɸ</a:t>
            </a:r>
            <a:r>
              <a:rPr lang="en" sz="1600" ker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(z|x)! </a:t>
            </a:r>
          </a:p>
        </p:txBody>
      </p:sp>
      <p:cxnSp>
        <p:nvCxnSpPr>
          <p:cNvPr id="1764" name="Shape 1764"/>
          <p:cNvCxnSpPr/>
          <p:nvPr/>
        </p:nvCxnSpPr>
        <p:spPr>
          <a:xfrm rot="10800000">
            <a:off x="1298750" y="4137100"/>
            <a:ext cx="161400" cy="3228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765" name="Shape 1765"/>
          <p:cNvSpPr txBox="1"/>
          <p:nvPr/>
        </p:nvSpPr>
        <p:spPr>
          <a:xfrm>
            <a:off x="36425" y="5115125"/>
            <a:ext cx="50244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Kingma and Welling, “Auto-Encoding Variational Bayes”, ICLR 2014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CC3B5983-A543-CC4A-A909-3FF4C2F91A69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16032578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2" name="Shape 17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1876" y="2008725"/>
            <a:ext cx="3238425" cy="259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3" name="Shape 17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9574" y="1884572"/>
            <a:ext cx="2883774" cy="288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774" name="Shape 1774"/>
          <p:cNvSpPr txBox="1"/>
          <p:nvPr/>
        </p:nvSpPr>
        <p:spPr>
          <a:xfrm>
            <a:off x="2054475" y="4540600"/>
            <a:ext cx="42264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5" name="Shape 1775"/>
          <p:cNvSpPr txBox="1"/>
          <p:nvPr/>
        </p:nvSpPr>
        <p:spPr>
          <a:xfrm>
            <a:off x="1587100" y="4783875"/>
            <a:ext cx="17316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32x32 CIFAR-10</a:t>
            </a:r>
          </a:p>
        </p:txBody>
      </p:sp>
      <p:sp>
        <p:nvSpPr>
          <p:cNvPr id="1776" name="Shape 1776"/>
          <p:cNvSpPr txBox="1"/>
          <p:nvPr/>
        </p:nvSpPr>
        <p:spPr>
          <a:xfrm>
            <a:off x="5549500" y="4631475"/>
            <a:ext cx="2499600" cy="33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4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Labeled Faces in the Wild</a:t>
            </a:r>
          </a:p>
        </p:txBody>
      </p:sp>
      <p:sp>
        <p:nvSpPr>
          <p:cNvPr id="1777" name="Shape 1777"/>
          <p:cNvSpPr txBox="1"/>
          <p:nvPr/>
        </p:nvSpPr>
        <p:spPr>
          <a:xfrm>
            <a:off x="4441175" y="4853000"/>
            <a:ext cx="4502700" cy="921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Figures copyright (L) Dirk Kingma et al. 2016; (R) Anders Larsen et al. 2017. Reproduced with permission. 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>
            <a:normAutofit fontScale="90000"/>
          </a:bodyPr>
          <a:lstStyle/>
          <a:p>
            <a:r>
              <a:rPr lang="en-US" sz="3800" dirty="0" err="1"/>
              <a:t>Variational</a:t>
            </a:r>
            <a:r>
              <a:rPr lang="en-US" sz="3800" dirty="0"/>
              <a:t> Auto Encoders: Generating Data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102810F4-5D3F-9948-A538-B7CF5566B12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265694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Shape 1782"/>
          <p:cNvSpPr txBox="1">
            <a:spLocks noGrp="1"/>
          </p:cNvSpPr>
          <p:nvPr>
            <p:ph type="title"/>
          </p:nvPr>
        </p:nvSpPr>
        <p:spPr>
          <a:xfrm>
            <a:off x="4572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Variational</a:t>
            </a:r>
            <a:r>
              <a:rPr lang="en" dirty="0"/>
              <a:t> </a:t>
            </a:r>
            <a:r>
              <a:rPr lang="en" dirty="0" err="1"/>
              <a:t>Autoencoders</a:t>
            </a:r>
            <a:endParaRPr lang="en" dirty="0"/>
          </a:p>
        </p:txBody>
      </p:sp>
      <p:sp>
        <p:nvSpPr>
          <p:cNvPr id="1784" name="Shape 1784"/>
          <p:cNvSpPr txBox="1"/>
          <p:nvPr/>
        </p:nvSpPr>
        <p:spPr>
          <a:xfrm>
            <a:off x="503450" y="1822950"/>
            <a:ext cx="7821600" cy="49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Probabilistic spin to traditional autoencoders =&gt; allows generating data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Defines an intractable density =&gt; derive and optimize a (variational) lower bound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Pros: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Principled approach to generative models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Allows inference of q(z|x), can be useful feature representation for other tasks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600" ker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3333"/>
            </a:pPr>
            <a:r>
              <a:rPr lang="en" sz="1500" b="1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Cons: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Maximizes lower bound of likelihood: okay, but not as good evaluation as PixelRNN/PixelCNN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00000"/>
              <a:buFontTx/>
              <a:buChar char="-"/>
            </a:pPr>
            <a:r>
              <a:rPr lang="en" sz="1500" ker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Samples blurrier and lower quality compared to state-of-the-art (GANs)</a:t>
            </a: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sz="6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500" b="1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Active areas of research: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More flexible approximations, e.g. richer approximate posterior instead of diagonal Gaussian</a:t>
            </a:r>
          </a:p>
          <a:p>
            <a:pPr marL="457200" indent="-323850" algn="l" eaLnBrk="1" fontAlgn="auto" hangingPunct="1">
              <a:spcBef>
                <a:spcPts val="0"/>
              </a:spcBef>
              <a:spcAft>
                <a:spcPts val="0"/>
              </a:spcAft>
              <a:buSzPct val="100000"/>
              <a:buFontTx/>
              <a:buChar char="-"/>
            </a:pPr>
            <a:r>
              <a:rPr lang="en" sz="15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Incorporating structure in latent variables 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8BFCE3C-14A4-E242-9EF4-E209F75C879E}"/>
              </a:ext>
            </a:extLst>
          </p:cNvPr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</p:spTree>
    <p:extLst>
      <p:ext uri="{BB962C8B-B14F-4D97-AF65-F5344CB8AC3E}">
        <p14:creationId xmlns:p14="http://schemas.microsoft.com/office/powerpoint/2010/main" val="3821928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pic>
        <p:nvPicPr>
          <p:cNvPr id="574" name="Shape 5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288C5A7-BD08-430F-81C2-62C4973C51B8}"/>
                  </a:ext>
                </a:extLst>
              </p14:cNvPr>
              <p14:cNvContentPartPr/>
              <p14:nvPr/>
            </p14:nvContentPartPr>
            <p14:xfrm>
              <a:off x="321120" y="1640160"/>
              <a:ext cx="8778600" cy="4547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288C5A7-BD08-430F-81C2-62C4973C51B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1760" y="1630800"/>
                <a:ext cx="8797320" cy="456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8731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66300" y="3194400"/>
            <a:ext cx="8406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VAEs define intractable density function with latent </a:t>
            </a:r>
            <a:r>
              <a:rPr lang="en" b="1" dirty="0">
                <a:solidFill>
                  <a:srgbClr val="0000FF"/>
                </a:solidFill>
              </a:rPr>
              <a:t>z</a:t>
            </a:r>
            <a:r>
              <a:rPr lang="en" dirty="0">
                <a:solidFill>
                  <a:srgbClr val="0000FF"/>
                </a:solidFill>
              </a:rPr>
              <a:t>:  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573" name="Shape 5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4950" y="3505200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BC0AF4A-B0A9-4FB8-BAD9-0EDF8F83B2D9}"/>
                  </a:ext>
                </a:extLst>
              </p14:cNvPr>
              <p14:cNvContentPartPr/>
              <p14:nvPr/>
            </p14:nvContentPartPr>
            <p14:xfrm>
              <a:off x="285840" y="1805040"/>
              <a:ext cx="8403480" cy="4390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BC0AF4A-B0A9-4FB8-BAD9-0EDF8F83B2D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6480" y="1795680"/>
                <a:ext cx="8422200" cy="4409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8935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r>
              <a:rPr lang="en"/>
              <a:t>So far...</a:t>
            </a:r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66300" y="3194400"/>
            <a:ext cx="8406600" cy="2444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r>
              <a:rPr lang="en" dirty="0">
                <a:solidFill>
                  <a:srgbClr val="0000FF"/>
                </a:solidFill>
              </a:rPr>
              <a:t>VAEs define intractable density function with latent </a:t>
            </a:r>
            <a:r>
              <a:rPr lang="en" b="1" dirty="0">
                <a:solidFill>
                  <a:srgbClr val="0000FF"/>
                </a:solidFill>
              </a:rPr>
              <a:t>z</a:t>
            </a:r>
            <a:r>
              <a:rPr lang="en" dirty="0">
                <a:solidFill>
                  <a:srgbClr val="0000FF"/>
                </a:solidFill>
              </a:rPr>
              <a:t>:  </a:t>
            </a:r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  <a:p>
            <a:pPr>
              <a:buNone/>
            </a:pPr>
            <a:endParaRPr dirty="0"/>
          </a:p>
        </p:txBody>
      </p:sp>
      <p:pic>
        <p:nvPicPr>
          <p:cNvPr id="573" name="Shape 573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1054950" y="3505200"/>
            <a:ext cx="2581325" cy="52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Shape 574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1096751" y="1791875"/>
            <a:ext cx="2928775" cy="646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hape 565"/>
          <p:cNvSpPr txBox="1"/>
          <p:nvPr/>
        </p:nvSpPr>
        <p:spPr>
          <a:xfrm>
            <a:off x="266300" y="1365275"/>
            <a:ext cx="8867700" cy="42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" sz="1800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PixelCNNs define tractable density function, optimize likelihood of training data:</a:t>
            </a:r>
          </a:p>
        </p:txBody>
      </p:sp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1828800" y="64008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 algn="ctr">
              <a:defRPr/>
            </a:pPr>
            <a:r>
              <a:rPr lang="en-US" sz="1200" dirty="0"/>
              <a:t>Slide Credit: </a:t>
            </a:r>
            <a:r>
              <a:rPr lang="en-US" sz="1200" dirty="0" err="1"/>
              <a:t>Fei-Fei</a:t>
            </a:r>
            <a:r>
              <a:rPr lang="en-US" sz="1200" dirty="0"/>
              <a:t> Li, Justin Johnson, Serena Yeung, CS 231n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4D5D7B-2FF0-F944-848E-5AA133028C61}"/>
              </a:ext>
            </a:extLst>
          </p:cNvPr>
          <p:cNvSpPr txBox="1"/>
          <p:nvPr/>
        </p:nvSpPr>
        <p:spPr>
          <a:xfrm>
            <a:off x="224344" y="6172200"/>
            <a:ext cx="823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1800" dirty="0">
                <a:solidFill>
                  <a:srgbClr val="0000FF"/>
                </a:solidFill>
              </a:rPr>
              <a:t>Cannot optimize directly, derive and optimize lower bound on likelihood instead</a:t>
            </a:r>
          </a:p>
        </p:txBody>
      </p:sp>
      <p:sp>
        <p:nvSpPr>
          <p:cNvPr id="2" name="SMARTInkShape-451"/>
          <p:cNvSpPr/>
          <p:nvPr>
            <p:custDataLst>
              <p:tags r:id="rId1"/>
            </p:custDataLst>
          </p:nvPr>
        </p:nvSpPr>
        <p:spPr bwMode="auto">
          <a:xfrm>
            <a:off x="1169789" y="6402586"/>
            <a:ext cx="1500189" cy="107151"/>
          </a:xfrm>
          <a:custGeom>
            <a:avLst/>
            <a:gdLst/>
            <a:ahLst/>
            <a:cxnLst/>
            <a:rect l="0" t="0" r="0" b="0"/>
            <a:pathLst>
              <a:path w="1500189" h="107151">
                <a:moveTo>
                  <a:pt x="17860" y="53578"/>
                </a:moveTo>
                <a:lnTo>
                  <a:pt x="17860" y="53578"/>
                </a:lnTo>
                <a:lnTo>
                  <a:pt x="0" y="71437"/>
                </a:lnTo>
                <a:lnTo>
                  <a:pt x="4741" y="71437"/>
                </a:lnTo>
                <a:lnTo>
                  <a:pt x="9714" y="74083"/>
                </a:lnTo>
                <a:lnTo>
                  <a:pt x="24671" y="86259"/>
                </a:lnTo>
                <a:lnTo>
                  <a:pt x="32997" y="89389"/>
                </a:lnTo>
                <a:lnTo>
                  <a:pt x="51616" y="103456"/>
                </a:lnTo>
                <a:lnTo>
                  <a:pt x="76565" y="106831"/>
                </a:lnTo>
                <a:lnTo>
                  <a:pt x="118166" y="107150"/>
                </a:lnTo>
                <a:lnTo>
                  <a:pt x="128917" y="106162"/>
                </a:lnTo>
                <a:lnTo>
                  <a:pt x="169718" y="91710"/>
                </a:lnTo>
                <a:lnTo>
                  <a:pt x="212456" y="82441"/>
                </a:lnTo>
                <a:lnTo>
                  <a:pt x="231622" y="78336"/>
                </a:lnTo>
                <a:lnTo>
                  <a:pt x="249868" y="73481"/>
                </a:lnTo>
                <a:lnTo>
                  <a:pt x="291694" y="71557"/>
                </a:lnTo>
                <a:lnTo>
                  <a:pt x="324113" y="68807"/>
                </a:lnTo>
                <a:lnTo>
                  <a:pt x="365566" y="63060"/>
                </a:lnTo>
                <a:lnTo>
                  <a:pt x="404433" y="59910"/>
                </a:lnTo>
                <a:lnTo>
                  <a:pt x="445929" y="51488"/>
                </a:lnTo>
                <a:lnTo>
                  <a:pt x="488124" y="37360"/>
                </a:lnTo>
                <a:lnTo>
                  <a:pt x="531561" y="23434"/>
                </a:lnTo>
                <a:lnTo>
                  <a:pt x="573155" y="13608"/>
                </a:lnTo>
                <a:lnTo>
                  <a:pt x="612795" y="9340"/>
                </a:lnTo>
                <a:lnTo>
                  <a:pt x="656546" y="8966"/>
                </a:lnTo>
                <a:lnTo>
                  <a:pt x="687518" y="7944"/>
                </a:lnTo>
                <a:lnTo>
                  <a:pt x="724668" y="1242"/>
                </a:lnTo>
                <a:lnTo>
                  <a:pt x="765487" y="4585"/>
                </a:lnTo>
                <a:lnTo>
                  <a:pt x="779756" y="3030"/>
                </a:lnTo>
                <a:lnTo>
                  <a:pt x="804523" y="5748"/>
                </a:lnTo>
                <a:lnTo>
                  <a:pt x="848433" y="953"/>
                </a:lnTo>
                <a:lnTo>
                  <a:pt x="892984" y="126"/>
                </a:lnTo>
                <a:lnTo>
                  <a:pt x="937619" y="16"/>
                </a:lnTo>
                <a:lnTo>
                  <a:pt x="977526" y="2"/>
                </a:lnTo>
                <a:lnTo>
                  <a:pt x="1018536" y="1"/>
                </a:lnTo>
                <a:lnTo>
                  <a:pt x="1061714" y="0"/>
                </a:lnTo>
                <a:lnTo>
                  <a:pt x="1082315" y="992"/>
                </a:lnTo>
                <a:lnTo>
                  <a:pt x="1125223" y="14239"/>
                </a:lnTo>
                <a:lnTo>
                  <a:pt x="1164574" y="23678"/>
                </a:lnTo>
                <a:lnTo>
                  <a:pt x="1207635" y="26516"/>
                </a:lnTo>
                <a:lnTo>
                  <a:pt x="1250107" y="26773"/>
                </a:lnTo>
                <a:lnTo>
                  <a:pt x="1288517" y="26787"/>
                </a:lnTo>
                <a:lnTo>
                  <a:pt x="1328420" y="26789"/>
                </a:lnTo>
                <a:lnTo>
                  <a:pt x="1372560" y="26789"/>
                </a:lnTo>
                <a:lnTo>
                  <a:pt x="1416569" y="26789"/>
                </a:lnTo>
                <a:lnTo>
                  <a:pt x="1459388" y="26789"/>
                </a:lnTo>
                <a:lnTo>
                  <a:pt x="1467704" y="26789"/>
                </a:lnTo>
                <a:lnTo>
                  <a:pt x="1469602" y="27781"/>
                </a:lnTo>
                <a:lnTo>
                  <a:pt x="1470868" y="29435"/>
                </a:lnTo>
                <a:lnTo>
                  <a:pt x="1472899" y="34478"/>
                </a:lnTo>
                <a:lnTo>
                  <a:pt x="1475822" y="35167"/>
                </a:lnTo>
                <a:lnTo>
                  <a:pt x="1487069" y="35719"/>
                </a:lnTo>
                <a:lnTo>
                  <a:pt x="1488465" y="34727"/>
                </a:lnTo>
                <a:lnTo>
                  <a:pt x="1489396" y="33073"/>
                </a:lnTo>
                <a:lnTo>
                  <a:pt x="1490890" y="28030"/>
                </a:lnTo>
                <a:lnTo>
                  <a:pt x="1500188" y="17859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SMARTInkShape-452"/>
          <p:cNvSpPr/>
          <p:nvPr>
            <p:custDataLst>
              <p:tags r:id="rId2"/>
            </p:custDataLst>
          </p:nvPr>
        </p:nvSpPr>
        <p:spPr bwMode="auto">
          <a:xfrm>
            <a:off x="3214688" y="3866555"/>
            <a:ext cx="107157" cy="35719"/>
          </a:xfrm>
          <a:custGeom>
            <a:avLst/>
            <a:gdLst/>
            <a:ahLst/>
            <a:cxnLst/>
            <a:rect l="0" t="0" r="0" b="0"/>
            <a:pathLst>
              <a:path w="107157" h="35719">
                <a:moveTo>
                  <a:pt x="0" y="0"/>
                </a:moveTo>
                <a:lnTo>
                  <a:pt x="0" y="0"/>
                </a:lnTo>
                <a:lnTo>
                  <a:pt x="13302" y="13302"/>
                </a:lnTo>
                <a:lnTo>
                  <a:pt x="18479" y="15834"/>
                </a:lnTo>
                <a:lnTo>
                  <a:pt x="21249" y="16509"/>
                </a:lnTo>
                <a:lnTo>
                  <a:pt x="58800" y="33252"/>
                </a:lnTo>
                <a:lnTo>
                  <a:pt x="102317" y="35690"/>
                </a:lnTo>
                <a:lnTo>
                  <a:pt x="107156" y="35718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SMARTInkShape-453"/>
          <p:cNvSpPr/>
          <p:nvPr>
            <p:custDataLst>
              <p:tags r:id="rId3"/>
            </p:custDataLst>
          </p:nvPr>
        </p:nvSpPr>
        <p:spPr bwMode="auto">
          <a:xfrm>
            <a:off x="1857375" y="4080867"/>
            <a:ext cx="196454" cy="17861"/>
          </a:xfrm>
          <a:custGeom>
            <a:avLst/>
            <a:gdLst/>
            <a:ahLst/>
            <a:cxnLst/>
            <a:rect l="0" t="0" r="0" b="0"/>
            <a:pathLst>
              <a:path w="196454" h="17861">
                <a:moveTo>
                  <a:pt x="0" y="0"/>
                </a:moveTo>
                <a:lnTo>
                  <a:pt x="0" y="0"/>
                </a:lnTo>
                <a:lnTo>
                  <a:pt x="0" y="4740"/>
                </a:lnTo>
                <a:lnTo>
                  <a:pt x="992" y="6137"/>
                </a:lnTo>
                <a:lnTo>
                  <a:pt x="2646" y="7068"/>
                </a:lnTo>
                <a:lnTo>
                  <a:pt x="9094" y="8685"/>
                </a:lnTo>
                <a:lnTo>
                  <a:pt x="13302" y="8821"/>
                </a:lnTo>
                <a:lnTo>
                  <a:pt x="44151" y="17303"/>
                </a:lnTo>
                <a:lnTo>
                  <a:pt x="88741" y="17855"/>
                </a:lnTo>
                <a:lnTo>
                  <a:pt x="127615" y="17860"/>
                </a:lnTo>
                <a:lnTo>
                  <a:pt x="133777" y="15214"/>
                </a:lnTo>
                <a:lnTo>
                  <a:pt x="139824" y="11723"/>
                </a:lnTo>
                <a:lnTo>
                  <a:pt x="149798" y="9757"/>
                </a:lnTo>
                <a:lnTo>
                  <a:pt x="171397" y="9038"/>
                </a:lnTo>
                <a:lnTo>
                  <a:pt x="178041" y="11624"/>
                </a:lnTo>
                <a:lnTo>
                  <a:pt x="184301" y="15088"/>
                </a:lnTo>
                <a:lnTo>
                  <a:pt x="196453" y="1786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10" name="SMARTInkShape-Group185"/>
          <p:cNvGrpSpPr/>
          <p:nvPr/>
        </p:nvGrpSpPr>
        <p:grpSpPr>
          <a:xfrm>
            <a:off x="1857375" y="3384352"/>
            <a:ext cx="344472" cy="696516"/>
            <a:chOff x="1857375" y="3384352"/>
            <a:chExt cx="344472" cy="696516"/>
          </a:xfrm>
        </p:grpSpPr>
        <p:sp>
          <p:nvSpPr>
            <p:cNvPr id="6" name="SMARTInkShape-454"/>
            <p:cNvSpPr/>
            <p:nvPr>
              <p:custDataLst>
                <p:tags r:id="rId25"/>
              </p:custDataLst>
            </p:nvPr>
          </p:nvSpPr>
          <p:spPr bwMode="auto">
            <a:xfrm>
              <a:off x="1857375" y="3446862"/>
              <a:ext cx="62509" cy="625077"/>
            </a:xfrm>
            <a:custGeom>
              <a:avLst/>
              <a:gdLst/>
              <a:ahLst/>
              <a:cxnLst/>
              <a:rect l="0" t="0" r="0" b="0"/>
              <a:pathLst>
                <a:path w="62509" h="625077">
                  <a:moveTo>
                    <a:pt x="62508" y="17857"/>
                  </a:moveTo>
                  <a:lnTo>
                    <a:pt x="62508" y="17857"/>
                  </a:lnTo>
                  <a:lnTo>
                    <a:pt x="62508" y="4296"/>
                  </a:lnTo>
                  <a:lnTo>
                    <a:pt x="61516" y="2863"/>
                  </a:lnTo>
                  <a:lnTo>
                    <a:pt x="59862" y="1907"/>
                  </a:lnTo>
                  <a:lnTo>
                    <a:pt x="53687" y="31"/>
                  </a:lnTo>
                  <a:lnTo>
                    <a:pt x="45899" y="0"/>
                  </a:lnTo>
                  <a:lnTo>
                    <a:pt x="45482" y="992"/>
                  </a:lnTo>
                  <a:lnTo>
                    <a:pt x="44651" y="43447"/>
                  </a:lnTo>
                  <a:lnTo>
                    <a:pt x="42004" y="51719"/>
                  </a:lnTo>
                  <a:lnTo>
                    <a:pt x="39909" y="55315"/>
                  </a:lnTo>
                  <a:lnTo>
                    <a:pt x="36960" y="74596"/>
                  </a:lnTo>
                  <a:lnTo>
                    <a:pt x="43516" y="112861"/>
                  </a:lnTo>
                  <a:lnTo>
                    <a:pt x="44499" y="152554"/>
                  </a:lnTo>
                  <a:lnTo>
                    <a:pt x="44619" y="187669"/>
                  </a:lnTo>
                  <a:lnTo>
                    <a:pt x="38506" y="229406"/>
                  </a:lnTo>
                  <a:lnTo>
                    <a:pt x="36269" y="269988"/>
                  </a:lnTo>
                  <a:lnTo>
                    <a:pt x="35828" y="311187"/>
                  </a:lnTo>
                  <a:lnTo>
                    <a:pt x="29603" y="354125"/>
                  </a:lnTo>
                  <a:lnTo>
                    <a:pt x="27345" y="392299"/>
                  </a:lnTo>
                  <a:lnTo>
                    <a:pt x="22159" y="428503"/>
                  </a:lnTo>
                  <a:lnTo>
                    <a:pt x="18709" y="469462"/>
                  </a:lnTo>
                  <a:lnTo>
                    <a:pt x="17971" y="509860"/>
                  </a:lnTo>
                  <a:lnTo>
                    <a:pt x="10806" y="551107"/>
                  </a:lnTo>
                  <a:lnTo>
                    <a:pt x="8185" y="576933"/>
                  </a:lnTo>
                  <a:lnTo>
                    <a:pt x="849" y="603280"/>
                  </a:lnTo>
                  <a:lnTo>
                    <a:pt x="0" y="625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9" name="SMARTInkShape-455"/>
            <p:cNvSpPr/>
            <p:nvPr>
              <p:custDataLst>
                <p:tags r:id="rId26"/>
              </p:custDataLst>
            </p:nvPr>
          </p:nvSpPr>
          <p:spPr bwMode="auto">
            <a:xfrm>
              <a:off x="1902024" y="3384352"/>
              <a:ext cx="299823" cy="696516"/>
            </a:xfrm>
            <a:custGeom>
              <a:avLst/>
              <a:gdLst/>
              <a:ahLst/>
              <a:cxnLst/>
              <a:rect l="0" t="0" r="0" b="0"/>
              <a:pathLst>
                <a:path w="299823" h="696516">
                  <a:moveTo>
                    <a:pt x="8929" y="71437"/>
                  </a:moveTo>
                  <a:lnTo>
                    <a:pt x="8929" y="71437"/>
                  </a:lnTo>
                  <a:lnTo>
                    <a:pt x="13670" y="71437"/>
                  </a:lnTo>
                  <a:lnTo>
                    <a:pt x="15066" y="70445"/>
                  </a:lnTo>
                  <a:lnTo>
                    <a:pt x="15997" y="68791"/>
                  </a:lnTo>
                  <a:lnTo>
                    <a:pt x="16618" y="66696"/>
                  </a:lnTo>
                  <a:lnTo>
                    <a:pt x="27409" y="53345"/>
                  </a:lnTo>
                  <a:lnTo>
                    <a:pt x="65487" y="14881"/>
                  </a:lnTo>
                  <a:lnTo>
                    <a:pt x="74084" y="11574"/>
                  </a:lnTo>
                  <a:lnTo>
                    <a:pt x="114764" y="4235"/>
                  </a:lnTo>
                  <a:lnTo>
                    <a:pt x="144232" y="371"/>
                  </a:lnTo>
                  <a:lnTo>
                    <a:pt x="151085" y="2810"/>
                  </a:lnTo>
                  <a:lnTo>
                    <a:pt x="154301" y="4850"/>
                  </a:lnTo>
                  <a:lnTo>
                    <a:pt x="158430" y="5217"/>
                  </a:lnTo>
                  <a:lnTo>
                    <a:pt x="199360" y="174"/>
                  </a:lnTo>
                  <a:lnTo>
                    <a:pt x="241085" y="0"/>
                  </a:lnTo>
                  <a:lnTo>
                    <a:pt x="275579" y="0"/>
                  </a:lnTo>
                  <a:lnTo>
                    <a:pt x="275992" y="992"/>
                  </a:lnTo>
                  <a:lnTo>
                    <a:pt x="276788" y="8561"/>
                  </a:lnTo>
                  <a:lnTo>
                    <a:pt x="282950" y="15985"/>
                  </a:lnTo>
                  <a:lnTo>
                    <a:pt x="284920" y="24139"/>
                  </a:lnTo>
                  <a:lnTo>
                    <a:pt x="286720" y="56746"/>
                  </a:lnTo>
                  <a:lnTo>
                    <a:pt x="292813" y="73533"/>
                  </a:lnTo>
                  <a:lnTo>
                    <a:pt x="294570" y="113231"/>
                  </a:lnTo>
                  <a:lnTo>
                    <a:pt x="294670" y="153579"/>
                  </a:lnTo>
                  <a:lnTo>
                    <a:pt x="299822" y="180744"/>
                  </a:lnTo>
                  <a:lnTo>
                    <a:pt x="295261" y="224345"/>
                  </a:lnTo>
                  <a:lnTo>
                    <a:pt x="294756" y="263295"/>
                  </a:lnTo>
                  <a:lnTo>
                    <a:pt x="293702" y="294543"/>
                  </a:lnTo>
                  <a:lnTo>
                    <a:pt x="283656" y="339146"/>
                  </a:lnTo>
                  <a:lnTo>
                    <a:pt x="278845" y="357133"/>
                  </a:lnTo>
                  <a:lnTo>
                    <a:pt x="274774" y="375031"/>
                  </a:lnTo>
                  <a:lnTo>
                    <a:pt x="261427" y="410764"/>
                  </a:lnTo>
                  <a:lnTo>
                    <a:pt x="257045" y="428624"/>
                  </a:lnTo>
                  <a:lnTo>
                    <a:pt x="252109" y="446484"/>
                  </a:lnTo>
                  <a:lnTo>
                    <a:pt x="248001" y="464343"/>
                  </a:lnTo>
                  <a:lnTo>
                    <a:pt x="242464" y="483415"/>
                  </a:lnTo>
                  <a:lnTo>
                    <a:pt x="240378" y="502874"/>
                  </a:lnTo>
                  <a:lnTo>
                    <a:pt x="233448" y="520484"/>
                  </a:lnTo>
                  <a:lnTo>
                    <a:pt x="231254" y="549812"/>
                  </a:lnTo>
                  <a:lnTo>
                    <a:pt x="225118" y="562401"/>
                  </a:lnTo>
                  <a:lnTo>
                    <a:pt x="223352" y="578655"/>
                  </a:lnTo>
                  <a:lnTo>
                    <a:pt x="217126" y="587208"/>
                  </a:lnTo>
                  <a:lnTo>
                    <a:pt x="215146" y="595557"/>
                  </a:lnTo>
                  <a:lnTo>
                    <a:pt x="214344" y="611445"/>
                  </a:lnTo>
                  <a:lnTo>
                    <a:pt x="213341" y="613013"/>
                  </a:lnTo>
                  <a:lnTo>
                    <a:pt x="211681" y="614058"/>
                  </a:lnTo>
                  <a:lnTo>
                    <a:pt x="209581" y="614754"/>
                  </a:lnTo>
                  <a:lnTo>
                    <a:pt x="208182" y="616211"/>
                  </a:lnTo>
                  <a:lnTo>
                    <a:pt x="205382" y="625078"/>
                  </a:lnTo>
                  <a:lnTo>
                    <a:pt x="205382" y="620337"/>
                  </a:lnTo>
                  <a:lnTo>
                    <a:pt x="204390" y="618940"/>
                  </a:lnTo>
                  <a:lnTo>
                    <a:pt x="202736" y="618010"/>
                  </a:lnTo>
                  <a:lnTo>
                    <a:pt x="200642" y="617389"/>
                  </a:lnTo>
                  <a:lnTo>
                    <a:pt x="187291" y="609243"/>
                  </a:lnTo>
                  <a:lnTo>
                    <a:pt x="148470" y="607297"/>
                  </a:lnTo>
                  <a:lnTo>
                    <a:pt x="130862" y="608234"/>
                  </a:lnTo>
                  <a:lnTo>
                    <a:pt x="89103" y="623444"/>
                  </a:lnTo>
                  <a:lnTo>
                    <a:pt x="44811" y="661049"/>
                  </a:lnTo>
                  <a:lnTo>
                    <a:pt x="16011" y="686824"/>
                  </a:lnTo>
                  <a:lnTo>
                    <a:pt x="0" y="69651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11" name="SMARTInkShape-456"/>
          <p:cNvSpPr/>
          <p:nvPr>
            <p:custDataLst>
              <p:tags r:id="rId4"/>
            </p:custDataLst>
          </p:nvPr>
        </p:nvSpPr>
        <p:spPr bwMode="auto">
          <a:xfrm>
            <a:off x="1714514" y="4304109"/>
            <a:ext cx="330386" cy="732236"/>
          </a:xfrm>
          <a:custGeom>
            <a:avLst/>
            <a:gdLst/>
            <a:ahLst/>
            <a:cxnLst/>
            <a:rect l="0" t="0" r="0" b="0"/>
            <a:pathLst>
              <a:path w="330386" h="732236">
                <a:moveTo>
                  <a:pt x="321455" y="0"/>
                </a:moveTo>
                <a:lnTo>
                  <a:pt x="321455" y="0"/>
                </a:lnTo>
                <a:lnTo>
                  <a:pt x="316714" y="0"/>
                </a:lnTo>
                <a:lnTo>
                  <a:pt x="315318" y="993"/>
                </a:lnTo>
                <a:lnTo>
                  <a:pt x="314387" y="2646"/>
                </a:lnTo>
                <a:lnTo>
                  <a:pt x="313766" y="4740"/>
                </a:lnTo>
                <a:lnTo>
                  <a:pt x="312360" y="6137"/>
                </a:lnTo>
                <a:lnTo>
                  <a:pt x="308152" y="7689"/>
                </a:lnTo>
                <a:lnTo>
                  <a:pt x="297366" y="9677"/>
                </a:lnTo>
                <a:lnTo>
                  <a:pt x="288631" y="14994"/>
                </a:lnTo>
                <a:lnTo>
                  <a:pt x="264709" y="24737"/>
                </a:lnTo>
                <a:lnTo>
                  <a:pt x="225791" y="47661"/>
                </a:lnTo>
                <a:lnTo>
                  <a:pt x="183516" y="69455"/>
                </a:lnTo>
                <a:lnTo>
                  <a:pt x="139718" y="94423"/>
                </a:lnTo>
                <a:lnTo>
                  <a:pt x="96951" y="116038"/>
                </a:lnTo>
                <a:lnTo>
                  <a:pt x="75410" y="130963"/>
                </a:lnTo>
                <a:lnTo>
                  <a:pt x="66762" y="139897"/>
                </a:lnTo>
                <a:lnTo>
                  <a:pt x="60691" y="151804"/>
                </a:lnTo>
                <a:lnTo>
                  <a:pt x="53981" y="160212"/>
                </a:lnTo>
                <a:lnTo>
                  <a:pt x="61289" y="168377"/>
                </a:lnTo>
                <a:lnTo>
                  <a:pt x="69385" y="170402"/>
                </a:lnTo>
                <a:lnTo>
                  <a:pt x="78713" y="177319"/>
                </a:lnTo>
                <a:lnTo>
                  <a:pt x="87158" y="179334"/>
                </a:lnTo>
                <a:lnTo>
                  <a:pt x="107192" y="194025"/>
                </a:lnTo>
                <a:lnTo>
                  <a:pt x="113118" y="196366"/>
                </a:lnTo>
                <a:lnTo>
                  <a:pt x="146022" y="219349"/>
                </a:lnTo>
                <a:lnTo>
                  <a:pt x="189770" y="232236"/>
                </a:lnTo>
                <a:lnTo>
                  <a:pt x="223796" y="247564"/>
                </a:lnTo>
                <a:lnTo>
                  <a:pt x="245940" y="250699"/>
                </a:lnTo>
                <a:lnTo>
                  <a:pt x="256636" y="256072"/>
                </a:lnTo>
                <a:lnTo>
                  <a:pt x="270940" y="259097"/>
                </a:lnTo>
                <a:lnTo>
                  <a:pt x="285165" y="265860"/>
                </a:lnTo>
                <a:lnTo>
                  <a:pt x="298850" y="267772"/>
                </a:lnTo>
                <a:lnTo>
                  <a:pt x="300432" y="268804"/>
                </a:lnTo>
                <a:lnTo>
                  <a:pt x="301487" y="270484"/>
                </a:lnTo>
                <a:lnTo>
                  <a:pt x="303179" y="275569"/>
                </a:lnTo>
                <a:lnTo>
                  <a:pt x="306056" y="276264"/>
                </a:lnTo>
                <a:lnTo>
                  <a:pt x="312147" y="276788"/>
                </a:lnTo>
                <a:lnTo>
                  <a:pt x="299213" y="276820"/>
                </a:lnTo>
                <a:lnTo>
                  <a:pt x="294041" y="279466"/>
                </a:lnTo>
                <a:lnTo>
                  <a:pt x="251486" y="306709"/>
                </a:lnTo>
                <a:lnTo>
                  <a:pt x="211234" y="337516"/>
                </a:lnTo>
                <a:lnTo>
                  <a:pt x="174603" y="378465"/>
                </a:lnTo>
                <a:lnTo>
                  <a:pt x="138148" y="420145"/>
                </a:lnTo>
                <a:lnTo>
                  <a:pt x="104660" y="457335"/>
                </a:lnTo>
                <a:lnTo>
                  <a:pt x="70288" y="499324"/>
                </a:lnTo>
                <a:lnTo>
                  <a:pt x="37849" y="541848"/>
                </a:lnTo>
                <a:lnTo>
                  <a:pt x="3980" y="585113"/>
                </a:lnTo>
                <a:lnTo>
                  <a:pt x="32" y="589310"/>
                </a:lnTo>
                <a:lnTo>
                  <a:pt x="0" y="594086"/>
                </a:lnTo>
                <a:lnTo>
                  <a:pt x="987" y="595487"/>
                </a:lnTo>
                <a:lnTo>
                  <a:pt x="2638" y="596421"/>
                </a:lnTo>
                <a:lnTo>
                  <a:pt x="9081" y="598043"/>
                </a:lnTo>
                <a:lnTo>
                  <a:pt x="50777" y="598287"/>
                </a:lnTo>
                <a:lnTo>
                  <a:pt x="65416" y="599281"/>
                </a:lnTo>
                <a:lnTo>
                  <a:pt x="82400" y="605356"/>
                </a:lnTo>
                <a:lnTo>
                  <a:pt x="98819" y="609313"/>
                </a:lnTo>
                <a:lnTo>
                  <a:pt x="116252" y="614123"/>
                </a:lnTo>
                <a:lnTo>
                  <a:pt x="133985" y="618194"/>
                </a:lnTo>
                <a:lnTo>
                  <a:pt x="151807" y="623038"/>
                </a:lnTo>
                <a:lnTo>
                  <a:pt x="165688" y="626156"/>
                </a:lnTo>
                <a:lnTo>
                  <a:pt x="204100" y="645076"/>
                </a:lnTo>
                <a:lnTo>
                  <a:pt x="248748" y="667048"/>
                </a:lnTo>
                <a:lnTo>
                  <a:pt x="255406" y="669529"/>
                </a:lnTo>
                <a:lnTo>
                  <a:pt x="264733" y="675511"/>
                </a:lnTo>
                <a:lnTo>
                  <a:pt x="273780" y="678716"/>
                </a:lnTo>
                <a:lnTo>
                  <a:pt x="298883" y="700768"/>
                </a:lnTo>
                <a:lnTo>
                  <a:pt x="301501" y="706013"/>
                </a:lnTo>
                <a:lnTo>
                  <a:pt x="302199" y="708800"/>
                </a:lnTo>
                <a:lnTo>
                  <a:pt x="303657" y="710659"/>
                </a:lnTo>
                <a:lnTo>
                  <a:pt x="307922" y="712724"/>
                </a:lnTo>
                <a:lnTo>
                  <a:pt x="309456" y="714266"/>
                </a:lnTo>
                <a:lnTo>
                  <a:pt x="311161" y="718626"/>
                </a:lnTo>
                <a:lnTo>
                  <a:pt x="312608" y="720186"/>
                </a:lnTo>
                <a:lnTo>
                  <a:pt x="330385" y="732235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grpSp>
        <p:nvGrpSpPr>
          <p:cNvPr id="20" name="SMARTInkShape-Group187"/>
          <p:cNvGrpSpPr/>
          <p:nvPr/>
        </p:nvGrpSpPr>
        <p:grpSpPr>
          <a:xfrm>
            <a:off x="7286747" y="1903979"/>
            <a:ext cx="526662" cy="1774120"/>
            <a:chOff x="7286747" y="1903979"/>
            <a:chExt cx="526662" cy="1774120"/>
          </a:xfrm>
        </p:grpSpPr>
        <p:sp>
          <p:nvSpPr>
            <p:cNvPr id="12" name="SMARTInkShape-457"/>
            <p:cNvSpPr/>
            <p:nvPr>
              <p:custDataLst>
                <p:tags r:id="rId17"/>
              </p:custDataLst>
            </p:nvPr>
          </p:nvSpPr>
          <p:spPr bwMode="auto">
            <a:xfrm>
              <a:off x="7563445" y="3187898"/>
              <a:ext cx="116087" cy="232027"/>
            </a:xfrm>
            <a:custGeom>
              <a:avLst/>
              <a:gdLst/>
              <a:ahLst/>
              <a:cxnLst/>
              <a:rect l="0" t="0" r="0" b="0"/>
              <a:pathLst>
                <a:path w="116087" h="232027">
                  <a:moveTo>
                    <a:pt x="71438" y="0"/>
                  </a:moveTo>
                  <a:lnTo>
                    <a:pt x="71438" y="0"/>
                  </a:lnTo>
                  <a:lnTo>
                    <a:pt x="66697" y="0"/>
                  </a:lnTo>
                  <a:lnTo>
                    <a:pt x="61724" y="2646"/>
                  </a:lnTo>
                  <a:lnTo>
                    <a:pt x="55188" y="7689"/>
                  </a:lnTo>
                  <a:lnTo>
                    <a:pt x="46032" y="8821"/>
                  </a:lnTo>
                  <a:lnTo>
                    <a:pt x="37793" y="15045"/>
                  </a:lnTo>
                  <a:lnTo>
                    <a:pt x="32341" y="16609"/>
                  </a:lnTo>
                  <a:lnTo>
                    <a:pt x="30491" y="18018"/>
                  </a:lnTo>
                  <a:lnTo>
                    <a:pt x="11407" y="44703"/>
                  </a:lnTo>
                  <a:lnTo>
                    <a:pt x="617" y="82463"/>
                  </a:lnTo>
                  <a:lnTo>
                    <a:pt x="16" y="125622"/>
                  </a:lnTo>
                  <a:lnTo>
                    <a:pt x="1" y="168896"/>
                  </a:lnTo>
                  <a:lnTo>
                    <a:pt x="0" y="172129"/>
                  </a:lnTo>
                  <a:lnTo>
                    <a:pt x="2647" y="178366"/>
                  </a:lnTo>
                  <a:lnTo>
                    <a:pt x="33579" y="221020"/>
                  </a:lnTo>
                  <a:lnTo>
                    <a:pt x="41920" y="228427"/>
                  </a:lnTo>
                  <a:lnTo>
                    <a:pt x="50675" y="231062"/>
                  </a:lnTo>
                  <a:lnTo>
                    <a:pt x="65495" y="232026"/>
                  </a:lnTo>
                  <a:lnTo>
                    <a:pt x="79157" y="227388"/>
                  </a:lnTo>
                  <a:lnTo>
                    <a:pt x="91034" y="219730"/>
                  </a:lnTo>
                  <a:lnTo>
                    <a:pt x="103935" y="201125"/>
                  </a:lnTo>
                  <a:lnTo>
                    <a:pt x="116086" y="17859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3" name="SMARTInkShape-458"/>
            <p:cNvSpPr/>
            <p:nvPr>
              <p:custDataLst>
                <p:tags r:id="rId18"/>
              </p:custDataLst>
            </p:nvPr>
          </p:nvSpPr>
          <p:spPr bwMode="auto">
            <a:xfrm>
              <a:off x="7286747" y="3045023"/>
              <a:ext cx="525462" cy="633076"/>
            </a:xfrm>
            <a:custGeom>
              <a:avLst/>
              <a:gdLst/>
              <a:ahLst/>
              <a:cxnLst/>
              <a:rect l="0" t="0" r="0" b="0"/>
              <a:pathLst>
                <a:path w="525462" h="633076">
                  <a:moveTo>
                    <a:pt x="107034" y="0"/>
                  </a:moveTo>
                  <a:lnTo>
                    <a:pt x="107034" y="0"/>
                  </a:lnTo>
                  <a:lnTo>
                    <a:pt x="107034" y="4741"/>
                  </a:lnTo>
                  <a:lnTo>
                    <a:pt x="106042" y="6137"/>
                  </a:lnTo>
                  <a:lnTo>
                    <a:pt x="104389" y="7068"/>
                  </a:lnTo>
                  <a:lnTo>
                    <a:pt x="102293" y="7689"/>
                  </a:lnTo>
                  <a:lnTo>
                    <a:pt x="100897" y="9095"/>
                  </a:lnTo>
                  <a:lnTo>
                    <a:pt x="96010" y="18480"/>
                  </a:lnTo>
                  <a:lnTo>
                    <a:pt x="92213" y="24089"/>
                  </a:lnTo>
                  <a:lnTo>
                    <a:pt x="90525" y="29889"/>
                  </a:lnTo>
                  <a:lnTo>
                    <a:pt x="89083" y="31832"/>
                  </a:lnTo>
                  <a:lnTo>
                    <a:pt x="87129" y="33128"/>
                  </a:lnTo>
                  <a:lnTo>
                    <a:pt x="84834" y="33991"/>
                  </a:lnTo>
                  <a:lnTo>
                    <a:pt x="83304" y="35560"/>
                  </a:lnTo>
                  <a:lnTo>
                    <a:pt x="79168" y="43499"/>
                  </a:lnTo>
                  <a:lnTo>
                    <a:pt x="66289" y="60811"/>
                  </a:lnTo>
                  <a:lnTo>
                    <a:pt x="47041" y="104699"/>
                  </a:lnTo>
                  <a:lnTo>
                    <a:pt x="35034" y="144227"/>
                  </a:lnTo>
                  <a:lnTo>
                    <a:pt x="23580" y="183602"/>
                  </a:lnTo>
                  <a:lnTo>
                    <a:pt x="12755" y="223460"/>
                  </a:lnTo>
                  <a:lnTo>
                    <a:pt x="6941" y="265876"/>
                  </a:lnTo>
                  <a:lnTo>
                    <a:pt x="1273" y="307952"/>
                  </a:lnTo>
                  <a:lnTo>
                    <a:pt x="291" y="342710"/>
                  </a:lnTo>
                  <a:lnTo>
                    <a:pt x="0" y="378144"/>
                  </a:lnTo>
                  <a:lnTo>
                    <a:pt x="894" y="419536"/>
                  </a:lnTo>
                  <a:lnTo>
                    <a:pt x="9597" y="462254"/>
                  </a:lnTo>
                  <a:lnTo>
                    <a:pt x="20870" y="499650"/>
                  </a:lnTo>
                  <a:lnTo>
                    <a:pt x="33643" y="534708"/>
                  </a:lnTo>
                  <a:lnTo>
                    <a:pt x="49680" y="555417"/>
                  </a:lnTo>
                  <a:lnTo>
                    <a:pt x="92420" y="591239"/>
                  </a:lnTo>
                  <a:lnTo>
                    <a:pt x="134250" y="609659"/>
                  </a:lnTo>
                  <a:lnTo>
                    <a:pt x="178528" y="622362"/>
                  </a:lnTo>
                  <a:lnTo>
                    <a:pt x="218942" y="629282"/>
                  </a:lnTo>
                  <a:lnTo>
                    <a:pt x="258013" y="633075"/>
                  </a:lnTo>
                  <a:lnTo>
                    <a:pt x="294394" y="631178"/>
                  </a:lnTo>
                  <a:lnTo>
                    <a:pt x="338192" y="624889"/>
                  </a:lnTo>
                  <a:lnTo>
                    <a:pt x="376164" y="612755"/>
                  </a:lnTo>
                  <a:lnTo>
                    <a:pt x="403759" y="594054"/>
                  </a:lnTo>
                  <a:lnTo>
                    <a:pt x="446308" y="550921"/>
                  </a:lnTo>
                  <a:lnTo>
                    <a:pt x="475129" y="508634"/>
                  </a:lnTo>
                  <a:lnTo>
                    <a:pt x="493463" y="464297"/>
                  </a:lnTo>
                  <a:lnTo>
                    <a:pt x="505790" y="427624"/>
                  </a:lnTo>
                  <a:lnTo>
                    <a:pt x="515133" y="385837"/>
                  </a:lnTo>
                  <a:lnTo>
                    <a:pt x="522014" y="343885"/>
                  </a:lnTo>
                  <a:lnTo>
                    <a:pt x="525333" y="309149"/>
                  </a:lnTo>
                  <a:lnTo>
                    <a:pt x="525461" y="268985"/>
                  </a:lnTo>
                  <a:lnTo>
                    <a:pt x="519608" y="229743"/>
                  </a:lnTo>
                  <a:lnTo>
                    <a:pt x="513416" y="188808"/>
                  </a:lnTo>
                  <a:lnTo>
                    <a:pt x="492687" y="150112"/>
                  </a:lnTo>
                  <a:lnTo>
                    <a:pt x="469220" y="107926"/>
                  </a:lnTo>
                  <a:lnTo>
                    <a:pt x="434372" y="68790"/>
                  </a:lnTo>
                  <a:lnTo>
                    <a:pt x="392593" y="33763"/>
                  </a:lnTo>
                  <a:lnTo>
                    <a:pt x="355669" y="15410"/>
                  </a:lnTo>
                  <a:lnTo>
                    <a:pt x="327208" y="10210"/>
                  </a:lnTo>
                  <a:lnTo>
                    <a:pt x="282565" y="9042"/>
                  </a:lnTo>
                  <a:lnTo>
                    <a:pt x="249304" y="11598"/>
                  </a:lnTo>
                  <a:lnTo>
                    <a:pt x="211318" y="23172"/>
                  </a:lnTo>
                  <a:lnTo>
                    <a:pt x="178472" y="2679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4" name="SMARTInkShape-459"/>
            <p:cNvSpPr/>
            <p:nvPr>
              <p:custDataLst>
                <p:tags r:id="rId19"/>
              </p:custDataLst>
            </p:nvPr>
          </p:nvSpPr>
          <p:spPr bwMode="auto">
            <a:xfrm>
              <a:off x="7518797" y="2437837"/>
              <a:ext cx="26790" cy="526406"/>
            </a:xfrm>
            <a:custGeom>
              <a:avLst/>
              <a:gdLst/>
              <a:ahLst/>
              <a:cxnLst/>
              <a:rect l="0" t="0" r="0" b="0"/>
              <a:pathLst>
                <a:path w="26790" h="526406">
                  <a:moveTo>
                    <a:pt x="26789" y="8897"/>
                  </a:moveTo>
                  <a:lnTo>
                    <a:pt x="26789" y="8897"/>
                  </a:lnTo>
                  <a:lnTo>
                    <a:pt x="22048" y="8897"/>
                  </a:lnTo>
                  <a:lnTo>
                    <a:pt x="20652" y="7905"/>
                  </a:lnTo>
                  <a:lnTo>
                    <a:pt x="19721" y="6251"/>
                  </a:lnTo>
                  <a:lnTo>
                    <a:pt x="17869" y="0"/>
                  </a:lnTo>
                  <a:lnTo>
                    <a:pt x="17859" y="37567"/>
                  </a:lnTo>
                  <a:lnTo>
                    <a:pt x="26237" y="80524"/>
                  </a:lnTo>
                  <a:lnTo>
                    <a:pt x="26716" y="117254"/>
                  </a:lnTo>
                  <a:lnTo>
                    <a:pt x="24129" y="152010"/>
                  </a:lnTo>
                  <a:lnTo>
                    <a:pt x="18410" y="195657"/>
                  </a:lnTo>
                  <a:lnTo>
                    <a:pt x="19096" y="208980"/>
                  </a:lnTo>
                  <a:lnTo>
                    <a:pt x="25580" y="250477"/>
                  </a:lnTo>
                  <a:lnTo>
                    <a:pt x="26629" y="287642"/>
                  </a:lnTo>
                  <a:lnTo>
                    <a:pt x="26768" y="324483"/>
                  </a:lnTo>
                  <a:lnTo>
                    <a:pt x="26787" y="368153"/>
                  </a:lnTo>
                  <a:lnTo>
                    <a:pt x="26789" y="410680"/>
                  </a:lnTo>
                  <a:lnTo>
                    <a:pt x="25797" y="422616"/>
                  </a:lnTo>
                  <a:lnTo>
                    <a:pt x="18227" y="465523"/>
                  </a:lnTo>
                  <a:lnTo>
                    <a:pt x="8189" y="505707"/>
                  </a:lnTo>
                  <a:lnTo>
                    <a:pt x="1274" y="516089"/>
                  </a:lnTo>
                  <a:lnTo>
                    <a:pt x="33" y="526405"/>
                  </a:lnTo>
                  <a:lnTo>
                    <a:pt x="0" y="505566"/>
                  </a:lnTo>
                  <a:lnTo>
                    <a:pt x="8930" y="47324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5" name="SMARTInkShape-460"/>
            <p:cNvSpPr/>
            <p:nvPr>
              <p:custDataLst>
                <p:tags r:id="rId20"/>
              </p:custDataLst>
            </p:nvPr>
          </p:nvSpPr>
          <p:spPr bwMode="auto">
            <a:xfrm>
              <a:off x="7304588" y="1903979"/>
              <a:ext cx="508821" cy="520319"/>
            </a:xfrm>
            <a:custGeom>
              <a:avLst/>
              <a:gdLst/>
              <a:ahLst/>
              <a:cxnLst/>
              <a:rect l="0" t="0" r="0" b="0"/>
              <a:pathLst>
                <a:path w="508821" h="520319">
                  <a:moveTo>
                    <a:pt x="133842" y="33763"/>
                  </a:moveTo>
                  <a:lnTo>
                    <a:pt x="133842" y="33763"/>
                  </a:lnTo>
                  <a:lnTo>
                    <a:pt x="126153" y="33763"/>
                  </a:lnTo>
                  <a:lnTo>
                    <a:pt x="118028" y="39900"/>
                  </a:lnTo>
                  <a:lnTo>
                    <a:pt x="109753" y="42858"/>
                  </a:lnTo>
                  <a:lnTo>
                    <a:pt x="86009" y="58844"/>
                  </a:lnTo>
                  <a:lnTo>
                    <a:pt x="50877" y="98758"/>
                  </a:lnTo>
                  <a:lnTo>
                    <a:pt x="33890" y="120575"/>
                  </a:lnTo>
                  <a:lnTo>
                    <a:pt x="17920" y="159627"/>
                  </a:lnTo>
                  <a:lnTo>
                    <a:pt x="3887" y="203539"/>
                  </a:lnTo>
                  <a:lnTo>
                    <a:pt x="422" y="248090"/>
                  </a:lnTo>
                  <a:lnTo>
                    <a:pt x="0" y="289934"/>
                  </a:lnTo>
                  <a:lnTo>
                    <a:pt x="2563" y="330538"/>
                  </a:lnTo>
                  <a:lnTo>
                    <a:pt x="7589" y="371741"/>
                  </a:lnTo>
                  <a:lnTo>
                    <a:pt x="25445" y="414916"/>
                  </a:lnTo>
                  <a:lnTo>
                    <a:pt x="37893" y="434762"/>
                  </a:lnTo>
                  <a:lnTo>
                    <a:pt x="77420" y="477222"/>
                  </a:lnTo>
                  <a:lnTo>
                    <a:pt x="120706" y="500556"/>
                  </a:lnTo>
                  <a:lnTo>
                    <a:pt x="152634" y="511893"/>
                  </a:lnTo>
                  <a:lnTo>
                    <a:pt x="196472" y="515430"/>
                  </a:lnTo>
                  <a:lnTo>
                    <a:pt x="241013" y="520318"/>
                  </a:lnTo>
                  <a:lnTo>
                    <a:pt x="284657" y="516539"/>
                  </a:lnTo>
                  <a:lnTo>
                    <a:pt x="314297" y="513434"/>
                  </a:lnTo>
                  <a:lnTo>
                    <a:pt x="356337" y="499758"/>
                  </a:lnTo>
                  <a:lnTo>
                    <a:pt x="395452" y="474100"/>
                  </a:lnTo>
                  <a:lnTo>
                    <a:pt x="412549" y="458472"/>
                  </a:lnTo>
                  <a:lnTo>
                    <a:pt x="446926" y="417685"/>
                  </a:lnTo>
                  <a:lnTo>
                    <a:pt x="457537" y="404817"/>
                  </a:lnTo>
                  <a:lnTo>
                    <a:pt x="475656" y="363636"/>
                  </a:lnTo>
                  <a:lnTo>
                    <a:pt x="490965" y="326512"/>
                  </a:lnTo>
                  <a:lnTo>
                    <a:pt x="504911" y="283540"/>
                  </a:lnTo>
                  <a:lnTo>
                    <a:pt x="508365" y="239113"/>
                  </a:lnTo>
                  <a:lnTo>
                    <a:pt x="508820" y="201561"/>
                  </a:lnTo>
                  <a:lnTo>
                    <a:pt x="507887" y="165662"/>
                  </a:lnTo>
                  <a:lnTo>
                    <a:pt x="494649" y="122958"/>
                  </a:lnTo>
                  <a:lnTo>
                    <a:pt x="484218" y="83625"/>
                  </a:lnTo>
                  <a:lnTo>
                    <a:pt x="474900" y="60443"/>
                  </a:lnTo>
                  <a:lnTo>
                    <a:pt x="449170" y="23101"/>
                  </a:lnTo>
                  <a:lnTo>
                    <a:pt x="439022" y="14803"/>
                  </a:lnTo>
                  <a:lnTo>
                    <a:pt x="427897" y="10454"/>
                  </a:lnTo>
                  <a:lnTo>
                    <a:pt x="385680" y="212"/>
                  </a:lnTo>
                  <a:lnTo>
                    <a:pt x="370785" y="0"/>
                  </a:lnTo>
                  <a:lnTo>
                    <a:pt x="331531" y="5303"/>
                  </a:lnTo>
                  <a:lnTo>
                    <a:pt x="294820" y="11384"/>
                  </a:lnTo>
                  <a:lnTo>
                    <a:pt x="258378" y="19305"/>
                  </a:lnTo>
                  <a:lnTo>
                    <a:pt x="216871" y="31863"/>
                  </a:lnTo>
                  <a:lnTo>
                    <a:pt x="176008" y="57748"/>
                  </a:lnTo>
                  <a:lnTo>
                    <a:pt x="151701" y="7841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6" name="SMARTInkShape-461"/>
            <p:cNvSpPr/>
            <p:nvPr>
              <p:custDataLst>
                <p:tags r:id="rId21"/>
              </p:custDataLst>
            </p:nvPr>
          </p:nvSpPr>
          <p:spPr bwMode="auto">
            <a:xfrm>
              <a:off x="7456408" y="2053828"/>
              <a:ext cx="196335" cy="196454"/>
            </a:xfrm>
            <a:custGeom>
              <a:avLst/>
              <a:gdLst/>
              <a:ahLst/>
              <a:cxnLst/>
              <a:rect l="0" t="0" r="0" b="0"/>
              <a:pathLst>
                <a:path w="196335" h="196454">
                  <a:moveTo>
                    <a:pt x="62389" y="0"/>
                  </a:moveTo>
                  <a:lnTo>
                    <a:pt x="62389" y="0"/>
                  </a:lnTo>
                  <a:lnTo>
                    <a:pt x="53459" y="0"/>
                  </a:lnTo>
                  <a:lnTo>
                    <a:pt x="61148" y="0"/>
                  </a:lnTo>
                  <a:lnTo>
                    <a:pt x="69273" y="6137"/>
                  </a:lnTo>
                  <a:lnTo>
                    <a:pt x="77548" y="8102"/>
                  </a:lnTo>
                  <a:lnTo>
                    <a:pt x="118579" y="8920"/>
                  </a:lnTo>
                  <a:lnTo>
                    <a:pt x="160448" y="8930"/>
                  </a:lnTo>
                  <a:lnTo>
                    <a:pt x="163480" y="8930"/>
                  </a:lnTo>
                  <a:lnTo>
                    <a:pt x="169496" y="11576"/>
                  </a:lnTo>
                  <a:lnTo>
                    <a:pt x="175477" y="15067"/>
                  </a:lnTo>
                  <a:lnTo>
                    <a:pt x="185637" y="17492"/>
                  </a:lnTo>
                  <a:lnTo>
                    <a:pt x="195920" y="17850"/>
                  </a:lnTo>
                  <a:lnTo>
                    <a:pt x="196252" y="23002"/>
                  </a:lnTo>
                  <a:lnTo>
                    <a:pt x="196298" y="20807"/>
                  </a:lnTo>
                  <a:lnTo>
                    <a:pt x="196309" y="20816"/>
                  </a:lnTo>
                  <a:lnTo>
                    <a:pt x="196334" y="34477"/>
                  </a:lnTo>
                  <a:lnTo>
                    <a:pt x="195342" y="34891"/>
                  </a:lnTo>
                  <a:lnTo>
                    <a:pt x="191593" y="35351"/>
                  </a:lnTo>
                  <a:lnTo>
                    <a:pt x="190197" y="36466"/>
                  </a:lnTo>
                  <a:lnTo>
                    <a:pt x="183031" y="48115"/>
                  </a:lnTo>
                  <a:lnTo>
                    <a:pt x="177854" y="51150"/>
                  </a:lnTo>
                  <a:lnTo>
                    <a:pt x="172246" y="53491"/>
                  </a:lnTo>
                  <a:lnTo>
                    <a:pt x="142751" y="77772"/>
                  </a:lnTo>
                  <a:lnTo>
                    <a:pt x="136801" y="80206"/>
                  </a:lnTo>
                  <a:lnTo>
                    <a:pt x="130848" y="84595"/>
                  </a:lnTo>
                  <a:lnTo>
                    <a:pt x="118943" y="100642"/>
                  </a:lnTo>
                  <a:lnTo>
                    <a:pt x="74295" y="139914"/>
                  </a:lnTo>
                  <a:lnTo>
                    <a:pt x="47506" y="165696"/>
                  </a:lnTo>
                  <a:lnTo>
                    <a:pt x="35600" y="171526"/>
                  </a:lnTo>
                  <a:lnTo>
                    <a:pt x="10208" y="195067"/>
                  </a:lnTo>
                  <a:lnTo>
                    <a:pt x="0" y="196442"/>
                  </a:lnTo>
                  <a:lnTo>
                    <a:pt x="38620" y="196453"/>
                  </a:lnTo>
                  <a:lnTo>
                    <a:pt x="82731" y="185041"/>
                  </a:lnTo>
                  <a:lnTo>
                    <a:pt x="99811" y="179867"/>
                  </a:lnTo>
                  <a:lnTo>
                    <a:pt x="127983" y="177676"/>
                  </a:lnTo>
                  <a:lnTo>
                    <a:pt x="145354" y="170915"/>
                  </a:lnTo>
                  <a:lnTo>
                    <a:pt x="173760" y="169674"/>
                  </a:lnTo>
                  <a:lnTo>
                    <a:pt x="175332" y="168678"/>
                  </a:lnTo>
                  <a:lnTo>
                    <a:pt x="176380" y="167023"/>
                  </a:lnTo>
                  <a:lnTo>
                    <a:pt x="177078" y="164926"/>
                  </a:lnTo>
                  <a:lnTo>
                    <a:pt x="177543" y="164521"/>
                  </a:lnTo>
                  <a:lnTo>
                    <a:pt x="177854" y="165243"/>
                  </a:lnTo>
                  <a:lnTo>
                    <a:pt x="178061" y="166717"/>
                  </a:lnTo>
                  <a:lnTo>
                    <a:pt x="178199" y="166707"/>
                  </a:lnTo>
                  <a:lnTo>
                    <a:pt x="178438" y="161717"/>
                  </a:lnTo>
                  <a:lnTo>
                    <a:pt x="178468" y="166073"/>
                  </a:lnTo>
                  <a:lnTo>
                    <a:pt x="178475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7" name="SMARTInkShape-462"/>
            <p:cNvSpPr/>
            <p:nvPr>
              <p:custDataLst>
                <p:tags r:id="rId22"/>
              </p:custDataLst>
            </p:nvPr>
          </p:nvSpPr>
          <p:spPr bwMode="auto">
            <a:xfrm>
              <a:off x="7447359" y="3223994"/>
              <a:ext cx="115156" cy="213889"/>
            </a:xfrm>
            <a:custGeom>
              <a:avLst/>
              <a:gdLst/>
              <a:ahLst/>
              <a:cxnLst/>
              <a:rect l="0" t="0" r="0" b="0"/>
              <a:pathLst>
                <a:path w="115156" h="213889">
                  <a:moveTo>
                    <a:pt x="0" y="26412"/>
                  </a:moveTo>
                  <a:lnTo>
                    <a:pt x="0" y="26412"/>
                  </a:lnTo>
                  <a:lnTo>
                    <a:pt x="0" y="18724"/>
                  </a:lnTo>
                  <a:lnTo>
                    <a:pt x="993" y="18310"/>
                  </a:lnTo>
                  <a:lnTo>
                    <a:pt x="7689" y="17591"/>
                  </a:lnTo>
                  <a:lnTo>
                    <a:pt x="8378" y="14885"/>
                  </a:lnTo>
                  <a:lnTo>
                    <a:pt x="8562" y="12774"/>
                  </a:lnTo>
                  <a:lnTo>
                    <a:pt x="9677" y="11367"/>
                  </a:lnTo>
                  <a:lnTo>
                    <a:pt x="13562" y="9803"/>
                  </a:lnTo>
                  <a:lnTo>
                    <a:pt x="24140" y="7808"/>
                  </a:lnTo>
                  <a:lnTo>
                    <a:pt x="33832" y="2489"/>
                  </a:lnTo>
                  <a:lnTo>
                    <a:pt x="55326" y="0"/>
                  </a:lnTo>
                  <a:lnTo>
                    <a:pt x="61962" y="2437"/>
                  </a:lnTo>
                  <a:lnTo>
                    <a:pt x="68218" y="5834"/>
                  </a:lnTo>
                  <a:lnTo>
                    <a:pt x="77319" y="8739"/>
                  </a:lnTo>
                  <a:lnTo>
                    <a:pt x="101200" y="29512"/>
                  </a:lnTo>
                  <a:lnTo>
                    <a:pt x="104509" y="35397"/>
                  </a:lnTo>
                  <a:lnTo>
                    <a:pt x="115155" y="68251"/>
                  </a:lnTo>
                  <a:lnTo>
                    <a:pt x="114818" y="83898"/>
                  </a:lnTo>
                  <a:lnTo>
                    <a:pt x="102773" y="122940"/>
                  </a:lnTo>
                  <a:lnTo>
                    <a:pt x="89112" y="141882"/>
                  </a:lnTo>
                  <a:lnTo>
                    <a:pt x="52789" y="184717"/>
                  </a:lnTo>
                  <a:lnTo>
                    <a:pt x="18071" y="211227"/>
                  </a:lnTo>
                  <a:lnTo>
                    <a:pt x="9465" y="213777"/>
                  </a:lnTo>
                  <a:lnTo>
                    <a:pt x="4348" y="213888"/>
                  </a:lnTo>
                  <a:lnTo>
                    <a:pt x="2899" y="212912"/>
                  </a:lnTo>
                  <a:lnTo>
                    <a:pt x="1933" y="211269"/>
                  </a:lnTo>
                  <a:lnTo>
                    <a:pt x="1289" y="209181"/>
                  </a:lnTo>
                  <a:lnTo>
                    <a:pt x="1851" y="206797"/>
                  </a:lnTo>
                  <a:lnTo>
                    <a:pt x="8930" y="196076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8" name="SMARTInkShape-463"/>
            <p:cNvSpPr/>
            <p:nvPr>
              <p:custDataLst>
                <p:tags r:id="rId23"/>
              </p:custDataLst>
            </p:nvPr>
          </p:nvSpPr>
          <p:spPr bwMode="auto">
            <a:xfrm>
              <a:off x="7545586" y="2786063"/>
              <a:ext cx="133946" cy="178594"/>
            </a:xfrm>
            <a:custGeom>
              <a:avLst/>
              <a:gdLst/>
              <a:ahLst/>
              <a:cxnLst/>
              <a:rect l="0" t="0" r="0" b="0"/>
              <a:pathLst>
                <a:path w="133946" h="178594">
                  <a:moveTo>
                    <a:pt x="133945" y="0"/>
                  </a:moveTo>
                  <a:lnTo>
                    <a:pt x="133945" y="0"/>
                  </a:lnTo>
                  <a:lnTo>
                    <a:pt x="128801" y="0"/>
                  </a:lnTo>
                  <a:lnTo>
                    <a:pt x="133686" y="0"/>
                  </a:lnTo>
                  <a:lnTo>
                    <a:pt x="125377" y="0"/>
                  </a:lnTo>
                  <a:lnTo>
                    <a:pt x="125123" y="4740"/>
                  </a:lnTo>
                  <a:lnTo>
                    <a:pt x="122417" y="9713"/>
                  </a:lnTo>
                  <a:lnTo>
                    <a:pt x="86630" y="51722"/>
                  </a:lnTo>
                  <a:lnTo>
                    <a:pt x="77198" y="59698"/>
                  </a:lnTo>
                  <a:lnTo>
                    <a:pt x="45970" y="104302"/>
                  </a:lnTo>
                  <a:lnTo>
                    <a:pt x="18027" y="144741"/>
                  </a:lnTo>
                  <a:lnTo>
                    <a:pt x="11626" y="158641"/>
                  </a:lnTo>
                  <a:lnTo>
                    <a:pt x="9136" y="165757"/>
                  </a:lnTo>
                  <a:lnTo>
                    <a:pt x="0" y="17859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19" name="SMARTInkShape-464"/>
            <p:cNvSpPr/>
            <p:nvPr>
              <p:custDataLst>
                <p:tags r:id="rId24"/>
              </p:custDataLst>
            </p:nvPr>
          </p:nvSpPr>
          <p:spPr bwMode="auto">
            <a:xfrm>
              <a:off x="7420580" y="2821781"/>
              <a:ext cx="160726" cy="98228"/>
            </a:xfrm>
            <a:custGeom>
              <a:avLst/>
              <a:gdLst/>
              <a:ahLst/>
              <a:cxnLst/>
              <a:rect l="0" t="0" r="0" b="0"/>
              <a:pathLst>
                <a:path w="160726" h="98228">
                  <a:moveTo>
                    <a:pt x="8920" y="0"/>
                  </a:moveTo>
                  <a:lnTo>
                    <a:pt x="8920" y="0"/>
                  </a:lnTo>
                  <a:lnTo>
                    <a:pt x="1231" y="0"/>
                  </a:lnTo>
                  <a:lnTo>
                    <a:pt x="817" y="992"/>
                  </a:lnTo>
                  <a:lnTo>
                    <a:pt x="0" y="13561"/>
                  </a:lnTo>
                  <a:lnTo>
                    <a:pt x="989" y="14994"/>
                  </a:lnTo>
                  <a:lnTo>
                    <a:pt x="2640" y="15949"/>
                  </a:lnTo>
                  <a:lnTo>
                    <a:pt x="9705" y="17293"/>
                  </a:lnTo>
                  <a:lnTo>
                    <a:pt x="12420" y="17482"/>
                  </a:lnTo>
                  <a:lnTo>
                    <a:pt x="18082" y="20338"/>
                  </a:lnTo>
                  <a:lnTo>
                    <a:pt x="23907" y="23922"/>
                  </a:lnTo>
                  <a:lnTo>
                    <a:pt x="32763" y="26932"/>
                  </a:lnTo>
                  <a:lnTo>
                    <a:pt x="42664" y="32674"/>
                  </a:lnTo>
                  <a:lnTo>
                    <a:pt x="56732" y="35809"/>
                  </a:lnTo>
                  <a:lnTo>
                    <a:pt x="67625" y="42581"/>
                  </a:lnTo>
                  <a:lnTo>
                    <a:pt x="87966" y="56674"/>
                  </a:lnTo>
                  <a:lnTo>
                    <a:pt x="109746" y="66736"/>
                  </a:lnTo>
                  <a:lnTo>
                    <a:pt x="130937" y="85402"/>
                  </a:lnTo>
                  <a:lnTo>
                    <a:pt x="142861" y="91173"/>
                  </a:lnTo>
                  <a:lnTo>
                    <a:pt x="150030" y="96833"/>
                  </a:lnTo>
                  <a:lnTo>
                    <a:pt x="160725" y="98227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27" name="SMARTInkShape-Group188"/>
          <p:cNvGrpSpPr/>
          <p:nvPr/>
        </p:nvGrpSpPr>
        <p:grpSpPr>
          <a:xfrm>
            <a:off x="7921056" y="1697928"/>
            <a:ext cx="1169367" cy="418250"/>
            <a:chOff x="7921056" y="1697928"/>
            <a:chExt cx="1169367" cy="418250"/>
          </a:xfrm>
        </p:grpSpPr>
        <p:sp>
          <p:nvSpPr>
            <p:cNvPr id="21" name="SMARTInkShape-465"/>
            <p:cNvSpPr/>
            <p:nvPr>
              <p:custDataLst>
                <p:tags r:id="rId11"/>
              </p:custDataLst>
            </p:nvPr>
          </p:nvSpPr>
          <p:spPr bwMode="auto">
            <a:xfrm>
              <a:off x="8814853" y="1697928"/>
              <a:ext cx="275570" cy="284464"/>
            </a:xfrm>
            <a:custGeom>
              <a:avLst/>
              <a:gdLst/>
              <a:ahLst/>
              <a:cxnLst/>
              <a:rect l="0" t="0" r="0" b="0"/>
              <a:pathLst>
                <a:path w="275570" h="284464">
                  <a:moveTo>
                    <a:pt x="79116" y="284463"/>
                  </a:moveTo>
                  <a:lnTo>
                    <a:pt x="79116" y="284463"/>
                  </a:lnTo>
                  <a:lnTo>
                    <a:pt x="72047" y="267681"/>
                  </a:lnTo>
                  <a:lnTo>
                    <a:pt x="65555" y="228661"/>
                  </a:lnTo>
                  <a:lnTo>
                    <a:pt x="50400" y="187165"/>
                  </a:lnTo>
                  <a:lnTo>
                    <a:pt x="46510" y="180696"/>
                  </a:lnTo>
                  <a:lnTo>
                    <a:pt x="44781" y="174513"/>
                  </a:lnTo>
                  <a:lnTo>
                    <a:pt x="43327" y="172468"/>
                  </a:lnTo>
                  <a:lnTo>
                    <a:pt x="41366" y="171104"/>
                  </a:lnTo>
                  <a:lnTo>
                    <a:pt x="39066" y="170195"/>
                  </a:lnTo>
                  <a:lnTo>
                    <a:pt x="37534" y="168597"/>
                  </a:lnTo>
                  <a:lnTo>
                    <a:pt x="35830" y="164175"/>
                  </a:lnTo>
                  <a:lnTo>
                    <a:pt x="34384" y="162599"/>
                  </a:lnTo>
                  <a:lnTo>
                    <a:pt x="26899" y="159862"/>
                  </a:lnTo>
                  <a:lnTo>
                    <a:pt x="17969" y="159483"/>
                  </a:lnTo>
                  <a:lnTo>
                    <a:pt x="17516" y="160463"/>
                  </a:lnTo>
                  <a:lnTo>
                    <a:pt x="17011" y="164198"/>
                  </a:lnTo>
                  <a:lnTo>
                    <a:pt x="14141" y="169165"/>
                  </a:lnTo>
                  <a:lnTo>
                    <a:pt x="11987" y="171879"/>
                  </a:lnTo>
                  <a:lnTo>
                    <a:pt x="9593" y="180186"/>
                  </a:lnTo>
                  <a:lnTo>
                    <a:pt x="5082" y="215514"/>
                  </a:lnTo>
                  <a:lnTo>
                    <a:pt x="0" y="232589"/>
                  </a:lnTo>
                  <a:lnTo>
                    <a:pt x="8447" y="272289"/>
                  </a:lnTo>
                  <a:lnTo>
                    <a:pt x="12319" y="278391"/>
                  </a:lnTo>
                  <a:lnTo>
                    <a:pt x="17348" y="281764"/>
                  </a:lnTo>
                  <a:lnTo>
                    <a:pt x="25756" y="283663"/>
                  </a:lnTo>
                  <a:lnTo>
                    <a:pt x="37487" y="284305"/>
                  </a:lnTo>
                  <a:lnTo>
                    <a:pt x="39457" y="283365"/>
                  </a:lnTo>
                  <a:lnTo>
                    <a:pt x="40770" y="281747"/>
                  </a:lnTo>
                  <a:lnTo>
                    <a:pt x="43222" y="277302"/>
                  </a:lnTo>
                  <a:lnTo>
                    <a:pt x="57533" y="260544"/>
                  </a:lnTo>
                  <a:lnTo>
                    <a:pt x="68106" y="230094"/>
                  </a:lnTo>
                  <a:lnTo>
                    <a:pt x="70904" y="193886"/>
                  </a:lnTo>
                  <a:lnTo>
                    <a:pt x="77838" y="150349"/>
                  </a:lnTo>
                  <a:lnTo>
                    <a:pt x="78863" y="109621"/>
                  </a:lnTo>
                  <a:lnTo>
                    <a:pt x="79093" y="67764"/>
                  </a:lnTo>
                  <a:lnTo>
                    <a:pt x="79113" y="42226"/>
                  </a:lnTo>
                  <a:lnTo>
                    <a:pt x="76468" y="35250"/>
                  </a:lnTo>
                  <a:lnTo>
                    <a:pt x="72978" y="28842"/>
                  </a:lnTo>
                  <a:lnTo>
                    <a:pt x="70737" y="16644"/>
                  </a:lnTo>
                  <a:lnTo>
                    <a:pt x="70295" y="9420"/>
                  </a:lnTo>
                  <a:lnTo>
                    <a:pt x="69267" y="8828"/>
                  </a:lnTo>
                  <a:lnTo>
                    <a:pt x="65478" y="8169"/>
                  </a:lnTo>
                  <a:lnTo>
                    <a:pt x="64071" y="7001"/>
                  </a:lnTo>
                  <a:lnTo>
                    <a:pt x="61627" y="0"/>
                  </a:lnTo>
                  <a:lnTo>
                    <a:pt x="61259" y="24713"/>
                  </a:lnTo>
                  <a:lnTo>
                    <a:pt x="70350" y="65317"/>
                  </a:lnTo>
                  <a:lnTo>
                    <a:pt x="77765" y="106408"/>
                  </a:lnTo>
                  <a:lnTo>
                    <a:pt x="86005" y="143520"/>
                  </a:lnTo>
                  <a:lnTo>
                    <a:pt x="90086" y="166303"/>
                  </a:lnTo>
                  <a:lnTo>
                    <a:pt x="95898" y="179361"/>
                  </a:lnTo>
                  <a:lnTo>
                    <a:pt x="126408" y="223131"/>
                  </a:lnTo>
                  <a:lnTo>
                    <a:pt x="137589" y="236482"/>
                  </a:lnTo>
                  <a:lnTo>
                    <a:pt x="139830" y="242633"/>
                  </a:lnTo>
                  <a:lnTo>
                    <a:pt x="141420" y="244670"/>
                  </a:lnTo>
                  <a:lnTo>
                    <a:pt x="149155" y="248207"/>
                  </a:lnTo>
                  <a:lnTo>
                    <a:pt x="154879" y="243845"/>
                  </a:lnTo>
                  <a:lnTo>
                    <a:pt x="157437" y="238960"/>
                  </a:lnTo>
                  <a:lnTo>
                    <a:pt x="159303" y="226302"/>
                  </a:lnTo>
                  <a:lnTo>
                    <a:pt x="159472" y="184204"/>
                  </a:lnTo>
                  <a:lnTo>
                    <a:pt x="150921" y="143976"/>
                  </a:lnTo>
                  <a:lnTo>
                    <a:pt x="149806" y="143180"/>
                  </a:lnTo>
                  <a:lnTo>
                    <a:pt x="143496" y="142059"/>
                  </a:lnTo>
                  <a:lnTo>
                    <a:pt x="138156" y="141797"/>
                  </a:lnTo>
                  <a:lnTo>
                    <a:pt x="136336" y="143712"/>
                  </a:lnTo>
                  <a:lnTo>
                    <a:pt x="130767" y="158397"/>
                  </a:lnTo>
                  <a:lnTo>
                    <a:pt x="126877" y="164933"/>
                  </a:lnTo>
                  <a:lnTo>
                    <a:pt x="123694" y="174191"/>
                  </a:lnTo>
                  <a:lnTo>
                    <a:pt x="117901" y="184211"/>
                  </a:lnTo>
                  <a:lnTo>
                    <a:pt x="116197" y="193935"/>
                  </a:lnTo>
                  <a:lnTo>
                    <a:pt x="118086" y="202225"/>
                  </a:lnTo>
                  <a:lnTo>
                    <a:pt x="121240" y="209217"/>
                  </a:lnTo>
                  <a:lnTo>
                    <a:pt x="124009" y="218732"/>
                  </a:lnTo>
                  <a:lnTo>
                    <a:pt x="136095" y="233829"/>
                  </a:lnTo>
                  <a:lnTo>
                    <a:pt x="141813" y="237154"/>
                  </a:lnTo>
                  <a:lnTo>
                    <a:pt x="153254" y="239026"/>
                  </a:lnTo>
                  <a:lnTo>
                    <a:pt x="184400" y="239801"/>
                  </a:lnTo>
                  <a:lnTo>
                    <a:pt x="190458" y="235070"/>
                  </a:lnTo>
                  <a:lnTo>
                    <a:pt x="193093" y="230099"/>
                  </a:lnTo>
                  <a:lnTo>
                    <a:pt x="193796" y="227384"/>
                  </a:lnTo>
                  <a:lnTo>
                    <a:pt x="202083" y="212956"/>
                  </a:lnTo>
                  <a:lnTo>
                    <a:pt x="204116" y="184374"/>
                  </a:lnTo>
                  <a:lnTo>
                    <a:pt x="204121" y="182018"/>
                  </a:lnTo>
                  <a:lnTo>
                    <a:pt x="205117" y="181439"/>
                  </a:lnTo>
                  <a:lnTo>
                    <a:pt x="206772" y="182046"/>
                  </a:lnTo>
                  <a:lnTo>
                    <a:pt x="212952" y="186163"/>
                  </a:lnTo>
                  <a:lnTo>
                    <a:pt x="213061" y="224945"/>
                  </a:lnTo>
                  <a:lnTo>
                    <a:pt x="215707" y="230890"/>
                  </a:lnTo>
                  <a:lnTo>
                    <a:pt x="219198" y="236840"/>
                  </a:lnTo>
                  <a:lnTo>
                    <a:pt x="221439" y="248744"/>
                  </a:lnTo>
                  <a:lnTo>
                    <a:pt x="221881" y="260650"/>
                  </a:lnTo>
                  <a:lnTo>
                    <a:pt x="222910" y="262635"/>
                  </a:lnTo>
                  <a:lnTo>
                    <a:pt x="224588" y="263957"/>
                  </a:lnTo>
                  <a:lnTo>
                    <a:pt x="230810" y="266557"/>
                  </a:lnTo>
                  <a:lnTo>
                    <a:pt x="235629" y="261849"/>
                  </a:lnTo>
                  <a:lnTo>
                    <a:pt x="240619" y="259529"/>
                  </a:lnTo>
                  <a:lnTo>
                    <a:pt x="243340" y="258911"/>
                  </a:lnTo>
                  <a:lnTo>
                    <a:pt x="245153" y="257506"/>
                  </a:lnTo>
                  <a:lnTo>
                    <a:pt x="255590" y="237370"/>
                  </a:lnTo>
                  <a:lnTo>
                    <a:pt x="262925" y="231814"/>
                  </a:lnTo>
                  <a:lnTo>
                    <a:pt x="264988" y="226998"/>
                  </a:lnTo>
                  <a:lnTo>
                    <a:pt x="266531" y="225317"/>
                  </a:lnTo>
                  <a:lnTo>
                    <a:pt x="275158" y="222086"/>
                  </a:lnTo>
                  <a:lnTo>
                    <a:pt x="275569" y="266603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2" name="SMARTInkShape-466"/>
            <p:cNvSpPr/>
            <p:nvPr>
              <p:custDataLst>
                <p:tags r:id="rId12"/>
              </p:custDataLst>
            </p:nvPr>
          </p:nvSpPr>
          <p:spPr bwMode="auto">
            <a:xfrm>
              <a:off x="8672010" y="1705753"/>
              <a:ext cx="105874" cy="276115"/>
            </a:xfrm>
            <a:custGeom>
              <a:avLst/>
              <a:gdLst/>
              <a:ahLst/>
              <a:cxnLst/>
              <a:rect l="0" t="0" r="0" b="0"/>
              <a:pathLst>
                <a:path w="105874" h="276115">
                  <a:moveTo>
                    <a:pt x="105873" y="205200"/>
                  </a:moveTo>
                  <a:lnTo>
                    <a:pt x="105873" y="205200"/>
                  </a:lnTo>
                  <a:lnTo>
                    <a:pt x="105873" y="209941"/>
                  </a:lnTo>
                  <a:lnTo>
                    <a:pt x="104881" y="211337"/>
                  </a:lnTo>
                  <a:lnTo>
                    <a:pt x="103226" y="212268"/>
                  </a:lnTo>
                  <a:lnTo>
                    <a:pt x="101132" y="212888"/>
                  </a:lnTo>
                  <a:lnTo>
                    <a:pt x="99735" y="214295"/>
                  </a:lnTo>
                  <a:lnTo>
                    <a:pt x="98183" y="218502"/>
                  </a:lnTo>
                  <a:lnTo>
                    <a:pt x="96778" y="220022"/>
                  </a:lnTo>
                  <a:lnTo>
                    <a:pt x="92571" y="221709"/>
                  </a:lnTo>
                  <a:lnTo>
                    <a:pt x="84624" y="222659"/>
                  </a:lnTo>
                  <a:lnTo>
                    <a:pt x="82777" y="221801"/>
                  </a:lnTo>
                  <a:lnTo>
                    <a:pt x="81546" y="220236"/>
                  </a:lnTo>
                  <a:lnTo>
                    <a:pt x="80725" y="218200"/>
                  </a:lnTo>
                  <a:lnTo>
                    <a:pt x="79185" y="216844"/>
                  </a:lnTo>
                  <a:lnTo>
                    <a:pt x="74830" y="215336"/>
                  </a:lnTo>
                  <a:lnTo>
                    <a:pt x="63948" y="213376"/>
                  </a:lnTo>
                  <a:lnTo>
                    <a:pt x="58135" y="209495"/>
                  </a:lnTo>
                  <a:lnTo>
                    <a:pt x="54891" y="204463"/>
                  </a:lnTo>
                  <a:lnTo>
                    <a:pt x="52456" y="198920"/>
                  </a:lnTo>
                  <a:lnTo>
                    <a:pt x="36917" y="178392"/>
                  </a:lnTo>
                  <a:lnTo>
                    <a:pt x="36089" y="175422"/>
                  </a:lnTo>
                  <a:lnTo>
                    <a:pt x="34545" y="173442"/>
                  </a:lnTo>
                  <a:lnTo>
                    <a:pt x="25916" y="169636"/>
                  </a:lnTo>
                  <a:lnTo>
                    <a:pt x="20887" y="169527"/>
                  </a:lnTo>
                  <a:lnTo>
                    <a:pt x="15847" y="172147"/>
                  </a:lnTo>
                  <a:lnTo>
                    <a:pt x="13113" y="174235"/>
                  </a:lnTo>
                  <a:lnTo>
                    <a:pt x="10076" y="179201"/>
                  </a:lnTo>
                  <a:lnTo>
                    <a:pt x="0" y="220619"/>
                  </a:lnTo>
                  <a:lnTo>
                    <a:pt x="1932" y="229582"/>
                  </a:lnTo>
                  <a:lnTo>
                    <a:pt x="5953" y="240206"/>
                  </a:lnTo>
                  <a:lnTo>
                    <a:pt x="6518" y="243420"/>
                  </a:lnTo>
                  <a:lnTo>
                    <a:pt x="9790" y="249637"/>
                  </a:lnTo>
                  <a:lnTo>
                    <a:pt x="28607" y="270672"/>
                  </a:lnTo>
                  <a:lnTo>
                    <a:pt x="34490" y="273986"/>
                  </a:lnTo>
                  <a:lnTo>
                    <a:pt x="46352" y="276114"/>
                  </a:lnTo>
                  <a:lnTo>
                    <a:pt x="52299" y="273759"/>
                  </a:lnTo>
                  <a:lnTo>
                    <a:pt x="58249" y="270397"/>
                  </a:lnTo>
                  <a:lnTo>
                    <a:pt x="67178" y="267513"/>
                  </a:lnTo>
                  <a:lnTo>
                    <a:pt x="82060" y="255384"/>
                  </a:lnTo>
                  <a:lnTo>
                    <a:pt x="90990" y="242008"/>
                  </a:lnTo>
                  <a:lnTo>
                    <a:pt x="95179" y="230217"/>
                  </a:lnTo>
                  <a:lnTo>
                    <a:pt x="96788" y="189349"/>
                  </a:lnTo>
                  <a:lnTo>
                    <a:pt x="96912" y="151026"/>
                  </a:lnTo>
                  <a:lnTo>
                    <a:pt x="96934" y="117821"/>
                  </a:lnTo>
                  <a:lnTo>
                    <a:pt x="94295" y="73691"/>
                  </a:lnTo>
                  <a:lnTo>
                    <a:pt x="89254" y="36017"/>
                  </a:lnTo>
                  <a:lnTo>
                    <a:pt x="88016" y="0"/>
                  </a:lnTo>
                  <a:lnTo>
                    <a:pt x="88013" y="42059"/>
                  </a:lnTo>
                  <a:lnTo>
                    <a:pt x="95081" y="81043"/>
                  </a:lnTo>
                  <a:lnTo>
                    <a:pt x="97690" y="124946"/>
                  </a:lnTo>
                  <a:lnTo>
                    <a:pt x="105873" y="160552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3" name="SMARTInkShape-467"/>
            <p:cNvSpPr/>
            <p:nvPr>
              <p:custDataLst>
                <p:tags r:id="rId13"/>
              </p:custDataLst>
            </p:nvPr>
          </p:nvSpPr>
          <p:spPr bwMode="auto">
            <a:xfrm>
              <a:off x="7965395" y="1929795"/>
              <a:ext cx="339215" cy="111317"/>
            </a:xfrm>
            <a:custGeom>
              <a:avLst/>
              <a:gdLst/>
              <a:ahLst/>
              <a:cxnLst/>
              <a:rect l="0" t="0" r="0" b="0"/>
              <a:pathLst>
                <a:path w="339215" h="111317">
                  <a:moveTo>
                    <a:pt x="339214" y="7947"/>
                  </a:moveTo>
                  <a:lnTo>
                    <a:pt x="339214" y="7947"/>
                  </a:lnTo>
                  <a:lnTo>
                    <a:pt x="339214" y="2803"/>
                  </a:lnTo>
                  <a:lnTo>
                    <a:pt x="339214" y="4999"/>
                  </a:lnTo>
                  <a:lnTo>
                    <a:pt x="338222" y="4990"/>
                  </a:lnTo>
                  <a:lnTo>
                    <a:pt x="331525" y="0"/>
                  </a:lnTo>
                  <a:lnTo>
                    <a:pt x="328190" y="2100"/>
                  </a:lnTo>
                  <a:lnTo>
                    <a:pt x="325912" y="4049"/>
                  </a:lnTo>
                  <a:lnTo>
                    <a:pt x="320735" y="6215"/>
                  </a:lnTo>
                  <a:lnTo>
                    <a:pt x="278276" y="12658"/>
                  </a:lnTo>
                  <a:lnTo>
                    <a:pt x="240019" y="18967"/>
                  </a:lnTo>
                  <a:lnTo>
                    <a:pt x="196212" y="32035"/>
                  </a:lnTo>
                  <a:lnTo>
                    <a:pt x="151674" y="46679"/>
                  </a:lnTo>
                  <a:lnTo>
                    <a:pt x="114108" y="61530"/>
                  </a:lnTo>
                  <a:lnTo>
                    <a:pt x="77215" y="76409"/>
                  </a:lnTo>
                  <a:lnTo>
                    <a:pt x="34349" y="97244"/>
                  </a:lnTo>
                  <a:lnTo>
                    <a:pt x="20019" y="103528"/>
                  </a:lnTo>
                  <a:lnTo>
                    <a:pt x="1185" y="106160"/>
                  </a:lnTo>
                  <a:lnTo>
                    <a:pt x="752" y="107157"/>
                  </a:lnTo>
                  <a:lnTo>
                    <a:pt x="143" y="111316"/>
                  </a:lnTo>
                  <a:lnTo>
                    <a:pt x="0" y="109120"/>
                  </a:lnTo>
                  <a:lnTo>
                    <a:pt x="954" y="108138"/>
                  </a:lnTo>
                  <a:lnTo>
                    <a:pt x="4660" y="107047"/>
                  </a:lnTo>
                  <a:lnTo>
                    <a:pt x="6046" y="105764"/>
                  </a:lnTo>
                  <a:lnTo>
                    <a:pt x="10915" y="96575"/>
                  </a:lnTo>
                  <a:lnTo>
                    <a:pt x="17746" y="88314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4" name="SMARTInkShape-468"/>
            <p:cNvSpPr/>
            <p:nvPr>
              <p:custDataLst>
                <p:tags r:id="rId14"/>
              </p:custDataLst>
            </p:nvPr>
          </p:nvSpPr>
          <p:spPr bwMode="auto">
            <a:xfrm>
              <a:off x="7921056" y="1955602"/>
              <a:ext cx="151383" cy="160576"/>
            </a:xfrm>
            <a:custGeom>
              <a:avLst/>
              <a:gdLst/>
              <a:ahLst/>
              <a:cxnLst/>
              <a:rect l="0" t="0" r="0" b="0"/>
              <a:pathLst>
                <a:path w="151383" h="160576">
                  <a:moveTo>
                    <a:pt x="88874" y="17859"/>
                  </a:moveTo>
                  <a:lnTo>
                    <a:pt x="88874" y="17859"/>
                  </a:lnTo>
                  <a:lnTo>
                    <a:pt x="81185" y="10170"/>
                  </a:lnTo>
                  <a:lnTo>
                    <a:pt x="79976" y="400"/>
                  </a:lnTo>
                  <a:lnTo>
                    <a:pt x="57744" y="0"/>
                  </a:lnTo>
                  <a:lnTo>
                    <a:pt x="55222" y="1985"/>
                  </a:lnTo>
                  <a:lnTo>
                    <a:pt x="19283" y="45337"/>
                  </a:lnTo>
                  <a:lnTo>
                    <a:pt x="13295" y="56861"/>
                  </a:lnTo>
                  <a:lnTo>
                    <a:pt x="1719" y="98244"/>
                  </a:lnTo>
                  <a:lnTo>
                    <a:pt x="0" y="122042"/>
                  </a:lnTo>
                  <a:lnTo>
                    <a:pt x="2411" y="131300"/>
                  </a:lnTo>
                  <a:lnTo>
                    <a:pt x="12043" y="145329"/>
                  </a:lnTo>
                  <a:lnTo>
                    <a:pt x="20579" y="154626"/>
                  </a:lnTo>
                  <a:lnTo>
                    <a:pt x="29085" y="158019"/>
                  </a:lnTo>
                  <a:lnTo>
                    <a:pt x="68197" y="160575"/>
                  </a:lnTo>
                  <a:lnTo>
                    <a:pt x="103582" y="159732"/>
                  </a:lnTo>
                  <a:lnTo>
                    <a:pt x="132902" y="149710"/>
                  </a:lnTo>
                  <a:lnTo>
                    <a:pt x="139199" y="145912"/>
                  </a:lnTo>
                  <a:lnTo>
                    <a:pt x="151382" y="14287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5" name="SMARTInkShape-469"/>
            <p:cNvSpPr/>
            <p:nvPr>
              <p:custDataLst>
                <p:tags r:id="rId15"/>
              </p:custDataLst>
            </p:nvPr>
          </p:nvSpPr>
          <p:spPr bwMode="auto">
            <a:xfrm>
              <a:off x="8411767" y="1786046"/>
              <a:ext cx="258961" cy="244961"/>
            </a:xfrm>
            <a:custGeom>
              <a:avLst/>
              <a:gdLst/>
              <a:ahLst/>
              <a:cxnLst/>
              <a:rect l="0" t="0" r="0" b="0"/>
              <a:pathLst>
                <a:path w="258961" h="244961">
                  <a:moveTo>
                    <a:pt x="26788" y="8821"/>
                  </a:moveTo>
                  <a:lnTo>
                    <a:pt x="26788" y="8821"/>
                  </a:lnTo>
                  <a:lnTo>
                    <a:pt x="19098" y="8821"/>
                  </a:lnTo>
                  <a:lnTo>
                    <a:pt x="18685" y="7829"/>
                  </a:lnTo>
                  <a:lnTo>
                    <a:pt x="17890" y="259"/>
                  </a:lnTo>
                  <a:lnTo>
                    <a:pt x="22608" y="0"/>
                  </a:lnTo>
                  <a:lnTo>
                    <a:pt x="24000" y="956"/>
                  </a:lnTo>
                  <a:lnTo>
                    <a:pt x="24930" y="2586"/>
                  </a:lnTo>
                  <a:lnTo>
                    <a:pt x="26421" y="12330"/>
                  </a:lnTo>
                  <a:lnTo>
                    <a:pt x="26773" y="53723"/>
                  </a:lnTo>
                  <a:lnTo>
                    <a:pt x="25789" y="65488"/>
                  </a:lnTo>
                  <a:lnTo>
                    <a:pt x="17692" y="108234"/>
                  </a:lnTo>
                  <a:lnTo>
                    <a:pt x="5538" y="147112"/>
                  </a:lnTo>
                  <a:lnTo>
                    <a:pt x="728" y="178273"/>
                  </a:lnTo>
                  <a:lnTo>
                    <a:pt x="0" y="222674"/>
                  </a:lnTo>
                  <a:lnTo>
                    <a:pt x="7687" y="223093"/>
                  </a:lnTo>
                  <a:lnTo>
                    <a:pt x="13301" y="218381"/>
                  </a:lnTo>
                  <a:lnTo>
                    <a:pt x="38730" y="177071"/>
                  </a:lnTo>
                  <a:lnTo>
                    <a:pt x="56556" y="150098"/>
                  </a:lnTo>
                  <a:lnTo>
                    <a:pt x="62507" y="146025"/>
                  </a:lnTo>
                  <a:lnTo>
                    <a:pt x="65484" y="144939"/>
                  </a:lnTo>
                  <a:lnTo>
                    <a:pt x="67467" y="143222"/>
                  </a:lnTo>
                  <a:lnTo>
                    <a:pt x="69672" y="138670"/>
                  </a:lnTo>
                  <a:lnTo>
                    <a:pt x="71252" y="138051"/>
                  </a:lnTo>
                  <a:lnTo>
                    <a:pt x="73298" y="138631"/>
                  </a:lnTo>
                  <a:lnTo>
                    <a:pt x="82390" y="145049"/>
                  </a:lnTo>
                  <a:lnTo>
                    <a:pt x="84693" y="147265"/>
                  </a:lnTo>
                  <a:lnTo>
                    <a:pt x="87250" y="152373"/>
                  </a:lnTo>
                  <a:lnTo>
                    <a:pt x="90019" y="166668"/>
                  </a:lnTo>
                  <a:lnTo>
                    <a:pt x="95352" y="176527"/>
                  </a:lnTo>
                  <a:lnTo>
                    <a:pt x="98965" y="201473"/>
                  </a:lnTo>
                  <a:lnTo>
                    <a:pt x="107889" y="214041"/>
                  </a:lnTo>
                  <a:lnTo>
                    <a:pt x="136933" y="243967"/>
                  </a:lnTo>
                  <a:lnTo>
                    <a:pt x="139906" y="244960"/>
                  </a:lnTo>
                  <a:lnTo>
                    <a:pt x="142880" y="244630"/>
                  </a:lnTo>
                  <a:lnTo>
                    <a:pt x="151805" y="242071"/>
                  </a:lnTo>
                  <a:lnTo>
                    <a:pt x="158749" y="240480"/>
                  </a:lnTo>
                  <a:lnTo>
                    <a:pt x="176730" y="231374"/>
                  </a:lnTo>
                  <a:lnTo>
                    <a:pt x="190131" y="220021"/>
                  </a:lnTo>
                  <a:lnTo>
                    <a:pt x="193643" y="214143"/>
                  </a:lnTo>
                  <a:lnTo>
                    <a:pt x="207402" y="173743"/>
                  </a:lnTo>
                  <a:lnTo>
                    <a:pt x="212946" y="146570"/>
                  </a:lnTo>
                  <a:lnTo>
                    <a:pt x="214275" y="109356"/>
                  </a:lnTo>
                  <a:lnTo>
                    <a:pt x="205490" y="98245"/>
                  </a:lnTo>
                  <a:lnTo>
                    <a:pt x="200673" y="102896"/>
                  </a:lnTo>
                  <a:lnTo>
                    <a:pt x="198328" y="107848"/>
                  </a:lnTo>
                  <a:lnTo>
                    <a:pt x="191744" y="150130"/>
                  </a:lnTo>
                  <a:lnTo>
                    <a:pt x="187893" y="184562"/>
                  </a:lnTo>
                  <a:lnTo>
                    <a:pt x="195243" y="215428"/>
                  </a:lnTo>
                  <a:lnTo>
                    <a:pt x="196639" y="217996"/>
                  </a:lnTo>
                  <a:lnTo>
                    <a:pt x="198560" y="219709"/>
                  </a:lnTo>
                  <a:lnTo>
                    <a:pt x="200834" y="220850"/>
                  </a:lnTo>
                  <a:lnTo>
                    <a:pt x="202350" y="222604"/>
                  </a:lnTo>
                  <a:lnTo>
                    <a:pt x="204034" y="227198"/>
                  </a:lnTo>
                  <a:lnTo>
                    <a:pt x="205475" y="228820"/>
                  </a:lnTo>
                  <a:lnTo>
                    <a:pt x="219542" y="236923"/>
                  </a:lnTo>
                  <a:lnTo>
                    <a:pt x="220774" y="236295"/>
                  </a:lnTo>
                  <a:lnTo>
                    <a:pt x="221597" y="234885"/>
                  </a:lnTo>
                  <a:lnTo>
                    <a:pt x="223137" y="233944"/>
                  </a:lnTo>
                  <a:lnTo>
                    <a:pt x="230045" y="231628"/>
                  </a:lnTo>
                  <a:lnTo>
                    <a:pt x="244189" y="219708"/>
                  </a:lnTo>
                  <a:lnTo>
                    <a:pt x="253041" y="206354"/>
                  </a:lnTo>
                  <a:lnTo>
                    <a:pt x="258960" y="178485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6" name="SMARTInkShape-470"/>
            <p:cNvSpPr/>
            <p:nvPr>
              <p:custDataLst>
                <p:tags r:id="rId16"/>
              </p:custDataLst>
            </p:nvPr>
          </p:nvSpPr>
          <p:spPr bwMode="auto">
            <a:xfrm>
              <a:off x="8590759" y="1768078"/>
              <a:ext cx="35320" cy="8931"/>
            </a:xfrm>
            <a:custGeom>
              <a:avLst/>
              <a:gdLst/>
              <a:ahLst/>
              <a:cxnLst/>
              <a:rect l="0" t="0" r="0" b="0"/>
              <a:pathLst>
                <a:path w="35320" h="8931">
                  <a:moveTo>
                    <a:pt x="17460" y="0"/>
                  </a:moveTo>
                  <a:lnTo>
                    <a:pt x="17460" y="0"/>
                  </a:lnTo>
                  <a:lnTo>
                    <a:pt x="951" y="0"/>
                  </a:lnTo>
                  <a:lnTo>
                    <a:pt x="500" y="992"/>
                  </a:lnTo>
                  <a:lnTo>
                    <a:pt x="0" y="4741"/>
                  </a:lnTo>
                  <a:lnTo>
                    <a:pt x="859" y="6137"/>
                  </a:lnTo>
                  <a:lnTo>
                    <a:pt x="2423" y="7068"/>
                  </a:lnTo>
                  <a:lnTo>
                    <a:pt x="9366" y="8378"/>
                  </a:lnTo>
                  <a:lnTo>
                    <a:pt x="35319" y="89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grpSp>
        <p:nvGrpSpPr>
          <p:cNvPr id="545" name="SMARTInkShape-Group189"/>
          <p:cNvGrpSpPr/>
          <p:nvPr/>
        </p:nvGrpSpPr>
        <p:grpSpPr>
          <a:xfrm>
            <a:off x="8009975" y="3027164"/>
            <a:ext cx="1071140" cy="365949"/>
            <a:chOff x="8009975" y="3027164"/>
            <a:chExt cx="1071140" cy="365949"/>
          </a:xfrm>
        </p:grpSpPr>
        <p:sp>
          <p:nvSpPr>
            <p:cNvPr id="28" name="SMARTInkShape-471"/>
            <p:cNvSpPr/>
            <p:nvPr>
              <p:custDataLst>
                <p:tags r:id="rId6"/>
              </p:custDataLst>
            </p:nvPr>
          </p:nvSpPr>
          <p:spPr bwMode="auto">
            <a:xfrm>
              <a:off x="8011481" y="3250784"/>
              <a:ext cx="275237" cy="115694"/>
            </a:xfrm>
            <a:custGeom>
              <a:avLst/>
              <a:gdLst/>
              <a:ahLst/>
              <a:cxnLst/>
              <a:rect l="0" t="0" r="0" b="0"/>
              <a:pathLst>
                <a:path w="275237" h="115694">
                  <a:moveTo>
                    <a:pt x="266339" y="44271"/>
                  </a:moveTo>
                  <a:lnTo>
                    <a:pt x="266339" y="44271"/>
                  </a:lnTo>
                  <a:lnTo>
                    <a:pt x="266339" y="39530"/>
                  </a:lnTo>
                  <a:lnTo>
                    <a:pt x="267332" y="38133"/>
                  </a:lnTo>
                  <a:lnTo>
                    <a:pt x="268985" y="37203"/>
                  </a:lnTo>
                  <a:lnTo>
                    <a:pt x="274028" y="35709"/>
                  </a:lnTo>
                  <a:lnTo>
                    <a:pt x="274717" y="32859"/>
                  </a:lnTo>
                  <a:lnTo>
                    <a:pt x="275236" y="26789"/>
                  </a:lnTo>
                  <a:lnTo>
                    <a:pt x="270519" y="26523"/>
                  </a:lnTo>
                  <a:lnTo>
                    <a:pt x="269126" y="25494"/>
                  </a:lnTo>
                  <a:lnTo>
                    <a:pt x="267578" y="21704"/>
                  </a:lnTo>
                  <a:lnTo>
                    <a:pt x="266173" y="20296"/>
                  </a:lnTo>
                  <a:lnTo>
                    <a:pt x="257317" y="16736"/>
                  </a:lnTo>
                  <a:lnTo>
                    <a:pt x="250547" y="11418"/>
                  </a:lnTo>
                  <a:lnTo>
                    <a:pt x="242258" y="9401"/>
                  </a:lnTo>
                  <a:lnTo>
                    <a:pt x="232525" y="7811"/>
                  </a:lnTo>
                  <a:lnTo>
                    <a:pt x="211015" y="897"/>
                  </a:lnTo>
                  <a:lnTo>
                    <a:pt x="196479" y="0"/>
                  </a:lnTo>
                  <a:lnTo>
                    <a:pt x="179604" y="4474"/>
                  </a:lnTo>
                  <a:lnTo>
                    <a:pt x="139523" y="20623"/>
                  </a:lnTo>
                  <a:lnTo>
                    <a:pt x="99084" y="42430"/>
                  </a:lnTo>
                  <a:lnTo>
                    <a:pt x="55144" y="72687"/>
                  </a:lnTo>
                  <a:lnTo>
                    <a:pt x="15324" y="102895"/>
                  </a:lnTo>
                  <a:lnTo>
                    <a:pt x="8740" y="111470"/>
                  </a:lnTo>
                  <a:lnTo>
                    <a:pt x="0" y="115150"/>
                  </a:lnTo>
                  <a:lnTo>
                    <a:pt x="475" y="115336"/>
                  </a:lnTo>
                  <a:lnTo>
                    <a:pt x="11791" y="115693"/>
                  </a:lnTo>
                  <a:lnTo>
                    <a:pt x="13297" y="114706"/>
                  </a:lnTo>
                  <a:lnTo>
                    <a:pt x="14300" y="113056"/>
                  </a:lnTo>
                  <a:lnTo>
                    <a:pt x="14970" y="110964"/>
                  </a:lnTo>
                  <a:lnTo>
                    <a:pt x="25238" y="9784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29" name="SMARTInkShape-472"/>
            <p:cNvSpPr/>
            <p:nvPr>
              <p:custDataLst>
                <p:tags r:id="rId7"/>
              </p:custDataLst>
            </p:nvPr>
          </p:nvSpPr>
          <p:spPr bwMode="auto">
            <a:xfrm>
              <a:off x="8009975" y="3232701"/>
              <a:ext cx="71393" cy="151493"/>
            </a:xfrm>
            <a:custGeom>
              <a:avLst/>
              <a:gdLst/>
              <a:ahLst/>
              <a:cxnLst/>
              <a:rect l="0" t="0" r="0" b="0"/>
              <a:pathLst>
                <a:path w="71393" h="151493">
                  <a:moveTo>
                    <a:pt x="71392" y="35565"/>
                  </a:moveTo>
                  <a:lnTo>
                    <a:pt x="71392" y="35565"/>
                  </a:lnTo>
                  <a:lnTo>
                    <a:pt x="66651" y="30824"/>
                  </a:lnTo>
                  <a:lnTo>
                    <a:pt x="64324" y="25851"/>
                  </a:lnTo>
                  <a:lnTo>
                    <a:pt x="61715" y="11649"/>
                  </a:lnTo>
                  <a:lnTo>
                    <a:pt x="53910" y="364"/>
                  </a:lnTo>
                  <a:lnTo>
                    <a:pt x="48904" y="0"/>
                  </a:lnTo>
                  <a:lnTo>
                    <a:pt x="47470" y="941"/>
                  </a:lnTo>
                  <a:lnTo>
                    <a:pt x="46515" y="2560"/>
                  </a:lnTo>
                  <a:lnTo>
                    <a:pt x="39974" y="17893"/>
                  </a:lnTo>
                  <a:lnTo>
                    <a:pt x="29172" y="35197"/>
                  </a:lnTo>
                  <a:lnTo>
                    <a:pt x="11607" y="74594"/>
                  </a:lnTo>
                  <a:lnTo>
                    <a:pt x="2551" y="95493"/>
                  </a:lnTo>
                  <a:lnTo>
                    <a:pt x="0" y="136355"/>
                  </a:lnTo>
                  <a:lnTo>
                    <a:pt x="2621" y="142538"/>
                  </a:lnTo>
                  <a:lnTo>
                    <a:pt x="4709" y="145575"/>
                  </a:lnTo>
                  <a:lnTo>
                    <a:pt x="9674" y="148950"/>
                  </a:lnTo>
                  <a:lnTo>
                    <a:pt x="18048" y="150850"/>
                  </a:lnTo>
                  <a:lnTo>
                    <a:pt x="34507" y="151492"/>
                  </a:lnTo>
                  <a:lnTo>
                    <a:pt x="71392" y="142721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0" name="SMARTInkShape-473"/>
            <p:cNvSpPr/>
            <p:nvPr>
              <p:custDataLst>
                <p:tags r:id="rId8"/>
              </p:custDataLst>
            </p:nvPr>
          </p:nvSpPr>
          <p:spPr bwMode="auto">
            <a:xfrm>
              <a:off x="8626124" y="3161154"/>
              <a:ext cx="392750" cy="222748"/>
            </a:xfrm>
            <a:custGeom>
              <a:avLst/>
              <a:gdLst/>
              <a:ahLst/>
              <a:cxnLst/>
              <a:rect l="0" t="0" r="0" b="0"/>
              <a:pathLst>
                <a:path w="392750" h="222748">
                  <a:moveTo>
                    <a:pt x="71392" y="53534"/>
                  </a:moveTo>
                  <a:lnTo>
                    <a:pt x="71392" y="53534"/>
                  </a:lnTo>
                  <a:lnTo>
                    <a:pt x="71392" y="48793"/>
                  </a:lnTo>
                  <a:lnTo>
                    <a:pt x="70399" y="47396"/>
                  </a:lnTo>
                  <a:lnTo>
                    <a:pt x="68745" y="46466"/>
                  </a:lnTo>
                  <a:lnTo>
                    <a:pt x="66651" y="45845"/>
                  </a:lnTo>
                  <a:lnTo>
                    <a:pt x="65254" y="44439"/>
                  </a:lnTo>
                  <a:lnTo>
                    <a:pt x="60367" y="35054"/>
                  </a:lnTo>
                  <a:lnTo>
                    <a:pt x="58089" y="32284"/>
                  </a:lnTo>
                  <a:lnTo>
                    <a:pt x="52912" y="29206"/>
                  </a:lnTo>
                  <a:lnTo>
                    <a:pt x="47303" y="26846"/>
                  </a:lnTo>
                  <a:lnTo>
                    <a:pt x="17808" y="2551"/>
                  </a:lnTo>
                  <a:lnTo>
                    <a:pt x="477" y="0"/>
                  </a:lnTo>
                  <a:lnTo>
                    <a:pt x="0" y="12388"/>
                  </a:lnTo>
                  <a:lnTo>
                    <a:pt x="2621" y="18049"/>
                  </a:lnTo>
                  <a:lnTo>
                    <a:pt x="34506" y="60887"/>
                  </a:lnTo>
                  <a:lnTo>
                    <a:pt x="69368" y="104520"/>
                  </a:lnTo>
                  <a:lnTo>
                    <a:pt x="92109" y="135484"/>
                  </a:lnTo>
                  <a:lnTo>
                    <a:pt x="95482" y="144857"/>
                  </a:lnTo>
                  <a:lnTo>
                    <a:pt x="97647" y="162303"/>
                  </a:lnTo>
                  <a:lnTo>
                    <a:pt x="95298" y="169013"/>
                  </a:lnTo>
                  <a:lnTo>
                    <a:pt x="91938" y="175303"/>
                  </a:lnTo>
                  <a:lnTo>
                    <a:pt x="84864" y="195161"/>
                  </a:lnTo>
                  <a:lnTo>
                    <a:pt x="81365" y="198553"/>
                  </a:lnTo>
                  <a:lnTo>
                    <a:pt x="54029" y="212009"/>
                  </a:lnTo>
                  <a:lnTo>
                    <a:pt x="29739" y="214180"/>
                  </a:lnTo>
                  <a:lnTo>
                    <a:pt x="23774" y="214229"/>
                  </a:lnTo>
                  <a:lnTo>
                    <a:pt x="17817" y="211604"/>
                  </a:lnTo>
                  <a:lnTo>
                    <a:pt x="14839" y="209515"/>
                  </a:lnTo>
                  <a:lnTo>
                    <a:pt x="11531" y="204549"/>
                  </a:lnTo>
                  <a:lnTo>
                    <a:pt x="10648" y="201835"/>
                  </a:lnTo>
                  <a:lnTo>
                    <a:pt x="11053" y="200026"/>
                  </a:lnTo>
                  <a:lnTo>
                    <a:pt x="12314" y="198820"/>
                  </a:lnTo>
                  <a:lnTo>
                    <a:pt x="14147" y="198016"/>
                  </a:lnTo>
                  <a:lnTo>
                    <a:pt x="15369" y="196488"/>
                  </a:lnTo>
                  <a:lnTo>
                    <a:pt x="16727" y="192144"/>
                  </a:lnTo>
                  <a:lnTo>
                    <a:pt x="19073" y="190589"/>
                  </a:lnTo>
                  <a:lnTo>
                    <a:pt x="34452" y="185447"/>
                  </a:lnTo>
                  <a:lnTo>
                    <a:pt x="68865" y="166524"/>
                  </a:lnTo>
                  <a:lnTo>
                    <a:pt x="86408" y="162418"/>
                  </a:lnTo>
                  <a:lnTo>
                    <a:pt x="116057" y="158271"/>
                  </a:lnTo>
                  <a:lnTo>
                    <a:pt x="133904" y="153689"/>
                  </a:lnTo>
                  <a:lnTo>
                    <a:pt x="151760" y="149686"/>
                  </a:lnTo>
                  <a:lnTo>
                    <a:pt x="166973" y="142216"/>
                  </a:lnTo>
                  <a:lnTo>
                    <a:pt x="170831" y="139444"/>
                  </a:lnTo>
                  <a:lnTo>
                    <a:pt x="180410" y="136364"/>
                  </a:lnTo>
                  <a:lnTo>
                    <a:pt x="190290" y="134003"/>
                  </a:lnTo>
                  <a:lnTo>
                    <a:pt x="197988" y="129647"/>
                  </a:lnTo>
                  <a:lnTo>
                    <a:pt x="202070" y="124403"/>
                  </a:lnTo>
                  <a:lnTo>
                    <a:pt x="204877" y="118766"/>
                  </a:lnTo>
                  <a:lnTo>
                    <a:pt x="212834" y="108843"/>
                  </a:lnTo>
                  <a:lnTo>
                    <a:pt x="214229" y="77604"/>
                  </a:lnTo>
                  <a:lnTo>
                    <a:pt x="199444" y="33756"/>
                  </a:lnTo>
                  <a:lnTo>
                    <a:pt x="197758" y="29861"/>
                  </a:lnTo>
                  <a:lnTo>
                    <a:pt x="196315" y="28822"/>
                  </a:lnTo>
                  <a:lnTo>
                    <a:pt x="188837" y="27018"/>
                  </a:lnTo>
                  <a:lnTo>
                    <a:pt x="183140" y="26825"/>
                  </a:lnTo>
                  <a:lnTo>
                    <a:pt x="181610" y="27790"/>
                  </a:lnTo>
                  <a:lnTo>
                    <a:pt x="180588" y="29426"/>
                  </a:lnTo>
                  <a:lnTo>
                    <a:pt x="179908" y="31509"/>
                  </a:lnTo>
                  <a:lnTo>
                    <a:pt x="164388" y="56798"/>
                  </a:lnTo>
                  <a:lnTo>
                    <a:pt x="161785" y="68612"/>
                  </a:lnTo>
                  <a:lnTo>
                    <a:pt x="160752" y="109943"/>
                  </a:lnTo>
                  <a:lnTo>
                    <a:pt x="161709" y="125237"/>
                  </a:lnTo>
                  <a:lnTo>
                    <a:pt x="171714" y="169461"/>
                  </a:lnTo>
                  <a:lnTo>
                    <a:pt x="179169" y="184786"/>
                  </a:lnTo>
                  <a:lnTo>
                    <a:pt x="193513" y="207152"/>
                  </a:lnTo>
                  <a:lnTo>
                    <a:pt x="208324" y="218071"/>
                  </a:lnTo>
                  <a:lnTo>
                    <a:pt x="216918" y="220919"/>
                  </a:lnTo>
                  <a:lnTo>
                    <a:pt x="233862" y="222747"/>
                  </a:lnTo>
                  <a:lnTo>
                    <a:pt x="240504" y="220352"/>
                  </a:lnTo>
                  <a:lnTo>
                    <a:pt x="261859" y="202195"/>
                  </a:lnTo>
                  <a:lnTo>
                    <a:pt x="279748" y="172058"/>
                  </a:lnTo>
                  <a:lnTo>
                    <a:pt x="283939" y="159318"/>
                  </a:lnTo>
                  <a:lnTo>
                    <a:pt x="285549" y="119877"/>
                  </a:lnTo>
                  <a:lnTo>
                    <a:pt x="285700" y="82631"/>
                  </a:lnTo>
                  <a:lnTo>
                    <a:pt x="284710" y="81862"/>
                  </a:lnTo>
                  <a:lnTo>
                    <a:pt x="276784" y="80324"/>
                  </a:lnTo>
                  <a:lnTo>
                    <a:pt x="276774" y="101572"/>
                  </a:lnTo>
                  <a:lnTo>
                    <a:pt x="277767" y="103418"/>
                  </a:lnTo>
                  <a:lnTo>
                    <a:pt x="279420" y="104650"/>
                  </a:lnTo>
                  <a:lnTo>
                    <a:pt x="283903" y="107010"/>
                  </a:lnTo>
                  <a:lnTo>
                    <a:pt x="311101" y="132514"/>
                  </a:lnTo>
                  <a:lnTo>
                    <a:pt x="316821" y="133490"/>
                  </a:lnTo>
                  <a:lnTo>
                    <a:pt x="318355" y="134619"/>
                  </a:lnTo>
                  <a:lnTo>
                    <a:pt x="321019" y="141553"/>
                  </a:lnTo>
                  <a:lnTo>
                    <a:pt x="323889" y="142262"/>
                  </a:lnTo>
                  <a:lnTo>
                    <a:pt x="329075" y="142718"/>
                  </a:lnTo>
                  <a:lnTo>
                    <a:pt x="329501" y="143748"/>
                  </a:lnTo>
                  <a:lnTo>
                    <a:pt x="330349" y="159416"/>
                  </a:lnTo>
                  <a:lnTo>
                    <a:pt x="338915" y="169218"/>
                  </a:lnTo>
                  <a:lnTo>
                    <a:pt x="348100" y="169616"/>
                  </a:lnTo>
                  <a:lnTo>
                    <a:pt x="348179" y="164878"/>
                  </a:lnTo>
                  <a:lnTo>
                    <a:pt x="349182" y="163482"/>
                  </a:lnTo>
                  <a:lnTo>
                    <a:pt x="352943" y="161931"/>
                  </a:lnTo>
                  <a:lnTo>
                    <a:pt x="354343" y="160525"/>
                  </a:lnTo>
                  <a:lnTo>
                    <a:pt x="355898" y="156317"/>
                  </a:lnTo>
                  <a:lnTo>
                    <a:pt x="358127" y="127113"/>
                  </a:lnTo>
                  <a:lnTo>
                    <a:pt x="363276" y="118771"/>
                  </a:lnTo>
                  <a:lnTo>
                    <a:pt x="365702" y="108843"/>
                  </a:lnTo>
                  <a:lnTo>
                    <a:pt x="365962" y="102884"/>
                  </a:lnTo>
                  <a:lnTo>
                    <a:pt x="366991" y="101317"/>
                  </a:lnTo>
                  <a:lnTo>
                    <a:pt x="368669" y="100272"/>
                  </a:lnTo>
                  <a:lnTo>
                    <a:pt x="373751" y="98595"/>
                  </a:lnTo>
                  <a:lnTo>
                    <a:pt x="392749" y="80435"/>
                  </a:lnTo>
                  <a:lnTo>
                    <a:pt x="388087" y="80356"/>
                  </a:lnTo>
                  <a:lnTo>
                    <a:pt x="386701" y="81337"/>
                  </a:lnTo>
                  <a:lnTo>
                    <a:pt x="385777" y="82983"/>
                  </a:lnTo>
                  <a:lnTo>
                    <a:pt x="385162" y="85073"/>
                  </a:lnTo>
                  <a:lnTo>
                    <a:pt x="383759" y="86466"/>
                  </a:lnTo>
                  <a:lnTo>
                    <a:pt x="379555" y="88014"/>
                  </a:lnTo>
                  <a:lnTo>
                    <a:pt x="368771" y="90000"/>
                  </a:lnTo>
                  <a:lnTo>
                    <a:pt x="357653" y="97804"/>
                  </a:lnTo>
                  <a:lnTo>
                    <a:pt x="357155" y="111475"/>
                  </a:lnTo>
                  <a:lnTo>
                    <a:pt x="359793" y="116657"/>
                  </a:lnTo>
                  <a:lnTo>
                    <a:pt x="371381" y="131005"/>
                  </a:lnTo>
                  <a:lnTo>
                    <a:pt x="373393" y="136913"/>
                  </a:lnTo>
                  <a:lnTo>
                    <a:pt x="374920" y="138886"/>
                  </a:lnTo>
                  <a:lnTo>
                    <a:pt x="383931" y="14283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31" name="SMARTInkShape-474"/>
            <p:cNvSpPr/>
            <p:nvPr>
              <p:custDataLst>
                <p:tags r:id="rId9"/>
              </p:custDataLst>
            </p:nvPr>
          </p:nvSpPr>
          <p:spPr bwMode="auto">
            <a:xfrm>
              <a:off x="8367472" y="3054004"/>
              <a:ext cx="231405" cy="339109"/>
            </a:xfrm>
            <a:custGeom>
              <a:avLst/>
              <a:gdLst/>
              <a:ahLst/>
              <a:cxnLst/>
              <a:rect l="0" t="0" r="0" b="0"/>
              <a:pathLst>
                <a:path w="231405" h="339109">
                  <a:moveTo>
                    <a:pt x="124661" y="178543"/>
                  </a:moveTo>
                  <a:lnTo>
                    <a:pt x="124661" y="178543"/>
                  </a:lnTo>
                  <a:lnTo>
                    <a:pt x="119920" y="173802"/>
                  </a:lnTo>
                  <a:lnTo>
                    <a:pt x="117592" y="168829"/>
                  </a:lnTo>
                  <a:lnTo>
                    <a:pt x="116971" y="166114"/>
                  </a:lnTo>
                  <a:lnTo>
                    <a:pt x="111359" y="157552"/>
                  </a:lnTo>
                  <a:lnTo>
                    <a:pt x="106181" y="154331"/>
                  </a:lnTo>
                  <a:lnTo>
                    <a:pt x="100572" y="151907"/>
                  </a:lnTo>
                  <a:lnTo>
                    <a:pt x="94773" y="147522"/>
                  </a:lnTo>
                  <a:lnTo>
                    <a:pt x="91836" y="146949"/>
                  </a:lnTo>
                  <a:lnTo>
                    <a:pt x="88888" y="147558"/>
                  </a:lnTo>
                  <a:lnTo>
                    <a:pt x="64010" y="158453"/>
                  </a:lnTo>
                  <a:lnTo>
                    <a:pt x="57025" y="160684"/>
                  </a:lnTo>
                  <a:lnTo>
                    <a:pt x="36686" y="177722"/>
                  </a:lnTo>
                  <a:lnTo>
                    <a:pt x="11803" y="217365"/>
                  </a:lnTo>
                  <a:lnTo>
                    <a:pt x="3688" y="236127"/>
                  </a:lnTo>
                  <a:lnTo>
                    <a:pt x="0" y="278922"/>
                  </a:lnTo>
                  <a:lnTo>
                    <a:pt x="668" y="314400"/>
                  </a:lnTo>
                  <a:lnTo>
                    <a:pt x="4400" y="322598"/>
                  </a:lnTo>
                  <a:lnTo>
                    <a:pt x="12078" y="332792"/>
                  </a:lnTo>
                  <a:lnTo>
                    <a:pt x="20384" y="336395"/>
                  </a:lnTo>
                  <a:lnTo>
                    <a:pt x="46916" y="339108"/>
                  </a:lnTo>
                  <a:lnTo>
                    <a:pt x="53067" y="336556"/>
                  </a:lnTo>
                  <a:lnTo>
                    <a:pt x="65099" y="326833"/>
                  </a:lnTo>
                  <a:lnTo>
                    <a:pt x="74050" y="313542"/>
                  </a:lnTo>
                  <a:lnTo>
                    <a:pt x="78246" y="301776"/>
                  </a:lnTo>
                  <a:lnTo>
                    <a:pt x="79857" y="270399"/>
                  </a:lnTo>
                  <a:lnTo>
                    <a:pt x="70278" y="235704"/>
                  </a:lnTo>
                  <a:lnTo>
                    <a:pt x="56094" y="196066"/>
                  </a:lnTo>
                  <a:lnTo>
                    <a:pt x="41302" y="176306"/>
                  </a:lnTo>
                  <a:lnTo>
                    <a:pt x="35357" y="172588"/>
                  </a:lnTo>
                  <a:lnTo>
                    <a:pt x="23456" y="170201"/>
                  </a:lnTo>
                  <a:lnTo>
                    <a:pt x="9097" y="169628"/>
                  </a:lnTo>
                  <a:lnTo>
                    <a:pt x="8621" y="177303"/>
                  </a:lnTo>
                  <a:lnTo>
                    <a:pt x="16267" y="186122"/>
                  </a:lnTo>
                  <a:lnTo>
                    <a:pt x="51765" y="187437"/>
                  </a:lnTo>
                  <a:lnTo>
                    <a:pt x="60183" y="184811"/>
                  </a:lnTo>
                  <a:lnTo>
                    <a:pt x="97269" y="163260"/>
                  </a:lnTo>
                  <a:lnTo>
                    <a:pt x="103557" y="160836"/>
                  </a:lnTo>
                  <a:lnTo>
                    <a:pt x="109659" y="156452"/>
                  </a:lnTo>
                  <a:lnTo>
                    <a:pt x="113032" y="151196"/>
                  </a:lnTo>
                  <a:lnTo>
                    <a:pt x="115524" y="145553"/>
                  </a:lnTo>
                  <a:lnTo>
                    <a:pt x="119938" y="139737"/>
                  </a:lnTo>
                  <a:lnTo>
                    <a:pt x="122562" y="131200"/>
                  </a:lnTo>
                  <a:lnTo>
                    <a:pt x="130715" y="88129"/>
                  </a:lnTo>
                  <a:lnTo>
                    <a:pt x="131746" y="67969"/>
                  </a:lnTo>
                  <a:lnTo>
                    <a:pt x="125413" y="25630"/>
                  </a:lnTo>
                  <a:lnTo>
                    <a:pt x="124760" y="6540"/>
                  </a:lnTo>
                  <a:lnTo>
                    <a:pt x="123734" y="4343"/>
                  </a:lnTo>
                  <a:lnTo>
                    <a:pt x="122059" y="2878"/>
                  </a:lnTo>
                  <a:lnTo>
                    <a:pt x="115841" y="0"/>
                  </a:lnTo>
                  <a:lnTo>
                    <a:pt x="111023" y="4705"/>
                  </a:lnTo>
                  <a:lnTo>
                    <a:pt x="110608" y="7088"/>
                  </a:lnTo>
                  <a:lnTo>
                    <a:pt x="111324" y="9669"/>
                  </a:lnTo>
                  <a:lnTo>
                    <a:pt x="112793" y="12382"/>
                  </a:lnTo>
                  <a:lnTo>
                    <a:pt x="115344" y="36521"/>
                  </a:lnTo>
                  <a:lnTo>
                    <a:pt x="116672" y="65546"/>
                  </a:lnTo>
                  <a:lnTo>
                    <a:pt x="126751" y="109758"/>
                  </a:lnTo>
                  <a:lnTo>
                    <a:pt x="132690" y="151111"/>
                  </a:lnTo>
                  <a:lnTo>
                    <a:pt x="134315" y="171517"/>
                  </a:lnTo>
                  <a:lnTo>
                    <a:pt x="141244" y="202214"/>
                  </a:lnTo>
                  <a:lnTo>
                    <a:pt x="133656" y="246735"/>
                  </a:lnTo>
                  <a:lnTo>
                    <a:pt x="133593" y="249854"/>
                  </a:lnTo>
                  <a:lnTo>
                    <a:pt x="133591" y="237540"/>
                  </a:lnTo>
                  <a:lnTo>
                    <a:pt x="144614" y="196149"/>
                  </a:lnTo>
                  <a:lnTo>
                    <a:pt x="152070" y="181114"/>
                  </a:lnTo>
                  <a:lnTo>
                    <a:pt x="163479" y="167144"/>
                  </a:lnTo>
                  <a:lnTo>
                    <a:pt x="169364" y="163555"/>
                  </a:lnTo>
                  <a:lnTo>
                    <a:pt x="175286" y="160968"/>
                  </a:lnTo>
                  <a:lnTo>
                    <a:pt x="184199" y="154925"/>
                  </a:lnTo>
                  <a:lnTo>
                    <a:pt x="190148" y="153163"/>
                  </a:lnTo>
                  <a:lnTo>
                    <a:pt x="193123" y="153685"/>
                  </a:lnTo>
                  <a:lnTo>
                    <a:pt x="205028" y="159007"/>
                  </a:lnTo>
                  <a:lnTo>
                    <a:pt x="208005" y="159566"/>
                  </a:lnTo>
                  <a:lnTo>
                    <a:pt x="216934" y="165093"/>
                  </a:lnTo>
                  <a:lnTo>
                    <a:pt x="220241" y="172896"/>
                  </a:lnTo>
                  <a:lnTo>
                    <a:pt x="222703" y="181986"/>
                  </a:lnTo>
                  <a:lnTo>
                    <a:pt x="229723" y="195906"/>
                  </a:lnTo>
                  <a:lnTo>
                    <a:pt x="231404" y="208210"/>
                  </a:lnTo>
                  <a:lnTo>
                    <a:pt x="218504" y="248398"/>
                  </a:lnTo>
                  <a:lnTo>
                    <a:pt x="204843" y="267239"/>
                  </a:lnTo>
                  <a:lnTo>
                    <a:pt x="199985" y="273526"/>
                  </a:lnTo>
                  <a:lnTo>
                    <a:pt x="194221" y="285646"/>
                  </a:lnTo>
                  <a:lnTo>
                    <a:pt x="191869" y="288640"/>
                  </a:lnTo>
                  <a:lnTo>
                    <a:pt x="186612" y="291967"/>
                  </a:lnTo>
                  <a:lnTo>
                    <a:pt x="183822" y="292855"/>
                  </a:lnTo>
                  <a:lnTo>
                    <a:pt x="181960" y="294438"/>
                  </a:lnTo>
                  <a:lnTo>
                    <a:pt x="179342" y="299423"/>
                  </a:lnTo>
                  <a:lnTo>
                    <a:pt x="178975" y="298817"/>
                  </a:lnTo>
                  <a:lnTo>
                    <a:pt x="178239" y="294629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  <p:sp>
          <p:nvSpPr>
            <p:cNvPr id="544" name="SMARTInkShape-475"/>
            <p:cNvSpPr/>
            <p:nvPr>
              <p:custDataLst>
                <p:tags r:id="rId10"/>
              </p:custDataLst>
            </p:nvPr>
          </p:nvSpPr>
          <p:spPr bwMode="auto">
            <a:xfrm>
              <a:off x="9018984" y="3027164"/>
              <a:ext cx="62131" cy="214314"/>
            </a:xfrm>
            <a:custGeom>
              <a:avLst/>
              <a:gdLst/>
              <a:ahLst/>
              <a:cxnLst/>
              <a:rect l="0" t="0" r="0" b="0"/>
              <a:pathLst>
                <a:path w="62131" h="214314">
                  <a:moveTo>
                    <a:pt x="0" y="214313"/>
                  </a:moveTo>
                  <a:lnTo>
                    <a:pt x="0" y="214313"/>
                  </a:lnTo>
                  <a:lnTo>
                    <a:pt x="0" y="209572"/>
                  </a:lnTo>
                  <a:lnTo>
                    <a:pt x="2646" y="204599"/>
                  </a:lnTo>
                  <a:lnTo>
                    <a:pt x="12429" y="188581"/>
                  </a:lnTo>
                  <a:lnTo>
                    <a:pt x="19791" y="170195"/>
                  </a:lnTo>
                  <a:lnTo>
                    <a:pt x="35719" y="151805"/>
                  </a:lnTo>
                  <a:lnTo>
                    <a:pt x="26899" y="151805"/>
                  </a:lnTo>
                  <a:lnTo>
                    <a:pt x="18230" y="160367"/>
                  </a:lnTo>
                  <a:lnTo>
                    <a:pt x="17862" y="169552"/>
                  </a:lnTo>
                  <a:lnTo>
                    <a:pt x="25548" y="169654"/>
                  </a:lnTo>
                  <a:lnTo>
                    <a:pt x="25962" y="168665"/>
                  </a:lnTo>
                  <a:lnTo>
                    <a:pt x="26422" y="164921"/>
                  </a:lnTo>
                  <a:lnTo>
                    <a:pt x="29271" y="159949"/>
                  </a:lnTo>
                  <a:lnTo>
                    <a:pt x="31420" y="157234"/>
                  </a:lnTo>
                  <a:lnTo>
                    <a:pt x="33808" y="148926"/>
                  </a:lnTo>
                  <a:lnTo>
                    <a:pt x="35862" y="139611"/>
                  </a:lnTo>
                  <a:lnTo>
                    <a:pt x="41604" y="127797"/>
                  </a:lnTo>
                  <a:lnTo>
                    <a:pt x="50518" y="88835"/>
                  </a:lnTo>
                  <a:lnTo>
                    <a:pt x="56045" y="44796"/>
                  </a:lnTo>
                  <a:lnTo>
                    <a:pt x="60594" y="26833"/>
                  </a:lnTo>
                  <a:lnTo>
                    <a:pt x="62130" y="7726"/>
                  </a:lnTo>
                  <a:lnTo>
                    <a:pt x="61264" y="5150"/>
                  </a:lnTo>
                  <a:lnTo>
                    <a:pt x="59694" y="3434"/>
                  </a:lnTo>
                  <a:lnTo>
                    <a:pt x="53579" y="0"/>
                  </a:ln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-112" charset="-128"/>
                <a:cs typeface="ＭＳ Ｐゴシック" pitchFamily="-112" charset="-128"/>
              </a:endParaRPr>
            </a:p>
          </p:txBody>
        </p:sp>
      </p:grpSp>
      <p:sp>
        <p:nvSpPr>
          <p:cNvPr id="546" name="SMARTInkShape-476"/>
          <p:cNvSpPr/>
          <p:nvPr>
            <p:custDataLst>
              <p:tags r:id="rId5"/>
            </p:custDataLst>
          </p:nvPr>
        </p:nvSpPr>
        <p:spPr bwMode="auto">
          <a:xfrm>
            <a:off x="7027784" y="3652242"/>
            <a:ext cx="839272" cy="303192"/>
          </a:xfrm>
          <a:custGeom>
            <a:avLst/>
            <a:gdLst/>
            <a:ahLst/>
            <a:cxnLst/>
            <a:rect l="0" t="0" r="0" b="0"/>
            <a:pathLst>
              <a:path w="839272" h="303192">
                <a:moveTo>
                  <a:pt x="44529" y="26789"/>
                </a:moveTo>
                <a:lnTo>
                  <a:pt x="44529" y="26789"/>
                </a:lnTo>
                <a:lnTo>
                  <a:pt x="35631" y="26789"/>
                </a:lnTo>
                <a:lnTo>
                  <a:pt x="35599" y="69029"/>
                </a:lnTo>
                <a:lnTo>
                  <a:pt x="35599" y="111918"/>
                </a:lnTo>
                <a:lnTo>
                  <a:pt x="33614" y="144808"/>
                </a:lnTo>
                <a:lnTo>
                  <a:pt x="21463" y="185848"/>
                </a:lnTo>
                <a:lnTo>
                  <a:pt x="12092" y="225814"/>
                </a:lnTo>
                <a:lnTo>
                  <a:pt x="2961" y="268925"/>
                </a:lnTo>
                <a:lnTo>
                  <a:pt x="0" y="292724"/>
                </a:lnTo>
                <a:lnTo>
                  <a:pt x="8445" y="303191"/>
                </a:lnTo>
                <a:lnTo>
                  <a:pt x="8701" y="298745"/>
                </a:lnTo>
                <a:lnTo>
                  <a:pt x="9729" y="297390"/>
                </a:lnTo>
                <a:lnTo>
                  <a:pt x="50676" y="270785"/>
                </a:lnTo>
                <a:lnTo>
                  <a:pt x="77236" y="258945"/>
                </a:lnTo>
                <a:lnTo>
                  <a:pt x="119425" y="248168"/>
                </a:lnTo>
                <a:lnTo>
                  <a:pt x="152368" y="242498"/>
                </a:lnTo>
                <a:lnTo>
                  <a:pt x="196423" y="241285"/>
                </a:lnTo>
                <a:lnTo>
                  <a:pt x="236810" y="241138"/>
                </a:lnTo>
                <a:lnTo>
                  <a:pt x="276869" y="241109"/>
                </a:lnTo>
                <a:lnTo>
                  <a:pt x="310374" y="241104"/>
                </a:lnTo>
                <a:lnTo>
                  <a:pt x="346429" y="241103"/>
                </a:lnTo>
                <a:lnTo>
                  <a:pt x="386106" y="242094"/>
                </a:lnTo>
                <a:lnTo>
                  <a:pt x="419581" y="248231"/>
                </a:lnTo>
                <a:lnTo>
                  <a:pt x="459044" y="255341"/>
                </a:lnTo>
                <a:lnTo>
                  <a:pt x="496313" y="258881"/>
                </a:lnTo>
                <a:lnTo>
                  <a:pt x="533483" y="264780"/>
                </a:lnTo>
                <a:lnTo>
                  <a:pt x="574483" y="266969"/>
                </a:lnTo>
                <a:lnTo>
                  <a:pt x="612207" y="268610"/>
                </a:lnTo>
                <a:lnTo>
                  <a:pt x="647528" y="273947"/>
                </a:lnTo>
                <a:lnTo>
                  <a:pt x="689278" y="276253"/>
                </a:lnTo>
                <a:lnTo>
                  <a:pt x="721076" y="274006"/>
                </a:lnTo>
                <a:lnTo>
                  <a:pt x="758486" y="269099"/>
                </a:lnTo>
                <a:lnTo>
                  <a:pt x="800016" y="260308"/>
                </a:lnTo>
                <a:lnTo>
                  <a:pt x="809587" y="256914"/>
                </a:lnTo>
                <a:lnTo>
                  <a:pt x="830087" y="240922"/>
                </a:lnTo>
                <a:lnTo>
                  <a:pt x="835189" y="235069"/>
                </a:lnTo>
                <a:lnTo>
                  <a:pt x="837456" y="229160"/>
                </a:lnTo>
                <a:lnTo>
                  <a:pt x="839269" y="186693"/>
                </a:lnTo>
                <a:lnTo>
                  <a:pt x="839271" y="167558"/>
                </a:lnTo>
                <a:lnTo>
                  <a:pt x="836625" y="161121"/>
                </a:lnTo>
                <a:lnTo>
                  <a:pt x="833134" y="154953"/>
                </a:lnTo>
                <a:lnTo>
                  <a:pt x="823457" y="130800"/>
                </a:lnTo>
                <a:lnTo>
                  <a:pt x="818021" y="123287"/>
                </a:lnTo>
                <a:lnTo>
                  <a:pt x="814123" y="103998"/>
                </a:lnTo>
                <a:lnTo>
                  <a:pt x="812578" y="60687"/>
                </a:lnTo>
                <a:lnTo>
                  <a:pt x="812485" y="25215"/>
                </a:lnTo>
                <a:lnTo>
                  <a:pt x="821411" y="0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48839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58013</TotalTime>
  <Words>2449</Words>
  <Application>Microsoft Macintosh PowerPoint</Application>
  <PresentationFormat>On-screen Show (4:3)</PresentationFormat>
  <Paragraphs>489</Paragraphs>
  <Slides>66</Slides>
  <Notes>42</Notes>
  <HiddenSlides>7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3" baseType="lpstr">
      <vt:lpstr>Arial</vt:lpstr>
      <vt:lpstr>Arial Narrow</vt:lpstr>
      <vt:lpstr>Calibri</vt:lpstr>
      <vt:lpstr>Cambria Math</vt:lpstr>
      <vt:lpstr>Helvetica Neue</vt:lpstr>
      <vt:lpstr>Symbol</vt:lpstr>
      <vt:lpstr>Blank Presentation</vt:lpstr>
      <vt:lpstr>CS 4803 / 7643: Deep Learning</vt:lpstr>
      <vt:lpstr>Administrativia</vt:lpstr>
      <vt:lpstr>Administrativia</vt:lpstr>
      <vt:lpstr>Administrativia</vt:lpstr>
      <vt:lpstr>PowerPoint Presentation</vt:lpstr>
      <vt:lpstr>PowerPoint Presentation</vt:lpstr>
      <vt:lpstr>So far...</vt:lpstr>
      <vt:lpstr>So far...</vt:lpstr>
      <vt:lpstr>So far...</vt:lpstr>
      <vt:lpstr>GMM</vt:lpstr>
      <vt:lpstr>Gaussian Mixture Model</vt:lpstr>
      <vt:lpstr>Gaussian Mixture Model</vt:lpstr>
      <vt:lpstr>Variational Auto Encoders</vt:lpstr>
      <vt:lpstr>Autoencoders</vt:lpstr>
      <vt:lpstr>Autoencoders</vt:lpstr>
      <vt:lpstr>Variational Autoencoders</vt:lpstr>
      <vt:lpstr>Plan for Today</vt:lpstr>
      <vt:lpstr>What is Variational Inference?</vt:lpstr>
      <vt:lpstr>Key problem</vt:lpstr>
      <vt:lpstr>Intuition</vt:lpstr>
      <vt:lpstr>KL divergence:  Distance between distributions</vt:lpstr>
      <vt:lpstr>Find simple approximate distribution</vt:lpstr>
      <vt:lpstr>Example 1</vt:lpstr>
      <vt:lpstr>Example 2</vt:lpstr>
      <vt:lpstr>Plan for Today</vt:lpstr>
      <vt:lpstr>The general learning problem with missing data</vt:lpstr>
      <vt:lpstr>Applying Jensen’s inequality</vt:lpstr>
      <vt:lpstr>Applying Jensen’s inequality</vt:lpstr>
      <vt:lpstr>Applying Jensen’s inequality</vt:lpstr>
      <vt:lpstr>Evidence Lower Bound</vt:lpstr>
      <vt:lpstr>ELBO: Factorization #1 (GMMs)</vt:lpstr>
      <vt:lpstr>Recall: Intuition of VI</vt:lpstr>
      <vt:lpstr>ELBO: Factorization #1 (GMMs)</vt:lpstr>
      <vt:lpstr>EM is coordinate ascent</vt:lpstr>
      <vt:lpstr>EM is coordinate ascent</vt:lpstr>
      <vt:lpstr>EM Intuition</vt:lpstr>
      <vt:lpstr>GMM</vt:lpstr>
      <vt:lpstr>EM for Learning GMMs</vt:lpstr>
      <vt:lpstr>Gaussian Mixture Example: Start</vt:lpstr>
      <vt:lpstr>After 1st iteration</vt:lpstr>
      <vt:lpstr>After 2nd iteration</vt:lpstr>
      <vt:lpstr>After 3rd iteration</vt:lpstr>
      <vt:lpstr>After 4th iteration</vt:lpstr>
      <vt:lpstr>After 5th iteration</vt:lpstr>
      <vt:lpstr>After 6th iteration</vt:lpstr>
      <vt:lpstr>After 20th iteration</vt:lpstr>
      <vt:lpstr>ELBO: Factorization #2 (VAEs)</vt:lpstr>
      <vt:lpstr>Variational Auto Encoders</vt:lpstr>
      <vt:lpstr>Amortized Inference Neural Networks</vt:lpstr>
      <vt:lpstr>Variational Autoencoders</vt:lpstr>
      <vt:lpstr>VAEs</vt:lpstr>
      <vt:lpstr>PowerPoint Presentation</vt:lpstr>
      <vt:lpstr>PowerPoint Presentation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 Encoders: Generating Data</vt:lpstr>
      <vt:lpstr>Variational Autoencoders</vt:lpstr>
    </vt:vector>
  </TitlesOfParts>
  <Manager/>
  <Company>Virginia Tech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3285</cp:revision>
  <cp:lastPrinted>2015-04-01T17:45:43Z</cp:lastPrinted>
  <dcterms:created xsi:type="dcterms:W3CDTF">2013-03-06T19:31:42Z</dcterms:created>
  <dcterms:modified xsi:type="dcterms:W3CDTF">2020-11-19T17:22:43Z</dcterms:modified>
  <cp:category/>
</cp:coreProperties>
</file>