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6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80"/>
  </p:notesMasterIdLst>
  <p:handoutMasterIdLst>
    <p:handoutMasterId r:id="rId81"/>
  </p:handoutMasterIdLst>
  <p:sldIdLst>
    <p:sldId id="256" r:id="rId3"/>
    <p:sldId id="2296" r:id="rId4"/>
    <p:sldId id="1596" r:id="rId5"/>
    <p:sldId id="972" r:id="rId6"/>
    <p:sldId id="2297" r:id="rId7"/>
    <p:sldId id="2298" r:id="rId8"/>
    <p:sldId id="1028" r:id="rId9"/>
    <p:sldId id="1029" r:id="rId10"/>
    <p:sldId id="2278" r:id="rId11"/>
    <p:sldId id="2238" r:id="rId12"/>
    <p:sldId id="1032" r:id="rId13"/>
    <p:sldId id="2299" r:id="rId14"/>
    <p:sldId id="1034" r:id="rId15"/>
    <p:sldId id="1035" r:id="rId16"/>
    <p:sldId id="1036" r:id="rId17"/>
    <p:sldId id="1037" r:id="rId18"/>
    <p:sldId id="1038" r:id="rId19"/>
    <p:sldId id="1039" r:id="rId20"/>
    <p:sldId id="1040" r:id="rId21"/>
    <p:sldId id="1041" r:id="rId22"/>
    <p:sldId id="1042" r:id="rId23"/>
    <p:sldId id="1043" r:id="rId24"/>
    <p:sldId id="1044" r:id="rId25"/>
    <p:sldId id="1045" r:id="rId26"/>
    <p:sldId id="1046" r:id="rId27"/>
    <p:sldId id="1126" r:id="rId28"/>
    <p:sldId id="2273" r:id="rId29"/>
    <p:sldId id="1127" r:id="rId30"/>
    <p:sldId id="975" r:id="rId31"/>
    <p:sldId id="976" r:id="rId32"/>
    <p:sldId id="977" r:id="rId33"/>
    <p:sldId id="978" r:id="rId34"/>
    <p:sldId id="979" r:id="rId35"/>
    <p:sldId id="980" r:id="rId36"/>
    <p:sldId id="981" r:id="rId37"/>
    <p:sldId id="2275" r:id="rId38"/>
    <p:sldId id="2276" r:id="rId39"/>
    <p:sldId id="2274" r:id="rId40"/>
    <p:sldId id="982" r:id="rId41"/>
    <p:sldId id="983" r:id="rId42"/>
    <p:sldId id="1129" r:id="rId43"/>
    <p:sldId id="2294" r:id="rId44"/>
    <p:sldId id="1131" r:id="rId45"/>
    <p:sldId id="1130" r:id="rId46"/>
    <p:sldId id="365" r:id="rId47"/>
    <p:sldId id="2292" r:id="rId48"/>
    <p:sldId id="366" r:id="rId49"/>
    <p:sldId id="367" r:id="rId50"/>
    <p:sldId id="1288" r:id="rId51"/>
    <p:sldId id="2293" r:id="rId52"/>
    <p:sldId id="988" r:id="rId53"/>
    <p:sldId id="989" r:id="rId54"/>
    <p:sldId id="990" r:id="rId55"/>
    <p:sldId id="991" r:id="rId56"/>
    <p:sldId id="992" r:id="rId57"/>
    <p:sldId id="993" r:id="rId58"/>
    <p:sldId id="994" r:id="rId59"/>
    <p:sldId id="995" r:id="rId60"/>
    <p:sldId id="996" r:id="rId61"/>
    <p:sldId id="997" r:id="rId62"/>
    <p:sldId id="998" r:id="rId63"/>
    <p:sldId id="999" r:id="rId64"/>
    <p:sldId id="1003" r:id="rId65"/>
    <p:sldId id="1000" r:id="rId66"/>
    <p:sldId id="1001" r:id="rId67"/>
    <p:sldId id="1002" r:id="rId68"/>
    <p:sldId id="1004" r:id="rId69"/>
    <p:sldId id="1005" r:id="rId70"/>
    <p:sldId id="1006" r:id="rId71"/>
    <p:sldId id="1007" r:id="rId72"/>
    <p:sldId id="1008" r:id="rId73"/>
    <p:sldId id="1009" r:id="rId74"/>
    <p:sldId id="1011" r:id="rId75"/>
    <p:sldId id="2295" r:id="rId76"/>
    <p:sldId id="2253" r:id="rId77"/>
    <p:sldId id="2291" r:id="rId78"/>
    <p:sldId id="1149" r:id="rId7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18" autoAdjust="0"/>
    <p:restoredTop sz="93429" autoAdjust="0"/>
  </p:normalViewPr>
  <p:slideViewPr>
    <p:cSldViewPr>
      <p:cViewPr varScale="1">
        <p:scale>
          <a:sx n="154" d="100"/>
          <a:sy n="154" d="100"/>
        </p:scale>
        <p:origin x="200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9/17/20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5T17:06:12.7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15078 3863 1105 0,'0'0'48'0,"0"0"12"16,0 0-48-16,0 0-12 0,0 0 0 0,0 0 0 0,0 0 72 0,0 0 13 15,0 0 3-15,0 0 0 16,0 0-13-16,6-3-3 0,0 3 0 0,0-2 0 16,0 2-6-16,0 0-2 0,3 0 0 0,0-3 0 0,-3 3-12 0,3 0-2 15,3 0-1-15,-1 0 0 0,4 0-2 0,0 0-1 16,3-3 0-16,0 3 0 0,3 0-20 0,3 0-4 15,5 0-1-15,4 0 0 0,0 0-6 0,3 0-2 16,-1 0 0-16,7-2 0 0,-3 2-13 0,2-3 11 16,1-2-11-16,3-1 10 0,-1 4-10 0,1-1-12 15,3-2 2-15,-4 2 1 0,1 1 17 0,-3 2 4 16,-4-3 1-16,1 0 0 0,-6 1-13 0,-1-1 0 0,1 3 0 16,-3 0 0-1,-6 0-32-15,3 0 1 0,-7 0 0 0,-2 3 0 16,0-3-171-16,-6 2-34 0,18-2-8 0,-15 0 0 0</inkml:trace>
  <inkml:trace contextRef="#ctx0" brushRef="#br0" timeOffset="572.48">17075 3818 1796 0,'-14'-3'40'0,"14"3"8"0,0 0 1 0,0 0 1 0,-6 0-40 0,6 0-10 15,0 0 0-15,0 0 0 0,0 0 28 0,0 0 3 0,0 0 1 0,0 0 0 16,0 0 28-16,0 0 7 0,0 0 1 0,6 6 0 16,5-4-32-16,1 1-7 0,-3-3-1 0,6 3 0 15,3-3-8-15,6-3-3 0,3 3 0 0,2 0 0 16,-2 0 19-16,3 0 3 0,9-3 1 0,-1 3 0 16,-2-2 9-16,6-1 3 0,2 0 0 0,7 1 0 15,-3-1-52-15,5 3-17 0,-2-5 0 0,-1 2 0 16,-2 3 27-16,0 0 6 0,-4 0 0 0,4 0 1 15,-3 3-17-15,-7-3 0 0,1 0 0 0,-3 5 0 16,-1-5 0-16,-2 0 0 0,-3 3 0 0,0-1 0 16,-4-2 11-16,-5 3-2 0,-3-3 0 0,-3 0 0 15,-3 0-65-15,-6 0-14 0,-6 0-2 0,0 0-1048 16</inkml:trace>
  <inkml:trace contextRef="#ctx0" brushRef="#br0" timeOffset="1982.36">1960 7242 921 0,'0'0'82'0,"0"0"-66"16,0 0-16-16,0 0 0 0,3-3 141 0,3 3 25 16,3-3 5-16,-3 3 1 0,0-2-44 0,3 2-9 15,3 0-2-15,-3 0 0 0,0-3-32 0,6 3-6 16,-3 0-2-16,6 0 0 0,2 3-29 0,-2-3-5 16,0 5-2-16,0-2 0 0,6-1-17 0,-3 4-4 15,-1 2-1-15,-2-3 0 0,3 3-11 0,0 2-8 16,0 1 12-16,-6 0-12 0,-3-1 9 0,0 1-9 15,-1 2 0-15,-5 0 9 0,-3 0 4 0,3 1 1 16,-6 1 0-16,0 1 0 0,-6 3 10 0,-3-3 1 0,0 2 1 16,-2 1 0-1,-4-3-10-15,-12 13-1 16,-21 10-1-16,7-4 0 31,14-14-150-31,9-8-31 0,12-5-5 0,6-8-2 0</inkml:trace>
  <inkml:trace contextRef="#ctx0" brushRef="#br0" timeOffset="2250.64">2416 7123 1785 0,'0'0'159'0,"-9"5"-127"16,3 0-32-16,0 3 0 0,-3-3 102 0,0 6 14 15,0 0 4-15,0 2 0 0,0 0-14 0,3 3-2 16,-3 0-1-16,1 2 0 0,2 1-40 0,0 2-8 15,0-2-2-15,3 2 0 0,3-3-27 0,3 3-6 16,3 1 0-16,-6-4-1 0,3 1-8 0,3-6-2 16,0 3 0-16,2 0 0 0,1-3 1 0,0-3 0 15,3 1 0-15,-3 0 0 0,9-6-1 0,-9 0 0 16,6 0 0-16,0-2 0 0,0-3-1 0,2 0 0 16,1-5 0-16,3-1 0 0,0-1-8 0,3-4 0 15,-3-2 0-15,5-1 0 16,1-4-81-16,3-1-22 0,-3-2-4 0,0-5-1109 0</inkml:trace>
  <inkml:trace contextRef="#ctx0" brushRef="#br0" timeOffset="7841.78">3729 2209 1728 0,'0'0'38'0,"0"0"8"0,-6-5 2 0,0 5 0 0,-3-5-39 0,3 2-9 0,0 0 0 0,-3 1 0 15,0-4 74-15,3 1 13 0,0 3 2 0,0-4 1 16,0 6-42-16,3-8-8 0,-6 8-1 0,3-2-1 16,-3-1 32-16,3 3 6 0,-3 0 2 0,-2 0 0 15,5 0-22-15,-6 0-5 0,0 3-1 0,0-1 0 16,3 6-35-16,-6-2-7 0,0 1-8 0,0 1 11 16,0 3 1-16,1 2 0 0,2 0 0 0,-3 6 0 15,3 2-3-15,3-2 0 0,0-1 0 0,0 3 0 0,3 1-9 0,0 1 0 16,0 4 0-16,3-1 0 15,0 1 0-15,3-3 0 0,3-1 0 0,0 4 0 0,0-1 0 0,0 1 0 16,0 2-12-16,3 3 12 0,0-1 0 0,0 6 0 16,0 0 0-16,0 3 0 0,0 5 0 0,-3-3 0 15,3 6 0-15,-3 0-11 0,0 2 11 0,0 3 0 16,3 5 10-16,-3 0-10 0,-3 6 0 0,3-1 0 16,3-2 0-16,-3 0 0 0,-3 5 0 0,2-2 0 15,4 4 0-15,-3-1 0 0,-3-1 0 0,0-3 0 16,-3-2 0-16,3 5 9 0,3 0-9 0,-6 0 0 15,-3 1 0-15,4-4 0 0,-4-2 8 0,0 0 2 16,-3 0 1-16,0 2 0 0,0 1 1 0,-3-3 1 0,3-3 0 16,0 0 0-16,-3 0 6 0,3-2 1 0,-3 2 0 15,3 0 0-15,-3 0-3 0,4-2 0 0,-1-3 0 0,0-3 0 16,3 0-4-16,0-2-1 0,-3 0 0 0,6-1 0 16,-3-2 0-16,3 3-1 0,0-6 0 0,-3-2 0 15,6 0-11-15,-3-1 10 0,3-4-10 0,0-4 10 16,0 1-10-16,0-3 0 0,0-2 0 0,3-1 0 15,-3 1 0-15,0-4 0 0,3 1 8 0,-3 3-8 16,3-3 0-16,-3-3 0 0,3-3 0 0,0 1 0 16,0-6 0-16,0 3 0 0,0-6 0 0,3-2 0 15,-3 0 0-15,3-5-11 0,0 0 1 0,3-6 0 16,-3 0-23-16,5-7-5 0,1-6-1 0,0-3 0 16,6-7-149-16,3-3-31 0,6-8-5 0</inkml:trace>
  <inkml:trace contextRef="#ctx0" brushRef="#br0" timeOffset="8442.99">3973 2490 921 0,'-12'-11'82'0,"12"11"-66"0,0-5-16 0,3 0 0 16,3-3 193-16,0 2 35 0,0-2 8 0,5 0 0 16,1-2-158-16,3-1-32 0,3 6-6 0,0-6-2 15,0 3 43-15,6 3 9 0,-1 3 2 0,1-4 0 16,0 1-47-16,0 0-9 0,3 2-1 0,-4 3-1 31,1 0-8-31,9 19-2 16,18 20 0-16,-4 6 0 15,-17-5 24-15,-6 0 5 0,-6 5 1 0,-6 7 0 16,-3 1-27-16,-4 11-6 0,-5 2-1 0,0 8 0 16,-3 0-6-16,-2 6-2 0,-1 10 0 0,-6 10 0 0,0-5-4 0,-6 1 0 15,6 4-8-15,-3 11 12 0,0-10-12 16,-3-1 0-16,3 4 0 0,1 4 0 0,2-15 0 0,0-1 0 15,-3-2 0-15,0 5 0 0,0-5 14 0,0-5-3 16,3-8-1-16,-3-3 0 0,4 0 31 0,-1-5 7 16,3-3 0-16,0-3 1 0,0-2-12 0,3-8-2 15,0 0-1-15,3-3 0 0,0-5-8 0,0 3-2 16,3-3 0-16,0-3 0 0,0-2-8 0,3-6-1 16,-3 3-1-16,3-2 0 0,0-9-6 0,-3 3 0 15,3-2-8-15,0-3 12 0,0-1-12 0,-3 1 0 16,3-5 8-16,-3-1-8 0,3 1 0 0,-3-3 8 15,-3-3-8-15,0 0 0 0,3-2 9 0,-3-1-9 16,0-2 8-16,0 0-8 0,-3 0 9 0,-3 0-9 16,0-3 10-16,-3 1-10 0,-6-4 0 0,1-2-16 15,-4 0 1-15,-3 0 1 16,-3 0-151-16,-3-5-31 0</inkml:trace>
  <inkml:trace contextRef="#ctx0" brushRef="#br0" timeOffset="12654.53">4619 4900 1443 0,'0'0'64'0,"0"0"13"0,0 0-61 0,0 0-16 15,0 0 0-15,0 0 0 0,0 0 87 0,0 0 14 16,0 0 3-16,-3 8 1 0,0 0-9 0,0 0-3 16,3 2 0-16,0 1 0 0,-3 2-33 0,0 3-8 15,3 3 0-15,-3-1-1 0,3-2-15 0,0 5-4 16,0-2 0-16,0-1 0 0,0 3 0 0,0-2-1 16,-3 0 0-16,6-4 0 0,-3 1-7 0,0 0 0 15,0-3-1-15,0 1 0 0,0-1-13 0,0-3-2 16,0-2-8-16,0 0 12 0,0-8 0 0,0 0 0 0,0 0 0 0,0 0 0 31,0 0-144-31,0 0-28 0,0 0-7 0,0 0-873 0</inkml:trace>
  <inkml:trace contextRef="#ctx0" brushRef="#br0" timeOffset="12993.62">4604 4924 1850 0,'0'0'40'0,"0"0"9"0,0 0 2 0,0 0 1 16,0 0-41-16,0 0-11 0,0 0 0 0,0 0 0 16,0 0 88-16,-3 5 16 0,0 3 4 0,0-3 0 15,0 3-22-15,0-2-4 0,-6 4-1 0,0-2 0 0,0 5-49 0,0-2-9 16,0 0-3-16,0-3 0 0,-3 5 8 0,0 0 0 16,0-2 1-16,1 2 0 0,-1 0-29 15,0-2-8-15,0 2-1 0,3 0 0 0,0-5 9 0,3 3 14 16,-3-3-3-16,6-1-1 0,-3-1-21 0,0 2-4 15,6-8-1-15,0 0 0 0,0 0 16 16,0 0 0-16,0 0 0 0,0 0-9 0,9 0 1 0,3-3 0 16,0-2 0-16,-3-1 0 0,3 6-4 0,3-5-1 15,0 0 0-15,-1 2 0 0,4-2 13 0,-3 5 0 16,0-3 0-16,0 3 0 0,3-2 0 0,-3-1 0 16,0 3 0-16,2 0 0 15,-5 0-20-15,3-3-5 0,-3 1-1 0,3-1-721 16,-3 3-144-16</inkml:trace>
  <inkml:trace contextRef="#ctx0" brushRef="#br0" timeOffset="13228.99">4746 5144 1908 0,'0'0'84'0,"0"0"18"0,0 0-82 0,0 0-20 0,0 0 0 0,6 0 0 16,-6 0 66-16,6 0 9 0,0 0 1 0,3 2 1 15,0 1 4-15,3 2 1 0,-3-2 0 0,0 2 0 16,0-2-43-16,3 2-9 0,-3 0-2 0,0 1 0 16,3 1-4-16,-3 1 0 0,-4-2-1 0,4 2 0 15,-3-3-9-15,3 0-2 0,-9-5 0 0,3 8 0 16,-6 0-12-16,6-3-12 0,-3-5 3 0,0 0 0 16,0 0-123-16,0 0-24 0,0 0-4 0,6 8-867 15</inkml:trace>
  <inkml:trace contextRef="#ctx0" brushRef="#br0" timeOffset="13422.47">4895 5061 2070 0,'-3'0'45'0,"-3"0"10"0,6 0 1 0,-3 6 3 0,-3-1-47 0,1 3-12 16,-4 0 0-16,3 3 0 0,0-1 83 0,0 6 14 15,-3-3 3-15,0 0 1 16,3 1-37-16,-6 4-7 0,3 1-1 0,-3-3-1 0,3 2-36 0,0 1-7 0,0-6-2 0,0 3 0 15,1 0 2-15,2-3 0 0,0 0 0 0,3-2 0 32,-3-3-120-32,6 0-24 0,-3-1-5 0,3-7-930 0</inkml:trace>
  <inkml:trace contextRef="#ctx0" brushRef="#br0" timeOffset="13661.83">5011 4974 1728 0,'-9'5'153'0,"4"-2"-122"0,2 2-31 0,-3 1 0 0,3 2 152 0,-3 0 25 16,6-3 5-16,-3 5 1 0,3 1-99 0,-3 0-19 16,3 2-4-16,0 3-1 0,0 0-12 0,0-1-2 15,-3 1-1-15,3 0 0 0,0 0-29 0,-3 0-5 16,0 2-2-16,3-2 0 0,-3-2-9 0,0 1 0 15,-3-1 0-15,0-1 0 16,3-2-96-16,0-1-20 0,0-2-5 0,3 0-1000 16</inkml:trace>
  <inkml:trace contextRef="#ctx0" brushRef="#br0" timeOffset="13997.93">5157 4969 576 0,'0'0'51'0,"-6"3"-41"0,0 4-10 0,0 1 0 15,-3 0 380-15,4 6 75 0,-1-1 14 0,-3 5 3 16,0-2-312-16,3 3-64 0,-3-1-12 0,3 1-2 16,3-1-28-16,-3 1-6 0,3-3 0 0,3 2-1 15,3 1-47-15,0-3 0 0,0-1 0 0,0-1 0 16,3-4 0-16,0 1 0 0,0-3 0 0,3-3 9 15,0-2-18-15,0-1-4 0,-4-4-1 0,7-1 0 16,0-2 14-16,0-3 10 0,0 0-2 0,0-5 0 16,-3 2-20-16,0-5-5 0,3 0-1 0,-6-2 0 15,0-1 18-15,0 1 0 0,0-1-8 0,-3-2 8 16,-3 5-32-16,-3-5-4 0,0 3 0 0,-3 2 0 16,0 0-24-16,-3 3-6 0,-3-1-1 0,0 6 0 15,-3 0-13-15,0 6-4 0,-3-1 0 0,3 6 0 16,1-1 22-16,-4 1 4 0,6-3 1 0</inkml:trace>
  <inkml:trace contextRef="#ctx0" brushRef="#br0" timeOffset="14293.15">5381 4707 2574 0,'0'0'56'0,"-6"-3"12"0,0-2 3 0,-3 2 1 0,3 1-57 0,3-4-15 16,3 6 0-16,0 0 0 0,0 0 62 0,0 0 10 15,-6 0 1-15,6 0 1 0,0 0-41 0,0 0-8 16,-3 3-1-16,3 5-1 0,-3 0-7 0,3 3-2 16,-3-1 0-16,0 3 0 0,0 3-14 0,0 0 0 0,0 0-12 0,-3 0 12 15,3-3 0-15,0 3 0 0,0-3 8 0,0 0-8 16,-3 1 0-16,0-1 0 0,3-3 0 0,0 1 0 15,-3-3 0-15,6 0 0 16,-3-3-13-16,3-5 4 0,0 0-136 0,0 0-27 0,0 0-6 0,0 0-952 16</inkml:trace>
  <inkml:trace contextRef="#ctx0" brushRef="#br0" timeOffset="14563.42">5315 4649 921 0,'0'0'82'0,"0"0"-66"15,-6 0-16-15,3 2 0 0,-3 4 224 0,3-1 40 16,-3-2 9-16,0 5 2 0,0-3-129 0,3 3-26 16,-3 0-4-16,0 2-2 0,0 1-26 0,-2-1-4 15,2 1-2-15,0 0 0 0,-3 2-37 0,3-5-7 16,0 2-2-16,-3 1 0 0,0 0-14 0,3-1-3 16,-3-2-1-16,0 0 0 0,3 3-4 0,-3-3-1 15,3-3 0-15,0 0 0 0,3 3-2 0,0-5-1 16,3-3 0-16,0 0 0 0,0 0-10 0,0 0 8 15,0 0-8-15,9 0 8 0,6 0 3 0,0-3 0 16,3-2 0-16,3-3 0 16,6-3-11-16</inkml:trace>
  <inkml:trace contextRef="#ctx0" brushRef="#br0" timeOffset="15851.13">3961 2712 1839 0,'0'0'81'0,"0"0"18"0,0 0-79 0,0 0-20 0,-3-5 0 0,3 5 0 16,0 0 44-16,0 0 6 0,0 0 1 0,0 0 0 15,0 0 8-15,0 0 1 0,0 0 1 0,0 0 0 16,0 0-39-16,0 0-8 0,0 0-2 0,6 2 0 16,3 1-144-16,-3 0-28 0,5 5-7 15,-11-8-1-15</inkml:trace>
  <inkml:trace contextRef="#ctx0" brushRef="#br0" timeOffset="16020.28">3934 3138 1209 0,'0'0'53'0,"0"0"12"0,0 0-52 0,0 0-13 16,0 0 0-16,0 0 0 0,0 0 152 0,0 0 28 15,0 0 6-15,0 3 1 0,0 7-97 0,-3 1-19 16,3-3-4-16,0 0-1 0,3 2-40 0,0 1-8 15,0-1-2-15,0 4-974 0</inkml:trace>
  <inkml:trace contextRef="#ctx0" brushRef="#br0" timeOffset="16182.9">3848 3797 1918 0,'0'0'42'0,"-3"8"9"0,0-3 1 0,3 3 3 0,-3 0-44 0,3 0-11 0,0-3 0 0,0 3 0 16,0-8 8-16,0 8 0 0,3 3 0 0,3-3-581 15,0 5-117-15</inkml:trace>
  <inkml:trace contextRef="#ctx0" brushRef="#br0" timeOffset="16355.84">3833 4673 576 0,'-3'13'51'0,"0"-8"-41"15,0 3-10-15,-3 0 0 0,3 0 237 0,0-3 46 16,3 3 9-16,-3 0 1 0,0 0-237 0,3 0-48 16,0 0-8-16,0 0 0 15,-3 0-48-15,6 0-4 0,0 0 0 0</inkml:trace>
  <inkml:trace contextRef="#ctx0" brushRef="#br0" timeOffset="16561.98">3827 5159 1677 0,'0'0'74'0,"0"8"16"0,-3 0-72 0,3 0-18 0,-3 3 0 0,0-1 0 16,3-4 67-16,0 2 9 0,-6 0 3 0,6 2 0 15,0-5 6-15,-3 6 2 0,3-3 0 16,0 3 0-16,3-1-43 0,-3 3-8 0,0-2-1 0,0 2-1 31,-3 0-19-31,-3 14-4 16,0 10-1-16,3-3-726 15,3-13-146-15</inkml:trace>
  <inkml:trace contextRef="#ctx0" brushRef="#br0" timeOffset="19215.84">4994 3627 1141 0,'0'0'50'0,"0"0"11"0,0 0-49 0,0 0-12 15,0 0 0-15,0 0 0 0,0 0 78 0,0 0 13 16,8-2 2-16,-2-1 1 0,0 1 4 0,3-1 1 16,-3 0 0-16,6 3 0 0,3-5-38 0,-3 2-7 15,0 3-2-15,3-2 0 0,-3-1 8 0,3 3 2 16,-1-5 0-16,1 5 0 0,0 0-34 0,3-3-6 16,3 3-2-16,0 0 0 0,3 0 1 0,-1 0 0 15,1-3 0-15,3 3 0 0,0 0 4 0,3 0 1 16,-1 0 0-16,1-2 0 0,0-1-26 0,0 0 0 15,-4 1 0-15,4 2 0 0,-3-5 0 0,3-1 0 16,-7 4 0-16,4-1 0 0,-3-2 0 0,-3 2-12 0,3 0 4 0,-3 1 8 16,-1-4 0-16,-2 4 0 15,-3-1 12-15,-3 0-4 16,-3 1-38-16,0-1-8 0,-9 3-2 0,0 0 0 16,0 0-106-16,0 0-22 0,0-5-4 0,0 0-695 0</inkml:trace>
  <inkml:trace contextRef="#ctx0" brushRef="#br0" timeOffset="19442.23">5779 3434 691 0,'0'0'61'15,"0"0"-49"-15,0 0-12 0,0 0 0 16,0 0 235-16,0 0 44 0,0 0 9 0,6 3 1 0,3 0-160 0,0-1-32 16,3 4-6-16,0-4-2 15,6 1-20-15,-3-1-4 0,6 4-1 0,-4-1 0 0,1 0-26 0,3 1-6 16,-6 2 0-16,3 0-1 0,-3-3-4 0,3 3-1 15,-4 2 0-15,-2-4 0 0,-3 2-1 0,3 2 0 16,-6-5 0-16,0 3 0 0,0 0-10 0,-3 0-3 16,-3-2 0-16,-3 1 0 15,-3 1-50-15,-3 3-10 0,-3 2-3 0,0-2-1065 0</inkml:trace>
  <inkml:trace contextRef="#ctx0" brushRef="#br0" timeOffset="20567.79">1838 7011 1555 0,'0'0'68'16,"0"0"16"-16,0 0-68 0,0 0-16 0,0 0 0 0,3-2 0 0,0 2 87 15,3-3 13-15,3 1 4 0,0-1 0 16,-3 0-35-16,3-5-6 0,3 3-2 0,3 0 0 15,-3-1-31-15,0 1-6 0,0-3-2 0,2 3 0 16,-5 0-22-16,0-1 0 0,3 1 0 0,-6-3 0 16,3 3-33-16,0 0-8 15,-3-1-2-15,3-2 0 0,-3 3-120 0,0-3-24 0,0 3-5 0,-3-1-305 16,0 1-62-16</inkml:trace>
  <inkml:trace contextRef="#ctx0" brushRef="#br0" timeOffset="20717.39">2056 6866 403 0,'0'0'17'0,"0"0"5"0,0 0-22 0,0 0 0 15,0 0 0-15,0 0 0 0,0 0 247 0,6 3 45 16,-6-3 8-16,9 2 3 0,-3-2-175 0,2 0-36 16,1 0-6-16,-3 3-2 0,-6-3-44 0,12 3-8 15,-3-1-3-15,-6 1 0 0,-3-3 2 0,3 5 0 16,3 0 0-16,-3 3 0 0,-3 0-22 0,0 0-9 0,-3 0 8 0,3 0-905 16</inkml:trace>
  <inkml:trace contextRef="#ctx0" brushRef="#br0" timeOffset="21670.98">6342 2439 1782 0,'0'0'39'0,"0"0"8"0,-9 0 1 0,9 0 3 0,0 0-41 0,0 0-10 16,0 0 0-16,0 0 0 0,0 0 92 0,0 0 17 16,0 0 3-16,3 6 1 0,0 2-39 0,-3 0-8 15,0 2-2-15,3 3 0 0,-3 3-32 0,0-2-6 16,0 1-2-16,0 1 0 0,0 3 13 0,-3-3 3 15,-3 0 0-15,3-1 0 0,0 1-32 0,3-2-8 16,-6 1 0-16,3-1 0 0,-3-1 0 0,0-3 0 16,3-4 0-16,0 4 0 0,-3 1 0 0,3-11 0 0,3 0 0 15,0 0 0 1,0 0-101-16,0 0-22 0,3-5-4 0,3-3-1 16,3-3 70-16,3 1 14 0,-3-4 2 0,3 4 1 15,0-9-37-15,0 3-7 0,3 3-2 0,-3-3 0 0,-1 0 95 0,1 3 20 0,-3 3 3 16,3 2 1-16,-3-3-17 0,0 8-3 0,3-5-1 0,-3 6 0 15,-3-1 8-15,-6 3 1 0,6 0 1 0,3 0 0 16,-3 0 45-16,0 5 9 0,-6-5 1 0,6 8 1 16,3 0-38-16,-4-2-8 0,1 2-2 0,-3-1 0 15,3 1-5-15,-3 0-2 0,3 0 0 0,-3 0 0 16,3-2-22-16,-3-1 0 0,3 3 0 0,0-3 0 16,-3 0 23-16,3 3 0 0,-3-5 0 0,-3-3 0 15,9 3-37-15,-3-3-7 0,0 0-2 0,3 0 0 16,0-3-33-16,-6 0-6 15,-3 3-2-15,0 0-614 32,6 0-123-32</inkml:trace>
  <inkml:trace contextRef="#ctx0" brushRef="#br0" timeOffset="21962.77">6181 2389 1728 0,'0'0'76'0,"0"0"16"0,-3-2-73 0,3 2-19 16,0 0 0-16,0 0 0 0,0 0 55 0,0 0 7 16,0 0 2-16,0 0 0 0,3 0 3 0,6-6 1 15,3-4 0-15,0 7 0 0,-3-5-56 0,3 5-12 0,3 1 0 0,-3-6 0 32,5 3-30-32,-5-3-6 0,0 2-2 0,-3 1 0 15,6 0-44-15,-6-3-9 0,0 5-1 0,-3-2-1 16,0 0 23-16,-3 2 5 0,-3 3 1 0,0 0 0 0,0 0 51 0,3-5 13 0,0 5 0 0,-3 0 0 15,0 0 48-15,0 0 13 0,0 0 3 0,0 0 0 16,0 0-20-16,9-6-4 0,0 6-1 0,3 0 0 16,-4 0-11-16,4 6-3 0,0-6 0 0,3 0 0 15,-3 0-8-15,-3 5-1 0,3 3-1 0,-3-3 0 16,0 6-83-16,0 2-17 0,0 0-3 0,-3 3-1 16</inkml:trace>
  <inkml:trace contextRef="#ctx0" brushRef="#br0" timeOffset="22813.49">7018 2553 2037 0,'0'0'44'0,"0"0"10"0,-3-8 2 0,0 0 2 0,-3 0-46 0,0 3-12 16,-3-8 0-16,0 2 0 0,0 1 76 0,0-1 14 15,-3 3 2-15,0 3 1 0,3-8-64 0,-3 5-13 16,3 2-2-16,1 1-1 0,-1 3 41 0,0-4 8 15,0 6 2-15,0 0 0 0,3 0-52 0,0 3-12 16,0 0 0-16,-3 4 0 0,3-1 0 0,3 2 0 16,-3 0 0-16,0 5 0 0,0 3 24 0,0 5 1 15,-3-5 1-15,3 2 0 0,0 3-18 0,3 1-8 16,-2 1 0-16,2 1 8 16,0 5-29-16,3 0-7 0,0-2 0 0,0 7-1 0,0 3 29 0,0 3 0 15,3 0 0-15,0-6 0 0,-1 3 19 0,1 6 9 16,-6-1 3-16,1 5 0 0,-1 4-19 0,0 4-3 15,-9 4-1-15,0 23 0 0,-6-6-8 0,3 1 8 0,0 2-8 0,-3 6 8 16,0-6 0-16,-2 1 0 0,-1 2 0 0,0 2 0 16,3-4-8-16,0-3 8 0,-6 2-8 0,7-8 8 15,-1-7 4-15,-3-3 0 0,3 2 0 0,3-2 0 16,-3-3 8-16,6-5 3 0,-3-5 0 0,1 2 0 16,-1-8-1-16,3-2 0 0,3-5 0 0,-3 4 0 15,3-7-22-15,0 0 9 0,3-3-9 0,0 0 0 16,3-5 20-16,0 0-4 0,0-6 0 0,3 3 0 15,6-5 0-15,-3-3-1 0,0 1 0 0,6-9 0 16,0 0-38-16,3-5-7 0,3-2-2 0,0-4 0 16,3 1-55-16,-1-6-11 0,4-5-2 15,0-2-746-15,0-11-149 0</inkml:trace>
  <inkml:trace contextRef="#ctx0" brushRef="#br0" timeOffset="23300.19">7146 2662 2419 0,'0'0'53'0,"6"-6"11"0,-6-2 3 0,3 3 1 0,8 3-55 0,-2-4-13 0,-6-2 0 0,6 3 0 15,0 5 54-15,3-8 8 16,3 3 2-16,0 0 0 0,3 2-52 0,-3 0-12 0,5 1 0 0,-2 2 0 16,-3-8 0-16,6 8 0 0,0 0 0 0,-3 2 0 15,0 4 0-15,-1-4 0 0,1 9 0 0,-3 2 0 16,3 0 0-16,-6 0 0 0,-6 6 0 0,0 7 0 16,3 6 24-16,-6 3 3 0,-6 2 0 0,0 10 0 15,0-2-19-15,-3 0-8 0,-6 6 8 0,0 9-8 16,-3 7 0-16,-3-4 0 15,0 6 0-15,-2 10 0 0,-4-2 12 0,6 5-4 0,0 3 0 0,-3 10 0 16,-6-8-8-16,4-2 0 0,2 2 0 0,0 6 0 16,6-11 0-16,-3 5 0 0,-3-13 0 0,4 6 0 15,8-9 0-15,-6-2 0 0,-3 0 0 0,3-3 0 16,6-8 0-16,0 0 10 0,-3-10-10 0,3 2 10 0,0-8 6 0,3 1 0 16,0-1 1-16,1-2 0 0,-4-3-3 0,3-6-1 15,3-1 0-15,0-4 0 0,0-5-3 0,0-2-1 16,3-3 0-16,0-6 0 0,-3-2 3 0,3-3 0 15,-3 1 0-15,3-6 0 0,0 0 11 0,-3-3 2 16,-6 0 1-16,3-2 0 0,0 0-26 0,-3 2 0 16,-6-5-14-16,-3 0-897 15,0-2-179-15</inkml:trace>
  <inkml:trace contextRef="#ctx0" brushRef="#br0" timeOffset="24837.15">7970 2524 1497 0,'0'0'32'0,"0"0"8"0,-6 0 0 0,6 0 4 0,0 0-36 0,0 0-8 15,0 0 0-15,0 0 0 16,0 0 104-16,0 0 20 0,-3 5 3 0,0 3 1 15,0 6-52-15,0-1-9 0,3 0-3 0,0 6 0 0,0-6-21 0,-3 5-5 16,0-2-1-16,3 3 0 0,0-3-9 0,-3 2-1 16,3-2-1-16,-3 5 0 0,0-5-18 0,6-3-8 15,-6 3 8-15,3-3-8 0,0 1 0 0,0-9 0 16,0-5 0-16,3 8-720 16,-3-8-141-16</inkml:trace>
  <inkml:trace contextRef="#ctx0" brushRef="#br0" timeOffset="25134.34">7940 2537 1728 0,'0'0'38'0,"0"0"8"0,0 0 2 0,0 0 0 0,-3 6-39 0,3-6-9 0,0 0 0 0,0 0 0 16,0 8 95-16,0-8 17 0,0 0 3 0,-3 5 1 15,3 3-32-15,-3-6-7 0,-3 4-1 0,3 2 0 16,-2 0-60-16,-1 0-16 0,0-3 0 0,-3 3 0 15,-3-3 0-15,3 3 0 0,-6-3 0 0,0 3 0 16,0 5 0-16,0-5 0 0,0 0 0 0,1 0 0 16,-1 0 0-16,3 0 0 0,0-3 0 0,6 1 0 15,-3 2 21-15,6-6 2 0,-3 4 0 0,6-6 0 16,0 0-37-16,6 5-7 0,0-5-2 0,3 0 0 16,3 0 23-16,0 0 0 0,3 0 0 0,-1 0 0 15,1-5-56-15,3 2-6 0,-3 3-2 0,6-3 0 16,-3 1-80-16,3 2-16 0,-4-6-3 0,7 1-1 0</inkml:trace>
  <inkml:trace contextRef="#ctx0" brushRef="#br0" timeOffset="25342.79">8152 2683 1551 0,'0'0'68'0,"0"0"16"0,0 0-68 0,0 0-16 15,0 0 0-15,0 0 0 0,0 0 94 0,0 0 15 16,15 3 3-16,-7-1 1 0,-5 3-39 0,3 1-8 15,3 2-2-15,0-3 0 16,0 3 0-16,6 0 0 31,12 13 0-31,-3 0 0 0,-9-8-51 0,-4-2-13 0,-5-6 0 0,0 3 0 32,3 3-202-32,-3-11-43 0,-6 0-9 0,9 0-2 0</inkml:trace>
  <inkml:trace contextRef="#ctx0" brushRef="#br0" timeOffset="25516.33">8312 2588 1958 0,'0'0'43'0,"0"0"9"0,-6 2 1 0,1 4 3 0,-4-1-45 0,0 3-11 0,0-3 0 0,-3 6 0 16,0-1 53-16,0 3 9 0,-3 1 2 0,0 2 0 16,3-1 0-16,0 1 0 0,3 0 0 0,-5 5 0 0,2-5-52 15,-3 3-12-15,3-1 0 0,0 1 0 16,9-1 0-16,-3-2 0 0,3-3 0 0,3 1 0 15,-3-4-202-15,6-2-43 0</inkml:trace>
  <inkml:trace contextRef="#ctx0" brushRef="#br0" timeOffset="25746.12">8452 2577 2156 0,'0'0'48'0,"-3"3"9"0,-3 5 3 0,0 0 0 0,0 5-48 16,4-5-12-16,-7 5 0 0,3 0 0 0,0-2 60 0,3 2 11 0,-3-2 1 0,3 4 1 15,0-1-7-15,0-1-2 0,0 0 0 0,0 0 0 16,3 3-51-16,-3-3-13 0,0-2 0 0,3 0 0 16,-3 2 0-16,3-3 0 0,-3 1 0 0,3-3 0 31,0 3-202-31,0-3-43 0,-3-3-9 0,3-5-667 0</inkml:trace>
  <inkml:trace contextRef="#ctx0" brushRef="#br0" timeOffset="26075.08">8610 2614 1728 0,'0'0'38'0,"0"0"8"0,0 0 2 0,0 0 0 16,-6 8-39-16,0-5-9 0,0 2 0 0,0 6 0 0,3-1 101 0,-3 1 19 15,0 2 3-15,-3 0 1 0,1 6-45 0,2-3-9 16,3-1-2-16,0 7 0 0,-3-7-54 0,6 7-14 16,0-1 0-16,3-5 0 0,0 0 23 0,3-3 1 15,-3-3 1-15,5 6 0 0,-2-10-40 0,3 1-8 16,3-4-1-16,0 0-1 0,0-3 25 0,0-3 0 16,0 0 0-16,3-7 0 0,0 2 0 0,-3-3 0 15,-1-2 0-15,1-3 0 0,0 3 0 0,-6 0 0 16,3-8 0-16,-6-1 0 15,0 7-56-15,-3-12-7 0,0 6-1 0,-3-3 0 0,-3 0 52 0,0 8 12 16,0-5 0-16,-3 8 0 16,-3 3-54-16,-2 2-8 0,-1 0-2 0,-3 5 0 0,-3 3 52 0,3 3 12 0,0-1 0 15,3 4 0 1,3 2-112-16,4-1-20 0,-16 4-4 0,24-11-1 0</inkml:trace>
  <inkml:trace contextRef="#ctx0" brushRef="#br0" timeOffset="26347.94">8866 2355 1152 0,'-3'-13'51'0,"3"7"10"15,0 6-49-15,-6 0-12 0,3-2 0 0,3 2 0 16,-3 8 182-16,3-8 34 0,-3 0 6 0,3 0 2 15,-6 8-77-15,3-1-15 0,3 4-4 0,0-3 0 0,0 3-81 0,0 2-17 16,0 0-3-16,0 3-1 0,-3-3 6 0,3 3 0 16,0-3 1-16,-3 0 0 0,0 1-9 15,0-1-3-15,3 0 0 0,0 0 0 0,3 1-29 0,-3-6-7 16,3-1-1-16,-3 1 0 16,0 0-38-16,0-8-8 0,0 0-2 0,0 0-682 15,0 0-137-15</inkml:trace>
  <inkml:trace contextRef="#ctx0" brushRef="#br0" timeOffset="26586.3">8836 2381 1728 0,'0'0'38'0,"0"0"8"0,-3 0 2 0,3 0 0 0,0 0-39 0,0 0-9 0,-6 0 0 16,3 0 0-16,-3 6 117 0,3-6 22 0,-2 5 4 0,-1 3 1 15,3-6-48-15,-3 9-10 0,0-6-2 0,0 3 0 16,0 0-47-16,-3 3-9 0,3-1-3 0,-3 1 0 15,3-3-1-15,0 2-1 0,0-2 0 0,3 3 0 16,9-3-15-16,-3 0-8 0,-6 0 10 0,3 2-10 16,3-7 9-16,3 0-9 0,3-1 8 0,3 4-8 31,6-6-18-31,0-6-9 0,8 4-1 0,7-4-1 0,0 1-93 0,6 0-18 0,5-3-4 0,7 3-1 16</inkml:trace>
  <inkml:trace contextRef="#ctx0" brushRef="#br0" timeOffset="29588.67">439 10507 270 0,'0'0'12'0,"0"0"2"0,0 0-14 0,0 0 0 15,-6 0 0-15,6 0 0 0,-8 5 90 0,8-5 15 16,-9 3 3-16,9-3 1 0,0 0 27 0,-6 0 6 15,0 0 1-15,-3 0 0 0,9 0-19 0,0 0-4 16,-6 5-1-16,6 3 0 0,-9-3-60 0,3 3-12 16,3 3-3-16,-3 2 0 0,6-3-32 0,0 6-12 15,-3-2 0-15,3 1 9 0,3 4-9 0,-3-6 0 16,6 3 0-16,3 0 0 0,0-3 0 0,-3 0 0 16,9 1 0-16,-3-4 8 0,-4-2-8 0,1-3 8 15,6-2-8-15,3-3 8 0,-6 0-8 0,6-3 0 16,-6-2 0-16,6-3 0 0,-6-2 0 0,5-1 0 0,-5 0 0 0,-3-2 0 15,0-3-12-15,-6 3-7 0,6-3-1 16,-9 0-1-16,0 0 6 0,-6 3 2 0,0 0 0 0,-3 2 0 16,0 1 5-16,-3 5 8 0,-2-1-13 0,-1 1 5 15,-3 2-6-15,0 3-1 0,3 0 0 0,0 3 0 16,0 0-1-16,3-1 0 0,3 4 0 0,1-4-678 16</inkml:trace>
  <inkml:trace contextRef="#ctx0" brushRef="#br0" timeOffset="29987.29">1181 9967 403 0,'-6'-3'36'0,"0"-2"-36"16,6 5 0-16,-9-3 0 0,3 3 222 0,0 3 38 16,6-3 7-16,-6 0 1 0,3 5-186 0,-6-2-38 15,9-3-7-15,0 0-1 0,-6 5-5 0,3 0-1 16,3-5 0-16,-3 8 0 0,3 0-12 0,0 3-2 16,0-3-1-16,0 2 0 0,3-2-4 0,0 3-1 0,3-3 0 0,-3 0 0 15,3 0-10-15,0-3 0 0,3 0 0 0,0-2 0 16,0-6 12-16,0 1 0 0,2-1 0 0,1-2 0 15,3-3-4-15,6-3-8 0,-12-2 12 0,6-3-4 16,-3 3-8-16,3-6 10 0,-3 1-10 0,0-1 10 16,-7-2-10-16,7 3 0 0,-9-1 0 0,3 1-11 15,-6-1 11-15,0 1 0 0,-6 4 0 0,3-2 0 16,-6 6 0-16,1-1 0 0,-7 3 8 0,6 3-8 16,-6 2 0-16,0 1 0 0,0-1 0 0,3 6-8 15,-3-1-9-15,6 4-2 0,0-4 0 0</inkml:trace>
  <inkml:trace contextRef="#ctx0" brushRef="#br0" timeOffset="32689.28">14897 5689 1152 0,'0'0'51'16,"0"0"10"-16,0 0-49 0,0-3-12 0,3-2 0 0,-3 5 0 15,0 0 204-15,0 0 37 0,0 0 8 0,0 5 2 16,0 3-126-16,0 0-25 0,0 2-4 0,0 9-2 15,0-1-24-15,-3 6-5 0,3 0-1 0,-3 8 0 16,0 0-24-16,-3-1-6 0,0 4-1 0,-3 4 0 0,0-7-17 16,0 5-4-16,-3-5-1 0,3 0 0 0,0-3 3 0,0-3 1 15,0-5 0-15,3 3 0 0,0-3-4 0,0-5-1 16,3-3 0-16,-2-2 0 0,2-3-2 0,3-3 0 16,0-5 0-16,0 0 0 0,0 0-8 0,3-2 0 15,5-9 0-15,1 0 0 0,0-2-22 0,3-3 3 16,3 0 1-16,3-2 0 0,3-1-2 0,0-2 0 15,-4 0 0-15,1 3 0 0,3-1 8 0,0 3 2 16,0-2 0-16,-3 4 0 0,3 1 10 0,-4 5 0 16,-2 0 0-16,3 3 0 0,-6 2 0 0,0 3 0 15,-3 3 0-15,0 2 0 0,-3 3 0 0,0 0 0 16,0 0 0-16,-3 3 0 0,-3 2 8 0,3 0 3 16,0 0 1-16,-3 3 0 0,3 0 0 0,-3 3 0 15,0-3 0-15,3-1 0 0,-3 1-4 0,3 3 0 16,0-3 0-16,-1 0 0 0,1-3 20 0,0 0 3 0,3 0 1 0,0-2 0 15,3-3-32-15,0-3 0 0,3-2 0 16,0-3 0 0,3-3-20-16,0 0-9 0,0-4-3 0,0-4 0 15,2 0-88-15,-5-2-17 0,3-3-4 0,-6-5-976 0</inkml:trace>
  <inkml:trace contextRef="#ctx0" brushRef="#br0" timeOffset="32973.51">14408 5569 2188 0,'0'0'97'0,"0"0"20"0,3 0-93 0,6 0-24 15,-3-2 0-15,6-1 0 0,0 3 56 0,0-2 6 16,3-1 2-16,0 0 0 0,6-2 0 0,-1 0 0 15,10 2 0-15,-3 0 0 0,0 1-6 0,0 2-1 16,2-3 0-16,-2 3 0 0,-3-5-34 0,3 2-7 16,0 1-2-16,2-1 0 0,-2 0-14 0,0 1-8 15,-3-4 8-15,-1 4-13 0,-2 2 0 0,0-3 0 16,-3 0 0-16,-6-2 0 16,0 2-153-16,-3-2-30 0,3 0-7 0,-6 0-852 0</inkml:trace>
  <inkml:trace contextRef="#ctx0" brushRef="#br0" timeOffset="33140.07">14956 5355 1094 0,'0'0'97'0,"0"0"-77"0,0 0-20 0,0 0 0 15,0 0 131-15,3 3 22 0,6 2 5 0,0-2 1 16,3 2-11-16,3 0-3 0,3 1 0 0,-1 2 0 16,1 0-65-16,0-1-12 0,0 4-4 0,0 0 0 15,-3 2-4-15,0-3 0 0,5 4-1 0,-8-1 0 16,-6 0-27-16,-3 3-6 0,-3 0-1 0,-3 2 0 15,3-4-68-15,-9 1-13 0,-2 1-4 0</inkml:trace>
  <inkml:trace contextRef="#ctx0" brushRef="#br0" timeOffset="34123.78">15188 9594 2304 0,'-12'-19'102'0,"6"11"21"0,0 3-99 0,1 0-24 0,-1-1 0 15,0 4 0-15,6 2 0 0,0 0 0 0,-6 5-12 0,6-5-667 16,0 8-133-16</inkml:trace>
  <inkml:trace contextRef="#ctx0" brushRef="#br0" timeOffset="34439.94">15188 11044 2602 0,'0'0'116'0,"0"0"23"0,0 0-111 0,0 0-28 16,0 0 0-16,0 0 0 0,0 0 0 0,0 0 0 16,0 0 0-16,0 0 0 0,0 0 8 0,0 0-8 15,0 0 8-15,6 2-780 16,0 1-157-16</inkml:trace>
  <inkml:trace contextRef="#ctx0" brushRef="#br0" timeOffset="39320.83">22017 6337 514 0,'11'0'23'0,"-11"0"5"0,9 0-28 0,0 0 0 0,3-3 0 0,0 0 0 15,3 3 67-15,0 3 8 0,-3-6 1 0,6 3 1 16,-3 0-8-16,2 3-1 0,1 0-1 0,3-1 0 16,0-2-15-16,3 0-4 0,2 0 0 0,4 0 0 15,3 0-32-15,3 0-6 0,2 0-2 0,4-2 0 16,6-4-17-16,5 1-4 0,7 0-1 0,-1-3 0 31,-2 3-38-31,5-1-8 0,-2 1-2 0,5 0 0 0,1 0 4 16,-4-1 1-16,4 4 0 0,-4-1 0 0,-2 0 43 0,-6 3 14 0,5 0 0 0,-5 0-10 15,2 3 30-15,-2 0 7 0,-4-1 1 0,1 4 0 16,-3-1-16-16,-4 0-2 0,-5 0-1 0,3 1 0 0,-4-1 13 16,-5 3 2-16,6 0 1 0,-4 0 0 0,-8 0-5 0,12-6 0 15,-6 4-1-15,-4-4-318 16,10 4-63-16</inkml:trace>
  <inkml:trace contextRef="#ctx0" brushRef="#br0" timeOffset="40256.49">18248 7369 518 0,'0'0'46'0,"0"0"-37"0,0 0-9 0,0 0 0 16,-3 0 31-16,3 0 4 0,3-6 1 0,0-2 0 15,3 3-21-15,0 0-4 0,3 0-1 0,0-1 0 16,3-2 20-16,3 3 4 0,0-3 1 0,-1 3 0 16,4 0 7-16,0-1 2 0,3 1 0 0,0-3 0 15,6 5-8-15,2-2-2 0,1 2 0 0,3 1 0 16,6 2-16-16,-1 0-3 0,4-3-1 0,0 3 0 15,2 3-14-15,7-3 0 0,0 0 0 0,8 0 0 16,1 2 0-16,5 4 0 0,1-4 8 0,2 1-8 0,3 0 8 16,1-1-8-16,8 1 11 0,-2 2-11 0,-1 1 0 15,6-4 0-15,4 1 0 0,2-3 0 0,6 0 0 0,0-3 0 16,4-2 0-16,8 0 0 0,0-6 0 0,9 3 0 16,-3-5 0-16,3 2 0 0,6-2 0 0,0-3 0 15,-3 6 0-15,3-4 0 0,-2 4 0 0,2 2 0 16,-6 0 0-16,-3 3 0 0,-6-3 10 0,0 0-10 15,-3 2 8-15,-3 1-8 0,-2-3 0 0,-4 3 8 16,-6 0-8-16,1 2 0 0,-1-5 0 0,0 3 0 16,-6-1 0-16,-2 1 0 0,-4 5 0 0,1-5 8 15,-4 2-8-15,0 3 0 0,-2-5 0 0,-4 5 8 16,-2-5-8-16,-4 2 0 0,4 3 0 0,-1-3 0 16,-5 3 0-16,-4 0 0 0,-2-2 0 0,-6 4 8 0,-4-2-8 15,-2 3 0-15,-6-3 0 0,-10 3 0 0,4-1 0 0,-3 1 0 16,-6 2-24-16,-3-2 2 0,-6 2 1 0</inkml:trace>
  <inkml:trace contextRef="#ctx0" brushRef="#br0" timeOffset="40987.54">17498 8390 748 0,'0'0'67'16,"0"-3"-54"-16,-9-2-13 0,3 2 0 15,6 3 132-15,0-5 24 0,-6 2 5 0,0 1 1 0,3-1-130 0,3 3-32 16,0 0 0-16,0 0 0 0,-6-3 0 0,6 3-11 16,0 0 0-16,0 0 0 0,0 0 19 0,0 0 3 15,12 3 1-15,-3 0 0 0,3-1-12 0,0 1-16 16,0 0 4-16,9-1 1 0,3 4 23 0,-1-4 5 15,1-2 1-15,9 0 0 0,6 0-18 0,5-2 0 16,-2-1 0-16,6 0 0 0,2 1 0 0,10-1 0 16,5 0 0-16,4 3 0 0,2 0 0 0,1 0 10 15,-4 3-10-15,6 2 8 0,4 1-8 0,-1 2 0 16,-2 0 0-16,-1 2 8 0,-3-2-8 0,1 3 0 16,-1-1 0-16,-5-2 8 0,-1 0-8 0,-2 0-14 0,-4-3 3 0,-5-2-395 15,-6 2-79 1</inkml:trace>
  <inkml:trace contextRef="#ctx0" brushRef="#br0" timeOffset="46621.68">15123 3784 288 0,'0'0'25'0,"0"0"-25"0,0 0 0 0,0 0 0 0,0 0 0 0,0 0 0 15,0 0-14-15,6-3 5 0,0 3 18 0,0-3 4 16,-6 3 1-16,6 0 0 0,0 0 5 0,2-2 1 15,4-1 20-15,-6 6-4 0,0-3 4 16,3-3 1-16,0 3 0 0,-3-3-9 0,0 1-3 16,3 2 0-16,0-3 0 0,0 0 7 0,0 3 2 15,0-2 0-15,0 2 0 0,0-3 24 0,-3 0 5 16,-1 3 1-16,4 0 0 0,0-5 0 0,0 5 1 16,3-2 0-16,-3 2 0 0,3 0-21 0,-3-3-4 15,3 0 0-15,3 3-1 0,-3 3-18 0,3-3-3 0,5 3-1 16,1-1 0-16,3 1-11 0,3-3-2 15,-3 2-8-15,2-2 12 0,4 0-2 0,0 0-1 0,0-2 0 0,5 2 0 16,1-3-9-16,3 3 12 0,0-5-12 0,2 2 12 16,4 3-12-16,-3-2 10 0,2-1-10 0,1 3 10 15,2-5-10-15,1-1 12 0,0 1-12 0,5 0 12 16,1 2 0-16,-1-2 1 0,1 0 0 0,3 2 0 16,-4 0-1-16,4 1-1 0,2-1 0 0,-2 0 0 15,-4 3 6-15,4 0 2 0,-1-2 0 0,-2 2 0 16,-6 2-4-16,5-2-1 0,7 0 0 0,-4 0 0 15,-5 3-6-15,0 0-8 0,-1-3 11 0,4 2-11 16,-4-2 8-16,-2 0-8 0,-6 3 0 0,5-3 0 16,4-3 0-16,-7 3 10 0,-8 0-10 0,3-2 8 15,3-1-8-15,-4 0 0 0,-5 1 0 0,-3-1 8 0,0 0-8 16,-4 1 0-16,-2-4 0 0,-3 4 0 0,-3 2 8 0,-3-3-8 16,-3 0 8-16,3 3-8 0,-10 0 0 0,4 0 0 15,-3 0 0-15,-6 0 0 16,0 0-111-16,0 0-21 0,0 0-4 0</inkml:trace>
  <inkml:trace contextRef="#ctx0" brushRef="#br0" timeOffset="48700.91">15153 4887 403 0,'0'0'36'0,"0"0"-36"16,0 0 0-16,0 0 0 0,0 0 144 0,0 0 23 16,0 0 4-16,8 0 1 0,-2 0-84 0,3 3-17 15,-3-3-3-15,6 0-1 0,3 0 9 0,3 0 3 16,3-3 0-16,3 0 0 0,2 1-27 0,7-1-6 16,6 0-1-16,0 1 0 0,2-1-17 0,1-2-3 15,3 2-1-15,2-2 0 0,1-1-24 0,5-1 0 16,-2 1 0-16,3 1 0 0,2 0 0 0,1-1 0 15,-4 1 12-15,-2 2-4 0,2-2 0 0,4 0 0 16,-3 0 0-16,-1-1 0 0,-2 4-8 0,-4-1 0 0,-5 3 0 0,0-3-11 16,-7 3 11-16,-2 0 0 0,-6 0 0 0,-3 0 0 15,0 3 0-15,-4 0 0 0,-2-1 0 0,-6 4-812 16</inkml:trace>
  <inkml:trace contextRef="#ctx0" brushRef="#br0" timeOffset="73611.47">20838 7982 1479 0,'0'0'65'0,"0"0"15"0,3-5-64 0,-6 3-16 16,-3-6 0-16,0 2 0 0,0 1 78 0,0 0 13 15,-3-3 2-15,0 3 1 0,0-1 5 0,0 4 1 16,0-4 0-16,-3 4 0 0,1-1-12 0,-1 0-3 15,3 1 0-15,-3-1 0 0,0 3-57 0,-3 0-12 16,3 0-3-16,0 0 0 0,-6 0-1 0,3 0 0 16,1 3 0-16,-1-1 0 0,-3-2-12 0,0 6 0 15,-3-4 8-15,3 4-8 0,0-1 0 0,1 0 8 0,-4 3-8 16,0 0 0-16,3 3 9 0,0-1-9 0,3 1 8 0,-3-1-8 16,4 1 9-16,-1 2-9 0,6 0 10 0,0 6-10 15,0-3 8-15,3 2-8 0,3 1 0 0,3 2 0 16,0 3 0-16,0 2 0 0,0 1 0 0,0-1 0 15,6 3 0-15,-6 6-12 0,0-4 12 0,-3 1-10 16,3 3 10-16,-3 2 0 0,-3 5 0 0,0-2 0 16,-3 5 12-16,0 0 4 0,0 2 0 0,-3-2 1 15,-3 0 5-15,4 5 1 0,-7 1 0 0,3-1 0 0,-3 3 1 0,0-5 0 16,3 2 0-16,-3-5 0 0,3-3 0 0,1 0 1 16,2-4 0-16,-3-1 0 0,3-3-11 0,3-2-2 15,-3-6-1-15,3 1 0 0,0-1 2 0,3 1 1 16,-3-6 0-16,3 3 0 0,0-3 0 0,0 0 0 15,6 0 0-15,-3-2 0 0,0-1-14 0,3 1 8 16,3-6-8-16,0 5 0 0,0-2 0 0,3 0 0 16,0-3 0-16,0-2 0 0,3 2 0 0,3-2-8 15,0-1-1-15,3-2 0 16,-3 0-15-16,6-3-2 0,0-2-1 0,-1 0 0 16,7-1-13-16,-3-4-2 0,6-4-1 0,0-1 0 15,2-4-84-15,1-5-17 0,6-2-3 0,0-6-1 0</inkml:trace>
  <inkml:trace contextRef="#ctx0" brushRef="#br0" timeOffset="74186.45">22198 7938 2332 0,'0'0'52'0,"0"-6"10"0,-3 1 2 0,3-3 1 0,3 0-52 0,-3 0-13 16,3 0 0-16,3 0 0 0,6 0 0 0,3 0 0 15,3 0 0-15,2 3-10 0,7-3 18 0,3 3 3 16,-3 0 1-16,6-1 0 0,2 1-12 0,-2 2 0 15,-3 1 9-15,3-1-9 0,2 3 0 0,-2 3 9 16,-6-1-9-16,3 6 0 0,-4 0 17 0,-2 3-3 16,0-3-1-16,-6 5 0 0,0 0 7 0,-3 3 0 15,-6 3 1-15,2 2 0 0,-5 0 13 0,-3 5 2 16,-3 1 1-16,6 7 0 0,-12-2 24 0,6 5 5 16,-3 3 1-16,-3-1 0 0,0 1-38 0,-2 2-7 15,-1 3-2-15,-9 3 0 0,9 2 4 0,-9 1 0 16,3 4 0-16,-3 3 0 0,3-2-14 0,0 0-2 15,4 2-8-15,-10 0 12 0,12 0 0 0,-6 0-1 16,3-5 0-16,-3 3 0 0,-3-6-11 0,9-2 0 0,12-3 0 16,3 0 0-16,-3-6 0 0,0 1 0 0,3-6 0 15,-3 3 0-15,0 1 19 0,-3-4-2 0,6-2 0 0,-3 2 0 16,-3-7-17-16,0 2 0 16,-3-3-8-16,-3 1 8 0,3-1 13 0,0-5 9 0,-3-2 2 0,0 2 0 15,-3-3-7-15,3 1-1 0,-11 2 0 0,11-5 0 16,-3 0 16-16,-3-3 2 0,0 0 1 0,0 1 0 15,3-4-21-15,-3 3-4 0,-3-5-1 0,-3 3 0 16,-3-1-1-16,-5-4 0 0,2-1 0 0,-3 0 0 16,-3-2-18-16,-8-3-4 0,-4 0-1 0,-9-3 0 15,7-2-123-15,-1 0-25 0,0-3-5 0</inkml:trace>
  <inkml:trace contextRef="#ctx0" brushRef="#br0" timeOffset="78737.37">22889 9607 172 0,'0'0'16'0,"0"0"-16"16,0 0 0-16,0 0 0 0,0 0 348 0,0 0 68 16,0 0 12-16,-3 8 4 0,-3-3-295 0,6 1-58 15,0 1-12-15,0-1-3 0,0 2 0 0,0 2 0 16,0-2 0-16,0 0 0 0,0 5 0 0,0 1 0 16,0-4 0-16,0 1 0 0,0 2-32 0,0 3-6 15,0 0-2-15,0 0 0 0,0 0 13 0,0-1 3 16,0-1 0-16,-3 2 0 0,3-3-32 0,-3-3-8 0,0 1 0 0,0-1 0 15,-3 4 52-15,6-1 10 0,0-2 2 0,-3-1 0 16,0 1-52-16,-3-3-12 0,6-3 0 0,0 6 0 16,-3-4 0-16,3-1-18 0,-3-1 4 0,3 0 1 15,-3 1 13-15,3-6 0 0,0 0 0 0,0 0 0 32,0 0-36-32,0 0 0 0,0 0-1 0,0 0 0 15,0 0-149-15,6-14-30 0,-3 1-5 0,6-3-2 0</inkml:trace>
  <inkml:trace contextRef="#ctx0" brushRef="#br0" timeOffset="79320.84">23183 9612 1497 0,'0'0'66'0,"0"0"14"0,0 0-64 0,0 0-16 0,0 0 0 0,0 0 0 16,0 0 82-16,0 0 13 0,0 0 2 0,-6 6 1 16,0-1 2-16,0 3 1 0,3 0 0 0,-5 2 0 15,2 4-35-15,-3 1-7 0,3 1-2 0,0 3 0 16,-3-1-8-16,-6 1-1 0,6 2-1 0,-3 0 0 15,3 3-24-15,-3-5-5 0,0 2-1 0,3 0 0 16,1-3-17-16,2 4 0 0,0-4 0 0,0 1 0 16,3-3 0-16,3-1 0 0,0-1 0 0,0-4 0 15,3-2 0-15,6 0 0 0,-3-3 0 0,5-2 0 0,-2-3 0 16,3 0 0-16,0-3 0 0,-3-2 0 0,9 0 0 16,-3-3 0-16,0-3 0 0,0 1 0 0,0-1 0 0,-1-2 0 15,-5 0 0-15,3-1 0 0,-3 1 0 0,0 3 0 16,-6-4 0-16,0-2 0 0,-3 3 0 0,0-3-16 15,-6 3 4-15,-3 0 0 16,0 0-32-16,-3 2-7 0,-3 3-1 0,-2 3 0 16,-1 0-9-16,3 5-3 0,0 0 0 0,-6 0 0 15,9 5 15-15,-6 0 2 0,6 3 1 0,4 0-881 0</inkml:trace>
  <inkml:trace contextRef="#ctx0" brushRef="#br0" timeOffset="79849.22">23040 9628 1609 0,'0'0'35'0,"0"0"7"0,0 0 2 0,-8 5 2 0,8-2-37 0,-9 0-9 16,-6-1 0-16,9 4 0 0,15-1 80 0,-6 0 13 16,-9 1 3-16,0-1 1 0,-3 0-17 0,6 0-4 15,-6-2-1-15,6 2 0 0,-3-2-47 0,6-3-8 0,-3 3-3 0,3-3 0 16,0 0-17-16,0 0-19 0,0 0 4 0,0 0 1 31,0 0-130-31,0 0-25 0,0 0-6 0</inkml:trace>
  <inkml:trace contextRef="#ctx0" brushRef="#br0" timeOffset="80283.77">23448 9763 1958 0,'0'0'87'0,"0"0"17"0,0 0-83 0,3 8-21 15,-6-3 0-15,3 3 0 0,3 3 56 0,-3-3 6 16,6 5 2-16,-6 0 0 0,12 1 0 0,-3-1 0 0,0-3 0 0,3 4 0 16,-3-4 0-16,9 1 0 0,-6 2 0 0,5-5 0 15,-5 2-51-15,0-2-13 0,3 3 0 0,0-3 0 16,-3 0 0-16,3 0 0 0,-6-6 0 0,3 1 0 15,-3 0 0-15,-1-1-12 0,-8-2 2 0,0 0 1 16,0 0-191 0,6-5-37-16,-6 5-8 0</inkml:trace>
  <inkml:trace contextRef="#ctx0" brushRef="#br0" timeOffset="80476.17">23579 9774 2113 0,'0'0'46'0,"0"0"10"0,-3 2 1 0,-6 6 3 0,0-2-48 0,3 2-12 15,0-1 0-15,-2 4 0 0,-1-3 100 0,-3 3 18 16,3 2 3-16,6 3 1 0,-6 0-29 0,-3-1-5 16,3-1-2-16,0 2 0 31,0 2-36-31,-3 9-7 16,-6 7-2-16,4-2-913 15,5-14-184-15</inkml:trace>
  <inkml:trace contextRef="#ctx0" brushRef="#br0" timeOffset="80699.58">23901 9665 2361 0,'0'0'104'0,"0"0"23"0,0 0-102 0,-9 8-25 0,6-5 0 0,-3 5 0 16,-3 0 70-16,6 0 9 0,-6 2 1 0,0-2 1 15,9 3-2-15,-3-1-1 0,-6 4 0 0,9-1 0 16,-9 0-41-16,9 0-8 0,-3 0-1 0,0 1-1 16,-3-4-19-16,3 6-8 0,-3-3 0 0,6 1 8 15,-3-4-24-15,-3-2-6 0,6 3-1 0,0-3-865 16,0 2-172-16</inkml:trace>
  <inkml:trace contextRef="#ctx0" brushRef="#br0" timeOffset="81033.32">24085 9655 1785 0,'0'0'159'0,"0"0"-127"16,0 0-32-16,0 5 0 0,-9 0 147 0,6 3 23 15,3-3 5-15,-9 3 1 0,0 6-86 0,6-1-17 16,-2 0-3-16,-7 6-1 0,6-1-5 0,0-2-2 15,-3 3 0-15,9-1 0 0,-3 1-52 0,-3-1-10 16,6-5 0-16,0 3 0 0,0 0 0 0,9-3 0 16,12 1 0-16,-9-4 0 0,-7 1 0 0,-2-6 0 15,6-2 0-15,3-3 0 0,-3 0 0 0,9-3 0 16,-6-2 0-16,9-3 0 0,-6 0 0 0,0-3 0 16,2-5 0-16,1 0 0 0,-6-2 0 0,3-1 0 0,-6-2 0 0,3 0-8 31,-6 3-44-31,-3-6-9 0,6 3-2 0,-3 2 0 15,-12 1-1-15,-3 2 0 0,3-3 0 0,-3 3 0 16,-6 3-97-16,-6 0-20 0,0 2-4 0,1 6-420 0,2-3-84 0</inkml:trace>
  <inkml:trace contextRef="#ctx0" brushRef="#br0" timeOffset="81454.17">24499 9329 2419 0,'0'0'53'0,"0"0"11"0,0-5 3 0,0 5 1 0,3-5-55 0,-3-1-13 15,-3 1 0-15,0 0 0 0,-3-1 105 0,6 6 19 16,0 0 3-16,-9 0 1 0,6 0-77 0,-6 3-15 16,0 2-4-16,3 1 0 0,-3-1-21 0,3 3-11 15,-2 0 10-15,-4 2-10 0,9 1 28 0,-3 2-1 16,3 0 0-16,3 1 0 15,0-1-73-15,3 0-14 0,-3-2-4 0,9-1 0 0,0 1 52 0,-1 0 12 16,1-4 0-16,0 7 0 16,-3-6-54-16,9 2-8 0,-9-2-2 0,3 0 0 0,-3-3 52 0,-3 3 12 15,0 0 0-15,0-2 0 0,0 1 15 0,-3-7 5 16,0 0 2-16,0 0 0 0,0 0-14 0,0 0-8 16,3 6 10-16,-3-6-10 0,0 0 36 0,0 0 0 0,0 0 1 15,-6 5 0-15,0-2-29 0,-3-1-8 16,0 1 0-16,3-3 0 0,-9 0 0 0,6-3 0 0,-3 1-11 15,-2 2 11-15,-1-3 0 0,0 3 0 0,0-5 0 0,3 2 0 16,3-2 0-16,3 0 0 0,3-1-9 0,3-2 9 31,0 0-97-31,6-5-15 0,3 3-2 0,3-6-1 0,0 0-66 16,9-3-14-16,-3 1-2 0,2 2-407 0,-8 0-82 0</inkml:trace>
  <inkml:trace contextRef="#ctx0" brushRef="#br0" timeOffset="82489.56">22070 10589 1911 0,'0'0'84'0,"0"0"19"0,6-3-83 0,0 0-20 16,0 1 0-16,0-1 0 0,3 0 87 0,0 1 13 15,0 2 2-15,3-6 1 0,-3 4-31 0,2-3-7 16,4 2-1-16,-3 0 0 0,6-2-48 0,-3 2-16 16,3-2 10-16,-3 0-10 15,0 2-68-15,-4 0-20 0,1 3-3 0,-3 0-940 0</inkml:trace>
  <inkml:trace contextRef="#ctx0" brushRef="#br0" timeOffset="82664.07">21847 10925 1497 0,'-3'5'133'16,"0"-2"-106"-16,3-3-27 0,0 0 0 15,0 0 232-15,0 0 40 0,3 8 9 0,-3-8 2 16,3 2-163-16,9 1-32 0,0-3-6 0,3 0-2 15,-1-3-32-15,7-2-6 0,3 0-2 0,0-3 0 16,0-3-115-16,2 3-23 0,1-2-5 0,3 2-1103 16</inkml:trace>
  <inkml:trace contextRef="#ctx0" brushRef="#br0" timeOffset="83239.98">22701 10586 288 0,'0'0'25'0,"0"0"-25"16,0 0 0-16,0 0 0 0,0 0 301 0,0 0 55 16,0 0 12-16,0 0 1 0,0 0-193 0,0 0-38 15,0 0-8-15,0 0-2 0,0 0-32 0,0 0-6 16,0 5-2-16,0 9 0 0,3-7-24 0,-3 7-6 15,-3-1-1-15,0 0 0 0,0 3-6 0,0 0-2 16,0 0 0-16,0 2 0 0,0-2-14 0,-3 3-3 16,6-3-1-16,-3-1 0 0,-9-4-31 0,6 2 0 15,6 0 0-15,3 1 0 0,-3-4 0 0,-3 1 0 16,0-1 0-16,1-2 0 16,-1-2-76-16,-3-4-12 0,3 4-3 0,0-4 0 15,3-2-161-15,0 0-33 0,-15-5-7 0,15 5 0 0</inkml:trace>
  <inkml:trace contextRef="#ctx0" brushRef="#br0" timeOffset="83538.19">22659 10546 1990 0,'0'0'88'0,"0"0"19"0,0 0-86 0,0 0-21 0,-8 0 0 0,-1 6 0 16,0-4 100-16,0 4 15 0,0-1 3 0,3 3 1 15,-3-3-7-15,3 0 0 0,0 3-1 0,-6 0 0 16,12 0-59-16,-9 3-11 0,3-3-2 0,0 2-1 15,0 1-18-15,0-1-3 0,-3-2-1 0,1 3 0 0,5 0-6 0,-3-1-2 16,-3-2 0-16,0 3 0 0,-3-1 9 16,0 1 2-16,9-1 0 0,-6 1 0 15,3 0-19-15,0-4 0 0,3 1 0 0,0 0 0 16,-3 0-48-16,6-2-12 0,0-6-4 0,0 0 0 0,0 0 52 0,0 0 12 16,0 0 0-16,9 5 0 0,0-5 0 0,3 3 0 15,3-6 0-15,0 3 0 0,0-3 0 0,5 3 0 16,-2-2 0-16,6 2 0 0,-3-3 0 0,3 0 0 15,-6 1 0-15,2-4 0 16,-2 1-108-16,6 2-18 0,-3 1-4 0,3-4-645 16,-3 4-129-16</inkml:trace>
  <inkml:trace contextRef="#ctx0" brushRef="#br0" timeOffset="84855.5">22850 10618 1404 0,'0'0'62'0,"0"0"13"0,0 0-60 0,0 0-15 16,0 0 0-16,0 8 0 0,-3 0 75 0,-3 2 12 16,0 1 2-16,0 5 1 0,0 0 15 0,0-1 3 15,0 9 1-15,-6-3 0 0,9 1-72 0,-6-4-14 16,6 3-3-16,-2 3-1 0,5-5 9 0,0-1 1 16,8-2 1-16,1-3 0 0,3 0-30 0,0-5-12 15,6-2 1-15,-6-6 0 16,9 0-18-16,0-3-4 0,-4-2-1 0,4-6 0 0,-3 1 59 0,3-4 12 15,3 1 3-15,-3-3 0 0,-3 3 20 0,-1-6 5 16,-5 1 1-16,0-3 0 0,-3 0-35 0,-3-1-7 16,-3 1-2-16,-3 0 0 0,-3 0-22 0,-3 5 0 0,-3 0 0 0,-3 3 0 31,0 2-20-31,-5 6-8 0,2 0-1 0,-3 5-1 16,-3 0-54-16,3 5-12 0,0 0-1 0,0 3-1 0,3 3-90 15,4 2-17-15,-13 8-4 0,15-2-1 0</inkml:trace>
  <inkml:trace contextRef="#ctx0" brushRef="#br0" timeOffset="85103.83">23356 10565 345 0,'12'-5'31'0,"-6"2"-31"15,-3-2 0-15,-3-1 0 0,0 6 411 0,0 0 76 16,0 0 15-16,0 0 3 0,0 0-323 0,0 0-65 15,0 0-13-15,-3 6-2 0,0 2-31 0,0 2-7 16,3 1 0-16,0 5-1 0,-3-1-24 0,0 4-5 16,-3 2-1-16,6 0 0 0,-3 3-20 0,0-3-4 15,0 0-1-15,0 3 0 0,0-3-8 0,-3 1-9 16,6-4 9-16,0 1-13 16,-3-3-60-16,-3-1-12 0,6-1-3 0,0-4-712 15,-3 1-144-15</inkml:trace>
  <inkml:trace contextRef="#ctx0" brushRef="#br0" timeOffset="85413.01">23529 10673 2217 0,'0'0'98'0,"0"0"21"0,0 0-95 0,0 0-24 0,0 0 0 0,-3 3 0 15,-9 2 106-15,3 1 17 0,0-4 3 0,-3 6 1 16,3-5-47-16,0 2-10 0,-3 0-2 0,3 3 0 15,0-2-44-15,0 2-10 0,0-3-2 0,4 3 0 16,-4-3-28-16,3 0-5 0,-6 3-2 0,9-2 0 16,-6-1 23-16,3 0 0 0,6 3 0 0,-3-3 0 15,3-5-56-15,0 0-6 0,0 0-2 0,6 6 0 0,0-4 52 0,3 1 12 16,3 0 0-16,3-3 0 0,-1 2-19 0,7-2-1 16,-3-2 0-16,3 2 0 0,6-3 32 0,-12 3 7 15,-6 0 1-15,5 0 0 0,1 3-20 16,-3-3 0-16,6 2 0 0,-6-2 0 0,6 3 0 15,-6 2 0-15,3 0 0 0,0 1 0 16,-7 2-48-16,1 0-12 0,-6 0-4 0,6 0-1049 16</inkml:trace>
  <inkml:trace contextRef="#ctx0" brushRef="#br0" timeOffset="85782.57">22043 11531 1324 0,'0'0'118'0,"0"0"-94"0,0 0-24 0,0 0 0 16,0 0 158-16,6-3 27 0,3 3 6 0,-3 0 1 15,3 0-68-15,0 3-12 0,3-1-4 0,0 3 0 16,3 1-8-16,-3 2-1 0,2-3-1 0,1 6 0 16,3-1-58-16,0 3-12 0,0 1-3 0,0-1 0 15,0 0-25-15,-3 3 0 0,-4-3 0 0,1 3 0 0,0-3 0 0,-3 1 0 16,3-4 0-16,-3 3 0 15,-3-2-77-15,0 2-21 0,-3-5-4 0,0 0-680 16,-3-8-136-16</inkml:trace>
  <inkml:trace contextRef="#ctx0" brushRef="#br0" timeOffset="85951.4">22412 11483 2174 0,'0'0'96'0,"-3"0"20"0,-3 0-92 0,-2 3-24 16,-1-3 0-16,-3 5 0 0,0 0 86 0,-3 3 13 15,-3 3 2-15,-3-1 1 0,-3 6-25 0,7 0-5 16,-1 5 0-16,0 0-1 0,-3 3-36 0,0 0-7 16,0 0-2-16,0 0 0 0,7 2-26 0,-1-2 0 0,3-3-14 15,3 0 5 1,0-2-137-16,3-1-27 0,6-5-6 0,0 1-913 0</inkml:trace>
  <inkml:trace contextRef="#ctx0" brushRef="#br0" timeOffset="86184.78">22645 11446 115 0,'0'0'0'0,"0"0"10"15,0 0-10-15,0 0 0 0,0 0 0 0,0 0 0 16,0 0 449-16,0 0 88 0,-9 5 18 0,0 0 3 0,0 1-366 0,3 4-74 16,-3 1-14-16,3 2-4 15,0 3-31-15,0 0-6 0,-3 2-2 0,6 4 0 0,0 1-37 0,-3 1-8 16,6-3-2-16,-3 1 0 0,3-1-14 0,3-5 0 15,-6-1 0-15,3 1 0 0,3-2 0 16,-3-4 0-16,0 1 0 0,0-6-10 16,0-5-101-16,0 0-20 0,0 0-4 0,0 0-596 15,0-5-119-15</inkml:trace>
  <inkml:trace contextRef="#ctx0" brushRef="#br0" timeOffset="86430.12">22591 11446 921 0,'0'0'82'0,"0"0"-66"15,0 0-16-15,0 0 0 0,-3-3 276 0,3 3 52 16,0 0 11-16,0 0 1 16,0 0-191-16,-6 0-38 0,0 0-8 0,0 3-2 15,-3 2-19-15,3 0-4 0,-3 1-1 0,0 2 0 0,-2 0-36 0,8 0-7 16,-6 0-2-16,0 2 0 0,-3-2-16 0,0 3-4 16,0-1-1-16,0 1 0 0,0-1-11 0,0 1 0 15,0 2 0-15,3-2 0 16,3-1-20-16,0 1-10 0,4-3-2 0,-1 2 0 0,3 1 20 0,3-6 3 0,2 1 1 0,1-1 0 15,6 0-8-15,3-5 0 0,0-2-1 0,6 2 0 16,0-3-19-16,0-2-4 16,5-1-1-16,1 1 0 0,3-3-152 0,0 0-31 15,20-13-5-15,-5 5-2 0</inkml:trace>
  <inkml:trace contextRef="#ctx0" brushRef="#br0" timeOffset="86756.25">22951 11443 2559 0,'0'0'56'0,"-3"0"12"0,-6 0 3 0,0 3 1 0,3 0-58 0,-3 2-14 16,-5 0 0-16,5 0 0 0,-3 3 57 0,3 3 9 15,0 0 2-15,-3 4 0 0,3 1-23 0,-3 3-4 16,6 2-1-16,0 0 0 0,0 3-32 0,3-3-8 16,6 3 0-16,-3-3 0 0,6 0 0 0,0-2 0 15,0-1 0-15,9-4 0 0,-3-7 0 0,0 1 0 16,0-2 0-16,3-1 0 0,-1-8 0 0,1-2 0 15,0-3 0-15,-3-2 0 0,3-4 0 0,0 1 0 16,-6-3 0-16,3-2 0 0,-3-1 8 0,-3 1-8 16,0-4 12-16,-3-1-4 0,0-4-8 0,0 1 0 15,-3-1 0-15,-3 1 0 16,0-1-43-16,3 9-13 0,-6-3-4 0,0 7 0 16,-6 1-55-16,3 5-11 0,-3 3-2 0,3 5-1 15,-3 3 49-15,3 2 11 0,-3 3 1 0,0 0 1 16,6 5-107-16,0 0-22 0,-2 14-4 0,2-6 0 0</inkml:trace>
  <inkml:trace contextRef="#ctx0" brushRef="#br0" timeOffset="86988.62">23314 11515 2257 0,'3'-3'49'0,"6"-5"11"0,-9 0 1 0,6 0 3 16,-3 0-51-16,-3-2-13 0,6 2 0 0,-3 0 0 15,-3 0 80-15,3 3 12 0,-3 2 4 0,0 3 0 0,0 0 0 0,0 0 0 16,0 0 0-16,0 0 0 0,0 0-59 0,-3 8-11 15,3 0-2-15,-3 2-1 0,-3 1-11 0,6 2-3 16,0 0 0-16,0 6 0 0,-3-3-9 0,3 2 0 16,-6-2 0-16,6 5 0 0,0-2 0 0,0-1 10 15,0-2 1-15,0 3 0 0,0-6-23 0,0 3-4 16,0-3 0-16,-3-2-1 16,3-1-50-16,-3-2-9 0,0 0-3 0,3-8 0 15,0 0-149-15,0 0-31 0,0 0-5 0,0 0-691 0</inkml:trace>
  <inkml:trace contextRef="#ctx0" brushRef="#br0" timeOffset="87257.39">23558 11509 748 0,'0'0'67'0,"0"0"-54"16,0 0-13-16,0 0 0 0,0 0 388 0,0 0 74 16,0 0 15-16,0 0 3 0,0 0-306 0,-3 6-62 0,-3-1-12 0,0 0-2 15,1 1-20-15,-4-1-4 0,3 0-1 0,-3 0 0 16,0 3-41-16,0-2-9 0,-3-1-2 0,3 3 0 15,-3 0-21-15,0 0 0 0,3 0 0 0,-6 2 8 16,9 1-8-16,-2-3 0 0,2 0 0 0,-3 0 0 16,6-3-29-16,-6 0-7 15,9-5-2-15,0 6 0 0,0-6 17 0,6 7 3 0,0 1 1 0,3-2 0 16,-1-1 7-16,4 0 2 0,6 1 0 0,-6-1 0 16,9-2 8-16,0 2 11 0,3-3-3 0,2 4 0 15,-2-4-27-15,3 4-5 0,0-4-2 0,0 1 0 16,-1-6 1-16,4 3 0 0,-3 0 0 0,-12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5T17:09:18.3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2940 2199 806 0,'0'0'36'0,"-3"-3"7"16,0-2-35-16,0-1-8 0,0 1 0 0,3 5 0 16,0 0 154-16,0 0 29 0,0 0 5 0,0 0 2 15,0-5-152-15,6 2-30 0,0-7-8 0,3 7 0 16,0 3 0-16,5-5 0 0,-2 2 0 0,6 0-8 0,3 1 8 15,-3 2 0-15,3-6 0 0,6 4 0 0,-4 2 0 0,1 0-12 16,0 0 12-16,3 0-12 0,0 0 12 0,-1 0 0 16,4 0 8-16,3 0-8 0,-3 0 20 0,5 0 0 15,4 0 0-15,3-3 0 0,-1 3 4 0,1-2 1 16,6 2 0-16,-1 0 0 0,-2 0-5 0,3 0-2 16,2-6 0-16,-2 4 0 0,5-1 7 0,-2 0 2 15,3 3 0-15,2 0 0 0,1 0-19 0,-1 0-8 16,4 0 0-16,-1-5 8 0,7 2-8 0,-4 3 10 15,1 0-10-15,-1 0 10 0,1 0-10 0,2-2 0 0,1-1 0 16,2 3 8-16,1 0-8 0,-4 0 0 0,4 0 0 0,-4-5 0 16,-2 5 0-16,2-3 0 0,1 1 0 0,2-1 0 15,-2 3 0-15,-1-5 0 0,-2 5 9 0,-1-6-9 16,1 4 13-16,2-4-1 0,1 6-1 0,-7 0 0 16,4-5 7-16,-7 5 2 0,1 0 0 0,-1-3 0 15,4 3-12-15,-4-2-8 0,4 2 9 0,-4-3-9 16,-2 3 9-16,3 0-9 0,-4 0 8 0,1-5-8 15,5 0 0-15,-2 2 0 0,-1-5 8 0,-2 3-8 16,-1-1 0-16,1 4 8 0,-3-4-8 0,-1-2 8 16,-2-2 2-16,0 2 0 0,5-3 0 0,-5 3 0 15,-7 1 5-15,1 1 1 0,0 1 0 0,-1 2 0 16,-2-2 4-16,-3 5 2 0,-3-11 0 0,2 9 0 16,4 2-4-16,-6-8-1 0,-4 5 0 0,1 1 0 0,9 2-5 15,-6 0 0-15,-4-6-1 0,1 4 0 16,0 2-11-16,-3-3 0 0,0 0 9 0,-4-2-9 0,-2 5 0 0,3-5 8 15,0 5-8-15,-3-3 0 0,-3 3 0 0,-4-5 9 16,4 5-9-16,0 0 0 0,0-6 8 0,-3 6-8 16,0-2 0-16,0 2 0 0,3 0 8 0,-10 0-8 15,-2 0 9-15,0 0-9 0,6 0 0 0,-6 0 0 16,-6 0 0-16,0 0 0 16,0 0-86-16,0 0-17 0,0 0-3 0</inkml:trace>
  <inkml:trace contextRef="#ctx0" brushRef="#br0" timeOffset="1699.37">8991 2175 288 0,'3'-13'25'0,"0"10"-25"16,0-5 0-16,0 3 0 0,3-6 392 0,0 9 72 16,0-6 16-16,6 5 2 0,3 0-406 0,5 3-76 15,4-5-24-15,3 2-1 0,0 3 10 0,6-2 3 16,2-1 0-16,4 3 0 0,6 0-2 0,2 0 0 15,13-5 0-15,-1 2 0 0,4 3 5 0,5 0 1 16,4 0 0-16,5 0 0 0,6-2 8 0,4-1-8 16,-1 3 8-16,9 0-8 0,7 0 8 0,-1 0 0 15,0 0 8-15,6 0-8 0,3 0 0 0,0-5 8 16,-2 5-8-16,-1 0 0 0,0-6 0 0,3 4 0 16,-3-4 0-16,0 1 0 0,0 0 0 0,1 2 0 0,-4-2 0 0,0 0-8 15,-3 2 24-15,-3-5 4 0,4 5 2 0,-4 1 0 16,-9-4 2-16,0 1 0 0,1 2 0 0,-4 3 0 15,-3-5-10-15,-2 5-2 0,-4 0 0 0,-2 0 0 16,-4 0-25-16,-5 0-6 0,-1 5-1 0,-8-5-856 16</inkml:trace>
  <inkml:trace contextRef="#ctx0" brushRef="#br0" timeOffset="12990.32">13108 1924 288 0,'6'0'25'0,"-6"0"-25"16,0 0 0-16,6 0 0 0,5 0 104 0,-2 0 15 16,0 0 3-16,3 0 1 0,3-6-73 0,0 4-14 0,-3 2-4 0,6 0 0 15,-3 2-15-15,-3-2-3 0,5 0-1 0,1 6 0 16,-3-6 2-16,3 0 0 0,0 0 0 0,-3 0 0 16,3 0-6-16,2 0-1 0,-2 2 0 15,3-2 0-15,0-2 12 0,3 2 3 0,0 0 0 0,-4 0 0 16,7 0 0-16,0 0 0 0,0 0 0 0,6 2 0 15,-1 1 9-15,1-1 1 0,0 4 1 0,0-6 0 16,2 0-5-16,1 0-1 0,3-8 0 0,2 8 0 16,1 0-28-16,6 0 8 0,-1 0-8 0,1 0 0 15,-3 0 9-15,2 0-1 0,4-5 0 0,-4 5 0 16,1-6 0-16,3 4-8 0,5 2 12 0,-2-3-4 16,-4 0 7-16,-2 3 1 0,0 0 0 0,2 0 0 15,4-5 4-15,-1 0 2 0,1 2 0 0,2 3 0 16,1 0 0-16,-3 0 0 0,-4 0 0 0,1 0 0 0,2 0-10 0,4 0-3 15,2 0 0-15,1 0 0 0,-3 3-9 0,-1 2 10 16,-2-5-10-16,2 0 10 0,-2 0-10 0,5 0 0 16,-2 0 0-16,2 5 8 0,-2-5-8 0,0 0 0 15,-4 6 0-15,1-6-11 0,2-6 19 0,1 6 3 16,-1 0 1-16,1 0 0 0,-1 0-12 0,1 0 0 16,0 0 0-16,-4 3 0 0,4-3 0 0,-1 0 10 15,1 0-1-15,2 3 0 0,1 5 0 0,-1-6 0 16,-8-2 0-16,3 3 0 0,2-1 3 0,1 4 0 15,-1-6 0-15,1 0 0 0,2 5-12 0,-2-2-9 16,-1 2 9-16,-2-5-13 0,-6 0 13 0,5 0 0 16,10 3 12-16,-1-1-12 0,1-2 0 0,-1 0 0 15,-2 3 0-15,-1 2 0 0,1-5 0 0,2 0 0 16,4 0 0-16,-1 0 0 0,-2 3 0 0,-4 0 12 0,1-1-4 0,-1 3-8 16,4-5 0-16,5 6 0 0,-2-6 0 0,-1 8 0 15,-2-8 8-15,-1 5-8 0,4-2 0 0,2-1 0 16,1-2 12-16,-1 0 0 0,-5 8-1 0,2-8 0 15,-2 3 1-15,2-1 1 0,4 6 0 0,2-8 0 16,-2 3-1-16,-4 0 0 0,1 5 0 0,-1-6 0 16,4 1-4-16,2 5 0 0,3-5-8 0,1 2 12 15,-7 0 3-15,4-2 0 0,-1-1 0 0,1 1 0 16,-4 2-15-16,-2-5 0 0,-1 6 0 0,-5-6 0 16,2 0 9-16,-2 0-1 0,-1 2 0 0,-2-2 0 15,-1 0 8-15,1 6 0 0,-7-6 1 0,1 5 0 16,-6-5 12-16,-1 0 3 0,4 3 0 0,-6-3 0 15,2 2-32-15,1-2 0 0,0 0 0 0,-1 3 0 0,1 2 0 0,-6-5 14 16,-4 3-2-16,1-1-1 0,-6-2-11 16,-4 0 0-16,1 3 0 0,-3 2 0 0,-3-5 0 15,-3-5 0-15,3 10 0 0,-4-5 0 16,4 0-91-16,-3 3-20 0,-3 0-4 0,0-3-1 0</inkml:trace>
  <inkml:trace contextRef="#ctx0" brushRef="#br0" timeOffset="15109.34">20094 2257 979 0,'20'-13'43'0,"-8"5"9"0,3 5-41 0,3 0-11 0,6-4 0 0,0 1 0 15,3 6 26-15,5-5 3 0,7 5 1 0,3-3 0 16,-1 3-4-16,7-2-1 0,3-1 0 0,2-2 0 15,1 5 31-15,8 0 5 0,7-3 2 0,2 3 0 16,1 0-31-16,2-3-5 0,0 3-2 0,7 0 0 16,8-2-25-16,-3 2 0 0,1 0 0 0,5 0 0 31,0-6-18-31,3 6-9 0,-2 0-1 0,-4-5-608 0</inkml:trace>
  <inkml:trace contextRef="#ctx0" brushRef="#br0" timeOffset="22377.19">15825 5519 1335 0,'0'0'59'0,"0"0"13"0,0 0-58 0,0 0-14 0,0 0 0 0,0 0 0 16,0 0 37-16,0 0 5 0,0 0 1 0,0 0 0 16,0 0 40-16,-3 11 8 0,0 2 1 0,0 6 1 15,-3 2-13-15,3 3-4 0,-3 5 0 0,0 0 0 16,1 2-27-16,-4 4-5 0,6-1-2 0,-6 1 0 15,3-1-23-15,0 0-5 0,0 1-1 0,0-3 0 16,0 5 4-16,3-3 1 0,-3-5 0 0,0 0 0 16,0-2-4-16,3-1-1 0,-3-2 0 0,3 0 0 15,0-3 7-15,-3 0 2 0,0-2 0 0,0-1 0 16,0 1-22-16,3-1 0 0,-3-5 0 0,1 1 8 16,-4-1 4-16,6-3 0 0,-3-2 1 0,3 0 0 15,-3-2-3-15,3-1-1 0,3-5 0 0,0 0 0 0,0 0-1 0,0 0-8 16,0 0 12-16,0-5-4 0,6-6-8 0,0-2-12 15,0-3 2-15,3-5 1 0,2-3-11 0,4-2-1 16,3-1-1-16,0-2 0 16,0 3-14-16,0 2-2 0,-3-3-1 0,3 3 0 0,-4 1 22 0,4 1 4 15,0 7 1-15,0-1 0 0,-3 0 2 0,3 5 1 16,0 3 0-16,-1 3 0 0,-2 0 9 0,3 2 0 16,-3 0 0-16,-3 6 0 0,3-3 0 0,0 5 0 15,-6 3-11-15,3 6 11 16,-3-4 0-16,2 17 15 31,7 12-2-31,-6-2 0 0,-3-8 30 0,-3-7 5 16,0-1 2-16,0-5 0 0,-3-1-35 0,0-1-7 15,3-4-8-15,0 1 11 0,0-3-11 0,-3 0-12 16,6-6 2-16,0 1 1 16,3-6-114-16,2 1-22 0,4-6-5 0,0-5-1 0</inkml:trace>
  <inkml:trace contextRef="#ctx0" brushRef="#br0" timeOffset="23216.38">16162 5382 691 0,'0'0'61'0,"0"0"-49"0,0 0-12 0,0 0 0 0,0 0 135 0,0 0 24 16,0 0 5-16,0 0 0 0,0 5-46 0,0-5-10 15,0 0-1-15,3 8-1 0,-3-8-7 0,0 0-2 16,0 0 0-16,6 5 0 0,-1-5-57 0,4 0-12 16,-9 0-3-16,9-5 0 0,0 0-12 0,0-6-2 15,3 3-1-15,0-5 0 0,0 0 16 0,0-3 3 16,0-3 1-16,0-2 0 0,0 0-30 0,-1-3 0 15,-2 0 0-15,0-2 0 16,-3-1-18-16,0 1-10 0,0-3-1 0,-3 5-1 0,-3 0 30 0,3 6 13 16,-3-1-1-16,-3 6 0 0,-3 0-12 0,0-1 0 15,0 6-12-15,-3 3 12 0,-3 0-8 0,1 5 8 16,-1 5 0-16,-3 0 0 0,3 1-8 0,-3 4 8 16,-3 4 0-16,0 4 0 0,3 3 15 0,-2 6 9 0,2 4 3 15,0 1 0-15,0 0-15 0,0 2-2 0,3-2-1 0,3 0 0 16,0 2 2-16,6-5 0 0,0 0 0 0,3 3 0 15,3-3 1-15,0-2 1 0,0-3 0 0,6-3 0 16,0 0-13-16,3-3 0 0,-3 1 0 0,3-3 0 16,0-6 0-16,3 1 0 0,-1-3 0 0,1-3-698 15,3-2-142-15</inkml:trace>
  <inkml:trace contextRef="#ctx0" brushRef="#br0" timeOffset="23698.96">16444 6099 403 0,'0'0'36'0,"0"0"-36"15,0 0 0-15,0 0 0 0,-3-3 272 0,3 3 48 16,0 0 10-16,0 0 2 0,0 0-165 0,0 0-33 0,0 0-6 0,0 0-2 16,0 0-34-16,0 0-6 0,-3 8-2 0,3 3 0 15,-3-1-32-15,3 1-6 0,-3 2-2 0,3 3 0 16,0 2-8-16,0-2-1 0,0 3-1 0,-2-1 0 16,2 3-10-16,-3 1-1 0,0-1-1 0,3 5 0 15,-3-7-11-15,0 5-3 0,3-6 0 0,0 1 0 16,0-1-8-16,3 1 0 0,0-6 0 0,0-3 0 15,2 1 0-15,-2-3-9 0,6-3 0 0,0-2 0 16,0-3-85-16,3-5-17 0,0-3-3 0,0-3-621 16,3-7-124-16</inkml:trace>
  <inkml:trace contextRef="#ctx0" brushRef="#br0" timeOffset="23989.94">16415 5908 1911 0,'-6'3'42'0,"0"-1"9"0,0 4 1 0,0-1 2 0,0 3-43 0,3 0-11 16,-3 0 0-16,3 0 0 16,0 0 32-16,9 2 4 15,6 6 0-15,6-5 1 16,-6-6-27-16,0-5-10 15,2 0 0-15,1-8 9 0,-3 3-9 0,0-3-11 0,-3-3 3 0,3-2 0 16,-9 0 8-16,3 2 0 0,-3 1-9 0,-3-4 9 16,3 1 0-16,-6 3 13 0,-3 4-1 0,-3 1-1 15,-3 2-2-15,3 3 0 0,-6 0 0 0,0 3 0 16,0 0-33-16,1 5-8 16,2 0 0-16</inkml:trace>
  <inkml:trace contextRef="#ctx0" brushRef="#br0" timeOffset="28345.33">6294 4572 723 0,'0'0'32'0,"0"0"7"0,-3 0-31 0,3 0-8 15,0 0 0-15,0 0 0 0,-6-5 64 0,3 2 12 16,0-2 3-16,3 5 0 0,0 0-7 0,0 0 0 16,-3-6-1-16,3 6 0 0,0 0 15 0,0 0 3 15,0 0 1-15,0 0 0 0,3 6-26 0,-3 2-6 16,0 2-1-16,0 4 0 0,3-1-6 0,0 5-2 16,0 6 0-16,0 3 0 0,-3-4-12 0,3 6-2 15,3 1-1-15,-3 1 0 0,-3 1-4 0,3 8-1 16,3-1 0-16,-3 1 0 0,0 0-3 0,0 0-1 15,3 2 0-15,0 5 0 0,3-4-10 0,-3-1-3 16,0-2 0-16,0 5 0 0,-3-6-4 0,0 6-8 16,3-2 11-16,-3 2-11 0,0 0 20 0,0-3-4 15,0-2 0-15,0 2 0 0,-3-2 4 0,-3 2 0 16,3-2 0-16,0 5 0 0,-3-3 0 0,0 0 0 0,3 1 0 0,-3 4 0 16,0 1-5-16,-3-3-1 0,3-5 0 0,0 5 0 15,3-3-3-15,-3 0-1 0,0 1 0 0,3 2 0 16,0-3 0-16,3 0 0 0,-6 1 0 0,3-1 0 15,3-5 0-15,-3 3 0 0,0-3 0 0,3 0 0 16,0 0 0-16,-3 0 0 0,0-3 0 0,0 3 0 16,3 3-2-16,-3-3 0 0,-3 3 0 0,3-3 0 15,-3 0-8-15,3 0 12 0,-3-3-12 0,3 3 12 16,0-2-12-16,0-1 0 0,-3-2 9 0,3 0-9 16,0-3 0-16,0 0 9 0,0-3-9 0,0 3 0 15,3-2 9-15,-3-3-9 0,-3-3 0 0,3 5 9 16,3-5-9-16,0 1 0 0,-3-4 9 0,0 1-9 15,-3-1 0-15,3-2 9 0,0 0-9 0,-3 0 0 16,3-6 0-16,0 1 0 0,0 0 0 0,0-4 0 16,0-1-28-16,0-6-2 0,0 0-1 0,0 0 0 15,0 0-125-15,-3-11-26 0,0-5-5 0</inkml:trace>
  <inkml:trace contextRef="#ctx0" brushRef="#br0" timeOffset="29180.1">6151 4887 1141 0,'0'0'24'0,"0"0"6"0,0 0 1 0,6-5 2 0,0-3-33 0,0 0 0 0,0 0 0 0,3-3 0 15,6-2 47-15,-3-3 2 0,-3 0 1 0,6-2 0 16,9-3 12-16,-1-1 2 0,1-1 1 0,3-1 0 15,0-5-21-15,0 0-5 0,2-3-1 0,1-3 0 16,-3 4 5-16,3-1 1 0,2-3 0 0,-2-2 0 16,3 0 3-16,3-2 1 0,5-4 0 0,-2-2 0 15,0 0-32-15,2 0-5 0,1-2-2 0,0 2 0 16,2 0 2-16,-2 0 0 0,6-5 0 0,-4 2 0 16,7 0-11-16,-3 6 10 0,2-11-10 0,-2 8 10 15,2-8-2-15,-2 8 0 0,3-5 0 0,-1 2 0 16,-2 1-8-16,2-1 8 0,7 3-8 0,-6 3 8 15,-7 2-8-15,1-2 0 0,-3 2 0 0,-1 3-11 16,-2 3 35-16,-3 5 6 0,-4-6 2 0,4 3 0 0,-3 3-20 0,-3-2-3 16,-4 1-1-16,1 4 0 0,3-1-8 0,-3-4 0 15,-3 4 0-15,-1 1 0 0,1-1 0 0,-3 4 8 16,-3 1-8-16,-3 1 8 0,0 5-8 0,-3 0 0 16,-1 3 0-16,1 3 0 0,-3 2 0 0,0 0 0 15,-6 2 0-15,3-1-11 16,-3 4-13-16,-3 3-4 0,0 0 0 15,0 0 0-15,0 0-89 0,0 0-19 0,-9 10-3 0,6-2-1 0</inkml:trace>
  <inkml:trace contextRef="#ctx0" brushRef="#br0" timeOffset="29868.58">8408 2471 1220 0,'0'0'27'0,"0"0"5"0,0 0 2 16,0 6 0-16,-6 1-34 0,3 1 0 0,3 0 0 0,-3 3 0 15,0 2 87-15,3 0 10 0,0 1 3 0,-3-1 0 0,3 8-26 0,0 3-5 16,0 2-1-16,0 1 0 31,0 4-35-31,3 54-7 16,3 71-2-16,-3-18 0 16,-3-38 10-16,3-12 2 0,0-12 0 0,0-7 0 0,-3-3-24 0,0-2-4 15,0 2 0-15,0-8-8 0,-3 6 19 0,3-6-3 16,-3-3-1-16,0 1 0 0,3 0 18 0,3-1 4 15,-6 3 1-15,3-5 0 0,3 5-14 0,0-7-2 16,-3-4-1-16,3 1 0 0,0 2 17 0,0-5 3 16,0 0 1-16,0 3 0 0,3-3-26 0,-4 0-6 15,4 0-1-15,0-3 0 0,0-2 2 0,-3-3 0 16,6 3 0-16,-6-1 0 0,3-2 11 0,-3 0 2 16,0 0 1-16,0 3 0 0,0 0 6 0,0-3 1 15,-6 2 0-15,3-1 0 0,0-4-8 0,0 3-2 16,3 0 0-16,-3-3 0 0,0 1-22 0,3-3 0 15,-3 7 0-15,0-4 0 0,-3-4 22 0,3 4 6 0,3-3 2 16,-3 2 0-16,0 0-30 0,-3 1 0 0,3-4 0 0,-3 1 0 16,3 0 11-16,-3 0-1 0,3 2 0 0,-3-2 0 15,0-6-10-15,-3 3 8 0,3 3-8 0,0 0 8 16,0-3 0-16,0 3 0 0,-3-3 0 0,3-3 0 16,0 3-8-16,0-5 0 0,0 3 0 0,0-6 8 15,3 3-8-15,-3-3 12 0,3-3-12 0,0 4 12 16,0-4-12-16,0-2 0 0,0 0 0 0,0-3 0 15,0 3-9-15,0 0 9 0,0-6 0 0,0 4 0 16,0-4 0-16,0 1 0 0,-2-1 0 0,2-2 0 16,2 3-13-16,-2-6 1 0,0-5 0 0,0 0 0 15,0 0-22-15,0 0-4 0,0 0-1 0,0 0 0 16,0 0-165-16,-2-10-34 0,-4-1-6 0,0 0-2 0</inkml:trace>
  <inkml:trace contextRef="#ctx0" brushRef="#br0" timeOffset="30251.56">8440 6318 633 0,'3'-8'56'0,"-3"8"-44"16,0 0-12-16,0-5 0 0,3 0 32 0,0-1 5 15,0-1 1-15,-3 4 0 0,0 3-50 0,0 0-9 0,0-5-3 16,0 5 0-16,0 0 123 0,0 0 24 0,-6-6 5 0,6 6 0 16,-6 3-12-16,-3 0-2 0,1-1-1 0,2 4 0 15,-3-1-27-15,0 0-6 0,-3 3 0 0,-3 0-1 16,0 3-31-16,-3-1-5 0,-3 3-2 0,-2 3 0 16,-4 0-12-16,-3 5-2 0,-6 0-1 0,-5 6 0 15,-4-1-6-15,0 6-2 0,1 0 0 0,-7 2 0 16,-3 3 4-16,-8 6 1 0,-1 2 0 0,-2 2 0 15,2 4-3-15,1-1-1 0,-4 0 0 0,-8 6 0 16,6-6 9-16,-1 0 1 0,-2 3 1 0,-4 3 0 16,10-6-7-16,-1 0-2 0,4-2 0 0,-1 2 0 0,4-5-21 0,2-5 8 15,7-1-8-15,-1 1 0 16,6-5 0-16,7-6 0 0,8-3 0 0,6-5 8 16,0-5-52-16,9-3-11 0,4-7-1 0</inkml:trace>
  <inkml:trace contextRef="#ctx0" brushRef="#br0" timeOffset="33734.11">6476 3159 1404 0,'0'0'124'0,"0"0"-99"0,0 0-25 0,0 0 0 15,0 0 73-15,0 0 10 0,0 0 1 0,0 0 1 16,6 3 9-16,0-3 2 0,-3 5 0 0,3 3 0 16,0 5-32-16,-3 0-7 0,0 3-1 0,-3 3 0 15,3 5-16-15,3 2-4 0,-6 1-1 0,3-1 0 16,-3 1-5-16,3-1-1 0,-3 0 0 0,2-2 0 15,-2-5-17-15,0 2-3 0,0 0-1 0,0-5 0 0,3 0-8 0,-3 0-14 16,-3 0 3-16,3-3 1 16,3-5-32-16,0 0-6 0,-3-8-2 15,3 5 0-15,-3-5-110 0,9 0-21 0,-3-8-5 0</inkml:trace>
  <inkml:trace contextRef="#ctx0" brushRef="#br0" timeOffset="34025.41">6735 3106 979 0,'-6'0'87'0,"3"0"-70"0,3 0-17 0,0 0 0 15,-3 6 113-15,0-6 19 16,-3 5 4-16,3 3 1 0,0-3-31 0,0 6-6 0,-3-1-2 0,6 3 0 16,0 3-28-16,0 0-6 0,-3 3 0 0,3 2-1 15,3 0-30-15,0 0-5 0,3 3-2 0,-3-3 0 16,3-2-14-16,3-1-2 0,0-2-1 0,3 0 0 15,0-3-9-15,0 0 10 0,5-7-10 0,-2-1 10 16,3-2-10-16,0-1 12 0,3-7-12 0,-3-3 12 16,0-3 0-16,-1-7 1 0,-2-1 0 0,0-4 0 15,3-1-3-15,-6-3-1 0,0 1 0 0,-3-1 0 16,-3-2 0-16,-3 0 0 0,-6 5 0 0,0 1 0 16,-3-1-9-16,-6 5 0 0,0 3 0 0,-3 8 0 15,-6 3-50-15,-3 5-2 0,-2 11-1 0,-7 7-603 16,-6 3-120-16</inkml:trace>
  <inkml:trace contextRef="#ctx0" brushRef="#br0" timeOffset="34522.08">5729 5538 1152 0,'0'0'102'0,"0"0"-82"0,0-8-20 0,0 0 0 16,3 0 151-16,-3 0 25 0,0 8 6 0,0 0 1 15,0 0-92-15,0 0-19 0,0 0-3 0,0 0-1 0,0 8-10 16,3 3-2-16,-6 4-1 0,6 4 0 0,-3 5-34 16,3 0-6-16,-3 2-2 0,3 3 0 15,0-2-1-15,0 2 0 0,-3-3 0 0,0 3 0 0,3 0 0 0,0-2-1 16,0-1 0-16,0-2 0 0,0-3-11 0,-1-2 0 16,1 2 9-16,0-3-9 15,-3 1-81-15,3-3-21 0,0-3-4 0,-3-2-851 0</inkml:trace>
  <inkml:trace contextRef="#ctx0" brushRef="#br0" timeOffset="34859.18">5949 5559 172 0,'0'0'8'0,"-9"3"1"0,0-1-9 0,0 6 0 0,3-3 0 0,-3 3 0 15,0 3 420-15,3 0 81 0,1-1 17 0,2 6 3 16,-3-3-395-16,3 6-79 0,0-3-16 0,3 2-3 16,3 1-8-16,0 2 0 0,0 3-1 0,5-3 0 15,1 0-19-15,0 0 8 0,0 3-8 0,3-6 0 16,-3 1 0-16,6-3 0 0,-3-3 0 0,3-2 0 16,-3-6 8-16,6-2-8 0,-4-1 0 0,4-4 0 15,0-6 16-15,-3 0-4 0,0-8-1 0,0-3 0 16,3-2 5-16,0-5 2 0,-4-1 0 0,1-2 0 15,-6-3 16-15,0-2 3 0,-3-3 1 0,0 0 0 0,-3 0-14 0,-6 0-2 16,0 5-1-16,-9 0 0 0,0 6-21 16,-3 5 9-16,-2 2-9 0,-4 9 0 0,0 4-12 0,-6 4-10 15,0 7-2-15,-2 6-720 16,-4 4-145-16</inkml:trace>
  <inkml:trace contextRef="#ctx0" brushRef="#br0" timeOffset="38792.51">14215 6437 288 0,'0'0'25'0,"0"-8"-25"0,-6 3 0 0,3 0 0 16,0 0 267-16,-3 2 48 0,3 0 9 0,-6 1 3 16,3-1-259-16,0 3-51 0,-6 3-17 0,6-1 10 15,-3 1 16-15,1 2 3 0,-4-2 1 0,3 5 0 16,-3 0 22-16,3 0 4 0,-6-3 0 0,0 3 1 16,3 0-27-16,-3 2-6 0,0 1 0 0,1 0-1 15,-4 2 18-15,0 5 4 0,0-2 1 0,-3 5 0 0,0 3-7 0,0 3-2 16,-5 2 0-16,-1 5 0 0,0 0 12 0,-3 9 3 15,1 2 0-15,2 0 0 0,0 2-26 16,-3 4-5-16,0-4-1 0,4 1 0 0,8 0 8 0,0-1 0 16,3 1 1-16,3-3 0 0,3 0-10 0,3 0-3 15,6-3 0-15,0 0 0 0,6-2-4 0,0-3 0 16,-3 3-1-16,3-3 0 0,3 0-11 0,3 0 0 16,0-3 0-16,3 1 0 0,3-4 0 0,-1 1 0 15,1-3 0-15,0-2-11 16,3-1-12-16,-3-2-2 0,-3-5-1 0,3-4 0 15,-3 1-113-15,2-5-22 0,-2-3-5 0</inkml:trace>
  <inkml:trace contextRef="#ctx0" brushRef="#br0" timeOffset="41680.08">2880 8107 1170 0,'-9'-8'52'0,"9"8"10"0,0 0-50 0,0 0-12 15,-9 0 0-15,3 0 0 0,0 0 44 0,0 0 5 16,1 0 2-16,-1 5 0 0,0-2 9 0,0 2 3 15,0 3 0-15,0-3 0 0,0 1 1 0,3-4 1 16,0 4 0-16,3-1 0 0,0-5-23 0,0 0-5 16,0 0-1-16,0 0 0 15,0 5-18-15,3 19-4 32,0 18-1-32,0 3 0 0,0-5 55 0,3 2 10 15,0 3 2-15,-3 8 1 0,3 3-54 0,3 2-11 16,-1 3-3-16,4 10 0 0,0-5-13 0,0 6 9 15,0 7-9-15,3 6 8 0,-3-8 1 0,3-1 0 16,-3 6 0-16,3 6 0 0,-1-4-9 0,1 1 0 16,0 2 0-16,0 9 8 0,-6-9-8 0,0 3 8 0,0-3-8 0,0 8 8 15,-6-10-8-15,3 0 12 0,0-3-12 0,-3 2 12 16,3-12-12-16,-3-1 0 0,-3-5 9 0,3 1-9 16,3-9 0-16,-1-3 9 0,-2-2-9 15,3-2 0-15,0-6 0 0,3-3 0 0,-9-2 0 0,3-6 0 16,0-2-16-16,0-8-3 0,-3-3-1 0,3-3 0 15,-6-5-73-15,0-2-15 16</inkml:trace>
  <inkml:trace contextRef="#ctx0" brushRef="#br0" timeOffset="42267.6">2731 8448 1328 0,'0'0'29'0,"0"0"7"0,0 0 0 0,0 0 1 0,0 0-29 0,6-2-8 0,0-6 0 15,3 0 0-15,0 0 10 0,0-3 1 0,6-2 0 0,-3-3 0 16,3-3 30-16,3-2 7 0,2-5 0 0,4-6 1 15,3 0-10-15,3-2-3 0,6-8 0 0,2-1 0 16,4-4 20-16,0-1 4 0,-1 0 1 0,4-2 0 16,-6 0-16-16,2-3-3 0,1-3-1 0,3 3 0 15,-1 1-20-15,1-1-4 0,-3-6-1 0,-1 7 0 0,4-4-8 16,-1 0-8-16,-2 1 9 0,0 5-9 16,-3-1 8-16,-1 6-8 0,1 0 0 0,-3 0 9 15,-4 6-9-15,4-1 0 0,0 0 9 0,0 6-9 0,2-3 8 0,-2 0-8 16,0 2 10-16,-1-2-10 0,1 3 8 0,-3 2-8 15,0-2 0-15,-1 2 0 0,-2 0 0 0,0 1 8 16,-3-1-8-16,2 0 0 0,4 3 0 0,-3 3 0 16,0-1 0-16,-4 1 0 0,1 4 0 0,0-1-8 15,-6 1 8-15,0 1-10 0,0 5-5 0,-7-2-1 16,1 5 0-16,-6 2 0 16,-3 3-27-16,0 0-5 0,0 0-2 0,-3 3 0 15,-6 0-87-15,-3 2-18 0,0 3-3 0,0 0-1 0</inkml:trace>
  <inkml:trace contextRef="#ctx0" brushRef="#br0" timeOffset="42685.15">4654 6204 1152 0,'0'0'102'0,"0"0"-82"0,0 0-20 0,0 0 0 16,0 0 92-16,0 8 15 0,0 0 2 0,3 0 1 15,0 3-74-15,-3 2-14 0,6 3-3 0,0 3-1 16,0 2 54-16,3 8 10 0,0 0 2 0,0 5 1 16,6 9-20-16,-6-1-4 0,3 6-1 0,-1 2 0 15,10 8-20-15,-3 3-5 0,-3 2-1 0,3 6 0 16,3 0-34-16,0 2 0 0,-1 9 0 0,4-3 0 0,0 2 0 16,3 3 0-16,0-3 0 0,-1 3 0 15,-2 3 0-15,3-3 0 0,-3 0 0 0,0-3 0 0,-1-2 9 16,-2-3-9-16,0-5 0 0,0 5 9 0,0-8-9 0,0 0 10 15,-1-5-10-15,1 0 10 0,-3-3 9 0,-6-5 1 16,0-3 1-16,-3 6 0 0,6-6 3 0,-3-5 1 16,-3 3 0-16,3 0 0 0,-4-6-11 0,-2-2-2 15,0 2-1-15,0 0 0 0,0-2-11 0,-3 0 8 16,0-6-8-16,0 0 8 0,-3 1-8 0,3-3 10 16,0-3-10-16,-3 0 10 0,3-8-10 0,-3 3 0 15,0-3 0-15,0-3 0 16,0 1-19-16,0-3-5 0,3-6-2 0,0 1 0 15,0-3-42-15,0 0-8 0,0-3-1 0,3 0-1 16,0-2-154-16,0-3-30 0,3 0-6 0</inkml:trace>
  <inkml:trace contextRef="#ctx0" brushRef="#br0" timeOffset="43110.02">5604 9229 1094 0,'0'0'97'0,"-6"-3"-77"16,3 3-20-16,0-3 0 0,3 3 160 0,-6 0 29 15,3 3 6-15,-3 0 1 0,0-3-107 0,0 2-21 16,-3 4-4-16,-3-1 0 0,3 3-19 0,-6 0-3 16,1 2-1-16,-7 4 0 0,0-1-10 0,-6 5-3 15,3 1 0-15,-8 5 0 0,-7-1-28 0,0 7 0 16,-3 4 0-16,-2 8 0 0,-7-2 0 0,-8 8 9 16,-1-1-9-16,-5 6 12 0,-1 0 2 0,-2 5 1 15,-7 3 0-15,-8 8 0 0,12-6 8 0,-4 4 1 16,1-4 1-16,-4 11 0 15,10-8-8 1,-33 35-1 0,-36 42-1-16,0 2 0 15,56-57-35-15,16-17-8 0,11-13 0 0,7-5-1 16,11-11-123-16,6-7-24 0,9-6-4 0</inkml:trace>
  <inkml:trace contextRef="#ctx0" brushRef="#br0" timeOffset="45653.53">12224 9245 748 0,'0'0'33'0,"0"0"7"0,0 0-32 0,0 0-8 16,0 0 0-16,0 0 0 0,0 0 224 0,-9 5 44 16,-3 0 8-16,9 6 1 0,0-1-169 0,3 1-33 15,-6 2-7-15,3 3-2 0,3 0-2 0,3 5 0 16,-6 3 0-16,0-3 0 0,6 5-28 0,0 1-5 16,-6-3-2-16,3 2 0 0,-3 1-9 0,0-1-1 15,3-2-1-15,-3 0 0 0,-3 0-2 0,3-1 0 16,0-1 0-16,3-7 0 0,3 1-4 0,0-2-2 15,-6-4 0-15,3 1 0 0,0-3-2 0,0-8-8 0,0 0 12 0,0 0-4 16,0 0-8-16,0 0 0 0,0 0 0 0,0-11 0 16,3 0-14-16,0-4-5 0,0-7-1 0,3-1 0 15,0-1-16-15,6 0-3 0,0-5-1 0,0 0 0 16,0 5 12-16,-1 0 1 0,4 0 1 16,0 3 0-16,0 3 12 0,-3 2 2 0,3 0 1 0,-3 5 0 15,0 1 11-15,0 4 0 0,-1 4-9 0,1 2 9 16,-3 0 18-16,3 0 8 0,-3 8 2 0,0 0 0 15,-3 5 0-15,3 3 1 0,0-3 0 0,-6 3 0 0,3 2 7 16,0 1 0-16,0-3 1 0,0 2 0 0,0 3-13 0,0-2-2 16,0 0-1-16,-1-4 0 0,1 4-12 0,0-3-9 15,3-3 12-15,0 0-12 0,-3-2 8 0,3-1-8 16,0-2 0-16,0 0 0 0,0-5-12 0,0-3-10 16,0 0-2-16,-3-3 0 15,3 1-88-15,0-9-19 0,0-2-3 0,-1-6-843 16</inkml:trace>
  <inkml:trace contextRef="#ctx0" brushRef="#br0" timeOffset="46030.52">12509 9147 979 0,'0'0'87'0,"-6"0"-70"0,6 0-17 0,0 0 0 15,0 0 166-15,0 0 30 0,0 0 5 0,0 0 2 16,0 0-134-16,3-6-26 0,0-2-6 0,3 0-1 16,0 1 8-16,3-4 2 0,0 0 0 0,3 1 0 15,0-3-3-15,0-1-1 0,3 1 0 0,-3 0 0 16,0 0-4-16,-4-3-1 0,1 3 0 0,0-3 0 16,-3 0-20-16,0 0-4 0,0 0-1 0,0 0 0 15,-6-2-3-15,0-1-1 0,-3 1 0 0,0 2 0 16,0 0-8-16,-3 3 8 0,0-1-8 0,0 4 8 0,-3-1 1 15,3 3 0-15,-2 3 0 0,-1 2 0 0,-3 3 11 16,3 0 1-16,3 6 1 0,0 2 0 0,-3 0-3 0,0 5-1 16,3 5 0-16,0 1 0 0,-3 2-10 0,3 5-8 15,0 1 9-15,3 2-9 0,0 3 8 0,0-1-8 16,3-1 0-16,3-1 9 0,0 0-9 0,3 0 0 16,-3-5 0-16,6 2 8 15,0-5-30-15,0 1-6 0,3-4-2 0,0 1 0 16,3-4-122-16,-3-1-24 0,0-1-4 0</inkml:trace>
  <inkml:trace contextRef="#ctx0" brushRef="#br0" timeOffset="46347.68">12643 9750 1029 0,'12'-5'45'0,"-9"-1"11"0,6 4-45 0,-3-1-11 0,0-2 0 0,0 2 0 15,0-2 44-15,0 2 8 0,0 1 0 0,0 2 1 16,-3 0 67-16,3 0 12 0,-6 0 4 0,0 0 0 16,3 2-24-16,3 3-5 0,-3 3-1 0,0 0 0 15,0 0-30-15,3 3-5 0,-1-1-2 0,1 1 0 16,0 2-18-16,0-2-4 0,0 2-1 0,-3 0 0 16,3 1-17-16,-3 1-3 0,3 1-1 0,-6-3 0 15,3 3-5-15,-3-2-2 0,-3-1 0 0,0 0 0 16,0 3-1-16,-3-3 0 0,-6 0 0 0,3 1 0 15,-2-1-6-15,-4 0-2 0,3 0 0 0,-6-5 0 16,0 3-9-16,0-3 0 0,3-3 0 0,0 0 0 16,-2-2-56-16,2 0-6 0,3-9-2 0,0-2 0 15,3-2-187-15,3-6-37 0</inkml:trace>
  <inkml:trace contextRef="#ctx0" brushRef="#br0" timeOffset="46604">12747 9541 1555 0,'-8'-3'68'0,"5"6"16"0,0 0-68 0,-3 2-16 15,0 0 0-15,0 3 0 0,-3-3 122 0,0 3 21 16,-3 3 4-16,3-3 1 0,-3 2-60 0,3 1-12 16,3-3-3-16,0 2 0 0,-3 1-19 0,3 0-4 15,3-1-1-15,0 1 0 16,1-3-37-16,7-3-12 31,13-8 8-31,-3 1-8 0,-3-9 0 0,-3 3-12 16,0-5 1-16,-3 2 1 15,-6 3-21-15,0-2-4 0,0 2-1 0,-6 0 0 16,0 5-76-16,-3 1-15 0,-6 2-3 0</inkml:trace>
  <inkml:trace contextRef="#ctx0" brushRef="#br0" timeOffset="56828.92">16031 9678 230 0,'0'0'10'0,"0"0"2"0,0 0-12 0,0 0 0 16,0 0 0-16,0 0 0 0,0 0 94 0,0-5 16 15,3 0 3-15,-3 5 1 0,0 0-90 0,0 0-24 16,3-3 0-16,0-2 0 0,-3 5 16 0,0 0-3 16,0 0-1-16,0 0 0 0,0 0 56 0,0 0 12 15,0 0 1-15,0 0 1 0,0 0-5 0,6 0-1 16,-6 0 0-16,0 0 0 0,0 0-28 0,5 0-7 15,-5 0-1-15,0 0 0 0,6 3-19 0,-6-3-4 16,0 0-1-16,9 2 0 0,-3 4-16 0,3-4 10 16,-3 3-10-16,0-2 8 0,3 0-8 0,0-1 10 15,-3 1-10-15,3 0 10 0,0-3 10 0,3 0 3 16,0 0 0-16,0 0 0 0,-1 0 1 0,4 0 0 0,0 0 0 16,3 0 0-16,0-3-8 0,3 0-2 15,3 3 0-15,-1-2 0 0,-2 2 7 0,6 0 2 0,3-3 0 0,-3 3 0 16,-1 3 7-16,7-1 2 0,3-2 0 0,-3 0 0 15,-1 0 0-15,7-2 1 0,3-1 0 0,2 3 0 16,1-3-33-16,-3 3 0 0,2 0 0 0,4 0 0 16,3 0 23-16,-1 0-3 0,-2-2 0 0,-1-1 0 15,7 3 19-15,-3-2 3 0,-1-1 1 0,-2 3 0 16,-4-3-24-16,1 3-5 0,0-2-1 0,-4-1 0 16,-2-2-13-16,3 2 0 0,5 0 8 0,-2 1-8 15,-3 2 10-15,2 0-1 0,-2 0 0 0,-3 0 0 16,-4 0 0-16,1 0 0 0,-3 0 0 0,-3 2 0 0,-1-2-9 15,1 3 0-15,-3-3 0 0,0 5 0 0,-3-5 12 0,-4 3 8 16,4-3 0-16,-3 3 1 0,-6-3-12 0,3 0-9 16,-3 2 12-16,-3-2-12 0,0 0 19 0,-1-2-3 15,-2 2-1-15,0 0 0 0,-3-3-15 0,-6 3-8 16,9-3 8-16,-9 3-13 0,0 0 13 16,0 0 15-16,6-5-3 0,-6 5-1 0,0 0-11 0,0 0 0 15,6-5 0-15,-6 5 0 0,0-6 0 0,0 6 0 16,0 0 0-16,0 0-11 0,0 0 3 0,0 0 0 15,0 0 0-15,0 0 0 16,0 0-36-16,0 0-6 0,0 0-2 0,0 0 0 16,0 0-35-16,0 0-7 0,0 0-2 0,0 0-830 0</inkml:trace>
  <inkml:trace contextRef="#ctx0" brushRef="#br0" timeOffset="58167.45">15921 10710 748 0,'0'0'67'0,"0"0"-54"0,5 0-13 0,-2 0 0 16,3 0 56-16,0 0 9 0,-6 0 2 0,9 0 0 16,0 0-3-16,0 0 0 0,0 0 0 0,-3 3 0 15,3-3-6-15,3 0-2 0,-3 0 0 0,0 0 0 16,0 0-8-16,3 0-1 0,-4 0-1 0,4 0 0 15,-3 3-26-15,3-3-6 0,3 0-1 0,-3 0 0 16,3 0-3-16,0 2-1 0,0-2 0 0,3 3 0 0,-1 0 6 0,4-1 1 16,0 1 0-16,3-3 0 0,0 0 9 0,2 3 3 15,1-1 0-15,3-2 0 0,0 0-16 0,-3 3-2 16,-1-3-1-16,4 0 0 0,0 0 11 0,0 0 1 16,2 0 1-16,4 0 0 0,9 0 9 0,-4 0 1 15,-5-3 1-15,3 3 0 0,3-2-22 0,-4-1-11 16,4 3 10-16,-3-3-10 0,-4 3 12 0,4-2-4 15,3 2-8-15,-1 0 12 0,-2 0-12 0,3 0 0 16,2 0 0-16,4 0 0 0,-6 0 0 0,-1 0 0 16,-2 0 0-16,3 0 0 0,5 0 0 0,-8 0 0 15,-3 0 0-15,2 0 0 16,7 2-40-16,-6-2-12 0,-1-2-1 0,-2 2-1 0,0 0 122 0,0 0 24 16,-4 0 4-16,1 0 2 0,0 0-72 0,0 0-14 15,-4-3-4-15,4 3 0 0,-3 0-8 0,0-3 0 0,2 1 0 16,-5 2 0-16,0-3 0 0,-3 0 0 0,0 1 0 0,-4-1 0 15,-2 3 0-15,0 0 8 0,-3-3-8 0,-3 3 8 16,0-2-8-16,-3-1 0 0,0 3 0 0,0 0 0 16,-9 0 19-16,9-3 1 0,-9 3 1 0,0 0 0 15,0 0 1-15,0 0 0 0,0 0 0 0,0 0 0 16,0 0-1-16,0 0 0 0,0 0 0 0,0 0 0 16,0 0-12-16,0 0-9 0,0 0 12 0,0 0-12 15,0 0 8-15,0 0-8 0,0 0 0 0,0 0 0 16,0 0-12-16,0 0-5 0,0 0-2 0,0 0-727 15,0 0-146-15</inkml:trace>
  <inkml:trace contextRef="#ctx0" brushRef="#br0" timeOffset="60645.88">16275 11665 115 0,'0'0'10'0,"0"0"-10"16,0 0 0-16,0 0 0 0,0 0 154 0,0 0 29 16,9 3 5-16,-3-3 2 0,0 0-93 0,5 0-18 15,-2 0-4-15,3 0-1 0,-3 0 8 0,6 0 2 16,0 3 0-16,0-1 0 0,3 1-27 0,0-3-5 16,2 0 0-16,4 0-1 0,-3 5-4 0,3-2-1 15,6 0 0-15,-1-1 0 0,10 1-6 0,-6 0-2 16,0-1 0-16,8-2 0 0,7 3-19 0,0-3-4 15,-10 3-1-15,7-3 0 0,0 0-14 0,5 0 0 0,4 2 8 16,-1-2-8-16,-5 0 14 0,5-2 0 0,10 2 0 0,-6 0 0 16,-1-3-14-16,4 3 0 0,2-3 0 0,4 3 0 15,2-5 56-15,6 2 8 0,-5 3 1 0,2-5 1 16,1 2-53-16,2-2-13 0,7 5 0 0,-7-5 0 31,0-1-46-31,1 4-12 0,-1-3-2 0,4 2-1 0,-4 3 51 0,-2 0 10 0,-4-3 0 0,0 3 0 16,-2 0 0-16,2 0 0 0,1 0 0 0,-4-2 0 15,1 2 0-15,-4 0 0 0,-2-3 0 0,2 3 0 16,1-3-11-16,-4 1-4 0,1 2-1 0,-4 0 0 16,-2-3 16-16,-3 0-11 0,-4 3 11 0,1 0-10 15,0-2 10-15,-4-1 0 0,4 0 8 0,-4 3-8 16,-2-2 27-16,0-1 1 0,-4 1 0 0,-2 2 0 16,-3 0-2-16,0-3 0 0,-4 3 0 0,-2-3 0 0,0 1-17 0,-3-1-9 15,-3 3 10-15,-3-3-10 0,-1 1 8 0,1-1-8 16,-3-2 0-16,-3 2 9 0,3 0-9 0,-3 1 12 15,3-1-12-15,-6 0 12 0,0 3 0 0,-3-2 0 16,2-1 0-16,-2 3 0 0,-6 0 6 0,0 0 2 16,6-5 0-16,-6 5 0 0,0 0-4 0,0 0 0 15,0 0 0-15,0 0 0 0,0 0-4 0,0 0-2 16,0 0 0-16,0 0 0 0,0 0-19 0,0 0-4 16,0 0-1-16,0 0 0 15,0 0-82-15,-6 0-17 0,6 0-3 0,-9 0-803 0</inkml:trace>
  <inkml:trace contextRef="#ctx0" brushRef="#br0" timeOffset="62073.23">21091 10795 907 0,'0'0'40'0,"0"0"8"0,0 0-38 0,0 0-10 0,0 0 0 0,0 0 0 15,0 0 62-15,0 0 10 0,0 0 3 16,0 0 0-16,0 0-22 0,0 0-4 0,0 0-1 0,3 8 0 15,-3 3 0-15,0-1 0 0,0 1 0 0,3 5 0 16,-3 2 2-16,3 3 0 0,-3 0 0 0,0 1 0 16,0 1-9-16,-3 1-1 0,3 0-1 0,0 2 0 15,-3 4-20-15,0-4-4 0,0 3-1 0,3-2 0 16,-3 2-14-16,0 0 9 0,0 3-9 0,0-3 8 16,0 0-8-16,0-3 0 0,3-2 0 0,-3 0 0 15,0-6 9-15,3 4-9 0,0-4 10 0,0-2-10 16,-3 0 15-16,0-3-3 0,3 0-1 0,-3-2 0 15,3-3-3-15,-3 0 0 0,3-3 0 0,0 0 0 16,0-5-8-16,0 0 0 0,0 0 0 0,0 0-593 16,0 0-116-16</inkml:trace>
  <inkml:trace contextRef="#ctx0" brushRef="#br0" timeOffset="63180.38">21135 10803 518 0,'0'0'23'0,"9"0"5"0,0-3-28 0,3 1 0 0,3-1 0 0,0-2 0 16,6-1 134-16,-3 4 22 0,5-6 4 0,1 3 0 15,6 2-75-15,3-2-15 0,3-1-3 0,2 1-1 16,-5-3-3-16,6 3-1 0,-4 0 0 0,1-3 0 16,3 2-39-16,2 1-8 0,4 0-2 0,0-1 0 15,-1 1 0-15,-2 0 0 0,-3 0 0 0,2 2 0 16,-2 0-1-16,0-2-1 0,3 2 0 0,-1-2 0 16,1 2-11-16,3 1 0 0,-1-4 0 0,-2 6 8 15,-1-2-8-15,1-1 0 0,-3 3 0 0,0 0 0 16,-7-3 8-16,7 1-8 0,0-1 8 0,-1 3-8 15,-2-2 0-15,-3 2 0 0,0-3 0 0,-1 0 0 0,-2 1 12 16,0 2 11-16,-3-3 1 0,-1 3 1 0,-2-3-9 16,-6 3-3-16,3 0 0 0,0 3 0 0,-3-3-13 0,0 0 11 15,-1 3-11-15,-2-1 10 0,-3-2-10 0,6 3 0 16,-6-3 0-16,3 3 8 0,-3-1-8 0,0 1 0 16,0-1 0-16,-1 1 0 0,-2 0 9 0,-3-1-9 15,3-2 10-15,-3 3-10 0,-6-3 20 0,6 3-1 16,-3-1-1-16,-3-2 0 0,9 0 6 0,-9 0 2 15,3 3 0-15,-3-3 0 0,6 3-2 0,-6-3-1 16,0 0 0-16,3 5 0 0,6-2-15 0,-3-1-8 16,0 1 8-16,-3 0-8 0,3-1 8 0,-6 1-8 15,9-1 8-15,-3 1-8 0,0-3 0 0,-6 0 0 0,0 0 0 16,8 3 0-16,-2-1 0 0,-6-2 0 0,0 0 0 16,6 0 0-16,3 3 0 0,-9-3 0 15,0 0 0-15,12 3-8 0,-6-3 32 0,-3 0 6 16,-3 0 2-16,9 0 0 0,0 0-20 0,-9 0-4 0,0 0-8 0,0 0 12 15,3-3-12-15,-3 3 11 0,0 0-11 0,0 0 10 16,0 0 2-16,0 0 0 0,0 0 0 0,0 0 0 16,0 0-4-16,0 0 0 0,0 0 0 0,6 8 0 15,-3-3 20-15,-3 3 3 0,0 0 1 0,0 0 0 16,0 3-32-16,0-1 0 0,-3 1 0 0,-3 2 0 16,6 0 0-16,0 3 0 0,0 3 0 0,0-1 0 15,0 6 0-15,-3-3 0 0,3 3 0 0,0 2 0 16,0-2 0-16,0 3 0 0,3-1 0 0,-3 1 0 15,0 2 0-15,0 0 11 0,6 3-3 0,-3-3-8 0,-3 0 9 0,6 0-9 16,-3 0 0-16,0 0 9 0,-3 0-9 0,3-2-9 16,0-1 9-16,0 1-13 0,-3-6 13 0,0 3 0 15,0-3 0-15,0 0 10 0,0-3-2 16,6 1-8-16,-12-1 12 0,6-2-4 0,0 0 7 16,0-3 1-16,0 1 0 0,0-4 0 0,0 1-16 0,0-3 0 15,-3 0 8-15,0-3-8 0,3-5 14 0,0 5 0 16,0-5 0-16,0 0 0 0,-3 6 0 0,3-6 0 15,-6 2 0-15,0-2 0 0,6 0-5 0,-3 0-1 16,-6-2 0-16,3-1 0 0,0 0-8 0,-3 1 0 16,0-1 9-16,0 0-9 0,0 1 8 0,-3-4-8 15,1 4 10-15,-7-1-10 0,9 3 0 0,-6-2 0 16,0-1 0-16,-6 3 0 0,0 0 0 0,-5-3-12 0,2 1 1 0,0 2 0 16,-3-3-5-16,0 6 0 0,-2-3-1 0,-4 0 0 15,-3 0 3-15,0 0 1 0,-5 0 0 0,-4 2 0 16,0 1 5-16,1 0 8 0,-1-1-13 0,-2 1 5 15,-1-1 8-15,-6 4-8 0,-2-4 8 0,-1 1-8 16,-2 0 8-16,2-1-8 0,1 1 8 0,-1 0-8 16,0-1 0-16,-2 1 0 0,-4-3 0 0,4 0 0 15,-4 0 8-15,4 0 0 0,-1 0 0 0,4 0 0 16,-1 0 0-16,1 3 0 0,-4-3 0 0,10 0 0 16,2 0 12-16,6 0-3 0,4 0 0 0,5 5 0 15,0-5-9-15,6 2 8 0,6 1-8 0,4 0 8 16,2-1-8-16,0 4 0 0,3-4 0 0,6 4 0 15,0-1-68 1,0 0-8-16,3 3-3 0,3 0-985 0</inkml:trace>
  <inkml:trace contextRef="#ctx0" brushRef="#br0" timeOffset="66221.48">23520 11414 403 0,'0'0'36'0,"0"-5"-36"16,0 0 0-16,0 5 0 15,0-3 224-15,0 3 37 0,0-5 8 0,0 5 2 0,0 0-163 0,0 0-33 16,6-8-7-16,-3 5 0 0,-3 3-16 0,9-3-4 16,-1 3 0-16,-2-2 0 0,0 2 0 0,-6 0-1 15,12 2 0-15,-3 1 0 0,6 0-3 0,0 2 0 16,-3-2 0-16,3 2 0 0,0 3-11 0,3-3-2 16,-7 3-1-16,10 3 0 0,-12-3-18 0,9 5-4 15,-6-3-8-15,0 4 12 0,3 2-12 0,-6-3 0 16,3 5 0-16,-9 1 0 0,8 2 13 0,-5 0-3 15,-3 3-1-15,6 0 0 0,-6-3 2 0,-3 3 0 0,3 0 0 16,-3-1 0-16,0 1-2 0,0 0 0 0,0 0 0 0,-3 0 0 16,0-3 1-16,-6 0 0 0,6 3 0 0,-3-3 0 15,0 0-1-15,1-2 0 0,-4 2 0 0,0-3 0 16,-3 3-9-16,0 1 8 0,-6-4-8 0,9 1 8 16,-12-1-8-16,9 1 0 0,-3-3 9 0,-2-1-9 15,-1 1 9-15,0-2-9 0,-3-1 12 0,0-3-12 16,0 4 10-16,1-4-10 0,2 1 8 0,-3 2-8 15,0-2 9-15,0-1-9 0,9-2 10 0,-6 0-10 16,6 0 0-16,-2-3 0 0,-1 1 0 0,6-1 0 16,6-3-27-16,-6 1-8 0,9-3-1 0,0 0-1 15,0 0-147-15,0 0-28 0,0-5-7 0</inkml:trace>
  <inkml:trace contextRef="#ctx0" brushRef="#br0" timeOffset="66457.86">23493 12097 230 0,'0'0'10'0,"0"0"2"0,0 0-12 0,0 0 0 16,0 0 0-16,0 0 0 0,0 0 124 0,0 0 23 15,0 0 4-15,0 0 1 0,0 0-96 0,-6 8-20 16,3-3-3-16,-3 3-1 0,-3-3 48 0,3 1 8 16,-3 1 3-16,0 1 0 0,-3 0 1 0,3 3 1 15,0-1 0-15,-2 4 0 0,2-4-14 0,-3 4-3 16,0-1-1-16,3 0 0 0,3-2-11 0,-3 2-3 15,3 0 0-15,0-2 0 0,6-1-28 0,0 1-5 16,0-1-2-16,0-2 0 0,9 0-26 0,3 0 0 16,-3 0 8-16,3-3-641 0,12 1-128 15</inkml:trace>
  <inkml:trace contextRef="#ctx0" brushRef="#br0" timeOffset="67549.14">18245 13092 1382 0,'-6'-11'123'0,"6"11"-99"0,-3-5-24 0,3 5 0 15,0 0 100-15,-6-3 14 0,6 3 3 0,0 0 1 0,0 0-83 0,0 0-17 16,0 0-3-16,0 5-1 0,-3 3 1 0,0 3 0 16,0 2 0-16,0 3 0 0,3 0 17 0,-3 5 3 15,0 0 1-15,3 0 0 0,-3 1-7 0,1-1-1 16,-1 0 0-16,0 0 0 0,0 3-8 0,-3-3-1 16,3 3-1-16,0-3 0 0,0 3-8 0,0-3-2 15,0-3 0-15,0 4 0 0,3-4-8 0,0 1 0 16,0-1 0-16,3-5 0 15,0 1-28-15,0-6-8 0,0 0-2 0,-3-8-602 16,6 2-120-16</inkml:trace>
  <inkml:trace contextRef="#ctx0" brushRef="#br0" timeOffset="67899.2">18174 13057 864 0,'0'0'38'0,"0"0"8"0,0 0-37 0,0 0-9 0,-6 0 0 0,3 3 0 16,0 2 153-16,0 0 29 0,0 3 6 0,0 0 0 15,0 0-147-15,-3 3-29 0,0-1-12 0,-3 1 8 16,-3 2 22-16,3 3 4 0,-3-3 1 0,-3 3 0 16,1 3-19-16,-1-3-4 0,0 2-1 0,-3-2 0 15,3 3 6-15,0-4 2 0,0 1 0 0,-3 0 0 16,7 0-19-16,-4-3 0 0,3 0 0 0,0-2 0 15,3 2 10-15,0-5 2 0,0 0 0 0,0-3 0 0,3 3 0 16,3-5 0-16,3-3 0 0,0 0 0 0,0 0 0 16,0 0 0-16,0 0 0 0,6 0 0 0,3-5-12 0,0-1 10 15,3-1-10-15,6 1 10 0,0 1-10 0,0-3 0 16,2 3 0-16,1-1 0 0,6 1 0 0,0 0 0 16,0-3 0-16,-1 5 0 0,4-2 0 0,-3 2 0 15,3 1 0-15,-4-1-575 16,1 0-112-16</inkml:trace>
  <inkml:trace contextRef="#ctx0" brushRef="#br0" timeOffset="68289.16">18552 13216 633 0,'0'-21'56'0,"0"15"-44"0,-6-4-12 0,3 2 0 16,-3 3 197-16,3-1 38 0,0-2 7 0,-3 1 2 31,3 1-220-31,0 1-43 0,0 0-9 0,3 5-1 0,-6 0 56 0,0 0 11 0,-3 2 2 0,0 4 1 16,3-1 11-16,-3 5 3 0,0 1 0 0,1 2 0 15,-4 0 1-15,6 6 0 0,-3 0 0 0,3-1 0 16,0 3-12-16,0 0-3 0,3 1 0 0,3-4 0 16,-3 3-25-16,6-2-4 0,0 2-2 0,0-3 0 15,3-2-10-15,0 0 12 0,6 0-12 0,-3 0 12 16,3-3-12-16,2-2 10 0,1-1-10 0,0-4 10 15,-3-1-10-15,3-2 12 0,0-3-12 0,0-3 12 0,0-5-12 16,0 3 12-16,2-3-12 0,-2-3 12 0,0-2-12 0,-3-6 0 16,-3-2 0-16,0 3 0 15,-3-6-48-15,-3 0-1 0,-6 0-1 0,0-2 0 16,-3 2-74-16,0 0-16 0,-6 3-2 16,-3 3-1-16,-3 2 19 0,0 5 3 0,4 0 1 15,-7 6 0-15,-3 5 37 0,3 0 8 0,0 3 2 16,0 2 0-16,1 3 73 0,2 0 8 0,3 3 4 0,0 2-263 15,6 0-53-15</inkml:trace>
  <inkml:trace contextRef="#ctx0" brushRef="#br0" timeOffset="68707.56">19010 13134 1094 0,'-18'-11'48'0,"12"9"11"15,0-1-47-15,-3 0-12 0,4 3 0 0,-1 3 0 16,3 0 204-16,3-3 40 0,-3 8 7 0,0 2 1 16,3 1-182-16,0-1-37 0,0 4-7 0,3 1-2 0,-3-1 16 0,0 2 2 15,3-1 1-15,-3 4 0 0,0 0-25 0,0-4-5 16,0 4-1-16,0-3 0 0,0 5-1 0,-3-5-1 15,0 0 0-15,3 0 0 0,-3 2-10 0,3-2 0 16,0-3 0-16,0-2 0 16,0 2-71-16,0-5-9 0,3 3-3 0,3-4-865 15</inkml:trace>
  <inkml:trace contextRef="#ctx0" brushRef="#br0" timeOffset="69052.16">19192 13253 1324 0,'0'0'118'0,"-6"-5"-94"0,3 5-24 0,3 0 0 16,0 0 138-16,0 0 23 0,0 0 5 0,0 0 1 15,-3 5-137-15,-3 0-30 0,3-2 0 0,-6 2 0 16,3 3 0-16,-3-3 0 0,0 3 0 0,-3-2 0 16,0 2 10-16,-3-3-1 0,4 3 0 0,-4-3 0 15,-3 3 16-15,3 0 3 0,3-3 1 0,0 1 0 16,-3-1-13-16,3 0-4 0,0-2 0 0,1 2 0 15,2 0-12-15,3 1 9 0,6-6-9 0,0 0 8 16,0 8-20-16,3-3-4 0,0 0 0 0,3 1-1 16,8-4-12-16,-2 1-3 0,0 2 0 0,0-2 0 0,3 2 20 0,3 3 3 15,-3-3 1-15,3 3 0 0,0-3 8 0,-1 3 0 16,1-2 0-16,0 2 0 0,0 0 8 0,-3 0 4 16,3-1 1-16,-3-1 0 0,2-1 15 0,-2 0 4 15,-3 1 0-15,0-1 0 0,0-2-15 0,0-1-2 16,-3 4-1-16,3-4 0 0,-3 3-28 0,0-2-6 15,0 2 0-15,-6-2-1 0</inkml:trace>
  <inkml:trace contextRef="#ctx0" brushRef="#br0" timeOffset="69295.93">19472 13372 403 0,'3'-11'17'0,"-3"11"5"0,0 0-22 0,0 0 0 0,0 0 0 0,5-2 0 16,1-1 330-16,6 1 62 0,-3 2 12 0,6 2 2 16,3 1-280-16,-3 2-56 0,3 0-11 0,0 3-3 15,-4 0-4-15,1 0 0 0,0 3-1 0,-3-1 0 16,3 1-18-16,-3 0-3 0,0-4-1 0,0 4 0 16,0-3-21-16,-3 5-8 0,0-2 0 0,-1-1 0 15,-2 1 17-15,3-3-2 0,0 3-1 0,-3-4 0 16,0-1-91-1,0-1-19-15,-6-5-3 0,3 3-874 0</inkml:trace>
  <inkml:trace contextRef="#ctx0" brushRef="#br0" timeOffset="69501.38">19733 13314 1926 0,'-8'-5'42'0,"2"5"9"0,3 0 1 0,-3 2 3 0,0 1-44 0,0-1-11 16,0 4 0-16,0 2 0 0,-3 0 30 0,3 0 4 15,-3 0 1-15,0 2 0 0,0 1-5 0,0 2-1 16,0 3 0-16,-3-3 0 0,3 0-1 0,1 0-1 16,-1 1 0-16,0-1 0 0,-3 0-27 0,3 0 0 15,3 1 8-15,0-1-8 0,-3-3 0 0,6 1 0 16,-3 0 0-16,3-1 0 16,3-2-154-16,3 0-30 0,-3-8-5 0,18 0-2 0</inkml:trace>
  <inkml:trace contextRef="#ctx0" brushRef="#br0" timeOffset="69745.95">20070 13182 1900 0,'-9'-16'84'0,"3"13"18"0,3-2-82 0,3 5-20 0,-6 0 0 0,6 0 0 15,-6 5 112-15,6 3 17 0,-3-3 4 0,0 6 1 16,0-1-110-16,0 1-24 0,3 2 0 0,-3-2 0 15,3-1 30-15,-3 1 8 0,0 0 2 0,3-1 0 16,-3 1-40-16,3-3 0 0,-3 2-9 0,3 1 9 16,0 2 0-16,0-2 0 0,-3-1 9 0,3 1-1 15,-3-3-8-15,0 2 0 0,3 4 0 0,0-6 0 16,0-1-114-16,0 4-24 0,3-3-5 0,0-3-831 16</inkml:trace>
  <inkml:trace contextRef="#ctx0" brushRef="#br0" timeOffset="70117.83">20308 13150 1209 0,'0'0'53'0,"0"0"12"0,0 0-52 0,-6 2-13 15,0 1 0-15,3 0 0 0,3-3 121 0,-6 8 22 16,3 0 4-16,-3 0 1 0,-3 2-50 0,6 1-10 0,0-1-1 15,-3 4-1-15,3-1-26 0,3 0-4 0,-3 0-2 0,3 0 0 16,0 1-25-16,0 2-5 0,3-3 0 0,3 0-1 16,-3 0-11-16,3 0-1 0,0-5-1 0,3 0 0 15,0 3 1-15,0-3 0 0,3-3 0 0,0-2 0 16,0-1 5-16,3-2 2 0,-3-2 0 0,2-1 0 16,4-2-4-16,0-3-1 0,0 0 0 0,-3 0 0 15,0 0-13-15,0-5 0 0,-3 0 0 0,-1 2 0 16,-2-5 0-16,0 0 0 0,-6-2 0 0,3 2 0 15,-9 0 0-15,0 0-10 0,-3 3 2 0,-3 0 0 16,0-1-12-16,-2 4-1 0,-7 2-1 0,3 0 0 16,0 5-6-16,-6 1-2 0,-3-1 0 0,0 3 0 15,1 3-8-15,2-1-2 16,0 1 0-16,0 2 0 0,3 3-4 0,3-2-2 0,4 1 0 0,2 1-566 16,0 3-112-16</inkml:trace>
  <inkml:trace contextRef="#ctx0" brushRef="#br0" timeOffset="70456">20793 13163 230 0,'0'0'20'0,"3"-5"-20"16,-3-1 0-16,0 1 0 0,3 0 329 0,-3 5 62 16,0-5 12-16,0-1 2 0,0 6-260 0,0 0-52 15,-6-5-10-15,3 2-3 0,-6 3-13 0,3 0-3 16,-6 6-1-16,3-1 0 0,-2 0-7 0,-1 3 0 15,3 0-1-15,-3 3 0 0,3-1-15 0,0 3-2 16,0-2-1-16,3 2 0 0,0 1-14 0,3-1-3 0,0 0-1 0,3 0 0 16,3 0-9-16,0-2-2 0,0 0 0 0,6-3 0 15,0 2 0-15,3-2-8 0,3-3 12 0,3-2-4 16,-1 0-8-16,4-3 10 0,0 0-10 0,3 0 10 16,0 0 1-16,3-6 0 0,-4 4 0 0,1-4 0 15,-3 1-11-15,0-3 0 0,-6 0 0 0,3-2 0 16,-7-1 0-16,-2-2 0 0,-3 2-12 0,-3-2 12 15,-3-3 0-15,-3-2 0 0,-3-4 0 0,-3 1 0 16,-5 3-24-16,-4-1-6 0,-6 1-2 16,-3 2 0-16,3 3-141 0,-5 5-29 0</inkml:trace>
  <inkml:trace contextRef="#ctx0" brushRef="#br0" timeOffset="72122.6">9994 9345 687 0,'0'0'30'0,"0"0"7"0,-3 0-29 0,-6 0-8 0,9 0 0 15,-6 3 0-15,-3-3 59 0,3 0 10 16,0-3 3-16,4 3 0 0,2 0 1 0,0 0 1 0,-6 0 0 0,6 0 0 16,0 0-45-16,-6 0-9 0,0 5-1 0,0-2-1 15,-3 0-18-15,3 2 0 0,3 6 0 0,-6 2 0 16,0 0 0-16,-6 0 0 0,0 3 12 0,0 0-12 15,-6 3 21-15,4 2-2 0,-4 2-1 0,0 1 0 16,0 3 5-16,0-1 1 0,-3-2 0 0,4 2 0 16,-1-2 6-16,0 5 2 0,3-2 0 0,0 5 0 15,-3-1-2-15,4 1 0 0,5 3 0 0,-3-1 0 16,0 6-2-16,3-1-1 0,-3 4 0 0,6-1 0 16,0 0-7-16,3 3 0 0,0-2-1 0,3 2 0 15,0-3-6-15,3 0-1 0,0 3 0 0,0 0 0 16,3 0-4-16,0-5-8 0,3 2 11 0,-3-2-11 0,6 2 13 0,-3-2-4 15,3 0-1-15,0-1 0 0,-3 1-8 0,3-3 0 16,0 3 0-16,3-6-11 0,-6 0 11 0,3-2 0 16,0-5 0-16,-1-1 0 0,-2 1-8 0,0-6 8 15,3 0-8-15,-3-3 8 0,3-2-22 0,-3-2 1 16,0-4 0-16,3-2 0 16,-3 0-123-16,0-3-24 0</inkml:trace>
  <inkml:trace contextRef="#ctx0" brushRef="#br0" timeOffset="72737.95">9318 9242 864 0,'-11'-5'38'0,"5"5"8"0,0 0-37 0,0 0-9 0,0 0 0 0,-3 0 0 15,6 0 65-15,-3 0 11 0,0 0 3 0,6 0 0 16,-6 0-15-16,6 0-4 0,0 0 0 0,-3 0 0 15,3 0 15-15,-6 0 2 0,6 0 1 0,0 0 0 16,0 0-19-16,0 0-4 0,-3-6-1 0,3 6 0 16,0 0-34-16,0 0-6 0,0 0-2 0,0 0 0 15,0 0-12-15,0 0-16 0,3 8 3 0,3 0 1 16,-6-8-108-16,3 8-22 0,0-3-4 0</inkml:trace>
  <inkml:trace contextRef="#ctx0" brushRef="#br0" timeOffset="73054.11">9286 9911 997 0,'0'0'44'0,"0"0"9"0,0 0-42 0,0 0-11 0,0 0 0 0</inkml:trace>
  <inkml:trace contextRef="#ctx0" brushRef="#br0" timeOffset="75251.85">17885 12602 979 0,'0'0'87'0,"0"0"-70"16,0 0-17-16,0 0 0 0,0 0 76 0,6 3 11 16,3-1 2-16,0-2 1 0,0 0-56 0,6 0-11 15,-3-2-3-15,2-1 0 0,7 3 25 0,0 0 5 16,6 0 1-16,0 0 0 0,5 0 3 0,1 0 1 15,3 0 0-15,0 0 0 0,2 0 1 0,1 0 1 16,0-3 0-16,2 1 0 0,-2 2-21 0,0-3-4 16,-4 1 0-16,1-1-1 0,0 0-21 0,-3-2-10 15,2 5 10-15,-5-5-10 0,-3-1 0 0,-3 4-20 16,0-4 4-16,-7 4 0 16,-2-4-45-16,-3 1-9 0,-3 3-2 0,0-1-487 15,-9 3-97-15</inkml:trace>
  <inkml:trace contextRef="#ctx0" brushRef="#br0" timeOffset="204143.87">2776 820 1065 0,'0'0'47'0,"0"0"10"0,0 0-45 0,0 0-12 16,-3-5 0-16,0-3 0 0,3 8 20 0,0 0 3 15,0-5 0-15,0 5 0 0,0-8-11 0,0 8-1 16,0 0-1-16,-6-6 0 0,3-1-10 0,0 1 12 15,3 6-12-15,-3 0 12 0,-3-8 19 0,-3 8 4 16,0-5 1-16,0 5 0 0,1 0-14 0,-4 0-2 0,-3 0-1 0,3 5 0 16,0-5 5-16,-3 8 0 0,-6-8 1 0,0 6 0 15,3 1-4-15,1-1-1 0,-7 2 0 0,3-3 0 16,0 3-20-16,3 5 0 0,0-8 0 0,1 9 0 16,-1-6 29-16,3 2 2 0,0-2 0 0,6 5 0 15,-6 1 5-15,6-1 2 0,3 0 0 0,-3 0 0 16,3 1-18-16,3 4-4 0,0-5-1 0,3 6 0 15,-6 2-15-15,6 0 9 0,0 3-9 0,0 2 8 16,6 1-8-16,-6-3 0 0,0 2 0 0,6 1 0 16,-6 2 8-16,3 0-8 0,0 5 8 0,0-2-8 15,3 8 0-15,-6-6 8 0,3 6-8 0,0 2 0 16,-3 0 12-16,3 1-4 0,0-4 0 0,0 1 0 16,-3 0 2-16,0-3 0 0,0 2 0 0,0 1 0 15,0-5 3-15,-3 4 1 0,0-2 0 0,0 3 0 0,0-8 3 16,0-3 1-16,-3 0 0 0,0-3 0 0,3 1 2 0,-3-9 1 15,0 4 0-15,1-4 0 0,2 3-2 0,0-8-1 16,0 1 0-16,0-4 0 0,-3 4-2 0,6-7 0 16,-6-1 0-16,3 2 0 0,3-3-8 0,0-5-8 15,0 0 12-15,9 3-12 0,-6 2 12 0,6-5-12 16,2-8 12-16,4 5-12 0,6 1 0 0,3-9 0 16,9 1 0-16,5-4 0 15,4 1-19-15,15 2-10 0,8-7-3 0,-11 5-971 0</inkml:trace>
  <inkml:trace contextRef="#ctx0" brushRef="#br0" timeOffset="206083.8">22761 918 345 0,'0'0'31'0,"0"0"-31"15,-6-5 0-15,0 5 0 0,3-8 111 0,0 8 16 16,-3-5 3-16,3-1 1 0,3 6-41 0,-6-2-8 15,6 2-2-15,0 0 0 0,6-11-20 0,-3 8-4 16,-3 3 0-16,9-5-1 0,-6-3-16 0,12 3-3 16,-3 5-1-16,-1-5 0 0,1-1-14 0,6 4-2 15,-6 2-1-15,6-6 0 0,-3 6 2 0,3 0 0 16,-3 0 0-16,-1 0 0 0,4-5-20 0,3 5 0 16,-6-3 8-16,3 3-8 0,0 0 9 0,0 0-1 0,-3 0-8 0,5 0 12 15,-5 0 12-15,-3 0 1 0,0 3 1 0,-6 2 0 16,0-5 12-16,3 6 2 0,-6-4 1 15,0 9 0-15,-3-6-9 0,3 8-3 0,-3 1 0 0,-3 2 0 16,-3 2-9-16,3 3-1 0,-3 3-1 0,6 2 0 16,-3 6-4-16,-3-3-1 0,0 8 0 0,-3-2 0 15,3 2-13-15,-3 3 0 0,-3-3 0 0,6 2 0 16,0 4 0-16,-2-1-10 0,5 6 10 0,-3-3-8 16,-3-1 8-16,6 1 0 0,-6 3 0 0,6-8 0 15,-3 5 0-15,3-8 0 0,-6 0 0 0,9 5 0 16,-6-2 0-16,0 5 0 0,3-5 0 0,-3-6 0 15,-3 3 0-15,6-8 0 0,-3 0 0 0,-6 0 8 16,9-2-8-16,-3-3 12 0,-3 2-4 0,-2-7 0 16,8-1 9-16,-3-2 3 0,-6 2 0 0,6-4 0 0,0-1-6 15,0 0-1-15,0 0 0 0,0-2 0 0,3-3-2 0,0-5-1 16,-3-1 0-16,3 1 0 0,-3 2 1 0,6-5 0 16,0 0 0-16,-3 0 0 0,-3-8-1 0,3 3 0 15,-6 0 0-15,0-3 0 0,0 2-10 0,-2-4 10 16,-7 7-10-16,-3-7 10 0,-3 2-10 0,-6 0 0 15,-8 2 0-15,-4 1 8 0,-3 2-24 0,-8-4-4 16,-4 4-2-16,-8 3 0 16,-7 3-26-16,1 4-4 0,-1-1-2 0,1 2-890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5T17:43:22.26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20-09-15T17:44:09.552"/>
    </inkml:context>
  </inkml:definitions>
  <inkml:trace contextRef="#ctx0" brushRef="#br0">17751 8242 1440 0,'-12'-6'128'0,"-3"6"-103"0,3 0-25 0,-2 0 0 15,-1 6 94-15,-3-1 14 0,3 0 2 0,-3 3 1 16,6 3-69-16,-6-1-14 0,-6 4-2 0,4-1-1 15,2 5-14-15,0 1-3 0,-3 2-8 0,-3 0 12 16,6 0-12-16,-2 3 0 0,5 5 0 0,-3 3 0 16,0 0 0-16,-3 8 0 0,3-3 0 0,-3 8 0 15,-2-3-15-15,5 3 4 0,3 0 1 0,3 3 0 16,3-1 10-16,0-2 11 0,0 0-3 0,6-3 0 16,6 1-8-16,0-4-11 0,-3-2 3 0,3-5 0 15,6 0-44-15,0-3-8 0,-6-2-1 0,3-4-467 16,-3-1-94-16</inkml:trace>
  <inkml:trace contextRef="#ctx0" brushRef="#br0" timeOffset="257.31">16709 9321 2070 0,'0'0'45'0,"0"0"10"0,0 0 1 0,9 0 3 0,-3 0-47 0,6 0-12 15,9-2 0-15,0-1 0 0,3 0 0 0,2 1-9 16,1-1 9-16,3 3-13 0,6 0-4 0,-7 3-1 16,1-1 0-16,-3 4 0 0,6-1-3 0,-4 0-1 0,-2 6 0 0,-6-3 0 15,0 0 10-15,0 2 1 0,0 1 1 0,-4-1 0 16,-5 1 10-16,3-3-13 0,3 3 5 0,-3-4 8 31,0-1-46-31,0 2-2 0,-3-8 0 0,3 2 0 16,2 1-18-16,-5-3-4 0,0-3-1 0,0-2-380 0,6-3-76 0</inkml:trace>
  <inkml:trace contextRef="#ctx0" brushRef="#br0" timeOffset="1452.42">17858 7353 2408 0,'0'0'53'0,"0"0"11"0,0 0 3 0,0 0 0 0,0 0-54 0,0 0-13 0,0 0 0 0,0 0 0 15,3 10 27-15,0 1 2 0,3 2 1 0,0 0 0 16,0 3-10-16,0 0-3 0,0 0 0 0,3 0 0 0,0 0-17 16,0-3 10-16,0 0-10 0,6-2 8 0,-4-3-8 0,4 0 0 15,0-8 9-15,3 0-9 0,-3-6 0 0,0 1 0 16,3-5 0-16,-3-4 0 0,2-4 0 0,-5-1 0 16,0-5 8-16,0 1-8 31,0-1 27-31,0-8 1 15,-6-2 0-15,0 7 0 0,-3 14 19 0,-3 13 4 16,0 0 1-16,6 8 0 0,0 0-31 0,0 8-5 16,-3 5-2-16,6 0 0 15,0 6-37-15,0-1-7 0,-4 3-2 0,7 3 0 0,-3-3 16 0,0 3 4 16,-3-1 0-16,0 4 0 0,0-3-2 0,-3 2 0 16,0-2 0-16,-3-1 0 0,0 1 14 0,0-5-12 15,-3-1 12-15,-3 1-12 0,0-6 12 0,-3 0 0 16,3-5 0-16,-6 2 0 0,0-2 0 0,-2 0 0 15,-4-3 0-15,0-2 0 16,0-1-28-16,0-2-4 0,0 0 0 0,3-2 0 0,-2-1 20 0,2-5 3 0,0 3 1 16,0-6 0-16,3-2-2 0,0-1 0 0,3-2 0 0,0-5 0 31,6-3-174-31,0-5-36 0</inkml:trace>
  <inkml:trace contextRef="#ctx0" brushRef="#br0" timeOffset="1882.58">18585 6861 1094 0,'0'0'97'0,"-9"-6"-77"16,-3 1-20-16,9 0 0 0,3-1 281 0,0 6 53 16,-6-7 10-16,3-1 3 0,3 2-236 0,-3-2-47 15,0 0-10-15,0 1-2 0,3 1-2 0,0-2-1 16,0 3 0-16,-6-3 0 0,6 8-27 0,0 0-6 15,0 0 0-15,0 0-1 0,-6-5-3 0,6 5 0 16,0 0 0-16,0 0 0 0,-9 2-3 0,3 1-1 16,-3 5 0-16,3-3 0 0,0 1 0 0,-3 2 0 15,3 5 0-15,0 0 0 0,-3 0-8 0,4 3 0 16,2 5 0-16,-3 0 0 0,0 1 0 0,0 1 0 16,3 1 0-16,0 3 0 0,0-1 0 0,0 1-12 15,0-1 4-15,0 6 8 0,3-3 0 0,-6 5 0 16,3 1 0-16,0-1 0 0,0 0 0 0,-3-2 8 0,0 3 2 15,3-1 0-15,0-2-10 0,-3 0 0 0,0-6 0 16,3 3-11-16,-3-2 11 0,3-4 0 0,-3 1 8 0,3 0-8 16,0-6 8-16,3 1-8 0,0-6 8 0,0 0-8 15,3-2 16-15,0-6 0 0,3 1-1 0,3-4 0 16,-3-4-3-16,6-4-1 0,3 1 0 0,0-8 0 16,0-3-11-16,3-3 0 0,5-2 0 0,1-3 0 15,-3 1-134 1,3-4-29-16,0 1-5 0,2-6-2 0</inkml:trace>
  <inkml:trace contextRef="#ctx0" brushRef="#br0" timeOffset="2206.71">18849 6887 2602 0,'0'-5'57'0,"-3"-3"12"0,-2 0 3 0,-1 3 1 0,0-1-58 0,0 1-15 15,0 2 0-15,-3 3 0 0,0 0 54 0,3 3 8 16,-3 0 2-16,3 5 0 0,-3 2-20 0,0 6-3 16,0-3-1-16,0 6 0 0,3 2-22 0,-3 3-5 15,0 0-1-15,4-1 0 0,2 1-12 0,0-3 0 16,0 3 0-16,6-3 0 0,0 1 0 0,3-4 0 16,2 1 0-16,1-6 0 0,0-3 0 0,3-2 0 15,0-2 0-15,0-4 0 0,3-7 0 0,0-3 0 16,3-2 0-16,-3-4 0 0,2-2 0 0,4 1 0 15,-3-4 8-15,3 0-8 0,-6-4 0 0,0 2 0 16,-3-3 0-16,-3 0 0 0,-1 3 11 0,-5 2-11 0,3 3 12 0,-9 0-12 31,-3 6-52-31,-8-1-16 0,-1 6-4 0,-3 5-1 0,0 5-92 16,-3 3-19-16,3 0-3 0,0 5-1 0</inkml:trace>
  <inkml:trace contextRef="#ctx0" brushRef="#br0" timeOffset="2418.15">19230 7049 2880 0,'0'0'64'0,"0"0"12"0,0 0 4 0,0 0 0 0,0 0-64 0,0 0-16 16,0 0 0-16,0 7 0 0,0 4 52 0,0 0 8 15,0-1 2-15,-6 1 0 0,4-1-34 0,-1 4-8 16,-3 4 0-16,-3-2-1 15,0 3-41-15,-3-1-8 0,0 1-2 0,0 2 0 16,-6-5-130-16,6-1-26 0,3 1-6 0,0 0-1 0</inkml:trace>
  <inkml:trace contextRef="#ctx0" brushRef="#br0" timeOffset="2778.18">19620 6620 2322 0,'0'0'51'0,"0"0"10"0,0 0 3 0,0 0 1 16,0 0-52-16,0 0-13 0,0 0 0 0,0 0 0 0,0 0 76 0,0 0 12 15,6 8 2-15,-3 2 1 0,0 1-22 0,0 2-4 16,0 6-1-16,0 2 0 0,0 3-7 0,-3 0-1 16,0-1-1-16,0 4 0 0,-3 2-37 0,3-3-7 15,-3-2-2-15,0 3 0 0,3-4-9 0,-3-1 0 16,3-4 0-16,0-2 0 15,0-3-123-15,3-5-23 0,0-3-5 0,-3-5-1077 0</inkml:trace>
  <inkml:trace contextRef="#ctx0" brushRef="#br0" timeOffset="3169.37">19900 6167 2552 0,'0'0'113'0,"0"0"23"0,0 0-108 0,0 0-28 16,3-5 0-16,-3-3 0 0,6 3 69 0,0 2 9 0,3-2 2 0,0 0 0 16,3 2-19-16,9-2-3 0,2-1-1 0,4 1 0 15,0 5-31-15,0-5-6 0,0 2-2 0,-4 3 0 16,1 0-4-16,-3 0-1 0,-3 3 0 0,3 0 0 16,-6-1 11-16,-3 1 1 0,-1 5 1 0,-2 0 0 15,-3 5-7-15,0 0-2 0,-6 0 0 0,3 3 0 16,-3 3-7-16,0 2-2 0,0 3 0 0,0 2 0 15,0-2-8-15,0 5 0 0,0 3 0 0,0 0 0 16,0-1 22-16,3 4 2 0,3-3 1 0,0 2 0 16,3 0-40-16,0-2-8 0,3 0-1 0,3 0-1 15,-3-1 25-15,0-2 0 0,5-2 0 0,1 2 0 16,-3-5 46-16,-6-6 14 16,-3 1 4-16,-6-1 0 0,-9 1-52 0,3-1-12 0,0-2 0 0,-3 3 0 15,0-1 18-15,-5 3 1 0,-7 1 0 0,0 1 0 0,0-4-19 0,-3 0 0 16,-3 2 0-16,-5 0 0 0,-4-3 0 0,-9 4 0 15,-5 1 0-15,-10 1 0 16,4 3-101-16,-4-1-24 0,-2 1-5 0,14-6-1 0</inkml:trace>
  <inkml:trace contextRef="#ctx0" brushRef="#br0" timeOffset="4345.26">5532 7472 2300 0,'-6'5'102'0,"3"-5"21"0,0 3-99 0,0-3-24 15,0-3 0-15,0 3 0 0,0-3 65 0,1 3 8 16,-1-5 2-16,3 0 0 0,-6-3 17 0,3 0 3 15,3-5 1-15,0 0 0 0,-3-3-54 0,3-3-10 16,-3-5-3-16,3-2 0 0,3-3-9 0,-3 0-1 16,3-6-1-16,0-4 0 0,0-1-6 0,0-5 0 15,2-3-1-15,1-2 0 0,6 0-11 0,-3-3 12 16,3 0-12-16,0 3 12 0,3-3-12 0,0 5 0 16,0 1 9-16,3 2-9 0,2 2 0 0,1 1 0 0,6 5 0 15,0 0 0-15,0 2 8 0,2 4-8 0,4 2 8 0,0 2-8 16,3 1 0-16,2 2 9 0,-2 0-9 0,0 5 0 15,-1 4 0-15,4-1 0 0,-6 5 0 0,3 6 0 16,-1-3 0-16,-2 8 0 0,-3 0 0 0,-3 5 0 16,5 3 8-16,-5 0-8 0,0 0 9 0,-3 5-9 15,0 3 16-15,-4 3-4 0,1 2 0 0,-3 0 0 16,-3 0 1-16,0 3 0 0,0 2 0 0,0 1 0 0,-3-1 0 16,-1 1 0-16,1-1 0 0,0 1 0 0,0-3 0 0,-3-3 0 15,0 0 0-15,-3-3 0 0,6 1 1 0,-6-6 0 16,-3 0 0-16,3 1 0 31,3-4-14-31,-3-10 11 16,0-8-11-16,-3-2 10 15,-3-1-60-15,0-2-12 0,0 0-2 0,0-1-1 16,0 1-67-16,0 0-14 0,-3 2-2 0,0 1-1 16,3-1-75-16,-3 3-14 0,0 3-3 0</inkml:trace>
  <inkml:trace contextRef="#ctx0" brushRef="#br0" timeOffset="4700.7">6270 6654 1382 0,'0'0'123'0,"0"0"-99"0,0 0-24 0,0 0 0 15,0 0 176-15,3 8 29 0,0-2 7 0,3-1 0 16,-6-5-52-16,6 5-12 0,6 0-1 0,3-2-1 16,-3 2-53-16,3 1-10 0,0 2-3 0,3-3 0 15,3 0-35-15,-4 0-7 0,1 1-2 0,0-1 0 0,3 3-12 0,0 0-4 16,-3-3 0-16,-1 3 0 0,1 0-4 0,0-3-2 15,0 1 0-15,-3 2 0 0,0-6-14 0,0 1 9 16,0 0-9-16,-6-1 8 0,-1-2-8 0,4 0-17 16,-3 0 4-16,-3-2 1 15,0-4-186-15,0 1-37 0,0 0-7 0</inkml:trace>
  <inkml:trace contextRef="#ctx0" brushRef="#br0" timeOffset="4862.21">6631 6482 1728 0,'-3'3'153'0,"-3"0"-122"16,6-3-31-16,0 0 0 0,0 0 183 0,0 5 30 16,0 3 7-16,0 2 0 0,3 1-82 0,0 2-17 15,0 6-3-15,0-1-1 0,3 3-57 0,0 3-12 0,-3 3-3 16,2-1 0-16,-2 6-21 0,0 0-4 0,-3-3 0 16,0 0-1-1,-3 0-146-15,0 0-29 0</inkml:trace>
  <inkml:trace contextRef="#ctx0" brushRef="#br0" timeOffset="7105.73">4059 7940 2167 0,'0'0'48'0,"0"0"9"0,0 0 3 0,0 0 0 0,-3-5-48 0,0 0-12 0,3 5 0 0,-6-3 0 15,0-2 94-15,0 5 16 0,-3 0 3 0,6 5 1 16,-3 3-38-16,0 5-8 0,0 3-2 0,0 2 0 16,3 9-40-16,-3-1-8 0,3 6-2 0,3 3 0 0,3-4-8 0,0-2-8 15,0 3 9-15,3-3-9 0,3-2 17 0,0-3-2 16,3-3-1-16,0-3 0 0,6-5-30 0,-3-5-7 16,3-5-1-16,-1-6 0 15,1-2-7-15,0-5-1 0,0-6-1 0,3-3 0 0,-6-5 17 0,0 0 3 16,-3-2 1-16,2-3 0 0,-8 0 12 0,0 0 0 15,-3 0 0-15,-3 2 0 0,0 1 0 0,-6 2 12 16,0 3-4-16,-5 0-8 0,-1 2 12 0,-3 6-4 16,-6 0 0-16,-3 10-8 15,3 6-24-15,-3 2-12 0,-2 3-3 0,2 8-751 47,6 0-150-47</inkml:trace>
  <inkml:trace contextRef="#ctx0" brushRef="#br0" timeOffset="7336.11">4422 8046 2602 0,'0'0'57'0,"0"0"12"0,0 0 3 0,0 0 1 0,0 0-58 0,0 0-15 0,0 0 0 0,0 0 0 15,6 8 80-15,0-3 12 0,-3 3 4 0,3 5 0 16,-3-2-58-16,0 2-11 0,-9 3-3 0,3 0 0 15,0 0-12-15,-3 2-4 0,0 4 0 0,-3-4 0 16,-3 3-64-16,3 0-12 0,0-2-4 0,0-1-792 47,3-2-160-47</inkml:trace>
  <inkml:trace contextRef="#ctx0" brushRef="#br0" timeOffset="7608.38">4741 7887 1958 0,'-3'-5'174'0,"3"0"-139"16,-3-6-35-16,3 3 0 0,-3 0 188 0,3 3 32 15,-3 0 5-15,0 2 2 0,-3-2-106 0,6 5-21 16,-6 2-4-16,3 4 0 0,-3-1-48 0,3 3-8 16,0 2-3-16,-3 6 0 0,3 0-25 0,-3 5-4 15,6-2-8-15,-3 5 11 0,3-1-11 0,3 4 0 16,3-1 0-16,0 1 0 0,0-3-17 0,3-3 4 0,-3 0 1 0,3-2 0 15,3-6-4-15,-1 0-1 0,1-2 0 0,-3-9 0 16,3-2 17-16,0 0-12 0,-3-2 12 0,0-6-10 16,0-6 22-16,-3-1 4 0,0-1 0 15,-3-3 1-15,-3 3-9 0,-3-2-8 0,-3-1 9 0,0 1-9 16,-9 2 8-16,0 3-8 0,0-3 0 0,-3 2 0 16,-5 4-171-1,-1 2-40-15</inkml:trace>
  <inkml:trace contextRef="#ctx0" brushRef="#br0" timeOffset="8665.18">5892 5392 1868 0,'-8'-5'83'0,"5"5"17"16,-3-5-80-16,0 2-20 0,-3-2 0 0,3 2 0 0,0 3 80 0,-3 3 13 16,-3-3 3-16,3 5 0 15,0 0-4-15,0 6 0 0,3 2 0 0,-3 6 0 0,0-1-36 0,0 3-8 16,4 6-2-16,-1 2 0 0,3-3-22 0,-3 3-4 15,9 1 0-15,0-4-1 0,3-2-19 0,2-3 8 16,1-3-8-16,3-4 0 0,6-4 0 0,0-4 0 16,0-4-10-16,3-4 10 0,3-4-24 0,-4-2 4 15,1-5 0-15,0-3 0 0,-3-5 3 0,-3 0 1 16,0-6 0-16,-3 1 0 0,-6 2 16 0,-4-5 0 16,-2 0 0-16,0 0 0 0,-5 2 0 0,-4 4 9 15,-3-4-9-15,-3 6 12 0,0 8-12 0,-3 0 0 0,0 7-12 0,0 4 12 16,0 4-23-16,4 4 3 0,-4 4 1 0,9 1 0 31,0 2-81-31,6 3-17 0,0 2-3 0</inkml:trace>
  <inkml:trace contextRef="#ctx0" brushRef="#br0" timeOffset="8840.73">6193 5543 230 0,'0'0'20'0,"0"0"-20"0,0 0 0 0,0 0 0 16,0 0 493-16,0 0 95 0,0 0 18 0,0 0 4 15,0 0-418-15,6 8-83 0,-6 3-17 0,0-4-3 16,0 4-19-16,0 0-4 0,0-1-1 0,-3 3 0 16,0 1-38-16,0-4-8 0,0 4-2 0,-3 1 0 15,0-4-17-15,0 2 0 0,-3-2-8 0,3 2 8 16,0 0-141-16,1 0-23 0,-4-2-4 0</inkml:trace>
  <inkml:trace contextRef="#ctx0" brushRef="#br0" timeOffset="9028.23">6381 5120 2502 0,'-15'-11'111'0,"9"8"22"0,0 3-106 0,3 3-27 16,-6-3 0-16,0 5 0 0,0 1 69 0,0 7 9 16,-3 0 2-16,3 6 0 0,3-1-29 0,0 3-6 0,-3 6-1 15,4 2 0-15,-4 0-44 0,3-3 0 16,6 1 0-16,-3 2 0 15,3 0-94-15,3-5-18 0,3-3-4 0,-3 0-684 16,0-2-137-16</inkml:trace>
  <inkml:trace contextRef="#ctx0" brushRef="#br0" timeOffset="9225.84">5419 5514 2941 0,'-9'3'64'0,"0"7"14"0,0 3 2 0,3 3 4 16,1 5-68-16,5 1-16 0,8 1 0 0,1 1 0 15,6 3 0-15,6-1 0 0,6 1 0 0,6-4 0 0,5-1 0 16,1-7-11-16,6 1 0 0,5-5 0 16,7-3-160-16,-1-6-32 0,1-2-6 0</inkml:trace>
  <inkml:trace contextRef="#ctx0" brushRef="#br0" timeOffset="9435.29">6559 4948 2343 0,'0'0'104'0,"9"2"21"0,3 6-100 0,3-2-25 15,3 2 0-15,3 2 0 0,5 1 15 0,-2 5-3 16,3-1 0-16,0 4 0 0,3 2 13 0,-7 6 3 0,4 2 0 0,-3 2 0 15,-3-1 17-15,-6 1 4 0,-3 6 1 0,-6 0 0 16,-3 0-31-16,-9 6-7 0,-3-1 0 0,-9 6-1 31,-6 2-135-31,-3 3-28 0</inkml:trace>
  <inkml:trace contextRef="#ctx0" brushRef="#br0" timeOffset="10513.98">6381 7467 1267 0,'0'-3'112'0,"0"0"-89"16,0-5-23-16,0 6 0 0,3-1 35 0,-3-2 2 0,3-1 1 0,-3 1 0 15,0 5 38-15,0 0 7 0,6 0 1 0,-1 0 1 16,1 3 0-16,0 2 0 0,0 6 0 0,3 2 0 16,-3 3-21-16,0 5-4 0,0 3 0 0,3 5-1 15,-3 8-19-15,3 0-4 0,-3 5-1 0,3 6 0 16,-3 0-14-16,3-1-2 0,-3 1-1 0,0 5 0 15,3 0-18-15,-3 2 0 0,-4-2 0 0,4 8 0 16,0-3 15-16,-3 6-1 0,0-11 0 0,0 7 0 16,-6-1 4-16,3 1 1 0,-3 4 0 0,0 7 0 15,0-7 1-15,-3 5 0 0,3-3 0 0,1 8 0 16,-4-8-4-16,0-2-1 0,0-1 0 0,3 3 0 16,-3-5-15-16,0-3 9 0,0 1-9 0,0-1 8 15,3-5-8-15,0-3 0 0,-3 8 9 0,3 0-9 16,0 1 0-16,0 1 0 0,0-1 0 0,0-1 0 0,3 0 0 15,0-2 0-15,-3-4 0 0,3 4 8 0,0-11-8 16,0 0 0-16,3-3-11 0,0 1 11 0,0-6-19 0,3 0 3 16,-3-3 0-16,3 1 0 15,0-4-16-15,-3-2-4 0,0 3 0 0,3 0 0 16,0-3-18-16,-3 0-4 0,3 0-1 0,-3-2 0 16,0 2-28-16,0-3-5 0,0 1-2 0,0-1-524 46,-3-2-105-46</inkml:trace>
  <inkml:trace contextRef="#ctx0" brushRef="#br0" timeOffset="11228.31">6387 7617 1036 0,'3'-8'92'0,"0"-2"-73"16,0 2-19-16,-1-3 0 0,1 1 41 0,3-1 5 15,0 3 1-15,0-2 0 0,0-1 8 0,3 0 1 16,0 6 1-16,3-3 0 0,-3-2 30 0,3 2 5 15,-3 0 2-15,3 0 0 0,3 0-22 0,-3-3-4 16,2 1 0-16,4-1-1 0,3-5 4 0,3 3 1 16,3-5 0-16,2 2 0 0,1-6-38 0,6 4-7 15,0-1-2-15,5-2 0 0,1-3 7 0,3-2 2 16,-1 0 0-16,4-4 0 0,-3 1-15 0,5 3-3 16,10-6-1-16,2-2 0 0,-8-1-15 0,2-2 8 0,4 0-8 0,2-2 0 15,4 2 0-15,-1 2 8 0,-2 1-8 0,-1-1 0 16,1 4 0-16,-4-4 0 15,1 6 0-15,-4 3 0 0,7-1 0 0,-3 1 0 0,-4-1 8 0,-2 1-8 16,-1 2 0-16,-2-2 0 0,-1-1 0 0,1 1 0 16,0 2 0-16,-4-3 0 0,4 1 8 0,-4 2-8 15,-2-2 0-15,-3 2 0 0,-3 3 8 0,-1-1-8 16,-2 4 0-16,-3-3 0 0,2 5 0 0,-5 0 0 16,3 3 0-16,-3 0 0 0,-7-3 0 0,4 5 0 15,-6-2 0-15,0 2 0 0,0 1 0 0,0 2 0 16,-4-5 0-16,4 2 0 0,-3 3 0 0,3-5 0 0,-6 2 0 15,3 1 0-15,0-1 0 0,-4 0 0 0,1 1 0 16,0-1 0-16,0-2 0 0,-3 5-10 0,-3 0 1 16,0 3 0-16,-3 0 0 0,0-1 0 0,-6 6 9 0,0 0 0 15,0 0 0-15,0 0 8 0,0 0-8 0,0 0-13 16,0-5 3-16,0 5 1 16,0 0-95-16,0 0-18 0,0-5-4 0,0-1-851 0</inkml:trace>
  <inkml:trace contextRef="#ctx0" brushRef="#br0" timeOffset="11997.78">9396 5826 806 0,'0'0'72'0,"-3"3"-58"0,-3 2-14 0,3 0 0 16,0-2 149-16,-3 5 27 0,3 0 6 0,-3 0 1 15,3-3-59-15,0 3-12 0,0 0-3 0,0 3 0 16,0 2-25-16,3 3-6 0,0-3-1 0,3 5 0 16,-3 1-38-16,3 2-8 0,3 3-2 0,-3 0 0 15,6 0-7-15,-3 2-2 0,0 3 0 0,3 3 0 16,-3 2 0-16,3 3 0 0,0 3 0 0,-3 2 0 16,0 3 5-16,0 3 1 0,2 0 0 0,-5 2 0 15,0 0-1-15,-3 6 0 0,0-1 0 0,0 1 0 16,0-6 2-16,0 3 0 0,0 0 0 0,0 2 0 15,0 1-10-15,0 0-1 0,3 2-1 0,-3 0 0 16,3-5-6-16,0 2-1 0,0-2 0 0,-3 6 0 0,-3-9-8 16,3 0 0-16,0 0 0 0,0 3 0 0,3-2 14 0,-6 4 1 15,3-5 0-15,-3 3 0 0,6-2 21 0,-3 2 4 16,0-3 0-16,-3 3 1 0,0-3-27 0,0-2-6 16,-3 5 0-16,4-1-8 0,-7-4 15 0,6 0-4 15,-3-6-1-15,3 6 0 16,0-3-10-1,0 13 8 1,0 19-8-16,3-3 8 0,0-27-8 0,3-7 8 16,-3-6-8-16,0-5 8 0,0-5-8 0,0-3 0 15,0 1 0-15,0-7 0 0,0 1 0 0,0-2 0 16,0-1 0-16,0-3 0 0,0-2 0 0,-3 0 0 16,3 0-9-16,-3 0 9 0,3 0-12 0,0-3 2 15,0-5 0-15,0 0 0 0,0 0-2 0,0 0 0 16,0 0 0-16,-3 6 0 0,0-1-4 0,0-2 0 0,-3 2-1 15,3-2 0-15,-3 2 9 0,0 0 8 0,0 0-12 0,-3 3 12 16,-3 3-9-16,-3-3 9 0,0 0 0 0,-2 2-9 16,-7 4-3-16,0 2 0 0,-3-1 0 0,-3 4 0 31,-5-1-4-31,-55 25-2 16,-58 28 0-16,-13 3 0 15,60-23-26-15,-4-4-4 16,16-7-2-16,-3 2 0 0,12-5 42 0,-1-8 8 0,-2 0 0 0,-1 3 0 15,10 5 0-15,-3-2 11 0,-1-4-11 0,-8 9 10 16,9-6-10-16,-1 4 0 0,7-4 0 0,-7 6 0 0,10-6-16 0,-4 3 2 16,10-3 0-16,-4 1 0 15,13-3-12-15,2-6-2 0,1 3-1 0,8 0 0 0,3-8 5 0,7 6 0 16,-7 2 1-16,9-5 0 0,6-14-1 0,6 4 0 16,4-4 0-16,2-2 0 15,0-3-149-15,6-2-31 0,6-3-5 0,-3-5-2 0</inkml:trace>
  <inkml:trace contextRef="#ctx0" brushRef="#br0" timeOffset="12783.85">9554 4643 1267 0,'-6'-21'112'0,"3"8"-89"0,0-3-23 0,3-2 0 16,-3 2 141-16,3 3 24 0,-3-1 5 15,3 1 1-15,-3 3-56 0,0 2-11 0,0 2-3 0,0 4 0 16,3 2-6-16,0 0-2 0,0 0 0 0,0 8 0 15,-3 2-46-15,3 6-10 0,-3 3-1 0,3-1-1 16,0 1-1-16,0 4 0 0,0 1 0 0,0 3 0 16,-6 2-10-16,3-3-3 0,-3 1 0 0,3-1 0 15,0-2-7-15,0 0-2 0,-3-3 0 0,0 0 0 16,3-5-4-16,-3 0 0 0,0 0-8 0,3-6 12 16,0 1-12-16,0-6 0 0,3-5 0 0,0 0 0 15,0 0 9-15,0 0-1 0,3-5 0 0,3-3 0 16,0 3-8-16,0-3 8 0,0 0-8 0,3 3 8 15,0-6-8-15,0 3 0 0,3 3 0 0,0-1 0 16,0 1 0-16,0 2 0 0,2-2-9 0,1 5 9 16,0 0-10-16,0-2 10 0,3 2-8 0,0 0 8 15,0 0 0-15,0 0-10 0,5-3 10 0,-2 0 0 0,0 1-13 0,3-4 4 16,-3 1 1-16,3-3 0 0,-7-3-9 0,4 4-2 16,-3-4 0-16,-3 0 0 0,-3-2 6 0,-3 0 1 15,-3 0 0-15,-6-1 0 0,-3-1 34 0,-3 1 7 16,0-2 2-16,0 6 0 0,-3 2-31 0,0 3 0 15,-3-1 0-15,3 1 0 16,-3 2-84-16,3 3-24 0,0-2-4 0</inkml:trace>
  <inkml:trace contextRef="#ctx0" brushRef="#br0" timeOffset="37527.67">383 11531 2149 0,'0'0'95'0,"0"0"20"0,0 0-92 0,9-6-23 16,3 4 0-16,0-1 0 0,2 0 21 0,-5 1 0 0,6-1 0 0,3 0 0 16,-6 3 11-16,6 0 3 15,-3 3 0-15,0-3 0 0,-3 3-13 0,-1 2-2 16,-2-2-1-16,3 2 0 0,-3 0-19 0,-3 0 8 0,0 3-8 0,0 0 0 16,-3 0 0-16,-3 0 0 0,0 5 0 0,-3 1 0 31,-3-1-18-31,0 5-7 0,-3 4-2 0,-6-4 0 0,3 1-19 15,-2 2-4-15,5-3-1 0,-9 1 0 16,6-1-93-16,0-2-20 0,3-3-3 0</inkml:trace>
  <inkml:trace contextRef="#ctx0" brushRef="#br0" timeOffset="37760.05">618 11306 1728 0,'0'0'153'0,"0"0"-122"15,0 0-31-15,0 0 0 0,-3 10 105 0,0 1 15 16,-3-1 4-16,3 4 0 0,-6-1-42 0,6 3-8 16,3 0-2-16,-6 2 0 0,3-2-6 0,3 3-2 15,0-1 0-15,0 1 0 0,0-1-37 0,3 1-8 16,3-4-2-16,-6 4 0 0,6 0-9 0,3-6-8 16,0 0 12-16,0 0-12 0,0-5 0 0,3 3 0 15,0-3 0-15,6-6 0 16,-10-2-25-16,7-2-12 0,3-4-3 0,0-4-749 15,3-1-151-15</inkml:trace>
  <inkml:trace contextRef="#ctx0" brushRef="#br0" timeOffset="38218.54">951 10779 2415 0,'0'-5'53'0,"6"0"11"0,-6-6 3 0,3 0 1 0,3 3-55 0,-6-2-13 0,0 2 0 0,0-3 0 15,3 3 90-15,-3 0 15 0,0 1 3 0,0-1 1 16,0 0-52-16,0 2-10 0,-3-2-3 0,3 3 0 16,0 5-20-16,-6-3-4 0,3-2 0 0,-9 5-1 15,6 0-10-15,3 3-1 0,-5 2-8 0,-4 0 12 16,3 6-12-16,-6 0 9 0,3 2-9 0,0 3 8 15,9 2-8-15,-6 1 0 0,-3 2 0 0,6 0 0 0,3 0-10 0,3 3-1 16,0-3 0-16,0 3 0 0,0 0-4 0,3 0-1 16,0-1 0-16,3 1 0 0,3 0 8 0,-6-3 8 15,6 0-13-15,0 3 5 0,0 0-11 0,-3-3-1 16,3 6-1-16,-3-1 0 0,3 1 21 0,-6-1 0 16,6-2 0-16,-6 2 0 0,2 3 0 0,-5 3 0 15,3-5 0-15,0 4 0 0,0-4 0 0,-3 2 0 16,0-3 0-16,0 1 0 0,0-1 0 0,0-2 0 15,0 0 0-15,0-3 0 0,0 3 0 0,0-6 0 16,0 4 0-16,3-7 0 0,0-1 0 0,-3-4 0 16,6-2 0-16,-6 0 0 0,0-8 0 0,9 3 0 15,-6-1 0-15,6-4 0 0,0-1-20 0,0-5-2 16,3-2-1-16,-3-4 0 16,6-1-142-16,-3-7-29 0,3 1-6 0</inkml:trace>
  <inkml:trace contextRef="#ctx0" brushRef="#br0" timeOffset="38645.75">1291 10893 1450 0,'0'-5'64'0,"0"2"14"0,0 3-62 0,-6 0-16 15,3 0 0-15,-3 0 0 0,0 3 97 0,0-1 17 16,3 1 3-16,3 0 1 0,-6 2-4 0,3 3-1 16,-6 2 0-16,6 1 0 0,-3 0-49 0,3 2-11 15,-3 0-1-15,0 3-1 0,6 0-19 0,0 0-4 16,0 2-1-16,0 1 0 0,3-1-15 0,0 1-4 16,3-1 0-16,3 1 0 0,-3-3-8 0,9-1 0 15,-6-1 0-15,3-1 0 0,3-5 0 0,3 0 0 16,-1-3 0-16,-5-5 0 0,6 0 0 0,3-3 0 15,-9-2-12-15,6-3 12 0,-3 0-8 0,0-2 8 16,-1-1 0-16,-2-5 0 0,3 0 0 0,-6 1 0 16,-3-1 12-16,3-3-4 0,-3 1 1 0,-3-4 0 15,0 1 0-15,-3 0 0 0,-3-3 1 0,0 3 0 16,-6-5 0-16,0 2 0 0,0 3-10 0,-6 2 10 0,0 3-10 0,1 0 10 16,-4 6 1-16,0 5 0 0,-6 2 0 0,3 3 0 31,0 5-38-31,0 3-7 0,-2 5-2 0,2 3 0 15,6 3-86-15,0 2-18 0,-12 24-3 0,18-11-1 0</inkml:trace>
  <inkml:trace contextRef="#ctx0" brushRef="#br0" timeOffset="39284.04">1883 10668 1666 0,'0'0'74'0,"0"0"15"0,0 0-71 0,0 0-18 16,0 0 0-16,0 0 0 16,0 0 90-16,0 0 14 0,0 0 4 0,0 0 0 0,0 0 9 0,0 0 3 15,0 0 0-15,6 8 0 0,-6 0-71 0,3 0-13 16,0 2-4-16,3 4 0 0,-3-1 5 0,3 0 1 16,-6 6 0-16,3-4 0 0,3 1-19 0,-6 0-4 15,3 3-1-15,0-3 0 0,0 0-14 0,0-3 9 16,0 3-9-16,3-3 8 0,-6 0-8 0,0-2 0 15,0 2 0-15,0-5-11 16,0-3-137-16,0 0-27 0,0-5-5 0</inkml:trace>
  <inkml:trace contextRef="#ctx0" brushRef="#br0" timeOffset="39481.03">1719 10948 691 0,'0'0'61'0,"0"0"-49"0,0 0-12 0,3-5 0 16,0 0 306-16,3 0 58 0,3-3 12 0,-3 2 3 16,6 1-233-16,-3-3-46 0,0 0-10 0,6 0-2 15,-3-2 5-15,3 2 1 0,5-3 0 0,-5 3 0 16,6-2-75-16,-3 2-19 0,0-6 0 0,0 4 0 16,0-1-100-1,-1 3-23-15,4-2-5 0</inkml:trace>
  <inkml:trace contextRef="#ctx0" brushRef="#br0" timeOffset="39942.44">2309 10634 1843 0,'0'0'164'0,"0"-6"-132"16,0-2-32-16,6 3 0 0,-12-3 99 0,6 0 13 15,0-2 2-15,-3 2 1 0,0-3-27 0,0 3-6 16,0 0-1-16,0 0 0 0,-3 3-39 0,0 0-8 16,0-1-2-16,0 4 0 0,-6-1-7 0,3 3-1 15,3 3-1-15,-6-1 0 0,3 4-15 0,-6 2-8 16,4 2 8-16,-1 1-8 0,0-1 0 0,3 4 0 16,0-1 0-16,3 3-8 0,3 0 8 0,0-1 0 15,3 4 0-15,0 0 0 0,0-4 0 0,6 1 0 16,-3-2 8-16,3 1-8 0,0-4 0 0,3 0 0 0,0-1 0 15,3-5 0-15,-3-2 0 0,5 0 0 0,1-1 0 0,-3-4-8 16,-3-1 0-16,3-2 0 0,0-3 0 0,-3 0 0 16,0-3 8-16,0 1 0 0,-3-1 0 0,0 1 0 15,-3-4 0-15,0 4 0 0,0-1 0 0,-3-2 0 16,0 2 0-16,-3 1-13 0,0-3 5 0,0 2 8 16,3 0 0-16,-6 3 0 0,0 1 0 0,3-1 0 15,0 2 9-15,3 1 0 0,0 5 0 0,0 0 0 16,0 0 3-16,0 0 1 0,0 11 0 0,0-1 0 15,3 1-13-15,-3 2 9 0,3 0-9 0,3 0 8 16,0 1-8-16,-3-1 0 0,3 0 0 0,3 3 8 16,2-3-57-16,-5-2-12 0,3-1-3 15,0 1-728-15,3-3-147 0</inkml:trace>
  <inkml:trace contextRef="#ctx0" brushRef="#br0" timeOffset="40163.83">2624 10647 1785 0,'-3'2'159'0,"3"-2"-127"16,0 0-32-16,0 8 0 0,0-8 79 0,0 8 9 16,0 0 3-16,0 3 0 0,3-3-5 0,0 2-1 15,0 1 0-15,0 0 0 0,-3 2-17 0,0 0-3 0,-3-5-1 0,0 5 0 16,6-2-51-16,-6 2-13 0,0-2 0 15,-3 2 0 1,-3-3-67-16,0 1-16 0,0 2-3 0,-2-2-1 0</inkml:trace>
  <inkml:trace contextRef="#ctx0" brushRef="#br0" timeOffset="40929.78">2830 10052 691 0,'0'0'61'0,"0"0"-49"16,0 0-12-16,0-8 0 15,0 8 235-15,6 5 44 32,2 13 9-32,1 6 1 0,-3-3-24 0,0 3-5 15,0 3 0-15,0-1-1 0,0 1-180 0,0 2-36 16,-3 0-7-16,0-3-2 0,0 1-18 0,0-1-3 15,0-2-1-15,0 2 0 0,3-2-12 0,3-3 0 0,-9 1 0 16,3-4 0-16,0-5 0 0,0-2-16 0,0-1 3 0,3-4-819 16,0-1-164-16</inkml:trace>
  <inkml:trace contextRef="#ctx0" brushRef="#br0" timeOffset="41214.03">3264 10059 2311 0,'0'0'51'0,"0"0"10"0,0 0 3 0,0 0 0 0,0 0-51 0,0 0-13 16,6 6 0-16,0-1 0 0,-3 3 78 0,3-3 13 15,0 6 2-15,-3-3 1 0,0 5-52 0,0 0-10 16,0 0-3-16,3 3 0 0,-3 0-9 0,0 0-1 15,-3-3-1-15,3 1 0 0,0-1-1 0,0 0 0 16,-3 0 0-16,3 0 0 0,0-2 1 0,0-3 0 16,-3 3 0-16,3-3 0 0,-3-3-18 0,3-3 0 15,0 4 0-15,-3-6 0 16,0 0-76-16,0 0-23 0,0 0-4 0,0 0-708 16,0 0-141-16</inkml:trace>
  <inkml:trace contextRef="#ctx0" brushRef="#br0" timeOffset="42676.14">3080 10372 633 0,'0'0'56'0,"0"0"-44"0,0 0-12 0,0 0 0 16,0 0 143-16,0 0 26 0,0 0 6 0,0 0 1 15,0 0-39-15,0 0-7 0,0 0-2 0,0 0 0 16,0 0-13-16,9-3-3 0,-1-2-1 0,-2-1 0 16,-6 6-24-16,9-2-5 0,3-3-1 0,-3-1 0 15,0 1-13-15,0 0-4 0,0 2 0 0,6-2 0 16,-9-1-45-16,6-2-10 0,-3 3-1 0,0-3-8 0,2 0 0 0,1 0 0 15,0 3-10-15,3-6 10 16,-3 4-28-16,0-1 1 0,0 0 1 0,0 0 0 16,0 2-190-16,-3-1-39 0</inkml:trace>
  <inkml:trace contextRef="#ctx0" brushRef="#br0" timeOffset="43299.78">3606 9742 921 0,'0'0'82'0,"-3"-5"-66"0,6-1-16 0,-3 1 0 16,0 5 276-16,3-3 51 0,-3-2 10 0,0 5 3 16,3 0-200-16,-3 0-40 0,0 0-8 0,6 3-2 15,0 2-14-15,0 3-4 0,-3 3 0 0,0 2 0 16,0 0-45-16,0 0-10 0,0 6-1 0,3 2-1 16,-6-2-4-16,0 4-1 0,3-2 0 0,-3 3 0 0,-3 0-10 15,6 0 0-15,0-3 0 0,0 3 8 0,-3-3-8 0,0-2 0 16,0-1 0-16,3-2 0 0,-3 0 0 0,3 0 8 15,-3-3-8-15,0-2 0 0,0-4 8 0,0 1-8 16,0-8 0-16,0 8 8 0,0-8-8 0,0 0 0 16,0 0 0-16,0 0 8 0,0 0-8 0,0 0 0 15,0 0 0-15,3-5 0 0,3-3-18 0,-3 0-2 16,3-2-1-16,-3-1 0 16,0-2-4-16,0 0-1 0,0-1 0 0,3-2 0 0,-3 1 8 0,0-1 2 15,3 0 0-15,0 3 0 0,0-1 0 0,-1 4 1 16,1-3 0-16,0 5 0 0,0 0 15 0,0 2-12 15,0 4 12-15,3-1-12 0,-3 6 32 0,0-1 6 16,3-2 2-16,3 3 0 16,-3 5-55-16,0-3-10 0,0 1-3 0,3 2 0 0,0-1 13 0,-4 1 3 15,4 0 0-15,3 0 0 0,-3 3 36 0,-3-1 8 16,0-2 2-16,3 0 0 0,-3 0-22 0,0 3 0 16,-3-3 0-16,3 0 0 0,-3 2 8 0,0-2-8 0,-6-2 8 0,0-1-8 15,0 3 21-15,-3-3 0 0,-3 3 0 0,-3-3 0 16,-3 1-3-16,0-1-1 0,3 3 0 0,-3 0 0 15,-6 0-1-15,-3-3 0 0,4 3 0 0,-1 0 0 16,0-3-25-16,0 3-6 0,0-5-1 0,3 2-1171 16</inkml:trace>
  <inkml:trace contextRef="#ctx0" brushRef="#br0" timeOffset="43770.35">3910 9406 1382 0,'0'0'123'0,"0"-8"-99"15,0 0-24-15,0-3 0 0,3 1 184 0,3-1 32 16,-3 3 7-16,3-2 1 0,0-3-128 0,0 2-26 15,0 0-5-15,3 1-1 0,0 2 52 0,3 0 9 16,-4-3 3-16,4 6 0 0,-3 2-103 0,0-2-25 16,3 2 0-16,3 3 0 0,-3 0 0 0,0 3 0 15,0 0 0-15,0 2 0 0,0 3 32 0,-1 3 2 0,-2-1 0 0,0 1 0 16,3 2-3-16,-6 3-1 0,0 0 0 16,3 5 0-16,-3 3-30 0,-3 2 0 0,0-2 0 0,0 8 0 15,0-1 0-15,0 4-10 0,-3-1 0 0,3 6 0 16,-3-6 10-16,0 3 0 0,3-2 10 0,0 2-10 15,0-3 10-15,0 3-10 0,0-2 10 0,3 2-10 16,0 2 0-16,0-4 0 0,3-1 0 0,0 1 0 16,-1-4 8-16,-2-2-8 0,0 1 0 0,3-1 9 15,0-3-9-15,-3-2 0 0,0-3 0 0,0 0 0 16,0 0 17-16,-3-2-1 0,-3-3-1 0,3 0 0 16,0-3-27-16,-3 0-6 0,0-2-1 0,-6-1 0 15,0-2 35-15,-3 0 8 0,-3 0 0 0,-6 0 1 0,0 3-13 0,-5-3-4 16,-7 5 0-16,-3 0 0 15,-3 3-69-15,-2 0-15 0,-4 2-2 0</inkml:trace>
  <inkml:trace contextRef="#ctx0" brushRef="#br0" timeOffset="44574.67">591 12422 576 0,'-6'-2'51'0,"3"-1"-41"16,-3 0-10-16,3 1 0 0,-3-1 376 0,3 0 72 15,0 1 16-15,3 2 2 0,0 0-298 0,0 0-59 16,0 0-12-16,3 8-2 0,0 2-31 0,3 1-7 16,-3 2-1-16,3 3 0 0,-3 0-23 0,3 2-5 15,-3 3 0-15,0-2-1 0,3-1-15 0,-3 1-2 16,3 0-1-16,-3-1 0 0,0-2-9 0,3 0 0 16,-6-3 9-16,0-2-9 0,3-3 0 0,3-1 0 15,-3-1 0-15,-3-6 0 0,0 0 0 0,0 0 0 16,6-3 0-16,0-2-8 15,3-3-16-15,-3-3-2 0,0 1-1 0,0-3 0 0,2-3 7 0,1 0 2 16,-6 0 0-16,6-3 0 0,0 3 6 0,-3 1 2 0,0 4 0 0,3 0 0 16,0 1 10-16,3 2 0 0,-9 3-9 0,6 2 9 15,3 0 0-15,-3 1 15 0,0 4-3 0,3-2 0 16,-12 0-2-16,0 0-1 0,0 0 0 0,17 6 0 16,-2-1-9-16,3 0 8 0,0-2-8 0,-3 0 8 15,3-1-8-15,0-2 0 0,-7 0 0 0,7-2 0 0,-9 2 0 0,3-6 0 16,-3 4 0-16,0-4 0 0,3 1 0 0,-9 2 0 15,-3 3 8-15,6-5-8 0,-6 0 9 0,3-1-9 16,-6-1 10-16,3 1-10 0,0-2 0 0,-6 0 0 16,3-2 0-16,-6-1 0 15,3 1-113-15,3-1-26 0</inkml:trace>
  <inkml:trace contextRef="#ctx0" brushRef="#br0" timeOffset="45017.2">1291 11869 518 0,'0'-13'23'0,"0"8"5"0,0-1-28 0,0-2 0 16,0 1 0-16,0-1 0 0,0-3 449 0,0 6 85 0,-6-3 17 0,3-3 3 15,-6 3-347-15,6 3-70 0,3-3-13 0,0 8-4 16,-6-5-64-16,6 5-14 0,-3-3-2 0,-9 3-1 15,3 0-11-15,0 3-3 0,-3 2 0 0,3 3 0 16,-6 0-25-16,10 2 0 0,-4 1 0 0,-3 2 0 16,3 1 0-16,3 1 0 0,-6 1 0 0,9 0 0 15,-6 3 0-15,3-1 0 0,0 1 0 0,6-1 0 32,0 1 0-32,0 15-11 15,15 19 11-15,0-3-12 16,-9-13-4-16,3-5 0 0,3-5-1 0,-3 2 0 15,-1-3 7-15,1-2 2 0,-6 0 0 0,3-3 0 0,-3 3 8 0,3-3-8 16,-6 0 8-16,6 0-8 0,0 0 8 0,-3 1-8 16,-3-4 8-16,6 1-8 0,-6-3 8 15,0-1 0-15,6-1 10 0,-6-1-10 0,0-3 0 0,0 1 0 16,6-3 0-16,3-5 0 0,-6-1 0 0,3 1 0 16,-6-3 0-16,12-5 0 0,-3-1 0 0,3-2 0 15,0-2 10-15,-1-1-2 0,4-2-24 0,0-6-4 16,3 1 0-16,0-1-1 15,3-2-155-15,0 3-30 0,-7-3-6 0</inkml:trace>
  <inkml:trace contextRef="#ctx0" brushRef="#br0" timeOffset="45490.73">1737 12033 1209 0,'-6'-8'53'0,"6"8"12"0,0-5-52 0,0 0-13 0,0-3 0 0,6 0 0 16,-12 0 191-16,6 0 35 0,-3 0 7 0,3-3 2 16,-3 4-86-16,3-1-17 0,-3 2-3 0,0-2-1 15,0 6-49-15,-3-1-11 0,-3-2-1 0,4 2-1 16,-4 3-11-16,-6 0-3 0,9 0 0 0,-9 5 0 16,3-2-36-16,-3 2-8 0,0 3-8 0,3 3 11 15,0-1-2-15,0 4 0 0,7-1 0 0,-4 5 0 16,0-2 19-16,3 3 3 0,6-1 1 0,-9 4 0 15,9-1-53-15,0-3-11 0,0 1-1 0,3-1-1 0,3-2 24 0,0-3 10 16,3-2-8-16,0-3 8 16,2-5-33-16,4-1-2 0,-3-2 0 0,-3-2 0 15,12-4 4-15,-12 1 1 0,6-3 0 0,-6 0 0 0,0-3 30 0,0 1-9 16,0-3 9-16,-4-1 0 0,1-1 0 0,-6-1 0 16,3 0 9-16,3 0-9 0,-6 0 18 0,0 3-3 15,0-3-1-15,0 3 0 0,0 0 20 0,0 2 4 16,0 3 1-16,0 0 0 0,0 3-25 0,0 5-5 15,3-3-1-15,-3 3 0 0,0 0 4 0,0 0 1 16,0 0 0-16,0 0 0 0,0 5-5 0,3 3 0 16,0 3-8-16,3 0 12 0,0-1-12 0,-3 3 9 15,3 3-9-15,6-3 8 0,-9 3-8 0,6 0 0 16,0-3 0-16,3 3 0 0,0-5 0 0,3 2-11 16,-4-5 1-16,4 0 0 15,0-3-138-15,0-2-27 0,0 0-5 0,0-9-2 0</inkml:trace>
  <inkml:trace contextRef="#ctx0" brushRef="#br0" timeOffset="45706.16">2130 11975 1555 0,'0'0'68'0,"0"0"16"15,0 0-68-15,0 0-16 0,0 0 0 0,0 0 0 16,0 0 223-16,0 8 41 0,3-3 8 0,0 3 1 15,-3-2-153-15,6 1-32 0,-6 1-5 0,0 0-2 16,3 3-35-16,-6-1-7 0,3-2-2 0,-6 6 0 0,3-1-24 16,-3 3-5-16,0-3 0 0,-3 0-8 15,0 0 0-15,0 1-12 0,6-1 0 0,-6 0-868 16,4-2-172-16</inkml:trace>
  <inkml:trace contextRef="#ctx0" brushRef="#br0" timeOffset="46197.42">2327 11509 2419 0,'0'0'107'0,"0"0"22"0,0 11-103 0,3-3-26 15,-3 0 0-15,0 2 0 0,5 4 56 0,-2 2 7 16,3-3 1-16,-3 5 0 0,0-2 5 0,6 3 2 0,-3 2 0 0,3-3 0 15,-3 4-38-15,-3-4-7 16,3 3-2-16,0 0 0 0,0-2-12 0,-3-1-4 16,0 1 0-16,6-1 0 0,-9-2-8 0,3-2 0 0,-3-1 0 0,0-3 0 15,3 1 0-15,-3-3 0 0,0-8 0 0,0 0 8 16,0 0-8-16,0 0 0 0,0 0 0 0,0 0 8 16,-3 3 4-16,3-3 0 0,-3-6 0 0,-3 1 0 15,0-3-21-15,3 0-4 0,3-5-1 0,-3 2 0 16,0-5 2-16,3 3 0 0,0-5 0 0,3 4 0 15,-3-1 12-15,3-1 0 0,0 5-10 0,0 1 10 0,0 2-10 16,3 0 10-16,0 0-13 0,3 5 5 0,0 0 8 0,-3 1 0 16,6 2 0-16,-1 2 0 15,1 1-30-15,3 2-1 0,0 1 0 0,0 2 0 0,6 0 15 0,-6-1 4 16,0 4 0-16,-1 0 0 16,-2 2-22-16,3 0-4 0,-3-2-1 0,-3 2 0 31,0 0 39-31,-18 11 0 15,-12 16 0-15,-9-6 0 0,10-10 22 0,-1 0 12 16,-3-6 2-16,3-2 1 0,-3-3-28 0,6-2-9 16,4-3 0-16,-7 0 0 15,6-6-163-15,3-2-39 0,-9-8-8 0,12-5-2 0</inkml:trace>
  <inkml:trace contextRef="#ctx0" brushRef="#br0" timeOffset="46625.27">2627 11279 2649 0,'15'-5'58'0,"-15"2"12"0,-3-2 2 0,0 0 4 0,6-3-61 0,0 0-15 0,3-3 0 0,0 3 0 15,-3-2 53-15,3-1 8 0,3 1 2 0,0-1 0 16,3 0-7-16,0 1-2 0,2-1 0 0,-2 3 0 15,0 3-34-15,3 0-8 0,-3-1 0 0,0 1-1 16,0 2-11-16,0 3 0 0,3 0 0 0,-6 3 0 16,0 2 0-16,-4 3 0 0,1 3 0 0,0 2 0 15,0 0 25-15,3 6 3 0,-9 2 1 0,6 0 0 16,-3 0-46-16,3 3-10 0,0 0-1 0,0 2-1 0,-3 1 57 0,3-1 11 16,-3 1 2-16,9-1 1 0,-9 1-30 0,3 2-12 15,3-3 11-15,-3 6-11 0,0 0 0 0,0-3 8 16,3 3-8-16,-4-1 0 0,4-1 8 0,0 1 0 15,0-4-8-15,0 2 12 0,0-3-12 0,-3 1 0 16,3-3 0-16,0-1 0 0,-3-4 0 0,0-1 9 16,3 1-9-16,-6-3 8 0,-3 0-8 0,0 0 0 15,3-6 9-15,-6 3-9 0,-3 1 16 0,-3-4-2 16,0 3 0-16,0 1 0 0,0-4-1 0,-12 1 0 16,6-1 0-16,0 4 0 0,-8-6-13 0,2 2 0 15,-6 1 0-15,-3-1 0 16,-2 1-93-16,-1-1-22 0,-3 1-4 0</inkml:trace>
  <inkml:trace contextRef="#ctx1" brushRef="#br0">4351 15886 0,'0'0'0,"-54"23"15,39 1 1,21 45-1</inkml:trace>
  <inkml:trace contextRef="#ctx0" brushRef="#br0" timeOffset="48520.75">433 9594 921 0,'0'0'82'0,"6"-8"-66"15,-6 0-16-15,0 0 0 0,0 0 105 0,0 0 18 16,3 3 3-16,-3-3 1 0,-3 3-11 0,3 5-1 15,3-8-1-15,-3 8 0 0,0-6-11 0,0 6-3 16,0-5 0-16,0 5 0 0,0 0-28 0,0 0-5 16,-3-8-2-16,3 3 0 0,-6 2-12 0,3 1-2 15,-5 2-1-15,-1 2 0 0,0 1-22 0,0 2-4 16,-6 6 0-16,0 2-1 0,0 3-15 0,-3 2-8 0,3 1 8 16,-8-1-8-16,2 1 0 0,0-1 0 0,6 1 0 0,-3-1 0 15,0 1 0-15,3-3 0 0,6-3 0 16,1 0 0-16,-1-2 0 0,6 2 0 0,-3-5 0 0,6 3 0 15,0-6 0-15,6 0 0 0,3 1 0 0,-3-1 0 16,2-5 0-16,4 2 0 0,3-2 0 0,0-2 8 16,3-1-8-16,3-2 0 0,-3 0 8 0,3-1-8 15,-4 4 10-15,-2-1-2 0,3 0-8 0,3 3 12 16,-3 0-12-16,3 0 11 0,-9 0-11 0,-1 3 10 16,1 0-19-16,-3 2-4 0,0 6-1 0,-6-1 0 0,-3 3 14 0,0 1 0 15,-3 4 0-15,0 1 0 0,-6 2 8 0,-3 3-8 16,-5 5 0-16,5 0 0 15,-6 3 12-15,6-1-2 0,-9-2 0 0,6 3 0 0,0 0-10 0,3-3 0 16,-3 0 0-16,1-2 0 0,5-1 0 0,0-2-11 16,-3-3 3-16,6-2 0 0,3-4 8 0,3-1 11 15,0-4-3-15,0-4 0 0,3 1-8 0,3-1 0 16,3-4 0-16,-3 1-11 0,3-6 11 0,3 1 14 16,2-4-3-16,7-1-1 0,-6 1-10 0,3-4 0 15,3-4 0-15,0 1 8 16,0-3-33-16,5 3-7 0,-5-5-2 0,3-4 0 15,3 4-158-15,-6-6-32 0</inkml:trace>
  <inkml:trace contextRef="#ctx0" brushRef="#br0" timeOffset="49026.46">960 9231 1681 0,'6'-13'36'0,"-6"8"8"0,0 2 2 0,0-2 2 16,0 0-38-16,0-1-10 0,0 1 0 0,-6 2 0 16,3 1 106-16,3 2 19 0,-9 0 4 0,3 0 1 0,0 5-29 0,1 0-5 15,-4 1-2-15,3 2 0 31,-3-1-60-31,-12 15-12 16,-9 15-2-16,3-3-1 0,7-5 3 0,5-2 1 16,-3-4 0-16,0 1 0 0,3-3-23 0,0 1 8 15,3-4-8-15,0 1 0 0,0-1 18 0,3-2-1 16,4 0 0-16,2 0 0 0,3-3-17 0,-6-2-14 16,6-1 2-16,6-2 1 0,-3 0-7 0,2 0-2 15,4-3 0-15,-3-2 0 0,9-3 20 0,0-3 0 16,0 1 0-16,-3-1 0 0,3-5 0 0,0 3 0 15,6-3 0-15,-1 3 0 0,-2-1 0 0,3 1 0 16,0 0 0-16,-9-1 0 0,6 4 0 0,-6-1 0 16,-1 3 0-16,1 3 0 0,-3-1 24 0,-3 6 8 15,0-2 1-15,0 4 1 0,-3 1-21 0,-3 2-4 16,-3-2-1-16,3 4 0 0,-6-1-8 0,0 2 8 0,0-1-8 16,-3 4 8-16,3-3-8 0,0 0 0 0,3 0 0 0,-2-1 0 15,5-1 0-15,0-1 0 0,5 0 0 0,-5-5 0 16,3 0 0-16,3-3-17 0,6 1 4 0,-3-4 1 15,3 1-189 1,0-3-38-16</inkml:trace>
  <inkml:trace contextRef="#ctx0" brushRef="#br0" timeOffset="49643.33">425 10570 345 0,'0'0'31'0,"0"0"-31"0,0 0 0 0,0-5 0 16,-3 0 135-16,3-1 21 0,0-2 4 0,-6 6 0 15,3-4-30-15,0 1-6 0,-6-3-2 0,9 3 0 16,-6 0-2-16,0-1 0 0,-3 1 0 0,3 0 0 16,6 5-41-16,-3-3-9 0,-9 0-2 0,3 1 0 15,0 2-24-15,6 2-6 0,-12-2-1 0,9 6 0 16,-9-1-13-16,7 0-2 0,-4 3-1 0,3 3 0 16,3-1-11-16,-3 1-2 0,3 0-8 0,3 2 12 15,-3-3-4-15,3 1-8 0,3 0 11 0,3-4-11 0,-3 1 0 16,6 0 0-16,-3 0 0 0,3-2 0 0,3-4 8 0,-3 1-8 15,3-3 0-15,0-3 0 0,2 1 8 0,-2-1-8 16,0-2 9-16,-6-3-9 0,6 2 8 0,-3-2-8 16,6 3 0-16,-9-3 9 0,3 0-9 0,0 0 0 15,0 3 9-15,-3 0-9 0,-3 5 0 0,6-6 0 16,-6 6 0-16,0 0 8 0,0 0-8 0,0 0 0 16,0 0 0-16,0 0 0 0,3 8 0 0,3 0 0 15,-6 0 0-15,0 0 0 0,6 0-8 0,0-3 0 16,3 3 0-16,3-2 0 15,-4-1-132-15,4-5-25 0</inkml:trace>
  <inkml:trace contextRef="#ctx0" brushRef="#br0" timeOffset="50116.6">942 9977 1868 0,'0'0'41'0,"0"0"9"0,0 0 2 0,0 0 0 15,-3 8-42-15,0 0-10 0,-2-2 0 0,5 4 0 16,-3-2 86-16,3 0 15 0,0 3 3 0,0-3 1 15,0 2-56-15,0 1-11 0,0-3-2 0,0 2-1 0,3 1-35 16,2-1 0-16,-5-2 0 0,0 3 0 0,0-3 0 0,0 2 0 16,0-2 0-16,0 0 0 0,0-8 32 0,0 0 0 15,0 0 0-15,0 6 0 0,0-6-32 0,0 0 0 16,0 0 0-16,0 0 0 0,0 0 0 0,0 0 0 16,0 0 0-16,0 0 0 0,0-6 0 0,6 1 0 15,-3 0 0-15,9-3 0 16,-3 3-39-16,-6-1-14 0,6 1-3 0,0-3-1 15,0 3-2-15,3 2 0 0,-3-2 0 0,3 5 0 16,-3 0 22-16,0 2 4 0,3 1 1 0,-4 2 0 0,4 1 16 0,-3 2 3 16,0-3 1-16,-3 3 0 0,3 0 35 0,-3 0 7 15,-3 0 2-15,6 0 0 0,-9 2 23 0,0-2 5 16,-6 0 0-16,0 3 1 0,0-1-21 0,-3 3-5 16,-6-2-1-16,-3 2 0 0,1-2-1 0,-4 2 0 15,0 3 0-15,-3-3-1119 0</inkml:trace>
  <inkml:trace contextRef="#ctx0" brushRef="#br0" timeOffset="55308.61">1219 11456 403 0,'0'0'17'0,"6"-2"5"0,0-1-22 0,3-2 0 16,-3 0 0-16,3-1 0 0,0 1 196 15,0 0 34-15,0-3 7 0,3 2 2 0,0 1-147 0,2 0-28 16,1 0-7-16,0-3-1 0,0 5-46 0,3 0-10 16,-3-2 0-16</inkml:trace>
  <inkml:trace contextRef="#ctx0" brushRef="#br0" timeOffset="56137.94">2752 10808 460 0,'0'-5'41'0,"3"2"-33"16,0-2-8-16,0 2 0 0,6-5 112 0,-3 3 20 16,3 0 4-16,0-3 0 0,3-3-52 0,3 3-12 15,-3 0-1-15,5-2-1 0,4 2-31 0,-3 0-7 16,3-3 0-16,9-2-408 15,2 3-82-15</inkml:trace>
  <inkml:trace contextRef="#ctx0" brushRef="#br0" timeOffset="56974.64">1276 11531 633 0,'-15'0'28'0,"15"0"6"0,0 0-34 0,0-3 0 15,0 3 0-15,0 0 0 0,-9-3 140 0,9 3 22 16,0 0 4-16,3-2 1 0,3-4-83 0,3 1-16 16,-3-3-3-16,3-2-1 0,6 2 0 0,0-6-1 15,5 4 0-15,1-3 0 0,6-1-39 0,-3 1-8 0,6-5-2 0,2-1 0 32,4 3-96-32,3-2-19 0,41-19-4 0,-14 7-1 0</inkml:trace>
  <inkml:trace contextRef="#ctx0" brushRef="#br0" timeOffset="57307.75">2731 10866 806 0,'3'-5'72'0,"0"-3"-58"15,3 3-14-15,3-3 0 0,3 3 211 0,3-6 39 16,6 1 8-16,3-4 2 0,2 1-169 0,10-5-34 16,6 2-6-16,8-3-596 15,10 1-119-15</inkml:trace>
  <inkml:trace contextRef="#ctx0" brushRef="#br0" timeOffset="58582.13">17087 9559 1440 0,'0'0'128'0,"0"-5"-103"16,-3 0-25-16,6 0 0 0,6-1 104 0,0 1 16 16,0-3 4-16,9 0 0 0,0 0-62 0,9 0-12 0,11-2-2 0,1 2-1 15,3-3-35-15,8 3-12 0,7-2 9 0,2-1-925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5T17:50:3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10280 0 0,'5'9'1093'0'0,"8"9"-839"0"0,-12-18-210 0 0,-1 1 1 0 0,1-1-1 0 0,-1 1 1 0 0,1-1-1 0 0,-1 1 1 0 0,0-1-1 0 0,1 1 0 0 0,-1-1 1 0 0,0 1-1 0 0,1-1 1 0 0,-1 1-1 0 0,0 0 1 0 0,1-1-1 0 0,-1 1 1 0 0,0-1-1 0 0,0 1 1 0 0,0 0-1 0 0,0-1 0 0 0,0 1 1 0 0,0 0-1 0 0,0-1 1 0 0,0 1-1 0 0,0-1 1 0 0,0 1-1 0 0,0 0 1 0 0,0-1-1 0 0,0 1 1 0 0,0 0-1 0 0,-1-1 0 0 0,1 1 1 0 0,0-1-1 0 0,0 1 1 0 0,-1 0-1 0 0,1-1 1 0 0,0 1-1 0 0,-1 0 1 0 0,1-1-6 0 0,-1 1 0 0 0,1 0 0 0 0,0-1 0 0 0,0 1 0 0 0,0 0 0 0 0,0 0 0 0 0,0-1 0 0 0,0 1 0 0 0,0 0 0 0 0,0-1 0 0 0,1 1 0 0 0,-1 0 0 0 0,0-1 0 0 0,0 1 0 0 0,0 0 0 0 0,1-1 0 0 0,-1 1 0 0 0,0-1 0 0 0,1 1 0 0 0,-1 0 0 0 0,0-1 0 0 0,2 2 0 0 0,3 9 172 0 0,-8 48 49 0 0,2-41-348 0 0,-1-1 1 0 0,-1 0-1 0 0,-6 23 1 0 0,-4 19-243 0 0,9-39 206 0 0,-8 25 1 0 0,-4 16 10 0 0,-17 133-31 0 0,10-35 266 0 0,5-28 20 0 0,15-105-92 0 0,0 40 1 0 0,0 7-48 0 0,-1-40 19 0 0,1 1 1 0 0,3 33 0 0 0,0-49 36 0 0,-1 0 1 0 0,-3 19 0 0 0,2-22 26 0 0,0 1 0 0 0,2-1 0 0 0,0 19 1 0 0,0-23-14 0 0,0-2-58 0 0,4-4-34 0 0,-2-6-32 0 0,-1 0-1 0 0,1 0 1 0 0,0 0 0 0 0,-1 0 0 0 0,1 0-1 0 0,-1 0 1 0 0,1 0 0 0 0,2-3 0 0 0,-2 2-59 0 0,1-1 0 0 0,-1 0 1 0 0,1 0-1 0 0,-1 0 1 0 0,0 0-1 0 0,0 0 0 0 0,-1 0 1 0 0,1-1-1 0 0,1-5 1 0 0,2-5-371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5T17:50:3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6912 0 0,'9'5'529'0'0,"0"-1"1"0"0,0 1-1 0 0,0-1 1 0 0,0-1 0 0 0,0 0-1 0 0,19 3 1 0 0,-7-3 11 0 0,-1-1 0 0 0,24 0 0 0 0,-41-2-643 0 0,-1 1-149 0 0,10 4-101 0 0,-10-4 271 0 0,0-1 0 0 0,0 1 0 0 0,0 0 0 0 0,0 0 1 0 0,0 0-1 0 0,0 0 0 0 0,3 3 0 0 0,-4-3-441 0 0,-1-1-72 0 0,1 1-532 0 0,6 2-2082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5T17:50:3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12696 0 0,'-26'11'580'0'0,"25"-11"-556"0"0,1 0 1 0 0,-1 1 0 0 0,0-1 0 0 0,1 1 0 0 0,-1-1 0 0 0,0 0 0 0 0,1 1-1 0 0,-1 0 1 0 0,1-1 0 0 0,-1 1 0 0 0,1-1 0 0 0,-1 1 0 0 0,1 0 0 0 0,-1-1-1 0 0,1 1 1 0 0,0 0 0 0 0,-1-1 0 0 0,1 1 0 0 0,0 0 0 0 0,0-1 0 0 0,-1 1-1 0 0,1 0 1 0 0,0 0 0 0 0,0 0 0 0 0,0-1 0 0 0,0 1 0 0 0,0 0 0 0 0,0 0-1 0 0,0-1 1 0 0,0 1 0 0 0,1 1 0 0 0,-1-1-25 0 0,0 1 0 0 0,0-1 0 0 0,0 1 0 0 0,0 0 0 0 0,0-1 0 0 0,-1 1 0 0 0,1-1 0 0 0,0 1 1 0 0,-2 1-1 0 0,0 3 258 0 0,0-1 1 0 0,1 0 0 0 0,-1 1-1 0 0,1-1 1 0 0,0 1 0 0 0,0-1-1 0 0,1 1 1 0 0,-1 8 0 0 0,1-11-145 0 0,0 0 1 0 0,0 0-1 0 0,-1 0 1 0 0,0-1 0 0 0,0 1-1 0 0,1 0 1 0 0,-2 0 0 0 0,0 2-1 0 0,-6 18 204 0 0,7-17-295 0 0,0 0 1 0 0,-1 0-1 0 0,0 0 1 0 0,-1 0-1 0 0,1 0 1 0 0,-5 6-1 0 0,4-6-148 0 0,0 0 0 0 0,0 1 0 0 0,1-1 0 0 0,-3 11-1 0 0,1 3-448 0 0,3-10-566 0 0,-1 1 1 0 0,-5 14-1 0 0,-9 18-877 0 0,3-6-20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5T17:50:3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6448 0 0,'0'0'498'0'0,"0"2"-327"0"0,-2 17-2 0 0,2-15 241 0 0,-1 0 0 0 0,1 0 0 0 0,0 0 0 0 0,0 1 0 0 0,0-1 0 0 0,0 0 0 0 0,1 0 0 0 0,1 4 0 0 0,-1-2 183 0 0,0-1 0 0 0,0 1 0 0 0,-1 11 0 0 0,0-11-290 0 0,1 0 0 0 0,-1 1 0 0 0,3 8 0 0 0,12 46-196 0 0,-4 0 0 0 0,8 103 0 0 0,-14 127-508 0 0,-5-228 497 0 0,5 58-97 0 0,-1-57 16 0 0,2 28 139 0 0,2 57-757 0 0,-11-84-3352 0 0,3-64 185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5T17:50:3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7832 0 0,'0'0'602'0'0,"1"2"-284"0"0,0-1-163 0 0,0 1-6 0 0,1 0 1 0 0,-1-1 0 0 0,0 1-1 0 0,1 0 1 0 0,0-1 0 0 0,-1 1 0 0 0,1-1-1 0 0,0 1 1 0 0,-1-1 0 0 0,1 0 0 0 0,0 0-1 0 0,0 0 1 0 0,0 0 0 0 0,0 0-1 0 0,0 0 1 0 0,1-1 0 0 0,-1 1 0 0 0,0-1-1 0 0,0 1 1 0 0,0-1 0 0 0,1 0 0 0 0,2 0-1 0 0,4 1-151 0 0,1-2 1 0 0,0 1-1 0 0,0-1 0 0 0,0-1 0 0 0,0 0 0 0 0,-1 0 0 0 0,11-4 1 0 0,10-7-243 0 0,49-29 0 0 0,-55 28 90 0 0,8-7-940 0 0,-17 8-2730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5T17:50:3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9216 0 0,'0'0'408'0'0,"-5"6"80"0"0,1 5-392 0 0,4-1-96 0 0,0 0 0 0 0,0 4 0 0 0,-3-1 1328 0 0,-1 4 240 0 0,8 0 56 0 0,-4 5 8 0 0,-4-3-1097 0 0,0 3-215 0 0,0 5-48 0 0,1-3-8 0 0,-2 3-872 0 0,-2 4-167 0 0,3 4-41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CE009C-48E4-3A49-84D3-7177C432EBF4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5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5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75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EB4021-ADBB-1F47-ADFD-360E8605D7A1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6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6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68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CC1BB7-80EF-BF41-9328-25138190824F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7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7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06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6B8668-7E28-584A-BB1D-86D43F7A5FD9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84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8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38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E303F1-BF8C-9842-8CCE-86CEFF9B1491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9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9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17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9B37FF-9BAC-CF4A-BE97-4AFA256E3DA4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0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0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42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383D90-598C-4A49-8B6C-A05CC8A2E3FD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1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1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0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96CC5E-24F4-FA4C-BF60-7AF61C788113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2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2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27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7CEEE8-EB9C-7146-B922-91A07BD653BE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3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3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43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895A5C-60B4-0545-B59A-B9FC7C4EC9F6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4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99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739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4B765B-3C8B-2949-8496-4A304B97914E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55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55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15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2DA322-8DFE-194B-BFCB-9270FFB367D2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66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6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73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Preserve spatial structure of input</a:t>
            </a:r>
          </a:p>
        </p:txBody>
      </p:sp>
    </p:spTree>
    <p:extLst>
      <p:ext uri="{BB962C8B-B14F-4D97-AF65-F5344CB8AC3E}">
        <p14:creationId xmlns:p14="http://schemas.microsoft.com/office/powerpoint/2010/main" val="1593028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261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324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0228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223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516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203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13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C6542B-FAD7-C74E-BE86-22B37A77DFE0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8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8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676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3442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Shape 6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Convnet is stack of layers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Look at how an image progresses through the network, and sizes of output after each layer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Car image is photo taken by Lane McIntosh, permission to use.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5180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Here have examples of activation maps produced by each filter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Each filter is slid over input to layer to produce an activation map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Because of sliding, call convolutional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Conv with neg. of filter (cross correlation)</a:t>
            </a:r>
          </a:p>
        </p:txBody>
      </p:sp>
    </p:spTree>
    <p:extLst>
      <p:ext uri="{BB962C8B-B14F-4D97-AF65-F5344CB8AC3E}">
        <p14:creationId xmlns:p14="http://schemas.microsoft.com/office/powerpoint/2010/main" val="22359029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01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788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Shape 7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81456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Shape 7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2688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Shape 7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2141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8744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Shape 7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6533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Shape 7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112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B106AA-CBB5-F143-B605-E887C74369A9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9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9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88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Shape 7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842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Shape 7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28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Shape 7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0995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Shape 8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2464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Shape 8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4392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Shape 8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2401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Shape 8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9011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495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Shape 8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463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Shape 8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897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03F473-8142-AA4A-A1B1-7FE7E95DFD08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0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0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64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Shape 8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(</a:t>
            </a:r>
            <a:r>
              <a:rPr lang="en" sz="3000">
                <a:solidFill>
                  <a:srgbClr val="0000FF"/>
                </a:solidFill>
              </a:rPr>
              <a:t>32</a:t>
            </a:r>
            <a:r>
              <a:rPr lang="en" sz="3000">
                <a:solidFill>
                  <a:schemeClr val="dk1"/>
                </a:solidFill>
              </a:rPr>
              <a:t>+2*</a:t>
            </a:r>
            <a:r>
              <a:rPr lang="en" sz="3000">
                <a:solidFill>
                  <a:srgbClr val="9900FF"/>
                </a:solidFill>
              </a:rPr>
              <a:t>2</a:t>
            </a:r>
            <a:r>
              <a:rPr lang="en" sz="3000">
                <a:solidFill>
                  <a:schemeClr val="dk1"/>
                </a:solidFill>
              </a:rPr>
              <a:t>-</a:t>
            </a:r>
            <a:r>
              <a:rPr lang="en" sz="3000">
                <a:solidFill>
                  <a:srgbClr val="FF00FF"/>
                </a:solidFill>
              </a:rPr>
              <a:t>5</a:t>
            </a:r>
            <a:r>
              <a:rPr lang="en" sz="3000">
                <a:solidFill>
                  <a:schemeClr val="dk1"/>
                </a:solidFill>
              </a:rPr>
              <a:t>)/</a:t>
            </a:r>
            <a:r>
              <a:rPr lang="en" sz="3000">
                <a:solidFill>
                  <a:srgbClr val="38761D"/>
                </a:solidFill>
              </a:rPr>
              <a:t>1</a:t>
            </a:r>
            <a:r>
              <a:rPr lang="en" sz="3000">
                <a:solidFill>
                  <a:schemeClr val="dk1"/>
                </a:solidFill>
              </a:rPr>
              <a:t>+1 = 32 spatially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(Input size + 2*padding - stride) / 1 + 1 for new spatial size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10 filters</a:t>
            </a:r>
          </a:p>
        </p:txBody>
      </p:sp>
    </p:spTree>
    <p:extLst>
      <p:ext uri="{BB962C8B-B14F-4D97-AF65-F5344CB8AC3E}">
        <p14:creationId xmlns:p14="http://schemas.microsoft.com/office/powerpoint/2010/main" val="7930516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Shape 9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3576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Shape 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each filter has </a:t>
            </a:r>
            <a:r>
              <a:rPr lang="en" sz="3000">
                <a:solidFill>
                  <a:srgbClr val="FF00FF"/>
                </a:solidFill>
              </a:rPr>
              <a:t>5*5</a:t>
            </a:r>
            <a:r>
              <a:rPr lang="en" sz="3000">
                <a:solidFill>
                  <a:schemeClr val="dk1"/>
                </a:solidFill>
              </a:rPr>
              <a:t>*</a:t>
            </a:r>
            <a:r>
              <a:rPr lang="en" sz="3000">
                <a:solidFill>
                  <a:srgbClr val="FF9900"/>
                </a:solidFill>
              </a:rPr>
              <a:t>3</a:t>
            </a:r>
            <a:r>
              <a:rPr lang="en" sz="3000">
                <a:solidFill>
                  <a:schemeClr val="dk1"/>
                </a:solidFill>
              </a:rPr>
              <a:t> + 1 = </a:t>
            </a:r>
            <a:r>
              <a:rPr lang="en" sz="3000">
                <a:solidFill>
                  <a:srgbClr val="38761D"/>
                </a:solidFill>
              </a:rPr>
              <a:t>76</a:t>
            </a:r>
            <a:r>
              <a:rPr lang="en" sz="3000">
                <a:solidFill>
                  <a:schemeClr val="dk1"/>
                </a:solidFill>
              </a:rPr>
              <a:t> params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Char char="+"/>
            </a:pPr>
            <a:r>
              <a:rPr lang="en" sz="3000">
                <a:solidFill>
                  <a:schemeClr val="dk1"/>
                </a:solidFill>
              </a:rPr>
              <a:t>1 for bias</a:t>
            </a:r>
          </a:p>
        </p:txBody>
      </p:sp>
    </p:spTree>
    <p:extLst>
      <p:ext uri="{BB962C8B-B14F-4D97-AF65-F5344CB8AC3E}">
        <p14:creationId xmlns:p14="http://schemas.microsoft.com/office/powerpoint/2010/main" val="12931272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Shape 9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1235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Shape 9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3377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2186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Shape 9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Shape 9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3676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Shape 9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Shape 9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2675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Shape 10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Shape 10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Preserve spatial structure of input</a:t>
            </a:r>
          </a:p>
        </p:txBody>
      </p:sp>
    </p:spTree>
    <p:extLst>
      <p:ext uri="{BB962C8B-B14F-4D97-AF65-F5344CB8AC3E}">
        <p14:creationId xmlns:p14="http://schemas.microsoft.com/office/powerpoint/2010/main" val="632633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51967B-833A-3C4C-9FFF-74633ECF815E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1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1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71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069CCA-65E5-FD41-89E5-B4F871A183D2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2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2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32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04F6C2-96C6-4148-A8B1-125EB4250CD0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3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3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73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106BF8-0553-E244-B1AF-55842EA5F679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03289" y="6223800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3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9" Type="http://schemas.openxmlformats.org/officeDocument/2006/relationships/tags" Target="../tags/tag141.xml"/><Relationship Id="rId21" Type="http://schemas.openxmlformats.org/officeDocument/2006/relationships/tags" Target="../tags/tag123.xml"/><Relationship Id="rId34" Type="http://schemas.openxmlformats.org/officeDocument/2006/relationships/tags" Target="../tags/tag136.xml"/><Relationship Id="rId42" Type="http://schemas.openxmlformats.org/officeDocument/2006/relationships/tags" Target="../tags/tag144.xml"/><Relationship Id="rId47" Type="http://schemas.openxmlformats.org/officeDocument/2006/relationships/tags" Target="../tags/tag149.xml"/><Relationship Id="rId50" Type="http://schemas.openxmlformats.org/officeDocument/2006/relationships/tags" Target="../tags/tag152.xml"/><Relationship Id="rId55" Type="http://schemas.openxmlformats.org/officeDocument/2006/relationships/tags" Target="../tags/tag157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9" Type="http://schemas.openxmlformats.org/officeDocument/2006/relationships/tags" Target="../tags/tag131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32" Type="http://schemas.openxmlformats.org/officeDocument/2006/relationships/tags" Target="../tags/tag134.xml"/><Relationship Id="rId37" Type="http://schemas.openxmlformats.org/officeDocument/2006/relationships/tags" Target="../tags/tag139.xml"/><Relationship Id="rId40" Type="http://schemas.openxmlformats.org/officeDocument/2006/relationships/tags" Target="../tags/tag142.xml"/><Relationship Id="rId45" Type="http://schemas.openxmlformats.org/officeDocument/2006/relationships/tags" Target="../tags/tag147.xml"/><Relationship Id="rId53" Type="http://schemas.openxmlformats.org/officeDocument/2006/relationships/tags" Target="../tags/tag155.xml"/><Relationship Id="rId58" Type="http://schemas.openxmlformats.org/officeDocument/2006/relationships/tags" Target="../tags/tag160.xml"/><Relationship Id="rId5" Type="http://schemas.openxmlformats.org/officeDocument/2006/relationships/tags" Target="../tags/tag107.xml"/><Relationship Id="rId61" Type="http://schemas.openxmlformats.org/officeDocument/2006/relationships/tags" Target="../tags/tag163.xml"/><Relationship Id="rId19" Type="http://schemas.openxmlformats.org/officeDocument/2006/relationships/tags" Target="../tags/tag12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tags" Target="../tags/tag132.xml"/><Relationship Id="rId35" Type="http://schemas.openxmlformats.org/officeDocument/2006/relationships/tags" Target="../tags/tag137.xml"/><Relationship Id="rId43" Type="http://schemas.openxmlformats.org/officeDocument/2006/relationships/tags" Target="../tags/tag145.xml"/><Relationship Id="rId48" Type="http://schemas.openxmlformats.org/officeDocument/2006/relationships/tags" Target="../tags/tag150.xml"/><Relationship Id="rId56" Type="http://schemas.openxmlformats.org/officeDocument/2006/relationships/tags" Target="../tags/tag158.xml"/><Relationship Id="rId8" Type="http://schemas.openxmlformats.org/officeDocument/2006/relationships/tags" Target="../tags/tag110.xml"/><Relationship Id="rId51" Type="http://schemas.openxmlformats.org/officeDocument/2006/relationships/tags" Target="../tags/tag153.xml"/><Relationship Id="rId3" Type="http://schemas.openxmlformats.org/officeDocument/2006/relationships/tags" Target="../tags/tag105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33" Type="http://schemas.openxmlformats.org/officeDocument/2006/relationships/tags" Target="../tags/tag135.xml"/><Relationship Id="rId38" Type="http://schemas.openxmlformats.org/officeDocument/2006/relationships/tags" Target="../tags/tag140.xml"/><Relationship Id="rId46" Type="http://schemas.openxmlformats.org/officeDocument/2006/relationships/tags" Target="../tags/tag148.xml"/><Relationship Id="rId59" Type="http://schemas.openxmlformats.org/officeDocument/2006/relationships/tags" Target="../tags/tag161.xml"/><Relationship Id="rId20" Type="http://schemas.openxmlformats.org/officeDocument/2006/relationships/tags" Target="../tags/tag122.xml"/><Relationship Id="rId41" Type="http://schemas.openxmlformats.org/officeDocument/2006/relationships/tags" Target="../tags/tag143.xml"/><Relationship Id="rId54" Type="http://schemas.openxmlformats.org/officeDocument/2006/relationships/tags" Target="../tags/tag156.xml"/><Relationship Id="rId62" Type="http://schemas.openxmlformats.org/officeDocument/2006/relationships/slideLayout" Target="../slideLayouts/slideLayout13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36" Type="http://schemas.openxmlformats.org/officeDocument/2006/relationships/tags" Target="../tags/tag138.xml"/><Relationship Id="rId49" Type="http://schemas.openxmlformats.org/officeDocument/2006/relationships/tags" Target="../tags/tag151.xml"/><Relationship Id="rId57" Type="http://schemas.openxmlformats.org/officeDocument/2006/relationships/tags" Target="../tags/tag159.xml"/><Relationship Id="rId10" Type="http://schemas.openxmlformats.org/officeDocument/2006/relationships/tags" Target="../tags/tag112.xml"/><Relationship Id="rId31" Type="http://schemas.openxmlformats.org/officeDocument/2006/relationships/tags" Target="../tags/tag133.xml"/><Relationship Id="rId44" Type="http://schemas.openxmlformats.org/officeDocument/2006/relationships/tags" Target="../tags/tag146.xml"/><Relationship Id="rId52" Type="http://schemas.openxmlformats.org/officeDocument/2006/relationships/tags" Target="../tags/tag154.xml"/><Relationship Id="rId60" Type="http://schemas.openxmlformats.org/officeDocument/2006/relationships/tags" Target="../tags/tag162.xml"/><Relationship Id="rId4" Type="http://schemas.openxmlformats.org/officeDocument/2006/relationships/tags" Target="../tags/tag106.xml"/><Relationship Id="rId9" Type="http://schemas.openxmlformats.org/officeDocument/2006/relationships/tags" Target="../tags/tag11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tags" Target="../tags/tag189.xml"/><Relationship Id="rId21" Type="http://schemas.openxmlformats.org/officeDocument/2006/relationships/tags" Target="../tags/tag184.xml"/><Relationship Id="rId34" Type="http://schemas.openxmlformats.org/officeDocument/2006/relationships/tags" Target="../tags/tag197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tags" Target="../tags/tag188.xml"/><Relationship Id="rId33" Type="http://schemas.openxmlformats.org/officeDocument/2006/relationships/tags" Target="../tags/tag196.xml"/><Relationship Id="rId38" Type="http://schemas.openxmlformats.org/officeDocument/2006/relationships/image" Target="../media/image5.png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tags" Target="../tags/tag183.xml"/><Relationship Id="rId29" Type="http://schemas.openxmlformats.org/officeDocument/2006/relationships/tags" Target="../tags/tag192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tags" Target="../tags/tag187.xml"/><Relationship Id="rId32" Type="http://schemas.openxmlformats.org/officeDocument/2006/relationships/tags" Target="../tags/tag195.xml"/><Relationship Id="rId37" Type="http://schemas.openxmlformats.org/officeDocument/2006/relationships/notesSlide" Target="../notesSlides/notesSlide7.xml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28" Type="http://schemas.openxmlformats.org/officeDocument/2006/relationships/tags" Target="../tags/tag191.xml"/><Relationship Id="rId36" Type="http://schemas.openxmlformats.org/officeDocument/2006/relationships/slideLayout" Target="../slideLayouts/slideLayout18.xml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31" Type="http://schemas.openxmlformats.org/officeDocument/2006/relationships/tags" Target="../tags/tag194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tags" Target="../tags/tag185.xml"/><Relationship Id="rId27" Type="http://schemas.openxmlformats.org/officeDocument/2006/relationships/tags" Target="../tags/tag190.xml"/><Relationship Id="rId30" Type="http://schemas.openxmlformats.org/officeDocument/2006/relationships/tags" Target="../tags/tag193.xml"/><Relationship Id="rId35" Type="http://schemas.openxmlformats.org/officeDocument/2006/relationships/tags" Target="../tags/tag198.xml"/><Relationship Id="rId8" Type="http://schemas.openxmlformats.org/officeDocument/2006/relationships/tags" Target="../tags/tag171.xml"/><Relationship Id="rId3" Type="http://schemas.openxmlformats.org/officeDocument/2006/relationships/tags" Target="../tags/tag16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53.png"/><Relationship Id="rId3" Type="http://schemas.openxmlformats.org/officeDocument/2006/relationships/image" Target="../media/image6.png"/><Relationship Id="rId7" Type="http://schemas.openxmlformats.org/officeDocument/2006/relationships/image" Target="../media/image50.png"/><Relationship Id="rId12" Type="http://schemas.openxmlformats.org/officeDocument/2006/relationships/customXml" Target="../ink/ink7.xml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9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4.xml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5" Type="http://schemas.openxmlformats.org/officeDocument/2006/relationships/image" Target="../media/image54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51.png"/><Relationship Id="rId1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tvault-my.sharepoint.com/:x:/g/personal/dbatra8_gatech_edu/EY4_65XOzWtOkXSSz2WgpoUBY8ux2gY9PsRzR6KnglIFEQ?e=4tnKWI" TargetMode="External"/><Relationship Id="rId2" Type="http://schemas.openxmlformats.org/officeDocument/2006/relationships/hyperlink" Target="https://evalai.cloudcv.org/web/challenges/challenge-page/684/leaderboard/1853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customXml" Target="../ink/ink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customXml" Target="../ink/ink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image" Target="../media/image3.png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slideLayout" Target="../slideLayouts/slideLayout1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notesSlide" Target="../notesSlides/notesSlide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" Type="http://schemas.openxmlformats.org/officeDocument/2006/relationships/tags" Target="../tags/tag7.xml"/><Relationship Id="rId71" Type="http://schemas.openxmlformats.org/officeDocument/2006/relationships/tags" Target="../tags/tag7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github.com/torch/torch7/blob/master/COPYRIGHT.txt" TargetMode="External"/><Relationship Id="rId5" Type="http://schemas.openxmlformats.org/officeDocument/2006/relationships/hyperlink" Target="http://torch.ch/" TargetMode="External"/><Relationship Id="rId4" Type="http://schemas.openxmlformats.org/officeDocument/2006/relationships/image" Target="../media/image3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image" Target="../media/image4.png"/><Relationship Id="rId2" Type="http://schemas.openxmlformats.org/officeDocument/2006/relationships/tags" Target="../tags/tag73.xml"/><Relationship Id="rId16" Type="http://schemas.openxmlformats.org/officeDocument/2006/relationships/notesSlide" Target="../notesSlides/notesSlide6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slideLayout" Target="../slideLayouts/slideLayout18.xml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10" Type="http://schemas.openxmlformats.org/officeDocument/2006/relationships/tags" Target="../tags/tag95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/>
              <a:t>Georgia </a:t>
            </a:r>
            <a:r>
              <a:rPr lang="en-US" sz="2800" dirty="0"/>
              <a:t>Tech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Convolutional Neural Networks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Stride, padding 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Pooling layers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Fully-connected layers as convolutions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for programmers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25" name="SMARTInkShape-Group514">
            <a:extLst>
              <a:ext uri="{FF2B5EF4-FFF2-40B4-BE49-F238E27FC236}">
                <a16:creationId xmlns:a16="http://schemas.microsoft.com/office/drawing/2014/main" id="{7897C5C2-CF68-B846-9E03-0894B92281EB}"/>
              </a:ext>
            </a:extLst>
          </p:cNvPr>
          <p:cNvGrpSpPr/>
          <p:nvPr/>
        </p:nvGrpSpPr>
        <p:grpSpPr>
          <a:xfrm>
            <a:off x="518031" y="1155014"/>
            <a:ext cx="562462" cy="721084"/>
            <a:chOff x="518031" y="964515"/>
            <a:chExt cx="562462" cy="721084"/>
          </a:xfrm>
        </p:grpSpPr>
        <p:sp>
          <p:nvSpPr>
            <p:cNvPr id="26" name="SMARTInkShape-2163">
              <a:extLst>
                <a:ext uri="{FF2B5EF4-FFF2-40B4-BE49-F238E27FC236}">
                  <a16:creationId xmlns:a16="http://schemas.microsoft.com/office/drawing/2014/main" id="{990B4AC8-8E19-E94E-BE77-C0EEBC69672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 bwMode="auto">
            <a:xfrm>
              <a:off x="886598" y="964515"/>
              <a:ext cx="193895" cy="721084"/>
            </a:xfrm>
            <a:custGeom>
              <a:avLst/>
              <a:gdLst/>
              <a:ahLst/>
              <a:cxnLst/>
              <a:rect l="0" t="0" r="0" b="0"/>
              <a:pathLst>
                <a:path w="193895" h="721084">
                  <a:moveTo>
                    <a:pt x="86738" y="8821"/>
                  </a:moveTo>
                  <a:lnTo>
                    <a:pt x="86738" y="8821"/>
                  </a:lnTo>
                  <a:lnTo>
                    <a:pt x="81998" y="4080"/>
                  </a:lnTo>
                  <a:lnTo>
                    <a:pt x="77024" y="1753"/>
                  </a:lnTo>
                  <a:lnTo>
                    <a:pt x="56927" y="0"/>
                  </a:lnTo>
                  <a:lnTo>
                    <a:pt x="18992" y="20018"/>
                  </a:lnTo>
                  <a:lnTo>
                    <a:pt x="9334" y="31657"/>
                  </a:lnTo>
                  <a:lnTo>
                    <a:pt x="2727" y="47744"/>
                  </a:lnTo>
                  <a:lnTo>
                    <a:pt x="0" y="78121"/>
                  </a:lnTo>
                  <a:lnTo>
                    <a:pt x="4818" y="120847"/>
                  </a:lnTo>
                  <a:lnTo>
                    <a:pt x="8557" y="162068"/>
                  </a:lnTo>
                  <a:lnTo>
                    <a:pt x="15948" y="200410"/>
                  </a:lnTo>
                  <a:lnTo>
                    <a:pt x="21776" y="238559"/>
                  </a:lnTo>
                  <a:lnTo>
                    <a:pt x="23503" y="282274"/>
                  </a:lnTo>
                  <a:lnTo>
                    <a:pt x="21369" y="317716"/>
                  </a:lnTo>
                  <a:lnTo>
                    <a:pt x="16499" y="361099"/>
                  </a:lnTo>
                  <a:lnTo>
                    <a:pt x="15833" y="392269"/>
                  </a:lnTo>
                  <a:lnTo>
                    <a:pt x="14545" y="426297"/>
                  </a:lnTo>
                  <a:lnTo>
                    <a:pt x="9234" y="466775"/>
                  </a:lnTo>
                  <a:lnTo>
                    <a:pt x="6936" y="510267"/>
                  </a:lnTo>
                  <a:lnTo>
                    <a:pt x="6538" y="545012"/>
                  </a:lnTo>
                  <a:lnTo>
                    <a:pt x="6404" y="587568"/>
                  </a:lnTo>
                  <a:lnTo>
                    <a:pt x="6381" y="625022"/>
                  </a:lnTo>
                  <a:lnTo>
                    <a:pt x="6374" y="662798"/>
                  </a:lnTo>
                  <a:lnTo>
                    <a:pt x="7364" y="707150"/>
                  </a:lnTo>
                  <a:lnTo>
                    <a:pt x="9017" y="712499"/>
                  </a:lnTo>
                  <a:lnTo>
                    <a:pt x="11112" y="716064"/>
                  </a:lnTo>
                  <a:lnTo>
                    <a:pt x="13500" y="718441"/>
                  </a:lnTo>
                  <a:lnTo>
                    <a:pt x="18800" y="721083"/>
                  </a:lnTo>
                  <a:lnTo>
                    <a:pt x="41583" y="717829"/>
                  </a:lnTo>
                  <a:lnTo>
                    <a:pt x="79693" y="702696"/>
                  </a:lnTo>
                  <a:lnTo>
                    <a:pt x="117834" y="697278"/>
                  </a:lnTo>
                  <a:lnTo>
                    <a:pt x="153719" y="689830"/>
                  </a:lnTo>
                  <a:lnTo>
                    <a:pt x="193894" y="6785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SMARTInkShape-2164">
              <a:extLst>
                <a:ext uri="{FF2B5EF4-FFF2-40B4-BE49-F238E27FC236}">
                  <a16:creationId xmlns:a16="http://schemas.microsoft.com/office/drawing/2014/main" id="{C8B1C9D5-F16F-6749-904D-840442E30A2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 bwMode="auto">
            <a:xfrm>
              <a:off x="518031" y="1173574"/>
              <a:ext cx="205275" cy="511505"/>
            </a:xfrm>
            <a:custGeom>
              <a:avLst/>
              <a:gdLst/>
              <a:ahLst/>
              <a:cxnLst/>
              <a:rect l="0" t="0" r="0" b="0"/>
              <a:pathLst>
                <a:path w="205275" h="511505">
                  <a:moveTo>
                    <a:pt x="8821" y="5145"/>
                  </a:moveTo>
                  <a:lnTo>
                    <a:pt x="8821" y="5145"/>
                  </a:lnTo>
                  <a:lnTo>
                    <a:pt x="8821" y="0"/>
                  </a:lnTo>
                  <a:lnTo>
                    <a:pt x="8821" y="4271"/>
                  </a:lnTo>
                  <a:lnTo>
                    <a:pt x="1132" y="37614"/>
                  </a:lnTo>
                  <a:lnTo>
                    <a:pt x="259" y="69887"/>
                  </a:lnTo>
                  <a:lnTo>
                    <a:pt x="0" y="110868"/>
                  </a:lnTo>
                  <a:lnTo>
                    <a:pt x="2585" y="129193"/>
                  </a:lnTo>
                  <a:lnTo>
                    <a:pt x="8034" y="141637"/>
                  </a:lnTo>
                  <a:lnTo>
                    <a:pt x="22258" y="158806"/>
                  </a:lnTo>
                  <a:lnTo>
                    <a:pt x="33313" y="167035"/>
                  </a:lnTo>
                  <a:lnTo>
                    <a:pt x="41024" y="167642"/>
                  </a:lnTo>
                  <a:lnTo>
                    <a:pt x="83789" y="158750"/>
                  </a:lnTo>
                  <a:lnTo>
                    <a:pt x="97041" y="149812"/>
                  </a:lnTo>
                  <a:lnTo>
                    <a:pt x="121605" y="122643"/>
                  </a:lnTo>
                  <a:lnTo>
                    <a:pt x="132038" y="104660"/>
                  </a:lnTo>
                  <a:lnTo>
                    <a:pt x="139587" y="67483"/>
                  </a:lnTo>
                  <a:lnTo>
                    <a:pt x="141824" y="44010"/>
                  </a:lnTo>
                  <a:lnTo>
                    <a:pt x="139702" y="34655"/>
                  </a:lnTo>
                  <a:lnTo>
                    <a:pt x="137747" y="30771"/>
                  </a:lnTo>
                  <a:lnTo>
                    <a:pt x="135451" y="29175"/>
                  </a:lnTo>
                  <a:lnTo>
                    <a:pt x="132928" y="29102"/>
                  </a:lnTo>
                  <a:lnTo>
                    <a:pt x="130254" y="30046"/>
                  </a:lnTo>
                  <a:lnTo>
                    <a:pt x="124638" y="36386"/>
                  </a:lnTo>
                  <a:lnTo>
                    <a:pt x="121751" y="40855"/>
                  </a:lnTo>
                  <a:lnTo>
                    <a:pt x="120818" y="45819"/>
                  </a:lnTo>
                  <a:lnTo>
                    <a:pt x="124172" y="83347"/>
                  </a:lnTo>
                  <a:lnTo>
                    <a:pt x="134524" y="125453"/>
                  </a:lnTo>
                  <a:lnTo>
                    <a:pt x="145878" y="164949"/>
                  </a:lnTo>
                  <a:lnTo>
                    <a:pt x="154712" y="201874"/>
                  </a:lnTo>
                  <a:lnTo>
                    <a:pt x="160643" y="232478"/>
                  </a:lnTo>
                  <a:lnTo>
                    <a:pt x="165594" y="265924"/>
                  </a:lnTo>
                  <a:lnTo>
                    <a:pt x="167795" y="300633"/>
                  </a:lnTo>
                  <a:lnTo>
                    <a:pt x="173774" y="339421"/>
                  </a:lnTo>
                  <a:lnTo>
                    <a:pt x="177554" y="381178"/>
                  </a:lnTo>
                  <a:lnTo>
                    <a:pt x="178209" y="418959"/>
                  </a:lnTo>
                  <a:lnTo>
                    <a:pt x="175784" y="459397"/>
                  </a:lnTo>
                  <a:lnTo>
                    <a:pt x="170339" y="476910"/>
                  </a:lnTo>
                  <a:lnTo>
                    <a:pt x="149802" y="505829"/>
                  </a:lnTo>
                  <a:lnTo>
                    <a:pt x="137956" y="510445"/>
                  </a:lnTo>
                  <a:lnTo>
                    <a:pt x="124753" y="511504"/>
                  </a:lnTo>
                  <a:lnTo>
                    <a:pt x="115578" y="508667"/>
                  </a:lnTo>
                  <a:lnTo>
                    <a:pt x="98457" y="495949"/>
                  </a:lnTo>
                  <a:lnTo>
                    <a:pt x="83279" y="480359"/>
                  </a:lnTo>
                  <a:lnTo>
                    <a:pt x="68358" y="454077"/>
                  </a:lnTo>
                  <a:lnTo>
                    <a:pt x="67364" y="448300"/>
                  </a:lnTo>
                  <a:lnTo>
                    <a:pt x="68905" y="436590"/>
                  </a:lnTo>
                  <a:lnTo>
                    <a:pt x="95973" y="396273"/>
                  </a:lnTo>
                  <a:lnTo>
                    <a:pt x="120110" y="375247"/>
                  </a:lnTo>
                  <a:lnTo>
                    <a:pt x="144983" y="359765"/>
                  </a:lnTo>
                  <a:lnTo>
                    <a:pt x="205274" y="3355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8" name="SMARTInkShape-Group515">
            <a:extLst>
              <a:ext uri="{FF2B5EF4-FFF2-40B4-BE49-F238E27FC236}">
                <a16:creationId xmlns:a16="http://schemas.microsoft.com/office/drawing/2014/main" id="{89D825FB-23F1-DF4E-BD3E-09D1A5954BDB}"/>
              </a:ext>
            </a:extLst>
          </p:cNvPr>
          <p:cNvGrpSpPr/>
          <p:nvPr/>
        </p:nvGrpSpPr>
        <p:grpSpPr>
          <a:xfrm>
            <a:off x="928688" y="1367672"/>
            <a:ext cx="624970" cy="1107147"/>
            <a:chOff x="928688" y="1177173"/>
            <a:chExt cx="624970" cy="1107147"/>
          </a:xfrm>
        </p:grpSpPr>
        <p:sp>
          <p:nvSpPr>
            <p:cNvPr id="29" name="SMARTInkShape-2165">
              <a:extLst>
                <a:ext uri="{FF2B5EF4-FFF2-40B4-BE49-F238E27FC236}">
                  <a16:creationId xmlns:a16="http://schemas.microsoft.com/office/drawing/2014/main" id="{37E01380-DF85-154C-8E0F-C9AF2FF8022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 bwMode="auto">
            <a:xfrm>
              <a:off x="1107281" y="1177173"/>
              <a:ext cx="258962" cy="279023"/>
            </a:xfrm>
            <a:custGeom>
              <a:avLst/>
              <a:gdLst/>
              <a:ahLst/>
              <a:cxnLst/>
              <a:rect l="0" t="0" r="0" b="0"/>
              <a:pathLst>
                <a:path w="258962" h="279023">
                  <a:moveTo>
                    <a:pt x="0" y="206929"/>
                  </a:moveTo>
                  <a:lnTo>
                    <a:pt x="0" y="206929"/>
                  </a:lnTo>
                  <a:lnTo>
                    <a:pt x="4741" y="211669"/>
                  </a:lnTo>
                  <a:lnTo>
                    <a:pt x="7068" y="216642"/>
                  </a:lnTo>
                  <a:lnTo>
                    <a:pt x="8821" y="232000"/>
                  </a:lnTo>
                  <a:lnTo>
                    <a:pt x="9850" y="232572"/>
                  </a:lnTo>
                  <a:lnTo>
                    <a:pt x="13638" y="233209"/>
                  </a:lnTo>
                  <a:lnTo>
                    <a:pt x="18629" y="230846"/>
                  </a:lnTo>
                  <a:lnTo>
                    <a:pt x="21349" y="228826"/>
                  </a:lnTo>
                  <a:lnTo>
                    <a:pt x="46429" y="189648"/>
                  </a:lnTo>
                  <a:lnTo>
                    <a:pt x="77486" y="146284"/>
                  </a:lnTo>
                  <a:lnTo>
                    <a:pt x="96188" y="109364"/>
                  </a:lnTo>
                  <a:lnTo>
                    <a:pt x="113262" y="64896"/>
                  </a:lnTo>
                  <a:lnTo>
                    <a:pt x="115528" y="35667"/>
                  </a:lnTo>
                  <a:lnTo>
                    <a:pt x="111180" y="14742"/>
                  </a:lnTo>
                  <a:lnTo>
                    <a:pt x="103608" y="715"/>
                  </a:lnTo>
                  <a:lnTo>
                    <a:pt x="99830" y="0"/>
                  </a:lnTo>
                  <a:lnTo>
                    <a:pt x="90340" y="4497"/>
                  </a:lnTo>
                  <a:lnTo>
                    <a:pt x="82154" y="15756"/>
                  </a:lnTo>
                  <a:lnTo>
                    <a:pt x="64074" y="51978"/>
                  </a:lnTo>
                  <a:lnTo>
                    <a:pt x="49515" y="94374"/>
                  </a:lnTo>
                  <a:lnTo>
                    <a:pt x="46811" y="106633"/>
                  </a:lnTo>
                  <a:lnTo>
                    <a:pt x="48256" y="118035"/>
                  </a:lnTo>
                  <a:lnTo>
                    <a:pt x="50030" y="123854"/>
                  </a:lnTo>
                  <a:lnTo>
                    <a:pt x="53197" y="126741"/>
                  </a:lnTo>
                  <a:lnTo>
                    <a:pt x="57293" y="127673"/>
                  </a:lnTo>
                  <a:lnTo>
                    <a:pt x="82865" y="122040"/>
                  </a:lnTo>
                  <a:lnTo>
                    <a:pt x="124684" y="94953"/>
                  </a:lnTo>
                  <a:lnTo>
                    <a:pt x="146374" y="79381"/>
                  </a:lnTo>
                  <a:lnTo>
                    <a:pt x="157990" y="75827"/>
                  </a:lnTo>
                  <a:lnTo>
                    <a:pt x="161882" y="75871"/>
                  </a:lnTo>
                  <a:lnTo>
                    <a:pt x="164476" y="76893"/>
                  </a:lnTo>
                  <a:lnTo>
                    <a:pt x="166205" y="78566"/>
                  </a:lnTo>
                  <a:lnTo>
                    <a:pt x="173380" y="95143"/>
                  </a:lnTo>
                  <a:lnTo>
                    <a:pt x="178556" y="133548"/>
                  </a:lnTo>
                  <a:lnTo>
                    <a:pt x="188104" y="173472"/>
                  </a:lnTo>
                  <a:lnTo>
                    <a:pt x="194804" y="214541"/>
                  </a:lnTo>
                  <a:lnTo>
                    <a:pt x="205950" y="257687"/>
                  </a:lnTo>
                  <a:lnTo>
                    <a:pt x="212580" y="270168"/>
                  </a:lnTo>
                  <a:lnTo>
                    <a:pt x="222142" y="279022"/>
                  </a:lnTo>
                  <a:lnTo>
                    <a:pt x="228462" y="278803"/>
                  </a:lnTo>
                  <a:lnTo>
                    <a:pt x="258961" y="2605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SMARTInkShape-2166">
              <a:extLst>
                <a:ext uri="{FF2B5EF4-FFF2-40B4-BE49-F238E27FC236}">
                  <a16:creationId xmlns:a16="http://schemas.microsoft.com/office/drawing/2014/main" id="{FDBE7478-358C-D04E-B3A1-979A3FEDDDE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 bwMode="auto">
            <a:xfrm>
              <a:off x="1009055" y="1764446"/>
              <a:ext cx="101262" cy="244735"/>
            </a:xfrm>
            <a:custGeom>
              <a:avLst/>
              <a:gdLst/>
              <a:ahLst/>
              <a:cxnLst/>
              <a:rect l="0" t="0" r="0" b="0"/>
              <a:pathLst>
                <a:path w="101262" h="244735">
                  <a:moveTo>
                    <a:pt x="0" y="75070"/>
                  </a:moveTo>
                  <a:lnTo>
                    <a:pt x="0" y="75070"/>
                  </a:lnTo>
                  <a:lnTo>
                    <a:pt x="41108" y="41650"/>
                  </a:lnTo>
                  <a:lnTo>
                    <a:pt x="82207" y="4390"/>
                  </a:lnTo>
                  <a:lnTo>
                    <a:pt x="87547" y="1161"/>
                  </a:lnTo>
                  <a:lnTo>
                    <a:pt x="92099" y="0"/>
                  </a:lnTo>
                  <a:lnTo>
                    <a:pt x="96126" y="219"/>
                  </a:lnTo>
                  <a:lnTo>
                    <a:pt x="99803" y="1356"/>
                  </a:lnTo>
                  <a:lnTo>
                    <a:pt x="101261" y="6084"/>
                  </a:lnTo>
                  <a:lnTo>
                    <a:pt x="99120" y="42187"/>
                  </a:lnTo>
                  <a:lnTo>
                    <a:pt x="95845" y="75910"/>
                  </a:lnTo>
                  <a:lnTo>
                    <a:pt x="88591" y="111037"/>
                  </a:lnTo>
                  <a:lnTo>
                    <a:pt x="81991" y="148982"/>
                  </a:lnTo>
                  <a:lnTo>
                    <a:pt x="74551" y="187859"/>
                  </a:lnTo>
                  <a:lnTo>
                    <a:pt x="73352" y="211125"/>
                  </a:lnTo>
                  <a:lnTo>
                    <a:pt x="80367" y="244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SMARTInkShape-2167">
              <a:extLst>
                <a:ext uri="{FF2B5EF4-FFF2-40B4-BE49-F238E27FC236}">
                  <a16:creationId xmlns:a16="http://schemas.microsoft.com/office/drawing/2014/main" id="{AA55BC70-A6AE-8643-9929-374BA5AF2C1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 bwMode="auto">
            <a:xfrm>
              <a:off x="928688" y="1834371"/>
              <a:ext cx="178594" cy="449949"/>
            </a:xfrm>
            <a:custGeom>
              <a:avLst/>
              <a:gdLst/>
              <a:ahLst/>
              <a:cxnLst/>
              <a:rect l="0" t="0" r="0" b="0"/>
              <a:pathLst>
                <a:path w="178594" h="449949">
                  <a:moveTo>
                    <a:pt x="178593" y="5145"/>
                  </a:moveTo>
                  <a:lnTo>
                    <a:pt x="178593" y="5145"/>
                  </a:lnTo>
                  <a:lnTo>
                    <a:pt x="178593" y="0"/>
                  </a:lnTo>
                  <a:lnTo>
                    <a:pt x="178593" y="2197"/>
                  </a:lnTo>
                  <a:lnTo>
                    <a:pt x="175948" y="6480"/>
                  </a:lnTo>
                  <a:lnTo>
                    <a:pt x="166164" y="22055"/>
                  </a:lnTo>
                  <a:lnTo>
                    <a:pt x="149090" y="65065"/>
                  </a:lnTo>
                  <a:lnTo>
                    <a:pt x="133141" y="99959"/>
                  </a:lnTo>
                  <a:lnTo>
                    <a:pt x="114714" y="138416"/>
                  </a:lnTo>
                  <a:lnTo>
                    <a:pt x="101520" y="181804"/>
                  </a:lnTo>
                  <a:lnTo>
                    <a:pt x="86713" y="225947"/>
                  </a:lnTo>
                  <a:lnTo>
                    <a:pt x="73318" y="259745"/>
                  </a:lnTo>
                  <a:lnTo>
                    <a:pt x="63065" y="298532"/>
                  </a:lnTo>
                  <a:lnTo>
                    <a:pt x="50711" y="342453"/>
                  </a:lnTo>
                  <a:lnTo>
                    <a:pt x="37724" y="380785"/>
                  </a:lnTo>
                  <a:lnTo>
                    <a:pt x="19725" y="422899"/>
                  </a:lnTo>
                  <a:lnTo>
                    <a:pt x="11062" y="445954"/>
                  </a:lnTo>
                  <a:lnTo>
                    <a:pt x="9359" y="447846"/>
                  </a:lnTo>
                  <a:lnTo>
                    <a:pt x="4821" y="449948"/>
                  </a:lnTo>
                  <a:lnTo>
                    <a:pt x="3214" y="448524"/>
                  </a:lnTo>
                  <a:lnTo>
                    <a:pt x="0" y="4337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" name="SMARTInkShape-2168">
              <a:extLst>
                <a:ext uri="{FF2B5EF4-FFF2-40B4-BE49-F238E27FC236}">
                  <a16:creationId xmlns:a16="http://schemas.microsoft.com/office/drawing/2014/main" id="{39C16F89-81D0-1F4C-A5E2-3B8B0371296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 bwMode="auto">
            <a:xfrm>
              <a:off x="1482328" y="1349118"/>
              <a:ext cx="71330" cy="142141"/>
            </a:xfrm>
            <a:custGeom>
              <a:avLst/>
              <a:gdLst/>
              <a:ahLst/>
              <a:cxnLst/>
              <a:rect l="0" t="0" r="0" b="0"/>
              <a:pathLst>
                <a:path w="71330" h="142141">
                  <a:moveTo>
                    <a:pt x="62508" y="17124"/>
                  </a:moveTo>
                  <a:lnTo>
                    <a:pt x="62508" y="17124"/>
                  </a:lnTo>
                  <a:lnTo>
                    <a:pt x="71070" y="0"/>
                  </a:lnTo>
                  <a:lnTo>
                    <a:pt x="71329" y="8964"/>
                  </a:lnTo>
                  <a:lnTo>
                    <a:pt x="54642" y="45190"/>
                  </a:lnTo>
                  <a:lnTo>
                    <a:pt x="32401" y="84625"/>
                  </a:lnTo>
                  <a:lnTo>
                    <a:pt x="0" y="1421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3" name="SMARTInkShape-Group518">
            <a:extLst>
              <a:ext uri="{FF2B5EF4-FFF2-40B4-BE49-F238E27FC236}">
                <a16:creationId xmlns:a16="http://schemas.microsoft.com/office/drawing/2014/main" id="{44E33F5C-7633-B740-9D30-C0EF88B1312B}"/>
              </a:ext>
            </a:extLst>
          </p:cNvPr>
          <p:cNvGrpSpPr/>
          <p:nvPr/>
        </p:nvGrpSpPr>
        <p:grpSpPr>
          <a:xfrm>
            <a:off x="1521048" y="2014219"/>
            <a:ext cx="415543" cy="858355"/>
            <a:chOff x="1521048" y="1823720"/>
            <a:chExt cx="415543" cy="858355"/>
          </a:xfrm>
        </p:grpSpPr>
        <p:sp>
          <p:nvSpPr>
            <p:cNvPr id="34" name="SMARTInkShape-2173">
              <a:extLst>
                <a:ext uri="{FF2B5EF4-FFF2-40B4-BE49-F238E27FC236}">
                  <a16:creationId xmlns:a16="http://schemas.microsoft.com/office/drawing/2014/main" id="{A1CA9701-01DA-A746-BAF6-0A941E16AC9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 bwMode="auto">
            <a:xfrm>
              <a:off x="1697008" y="1823720"/>
              <a:ext cx="97860" cy="203320"/>
            </a:xfrm>
            <a:custGeom>
              <a:avLst/>
              <a:gdLst/>
              <a:ahLst/>
              <a:cxnLst/>
              <a:rect l="0" t="0" r="0" b="0"/>
              <a:pathLst>
                <a:path w="97860" h="203320">
                  <a:moveTo>
                    <a:pt x="8563" y="96163"/>
                  </a:moveTo>
                  <a:lnTo>
                    <a:pt x="8563" y="96163"/>
                  </a:lnTo>
                  <a:lnTo>
                    <a:pt x="8563" y="88474"/>
                  </a:lnTo>
                  <a:lnTo>
                    <a:pt x="3822" y="92341"/>
                  </a:lnTo>
                  <a:lnTo>
                    <a:pt x="1495" y="97110"/>
                  </a:lnTo>
                  <a:lnTo>
                    <a:pt x="0" y="103516"/>
                  </a:lnTo>
                  <a:lnTo>
                    <a:pt x="2442" y="101746"/>
                  </a:lnTo>
                  <a:lnTo>
                    <a:pt x="37802" y="59203"/>
                  </a:lnTo>
                  <a:lnTo>
                    <a:pt x="79664" y="16238"/>
                  </a:lnTo>
                  <a:lnTo>
                    <a:pt x="95804" y="0"/>
                  </a:lnTo>
                  <a:lnTo>
                    <a:pt x="96946" y="6791"/>
                  </a:lnTo>
                  <a:lnTo>
                    <a:pt x="94943" y="29995"/>
                  </a:lnTo>
                  <a:lnTo>
                    <a:pt x="90711" y="64651"/>
                  </a:lnTo>
                  <a:lnTo>
                    <a:pt x="89458" y="101047"/>
                  </a:lnTo>
                  <a:lnTo>
                    <a:pt x="89034" y="144752"/>
                  </a:lnTo>
                  <a:lnTo>
                    <a:pt x="97859" y="2033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" name="SMARTInkShape-2174">
              <a:extLst>
                <a:ext uri="{FF2B5EF4-FFF2-40B4-BE49-F238E27FC236}">
                  <a16:creationId xmlns:a16="http://schemas.microsoft.com/office/drawing/2014/main" id="{9E948E44-8170-4242-A95C-DCDF4113440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 bwMode="auto">
            <a:xfrm>
              <a:off x="1621731" y="2359033"/>
              <a:ext cx="314860" cy="323042"/>
            </a:xfrm>
            <a:custGeom>
              <a:avLst/>
              <a:gdLst/>
              <a:ahLst/>
              <a:cxnLst/>
              <a:rect l="0" t="0" r="0" b="0"/>
              <a:pathLst>
                <a:path w="314860" h="323042">
                  <a:moveTo>
                    <a:pt x="65980" y="203787"/>
                  </a:moveTo>
                  <a:lnTo>
                    <a:pt x="65980" y="203787"/>
                  </a:lnTo>
                  <a:lnTo>
                    <a:pt x="65980" y="199047"/>
                  </a:lnTo>
                  <a:lnTo>
                    <a:pt x="60688" y="194074"/>
                  </a:lnTo>
                  <a:lnTo>
                    <a:pt x="39510" y="179575"/>
                  </a:lnTo>
                  <a:lnTo>
                    <a:pt x="36427" y="178716"/>
                  </a:lnTo>
                  <a:lnTo>
                    <a:pt x="27710" y="183053"/>
                  </a:lnTo>
                  <a:lnTo>
                    <a:pt x="18213" y="191596"/>
                  </a:lnTo>
                  <a:lnTo>
                    <a:pt x="10685" y="202007"/>
                  </a:lnTo>
                  <a:lnTo>
                    <a:pt x="869" y="228505"/>
                  </a:lnTo>
                  <a:lnTo>
                    <a:pt x="0" y="247515"/>
                  </a:lnTo>
                  <a:lnTo>
                    <a:pt x="2921" y="263902"/>
                  </a:lnTo>
                  <a:lnTo>
                    <a:pt x="7527" y="274492"/>
                  </a:lnTo>
                  <a:lnTo>
                    <a:pt x="11136" y="277713"/>
                  </a:lnTo>
                  <a:lnTo>
                    <a:pt x="20438" y="281291"/>
                  </a:lnTo>
                  <a:lnTo>
                    <a:pt x="41572" y="278566"/>
                  </a:lnTo>
                  <a:lnTo>
                    <a:pt x="61945" y="266734"/>
                  </a:lnTo>
                  <a:lnTo>
                    <a:pt x="90941" y="228590"/>
                  </a:lnTo>
                  <a:lnTo>
                    <a:pt x="94272" y="206542"/>
                  </a:lnTo>
                  <a:lnTo>
                    <a:pt x="90569" y="171531"/>
                  </a:lnTo>
                  <a:lnTo>
                    <a:pt x="83187" y="147597"/>
                  </a:lnTo>
                  <a:lnTo>
                    <a:pt x="80428" y="142515"/>
                  </a:lnTo>
                  <a:lnTo>
                    <a:pt x="75612" y="139126"/>
                  </a:lnTo>
                  <a:lnTo>
                    <a:pt x="62324" y="135362"/>
                  </a:lnTo>
                  <a:lnTo>
                    <a:pt x="55605" y="136342"/>
                  </a:lnTo>
                  <a:lnTo>
                    <a:pt x="42848" y="142723"/>
                  </a:lnTo>
                  <a:lnTo>
                    <a:pt x="33209" y="154820"/>
                  </a:lnTo>
                  <a:lnTo>
                    <a:pt x="29250" y="162213"/>
                  </a:lnTo>
                  <a:lnTo>
                    <a:pt x="27497" y="175718"/>
                  </a:lnTo>
                  <a:lnTo>
                    <a:pt x="28418" y="182098"/>
                  </a:lnTo>
                  <a:lnTo>
                    <a:pt x="31017" y="187344"/>
                  </a:lnTo>
                  <a:lnTo>
                    <a:pt x="39196" y="195817"/>
                  </a:lnTo>
                  <a:lnTo>
                    <a:pt x="45147" y="197482"/>
                  </a:lnTo>
                  <a:lnTo>
                    <a:pt x="59698" y="196685"/>
                  </a:lnTo>
                  <a:lnTo>
                    <a:pt x="70795" y="193024"/>
                  </a:lnTo>
                  <a:lnTo>
                    <a:pt x="85266" y="182739"/>
                  </a:lnTo>
                  <a:lnTo>
                    <a:pt x="126431" y="143291"/>
                  </a:lnTo>
                  <a:lnTo>
                    <a:pt x="161632" y="103392"/>
                  </a:lnTo>
                  <a:lnTo>
                    <a:pt x="174468" y="73389"/>
                  </a:lnTo>
                  <a:lnTo>
                    <a:pt x="181557" y="34824"/>
                  </a:lnTo>
                  <a:lnTo>
                    <a:pt x="189557" y="3788"/>
                  </a:lnTo>
                  <a:lnTo>
                    <a:pt x="189044" y="1994"/>
                  </a:lnTo>
                  <a:lnTo>
                    <a:pt x="187710" y="797"/>
                  </a:lnTo>
                  <a:lnTo>
                    <a:pt x="185829" y="0"/>
                  </a:lnTo>
                  <a:lnTo>
                    <a:pt x="183582" y="2445"/>
                  </a:lnTo>
                  <a:lnTo>
                    <a:pt x="169967" y="35831"/>
                  </a:lnTo>
                  <a:lnTo>
                    <a:pt x="165344" y="78300"/>
                  </a:lnTo>
                  <a:lnTo>
                    <a:pt x="164544" y="117107"/>
                  </a:lnTo>
                  <a:lnTo>
                    <a:pt x="166919" y="157892"/>
                  </a:lnTo>
                  <a:lnTo>
                    <a:pt x="179447" y="201639"/>
                  </a:lnTo>
                  <a:lnTo>
                    <a:pt x="191066" y="220046"/>
                  </a:lnTo>
                  <a:lnTo>
                    <a:pt x="194019" y="223556"/>
                  </a:lnTo>
                  <a:lnTo>
                    <a:pt x="197972" y="224904"/>
                  </a:lnTo>
                  <a:lnTo>
                    <a:pt x="207656" y="223756"/>
                  </a:lnTo>
                  <a:lnTo>
                    <a:pt x="224265" y="212791"/>
                  </a:lnTo>
                  <a:lnTo>
                    <a:pt x="240525" y="191307"/>
                  </a:lnTo>
                  <a:lnTo>
                    <a:pt x="253292" y="162664"/>
                  </a:lnTo>
                  <a:lnTo>
                    <a:pt x="260628" y="133597"/>
                  </a:lnTo>
                  <a:lnTo>
                    <a:pt x="258985" y="122652"/>
                  </a:lnTo>
                  <a:lnTo>
                    <a:pt x="252482" y="107979"/>
                  </a:lnTo>
                  <a:lnTo>
                    <a:pt x="249846" y="104196"/>
                  </a:lnTo>
                  <a:lnTo>
                    <a:pt x="246104" y="102667"/>
                  </a:lnTo>
                  <a:lnTo>
                    <a:pt x="236655" y="103613"/>
                  </a:lnTo>
                  <a:lnTo>
                    <a:pt x="220179" y="109724"/>
                  </a:lnTo>
                  <a:lnTo>
                    <a:pt x="217396" y="112305"/>
                  </a:lnTo>
                  <a:lnTo>
                    <a:pt x="216534" y="115018"/>
                  </a:lnTo>
                  <a:lnTo>
                    <a:pt x="216951" y="117819"/>
                  </a:lnTo>
                  <a:lnTo>
                    <a:pt x="227019" y="131241"/>
                  </a:lnTo>
                  <a:lnTo>
                    <a:pt x="253936" y="149671"/>
                  </a:lnTo>
                  <a:lnTo>
                    <a:pt x="274137" y="164271"/>
                  </a:lnTo>
                  <a:lnTo>
                    <a:pt x="302889" y="195872"/>
                  </a:lnTo>
                  <a:lnTo>
                    <a:pt x="312123" y="212466"/>
                  </a:lnTo>
                  <a:lnTo>
                    <a:pt x="314859" y="237888"/>
                  </a:lnTo>
                  <a:lnTo>
                    <a:pt x="310930" y="265816"/>
                  </a:lnTo>
                  <a:lnTo>
                    <a:pt x="294000" y="292942"/>
                  </a:lnTo>
                  <a:lnTo>
                    <a:pt x="279614" y="310350"/>
                  </a:lnTo>
                  <a:lnTo>
                    <a:pt x="259586" y="321792"/>
                  </a:lnTo>
                  <a:lnTo>
                    <a:pt x="243308" y="323041"/>
                  </a:lnTo>
                  <a:lnTo>
                    <a:pt x="218086" y="320499"/>
                  </a:lnTo>
                  <a:lnTo>
                    <a:pt x="215009" y="318306"/>
                  </a:lnTo>
                  <a:lnTo>
                    <a:pt x="208855" y="3020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" name="SMARTInkShape-2175">
              <a:extLst>
                <a:ext uri="{FF2B5EF4-FFF2-40B4-BE49-F238E27FC236}">
                  <a16:creationId xmlns:a16="http://schemas.microsoft.com/office/drawing/2014/main" id="{EED425A6-9967-EE4C-8AAD-320BFC626D6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 bwMode="auto">
            <a:xfrm>
              <a:off x="1521048" y="2482453"/>
              <a:ext cx="50578" cy="178595"/>
            </a:xfrm>
            <a:custGeom>
              <a:avLst/>
              <a:gdLst/>
              <a:ahLst/>
              <a:cxnLst/>
              <a:rect l="0" t="0" r="0" b="0"/>
              <a:pathLst>
                <a:path w="50578" h="178595">
                  <a:moveTo>
                    <a:pt x="50577" y="0"/>
                  </a:moveTo>
                  <a:lnTo>
                    <a:pt x="50577" y="0"/>
                  </a:lnTo>
                  <a:lnTo>
                    <a:pt x="50577" y="4741"/>
                  </a:lnTo>
                  <a:lnTo>
                    <a:pt x="49585" y="6137"/>
                  </a:lnTo>
                  <a:lnTo>
                    <a:pt x="47931" y="7068"/>
                  </a:lnTo>
                  <a:lnTo>
                    <a:pt x="45837" y="7689"/>
                  </a:lnTo>
                  <a:lnTo>
                    <a:pt x="38148" y="22783"/>
                  </a:lnTo>
                  <a:lnTo>
                    <a:pt x="20766" y="67129"/>
                  </a:lnTo>
                  <a:lnTo>
                    <a:pt x="3752" y="106269"/>
                  </a:lnTo>
                  <a:lnTo>
                    <a:pt x="0" y="128921"/>
                  </a:lnTo>
                  <a:lnTo>
                    <a:pt x="3624" y="149572"/>
                  </a:lnTo>
                  <a:lnTo>
                    <a:pt x="7369" y="159246"/>
                  </a:lnTo>
                  <a:lnTo>
                    <a:pt x="12842" y="165695"/>
                  </a:lnTo>
                  <a:lnTo>
                    <a:pt x="41648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" name="SMARTInkShape-2176">
              <a:extLst>
                <a:ext uri="{FF2B5EF4-FFF2-40B4-BE49-F238E27FC236}">
                  <a16:creationId xmlns:a16="http://schemas.microsoft.com/office/drawing/2014/main" id="{48409CA5-D94B-FA46-8519-8F73B5F39B8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 bwMode="auto">
            <a:xfrm>
              <a:off x="1714878" y="1902023"/>
              <a:ext cx="48367" cy="434545"/>
            </a:xfrm>
            <a:custGeom>
              <a:avLst/>
              <a:gdLst/>
              <a:ahLst/>
              <a:cxnLst/>
              <a:rect l="0" t="0" r="0" b="0"/>
              <a:pathLst>
                <a:path w="48367" h="434545">
                  <a:moveTo>
                    <a:pt x="26411" y="0"/>
                  </a:moveTo>
                  <a:lnTo>
                    <a:pt x="26411" y="0"/>
                  </a:lnTo>
                  <a:lnTo>
                    <a:pt x="35892" y="0"/>
                  </a:lnTo>
                  <a:lnTo>
                    <a:pt x="38685" y="993"/>
                  </a:lnTo>
                  <a:lnTo>
                    <a:pt x="40547" y="2646"/>
                  </a:lnTo>
                  <a:lnTo>
                    <a:pt x="48275" y="12429"/>
                  </a:lnTo>
                  <a:lnTo>
                    <a:pt x="48366" y="26029"/>
                  </a:lnTo>
                  <a:lnTo>
                    <a:pt x="40339" y="62358"/>
                  </a:lnTo>
                  <a:lnTo>
                    <a:pt x="35336" y="105326"/>
                  </a:lnTo>
                  <a:lnTo>
                    <a:pt x="28504" y="140239"/>
                  </a:lnTo>
                  <a:lnTo>
                    <a:pt x="21189" y="175718"/>
                  </a:lnTo>
                  <a:lnTo>
                    <a:pt x="17588" y="212358"/>
                  </a:lnTo>
                  <a:lnTo>
                    <a:pt x="11670" y="253201"/>
                  </a:lnTo>
                  <a:lnTo>
                    <a:pt x="9476" y="290879"/>
                  </a:lnTo>
                  <a:lnTo>
                    <a:pt x="7834" y="326186"/>
                  </a:lnTo>
                  <a:lnTo>
                    <a:pt x="1538" y="365285"/>
                  </a:lnTo>
                  <a:lnTo>
                    <a:pt x="0" y="406412"/>
                  </a:lnTo>
                  <a:lnTo>
                    <a:pt x="4475" y="431524"/>
                  </a:lnTo>
                  <a:lnTo>
                    <a:pt x="6826" y="434527"/>
                  </a:lnTo>
                  <a:lnTo>
                    <a:pt x="9386" y="434544"/>
                  </a:lnTo>
                  <a:lnTo>
                    <a:pt x="12084" y="432571"/>
                  </a:lnTo>
                  <a:lnTo>
                    <a:pt x="35341" y="3661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8" name="SMARTInkShape-Group547">
            <a:extLst>
              <a:ext uri="{FF2B5EF4-FFF2-40B4-BE49-F238E27FC236}">
                <a16:creationId xmlns:a16="http://schemas.microsoft.com/office/drawing/2014/main" id="{283C824B-257C-E140-8AC4-4968B1C060E1}"/>
              </a:ext>
            </a:extLst>
          </p:cNvPr>
          <p:cNvGrpSpPr/>
          <p:nvPr/>
        </p:nvGrpSpPr>
        <p:grpSpPr>
          <a:xfrm>
            <a:off x="413049" y="2539137"/>
            <a:ext cx="622786" cy="508863"/>
            <a:chOff x="413049" y="2348638"/>
            <a:chExt cx="622786" cy="508863"/>
          </a:xfrm>
        </p:grpSpPr>
        <p:sp>
          <p:nvSpPr>
            <p:cNvPr id="39" name="SMARTInkShape-2262">
              <a:extLst>
                <a:ext uri="{FF2B5EF4-FFF2-40B4-BE49-F238E27FC236}">
                  <a16:creationId xmlns:a16="http://schemas.microsoft.com/office/drawing/2014/main" id="{AE1244AC-B5C2-C847-946F-B92B506CE54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 bwMode="auto">
            <a:xfrm>
              <a:off x="413049" y="2348638"/>
              <a:ext cx="622786" cy="460081"/>
            </a:xfrm>
            <a:custGeom>
              <a:avLst/>
              <a:gdLst/>
              <a:ahLst/>
              <a:cxnLst/>
              <a:rect l="0" t="0" r="0" b="0"/>
              <a:pathLst>
                <a:path w="622786" h="460081">
                  <a:moveTo>
                    <a:pt x="15576" y="89167"/>
                  </a:moveTo>
                  <a:lnTo>
                    <a:pt x="15576" y="89167"/>
                  </a:lnTo>
                  <a:lnTo>
                    <a:pt x="24138" y="80605"/>
                  </a:lnTo>
                  <a:lnTo>
                    <a:pt x="48829" y="78274"/>
                  </a:lnTo>
                  <a:lnTo>
                    <a:pt x="86233" y="60814"/>
                  </a:lnTo>
                  <a:lnTo>
                    <a:pt x="127319" y="38256"/>
                  </a:lnTo>
                  <a:lnTo>
                    <a:pt x="164249" y="22895"/>
                  </a:lnTo>
                  <a:lnTo>
                    <a:pt x="184840" y="15064"/>
                  </a:lnTo>
                  <a:lnTo>
                    <a:pt x="225106" y="7391"/>
                  </a:lnTo>
                  <a:lnTo>
                    <a:pt x="251623" y="2098"/>
                  </a:lnTo>
                  <a:lnTo>
                    <a:pt x="296138" y="310"/>
                  </a:lnTo>
                  <a:lnTo>
                    <a:pt x="331319" y="0"/>
                  </a:lnTo>
                  <a:lnTo>
                    <a:pt x="372625" y="888"/>
                  </a:lnTo>
                  <a:lnTo>
                    <a:pt x="412681" y="9588"/>
                  </a:lnTo>
                  <a:lnTo>
                    <a:pt x="452692" y="22794"/>
                  </a:lnTo>
                  <a:lnTo>
                    <a:pt x="496671" y="26320"/>
                  </a:lnTo>
                  <a:lnTo>
                    <a:pt x="533245" y="25637"/>
                  </a:lnTo>
                  <a:lnTo>
                    <a:pt x="566992" y="15633"/>
                  </a:lnTo>
                  <a:lnTo>
                    <a:pt x="574181" y="11837"/>
                  </a:lnTo>
                  <a:lnTo>
                    <a:pt x="586881" y="9399"/>
                  </a:lnTo>
                  <a:lnTo>
                    <a:pt x="603536" y="8810"/>
                  </a:lnTo>
                  <a:lnTo>
                    <a:pt x="591597" y="8800"/>
                  </a:lnTo>
                  <a:lnTo>
                    <a:pt x="590090" y="9792"/>
                  </a:lnTo>
                  <a:lnTo>
                    <a:pt x="589085" y="11445"/>
                  </a:lnTo>
                  <a:lnTo>
                    <a:pt x="587969" y="16921"/>
                  </a:lnTo>
                  <a:lnTo>
                    <a:pt x="588333" y="32152"/>
                  </a:lnTo>
                  <a:lnTo>
                    <a:pt x="594799" y="72031"/>
                  </a:lnTo>
                  <a:lnTo>
                    <a:pt x="605561" y="111629"/>
                  </a:lnTo>
                  <a:lnTo>
                    <a:pt x="612772" y="148753"/>
                  </a:lnTo>
                  <a:lnTo>
                    <a:pt x="616295" y="189168"/>
                  </a:lnTo>
                  <a:lnTo>
                    <a:pt x="621511" y="225888"/>
                  </a:lnTo>
                  <a:lnTo>
                    <a:pt x="622541" y="260371"/>
                  </a:lnTo>
                  <a:lnTo>
                    <a:pt x="622745" y="299080"/>
                  </a:lnTo>
                  <a:lnTo>
                    <a:pt x="622785" y="321682"/>
                  </a:lnTo>
                  <a:lnTo>
                    <a:pt x="621796" y="324544"/>
                  </a:lnTo>
                  <a:lnTo>
                    <a:pt x="620145" y="326452"/>
                  </a:lnTo>
                  <a:lnTo>
                    <a:pt x="615105" y="329514"/>
                  </a:lnTo>
                  <a:lnTo>
                    <a:pt x="571634" y="337951"/>
                  </a:lnTo>
                  <a:lnTo>
                    <a:pt x="529995" y="348747"/>
                  </a:lnTo>
                  <a:lnTo>
                    <a:pt x="489921" y="355416"/>
                  </a:lnTo>
                  <a:lnTo>
                    <a:pt x="448198" y="363862"/>
                  </a:lnTo>
                  <a:lnTo>
                    <a:pt x="407637" y="378005"/>
                  </a:lnTo>
                  <a:lnTo>
                    <a:pt x="365499" y="388369"/>
                  </a:lnTo>
                  <a:lnTo>
                    <a:pt x="321278" y="403812"/>
                  </a:lnTo>
                  <a:lnTo>
                    <a:pt x="278795" y="413354"/>
                  </a:lnTo>
                  <a:lnTo>
                    <a:pt x="242726" y="422465"/>
                  </a:lnTo>
                  <a:lnTo>
                    <a:pt x="203871" y="434433"/>
                  </a:lnTo>
                  <a:lnTo>
                    <a:pt x="159596" y="446351"/>
                  </a:lnTo>
                  <a:lnTo>
                    <a:pt x="129194" y="451314"/>
                  </a:lnTo>
                  <a:lnTo>
                    <a:pt x="85180" y="455100"/>
                  </a:lnTo>
                  <a:lnTo>
                    <a:pt x="49539" y="460080"/>
                  </a:lnTo>
                  <a:lnTo>
                    <a:pt x="36293" y="458077"/>
                  </a:lnTo>
                  <a:lnTo>
                    <a:pt x="13568" y="448706"/>
                  </a:lnTo>
                  <a:lnTo>
                    <a:pt x="0" y="439106"/>
                  </a:lnTo>
                  <a:lnTo>
                    <a:pt x="231" y="438546"/>
                  </a:lnTo>
                  <a:lnTo>
                    <a:pt x="6646" y="437425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" name="SMARTInkShape-2263">
              <a:extLst>
                <a:ext uri="{FF2B5EF4-FFF2-40B4-BE49-F238E27FC236}">
                  <a16:creationId xmlns:a16="http://schemas.microsoft.com/office/drawing/2014/main" id="{B4D3D3A9-D055-2D40-A54A-5307250D1AA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 bwMode="auto">
            <a:xfrm>
              <a:off x="414802" y="2482453"/>
              <a:ext cx="31683" cy="375048"/>
            </a:xfrm>
            <a:custGeom>
              <a:avLst/>
              <a:gdLst/>
              <a:ahLst/>
              <a:cxnLst/>
              <a:rect l="0" t="0" r="0" b="0"/>
              <a:pathLst>
                <a:path w="31683" h="375048">
                  <a:moveTo>
                    <a:pt x="31682" y="0"/>
                  </a:moveTo>
                  <a:lnTo>
                    <a:pt x="31682" y="0"/>
                  </a:lnTo>
                  <a:lnTo>
                    <a:pt x="26942" y="4741"/>
                  </a:lnTo>
                  <a:lnTo>
                    <a:pt x="23994" y="21910"/>
                  </a:lnTo>
                  <a:lnTo>
                    <a:pt x="23121" y="60070"/>
                  </a:lnTo>
                  <a:lnTo>
                    <a:pt x="22862" y="94859"/>
                  </a:lnTo>
                  <a:lnTo>
                    <a:pt x="16637" y="134272"/>
                  </a:lnTo>
                  <a:lnTo>
                    <a:pt x="14657" y="168658"/>
                  </a:lnTo>
                  <a:lnTo>
                    <a:pt x="13078" y="208833"/>
                  </a:lnTo>
                  <a:lnTo>
                    <a:pt x="7760" y="245321"/>
                  </a:lnTo>
                  <a:lnTo>
                    <a:pt x="2814" y="287466"/>
                  </a:lnTo>
                  <a:lnTo>
                    <a:pt x="0" y="310325"/>
                  </a:lnTo>
                  <a:lnTo>
                    <a:pt x="3633" y="352046"/>
                  </a:lnTo>
                  <a:lnTo>
                    <a:pt x="4893" y="375047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SMARTInkShape-Group516">
            <a:extLst>
              <a:ext uri="{FF2B5EF4-FFF2-40B4-BE49-F238E27FC236}">
                <a16:creationId xmlns:a16="http://schemas.microsoft.com/office/drawing/2014/main" id="{D725982F-DD39-EE45-9425-4EDF2F9E4A74}"/>
              </a:ext>
            </a:extLst>
          </p:cNvPr>
          <p:cNvGrpSpPr/>
          <p:nvPr/>
        </p:nvGrpSpPr>
        <p:grpSpPr>
          <a:xfrm>
            <a:off x="1795391" y="1020960"/>
            <a:ext cx="437020" cy="871196"/>
            <a:chOff x="1795391" y="830461"/>
            <a:chExt cx="437020" cy="871196"/>
          </a:xfrm>
        </p:grpSpPr>
        <p:sp>
          <p:nvSpPr>
            <p:cNvPr id="53" name="SMARTInkShape-2169">
              <a:extLst>
                <a:ext uri="{FF2B5EF4-FFF2-40B4-BE49-F238E27FC236}">
                  <a16:creationId xmlns:a16="http://schemas.microsoft.com/office/drawing/2014/main" id="{377C045A-5AC4-FA46-B248-2C0FBAB6CD4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 bwMode="auto">
            <a:xfrm>
              <a:off x="1795391" y="1160968"/>
              <a:ext cx="187001" cy="295657"/>
            </a:xfrm>
            <a:custGeom>
              <a:avLst/>
              <a:gdLst/>
              <a:ahLst/>
              <a:cxnLst/>
              <a:rect l="0" t="0" r="0" b="0"/>
              <a:pathLst>
                <a:path w="187001" h="295657">
                  <a:moveTo>
                    <a:pt x="97703" y="8821"/>
                  </a:moveTo>
                  <a:lnTo>
                    <a:pt x="97703" y="8821"/>
                  </a:lnTo>
                  <a:lnTo>
                    <a:pt x="97703" y="1133"/>
                  </a:lnTo>
                  <a:lnTo>
                    <a:pt x="96711" y="719"/>
                  </a:lnTo>
                  <a:lnTo>
                    <a:pt x="80533" y="0"/>
                  </a:lnTo>
                  <a:lnTo>
                    <a:pt x="76335" y="1948"/>
                  </a:lnTo>
                  <a:lnTo>
                    <a:pt x="69024" y="9405"/>
                  </a:lnTo>
                  <a:lnTo>
                    <a:pt x="46130" y="52860"/>
                  </a:lnTo>
                  <a:lnTo>
                    <a:pt x="32614" y="89068"/>
                  </a:lnTo>
                  <a:lnTo>
                    <a:pt x="20390" y="132012"/>
                  </a:lnTo>
                  <a:lnTo>
                    <a:pt x="8421" y="176067"/>
                  </a:lnTo>
                  <a:lnTo>
                    <a:pt x="1243" y="218467"/>
                  </a:lnTo>
                  <a:lnTo>
                    <a:pt x="0" y="243799"/>
                  </a:lnTo>
                  <a:lnTo>
                    <a:pt x="9112" y="273354"/>
                  </a:lnTo>
                  <a:lnTo>
                    <a:pt x="18972" y="287787"/>
                  </a:lnTo>
                  <a:lnTo>
                    <a:pt x="24380" y="293025"/>
                  </a:lnTo>
                  <a:lnTo>
                    <a:pt x="30962" y="295525"/>
                  </a:lnTo>
                  <a:lnTo>
                    <a:pt x="46212" y="295656"/>
                  </a:lnTo>
                  <a:lnTo>
                    <a:pt x="81013" y="285412"/>
                  </a:lnTo>
                  <a:lnTo>
                    <a:pt x="118807" y="263180"/>
                  </a:lnTo>
                  <a:lnTo>
                    <a:pt x="163019" y="233800"/>
                  </a:lnTo>
                  <a:lnTo>
                    <a:pt x="187000" y="2142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" name="SMARTInkShape-2170">
              <a:extLst>
                <a:ext uri="{FF2B5EF4-FFF2-40B4-BE49-F238E27FC236}">
                  <a16:creationId xmlns:a16="http://schemas.microsoft.com/office/drawing/2014/main" id="{B7F980E2-D787-0D4C-90F1-EE89AE3EB59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 bwMode="auto">
            <a:xfrm>
              <a:off x="2027039" y="830461"/>
              <a:ext cx="205372" cy="871196"/>
            </a:xfrm>
            <a:custGeom>
              <a:avLst/>
              <a:gdLst/>
              <a:ahLst/>
              <a:cxnLst/>
              <a:rect l="0" t="0" r="0" b="0"/>
              <a:pathLst>
                <a:path w="205372" h="871196">
                  <a:moveTo>
                    <a:pt x="107156" y="0"/>
                  </a:moveTo>
                  <a:lnTo>
                    <a:pt x="107156" y="0"/>
                  </a:lnTo>
                  <a:lnTo>
                    <a:pt x="148523" y="0"/>
                  </a:lnTo>
                  <a:lnTo>
                    <a:pt x="160599" y="5292"/>
                  </a:lnTo>
                  <a:lnTo>
                    <a:pt x="184520" y="24858"/>
                  </a:lnTo>
                  <a:lnTo>
                    <a:pt x="191150" y="41475"/>
                  </a:lnTo>
                  <a:lnTo>
                    <a:pt x="201892" y="84726"/>
                  </a:lnTo>
                  <a:lnTo>
                    <a:pt x="204348" y="123110"/>
                  </a:lnTo>
                  <a:lnTo>
                    <a:pt x="204923" y="154927"/>
                  </a:lnTo>
                  <a:lnTo>
                    <a:pt x="205247" y="196827"/>
                  </a:lnTo>
                  <a:lnTo>
                    <a:pt x="205343" y="234377"/>
                  </a:lnTo>
                  <a:lnTo>
                    <a:pt x="205371" y="275379"/>
                  </a:lnTo>
                  <a:lnTo>
                    <a:pt x="200639" y="318947"/>
                  </a:lnTo>
                  <a:lnTo>
                    <a:pt x="192953" y="363275"/>
                  </a:lnTo>
                  <a:lnTo>
                    <a:pt x="189132" y="403088"/>
                  </a:lnTo>
                  <a:lnTo>
                    <a:pt x="185593" y="433150"/>
                  </a:lnTo>
                  <a:lnTo>
                    <a:pt x="180712" y="465363"/>
                  </a:lnTo>
                  <a:lnTo>
                    <a:pt x="175236" y="496216"/>
                  </a:lnTo>
                  <a:lnTo>
                    <a:pt x="171315" y="536736"/>
                  </a:lnTo>
                  <a:lnTo>
                    <a:pt x="170153" y="578618"/>
                  </a:lnTo>
                  <a:lnTo>
                    <a:pt x="165069" y="622447"/>
                  </a:lnTo>
                  <a:lnTo>
                    <a:pt x="162019" y="666852"/>
                  </a:lnTo>
                  <a:lnTo>
                    <a:pt x="165855" y="706688"/>
                  </a:lnTo>
                  <a:lnTo>
                    <a:pt x="167972" y="736755"/>
                  </a:lnTo>
                  <a:lnTo>
                    <a:pt x="169904" y="768970"/>
                  </a:lnTo>
                  <a:lnTo>
                    <a:pt x="175578" y="813013"/>
                  </a:lnTo>
                  <a:lnTo>
                    <a:pt x="180644" y="852922"/>
                  </a:lnTo>
                  <a:lnTo>
                    <a:pt x="183474" y="865248"/>
                  </a:lnTo>
                  <a:lnTo>
                    <a:pt x="182839" y="868535"/>
                  </a:lnTo>
                  <a:lnTo>
                    <a:pt x="181424" y="870727"/>
                  </a:lnTo>
                  <a:lnTo>
                    <a:pt x="179489" y="871195"/>
                  </a:lnTo>
                  <a:lnTo>
                    <a:pt x="177206" y="870516"/>
                  </a:lnTo>
                  <a:lnTo>
                    <a:pt x="137559" y="846316"/>
                  </a:lnTo>
                  <a:lnTo>
                    <a:pt x="105030" y="836702"/>
                  </a:lnTo>
                  <a:lnTo>
                    <a:pt x="75454" y="833235"/>
                  </a:lnTo>
                  <a:lnTo>
                    <a:pt x="0" y="8393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5" name="SMARTInkShape-Group517">
            <a:extLst>
              <a:ext uri="{FF2B5EF4-FFF2-40B4-BE49-F238E27FC236}">
                <a16:creationId xmlns:a16="http://schemas.microsoft.com/office/drawing/2014/main" id="{E7FE0DC2-B657-3848-AD45-7EC406B44BAC}"/>
              </a:ext>
            </a:extLst>
          </p:cNvPr>
          <p:cNvGrpSpPr/>
          <p:nvPr/>
        </p:nvGrpSpPr>
        <p:grpSpPr>
          <a:xfrm>
            <a:off x="482203" y="2687902"/>
            <a:ext cx="479594" cy="201657"/>
            <a:chOff x="482203" y="2497403"/>
            <a:chExt cx="479594" cy="201657"/>
          </a:xfrm>
        </p:grpSpPr>
        <p:sp>
          <p:nvSpPr>
            <p:cNvPr id="56" name="SMARTInkShape-2171">
              <a:extLst>
                <a:ext uri="{FF2B5EF4-FFF2-40B4-BE49-F238E27FC236}">
                  <a16:creationId xmlns:a16="http://schemas.microsoft.com/office/drawing/2014/main" id="{49601626-AED7-794E-86F3-DFC6218528D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 bwMode="auto">
            <a:xfrm>
              <a:off x="482203" y="2542916"/>
              <a:ext cx="125017" cy="156144"/>
            </a:xfrm>
            <a:custGeom>
              <a:avLst/>
              <a:gdLst/>
              <a:ahLst/>
              <a:cxnLst/>
              <a:rect l="0" t="0" r="0" b="0"/>
              <a:pathLst>
                <a:path w="125017" h="156144">
                  <a:moveTo>
                    <a:pt x="0" y="135990"/>
                  </a:moveTo>
                  <a:lnTo>
                    <a:pt x="0" y="135990"/>
                  </a:lnTo>
                  <a:lnTo>
                    <a:pt x="0" y="131249"/>
                  </a:lnTo>
                  <a:lnTo>
                    <a:pt x="4741" y="118821"/>
                  </a:lnTo>
                  <a:lnTo>
                    <a:pt x="33420" y="75707"/>
                  </a:lnTo>
                  <a:lnTo>
                    <a:pt x="49560" y="38203"/>
                  </a:lnTo>
                  <a:lnTo>
                    <a:pt x="60607" y="2654"/>
                  </a:lnTo>
                  <a:lnTo>
                    <a:pt x="60248" y="467"/>
                  </a:lnTo>
                  <a:lnTo>
                    <a:pt x="59017" y="0"/>
                  </a:lnTo>
                  <a:lnTo>
                    <a:pt x="57204" y="682"/>
                  </a:lnTo>
                  <a:lnTo>
                    <a:pt x="55996" y="2128"/>
                  </a:lnTo>
                  <a:lnTo>
                    <a:pt x="45984" y="33637"/>
                  </a:lnTo>
                  <a:lnTo>
                    <a:pt x="49785" y="46022"/>
                  </a:lnTo>
                  <a:lnTo>
                    <a:pt x="71522" y="90121"/>
                  </a:lnTo>
                  <a:lnTo>
                    <a:pt x="77747" y="108840"/>
                  </a:lnTo>
                  <a:lnTo>
                    <a:pt x="84590" y="137683"/>
                  </a:lnTo>
                  <a:lnTo>
                    <a:pt x="92643" y="153800"/>
                  </a:lnTo>
                  <a:lnTo>
                    <a:pt x="96489" y="155801"/>
                  </a:lnTo>
                  <a:lnTo>
                    <a:pt x="101037" y="156143"/>
                  </a:lnTo>
                  <a:lnTo>
                    <a:pt x="110390" y="153876"/>
                  </a:lnTo>
                  <a:lnTo>
                    <a:pt x="125016" y="1449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7" name="SMARTInkShape-2172">
              <a:extLst>
                <a:ext uri="{FF2B5EF4-FFF2-40B4-BE49-F238E27FC236}">
                  <a16:creationId xmlns:a16="http://schemas.microsoft.com/office/drawing/2014/main" id="{B1AC6BA6-DDAA-684A-8CFB-D7B9A3B908E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 bwMode="auto">
            <a:xfrm>
              <a:off x="636147" y="2497403"/>
              <a:ext cx="325650" cy="184819"/>
            </a:xfrm>
            <a:custGeom>
              <a:avLst/>
              <a:gdLst/>
              <a:ahLst/>
              <a:cxnLst/>
              <a:rect l="0" t="0" r="0" b="0"/>
              <a:pathLst>
                <a:path w="325650" h="184819">
                  <a:moveTo>
                    <a:pt x="33580" y="74347"/>
                  </a:moveTo>
                  <a:lnTo>
                    <a:pt x="33580" y="74347"/>
                  </a:lnTo>
                  <a:lnTo>
                    <a:pt x="25891" y="66659"/>
                  </a:lnTo>
                  <a:lnTo>
                    <a:pt x="25018" y="61045"/>
                  </a:lnTo>
                  <a:lnTo>
                    <a:pt x="23903" y="60518"/>
                  </a:lnTo>
                  <a:lnTo>
                    <a:pt x="22168" y="61159"/>
                  </a:lnTo>
                  <a:lnTo>
                    <a:pt x="20019" y="62578"/>
                  </a:lnTo>
                  <a:lnTo>
                    <a:pt x="12253" y="74057"/>
                  </a:lnTo>
                  <a:lnTo>
                    <a:pt x="1733" y="114124"/>
                  </a:lnTo>
                  <a:lnTo>
                    <a:pt x="0" y="138498"/>
                  </a:lnTo>
                  <a:lnTo>
                    <a:pt x="7056" y="176319"/>
                  </a:lnTo>
                  <a:lnTo>
                    <a:pt x="11208" y="183498"/>
                  </a:lnTo>
                  <a:lnTo>
                    <a:pt x="14697" y="184818"/>
                  </a:lnTo>
                  <a:lnTo>
                    <a:pt x="23864" y="183638"/>
                  </a:lnTo>
                  <a:lnTo>
                    <a:pt x="40182" y="172655"/>
                  </a:lnTo>
                  <a:lnTo>
                    <a:pt x="52844" y="152092"/>
                  </a:lnTo>
                  <a:lnTo>
                    <a:pt x="58139" y="131888"/>
                  </a:lnTo>
                  <a:lnTo>
                    <a:pt x="58936" y="96003"/>
                  </a:lnTo>
                  <a:lnTo>
                    <a:pt x="55432" y="84633"/>
                  </a:lnTo>
                  <a:lnTo>
                    <a:pt x="43141" y="67914"/>
                  </a:lnTo>
                  <a:lnTo>
                    <a:pt x="35184" y="61566"/>
                  </a:lnTo>
                  <a:lnTo>
                    <a:pt x="25125" y="57992"/>
                  </a:lnTo>
                  <a:lnTo>
                    <a:pt x="21990" y="57491"/>
                  </a:lnTo>
                  <a:lnTo>
                    <a:pt x="18908" y="58149"/>
                  </a:lnTo>
                  <a:lnTo>
                    <a:pt x="12838" y="61525"/>
                  </a:lnTo>
                  <a:lnTo>
                    <a:pt x="3842" y="73745"/>
                  </a:lnTo>
                  <a:lnTo>
                    <a:pt x="2840" y="77914"/>
                  </a:lnTo>
                  <a:lnTo>
                    <a:pt x="3165" y="81686"/>
                  </a:lnTo>
                  <a:lnTo>
                    <a:pt x="4373" y="85193"/>
                  </a:lnTo>
                  <a:lnTo>
                    <a:pt x="8156" y="86539"/>
                  </a:lnTo>
                  <a:lnTo>
                    <a:pt x="27700" y="83692"/>
                  </a:lnTo>
                  <a:lnTo>
                    <a:pt x="55680" y="73841"/>
                  </a:lnTo>
                  <a:lnTo>
                    <a:pt x="93875" y="48440"/>
                  </a:lnTo>
                  <a:lnTo>
                    <a:pt x="94612" y="49138"/>
                  </a:lnTo>
                  <a:lnTo>
                    <a:pt x="103718" y="88689"/>
                  </a:lnTo>
                  <a:lnTo>
                    <a:pt x="111914" y="133060"/>
                  </a:lnTo>
                  <a:lnTo>
                    <a:pt x="113768" y="164303"/>
                  </a:lnTo>
                  <a:lnTo>
                    <a:pt x="113828" y="164083"/>
                  </a:lnTo>
                  <a:lnTo>
                    <a:pt x="114916" y="154617"/>
                  </a:lnTo>
                  <a:lnTo>
                    <a:pt x="129176" y="111258"/>
                  </a:lnTo>
                  <a:lnTo>
                    <a:pt x="146719" y="68470"/>
                  </a:lnTo>
                  <a:lnTo>
                    <a:pt x="156835" y="50508"/>
                  </a:lnTo>
                  <a:lnTo>
                    <a:pt x="157422" y="51509"/>
                  </a:lnTo>
                  <a:lnTo>
                    <a:pt x="163290" y="94357"/>
                  </a:lnTo>
                  <a:lnTo>
                    <a:pt x="168289" y="103084"/>
                  </a:lnTo>
                  <a:lnTo>
                    <a:pt x="171011" y="105411"/>
                  </a:lnTo>
                  <a:lnTo>
                    <a:pt x="179327" y="107997"/>
                  </a:lnTo>
                  <a:lnTo>
                    <a:pt x="184322" y="108686"/>
                  </a:lnTo>
                  <a:lnTo>
                    <a:pt x="187653" y="108154"/>
                  </a:lnTo>
                  <a:lnTo>
                    <a:pt x="189873" y="106807"/>
                  </a:lnTo>
                  <a:lnTo>
                    <a:pt x="198177" y="92775"/>
                  </a:lnTo>
                  <a:lnTo>
                    <a:pt x="202243" y="63766"/>
                  </a:lnTo>
                  <a:lnTo>
                    <a:pt x="203156" y="20808"/>
                  </a:lnTo>
                  <a:lnTo>
                    <a:pt x="203232" y="13020"/>
                  </a:lnTo>
                  <a:lnTo>
                    <a:pt x="204235" y="53652"/>
                  </a:lnTo>
                  <a:lnTo>
                    <a:pt x="207984" y="64488"/>
                  </a:lnTo>
                  <a:lnTo>
                    <a:pt x="218249" y="72611"/>
                  </a:lnTo>
                  <a:lnTo>
                    <a:pt x="225153" y="76166"/>
                  </a:lnTo>
                  <a:lnTo>
                    <a:pt x="230749" y="77544"/>
                  </a:lnTo>
                  <a:lnTo>
                    <a:pt x="235471" y="77471"/>
                  </a:lnTo>
                  <a:lnTo>
                    <a:pt x="254919" y="70223"/>
                  </a:lnTo>
                  <a:lnTo>
                    <a:pt x="263583" y="62262"/>
                  </a:lnTo>
                  <a:lnTo>
                    <a:pt x="269749" y="53101"/>
                  </a:lnTo>
                  <a:lnTo>
                    <a:pt x="272489" y="45722"/>
                  </a:lnTo>
                  <a:lnTo>
                    <a:pt x="274624" y="1572"/>
                  </a:lnTo>
                  <a:lnTo>
                    <a:pt x="273651" y="33"/>
                  </a:lnTo>
                  <a:lnTo>
                    <a:pt x="272010" y="0"/>
                  </a:lnTo>
                  <a:lnTo>
                    <a:pt x="267541" y="2608"/>
                  </a:lnTo>
                  <a:lnTo>
                    <a:pt x="253689" y="15168"/>
                  </a:lnTo>
                  <a:lnTo>
                    <a:pt x="253741" y="18027"/>
                  </a:lnTo>
                  <a:lnTo>
                    <a:pt x="255760" y="20925"/>
                  </a:lnTo>
                  <a:lnTo>
                    <a:pt x="262303" y="27784"/>
                  </a:lnTo>
                  <a:lnTo>
                    <a:pt x="272557" y="41809"/>
                  </a:lnTo>
                  <a:lnTo>
                    <a:pt x="309928" y="70319"/>
                  </a:lnTo>
                  <a:lnTo>
                    <a:pt x="319450" y="85455"/>
                  </a:lnTo>
                  <a:lnTo>
                    <a:pt x="325649" y="110711"/>
                  </a:lnTo>
                  <a:lnTo>
                    <a:pt x="322746" y="137046"/>
                  </a:lnTo>
                  <a:lnTo>
                    <a:pt x="307201" y="170332"/>
                  </a:lnTo>
                  <a:lnTo>
                    <a:pt x="302314" y="174056"/>
                  </a:lnTo>
                  <a:lnTo>
                    <a:pt x="274681" y="1815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9" name="SMARTInkShape-Group548">
            <a:extLst>
              <a:ext uri="{FF2B5EF4-FFF2-40B4-BE49-F238E27FC236}">
                <a16:creationId xmlns:a16="http://schemas.microsoft.com/office/drawing/2014/main" id="{615FFC6B-F8E7-6141-A7B1-F0DE8E89F954}"/>
              </a:ext>
            </a:extLst>
          </p:cNvPr>
          <p:cNvGrpSpPr/>
          <p:nvPr/>
        </p:nvGrpSpPr>
        <p:grpSpPr>
          <a:xfrm>
            <a:off x="1437789" y="2504571"/>
            <a:ext cx="589241" cy="480921"/>
            <a:chOff x="1437789" y="2314072"/>
            <a:chExt cx="589241" cy="480921"/>
          </a:xfrm>
        </p:grpSpPr>
        <p:sp>
          <p:nvSpPr>
            <p:cNvPr id="60" name="SMARTInkShape-2264">
              <a:extLst>
                <a:ext uri="{FF2B5EF4-FFF2-40B4-BE49-F238E27FC236}">
                  <a16:creationId xmlns:a16="http://schemas.microsoft.com/office/drawing/2014/main" id="{A16A4B23-0CD9-194D-908C-16CF683C752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 bwMode="auto">
            <a:xfrm>
              <a:off x="1455907" y="2314072"/>
              <a:ext cx="571123" cy="479269"/>
            </a:xfrm>
            <a:custGeom>
              <a:avLst/>
              <a:gdLst/>
              <a:ahLst/>
              <a:cxnLst/>
              <a:rect l="0" t="0" r="0" b="0"/>
              <a:pathLst>
                <a:path w="571123" h="479269">
                  <a:moveTo>
                    <a:pt x="8562" y="34436"/>
                  </a:moveTo>
                  <a:lnTo>
                    <a:pt x="8562" y="34436"/>
                  </a:lnTo>
                  <a:lnTo>
                    <a:pt x="0" y="42998"/>
                  </a:lnTo>
                  <a:lnTo>
                    <a:pt x="4482" y="43257"/>
                  </a:lnTo>
                  <a:lnTo>
                    <a:pt x="9394" y="40671"/>
                  </a:lnTo>
                  <a:lnTo>
                    <a:pt x="12093" y="38593"/>
                  </a:lnTo>
                  <a:lnTo>
                    <a:pt x="54304" y="30060"/>
                  </a:lnTo>
                  <a:lnTo>
                    <a:pt x="94290" y="26406"/>
                  </a:lnTo>
                  <a:lnTo>
                    <a:pt x="131292" y="25684"/>
                  </a:lnTo>
                  <a:lnTo>
                    <a:pt x="171265" y="25559"/>
                  </a:lnTo>
                  <a:lnTo>
                    <a:pt x="209236" y="22876"/>
                  </a:lnTo>
                  <a:lnTo>
                    <a:pt x="247276" y="15797"/>
                  </a:lnTo>
                  <a:lnTo>
                    <a:pt x="285667" y="10062"/>
                  </a:lnTo>
                  <a:lnTo>
                    <a:pt x="330068" y="6973"/>
                  </a:lnTo>
                  <a:lnTo>
                    <a:pt x="369944" y="0"/>
                  </a:lnTo>
                  <a:lnTo>
                    <a:pt x="406528" y="5954"/>
                  </a:lnTo>
                  <a:lnTo>
                    <a:pt x="450093" y="7312"/>
                  </a:lnTo>
                  <a:lnTo>
                    <a:pt x="492813" y="7617"/>
                  </a:lnTo>
                  <a:lnTo>
                    <a:pt x="528615" y="10289"/>
                  </a:lnTo>
                  <a:lnTo>
                    <a:pt x="548613" y="17359"/>
                  </a:lnTo>
                  <a:lnTo>
                    <a:pt x="556162" y="22878"/>
                  </a:lnTo>
                  <a:lnTo>
                    <a:pt x="559518" y="28637"/>
                  </a:lnTo>
                  <a:lnTo>
                    <a:pt x="562182" y="43212"/>
                  </a:lnTo>
                  <a:lnTo>
                    <a:pt x="557456" y="48060"/>
                  </a:lnTo>
                  <a:lnTo>
                    <a:pt x="555132" y="53059"/>
                  </a:lnTo>
                  <a:lnTo>
                    <a:pt x="553518" y="88666"/>
                  </a:lnTo>
                  <a:lnTo>
                    <a:pt x="553345" y="122823"/>
                  </a:lnTo>
                  <a:lnTo>
                    <a:pt x="554286" y="160946"/>
                  </a:lnTo>
                  <a:lnTo>
                    <a:pt x="560345" y="203697"/>
                  </a:lnTo>
                  <a:lnTo>
                    <a:pt x="562369" y="233686"/>
                  </a:lnTo>
                  <a:lnTo>
                    <a:pt x="568095" y="276476"/>
                  </a:lnTo>
                  <a:lnTo>
                    <a:pt x="570232" y="310873"/>
                  </a:lnTo>
                  <a:lnTo>
                    <a:pt x="570865" y="350610"/>
                  </a:lnTo>
                  <a:lnTo>
                    <a:pt x="571053" y="386967"/>
                  </a:lnTo>
                  <a:lnTo>
                    <a:pt x="571122" y="426178"/>
                  </a:lnTo>
                  <a:lnTo>
                    <a:pt x="570133" y="429542"/>
                  </a:lnTo>
                  <a:lnTo>
                    <a:pt x="568482" y="431785"/>
                  </a:lnTo>
                  <a:lnTo>
                    <a:pt x="566389" y="433281"/>
                  </a:lnTo>
                  <a:lnTo>
                    <a:pt x="564001" y="433285"/>
                  </a:lnTo>
                  <a:lnTo>
                    <a:pt x="558702" y="430645"/>
                  </a:lnTo>
                  <a:lnTo>
                    <a:pt x="550141" y="423580"/>
                  </a:lnTo>
                  <a:lnTo>
                    <a:pt x="541628" y="420709"/>
                  </a:lnTo>
                  <a:lnTo>
                    <a:pt x="506099" y="418715"/>
                  </a:lnTo>
                  <a:lnTo>
                    <a:pt x="468181" y="421118"/>
                  </a:lnTo>
                  <a:lnTo>
                    <a:pt x="439425" y="425498"/>
                  </a:lnTo>
                  <a:lnTo>
                    <a:pt x="404777" y="429441"/>
                  </a:lnTo>
                  <a:lnTo>
                    <a:pt x="366403" y="439663"/>
                  </a:lnTo>
                  <a:lnTo>
                    <a:pt x="330160" y="445100"/>
                  </a:lnTo>
                  <a:lnTo>
                    <a:pt x="294337" y="454699"/>
                  </a:lnTo>
                  <a:lnTo>
                    <a:pt x="264884" y="460583"/>
                  </a:lnTo>
                  <a:lnTo>
                    <a:pt x="224117" y="467312"/>
                  </a:lnTo>
                  <a:lnTo>
                    <a:pt x="184424" y="477203"/>
                  </a:lnTo>
                  <a:lnTo>
                    <a:pt x="155184" y="479268"/>
                  </a:lnTo>
                  <a:lnTo>
                    <a:pt x="119699" y="474894"/>
                  </a:lnTo>
                  <a:lnTo>
                    <a:pt x="84745" y="466336"/>
                  </a:lnTo>
                  <a:lnTo>
                    <a:pt x="26421" y="436272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" name="SMARTInkShape-2265">
              <a:extLst>
                <a:ext uri="{FF2B5EF4-FFF2-40B4-BE49-F238E27FC236}">
                  <a16:creationId xmlns:a16="http://schemas.microsoft.com/office/drawing/2014/main" id="{88B7957E-9526-E244-A780-56A98098BAF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 bwMode="auto">
            <a:xfrm>
              <a:off x="1437789" y="2367608"/>
              <a:ext cx="17741" cy="427385"/>
            </a:xfrm>
            <a:custGeom>
              <a:avLst/>
              <a:gdLst/>
              <a:ahLst/>
              <a:cxnLst/>
              <a:rect l="0" t="0" r="0" b="0"/>
              <a:pathLst>
                <a:path w="17741" h="427385">
                  <a:moveTo>
                    <a:pt x="8821" y="7689"/>
                  </a:moveTo>
                  <a:lnTo>
                    <a:pt x="8821" y="7689"/>
                  </a:lnTo>
                  <a:lnTo>
                    <a:pt x="8821" y="2948"/>
                  </a:lnTo>
                  <a:lnTo>
                    <a:pt x="7828" y="1552"/>
                  </a:lnTo>
                  <a:lnTo>
                    <a:pt x="6175" y="621"/>
                  </a:lnTo>
                  <a:lnTo>
                    <a:pt x="4080" y="0"/>
                  </a:lnTo>
                  <a:lnTo>
                    <a:pt x="2684" y="579"/>
                  </a:lnTo>
                  <a:lnTo>
                    <a:pt x="1753" y="1957"/>
                  </a:lnTo>
                  <a:lnTo>
                    <a:pt x="718" y="7126"/>
                  </a:lnTo>
                  <a:lnTo>
                    <a:pt x="0" y="46432"/>
                  </a:lnTo>
                  <a:lnTo>
                    <a:pt x="2585" y="75510"/>
                  </a:lnTo>
                  <a:lnTo>
                    <a:pt x="6973" y="117412"/>
                  </a:lnTo>
                  <a:lnTo>
                    <a:pt x="13196" y="158237"/>
                  </a:lnTo>
                  <a:lnTo>
                    <a:pt x="16401" y="190651"/>
                  </a:lnTo>
                  <a:lnTo>
                    <a:pt x="17350" y="234871"/>
                  </a:lnTo>
                  <a:lnTo>
                    <a:pt x="17572" y="265755"/>
                  </a:lnTo>
                  <a:lnTo>
                    <a:pt x="17697" y="303096"/>
                  </a:lnTo>
                  <a:lnTo>
                    <a:pt x="17740" y="342971"/>
                  </a:lnTo>
                  <a:lnTo>
                    <a:pt x="11611" y="380944"/>
                  </a:lnTo>
                  <a:lnTo>
                    <a:pt x="8821" y="427384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SMARTInkShape-Group522">
            <a:extLst>
              <a:ext uri="{FF2B5EF4-FFF2-40B4-BE49-F238E27FC236}">
                <a16:creationId xmlns:a16="http://schemas.microsoft.com/office/drawing/2014/main" id="{30C19E19-B39F-7D4B-9440-D23A3BEA91BA}"/>
              </a:ext>
            </a:extLst>
          </p:cNvPr>
          <p:cNvGrpSpPr/>
          <p:nvPr/>
        </p:nvGrpSpPr>
        <p:grpSpPr>
          <a:xfrm>
            <a:off x="4688086" y="1066850"/>
            <a:ext cx="3480554" cy="728951"/>
            <a:chOff x="4688086" y="876351"/>
            <a:chExt cx="3480554" cy="728951"/>
          </a:xfrm>
        </p:grpSpPr>
        <p:sp>
          <p:nvSpPr>
            <p:cNvPr id="63" name="SMARTInkShape-2181">
              <a:extLst>
                <a:ext uri="{FF2B5EF4-FFF2-40B4-BE49-F238E27FC236}">
                  <a16:creationId xmlns:a16="http://schemas.microsoft.com/office/drawing/2014/main" id="{E9F31825-A05B-DC4B-AF2C-877A98A527E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6286500" y="1259638"/>
              <a:ext cx="107156" cy="17308"/>
            </a:xfrm>
            <a:custGeom>
              <a:avLst/>
              <a:gdLst/>
              <a:ahLst/>
              <a:cxnLst/>
              <a:rect l="0" t="0" r="0" b="0"/>
              <a:pathLst>
                <a:path w="107156" h="17308">
                  <a:moveTo>
                    <a:pt x="0" y="8378"/>
                  </a:moveTo>
                  <a:lnTo>
                    <a:pt x="0" y="8378"/>
                  </a:lnTo>
                  <a:lnTo>
                    <a:pt x="9481" y="3637"/>
                  </a:lnTo>
                  <a:lnTo>
                    <a:pt x="48543" y="0"/>
                  </a:lnTo>
                  <a:lnTo>
                    <a:pt x="76229" y="2257"/>
                  </a:lnTo>
                  <a:lnTo>
                    <a:pt x="94355" y="9210"/>
                  </a:lnTo>
                  <a:lnTo>
                    <a:pt x="107155" y="173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4" name="SMARTInkShape-2182">
              <a:extLst>
                <a:ext uri="{FF2B5EF4-FFF2-40B4-BE49-F238E27FC236}">
                  <a16:creationId xmlns:a16="http://schemas.microsoft.com/office/drawing/2014/main" id="{EF28F6BA-44D3-2147-8A05-D5BF7A374C8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auto">
            <a:xfrm>
              <a:off x="5857875" y="1348383"/>
              <a:ext cx="53579" cy="151806"/>
            </a:xfrm>
            <a:custGeom>
              <a:avLst/>
              <a:gdLst/>
              <a:ahLst/>
              <a:cxnLst/>
              <a:rect l="0" t="0" r="0" b="0"/>
              <a:pathLst>
                <a:path w="53579" h="151806">
                  <a:moveTo>
                    <a:pt x="53578" y="0"/>
                  </a:moveTo>
                  <a:lnTo>
                    <a:pt x="53578" y="0"/>
                  </a:lnTo>
                  <a:lnTo>
                    <a:pt x="53578" y="12429"/>
                  </a:lnTo>
                  <a:lnTo>
                    <a:pt x="33462" y="54669"/>
                  </a:lnTo>
                  <a:lnTo>
                    <a:pt x="17954" y="93948"/>
                  </a:lnTo>
                  <a:lnTo>
                    <a:pt x="0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" name="SMARTInkShape-2183">
              <a:extLst>
                <a:ext uri="{FF2B5EF4-FFF2-40B4-BE49-F238E27FC236}">
                  <a16:creationId xmlns:a16="http://schemas.microsoft.com/office/drawing/2014/main" id="{A8310D04-85C9-2446-801B-3EAAB260CDD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auto">
            <a:xfrm>
              <a:off x="5599867" y="1210611"/>
              <a:ext cx="177642" cy="219180"/>
            </a:xfrm>
            <a:custGeom>
              <a:avLst/>
              <a:gdLst/>
              <a:ahLst/>
              <a:cxnLst/>
              <a:rect l="0" t="0" r="0" b="0"/>
              <a:pathLst>
                <a:path w="177642" h="219180">
                  <a:moveTo>
                    <a:pt x="79413" y="30616"/>
                  </a:moveTo>
                  <a:lnTo>
                    <a:pt x="79413" y="30616"/>
                  </a:lnTo>
                  <a:lnTo>
                    <a:pt x="79413" y="1063"/>
                  </a:lnTo>
                  <a:lnTo>
                    <a:pt x="77430" y="0"/>
                  </a:lnTo>
                  <a:lnTo>
                    <a:pt x="64037" y="3127"/>
                  </a:lnTo>
                  <a:lnTo>
                    <a:pt x="34195" y="41377"/>
                  </a:lnTo>
                  <a:lnTo>
                    <a:pt x="15324" y="78272"/>
                  </a:lnTo>
                  <a:lnTo>
                    <a:pt x="2262" y="109262"/>
                  </a:lnTo>
                  <a:lnTo>
                    <a:pt x="0" y="130978"/>
                  </a:lnTo>
                  <a:lnTo>
                    <a:pt x="2116" y="142359"/>
                  </a:lnTo>
                  <a:lnTo>
                    <a:pt x="4069" y="146783"/>
                  </a:lnTo>
                  <a:lnTo>
                    <a:pt x="8349" y="149732"/>
                  </a:lnTo>
                  <a:lnTo>
                    <a:pt x="21040" y="153010"/>
                  </a:lnTo>
                  <a:lnTo>
                    <a:pt x="44920" y="150114"/>
                  </a:lnTo>
                  <a:lnTo>
                    <a:pt x="56807" y="142926"/>
                  </a:lnTo>
                  <a:lnTo>
                    <a:pt x="61367" y="138232"/>
                  </a:lnTo>
                  <a:lnTo>
                    <a:pt x="72523" y="112662"/>
                  </a:lnTo>
                  <a:lnTo>
                    <a:pt x="73706" y="93870"/>
                  </a:lnTo>
                  <a:lnTo>
                    <a:pt x="70909" y="51550"/>
                  </a:lnTo>
                  <a:lnTo>
                    <a:pt x="70673" y="44881"/>
                  </a:lnTo>
                  <a:lnTo>
                    <a:pt x="70610" y="45086"/>
                  </a:lnTo>
                  <a:lnTo>
                    <a:pt x="70492" y="88296"/>
                  </a:lnTo>
                  <a:lnTo>
                    <a:pt x="70486" y="123774"/>
                  </a:lnTo>
                  <a:lnTo>
                    <a:pt x="72470" y="150402"/>
                  </a:lnTo>
                  <a:lnTo>
                    <a:pt x="87266" y="191897"/>
                  </a:lnTo>
                  <a:lnTo>
                    <a:pt x="90602" y="197668"/>
                  </a:lnTo>
                  <a:lnTo>
                    <a:pt x="114259" y="215271"/>
                  </a:lnTo>
                  <a:lnTo>
                    <a:pt x="135249" y="219179"/>
                  </a:lnTo>
                  <a:lnTo>
                    <a:pt x="154831" y="217609"/>
                  </a:lnTo>
                  <a:lnTo>
                    <a:pt x="177641" y="2092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6" name="SMARTInkShape-2184">
              <a:extLst>
                <a:ext uri="{FF2B5EF4-FFF2-40B4-BE49-F238E27FC236}">
                  <a16:creationId xmlns:a16="http://schemas.microsoft.com/office/drawing/2014/main" id="{2E95FEFD-9F3D-AA4B-965C-7FD8B6E672B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7841909" y="1000125"/>
              <a:ext cx="146712" cy="338648"/>
            </a:xfrm>
            <a:custGeom>
              <a:avLst/>
              <a:gdLst/>
              <a:ahLst/>
              <a:cxnLst/>
              <a:rect l="0" t="0" r="0" b="0"/>
              <a:pathLst>
                <a:path w="146712" h="338648">
                  <a:moveTo>
                    <a:pt x="34075" y="0"/>
                  </a:moveTo>
                  <a:lnTo>
                    <a:pt x="34075" y="0"/>
                  </a:lnTo>
                  <a:lnTo>
                    <a:pt x="33083" y="15250"/>
                  </a:lnTo>
                  <a:lnTo>
                    <a:pt x="26387" y="59151"/>
                  </a:lnTo>
                  <a:lnTo>
                    <a:pt x="29731" y="99646"/>
                  </a:lnTo>
                  <a:lnTo>
                    <a:pt x="24757" y="137917"/>
                  </a:lnTo>
                  <a:lnTo>
                    <a:pt x="17536" y="181934"/>
                  </a:lnTo>
                  <a:lnTo>
                    <a:pt x="3903" y="220036"/>
                  </a:lnTo>
                  <a:lnTo>
                    <a:pt x="2054" y="223089"/>
                  </a:lnTo>
                  <a:lnTo>
                    <a:pt x="822" y="224132"/>
                  </a:lnTo>
                  <a:lnTo>
                    <a:pt x="0" y="223836"/>
                  </a:lnTo>
                  <a:lnTo>
                    <a:pt x="444" y="222646"/>
                  </a:lnTo>
                  <a:lnTo>
                    <a:pt x="28437" y="178961"/>
                  </a:lnTo>
                  <a:lnTo>
                    <a:pt x="35869" y="169496"/>
                  </a:lnTo>
                  <a:lnTo>
                    <a:pt x="40232" y="167568"/>
                  </a:lnTo>
                  <a:lnTo>
                    <a:pt x="50371" y="168071"/>
                  </a:lnTo>
                  <a:lnTo>
                    <a:pt x="61493" y="174248"/>
                  </a:lnTo>
                  <a:lnTo>
                    <a:pt x="101060" y="205785"/>
                  </a:lnTo>
                  <a:lnTo>
                    <a:pt x="126938" y="242330"/>
                  </a:lnTo>
                  <a:lnTo>
                    <a:pt x="142398" y="267262"/>
                  </a:lnTo>
                  <a:lnTo>
                    <a:pt x="146711" y="281171"/>
                  </a:lnTo>
                  <a:lnTo>
                    <a:pt x="145876" y="287658"/>
                  </a:lnTo>
                  <a:lnTo>
                    <a:pt x="139658" y="300158"/>
                  </a:lnTo>
                  <a:lnTo>
                    <a:pt x="119497" y="323359"/>
                  </a:lnTo>
                  <a:lnTo>
                    <a:pt x="108090" y="331569"/>
                  </a:lnTo>
                  <a:lnTo>
                    <a:pt x="81031" y="337029"/>
                  </a:lnTo>
                  <a:lnTo>
                    <a:pt x="47878" y="338647"/>
                  </a:lnTo>
                  <a:lnTo>
                    <a:pt x="39308" y="335897"/>
                  </a:lnTo>
                  <a:lnTo>
                    <a:pt x="32603" y="331088"/>
                  </a:lnTo>
                  <a:lnTo>
                    <a:pt x="7286" y="3036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7" name="SMARTInkShape-2185">
              <a:extLst>
                <a:ext uri="{FF2B5EF4-FFF2-40B4-BE49-F238E27FC236}">
                  <a16:creationId xmlns:a16="http://schemas.microsoft.com/office/drawing/2014/main" id="{87AE2D62-99A9-E448-9A35-083873FFA8B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5448350" y="1285875"/>
              <a:ext cx="105917" cy="31935"/>
            </a:xfrm>
            <a:custGeom>
              <a:avLst/>
              <a:gdLst/>
              <a:ahLst/>
              <a:cxnLst/>
              <a:rect l="0" t="0" r="0" b="0"/>
              <a:pathLst>
                <a:path w="105917" h="31935">
                  <a:moveTo>
                    <a:pt x="7689" y="26789"/>
                  </a:moveTo>
                  <a:lnTo>
                    <a:pt x="7689" y="26789"/>
                  </a:lnTo>
                  <a:lnTo>
                    <a:pt x="2949" y="31529"/>
                  </a:lnTo>
                  <a:lnTo>
                    <a:pt x="1551" y="31934"/>
                  </a:lnTo>
                  <a:lnTo>
                    <a:pt x="621" y="31211"/>
                  </a:lnTo>
                  <a:lnTo>
                    <a:pt x="0" y="29737"/>
                  </a:lnTo>
                  <a:lnTo>
                    <a:pt x="579" y="28754"/>
                  </a:lnTo>
                  <a:lnTo>
                    <a:pt x="3868" y="27663"/>
                  </a:lnTo>
                  <a:lnTo>
                    <a:pt x="43395" y="24258"/>
                  </a:lnTo>
                  <a:lnTo>
                    <a:pt x="86070" y="11573"/>
                  </a:lnTo>
                  <a:lnTo>
                    <a:pt x="10591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8" name="SMARTInkShape-2186">
              <a:extLst>
                <a:ext uri="{FF2B5EF4-FFF2-40B4-BE49-F238E27FC236}">
                  <a16:creationId xmlns:a16="http://schemas.microsoft.com/office/drawing/2014/main" id="{B14DEC96-0ED6-AE41-9F50-7594BDDD02D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auto">
            <a:xfrm>
              <a:off x="6679406" y="876351"/>
              <a:ext cx="159363" cy="681174"/>
            </a:xfrm>
            <a:custGeom>
              <a:avLst/>
              <a:gdLst/>
              <a:ahLst/>
              <a:cxnLst/>
              <a:rect l="0" t="0" r="0" b="0"/>
              <a:pathLst>
                <a:path w="159363" h="681174">
                  <a:moveTo>
                    <a:pt x="44649" y="7688"/>
                  </a:moveTo>
                  <a:lnTo>
                    <a:pt x="44649" y="7688"/>
                  </a:lnTo>
                  <a:lnTo>
                    <a:pt x="72455" y="0"/>
                  </a:lnTo>
                  <a:lnTo>
                    <a:pt x="99200" y="6133"/>
                  </a:lnTo>
                  <a:lnTo>
                    <a:pt x="118469" y="15054"/>
                  </a:lnTo>
                  <a:lnTo>
                    <a:pt x="135754" y="29825"/>
                  </a:lnTo>
                  <a:lnTo>
                    <a:pt x="144010" y="41008"/>
                  </a:lnTo>
                  <a:lnTo>
                    <a:pt x="154236" y="67942"/>
                  </a:lnTo>
                  <a:lnTo>
                    <a:pt x="158809" y="105798"/>
                  </a:lnTo>
                  <a:lnTo>
                    <a:pt x="159362" y="149768"/>
                  </a:lnTo>
                  <a:lnTo>
                    <a:pt x="154485" y="183952"/>
                  </a:lnTo>
                  <a:lnTo>
                    <a:pt x="152599" y="219215"/>
                  </a:lnTo>
                  <a:lnTo>
                    <a:pt x="152041" y="254799"/>
                  </a:lnTo>
                  <a:lnTo>
                    <a:pt x="151875" y="291470"/>
                  </a:lnTo>
                  <a:lnTo>
                    <a:pt x="151825" y="332322"/>
                  </a:lnTo>
                  <a:lnTo>
                    <a:pt x="151811" y="369010"/>
                  </a:lnTo>
                  <a:lnTo>
                    <a:pt x="151806" y="411223"/>
                  </a:lnTo>
                  <a:lnTo>
                    <a:pt x="151806" y="445746"/>
                  </a:lnTo>
                  <a:lnTo>
                    <a:pt x="156546" y="488227"/>
                  </a:lnTo>
                  <a:lnTo>
                    <a:pt x="153771" y="527265"/>
                  </a:lnTo>
                  <a:lnTo>
                    <a:pt x="152388" y="564575"/>
                  </a:lnTo>
                  <a:lnTo>
                    <a:pt x="149274" y="604855"/>
                  </a:lnTo>
                  <a:lnTo>
                    <a:pt x="136589" y="648493"/>
                  </a:lnTo>
                  <a:lnTo>
                    <a:pt x="127596" y="666888"/>
                  </a:lnTo>
                  <a:lnTo>
                    <a:pt x="125170" y="673728"/>
                  </a:lnTo>
                  <a:lnTo>
                    <a:pt x="120785" y="680076"/>
                  </a:lnTo>
                  <a:lnTo>
                    <a:pt x="116242" y="681173"/>
                  </a:lnTo>
                  <a:lnTo>
                    <a:pt x="87564" y="675805"/>
                  </a:lnTo>
                  <a:lnTo>
                    <a:pt x="48496" y="665190"/>
                  </a:lnTo>
                  <a:lnTo>
                    <a:pt x="0" y="6506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9" name="SMARTInkShape-2187">
              <a:extLst>
                <a:ext uri="{FF2B5EF4-FFF2-40B4-BE49-F238E27FC236}">
                  <a16:creationId xmlns:a16="http://schemas.microsoft.com/office/drawing/2014/main" id="{DDCAD21A-4EC0-2E47-9EA1-0D2B1E035F6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 bwMode="auto">
            <a:xfrm>
              <a:off x="5241727" y="1203954"/>
              <a:ext cx="142876" cy="189078"/>
            </a:xfrm>
            <a:custGeom>
              <a:avLst/>
              <a:gdLst/>
              <a:ahLst/>
              <a:cxnLst/>
              <a:rect l="0" t="0" r="0" b="0"/>
              <a:pathLst>
                <a:path w="142876" h="189078">
                  <a:moveTo>
                    <a:pt x="0" y="144429"/>
                  </a:moveTo>
                  <a:lnTo>
                    <a:pt x="0" y="144429"/>
                  </a:lnTo>
                  <a:lnTo>
                    <a:pt x="37162" y="106274"/>
                  </a:lnTo>
                  <a:lnTo>
                    <a:pt x="60991" y="62699"/>
                  </a:lnTo>
                  <a:lnTo>
                    <a:pt x="66794" y="44605"/>
                  </a:lnTo>
                  <a:lnTo>
                    <a:pt x="69069" y="15081"/>
                  </a:lnTo>
                  <a:lnTo>
                    <a:pt x="66085" y="3266"/>
                  </a:lnTo>
                  <a:lnTo>
                    <a:pt x="62909" y="711"/>
                  </a:lnTo>
                  <a:lnTo>
                    <a:pt x="58806" y="0"/>
                  </a:lnTo>
                  <a:lnTo>
                    <a:pt x="54087" y="518"/>
                  </a:lnTo>
                  <a:lnTo>
                    <a:pt x="49948" y="2848"/>
                  </a:lnTo>
                  <a:lnTo>
                    <a:pt x="42705" y="10728"/>
                  </a:lnTo>
                  <a:lnTo>
                    <a:pt x="38824" y="20845"/>
                  </a:lnTo>
                  <a:lnTo>
                    <a:pt x="37789" y="26321"/>
                  </a:lnTo>
                  <a:lnTo>
                    <a:pt x="39284" y="37697"/>
                  </a:lnTo>
                  <a:lnTo>
                    <a:pt x="41072" y="43508"/>
                  </a:lnTo>
                  <a:lnTo>
                    <a:pt x="48350" y="52612"/>
                  </a:lnTo>
                  <a:lnTo>
                    <a:pt x="91254" y="84501"/>
                  </a:lnTo>
                  <a:lnTo>
                    <a:pt x="96555" y="89594"/>
                  </a:lnTo>
                  <a:lnTo>
                    <a:pt x="115473" y="132002"/>
                  </a:lnTo>
                  <a:lnTo>
                    <a:pt x="122188" y="152322"/>
                  </a:lnTo>
                  <a:lnTo>
                    <a:pt x="126823" y="170911"/>
                  </a:lnTo>
                  <a:lnTo>
                    <a:pt x="131772" y="181003"/>
                  </a:lnTo>
                  <a:lnTo>
                    <a:pt x="142875" y="1890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" name="SMARTInkShape-2188">
              <a:extLst>
                <a:ext uri="{FF2B5EF4-FFF2-40B4-BE49-F238E27FC236}">
                  <a16:creationId xmlns:a16="http://schemas.microsoft.com/office/drawing/2014/main" id="{417E4DBB-9D9B-AA4F-9A62-7A941B284E6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 bwMode="auto">
            <a:xfrm>
              <a:off x="5022515" y="975054"/>
              <a:ext cx="103127" cy="558012"/>
            </a:xfrm>
            <a:custGeom>
              <a:avLst/>
              <a:gdLst/>
              <a:ahLst/>
              <a:cxnLst/>
              <a:rect l="0" t="0" r="0" b="0"/>
              <a:pathLst>
                <a:path w="103127" h="558012">
                  <a:moveTo>
                    <a:pt x="85265" y="25071"/>
                  </a:moveTo>
                  <a:lnTo>
                    <a:pt x="85265" y="25071"/>
                  </a:lnTo>
                  <a:lnTo>
                    <a:pt x="85265" y="20330"/>
                  </a:lnTo>
                  <a:lnTo>
                    <a:pt x="82621" y="15357"/>
                  </a:lnTo>
                  <a:lnTo>
                    <a:pt x="72838" y="4080"/>
                  </a:lnTo>
                  <a:lnTo>
                    <a:pt x="64529" y="859"/>
                  </a:lnTo>
                  <a:lnTo>
                    <a:pt x="59534" y="0"/>
                  </a:lnTo>
                  <a:lnTo>
                    <a:pt x="56206" y="419"/>
                  </a:lnTo>
                  <a:lnTo>
                    <a:pt x="53986" y="1691"/>
                  </a:lnTo>
                  <a:lnTo>
                    <a:pt x="52507" y="3531"/>
                  </a:lnTo>
                  <a:lnTo>
                    <a:pt x="50863" y="8222"/>
                  </a:lnTo>
                  <a:lnTo>
                    <a:pt x="42595" y="51655"/>
                  </a:lnTo>
                  <a:lnTo>
                    <a:pt x="38558" y="83880"/>
                  </a:lnTo>
                  <a:lnTo>
                    <a:pt x="28305" y="124992"/>
                  </a:lnTo>
                  <a:lnTo>
                    <a:pt x="24402" y="164810"/>
                  </a:lnTo>
                  <a:lnTo>
                    <a:pt x="23489" y="207893"/>
                  </a:lnTo>
                  <a:lnTo>
                    <a:pt x="23246" y="233273"/>
                  </a:lnTo>
                  <a:lnTo>
                    <a:pt x="20329" y="269410"/>
                  </a:lnTo>
                  <a:lnTo>
                    <a:pt x="15753" y="306489"/>
                  </a:lnTo>
                  <a:lnTo>
                    <a:pt x="14400" y="346910"/>
                  </a:lnTo>
                  <a:lnTo>
                    <a:pt x="14081" y="381431"/>
                  </a:lnTo>
                  <a:lnTo>
                    <a:pt x="13904" y="425780"/>
                  </a:lnTo>
                  <a:lnTo>
                    <a:pt x="13844" y="465343"/>
                  </a:lnTo>
                  <a:lnTo>
                    <a:pt x="9091" y="506047"/>
                  </a:lnTo>
                  <a:lnTo>
                    <a:pt x="2805" y="546469"/>
                  </a:lnTo>
                  <a:lnTo>
                    <a:pt x="526" y="551264"/>
                  </a:lnTo>
                  <a:lnTo>
                    <a:pt x="0" y="554460"/>
                  </a:lnTo>
                  <a:lnTo>
                    <a:pt x="640" y="556591"/>
                  </a:lnTo>
                  <a:lnTo>
                    <a:pt x="2060" y="558011"/>
                  </a:lnTo>
                  <a:lnTo>
                    <a:pt x="4991" y="557966"/>
                  </a:lnTo>
                  <a:lnTo>
                    <a:pt x="13539" y="555270"/>
                  </a:lnTo>
                  <a:lnTo>
                    <a:pt x="57826" y="528785"/>
                  </a:lnTo>
                  <a:lnTo>
                    <a:pt x="103126" y="4894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1" name="SMARTInkShape-2189">
              <a:extLst>
                <a:ext uri="{FF2B5EF4-FFF2-40B4-BE49-F238E27FC236}">
                  <a16:creationId xmlns:a16="http://schemas.microsoft.com/office/drawing/2014/main" id="{B9B4BD8D-259C-1C4B-9546-9B6E2AC5E2D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 bwMode="auto">
            <a:xfrm>
              <a:off x="4792249" y="1251397"/>
              <a:ext cx="74432" cy="175214"/>
            </a:xfrm>
            <a:custGeom>
              <a:avLst/>
              <a:gdLst/>
              <a:ahLst/>
              <a:cxnLst/>
              <a:rect l="0" t="0" r="0" b="0"/>
              <a:pathLst>
                <a:path w="74432" h="175214">
                  <a:moveTo>
                    <a:pt x="56571" y="7689"/>
                  </a:moveTo>
                  <a:lnTo>
                    <a:pt x="56571" y="7689"/>
                  </a:lnTo>
                  <a:lnTo>
                    <a:pt x="56571" y="0"/>
                  </a:lnTo>
                  <a:lnTo>
                    <a:pt x="42350" y="8608"/>
                  </a:lnTo>
                  <a:lnTo>
                    <a:pt x="35368" y="15704"/>
                  </a:lnTo>
                  <a:lnTo>
                    <a:pt x="23389" y="31381"/>
                  </a:lnTo>
                  <a:lnTo>
                    <a:pt x="8888" y="46368"/>
                  </a:lnTo>
                  <a:lnTo>
                    <a:pt x="0" y="69531"/>
                  </a:lnTo>
                  <a:lnTo>
                    <a:pt x="563" y="106269"/>
                  </a:lnTo>
                  <a:lnTo>
                    <a:pt x="7013" y="139093"/>
                  </a:lnTo>
                  <a:lnTo>
                    <a:pt x="15033" y="153073"/>
                  </a:lnTo>
                  <a:lnTo>
                    <a:pt x="30704" y="166521"/>
                  </a:lnTo>
                  <a:lnTo>
                    <a:pt x="42098" y="172539"/>
                  </a:lnTo>
                  <a:lnTo>
                    <a:pt x="53777" y="175213"/>
                  </a:lnTo>
                  <a:lnTo>
                    <a:pt x="58677" y="173942"/>
                  </a:lnTo>
                  <a:lnTo>
                    <a:pt x="74431" y="1594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2" name="SMARTInkShape-2190">
              <a:extLst>
                <a:ext uri="{FF2B5EF4-FFF2-40B4-BE49-F238E27FC236}">
                  <a16:creationId xmlns:a16="http://schemas.microsoft.com/office/drawing/2014/main" id="{4AAD7D33-CD27-2542-8F57-E946000B213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 bwMode="auto">
            <a:xfrm>
              <a:off x="4688086" y="1268016"/>
              <a:ext cx="110355" cy="203057"/>
            </a:xfrm>
            <a:custGeom>
              <a:avLst/>
              <a:gdLst/>
              <a:ahLst/>
              <a:cxnLst/>
              <a:rect l="0" t="0" r="0" b="0"/>
              <a:pathLst>
                <a:path w="110355" h="203057">
                  <a:moveTo>
                    <a:pt x="0" y="0"/>
                  </a:moveTo>
                  <a:lnTo>
                    <a:pt x="0" y="0"/>
                  </a:lnTo>
                  <a:lnTo>
                    <a:pt x="40363" y="992"/>
                  </a:lnTo>
                  <a:lnTo>
                    <a:pt x="63884" y="8121"/>
                  </a:lnTo>
                  <a:lnTo>
                    <a:pt x="87720" y="22360"/>
                  </a:lnTo>
                  <a:lnTo>
                    <a:pt x="97857" y="33419"/>
                  </a:lnTo>
                  <a:lnTo>
                    <a:pt x="109141" y="55542"/>
                  </a:lnTo>
                  <a:lnTo>
                    <a:pt x="110354" y="72310"/>
                  </a:lnTo>
                  <a:lnTo>
                    <a:pt x="105593" y="103927"/>
                  </a:lnTo>
                  <a:lnTo>
                    <a:pt x="82354" y="143625"/>
                  </a:lnTo>
                  <a:lnTo>
                    <a:pt x="47538" y="184090"/>
                  </a:lnTo>
                  <a:lnTo>
                    <a:pt x="34480" y="197530"/>
                  </a:lnTo>
                  <a:lnTo>
                    <a:pt x="24915" y="201892"/>
                  </a:lnTo>
                  <a:lnTo>
                    <a:pt x="19587" y="203056"/>
                  </a:lnTo>
                  <a:lnTo>
                    <a:pt x="17027" y="202839"/>
                  </a:lnTo>
                  <a:lnTo>
                    <a:pt x="17859" y="196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3" name="SMARTInkShape-2191">
              <a:extLst>
                <a:ext uri="{FF2B5EF4-FFF2-40B4-BE49-F238E27FC236}">
                  <a16:creationId xmlns:a16="http://schemas.microsoft.com/office/drawing/2014/main" id="{0212391C-7BBE-7741-AAAE-B68D321A7A2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 bwMode="auto">
            <a:xfrm>
              <a:off x="7009805" y="1196578"/>
              <a:ext cx="199199" cy="221467"/>
            </a:xfrm>
            <a:custGeom>
              <a:avLst/>
              <a:gdLst/>
              <a:ahLst/>
              <a:cxnLst/>
              <a:rect l="0" t="0" r="0" b="0"/>
              <a:pathLst>
                <a:path w="199199" h="221467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6137" y="992"/>
                  </a:lnTo>
                  <a:lnTo>
                    <a:pt x="7067" y="2646"/>
                  </a:lnTo>
                  <a:lnTo>
                    <a:pt x="15834" y="47233"/>
                  </a:lnTo>
                  <a:lnTo>
                    <a:pt x="17459" y="88043"/>
                  </a:lnTo>
                  <a:lnTo>
                    <a:pt x="17740" y="129936"/>
                  </a:lnTo>
                  <a:lnTo>
                    <a:pt x="17823" y="170571"/>
                  </a:lnTo>
                  <a:lnTo>
                    <a:pt x="12707" y="209751"/>
                  </a:lnTo>
                  <a:lnTo>
                    <a:pt x="13433" y="214248"/>
                  </a:lnTo>
                  <a:lnTo>
                    <a:pt x="16985" y="221466"/>
                  </a:lnTo>
                  <a:lnTo>
                    <a:pt x="19671" y="200512"/>
                  </a:lnTo>
                  <a:lnTo>
                    <a:pt x="33213" y="157276"/>
                  </a:lnTo>
                  <a:lnTo>
                    <a:pt x="45102" y="118276"/>
                  </a:lnTo>
                  <a:lnTo>
                    <a:pt x="56644" y="92706"/>
                  </a:lnTo>
                  <a:lnTo>
                    <a:pt x="59591" y="89586"/>
                  </a:lnTo>
                  <a:lnTo>
                    <a:pt x="62547" y="88497"/>
                  </a:lnTo>
                  <a:lnTo>
                    <a:pt x="65510" y="88764"/>
                  </a:lnTo>
                  <a:lnTo>
                    <a:pt x="67486" y="90926"/>
                  </a:lnTo>
                  <a:lnTo>
                    <a:pt x="78971" y="134213"/>
                  </a:lnTo>
                  <a:lnTo>
                    <a:pt x="93357" y="160567"/>
                  </a:lnTo>
                  <a:lnTo>
                    <a:pt x="118989" y="190261"/>
                  </a:lnTo>
                  <a:lnTo>
                    <a:pt x="127628" y="193701"/>
                  </a:lnTo>
                  <a:lnTo>
                    <a:pt x="144603" y="195910"/>
                  </a:lnTo>
                  <a:lnTo>
                    <a:pt x="163892" y="186811"/>
                  </a:lnTo>
                  <a:lnTo>
                    <a:pt x="183718" y="162067"/>
                  </a:lnTo>
                  <a:lnTo>
                    <a:pt x="197420" y="129600"/>
                  </a:lnTo>
                  <a:lnTo>
                    <a:pt x="199198" y="109194"/>
                  </a:lnTo>
                  <a:lnTo>
                    <a:pt x="196681" y="92187"/>
                  </a:lnTo>
                  <a:lnTo>
                    <a:pt x="169664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4" name="SMARTInkShape-2192">
              <a:extLst>
                <a:ext uri="{FF2B5EF4-FFF2-40B4-BE49-F238E27FC236}">
                  <a16:creationId xmlns:a16="http://schemas.microsoft.com/office/drawing/2014/main" id="{A299E07E-9811-924D-9483-A5EADB85654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 bwMode="auto">
            <a:xfrm>
              <a:off x="6056765" y="1147103"/>
              <a:ext cx="131509" cy="244066"/>
            </a:xfrm>
            <a:custGeom>
              <a:avLst/>
              <a:gdLst/>
              <a:ahLst/>
              <a:cxnLst/>
              <a:rect l="0" t="0" r="0" b="0"/>
              <a:pathLst>
                <a:path w="131509" h="244066">
                  <a:moveTo>
                    <a:pt x="113649" y="22686"/>
                  </a:moveTo>
                  <a:lnTo>
                    <a:pt x="113649" y="22686"/>
                  </a:lnTo>
                  <a:lnTo>
                    <a:pt x="113649" y="17946"/>
                  </a:lnTo>
                  <a:lnTo>
                    <a:pt x="111003" y="12972"/>
                  </a:lnTo>
                  <a:lnTo>
                    <a:pt x="100346" y="563"/>
                  </a:lnTo>
                  <a:lnTo>
                    <a:pt x="96843" y="0"/>
                  </a:lnTo>
                  <a:lnTo>
                    <a:pt x="87659" y="2020"/>
                  </a:lnTo>
                  <a:lnTo>
                    <a:pt x="62430" y="21238"/>
                  </a:lnTo>
                  <a:lnTo>
                    <a:pt x="35351" y="50132"/>
                  </a:lnTo>
                  <a:lnTo>
                    <a:pt x="12535" y="93585"/>
                  </a:lnTo>
                  <a:lnTo>
                    <a:pt x="814" y="133962"/>
                  </a:lnTo>
                  <a:lnTo>
                    <a:pt x="0" y="150525"/>
                  </a:lnTo>
                  <a:lnTo>
                    <a:pt x="6113" y="181170"/>
                  </a:lnTo>
                  <a:lnTo>
                    <a:pt x="20050" y="207558"/>
                  </a:lnTo>
                  <a:lnTo>
                    <a:pt x="36748" y="222543"/>
                  </a:lnTo>
                  <a:lnTo>
                    <a:pt x="70829" y="239639"/>
                  </a:lnTo>
                  <a:lnTo>
                    <a:pt x="91591" y="244065"/>
                  </a:lnTo>
                  <a:lnTo>
                    <a:pt x="104176" y="242454"/>
                  </a:lnTo>
                  <a:lnTo>
                    <a:pt x="110311" y="240636"/>
                  </a:lnTo>
                  <a:lnTo>
                    <a:pt x="119772" y="233323"/>
                  </a:lnTo>
                  <a:lnTo>
                    <a:pt x="131508" y="2191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5" name="SMARTInkShape-2193">
              <a:extLst>
                <a:ext uri="{FF2B5EF4-FFF2-40B4-BE49-F238E27FC236}">
                  <a16:creationId xmlns:a16="http://schemas.microsoft.com/office/drawing/2014/main" id="{DAEEA5D0-7875-B741-8E91-C153E58B85B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 bwMode="auto">
            <a:xfrm>
              <a:off x="6501193" y="1071563"/>
              <a:ext cx="138969" cy="348258"/>
            </a:xfrm>
            <a:custGeom>
              <a:avLst/>
              <a:gdLst/>
              <a:ahLst/>
              <a:cxnLst/>
              <a:rect l="0" t="0" r="0" b="0"/>
              <a:pathLst>
                <a:path w="138969" h="348258">
                  <a:moveTo>
                    <a:pt x="35338" y="0"/>
                  </a:moveTo>
                  <a:lnTo>
                    <a:pt x="35338" y="0"/>
                  </a:lnTo>
                  <a:lnTo>
                    <a:pt x="36330" y="15250"/>
                  </a:lnTo>
                  <a:lnTo>
                    <a:pt x="42406" y="51188"/>
                  </a:lnTo>
                  <a:lnTo>
                    <a:pt x="43716" y="91234"/>
                  </a:lnTo>
                  <a:lnTo>
                    <a:pt x="41458" y="129227"/>
                  </a:lnTo>
                  <a:lnTo>
                    <a:pt x="34506" y="167274"/>
                  </a:lnTo>
                  <a:lnTo>
                    <a:pt x="28808" y="205666"/>
                  </a:lnTo>
                  <a:lnTo>
                    <a:pt x="24474" y="229610"/>
                  </a:lnTo>
                  <a:lnTo>
                    <a:pt x="9650" y="272567"/>
                  </a:lnTo>
                  <a:lnTo>
                    <a:pt x="9038" y="279229"/>
                  </a:lnTo>
                  <a:lnTo>
                    <a:pt x="6120" y="285497"/>
                  </a:lnTo>
                  <a:lnTo>
                    <a:pt x="0" y="294142"/>
                  </a:lnTo>
                  <a:lnTo>
                    <a:pt x="4473" y="289779"/>
                  </a:lnTo>
                  <a:lnTo>
                    <a:pt x="6737" y="282249"/>
                  </a:lnTo>
                  <a:lnTo>
                    <a:pt x="15457" y="242656"/>
                  </a:lnTo>
                  <a:lnTo>
                    <a:pt x="21820" y="212855"/>
                  </a:lnTo>
                  <a:lnTo>
                    <a:pt x="29789" y="196572"/>
                  </a:lnTo>
                  <a:lnTo>
                    <a:pt x="43175" y="185464"/>
                  </a:lnTo>
                  <a:lnTo>
                    <a:pt x="48500" y="184166"/>
                  </a:lnTo>
                  <a:lnTo>
                    <a:pt x="59709" y="185369"/>
                  </a:lnTo>
                  <a:lnTo>
                    <a:pt x="94918" y="207451"/>
                  </a:lnTo>
                  <a:lnTo>
                    <a:pt x="124641" y="242550"/>
                  </a:lnTo>
                  <a:lnTo>
                    <a:pt x="134559" y="260596"/>
                  </a:lnTo>
                  <a:lnTo>
                    <a:pt x="138968" y="281846"/>
                  </a:lnTo>
                  <a:lnTo>
                    <a:pt x="138281" y="299228"/>
                  </a:lnTo>
                  <a:lnTo>
                    <a:pt x="133676" y="313568"/>
                  </a:lnTo>
                  <a:lnTo>
                    <a:pt x="125015" y="326556"/>
                  </a:lnTo>
                  <a:lnTo>
                    <a:pt x="108983" y="340284"/>
                  </a:lnTo>
                  <a:lnTo>
                    <a:pt x="82184" y="345895"/>
                  </a:lnTo>
                  <a:lnTo>
                    <a:pt x="44702" y="347791"/>
                  </a:lnTo>
                  <a:lnTo>
                    <a:pt x="8549" y="3482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6" name="SMARTInkShape-2194">
              <a:extLst>
                <a:ext uri="{FF2B5EF4-FFF2-40B4-BE49-F238E27FC236}">
                  <a16:creationId xmlns:a16="http://schemas.microsoft.com/office/drawing/2014/main" id="{CD58009E-F9BB-9A49-8118-545FE76D1C6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 bwMode="auto">
            <a:xfrm>
              <a:off x="7332656" y="937835"/>
              <a:ext cx="168283" cy="564650"/>
            </a:xfrm>
            <a:custGeom>
              <a:avLst/>
              <a:gdLst/>
              <a:ahLst/>
              <a:cxnLst/>
              <a:rect l="0" t="0" r="0" b="0"/>
              <a:pathLst>
                <a:path w="168283" h="564650">
                  <a:moveTo>
                    <a:pt x="96844" y="17642"/>
                  </a:moveTo>
                  <a:lnTo>
                    <a:pt x="96844" y="17642"/>
                  </a:lnTo>
                  <a:lnTo>
                    <a:pt x="113968" y="518"/>
                  </a:lnTo>
                  <a:lnTo>
                    <a:pt x="111731" y="109"/>
                  </a:lnTo>
                  <a:lnTo>
                    <a:pt x="109745" y="0"/>
                  </a:lnTo>
                  <a:lnTo>
                    <a:pt x="82448" y="16592"/>
                  </a:lnTo>
                  <a:lnTo>
                    <a:pt x="74570" y="24121"/>
                  </a:lnTo>
                  <a:lnTo>
                    <a:pt x="61429" y="47768"/>
                  </a:lnTo>
                  <a:lnTo>
                    <a:pt x="45939" y="84166"/>
                  </a:lnTo>
                  <a:lnTo>
                    <a:pt x="39054" y="121402"/>
                  </a:lnTo>
                  <a:lnTo>
                    <a:pt x="35734" y="164802"/>
                  </a:lnTo>
                  <a:lnTo>
                    <a:pt x="34957" y="195494"/>
                  </a:lnTo>
                  <a:lnTo>
                    <a:pt x="34612" y="226664"/>
                  </a:lnTo>
                  <a:lnTo>
                    <a:pt x="34459" y="260361"/>
                  </a:lnTo>
                  <a:lnTo>
                    <a:pt x="29632" y="298579"/>
                  </a:lnTo>
                  <a:lnTo>
                    <a:pt x="26658" y="333495"/>
                  </a:lnTo>
                  <a:lnTo>
                    <a:pt x="25654" y="374712"/>
                  </a:lnTo>
                  <a:lnTo>
                    <a:pt x="22809" y="417396"/>
                  </a:lnTo>
                  <a:lnTo>
                    <a:pt x="12987" y="454785"/>
                  </a:lnTo>
                  <a:lnTo>
                    <a:pt x="9159" y="491344"/>
                  </a:lnTo>
                  <a:lnTo>
                    <a:pt x="1728" y="532892"/>
                  </a:lnTo>
                  <a:lnTo>
                    <a:pt x="0" y="547936"/>
                  </a:lnTo>
                  <a:lnTo>
                    <a:pt x="1523" y="553734"/>
                  </a:lnTo>
                  <a:lnTo>
                    <a:pt x="8508" y="562821"/>
                  </a:lnTo>
                  <a:lnTo>
                    <a:pt x="14141" y="564649"/>
                  </a:lnTo>
                  <a:lnTo>
                    <a:pt x="28337" y="564035"/>
                  </a:lnTo>
                  <a:lnTo>
                    <a:pt x="66849" y="543282"/>
                  </a:lnTo>
                  <a:lnTo>
                    <a:pt x="103560" y="524925"/>
                  </a:lnTo>
                  <a:lnTo>
                    <a:pt x="168282" y="4819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7" name="SMARTInkShape-2195">
              <a:extLst>
                <a:ext uri="{FF2B5EF4-FFF2-40B4-BE49-F238E27FC236}">
                  <a16:creationId xmlns:a16="http://schemas.microsoft.com/office/drawing/2014/main" id="{CD68C5DE-E6F8-5747-84E3-4BA18ECA251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 bwMode="auto">
            <a:xfrm>
              <a:off x="7503240" y="1207594"/>
              <a:ext cx="131644" cy="167579"/>
            </a:xfrm>
            <a:custGeom>
              <a:avLst/>
              <a:gdLst/>
              <a:ahLst/>
              <a:cxnLst/>
              <a:rect l="0" t="0" r="0" b="0"/>
              <a:pathLst>
                <a:path w="131644" h="167579">
                  <a:moveTo>
                    <a:pt x="95924" y="33633"/>
                  </a:moveTo>
                  <a:lnTo>
                    <a:pt x="95924" y="33633"/>
                  </a:lnTo>
                  <a:lnTo>
                    <a:pt x="95924" y="28892"/>
                  </a:lnTo>
                  <a:lnTo>
                    <a:pt x="78727" y="2607"/>
                  </a:lnTo>
                  <a:lnTo>
                    <a:pt x="74060" y="0"/>
                  </a:lnTo>
                  <a:lnTo>
                    <a:pt x="56373" y="3272"/>
                  </a:lnTo>
                  <a:lnTo>
                    <a:pt x="43289" y="13194"/>
                  </a:lnTo>
                  <a:lnTo>
                    <a:pt x="18719" y="48557"/>
                  </a:lnTo>
                  <a:lnTo>
                    <a:pt x="2879" y="91776"/>
                  </a:lnTo>
                  <a:lnTo>
                    <a:pt x="0" y="107760"/>
                  </a:lnTo>
                  <a:lnTo>
                    <a:pt x="1217" y="114801"/>
                  </a:lnTo>
                  <a:lnTo>
                    <a:pt x="7861" y="127916"/>
                  </a:lnTo>
                  <a:lnTo>
                    <a:pt x="20074" y="137713"/>
                  </a:lnTo>
                  <a:lnTo>
                    <a:pt x="38393" y="146161"/>
                  </a:lnTo>
                  <a:lnTo>
                    <a:pt x="42687" y="147347"/>
                  </a:lnTo>
                  <a:lnTo>
                    <a:pt x="55396" y="143373"/>
                  </a:lnTo>
                  <a:lnTo>
                    <a:pt x="78327" y="129393"/>
                  </a:lnTo>
                  <a:lnTo>
                    <a:pt x="98662" y="103380"/>
                  </a:lnTo>
                  <a:lnTo>
                    <a:pt x="99734" y="98982"/>
                  </a:lnTo>
                  <a:lnTo>
                    <a:pt x="99617" y="75020"/>
                  </a:lnTo>
                  <a:lnTo>
                    <a:pt x="103819" y="37178"/>
                  </a:lnTo>
                  <a:lnTo>
                    <a:pt x="104793" y="1814"/>
                  </a:lnTo>
                  <a:lnTo>
                    <a:pt x="103856" y="27658"/>
                  </a:lnTo>
                  <a:lnTo>
                    <a:pt x="97164" y="65000"/>
                  </a:lnTo>
                  <a:lnTo>
                    <a:pt x="103298" y="104174"/>
                  </a:lnTo>
                  <a:lnTo>
                    <a:pt x="114064" y="142192"/>
                  </a:lnTo>
                  <a:lnTo>
                    <a:pt x="131643" y="167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8" name="SMARTInkShape-2196">
              <a:extLst>
                <a:ext uri="{FF2B5EF4-FFF2-40B4-BE49-F238E27FC236}">
                  <a16:creationId xmlns:a16="http://schemas.microsoft.com/office/drawing/2014/main" id="{7DC322F6-1807-9049-8E81-85739B145AF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 bwMode="auto">
            <a:xfrm>
              <a:off x="7679531" y="1276945"/>
              <a:ext cx="62509" cy="125017"/>
            </a:xfrm>
            <a:custGeom>
              <a:avLst/>
              <a:gdLst/>
              <a:ahLst/>
              <a:cxnLst/>
              <a:rect l="0" t="0" r="0" b="0"/>
              <a:pathLst>
                <a:path w="62509" h="125017">
                  <a:moveTo>
                    <a:pt x="62508" y="0"/>
                  </a:moveTo>
                  <a:lnTo>
                    <a:pt x="62508" y="0"/>
                  </a:lnTo>
                  <a:lnTo>
                    <a:pt x="57767" y="0"/>
                  </a:lnTo>
                  <a:lnTo>
                    <a:pt x="56371" y="992"/>
                  </a:lnTo>
                  <a:lnTo>
                    <a:pt x="55440" y="2646"/>
                  </a:lnTo>
                  <a:lnTo>
                    <a:pt x="54130" y="12360"/>
                  </a:lnTo>
                  <a:lnTo>
                    <a:pt x="53947" y="17170"/>
                  </a:lnTo>
                  <a:lnTo>
                    <a:pt x="33494" y="58491"/>
                  </a:lnTo>
                  <a:lnTo>
                    <a:pt x="10890" y="98874"/>
                  </a:lnTo>
                  <a:lnTo>
                    <a:pt x="0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9" name="SMARTInkShape-2197">
              <a:extLst>
                <a:ext uri="{FF2B5EF4-FFF2-40B4-BE49-F238E27FC236}">
                  <a16:creationId xmlns:a16="http://schemas.microsoft.com/office/drawing/2014/main" id="{713B547C-9BE7-D146-BAA3-5E2C9BFEDA7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 bwMode="auto">
            <a:xfrm>
              <a:off x="7956352" y="910828"/>
              <a:ext cx="212288" cy="694474"/>
            </a:xfrm>
            <a:custGeom>
              <a:avLst/>
              <a:gdLst/>
              <a:ahLst/>
              <a:cxnLst/>
              <a:rect l="0" t="0" r="0" b="0"/>
              <a:pathLst>
                <a:path w="212288" h="694474">
                  <a:moveTo>
                    <a:pt x="98226" y="0"/>
                  </a:moveTo>
                  <a:lnTo>
                    <a:pt x="98226" y="0"/>
                  </a:lnTo>
                  <a:lnTo>
                    <a:pt x="140962" y="992"/>
                  </a:lnTo>
                  <a:lnTo>
                    <a:pt x="155585" y="4741"/>
                  </a:lnTo>
                  <a:lnTo>
                    <a:pt x="166051" y="12360"/>
                  </a:lnTo>
                  <a:lnTo>
                    <a:pt x="174011" y="23353"/>
                  </a:lnTo>
                  <a:lnTo>
                    <a:pt x="183078" y="45284"/>
                  </a:lnTo>
                  <a:lnTo>
                    <a:pt x="189291" y="78913"/>
                  </a:lnTo>
                  <a:lnTo>
                    <a:pt x="194330" y="115655"/>
                  </a:lnTo>
                  <a:lnTo>
                    <a:pt x="195823" y="151677"/>
                  </a:lnTo>
                  <a:lnTo>
                    <a:pt x="196267" y="187486"/>
                  </a:lnTo>
                  <a:lnTo>
                    <a:pt x="196398" y="223231"/>
                  </a:lnTo>
                  <a:lnTo>
                    <a:pt x="196436" y="261604"/>
                  </a:lnTo>
                  <a:lnTo>
                    <a:pt x="196447" y="304392"/>
                  </a:lnTo>
                  <a:lnTo>
                    <a:pt x="196451" y="348490"/>
                  </a:lnTo>
                  <a:lnTo>
                    <a:pt x="196453" y="390329"/>
                  </a:lnTo>
                  <a:lnTo>
                    <a:pt x="196453" y="430507"/>
                  </a:lnTo>
                  <a:lnTo>
                    <a:pt x="196453" y="471185"/>
                  </a:lnTo>
                  <a:lnTo>
                    <a:pt x="199098" y="508374"/>
                  </a:lnTo>
                  <a:lnTo>
                    <a:pt x="203520" y="544528"/>
                  </a:lnTo>
                  <a:lnTo>
                    <a:pt x="207476" y="580375"/>
                  </a:lnTo>
                  <a:lnTo>
                    <a:pt x="212287" y="618778"/>
                  </a:lnTo>
                  <a:lnTo>
                    <a:pt x="211066" y="653639"/>
                  </a:lnTo>
                  <a:lnTo>
                    <a:pt x="209171" y="661978"/>
                  </a:lnTo>
                  <a:lnTo>
                    <a:pt x="201775" y="673890"/>
                  </a:lnTo>
                  <a:lnTo>
                    <a:pt x="197024" y="678455"/>
                  </a:lnTo>
                  <a:lnTo>
                    <a:pt x="166636" y="689621"/>
                  </a:lnTo>
                  <a:lnTo>
                    <a:pt x="135694" y="694473"/>
                  </a:lnTo>
                  <a:lnTo>
                    <a:pt x="98193" y="691170"/>
                  </a:lnTo>
                  <a:lnTo>
                    <a:pt x="55663" y="688648"/>
                  </a:lnTo>
                  <a:lnTo>
                    <a:pt x="14081" y="681659"/>
                  </a:lnTo>
                  <a:lnTo>
                    <a:pt x="0" y="6786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6" name="SMARTInkShape-Group519">
            <a:extLst>
              <a:ext uri="{FF2B5EF4-FFF2-40B4-BE49-F238E27FC236}">
                <a16:creationId xmlns:a16="http://schemas.microsoft.com/office/drawing/2014/main" id="{9F55A7A4-9CFC-CB4A-B1E8-0204E4101F62}"/>
              </a:ext>
            </a:extLst>
          </p:cNvPr>
          <p:cNvGrpSpPr/>
          <p:nvPr/>
        </p:nvGrpSpPr>
        <p:grpSpPr>
          <a:xfrm>
            <a:off x="2536031" y="1521022"/>
            <a:ext cx="205384" cy="178595"/>
            <a:chOff x="2536031" y="1330523"/>
            <a:chExt cx="205384" cy="178595"/>
          </a:xfrm>
        </p:grpSpPr>
        <p:sp>
          <p:nvSpPr>
            <p:cNvPr id="87" name="SMARTInkShape-2177">
              <a:extLst>
                <a:ext uri="{FF2B5EF4-FFF2-40B4-BE49-F238E27FC236}">
                  <a16:creationId xmlns:a16="http://schemas.microsoft.com/office/drawing/2014/main" id="{AD9B8597-10E5-9144-91FF-033B5E1E0DA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auto">
            <a:xfrm>
              <a:off x="2536031" y="1330523"/>
              <a:ext cx="151806" cy="8931"/>
            </a:xfrm>
            <a:custGeom>
              <a:avLst/>
              <a:gdLst/>
              <a:ahLst/>
              <a:cxnLst/>
              <a:rect l="0" t="0" r="0" b="0"/>
              <a:pathLst>
                <a:path w="151806" h="8931">
                  <a:moveTo>
                    <a:pt x="0" y="0"/>
                  </a:moveTo>
                  <a:lnTo>
                    <a:pt x="0" y="0"/>
                  </a:lnTo>
                  <a:lnTo>
                    <a:pt x="9481" y="4741"/>
                  </a:lnTo>
                  <a:lnTo>
                    <a:pt x="48543" y="8378"/>
                  </a:lnTo>
                  <a:lnTo>
                    <a:pt x="93043" y="8821"/>
                  </a:lnTo>
                  <a:lnTo>
                    <a:pt x="136901" y="8916"/>
                  </a:lnTo>
                  <a:lnTo>
                    <a:pt x="151805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8" name="SMARTInkShape-2178">
              <a:extLst>
                <a:ext uri="{FF2B5EF4-FFF2-40B4-BE49-F238E27FC236}">
                  <a16:creationId xmlns:a16="http://schemas.microsoft.com/office/drawing/2014/main" id="{CB886BEB-5859-7441-A869-558BFEDAA0B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2553891" y="1464469"/>
              <a:ext cx="187524" cy="44649"/>
            </a:xfrm>
            <a:custGeom>
              <a:avLst/>
              <a:gdLst/>
              <a:ahLst/>
              <a:cxnLst/>
              <a:rect l="0" t="0" r="0" b="0"/>
              <a:pathLst>
                <a:path w="187524" h="44649">
                  <a:moveTo>
                    <a:pt x="0" y="44648"/>
                  </a:moveTo>
                  <a:lnTo>
                    <a:pt x="0" y="44648"/>
                  </a:lnTo>
                  <a:lnTo>
                    <a:pt x="38160" y="44648"/>
                  </a:lnTo>
                  <a:lnTo>
                    <a:pt x="78043" y="37580"/>
                  </a:lnTo>
                  <a:lnTo>
                    <a:pt x="108461" y="31346"/>
                  </a:lnTo>
                  <a:lnTo>
                    <a:pt x="149330" y="13253"/>
                  </a:lnTo>
                  <a:lnTo>
                    <a:pt x="18752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89" name="SMARTInkShape-2179">
            <a:extLst>
              <a:ext uri="{FF2B5EF4-FFF2-40B4-BE49-F238E27FC236}">
                <a16:creationId xmlns:a16="http://schemas.microsoft.com/office/drawing/2014/main" id="{E71FC804-4515-2547-B517-35BDA6C11467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3080972" y="1163835"/>
            <a:ext cx="547863" cy="875110"/>
          </a:xfrm>
          <a:custGeom>
            <a:avLst/>
            <a:gdLst/>
            <a:ahLst/>
            <a:cxnLst/>
            <a:rect l="0" t="0" r="0" b="0"/>
            <a:pathLst>
              <a:path w="547863" h="875110">
                <a:moveTo>
                  <a:pt x="535551" y="0"/>
                </a:moveTo>
                <a:lnTo>
                  <a:pt x="535551" y="0"/>
                </a:lnTo>
                <a:lnTo>
                  <a:pt x="498265" y="12429"/>
                </a:lnTo>
                <a:lnTo>
                  <a:pt x="463098" y="30472"/>
                </a:lnTo>
                <a:lnTo>
                  <a:pt x="419044" y="49969"/>
                </a:lnTo>
                <a:lnTo>
                  <a:pt x="379874" y="66179"/>
                </a:lnTo>
                <a:lnTo>
                  <a:pt x="343683" y="82557"/>
                </a:lnTo>
                <a:lnTo>
                  <a:pt x="304285" y="100129"/>
                </a:lnTo>
                <a:lnTo>
                  <a:pt x="259843" y="122106"/>
                </a:lnTo>
                <a:lnTo>
                  <a:pt x="217046" y="149229"/>
                </a:lnTo>
                <a:lnTo>
                  <a:pt x="188063" y="171728"/>
                </a:lnTo>
                <a:lnTo>
                  <a:pt x="182675" y="179842"/>
                </a:lnTo>
                <a:lnTo>
                  <a:pt x="183222" y="184387"/>
                </a:lnTo>
                <a:lnTo>
                  <a:pt x="189122" y="194728"/>
                </a:lnTo>
                <a:lnTo>
                  <a:pt x="201005" y="203293"/>
                </a:lnTo>
                <a:lnTo>
                  <a:pt x="208340" y="206966"/>
                </a:lnTo>
                <a:lnTo>
                  <a:pt x="247108" y="212136"/>
                </a:lnTo>
                <a:lnTo>
                  <a:pt x="282076" y="218408"/>
                </a:lnTo>
                <a:lnTo>
                  <a:pt x="316029" y="221810"/>
                </a:lnTo>
                <a:lnTo>
                  <a:pt x="351225" y="222818"/>
                </a:lnTo>
                <a:lnTo>
                  <a:pt x="386789" y="223116"/>
                </a:lnTo>
                <a:lnTo>
                  <a:pt x="428224" y="229354"/>
                </a:lnTo>
                <a:lnTo>
                  <a:pt x="470952" y="234261"/>
                </a:lnTo>
                <a:lnTo>
                  <a:pt x="510287" y="242185"/>
                </a:lnTo>
                <a:lnTo>
                  <a:pt x="536573" y="261100"/>
                </a:lnTo>
                <a:lnTo>
                  <a:pt x="546878" y="275359"/>
                </a:lnTo>
                <a:lnTo>
                  <a:pt x="547862" y="289070"/>
                </a:lnTo>
                <a:lnTo>
                  <a:pt x="544992" y="303100"/>
                </a:lnTo>
                <a:lnTo>
                  <a:pt x="529772" y="328130"/>
                </a:lnTo>
                <a:lnTo>
                  <a:pt x="496279" y="367619"/>
                </a:lnTo>
                <a:lnTo>
                  <a:pt x="454716" y="403406"/>
                </a:lnTo>
                <a:lnTo>
                  <a:pt x="413236" y="431728"/>
                </a:lnTo>
                <a:lnTo>
                  <a:pt x="370059" y="462311"/>
                </a:lnTo>
                <a:lnTo>
                  <a:pt x="331405" y="484247"/>
                </a:lnTo>
                <a:lnTo>
                  <a:pt x="294816" y="509598"/>
                </a:lnTo>
                <a:lnTo>
                  <a:pt x="256194" y="535961"/>
                </a:lnTo>
                <a:lnTo>
                  <a:pt x="215977" y="565269"/>
                </a:lnTo>
                <a:lnTo>
                  <a:pt x="178925" y="596443"/>
                </a:lnTo>
                <a:lnTo>
                  <a:pt x="142812" y="624531"/>
                </a:lnTo>
                <a:lnTo>
                  <a:pt x="106976" y="651705"/>
                </a:lnTo>
                <a:lnTo>
                  <a:pt x="64052" y="687554"/>
                </a:lnTo>
                <a:lnTo>
                  <a:pt x="33047" y="724290"/>
                </a:lnTo>
                <a:lnTo>
                  <a:pt x="4580" y="768736"/>
                </a:lnTo>
                <a:lnTo>
                  <a:pt x="0" y="780381"/>
                </a:lnTo>
                <a:lnTo>
                  <a:pt x="203" y="801258"/>
                </a:lnTo>
                <a:lnTo>
                  <a:pt x="3035" y="810992"/>
                </a:lnTo>
                <a:lnTo>
                  <a:pt x="19411" y="827100"/>
                </a:lnTo>
                <a:lnTo>
                  <a:pt x="60866" y="848869"/>
                </a:lnTo>
                <a:lnTo>
                  <a:pt x="98130" y="854767"/>
                </a:lnTo>
                <a:lnTo>
                  <a:pt x="135850" y="861255"/>
                </a:lnTo>
                <a:lnTo>
                  <a:pt x="176902" y="864720"/>
                </a:lnTo>
                <a:lnTo>
                  <a:pt x="220484" y="870488"/>
                </a:lnTo>
                <a:lnTo>
                  <a:pt x="264817" y="873740"/>
                </a:lnTo>
                <a:lnTo>
                  <a:pt x="307738" y="871855"/>
                </a:lnTo>
                <a:lnTo>
                  <a:pt x="333074" y="869963"/>
                </a:lnTo>
                <a:lnTo>
                  <a:pt x="371809" y="870507"/>
                </a:lnTo>
                <a:lnTo>
                  <a:pt x="413283" y="873746"/>
                </a:lnTo>
                <a:lnTo>
                  <a:pt x="452360" y="874705"/>
                </a:lnTo>
                <a:lnTo>
                  <a:pt x="495196" y="875029"/>
                </a:lnTo>
                <a:lnTo>
                  <a:pt x="517692" y="87510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0" name="SMARTInkShape-2180">
            <a:extLst>
              <a:ext uri="{FF2B5EF4-FFF2-40B4-BE49-F238E27FC236}">
                <a16:creationId xmlns:a16="http://schemas.microsoft.com/office/drawing/2014/main" id="{F5AA6932-34A4-FE44-B06A-97DB82ABFEA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4041566" y="1163835"/>
            <a:ext cx="387560" cy="785813"/>
          </a:xfrm>
          <a:custGeom>
            <a:avLst/>
            <a:gdLst/>
            <a:ahLst/>
            <a:cxnLst/>
            <a:rect l="0" t="0" r="0" b="0"/>
            <a:pathLst>
              <a:path w="387560" h="785813">
                <a:moveTo>
                  <a:pt x="289332" y="0"/>
                </a:moveTo>
                <a:lnTo>
                  <a:pt x="289332" y="0"/>
                </a:lnTo>
                <a:lnTo>
                  <a:pt x="298252" y="0"/>
                </a:lnTo>
                <a:lnTo>
                  <a:pt x="259678" y="16223"/>
                </a:lnTo>
                <a:lnTo>
                  <a:pt x="222033" y="33926"/>
                </a:lnTo>
                <a:lnTo>
                  <a:pt x="185419" y="56752"/>
                </a:lnTo>
                <a:lnTo>
                  <a:pt x="141953" y="83787"/>
                </a:lnTo>
                <a:lnTo>
                  <a:pt x="99644" y="127080"/>
                </a:lnTo>
                <a:lnTo>
                  <a:pt x="90143" y="136652"/>
                </a:lnTo>
                <a:lnTo>
                  <a:pt x="89071" y="139718"/>
                </a:lnTo>
                <a:lnTo>
                  <a:pt x="89348" y="142755"/>
                </a:lnTo>
                <a:lnTo>
                  <a:pt x="91833" y="151769"/>
                </a:lnTo>
                <a:lnTo>
                  <a:pt x="92182" y="154757"/>
                </a:lnTo>
                <a:lnTo>
                  <a:pt x="93406" y="156750"/>
                </a:lnTo>
                <a:lnTo>
                  <a:pt x="95215" y="158078"/>
                </a:lnTo>
                <a:lnTo>
                  <a:pt x="135662" y="174637"/>
                </a:lnTo>
                <a:lnTo>
                  <a:pt x="180044" y="182552"/>
                </a:lnTo>
                <a:lnTo>
                  <a:pt x="222555" y="190791"/>
                </a:lnTo>
                <a:lnTo>
                  <a:pt x="263373" y="194775"/>
                </a:lnTo>
                <a:lnTo>
                  <a:pt x="305592" y="203251"/>
                </a:lnTo>
                <a:lnTo>
                  <a:pt x="332515" y="212578"/>
                </a:lnTo>
                <a:lnTo>
                  <a:pt x="366138" y="238681"/>
                </a:lnTo>
                <a:lnTo>
                  <a:pt x="379669" y="256149"/>
                </a:lnTo>
                <a:lnTo>
                  <a:pt x="381406" y="273255"/>
                </a:lnTo>
                <a:lnTo>
                  <a:pt x="377879" y="293095"/>
                </a:lnTo>
                <a:lnTo>
                  <a:pt x="369697" y="311835"/>
                </a:lnTo>
                <a:lnTo>
                  <a:pt x="332805" y="350027"/>
                </a:lnTo>
                <a:lnTo>
                  <a:pt x="288185" y="393139"/>
                </a:lnTo>
                <a:lnTo>
                  <a:pt x="243869" y="428671"/>
                </a:lnTo>
                <a:lnTo>
                  <a:pt x="208724" y="458073"/>
                </a:lnTo>
                <a:lnTo>
                  <a:pt x="173175" y="489275"/>
                </a:lnTo>
                <a:lnTo>
                  <a:pt x="130348" y="526484"/>
                </a:lnTo>
                <a:lnTo>
                  <a:pt x="87088" y="562498"/>
                </a:lnTo>
                <a:lnTo>
                  <a:pt x="51497" y="598275"/>
                </a:lnTo>
                <a:lnTo>
                  <a:pt x="15445" y="642152"/>
                </a:lnTo>
                <a:lnTo>
                  <a:pt x="4451" y="665856"/>
                </a:lnTo>
                <a:lnTo>
                  <a:pt x="0" y="683881"/>
                </a:lnTo>
                <a:lnTo>
                  <a:pt x="1329" y="695200"/>
                </a:lnTo>
                <a:lnTo>
                  <a:pt x="12395" y="716631"/>
                </a:lnTo>
                <a:lnTo>
                  <a:pt x="25359" y="727945"/>
                </a:lnTo>
                <a:lnTo>
                  <a:pt x="68296" y="749717"/>
                </a:lnTo>
                <a:lnTo>
                  <a:pt x="112022" y="763935"/>
                </a:lnTo>
                <a:lnTo>
                  <a:pt x="156229" y="769805"/>
                </a:lnTo>
                <a:lnTo>
                  <a:pt x="191355" y="777431"/>
                </a:lnTo>
                <a:lnTo>
                  <a:pt x="226899" y="783329"/>
                </a:lnTo>
                <a:lnTo>
                  <a:pt x="269724" y="785322"/>
                </a:lnTo>
                <a:lnTo>
                  <a:pt x="307225" y="785667"/>
                </a:lnTo>
                <a:lnTo>
                  <a:pt x="349091" y="785784"/>
                </a:lnTo>
                <a:lnTo>
                  <a:pt x="387559" y="78581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1" name="SMARTInkShape-2217">
            <a:extLst>
              <a:ext uri="{FF2B5EF4-FFF2-40B4-BE49-F238E27FC236}">
                <a16:creationId xmlns:a16="http://schemas.microsoft.com/office/drawing/2014/main" id="{38A73EC3-5CA0-AD40-BCB4-09B977257D3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317147" y="1324569"/>
            <a:ext cx="22932" cy="258237"/>
          </a:xfrm>
          <a:custGeom>
            <a:avLst/>
            <a:gdLst/>
            <a:ahLst/>
            <a:cxnLst/>
            <a:rect l="0" t="0" r="0" b="0"/>
            <a:pathLst>
              <a:path w="22932" h="258237">
                <a:moveTo>
                  <a:pt x="22931" y="0"/>
                </a:moveTo>
                <a:lnTo>
                  <a:pt x="22931" y="0"/>
                </a:lnTo>
                <a:lnTo>
                  <a:pt x="21939" y="22361"/>
                </a:lnTo>
                <a:lnTo>
                  <a:pt x="15863" y="50242"/>
                </a:lnTo>
                <a:lnTo>
                  <a:pt x="14370" y="88638"/>
                </a:lnTo>
                <a:lnTo>
                  <a:pt x="14110" y="125372"/>
                </a:lnTo>
                <a:lnTo>
                  <a:pt x="13031" y="167971"/>
                </a:lnTo>
                <a:lnTo>
                  <a:pt x="6938" y="205049"/>
                </a:lnTo>
                <a:lnTo>
                  <a:pt x="4325" y="241866"/>
                </a:lnTo>
                <a:lnTo>
                  <a:pt x="0" y="253455"/>
                </a:lnTo>
                <a:lnTo>
                  <a:pt x="698" y="255290"/>
                </a:lnTo>
                <a:lnTo>
                  <a:pt x="4208" y="258236"/>
                </a:lnTo>
                <a:lnTo>
                  <a:pt x="5073" y="232172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2" name="SMARTInkShape-2218">
            <a:extLst>
              <a:ext uri="{FF2B5EF4-FFF2-40B4-BE49-F238E27FC236}">
                <a16:creationId xmlns:a16="http://schemas.microsoft.com/office/drawing/2014/main" id="{5919C65A-2ED7-8B48-83A3-C218AADF5B6F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393530" y="1476374"/>
            <a:ext cx="151615" cy="17860"/>
          </a:xfrm>
          <a:custGeom>
            <a:avLst/>
            <a:gdLst/>
            <a:ahLst/>
            <a:cxnLst/>
            <a:rect l="0" t="0" r="0" b="0"/>
            <a:pathLst>
              <a:path w="151615" h="17860">
                <a:moveTo>
                  <a:pt x="0" y="17859"/>
                </a:moveTo>
                <a:lnTo>
                  <a:pt x="0" y="17859"/>
                </a:lnTo>
                <a:lnTo>
                  <a:pt x="39293" y="17859"/>
                </a:lnTo>
                <a:lnTo>
                  <a:pt x="64024" y="16867"/>
                </a:lnTo>
                <a:lnTo>
                  <a:pt x="82137" y="10792"/>
                </a:lnTo>
                <a:lnTo>
                  <a:pt x="93061" y="10749"/>
                </a:lnTo>
                <a:lnTo>
                  <a:pt x="109375" y="14319"/>
                </a:lnTo>
                <a:lnTo>
                  <a:pt x="136779" y="8541"/>
                </a:lnTo>
                <a:lnTo>
                  <a:pt x="151614" y="116"/>
                </a:lnTo>
                <a:lnTo>
                  <a:pt x="142875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3" name="SMARTInkShape-2219">
            <a:extLst>
              <a:ext uri="{FF2B5EF4-FFF2-40B4-BE49-F238E27FC236}">
                <a16:creationId xmlns:a16="http://schemas.microsoft.com/office/drawing/2014/main" id="{D3BEA3A4-2D06-994F-8C7C-6D0F519E6964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6215063" y="1431726"/>
            <a:ext cx="160285" cy="17860"/>
          </a:xfrm>
          <a:custGeom>
            <a:avLst/>
            <a:gdLst/>
            <a:ahLst/>
            <a:cxnLst/>
            <a:rect l="0" t="0" r="0" b="0"/>
            <a:pathLst>
              <a:path w="160285" h="17860">
                <a:moveTo>
                  <a:pt x="0" y="0"/>
                </a:moveTo>
                <a:lnTo>
                  <a:pt x="0" y="0"/>
                </a:lnTo>
                <a:lnTo>
                  <a:pt x="4740" y="4740"/>
                </a:lnTo>
                <a:lnTo>
                  <a:pt x="12358" y="7067"/>
                </a:lnTo>
                <a:lnTo>
                  <a:pt x="50802" y="13561"/>
                </a:lnTo>
                <a:lnTo>
                  <a:pt x="94026" y="17482"/>
                </a:lnTo>
                <a:lnTo>
                  <a:pt x="135759" y="17844"/>
                </a:lnTo>
                <a:lnTo>
                  <a:pt x="159214" y="17859"/>
                </a:lnTo>
                <a:lnTo>
                  <a:pt x="159721" y="16867"/>
                </a:lnTo>
                <a:lnTo>
                  <a:pt x="160284" y="13118"/>
                </a:lnTo>
                <a:lnTo>
                  <a:pt x="159442" y="11722"/>
                </a:lnTo>
                <a:lnTo>
                  <a:pt x="151804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00" name="SMARTInkShape-Group524">
            <a:extLst>
              <a:ext uri="{FF2B5EF4-FFF2-40B4-BE49-F238E27FC236}">
                <a16:creationId xmlns:a16="http://schemas.microsoft.com/office/drawing/2014/main" id="{254E6360-7326-9045-A8FE-E4970D601FFB}"/>
              </a:ext>
            </a:extLst>
          </p:cNvPr>
          <p:cNvGrpSpPr/>
          <p:nvPr/>
        </p:nvGrpSpPr>
        <p:grpSpPr>
          <a:xfrm>
            <a:off x="3134320" y="976312"/>
            <a:ext cx="312540" cy="214313"/>
            <a:chOff x="3134320" y="785813"/>
            <a:chExt cx="312540" cy="214313"/>
          </a:xfrm>
        </p:grpSpPr>
        <p:sp>
          <p:nvSpPr>
            <p:cNvPr id="101" name="SMARTInkShape-2202">
              <a:extLst>
                <a:ext uri="{FF2B5EF4-FFF2-40B4-BE49-F238E27FC236}">
                  <a16:creationId xmlns:a16="http://schemas.microsoft.com/office/drawing/2014/main" id="{6C06141E-E03C-7644-A3E7-9BF1D67767C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3437962" y="785813"/>
              <a:ext cx="8898" cy="178594"/>
            </a:xfrm>
            <a:custGeom>
              <a:avLst/>
              <a:gdLst/>
              <a:ahLst/>
              <a:cxnLst/>
              <a:rect l="0" t="0" r="0" b="0"/>
              <a:pathLst>
                <a:path w="8898" h="178594">
                  <a:moveTo>
                    <a:pt x="8897" y="0"/>
                  </a:moveTo>
                  <a:lnTo>
                    <a:pt x="8897" y="0"/>
                  </a:lnTo>
                  <a:lnTo>
                    <a:pt x="4157" y="9480"/>
                  </a:lnTo>
                  <a:lnTo>
                    <a:pt x="795" y="44720"/>
                  </a:lnTo>
                  <a:lnTo>
                    <a:pt x="131" y="87253"/>
                  </a:lnTo>
                  <a:lnTo>
                    <a:pt x="0" y="129352"/>
                  </a:lnTo>
                  <a:lnTo>
                    <a:pt x="8897" y="17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" name="SMARTInkShape-2203">
              <a:extLst>
                <a:ext uri="{FF2B5EF4-FFF2-40B4-BE49-F238E27FC236}">
                  <a16:creationId xmlns:a16="http://schemas.microsoft.com/office/drawing/2014/main" id="{21BF15BF-CA57-2146-A507-5EC9944FAA8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auto">
            <a:xfrm>
              <a:off x="3330773" y="875109"/>
              <a:ext cx="71439" cy="35720"/>
            </a:xfrm>
            <a:custGeom>
              <a:avLst/>
              <a:gdLst/>
              <a:ahLst/>
              <a:cxnLst/>
              <a:rect l="0" t="0" r="0" b="0"/>
              <a:pathLst>
                <a:path w="71439" h="35720">
                  <a:moveTo>
                    <a:pt x="0" y="35719"/>
                  </a:moveTo>
                  <a:lnTo>
                    <a:pt x="0" y="35719"/>
                  </a:lnTo>
                  <a:lnTo>
                    <a:pt x="22361" y="34727"/>
                  </a:lnTo>
                  <a:lnTo>
                    <a:pt x="33420" y="30979"/>
                  </a:lnTo>
                  <a:lnTo>
                    <a:pt x="7143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3" name="SMARTInkShape-2204">
              <a:extLst>
                <a:ext uri="{FF2B5EF4-FFF2-40B4-BE49-F238E27FC236}">
                  <a16:creationId xmlns:a16="http://schemas.microsoft.com/office/drawing/2014/main" id="{BC0DED43-E78B-5747-AAAA-0164C600BBD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3268266" y="946547"/>
              <a:ext cx="8930" cy="44649"/>
            </a:xfrm>
            <a:custGeom>
              <a:avLst/>
              <a:gdLst/>
              <a:ahLst/>
              <a:cxnLst/>
              <a:rect l="0" t="0" r="0" b="0"/>
              <a:pathLst>
                <a:path w="8930" h="44649">
                  <a:moveTo>
                    <a:pt x="0" y="0"/>
                  </a:moveTo>
                  <a:lnTo>
                    <a:pt x="0" y="0"/>
                  </a:lnTo>
                  <a:lnTo>
                    <a:pt x="0" y="20117"/>
                  </a:lnTo>
                  <a:lnTo>
                    <a:pt x="2646" y="26470"/>
                  </a:lnTo>
                  <a:lnTo>
                    <a:pt x="6136" y="32600"/>
                  </a:lnTo>
                  <a:lnTo>
                    <a:pt x="8929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4" name="SMARTInkShape-2205">
              <a:extLst>
                <a:ext uri="{FF2B5EF4-FFF2-40B4-BE49-F238E27FC236}">
                  <a16:creationId xmlns:a16="http://schemas.microsoft.com/office/drawing/2014/main" id="{85B6EC08-739D-7640-8DC1-ED15E285818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3161264" y="892969"/>
              <a:ext cx="98073" cy="107157"/>
            </a:xfrm>
            <a:custGeom>
              <a:avLst/>
              <a:gdLst/>
              <a:ahLst/>
              <a:cxnLst/>
              <a:rect l="0" t="0" r="0" b="0"/>
              <a:pathLst>
                <a:path w="98073" h="107157">
                  <a:moveTo>
                    <a:pt x="35564" y="0"/>
                  </a:moveTo>
                  <a:lnTo>
                    <a:pt x="35564" y="0"/>
                  </a:lnTo>
                  <a:lnTo>
                    <a:pt x="40305" y="4740"/>
                  </a:lnTo>
                  <a:lnTo>
                    <a:pt x="40709" y="6137"/>
                  </a:lnTo>
                  <a:lnTo>
                    <a:pt x="39986" y="7068"/>
                  </a:lnTo>
                  <a:lnTo>
                    <a:pt x="38512" y="7688"/>
                  </a:lnTo>
                  <a:lnTo>
                    <a:pt x="29017" y="20958"/>
                  </a:lnTo>
                  <a:lnTo>
                    <a:pt x="20505" y="27045"/>
                  </a:lnTo>
                  <a:lnTo>
                    <a:pt x="3799" y="50963"/>
                  </a:lnTo>
                  <a:lnTo>
                    <a:pt x="0" y="70522"/>
                  </a:lnTo>
                  <a:lnTo>
                    <a:pt x="2560" y="71030"/>
                  </a:lnTo>
                  <a:lnTo>
                    <a:pt x="4632" y="71166"/>
                  </a:lnTo>
                  <a:lnTo>
                    <a:pt x="6013" y="72249"/>
                  </a:lnTo>
                  <a:lnTo>
                    <a:pt x="7548" y="76097"/>
                  </a:lnTo>
                  <a:lnTo>
                    <a:pt x="8949" y="77521"/>
                  </a:lnTo>
                  <a:lnTo>
                    <a:pt x="17797" y="81109"/>
                  </a:lnTo>
                  <a:lnTo>
                    <a:pt x="22046" y="84996"/>
                  </a:lnTo>
                  <a:lnTo>
                    <a:pt x="61303" y="104575"/>
                  </a:lnTo>
                  <a:lnTo>
                    <a:pt x="83234" y="106816"/>
                  </a:lnTo>
                  <a:lnTo>
                    <a:pt x="98072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5" name="SMARTInkShape-2206">
              <a:extLst>
                <a:ext uri="{FF2B5EF4-FFF2-40B4-BE49-F238E27FC236}">
                  <a16:creationId xmlns:a16="http://schemas.microsoft.com/office/drawing/2014/main" id="{86C0426E-0BFB-034C-BA68-F06A4479C7C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>
              <a:off x="3134320" y="839391"/>
              <a:ext cx="8931" cy="160735"/>
            </a:xfrm>
            <a:custGeom>
              <a:avLst/>
              <a:gdLst/>
              <a:ahLst/>
              <a:cxnLst/>
              <a:rect l="0" t="0" r="0" b="0"/>
              <a:pathLst>
                <a:path w="8931" h="160735">
                  <a:moveTo>
                    <a:pt x="0" y="0"/>
                  </a:moveTo>
                  <a:lnTo>
                    <a:pt x="0" y="0"/>
                  </a:lnTo>
                  <a:lnTo>
                    <a:pt x="993" y="36618"/>
                  </a:lnTo>
                  <a:lnTo>
                    <a:pt x="7068" y="81132"/>
                  </a:lnTo>
                  <a:lnTo>
                    <a:pt x="8378" y="116312"/>
                  </a:lnTo>
                  <a:lnTo>
                    <a:pt x="8930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6" name="SMARTInkShape-Group526">
            <a:extLst>
              <a:ext uri="{FF2B5EF4-FFF2-40B4-BE49-F238E27FC236}">
                <a16:creationId xmlns:a16="http://schemas.microsoft.com/office/drawing/2014/main" id="{3A14238A-AA29-5049-BB1D-6BA45B84683F}"/>
              </a:ext>
            </a:extLst>
          </p:cNvPr>
          <p:cNvGrpSpPr/>
          <p:nvPr/>
        </p:nvGrpSpPr>
        <p:grpSpPr>
          <a:xfrm>
            <a:off x="4036219" y="949522"/>
            <a:ext cx="258962" cy="214314"/>
            <a:chOff x="4036219" y="759023"/>
            <a:chExt cx="258962" cy="214314"/>
          </a:xfrm>
        </p:grpSpPr>
        <p:sp>
          <p:nvSpPr>
            <p:cNvPr id="107" name="SMARTInkShape-2211">
              <a:extLst>
                <a:ext uri="{FF2B5EF4-FFF2-40B4-BE49-F238E27FC236}">
                  <a16:creationId xmlns:a16="http://schemas.microsoft.com/office/drawing/2014/main" id="{FF3A51DA-ADD7-D44D-808E-511658199FC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4286250" y="785813"/>
              <a:ext cx="8931" cy="187524"/>
            </a:xfrm>
            <a:custGeom>
              <a:avLst/>
              <a:gdLst/>
              <a:ahLst/>
              <a:cxnLst/>
              <a:rect l="0" t="0" r="0" b="0"/>
              <a:pathLst>
                <a:path w="8931" h="187524">
                  <a:moveTo>
                    <a:pt x="8930" y="0"/>
                  </a:moveTo>
                  <a:lnTo>
                    <a:pt x="8930" y="0"/>
                  </a:lnTo>
                  <a:lnTo>
                    <a:pt x="7938" y="39166"/>
                  </a:lnTo>
                  <a:lnTo>
                    <a:pt x="1241" y="83638"/>
                  </a:lnTo>
                  <a:lnTo>
                    <a:pt x="368" y="117606"/>
                  </a:lnTo>
                  <a:lnTo>
                    <a:pt x="109" y="159090"/>
                  </a:lnTo>
                  <a:lnTo>
                    <a:pt x="0" y="1875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8" name="SMARTInkShape-2212">
              <a:extLst>
                <a:ext uri="{FF2B5EF4-FFF2-40B4-BE49-F238E27FC236}">
                  <a16:creationId xmlns:a16="http://schemas.microsoft.com/office/drawing/2014/main" id="{24043DCD-89FF-E147-8AE2-829DE6F846B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4205883" y="875109"/>
              <a:ext cx="62509" cy="8931"/>
            </a:xfrm>
            <a:custGeom>
              <a:avLst/>
              <a:gdLst/>
              <a:ahLst/>
              <a:cxnLst/>
              <a:rect l="0" t="0" r="0" b="0"/>
              <a:pathLst>
                <a:path w="62509" h="8931">
                  <a:moveTo>
                    <a:pt x="0" y="8930"/>
                  </a:moveTo>
                  <a:lnTo>
                    <a:pt x="0" y="8930"/>
                  </a:lnTo>
                  <a:lnTo>
                    <a:pt x="39147" y="7938"/>
                  </a:lnTo>
                  <a:lnTo>
                    <a:pt x="6250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9" name="SMARTInkShape-2213">
              <a:extLst>
                <a:ext uri="{FF2B5EF4-FFF2-40B4-BE49-F238E27FC236}">
                  <a16:creationId xmlns:a16="http://schemas.microsoft.com/office/drawing/2014/main" id="{CCE587D7-4184-3B4E-97F5-84F901BA05E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4134445" y="884407"/>
              <a:ext cx="35720" cy="79724"/>
            </a:xfrm>
            <a:custGeom>
              <a:avLst/>
              <a:gdLst/>
              <a:ahLst/>
              <a:cxnLst/>
              <a:rect l="0" t="0" r="0" b="0"/>
              <a:pathLst>
                <a:path w="35720" h="79724">
                  <a:moveTo>
                    <a:pt x="0" y="8562"/>
                  </a:moveTo>
                  <a:lnTo>
                    <a:pt x="0" y="8562"/>
                  </a:lnTo>
                  <a:lnTo>
                    <a:pt x="0" y="3821"/>
                  </a:lnTo>
                  <a:lnTo>
                    <a:pt x="993" y="2425"/>
                  </a:lnTo>
                  <a:lnTo>
                    <a:pt x="2646" y="1494"/>
                  </a:lnTo>
                  <a:lnTo>
                    <a:pt x="12359" y="184"/>
                  </a:lnTo>
                  <a:lnTo>
                    <a:pt x="17170" y="0"/>
                  </a:lnTo>
                  <a:lnTo>
                    <a:pt x="25160" y="2441"/>
                  </a:lnTo>
                  <a:lnTo>
                    <a:pt x="28679" y="4481"/>
                  </a:lnTo>
                  <a:lnTo>
                    <a:pt x="31026" y="6834"/>
                  </a:lnTo>
                  <a:lnTo>
                    <a:pt x="33633" y="12093"/>
                  </a:lnTo>
                  <a:lnTo>
                    <a:pt x="32146" y="20384"/>
                  </a:lnTo>
                  <a:lnTo>
                    <a:pt x="20366" y="46646"/>
                  </a:lnTo>
                  <a:lnTo>
                    <a:pt x="153" y="79723"/>
                  </a:lnTo>
                  <a:lnTo>
                    <a:pt x="35719" y="532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0" name="SMARTInkShape-2214">
              <a:extLst>
                <a:ext uri="{FF2B5EF4-FFF2-40B4-BE49-F238E27FC236}">
                  <a16:creationId xmlns:a16="http://schemas.microsoft.com/office/drawing/2014/main" id="{A5CCC72A-D7A2-4D48-9C71-BD97C356032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4045699" y="830461"/>
              <a:ext cx="79818" cy="116087"/>
            </a:xfrm>
            <a:custGeom>
              <a:avLst/>
              <a:gdLst/>
              <a:ahLst/>
              <a:cxnLst/>
              <a:rect l="0" t="0" r="0" b="0"/>
              <a:pathLst>
                <a:path w="79818" h="116087">
                  <a:moveTo>
                    <a:pt x="44098" y="0"/>
                  </a:moveTo>
                  <a:lnTo>
                    <a:pt x="44098" y="0"/>
                  </a:lnTo>
                  <a:lnTo>
                    <a:pt x="44098" y="12429"/>
                  </a:lnTo>
                  <a:lnTo>
                    <a:pt x="41452" y="18092"/>
                  </a:lnTo>
                  <a:lnTo>
                    <a:pt x="39357" y="20991"/>
                  </a:lnTo>
                  <a:lnTo>
                    <a:pt x="12080" y="42673"/>
                  </a:lnTo>
                  <a:lnTo>
                    <a:pt x="3633" y="56741"/>
                  </a:lnTo>
                  <a:lnTo>
                    <a:pt x="0" y="69306"/>
                  </a:lnTo>
                  <a:lnTo>
                    <a:pt x="2340" y="73136"/>
                  </a:lnTo>
                  <a:lnTo>
                    <a:pt x="4353" y="75546"/>
                  </a:lnTo>
                  <a:lnTo>
                    <a:pt x="9236" y="78225"/>
                  </a:lnTo>
                  <a:lnTo>
                    <a:pt x="24525" y="80242"/>
                  </a:lnTo>
                  <a:lnTo>
                    <a:pt x="61019" y="104186"/>
                  </a:lnTo>
                  <a:lnTo>
                    <a:pt x="67493" y="106828"/>
                  </a:lnTo>
                  <a:lnTo>
                    <a:pt x="79817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1" name="SMARTInkShape-2215">
              <a:extLst>
                <a:ext uri="{FF2B5EF4-FFF2-40B4-BE49-F238E27FC236}">
                  <a16:creationId xmlns:a16="http://schemas.microsoft.com/office/drawing/2014/main" id="{ED59E682-6242-D94A-9C8B-6E24BC15C2F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4036219" y="759023"/>
              <a:ext cx="8930" cy="180010"/>
            </a:xfrm>
            <a:custGeom>
              <a:avLst/>
              <a:gdLst/>
              <a:ahLst/>
              <a:cxnLst/>
              <a:rect l="0" t="0" r="0" b="0"/>
              <a:pathLst>
                <a:path w="8930" h="180010">
                  <a:moveTo>
                    <a:pt x="0" y="0"/>
                  </a:moveTo>
                  <a:lnTo>
                    <a:pt x="0" y="0"/>
                  </a:lnTo>
                  <a:lnTo>
                    <a:pt x="0" y="37079"/>
                  </a:lnTo>
                  <a:lnTo>
                    <a:pt x="0" y="80770"/>
                  </a:lnTo>
                  <a:lnTo>
                    <a:pt x="0" y="119844"/>
                  </a:lnTo>
                  <a:lnTo>
                    <a:pt x="0" y="159713"/>
                  </a:lnTo>
                  <a:lnTo>
                    <a:pt x="0" y="177740"/>
                  </a:lnTo>
                  <a:lnTo>
                    <a:pt x="992" y="180009"/>
                  </a:lnTo>
                  <a:lnTo>
                    <a:pt x="8929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12" name="SMARTInkShape-2216">
            <a:extLst>
              <a:ext uri="{FF2B5EF4-FFF2-40B4-BE49-F238E27FC236}">
                <a16:creationId xmlns:a16="http://schemas.microsoft.com/office/drawing/2014/main" id="{F23DA34D-7D85-2D4A-BA24-DBF9F35DBE45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5482828" y="1342429"/>
            <a:ext cx="8931" cy="258961"/>
          </a:xfrm>
          <a:custGeom>
            <a:avLst/>
            <a:gdLst/>
            <a:ahLst/>
            <a:cxnLst/>
            <a:rect l="0" t="0" r="0" b="0"/>
            <a:pathLst>
              <a:path w="8931" h="258961">
                <a:moveTo>
                  <a:pt x="0" y="0"/>
                </a:moveTo>
                <a:lnTo>
                  <a:pt x="0" y="0"/>
                </a:lnTo>
                <a:lnTo>
                  <a:pt x="0" y="41753"/>
                </a:lnTo>
                <a:lnTo>
                  <a:pt x="0" y="82977"/>
                </a:lnTo>
                <a:lnTo>
                  <a:pt x="0" y="127493"/>
                </a:lnTo>
                <a:lnTo>
                  <a:pt x="0" y="171287"/>
                </a:lnTo>
                <a:lnTo>
                  <a:pt x="0" y="213745"/>
                </a:lnTo>
                <a:lnTo>
                  <a:pt x="0" y="226106"/>
                </a:lnTo>
                <a:lnTo>
                  <a:pt x="2646" y="232122"/>
                </a:lnTo>
                <a:lnTo>
                  <a:pt x="7689" y="239328"/>
                </a:lnTo>
                <a:lnTo>
                  <a:pt x="8821" y="248634"/>
                </a:lnTo>
                <a:lnTo>
                  <a:pt x="8930" y="258957"/>
                </a:lnTo>
                <a:lnTo>
                  <a:pt x="4189" y="258960"/>
                </a:lnTo>
                <a:lnTo>
                  <a:pt x="2793" y="257968"/>
                </a:lnTo>
                <a:lnTo>
                  <a:pt x="1862" y="256314"/>
                </a:lnTo>
                <a:lnTo>
                  <a:pt x="0" y="250031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14" name="SMARTInkShape-Group523">
            <a:extLst>
              <a:ext uri="{FF2B5EF4-FFF2-40B4-BE49-F238E27FC236}">
                <a16:creationId xmlns:a16="http://schemas.microsoft.com/office/drawing/2014/main" id="{2EF36E8C-EC27-7C4E-A9A9-1563623106B8}"/>
              </a:ext>
            </a:extLst>
          </p:cNvPr>
          <p:cNvGrpSpPr/>
          <p:nvPr/>
        </p:nvGrpSpPr>
        <p:grpSpPr>
          <a:xfrm>
            <a:off x="2761513" y="2262187"/>
            <a:ext cx="502589" cy="205383"/>
            <a:chOff x="2761513" y="2071688"/>
            <a:chExt cx="502589" cy="205383"/>
          </a:xfrm>
        </p:grpSpPr>
        <p:sp>
          <p:nvSpPr>
            <p:cNvPr id="115" name="SMARTInkShape-2198">
              <a:extLst>
                <a:ext uri="{FF2B5EF4-FFF2-40B4-BE49-F238E27FC236}">
                  <a16:creationId xmlns:a16="http://schemas.microsoft.com/office/drawing/2014/main" id="{21DABFD1-0268-2247-8FE0-286F0739EB2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3170410" y="2071688"/>
              <a:ext cx="93692" cy="120363"/>
            </a:xfrm>
            <a:custGeom>
              <a:avLst/>
              <a:gdLst/>
              <a:ahLst/>
              <a:cxnLst/>
              <a:rect l="0" t="0" r="0" b="0"/>
              <a:pathLst>
                <a:path w="93692" h="120363">
                  <a:moveTo>
                    <a:pt x="17488" y="0"/>
                  </a:moveTo>
                  <a:lnTo>
                    <a:pt x="17488" y="0"/>
                  </a:lnTo>
                  <a:lnTo>
                    <a:pt x="8668" y="0"/>
                  </a:lnTo>
                  <a:lnTo>
                    <a:pt x="1505" y="29140"/>
                  </a:lnTo>
                  <a:lnTo>
                    <a:pt x="0" y="67712"/>
                  </a:lnTo>
                  <a:lnTo>
                    <a:pt x="695" y="94146"/>
                  </a:lnTo>
                  <a:lnTo>
                    <a:pt x="4402" y="109311"/>
                  </a:lnTo>
                  <a:lnTo>
                    <a:pt x="8764" y="114546"/>
                  </a:lnTo>
                  <a:lnTo>
                    <a:pt x="21548" y="120362"/>
                  </a:lnTo>
                  <a:lnTo>
                    <a:pt x="34507" y="120301"/>
                  </a:lnTo>
                  <a:lnTo>
                    <a:pt x="46880" y="115975"/>
                  </a:lnTo>
                  <a:lnTo>
                    <a:pt x="82436" y="86606"/>
                  </a:lnTo>
                  <a:lnTo>
                    <a:pt x="86042" y="80494"/>
                  </a:lnTo>
                  <a:lnTo>
                    <a:pt x="93691" y="58372"/>
                  </a:lnTo>
                  <a:lnTo>
                    <a:pt x="91705" y="47109"/>
                  </a:lnTo>
                  <a:lnTo>
                    <a:pt x="80269" y="24872"/>
                  </a:lnTo>
                  <a:lnTo>
                    <a:pt x="74225" y="19558"/>
                  </a:lnTo>
                  <a:lnTo>
                    <a:pt x="59572" y="13653"/>
                  </a:lnTo>
                  <a:lnTo>
                    <a:pt x="17488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6" name="SMARTInkShape-2199">
              <a:extLst>
                <a:ext uri="{FF2B5EF4-FFF2-40B4-BE49-F238E27FC236}">
                  <a16:creationId xmlns:a16="http://schemas.microsoft.com/office/drawing/2014/main" id="{CE3CEEE4-4A6C-F34A-A9B1-B56F1F6A914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3000375" y="2169914"/>
              <a:ext cx="98228" cy="35352"/>
            </a:xfrm>
            <a:custGeom>
              <a:avLst/>
              <a:gdLst/>
              <a:ahLst/>
              <a:cxnLst/>
              <a:rect l="0" t="0" r="0" b="0"/>
              <a:pathLst>
                <a:path w="98228" h="35352">
                  <a:moveTo>
                    <a:pt x="0" y="26789"/>
                  </a:moveTo>
                  <a:lnTo>
                    <a:pt x="0" y="26789"/>
                  </a:lnTo>
                  <a:lnTo>
                    <a:pt x="0" y="34478"/>
                  </a:lnTo>
                  <a:lnTo>
                    <a:pt x="992" y="34891"/>
                  </a:lnTo>
                  <a:lnTo>
                    <a:pt x="4740" y="35351"/>
                  </a:lnTo>
                  <a:lnTo>
                    <a:pt x="47641" y="23258"/>
                  </a:lnTo>
                  <a:lnTo>
                    <a:pt x="9822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7" name="SMARTInkShape-2200">
              <a:extLst>
                <a:ext uri="{FF2B5EF4-FFF2-40B4-BE49-F238E27FC236}">
                  <a16:creationId xmlns:a16="http://schemas.microsoft.com/office/drawing/2014/main" id="{E065422E-BD04-A349-A5F3-49D8C88DF02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2982516" y="2110220"/>
              <a:ext cx="98227" cy="15047"/>
            </a:xfrm>
            <a:custGeom>
              <a:avLst/>
              <a:gdLst/>
              <a:ahLst/>
              <a:cxnLst/>
              <a:rect l="0" t="0" r="0" b="0"/>
              <a:pathLst>
                <a:path w="98227" h="15047">
                  <a:moveTo>
                    <a:pt x="0" y="15046"/>
                  </a:moveTo>
                  <a:lnTo>
                    <a:pt x="0" y="15046"/>
                  </a:lnTo>
                  <a:lnTo>
                    <a:pt x="4740" y="10305"/>
                  </a:lnTo>
                  <a:lnTo>
                    <a:pt x="12359" y="7978"/>
                  </a:lnTo>
                  <a:lnTo>
                    <a:pt x="55542" y="6225"/>
                  </a:lnTo>
                  <a:lnTo>
                    <a:pt x="67018" y="3518"/>
                  </a:lnTo>
                  <a:lnTo>
                    <a:pt x="76419" y="0"/>
                  </a:lnTo>
                  <a:lnTo>
                    <a:pt x="98226" y="61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8" name="SMARTInkShape-2201">
              <a:extLst>
                <a:ext uri="{FF2B5EF4-FFF2-40B4-BE49-F238E27FC236}">
                  <a16:creationId xmlns:a16="http://schemas.microsoft.com/office/drawing/2014/main" id="{01CDF649-E06A-6843-8717-A5863B69E44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2761513" y="2090911"/>
              <a:ext cx="122777" cy="186160"/>
            </a:xfrm>
            <a:custGeom>
              <a:avLst/>
              <a:gdLst/>
              <a:ahLst/>
              <a:cxnLst/>
              <a:rect l="0" t="0" r="0" b="0"/>
              <a:pathLst>
                <a:path w="122777" h="186160">
                  <a:moveTo>
                    <a:pt x="69198" y="52214"/>
                  </a:moveTo>
                  <a:lnTo>
                    <a:pt x="69198" y="52214"/>
                  </a:lnTo>
                  <a:lnTo>
                    <a:pt x="69198" y="22661"/>
                  </a:lnTo>
                  <a:lnTo>
                    <a:pt x="68206" y="20606"/>
                  </a:lnTo>
                  <a:lnTo>
                    <a:pt x="66552" y="19236"/>
                  </a:lnTo>
                  <a:lnTo>
                    <a:pt x="64458" y="18322"/>
                  </a:lnTo>
                  <a:lnTo>
                    <a:pt x="63061" y="16721"/>
                  </a:lnTo>
                  <a:lnTo>
                    <a:pt x="60636" y="8967"/>
                  </a:lnTo>
                  <a:lnTo>
                    <a:pt x="55637" y="3240"/>
                  </a:lnTo>
                  <a:lnTo>
                    <a:pt x="50603" y="682"/>
                  </a:lnTo>
                  <a:lnTo>
                    <a:pt x="47872" y="0"/>
                  </a:lnTo>
                  <a:lnTo>
                    <a:pt x="45059" y="538"/>
                  </a:lnTo>
                  <a:lnTo>
                    <a:pt x="39287" y="3781"/>
                  </a:lnTo>
                  <a:lnTo>
                    <a:pt x="13872" y="39779"/>
                  </a:lnTo>
                  <a:lnTo>
                    <a:pt x="1972" y="84411"/>
                  </a:lnTo>
                  <a:lnTo>
                    <a:pt x="0" y="118529"/>
                  </a:lnTo>
                  <a:lnTo>
                    <a:pt x="7721" y="148841"/>
                  </a:lnTo>
                  <a:lnTo>
                    <a:pt x="10354" y="155327"/>
                  </a:lnTo>
                  <a:lnTo>
                    <a:pt x="21217" y="165180"/>
                  </a:lnTo>
                  <a:lnTo>
                    <a:pt x="28281" y="169197"/>
                  </a:lnTo>
                  <a:lnTo>
                    <a:pt x="34975" y="169890"/>
                  </a:lnTo>
                  <a:lnTo>
                    <a:pt x="47704" y="165369"/>
                  </a:lnTo>
                  <a:lnTo>
                    <a:pt x="66026" y="146926"/>
                  </a:lnTo>
                  <a:lnTo>
                    <a:pt x="72749" y="128373"/>
                  </a:lnTo>
                  <a:lnTo>
                    <a:pt x="74745" y="107891"/>
                  </a:lnTo>
                  <a:lnTo>
                    <a:pt x="70588" y="70488"/>
                  </a:lnTo>
                  <a:lnTo>
                    <a:pt x="68824" y="54382"/>
                  </a:lnTo>
                  <a:lnTo>
                    <a:pt x="61591" y="37188"/>
                  </a:lnTo>
                  <a:lnTo>
                    <a:pt x="75577" y="80214"/>
                  </a:lnTo>
                  <a:lnTo>
                    <a:pt x="87141" y="120253"/>
                  </a:lnTo>
                  <a:lnTo>
                    <a:pt x="94040" y="143969"/>
                  </a:lnTo>
                  <a:lnTo>
                    <a:pt x="122776" y="1861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19" name="SMARTInkShape-Group525">
            <a:extLst>
              <a:ext uri="{FF2B5EF4-FFF2-40B4-BE49-F238E27FC236}">
                <a16:creationId xmlns:a16="http://schemas.microsoft.com/office/drawing/2014/main" id="{221A7C23-7FAA-AE41-93E0-E271C0323A5A}"/>
              </a:ext>
            </a:extLst>
          </p:cNvPr>
          <p:cNvGrpSpPr/>
          <p:nvPr/>
        </p:nvGrpSpPr>
        <p:grpSpPr>
          <a:xfrm>
            <a:off x="4018468" y="2056804"/>
            <a:ext cx="359684" cy="274495"/>
            <a:chOff x="4018468" y="1866305"/>
            <a:chExt cx="359684" cy="274495"/>
          </a:xfrm>
        </p:grpSpPr>
        <p:sp>
          <p:nvSpPr>
            <p:cNvPr id="120" name="SMARTInkShape-2207">
              <a:extLst>
                <a:ext uri="{FF2B5EF4-FFF2-40B4-BE49-F238E27FC236}">
                  <a16:creationId xmlns:a16="http://schemas.microsoft.com/office/drawing/2014/main" id="{F349B9EF-9465-FD44-8CC6-71B9D767FD8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4270477" y="1964531"/>
              <a:ext cx="107675" cy="139570"/>
            </a:xfrm>
            <a:custGeom>
              <a:avLst/>
              <a:gdLst/>
              <a:ahLst/>
              <a:cxnLst/>
              <a:rect l="0" t="0" r="0" b="0"/>
              <a:pathLst>
                <a:path w="107675" h="139570">
                  <a:moveTo>
                    <a:pt x="24703" y="26789"/>
                  </a:moveTo>
                  <a:lnTo>
                    <a:pt x="24703" y="26789"/>
                  </a:lnTo>
                  <a:lnTo>
                    <a:pt x="19962" y="22049"/>
                  </a:lnTo>
                  <a:lnTo>
                    <a:pt x="18566" y="21645"/>
                  </a:lnTo>
                  <a:lnTo>
                    <a:pt x="17635" y="22367"/>
                  </a:lnTo>
                  <a:lnTo>
                    <a:pt x="15608" y="25816"/>
                  </a:lnTo>
                  <a:lnTo>
                    <a:pt x="8889" y="35320"/>
                  </a:lnTo>
                  <a:lnTo>
                    <a:pt x="1606" y="56106"/>
                  </a:lnTo>
                  <a:lnTo>
                    <a:pt x="0" y="81116"/>
                  </a:lnTo>
                  <a:lnTo>
                    <a:pt x="5746" y="115634"/>
                  </a:lnTo>
                  <a:lnTo>
                    <a:pt x="11647" y="126138"/>
                  </a:lnTo>
                  <a:lnTo>
                    <a:pt x="15999" y="131717"/>
                  </a:lnTo>
                  <a:lnTo>
                    <a:pt x="31418" y="137916"/>
                  </a:lnTo>
                  <a:lnTo>
                    <a:pt x="41086" y="139569"/>
                  </a:lnTo>
                  <a:lnTo>
                    <a:pt x="50507" y="137695"/>
                  </a:lnTo>
                  <a:lnTo>
                    <a:pt x="68914" y="127674"/>
                  </a:lnTo>
                  <a:lnTo>
                    <a:pt x="91270" y="105298"/>
                  </a:lnTo>
                  <a:lnTo>
                    <a:pt x="105721" y="79817"/>
                  </a:lnTo>
                  <a:lnTo>
                    <a:pt x="107674" y="67555"/>
                  </a:lnTo>
                  <a:lnTo>
                    <a:pt x="104243" y="56814"/>
                  </a:lnTo>
                  <a:lnTo>
                    <a:pt x="90163" y="35024"/>
                  </a:lnTo>
                  <a:lnTo>
                    <a:pt x="68572" y="17543"/>
                  </a:lnTo>
                  <a:lnTo>
                    <a:pt x="2470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1" name="SMARTInkShape-2208">
              <a:extLst>
                <a:ext uri="{FF2B5EF4-FFF2-40B4-BE49-F238E27FC236}">
                  <a16:creationId xmlns:a16="http://schemas.microsoft.com/office/drawing/2014/main" id="{9EA7F797-4D17-AF4D-A226-A5FC1AA31D6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4144616" y="2062758"/>
              <a:ext cx="70198" cy="17492"/>
            </a:xfrm>
            <a:custGeom>
              <a:avLst/>
              <a:gdLst/>
              <a:ahLst/>
              <a:cxnLst/>
              <a:rect l="0" t="0" r="0" b="0"/>
              <a:pathLst>
                <a:path w="70198" h="17492">
                  <a:moveTo>
                    <a:pt x="7689" y="8930"/>
                  </a:moveTo>
                  <a:lnTo>
                    <a:pt x="7689" y="8930"/>
                  </a:lnTo>
                  <a:lnTo>
                    <a:pt x="0" y="16618"/>
                  </a:lnTo>
                  <a:lnTo>
                    <a:pt x="8608" y="17491"/>
                  </a:lnTo>
                  <a:lnTo>
                    <a:pt x="29294" y="10657"/>
                  </a:lnTo>
                  <a:lnTo>
                    <a:pt x="701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2" name="SMARTInkShape-2209">
              <a:extLst>
                <a:ext uri="{FF2B5EF4-FFF2-40B4-BE49-F238E27FC236}">
                  <a16:creationId xmlns:a16="http://schemas.microsoft.com/office/drawing/2014/main" id="{86F6C8DD-DD6F-AF4B-8059-F6B0941A696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4152305" y="2009180"/>
              <a:ext cx="44649" cy="8930"/>
            </a:xfrm>
            <a:custGeom>
              <a:avLst/>
              <a:gdLst/>
              <a:ahLst/>
              <a:cxnLst/>
              <a:rect l="0" t="0" r="0" b="0"/>
              <a:pathLst>
                <a:path w="44649" h="8930">
                  <a:moveTo>
                    <a:pt x="0" y="8929"/>
                  </a:moveTo>
                  <a:lnTo>
                    <a:pt x="0" y="8929"/>
                  </a:lnTo>
                  <a:lnTo>
                    <a:pt x="4740" y="8929"/>
                  </a:lnTo>
                  <a:lnTo>
                    <a:pt x="4464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3" name="SMARTInkShape-2210">
              <a:extLst>
                <a:ext uri="{FF2B5EF4-FFF2-40B4-BE49-F238E27FC236}">
                  <a16:creationId xmlns:a16="http://schemas.microsoft.com/office/drawing/2014/main" id="{0B25E45A-69B8-4044-8BCD-4748793D1FA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4018468" y="1866305"/>
              <a:ext cx="86958" cy="274495"/>
            </a:xfrm>
            <a:custGeom>
              <a:avLst/>
              <a:gdLst/>
              <a:ahLst/>
              <a:cxnLst/>
              <a:rect l="0" t="0" r="0" b="0"/>
              <a:pathLst>
                <a:path w="86958" h="274495">
                  <a:moveTo>
                    <a:pt x="17751" y="0"/>
                  </a:moveTo>
                  <a:lnTo>
                    <a:pt x="17751" y="0"/>
                  </a:lnTo>
                  <a:lnTo>
                    <a:pt x="13010" y="4740"/>
                  </a:lnTo>
                  <a:lnTo>
                    <a:pt x="9649" y="37610"/>
                  </a:lnTo>
                  <a:lnTo>
                    <a:pt x="9066" y="74754"/>
                  </a:lnTo>
                  <a:lnTo>
                    <a:pt x="8894" y="109461"/>
                  </a:lnTo>
                  <a:lnTo>
                    <a:pt x="8853" y="143238"/>
                  </a:lnTo>
                  <a:lnTo>
                    <a:pt x="8835" y="176109"/>
                  </a:lnTo>
                  <a:lnTo>
                    <a:pt x="6180" y="217214"/>
                  </a:lnTo>
                  <a:lnTo>
                    <a:pt x="720" y="258975"/>
                  </a:lnTo>
                  <a:lnTo>
                    <a:pt x="137" y="270099"/>
                  </a:lnTo>
                  <a:lnTo>
                    <a:pt x="55" y="270355"/>
                  </a:lnTo>
                  <a:lnTo>
                    <a:pt x="0" y="269534"/>
                  </a:lnTo>
                  <a:lnTo>
                    <a:pt x="15129" y="227437"/>
                  </a:lnTo>
                  <a:lnTo>
                    <a:pt x="26751" y="188646"/>
                  </a:lnTo>
                  <a:lnTo>
                    <a:pt x="33860" y="166247"/>
                  </a:lnTo>
                  <a:lnTo>
                    <a:pt x="35436" y="164410"/>
                  </a:lnTo>
                  <a:lnTo>
                    <a:pt x="39832" y="162368"/>
                  </a:lnTo>
                  <a:lnTo>
                    <a:pt x="47739" y="166752"/>
                  </a:lnTo>
                  <a:lnTo>
                    <a:pt x="63347" y="183022"/>
                  </a:lnTo>
                  <a:lnTo>
                    <a:pt x="77894" y="206695"/>
                  </a:lnTo>
                  <a:lnTo>
                    <a:pt x="85842" y="229914"/>
                  </a:lnTo>
                  <a:lnTo>
                    <a:pt x="86957" y="236620"/>
                  </a:lnTo>
                  <a:lnTo>
                    <a:pt x="85716" y="243075"/>
                  </a:lnTo>
                  <a:lnTo>
                    <a:pt x="79046" y="255538"/>
                  </a:lnTo>
                  <a:lnTo>
                    <a:pt x="64135" y="268971"/>
                  </a:lnTo>
                  <a:lnTo>
                    <a:pt x="52918" y="273331"/>
                  </a:lnTo>
                  <a:lnTo>
                    <a:pt x="47148" y="274494"/>
                  </a:lnTo>
                  <a:lnTo>
                    <a:pt x="38093" y="273140"/>
                  </a:lnTo>
                  <a:lnTo>
                    <a:pt x="34289" y="271390"/>
                  </a:lnTo>
                  <a:lnTo>
                    <a:pt x="27416" y="264154"/>
                  </a:lnTo>
                  <a:lnTo>
                    <a:pt x="22047" y="254324"/>
                  </a:lnTo>
                  <a:lnTo>
                    <a:pt x="17751" y="232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51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MARTInkShape-2528">
            <a:extLst>
              <a:ext uri="{FF2B5EF4-FFF2-40B4-BE49-F238E27FC236}">
                <a16:creationId xmlns:a16="http://schemas.microsoft.com/office/drawing/2014/main" id="{D7C1AE1F-761D-6D48-BEDA-D7936F1DEB8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6304471" y="5384602"/>
            <a:ext cx="240991" cy="387408"/>
          </a:xfrm>
          <a:custGeom>
            <a:avLst/>
            <a:gdLst/>
            <a:ahLst/>
            <a:cxnLst/>
            <a:rect l="0" t="0" r="0" b="0"/>
            <a:pathLst>
              <a:path w="240991" h="387408">
                <a:moveTo>
                  <a:pt x="17749" y="0"/>
                </a:moveTo>
                <a:lnTo>
                  <a:pt x="17749" y="0"/>
                </a:lnTo>
                <a:lnTo>
                  <a:pt x="17749" y="4740"/>
                </a:lnTo>
                <a:lnTo>
                  <a:pt x="16756" y="6136"/>
                </a:lnTo>
                <a:lnTo>
                  <a:pt x="15102" y="7067"/>
                </a:lnTo>
                <a:lnTo>
                  <a:pt x="13007" y="7688"/>
                </a:lnTo>
                <a:lnTo>
                  <a:pt x="11611" y="9094"/>
                </a:lnTo>
                <a:lnTo>
                  <a:pt x="8071" y="17951"/>
                </a:lnTo>
                <a:lnTo>
                  <a:pt x="2754" y="24721"/>
                </a:lnTo>
                <a:lnTo>
                  <a:pt x="266" y="34073"/>
                </a:lnTo>
                <a:lnTo>
                  <a:pt x="0" y="44712"/>
                </a:lnTo>
                <a:lnTo>
                  <a:pt x="2584" y="52283"/>
                </a:lnTo>
                <a:lnTo>
                  <a:pt x="4662" y="55691"/>
                </a:lnTo>
                <a:lnTo>
                  <a:pt x="10917" y="78391"/>
                </a:lnTo>
                <a:lnTo>
                  <a:pt x="13194" y="82026"/>
                </a:lnTo>
                <a:lnTo>
                  <a:pt x="24610" y="118341"/>
                </a:lnTo>
                <a:lnTo>
                  <a:pt x="30058" y="126348"/>
                </a:lnTo>
                <a:lnTo>
                  <a:pt x="35787" y="130568"/>
                </a:lnTo>
                <a:lnTo>
                  <a:pt x="38703" y="131694"/>
                </a:lnTo>
                <a:lnTo>
                  <a:pt x="44590" y="138236"/>
                </a:lnTo>
                <a:lnTo>
                  <a:pt x="50514" y="145774"/>
                </a:lnTo>
                <a:lnTo>
                  <a:pt x="56454" y="149124"/>
                </a:lnTo>
                <a:lnTo>
                  <a:pt x="68352" y="151275"/>
                </a:lnTo>
                <a:lnTo>
                  <a:pt x="83232" y="151734"/>
                </a:lnTo>
                <a:lnTo>
                  <a:pt x="89184" y="149128"/>
                </a:lnTo>
                <a:lnTo>
                  <a:pt x="92162" y="147043"/>
                </a:lnTo>
                <a:lnTo>
                  <a:pt x="95469" y="142082"/>
                </a:lnTo>
                <a:lnTo>
                  <a:pt x="96351" y="139369"/>
                </a:lnTo>
                <a:lnTo>
                  <a:pt x="97930" y="137561"/>
                </a:lnTo>
                <a:lnTo>
                  <a:pt x="102333" y="135553"/>
                </a:lnTo>
                <a:lnTo>
                  <a:pt x="107597" y="129367"/>
                </a:lnTo>
                <a:lnTo>
                  <a:pt x="112251" y="120996"/>
                </a:lnTo>
                <a:lnTo>
                  <a:pt x="115239" y="107538"/>
                </a:lnTo>
                <a:lnTo>
                  <a:pt x="115955" y="64930"/>
                </a:lnTo>
                <a:lnTo>
                  <a:pt x="115962" y="61146"/>
                </a:lnTo>
                <a:lnTo>
                  <a:pt x="113323" y="54295"/>
                </a:lnTo>
                <a:lnTo>
                  <a:pt x="109835" y="47944"/>
                </a:lnTo>
                <a:lnTo>
                  <a:pt x="107290" y="35930"/>
                </a:lnTo>
                <a:lnTo>
                  <a:pt x="107153" y="31513"/>
                </a:lnTo>
                <a:lnTo>
                  <a:pt x="106125" y="29938"/>
                </a:lnTo>
                <a:lnTo>
                  <a:pt x="104447" y="28888"/>
                </a:lnTo>
                <a:lnTo>
                  <a:pt x="98486" y="26911"/>
                </a:lnTo>
                <a:lnTo>
                  <a:pt x="98225" y="31565"/>
                </a:lnTo>
                <a:lnTo>
                  <a:pt x="100809" y="36517"/>
                </a:lnTo>
                <a:lnTo>
                  <a:pt x="104273" y="42026"/>
                </a:lnTo>
                <a:lnTo>
                  <a:pt x="106225" y="51698"/>
                </a:lnTo>
                <a:lnTo>
                  <a:pt x="111753" y="92460"/>
                </a:lnTo>
                <a:lnTo>
                  <a:pt x="125132" y="129070"/>
                </a:lnTo>
                <a:lnTo>
                  <a:pt x="136856" y="154368"/>
                </a:lnTo>
                <a:lnTo>
                  <a:pt x="148725" y="195159"/>
                </a:lnTo>
                <a:lnTo>
                  <a:pt x="163270" y="238788"/>
                </a:lnTo>
                <a:lnTo>
                  <a:pt x="173975" y="264559"/>
                </a:lnTo>
                <a:lnTo>
                  <a:pt x="177592" y="300525"/>
                </a:lnTo>
                <a:lnTo>
                  <a:pt x="171297" y="342559"/>
                </a:lnTo>
                <a:lnTo>
                  <a:pt x="170715" y="347435"/>
                </a:lnTo>
                <a:lnTo>
                  <a:pt x="164778" y="358144"/>
                </a:lnTo>
                <a:lnTo>
                  <a:pt x="155524" y="368527"/>
                </a:lnTo>
                <a:lnTo>
                  <a:pt x="138166" y="379950"/>
                </a:lnTo>
                <a:lnTo>
                  <a:pt x="122861" y="386486"/>
                </a:lnTo>
                <a:lnTo>
                  <a:pt x="108783" y="387407"/>
                </a:lnTo>
                <a:lnTo>
                  <a:pt x="102250" y="386263"/>
                </a:lnTo>
                <a:lnTo>
                  <a:pt x="89700" y="379701"/>
                </a:lnTo>
                <a:lnTo>
                  <a:pt x="83575" y="375173"/>
                </a:lnTo>
                <a:lnTo>
                  <a:pt x="76771" y="364850"/>
                </a:lnTo>
                <a:lnTo>
                  <a:pt x="64736" y="324995"/>
                </a:lnTo>
                <a:lnTo>
                  <a:pt x="64428" y="307161"/>
                </a:lnTo>
                <a:lnTo>
                  <a:pt x="72315" y="284981"/>
                </a:lnTo>
                <a:lnTo>
                  <a:pt x="74962" y="279284"/>
                </a:lnTo>
                <a:lnTo>
                  <a:pt x="85840" y="270308"/>
                </a:lnTo>
                <a:lnTo>
                  <a:pt x="127256" y="250243"/>
                </a:lnTo>
                <a:lnTo>
                  <a:pt x="168870" y="235176"/>
                </a:lnTo>
                <a:lnTo>
                  <a:pt x="240990" y="20538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0" name="SMARTInkShape-Group608">
            <a:extLst>
              <a:ext uri="{FF2B5EF4-FFF2-40B4-BE49-F238E27FC236}">
                <a16:creationId xmlns:a16="http://schemas.microsoft.com/office/drawing/2014/main" id="{A615AB8A-BBF4-2645-8C5E-012050E861E3}"/>
              </a:ext>
            </a:extLst>
          </p:cNvPr>
          <p:cNvGrpSpPr/>
          <p:nvPr/>
        </p:nvGrpSpPr>
        <p:grpSpPr>
          <a:xfrm>
            <a:off x="2357438" y="5313164"/>
            <a:ext cx="312540" cy="284736"/>
            <a:chOff x="2357438" y="5313164"/>
            <a:chExt cx="312540" cy="284736"/>
          </a:xfrm>
        </p:grpSpPr>
        <p:sp>
          <p:nvSpPr>
            <p:cNvPr id="11" name="SMARTInkShape-2529">
              <a:extLst>
                <a:ext uri="{FF2B5EF4-FFF2-40B4-BE49-F238E27FC236}">
                  <a16:creationId xmlns:a16="http://schemas.microsoft.com/office/drawing/2014/main" id="{70A803F4-875C-4249-9D93-3061A5DF4E2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 bwMode="auto">
            <a:xfrm>
              <a:off x="2493478" y="5313164"/>
              <a:ext cx="176500" cy="214227"/>
            </a:xfrm>
            <a:custGeom>
              <a:avLst/>
              <a:gdLst/>
              <a:ahLst/>
              <a:cxnLst/>
              <a:rect l="0" t="0" r="0" b="0"/>
              <a:pathLst>
                <a:path w="176500" h="214227">
                  <a:moveTo>
                    <a:pt x="42553" y="0"/>
                  </a:moveTo>
                  <a:lnTo>
                    <a:pt x="42553" y="0"/>
                  </a:lnTo>
                  <a:lnTo>
                    <a:pt x="42553" y="4740"/>
                  </a:lnTo>
                  <a:lnTo>
                    <a:pt x="41561" y="5145"/>
                  </a:lnTo>
                  <a:lnTo>
                    <a:pt x="37813" y="2948"/>
                  </a:lnTo>
                  <a:lnTo>
                    <a:pt x="35424" y="2957"/>
                  </a:lnTo>
                  <a:lnTo>
                    <a:pt x="21562" y="7947"/>
                  </a:lnTo>
                  <a:lnTo>
                    <a:pt x="19630" y="9267"/>
                  </a:lnTo>
                  <a:lnTo>
                    <a:pt x="18341" y="11139"/>
                  </a:lnTo>
                  <a:lnTo>
                    <a:pt x="15917" y="15865"/>
                  </a:lnTo>
                  <a:lnTo>
                    <a:pt x="11533" y="21272"/>
                  </a:lnTo>
                  <a:lnTo>
                    <a:pt x="1626" y="53223"/>
                  </a:lnTo>
                  <a:lnTo>
                    <a:pt x="0" y="82245"/>
                  </a:lnTo>
                  <a:lnTo>
                    <a:pt x="4368" y="119399"/>
                  </a:lnTo>
                  <a:lnTo>
                    <a:pt x="8993" y="159624"/>
                  </a:lnTo>
                  <a:lnTo>
                    <a:pt x="16404" y="181903"/>
                  </a:lnTo>
                  <a:lnTo>
                    <a:pt x="27797" y="203061"/>
                  </a:lnTo>
                  <a:lnTo>
                    <a:pt x="31724" y="206811"/>
                  </a:lnTo>
                  <a:lnTo>
                    <a:pt x="41378" y="210979"/>
                  </a:lnTo>
                  <a:lnTo>
                    <a:pt x="85513" y="214226"/>
                  </a:lnTo>
                  <a:lnTo>
                    <a:pt x="94058" y="211628"/>
                  </a:lnTo>
                  <a:lnTo>
                    <a:pt x="117870" y="200068"/>
                  </a:lnTo>
                  <a:lnTo>
                    <a:pt x="136086" y="195540"/>
                  </a:lnTo>
                  <a:lnTo>
                    <a:pt x="157910" y="182512"/>
                  </a:lnTo>
                  <a:lnTo>
                    <a:pt x="176499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SMARTInkShape-2530">
              <a:extLst>
                <a:ext uri="{FF2B5EF4-FFF2-40B4-BE49-F238E27FC236}">
                  <a16:creationId xmlns:a16="http://schemas.microsoft.com/office/drawing/2014/main" id="{2D0B8497-DF91-5044-BBFE-16D1B788042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 bwMode="auto">
            <a:xfrm>
              <a:off x="2357438" y="5349284"/>
              <a:ext cx="114441" cy="248616"/>
            </a:xfrm>
            <a:custGeom>
              <a:avLst/>
              <a:gdLst/>
              <a:ahLst/>
              <a:cxnLst/>
              <a:rect l="0" t="0" r="0" b="0"/>
              <a:pathLst>
                <a:path w="114441" h="248616">
                  <a:moveTo>
                    <a:pt x="0" y="17458"/>
                  </a:moveTo>
                  <a:lnTo>
                    <a:pt x="0" y="17458"/>
                  </a:lnTo>
                  <a:lnTo>
                    <a:pt x="0" y="9770"/>
                  </a:lnTo>
                  <a:lnTo>
                    <a:pt x="7688" y="949"/>
                  </a:lnTo>
                  <a:lnTo>
                    <a:pt x="18042" y="0"/>
                  </a:lnTo>
                  <a:lnTo>
                    <a:pt x="33678" y="4458"/>
                  </a:lnTo>
                  <a:lnTo>
                    <a:pt x="75150" y="40393"/>
                  </a:lnTo>
                  <a:lnTo>
                    <a:pt x="96791" y="63059"/>
                  </a:lnTo>
                  <a:lnTo>
                    <a:pt x="110531" y="94582"/>
                  </a:lnTo>
                  <a:lnTo>
                    <a:pt x="114440" y="122110"/>
                  </a:lnTo>
                  <a:lnTo>
                    <a:pt x="108632" y="158846"/>
                  </a:lnTo>
                  <a:lnTo>
                    <a:pt x="99766" y="179847"/>
                  </a:lnTo>
                  <a:lnTo>
                    <a:pt x="64070" y="221054"/>
                  </a:lnTo>
                  <a:lnTo>
                    <a:pt x="35255" y="241927"/>
                  </a:lnTo>
                  <a:lnTo>
                    <a:pt x="12788" y="248615"/>
                  </a:lnTo>
                  <a:lnTo>
                    <a:pt x="11502" y="247962"/>
                  </a:lnTo>
                  <a:lnTo>
                    <a:pt x="10644" y="246533"/>
                  </a:lnTo>
                  <a:lnTo>
                    <a:pt x="10073" y="244589"/>
                  </a:lnTo>
                  <a:lnTo>
                    <a:pt x="10684" y="242300"/>
                  </a:lnTo>
                  <a:lnTo>
                    <a:pt x="17859" y="2317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SMARTInkShape-Group609">
            <a:extLst>
              <a:ext uri="{FF2B5EF4-FFF2-40B4-BE49-F238E27FC236}">
                <a16:creationId xmlns:a16="http://schemas.microsoft.com/office/drawing/2014/main" id="{DB55E20F-3BD5-0541-AE0A-74045E3AD300}"/>
              </a:ext>
            </a:extLst>
          </p:cNvPr>
          <p:cNvGrpSpPr/>
          <p:nvPr/>
        </p:nvGrpSpPr>
        <p:grpSpPr>
          <a:xfrm>
            <a:off x="5411391" y="2921649"/>
            <a:ext cx="685662" cy="1182710"/>
            <a:chOff x="5411391" y="2921649"/>
            <a:chExt cx="685662" cy="1182710"/>
          </a:xfrm>
        </p:grpSpPr>
        <p:sp>
          <p:nvSpPr>
            <p:cNvPr id="14" name="SMARTInkShape-2531">
              <a:extLst>
                <a:ext uri="{FF2B5EF4-FFF2-40B4-BE49-F238E27FC236}">
                  <a16:creationId xmlns:a16="http://schemas.microsoft.com/office/drawing/2014/main" id="{777D0D7A-D5CF-8545-8AB5-173F695F5E6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5884664" y="2921649"/>
              <a:ext cx="132596" cy="469964"/>
            </a:xfrm>
            <a:custGeom>
              <a:avLst/>
              <a:gdLst/>
              <a:ahLst/>
              <a:cxnLst/>
              <a:rect l="0" t="0" r="0" b="0"/>
              <a:pathLst>
                <a:path w="132596" h="469964">
                  <a:moveTo>
                    <a:pt x="0" y="25148"/>
                  </a:moveTo>
                  <a:lnTo>
                    <a:pt x="0" y="25148"/>
                  </a:lnTo>
                  <a:lnTo>
                    <a:pt x="0" y="11846"/>
                  </a:lnTo>
                  <a:lnTo>
                    <a:pt x="2646" y="6668"/>
                  </a:lnTo>
                  <a:lnTo>
                    <a:pt x="4740" y="3898"/>
                  </a:lnTo>
                  <a:lnTo>
                    <a:pt x="12359" y="821"/>
                  </a:lnTo>
                  <a:lnTo>
                    <a:pt x="17170" y="0"/>
                  </a:lnTo>
                  <a:lnTo>
                    <a:pt x="27805" y="1734"/>
                  </a:lnTo>
                  <a:lnTo>
                    <a:pt x="33420" y="3586"/>
                  </a:lnTo>
                  <a:lnTo>
                    <a:pt x="42304" y="10934"/>
                  </a:lnTo>
                  <a:lnTo>
                    <a:pt x="66351" y="51792"/>
                  </a:lnTo>
                  <a:lnTo>
                    <a:pt x="89468" y="94499"/>
                  </a:lnTo>
                  <a:lnTo>
                    <a:pt x="104561" y="128048"/>
                  </a:lnTo>
                  <a:lnTo>
                    <a:pt x="115317" y="164116"/>
                  </a:lnTo>
                  <a:lnTo>
                    <a:pt x="127840" y="207710"/>
                  </a:lnTo>
                  <a:lnTo>
                    <a:pt x="132136" y="247471"/>
                  </a:lnTo>
                  <a:lnTo>
                    <a:pt x="132595" y="285949"/>
                  </a:lnTo>
                  <a:lnTo>
                    <a:pt x="124161" y="327063"/>
                  </a:lnTo>
                  <a:lnTo>
                    <a:pt x="108200" y="368882"/>
                  </a:lnTo>
                  <a:lnTo>
                    <a:pt x="100197" y="401102"/>
                  </a:lnTo>
                  <a:lnTo>
                    <a:pt x="98486" y="432664"/>
                  </a:lnTo>
                  <a:lnTo>
                    <a:pt x="100988" y="442076"/>
                  </a:lnTo>
                  <a:lnTo>
                    <a:pt x="105939" y="451462"/>
                  </a:lnTo>
                  <a:lnTo>
                    <a:pt x="105353" y="453225"/>
                  </a:lnTo>
                  <a:lnTo>
                    <a:pt x="102055" y="457829"/>
                  </a:lnTo>
                  <a:lnTo>
                    <a:pt x="89880" y="465999"/>
                  </a:lnTo>
                  <a:lnTo>
                    <a:pt x="73705" y="469963"/>
                  </a:lnTo>
                  <a:lnTo>
                    <a:pt x="26789" y="4627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2532">
              <a:extLst>
                <a:ext uri="{FF2B5EF4-FFF2-40B4-BE49-F238E27FC236}">
                  <a16:creationId xmlns:a16="http://schemas.microsoft.com/office/drawing/2014/main" id="{301E0F89-E9B7-1A4F-A100-3E559E4A4D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5790568" y="3107531"/>
              <a:ext cx="84699" cy="198647"/>
            </a:xfrm>
            <a:custGeom>
              <a:avLst/>
              <a:gdLst/>
              <a:ahLst/>
              <a:cxnLst/>
              <a:rect l="0" t="0" r="0" b="0"/>
              <a:pathLst>
                <a:path w="84699" h="198647">
                  <a:moveTo>
                    <a:pt x="40518" y="8930"/>
                  </a:moveTo>
                  <a:lnTo>
                    <a:pt x="40518" y="8930"/>
                  </a:lnTo>
                  <a:lnTo>
                    <a:pt x="22427" y="29667"/>
                  </a:lnTo>
                  <a:lnTo>
                    <a:pt x="10707" y="55911"/>
                  </a:lnTo>
                  <a:lnTo>
                    <a:pt x="2931" y="94112"/>
                  </a:lnTo>
                  <a:lnTo>
                    <a:pt x="0" y="115250"/>
                  </a:lnTo>
                  <a:lnTo>
                    <a:pt x="6203" y="158511"/>
                  </a:lnTo>
                  <a:lnTo>
                    <a:pt x="12242" y="186533"/>
                  </a:lnTo>
                  <a:lnTo>
                    <a:pt x="14722" y="190832"/>
                  </a:lnTo>
                  <a:lnTo>
                    <a:pt x="22769" y="198254"/>
                  </a:lnTo>
                  <a:lnTo>
                    <a:pt x="28685" y="198646"/>
                  </a:lnTo>
                  <a:lnTo>
                    <a:pt x="43197" y="193790"/>
                  </a:lnTo>
                  <a:lnTo>
                    <a:pt x="56922" y="179725"/>
                  </a:lnTo>
                  <a:lnTo>
                    <a:pt x="73159" y="149494"/>
                  </a:lnTo>
                  <a:lnTo>
                    <a:pt x="82794" y="113204"/>
                  </a:lnTo>
                  <a:lnTo>
                    <a:pt x="84698" y="72669"/>
                  </a:lnTo>
                  <a:lnTo>
                    <a:pt x="83042" y="40163"/>
                  </a:lnTo>
                  <a:lnTo>
                    <a:pt x="75624" y="24134"/>
                  </a:lnTo>
                  <a:lnTo>
                    <a:pt x="68357" y="15687"/>
                  </a:lnTo>
                  <a:lnTo>
                    <a:pt x="4051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2533">
              <a:extLst>
                <a:ext uri="{FF2B5EF4-FFF2-40B4-BE49-F238E27FC236}">
                  <a16:creationId xmlns:a16="http://schemas.microsoft.com/office/drawing/2014/main" id="{BA6897EC-C205-9842-B46C-0B2021FE036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auto">
            <a:xfrm>
              <a:off x="5732859" y="3223617"/>
              <a:ext cx="35720" cy="98228"/>
            </a:xfrm>
            <a:custGeom>
              <a:avLst/>
              <a:gdLst/>
              <a:ahLst/>
              <a:cxnLst/>
              <a:rect l="0" t="0" r="0" b="0"/>
              <a:pathLst>
                <a:path w="35720" h="98228">
                  <a:moveTo>
                    <a:pt x="35719" y="0"/>
                  </a:moveTo>
                  <a:lnTo>
                    <a:pt x="35719" y="0"/>
                  </a:lnTo>
                  <a:lnTo>
                    <a:pt x="30979" y="0"/>
                  </a:lnTo>
                  <a:lnTo>
                    <a:pt x="26007" y="7937"/>
                  </a:lnTo>
                  <a:lnTo>
                    <a:pt x="8861" y="51629"/>
                  </a:lnTo>
                  <a:lnTo>
                    <a:pt x="3939" y="65611"/>
                  </a:lnTo>
                  <a:lnTo>
                    <a:pt x="0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SMARTInkShape-2534">
              <a:extLst>
                <a:ext uri="{FF2B5EF4-FFF2-40B4-BE49-F238E27FC236}">
                  <a16:creationId xmlns:a16="http://schemas.microsoft.com/office/drawing/2014/main" id="{3531B1E7-38EA-E342-9C26-E114CD0CF74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auto">
            <a:xfrm>
              <a:off x="5621504" y="3138825"/>
              <a:ext cx="79683" cy="148758"/>
            </a:xfrm>
            <a:custGeom>
              <a:avLst/>
              <a:gdLst/>
              <a:ahLst/>
              <a:cxnLst/>
              <a:rect l="0" t="0" r="0" b="0"/>
              <a:pathLst>
                <a:path w="79683" h="148758">
                  <a:moveTo>
                    <a:pt x="39918" y="22284"/>
                  </a:moveTo>
                  <a:lnTo>
                    <a:pt x="39918" y="22284"/>
                  </a:lnTo>
                  <a:lnTo>
                    <a:pt x="30437" y="22284"/>
                  </a:lnTo>
                  <a:lnTo>
                    <a:pt x="23136" y="19638"/>
                  </a:lnTo>
                  <a:lnTo>
                    <a:pt x="19800" y="17544"/>
                  </a:lnTo>
                  <a:lnTo>
                    <a:pt x="16584" y="17140"/>
                  </a:lnTo>
                  <a:lnTo>
                    <a:pt x="10365" y="19336"/>
                  </a:lnTo>
                  <a:lnTo>
                    <a:pt x="8310" y="22303"/>
                  </a:lnTo>
                  <a:lnTo>
                    <a:pt x="0" y="51624"/>
                  </a:lnTo>
                  <a:lnTo>
                    <a:pt x="17" y="65421"/>
                  </a:lnTo>
                  <a:lnTo>
                    <a:pt x="10779" y="109765"/>
                  </a:lnTo>
                  <a:lnTo>
                    <a:pt x="16383" y="128633"/>
                  </a:lnTo>
                  <a:lnTo>
                    <a:pt x="21252" y="135848"/>
                  </a:lnTo>
                  <a:lnTo>
                    <a:pt x="34598" y="146510"/>
                  </a:lnTo>
                  <a:lnTo>
                    <a:pt x="41333" y="148757"/>
                  </a:lnTo>
                  <a:lnTo>
                    <a:pt x="54106" y="148609"/>
                  </a:lnTo>
                  <a:lnTo>
                    <a:pt x="59299" y="145196"/>
                  </a:lnTo>
                  <a:lnTo>
                    <a:pt x="67714" y="133467"/>
                  </a:lnTo>
                  <a:lnTo>
                    <a:pt x="79682" y="99738"/>
                  </a:lnTo>
                  <a:lnTo>
                    <a:pt x="78378" y="70259"/>
                  </a:lnTo>
                  <a:lnTo>
                    <a:pt x="70041" y="26726"/>
                  </a:lnTo>
                  <a:lnTo>
                    <a:pt x="68189" y="10698"/>
                  </a:lnTo>
                  <a:lnTo>
                    <a:pt x="65710" y="5631"/>
                  </a:lnTo>
                  <a:lnTo>
                    <a:pt x="62074" y="2252"/>
                  </a:lnTo>
                  <a:lnTo>
                    <a:pt x="57665" y="0"/>
                  </a:lnTo>
                  <a:lnTo>
                    <a:pt x="51749" y="1475"/>
                  </a:lnTo>
                  <a:lnTo>
                    <a:pt x="37239" y="11051"/>
                  </a:lnTo>
                  <a:lnTo>
                    <a:pt x="22059" y="312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SMARTInkShape-2535">
              <a:extLst>
                <a:ext uri="{FF2B5EF4-FFF2-40B4-BE49-F238E27FC236}">
                  <a16:creationId xmlns:a16="http://schemas.microsoft.com/office/drawing/2014/main" id="{7CBDC091-E23E-E242-B8F7-7354879D3E2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5529642" y="3057481"/>
              <a:ext cx="96062" cy="378965"/>
            </a:xfrm>
            <a:custGeom>
              <a:avLst/>
              <a:gdLst/>
              <a:ahLst/>
              <a:cxnLst/>
              <a:rect l="0" t="0" r="0" b="0"/>
              <a:pathLst>
                <a:path w="96062" h="378965">
                  <a:moveTo>
                    <a:pt x="42483" y="58980"/>
                  </a:moveTo>
                  <a:lnTo>
                    <a:pt x="42483" y="58980"/>
                  </a:lnTo>
                  <a:lnTo>
                    <a:pt x="42483" y="15729"/>
                  </a:lnTo>
                  <a:lnTo>
                    <a:pt x="42483" y="9310"/>
                  </a:lnTo>
                  <a:lnTo>
                    <a:pt x="41491" y="5031"/>
                  </a:lnTo>
                  <a:lnTo>
                    <a:pt x="39837" y="2178"/>
                  </a:lnTo>
                  <a:lnTo>
                    <a:pt x="37743" y="276"/>
                  </a:lnTo>
                  <a:lnTo>
                    <a:pt x="35354" y="0"/>
                  </a:lnTo>
                  <a:lnTo>
                    <a:pt x="30054" y="2340"/>
                  </a:lnTo>
                  <a:lnTo>
                    <a:pt x="21492" y="9235"/>
                  </a:lnTo>
                  <a:lnTo>
                    <a:pt x="12672" y="27043"/>
                  </a:lnTo>
                  <a:lnTo>
                    <a:pt x="1794" y="67848"/>
                  </a:lnTo>
                  <a:lnTo>
                    <a:pt x="0" y="106366"/>
                  </a:lnTo>
                  <a:lnTo>
                    <a:pt x="7780" y="147054"/>
                  </a:lnTo>
                  <a:lnTo>
                    <a:pt x="21781" y="190780"/>
                  </a:lnTo>
                  <a:lnTo>
                    <a:pt x="29624" y="208385"/>
                  </a:lnTo>
                  <a:lnTo>
                    <a:pt x="32777" y="248381"/>
                  </a:lnTo>
                  <a:lnTo>
                    <a:pt x="33400" y="285018"/>
                  </a:lnTo>
                  <a:lnTo>
                    <a:pt x="32531" y="323638"/>
                  </a:lnTo>
                  <a:lnTo>
                    <a:pt x="25862" y="363535"/>
                  </a:lnTo>
                  <a:lnTo>
                    <a:pt x="24990" y="375437"/>
                  </a:lnTo>
                  <a:lnTo>
                    <a:pt x="25860" y="377108"/>
                  </a:lnTo>
                  <a:lnTo>
                    <a:pt x="27434" y="378221"/>
                  </a:lnTo>
                  <a:lnTo>
                    <a:pt x="29473" y="378964"/>
                  </a:lnTo>
                  <a:lnTo>
                    <a:pt x="31825" y="378467"/>
                  </a:lnTo>
                  <a:lnTo>
                    <a:pt x="37084" y="375268"/>
                  </a:lnTo>
                  <a:lnTo>
                    <a:pt x="62127" y="351731"/>
                  </a:lnTo>
                  <a:lnTo>
                    <a:pt x="96061" y="3000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SMARTInkShape-2536">
              <a:extLst>
                <a:ext uri="{FF2B5EF4-FFF2-40B4-BE49-F238E27FC236}">
                  <a16:creationId xmlns:a16="http://schemas.microsoft.com/office/drawing/2014/main" id="{FA9DBB38-F7A0-4448-B251-93AC463ECF6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5411391" y="3299694"/>
              <a:ext cx="125015" cy="267699"/>
            </a:xfrm>
            <a:custGeom>
              <a:avLst/>
              <a:gdLst/>
              <a:ahLst/>
              <a:cxnLst/>
              <a:rect l="0" t="0" r="0" b="0"/>
              <a:pathLst>
                <a:path w="125015" h="267699">
                  <a:moveTo>
                    <a:pt x="0" y="4290"/>
                  </a:moveTo>
                  <a:lnTo>
                    <a:pt x="0" y="4290"/>
                  </a:lnTo>
                  <a:lnTo>
                    <a:pt x="4740" y="46317"/>
                  </a:lnTo>
                  <a:lnTo>
                    <a:pt x="18091" y="90596"/>
                  </a:lnTo>
                  <a:lnTo>
                    <a:pt x="24907" y="103172"/>
                  </a:lnTo>
                  <a:lnTo>
                    <a:pt x="34552" y="112068"/>
                  </a:lnTo>
                  <a:lnTo>
                    <a:pt x="42806" y="116684"/>
                  </a:lnTo>
                  <a:lnTo>
                    <a:pt x="46398" y="117914"/>
                  </a:lnTo>
                  <a:lnTo>
                    <a:pt x="58323" y="113990"/>
                  </a:lnTo>
                  <a:lnTo>
                    <a:pt x="80753" y="100043"/>
                  </a:lnTo>
                  <a:lnTo>
                    <a:pt x="91506" y="81279"/>
                  </a:lnTo>
                  <a:lnTo>
                    <a:pt x="96235" y="52127"/>
                  </a:lnTo>
                  <a:lnTo>
                    <a:pt x="94695" y="37788"/>
                  </a:lnTo>
                  <a:lnTo>
                    <a:pt x="90896" y="18846"/>
                  </a:lnTo>
                  <a:lnTo>
                    <a:pt x="89015" y="5798"/>
                  </a:lnTo>
                  <a:lnTo>
                    <a:pt x="87125" y="2319"/>
                  </a:lnTo>
                  <a:lnTo>
                    <a:pt x="84872" y="0"/>
                  </a:lnTo>
                  <a:lnTo>
                    <a:pt x="82378" y="438"/>
                  </a:lnTo>
                  <a:lnTo>
                    <a:pt x="76961" y="6216"/>
                  </a:lnTo>
                  <a:lnTo>
                    <a:pt x="76538" y="18045"/>
                  </a:lnTo>
                  <a:lnTo>
                    <a:pt x="86000" y="57512"/>
                  </a:lnTo>
                  <a:lnTo>
                    <a:pt x="93602" y="99653"/>
                  </a:lnTo>
                  <a:lnTo>
                    <a:pt x="96857" y="137938"/>
                  </a:lnTo>
                  <a:lnTo>
                    <a:pt x="97820" y="175961"/>
                  </a:lnTo>
                  <a:lnTo>
                    <a:pt x="98173" y="219553"/>
                  </a:lnTo>
                  <a:lnTo>
                    <a:pt x="95565" y="245673"/>
                  </a:lnTo>
                  <a:lnTo>
                    <a:pt x="91090" y="260400"/>
                  </a:lnTo>
                  <a:lnTo>
                    <a:pt x="85794" y="266945"/>
                  </a:lnTo>
                  <a:lnTo>
                    <a:pt x="82000" y="267698"/>
                  </a:lnTo>
                  <a:lnTo>
                    <a:pt x="72494" y="265889"/>
                  </a:lnTo>
                  <a:lnTo>
                    <a:pt x="64300" y="259132"/>
                  </a:lnTo>
                  <a:lnTo>
                    <a:pt x="57351" y="247530"/>
                  </a:lnTo>
                  <a:lnTo>
                    <a:pt x="50955" y="229144"/>
                  </a:lnTo>
                  <a:lnTo>
                    <a:pt x="50097" y="210389"/>
                  </a:lnTo>
                  <a:lnTo>
                    <a:pt x="54015" y="193124"/>
                  </a:lnTo>
                  <a:lnTo>
                    <a:pt x="77768" y="154487"/>
                  </a:lnTo>
                  <a:lnTo>
                    <a:pt x="125014" y="1025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SMARTInkShape-2537">
              <a:extLst>
                <a:ext uri="{FF2B5EF4-FFF2-40B4-BE49-F238E27FC236}">
                  <a16:creationId xmlns:a16="http://schemas.microsoft.com/office/drawing/2014/main" id="{7B559507-5E36-1B4B-8E4C-F3ECDF9349A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auto">
            <a:xfrm>
              <a:off x="5732859" y="3581616"/>
              <a:ext cx="364194" cy="490323"/>
            </a:xfrm>
            <a:custGeom>
              <a:avLst/>
              <a:gdLst/>
              <a:ahLst/>
              <a:cxnLst/>
              <a:rect l="0" t="0" r="0" b="0"/>
              <a:pathLst>
                <a:path w="364194" h="490323">
                  <a:moveTo>
                    <a:pt x="0" y="177782"/>
                  </a:moveTo>
                  <a:lnTo>
                    <a:pt x="0" y="177782"/>
                  </a:lnTo>
                  <a:lnTo>
                    <a:pt x="9115" y="176790"/>
                  </a:lnTo>
                  <a:lnTo>
                    <a:pt x="50589" y="160613"/>
                  </a:lnTo>
                  <a:lnTo>
                    <a:pt x="94465" y="131721"/>
                  </a:lnTo>
                  <a:lnTo>
                    <a:pt x="132174" y="106286"/>
                  </a:lnTo>
                  <a:lnTo>
                    <a:pt x="171960" y="84358"/>
                  </a:lnTo>
                  <a:lnTo>
                    <a:pt x="206063" y="60473"/>
                  </a:lnTo>
                  <a:lnTo>
                    <a:pt x="236012" y="42483"/>
                  </a:lnTo>
                  <a:lnTo>
                    <a:pt x="250746" y="36290"/>
                  </a:lnTo>
                  <a:lnTo>
                    <a:pt x="273728" y="21437"/>
                  </a:lnTo>
                  <a:lnTo>
                    <a:pt x="282391" y="17014"/>
                  </a:lnTo>
                  <a:lnTo>
                    <a:pt x="301476" y="3297"/>
                  </a:lnTo>
                  <a:lnTo>
                    <a:pt x="310354" y="0"/>
                  </a:lnTo>
                  <a:lnTo>
                    <a:pt x="311083" y="722"/>
                  </a:lnTo>
                  <a:lnTo>
                    <a:pt x="312348" y="6948"/>
                  </a:lnTo>
                  <a:lnTo>
                    <a:pt x="312536" y="50069"/>
                  </a:lnTo>
                  <a:lnTo>
                    <a:pt x="329321" y="91952"/>
                  </a:lnTo>
                  <a:lnTo>
                    <a:pt x="339009" y="125231"/>
                  </a:lnTo>
                  <a:lnTo>
                    <a:pt x="351171" y="162551"/>
                  </a:lnTo>
                  <a:lnTo>
                    <a:pt x="355405" y="196972"/>
                  </a:lnTo>
                  <a:lnTo>
                    <a:pt x="362972" y="239781"/>
                  </a:lnTo>
                  <a:lnTo>
                    <a:pt x="364193" y="273763"/>
                  </a:lnTo>
                  <a:lnTo>
                    <a:pt x="358712" y="308968"/>
                  </a:lnTo>
                  <a:lnTo>
                    <a:pt x="350617" y="348481"/>
                  </a:lnTo>
                  <a:lnTo>
                    <a:pt x="346311" y="365612"/>
                  </a:lnTo>
                  <a:lnTo>
                    <a:pt x="339256" y="386991"/>
                  </a:lnTo>
                  <a:lnTo>
                    <a:pt x="337295" y="388692"/>
                  </a:lnTo>
                  <a:lnTo>
                    <a:pt x="334997" y="389826"/>
                  </a:lnTo>
                  <a:lnTo>
                    <a:pt x="322280" y="391422"/>
                  </a:lnTo>
                  <a:lnTo>
                    <a:pt x="283796" y="384347"/>
                  </a:lnTo>
                  <a:lnTo>
                    <a:pt x="253642" y="388256"/>
                  </a:lnTo>
                  <a:lnTo>
                    <a:pt x="214831" y="405179"/>
                  </a:lnTo>
                  <a:lnTo>
                    <a:pt x="177667" y="424298"/>
                  </a:lnTo>
                  <a:lnTo>
                    <a:pt x="133824" y="451947"/>
                  </a:lnTo>
                  <a:lnTo>
                    <a:pt x="91927" y="478788"/>
                  </a:lnTo>
                  <a:lnTo>
                    <a:pt x="62508" y="4903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" name="SMARTInkShape-2538">
              <a:extLst>
                <a:ext uri="{FF2B5EF4-FFF2-40B4-BE49-F238E27FC236}">
                  <a16:creationId xmlns:a16="http://schemas.microsoft.com/office/drawing/2014/main" id="{3EDD46F1-1364-1F4B-B180-0D5F468BA98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 bwMode="auto">
            <a:xfrm>
              <a:off x="5723930" y="3696891"/>
              <a:ext cx="17828" cy="407468"/>
            </a:xfrm>
            <a:custGeom>
              <a:avLst/>
              <a:gdLst/>
              <a:ahLst/>
              <a:cxnLst/>
              <a:rect l="0" t="0" r="0" b="0"/>
              <a:pathLst>
                <a:path w="17828" h="407468">
                  <a:moveTo>
                    <a:pt x="8929" y="0"/>
                  </a:moveTo>
                  <a:lnTo>
                    <a:pt x="8929" y="0"/>
                  </a:lnTo>
                  <a:lnTo>
                    <a:pt x="17827" y="0"/>
                  </a:lnTo>
                  <a:lnTo>
                    <a:pt x="13109" y="0"/>
                  </a:lnTo>
                  <a:lnTo>
                    <a:pt x="11716" y="1984"/>
                  </a:lnTo>
                  <a:lnTo>
                    <a:pt x="9296" y="20117"/>
                  </a:lnTo>
                  <a:lnTo>
                    <a:pt x="8977" y="64765"/>
                  </a:lnTo>
                  <a:lnTo>
                    <a:pt x="8944" y="101541"/>
                  </a:lnTo>
                  <a:lnTo>
                    <a:pt x="8933" y="138565"/>
                  </a:lnTo>
                  <a:lnTo>
                    <a:pt x="8931" y="173678"/>
                  </a:lnTo>
                  <a:lnTo>
                    <a:pt x="8930" y="218148"/>
                  </a:lnTo>
                  <a:lnTo>
                    <a:pt x="9922" y="249751"/>
                  </a:lnTo>
                  <a:lnTo>
                    <a:pt x="14074" y="287872"/>
                  </a:lnTo>
                  <a:lnTo>
                    <a:pt x="10240" y="327473"/>
                  </a:lnTo>
                  <a:lnTo>
                    <a:pt x="9317" y="365250"/>
                  </a:lnTo>
                  <a:lnTo>
                    <a:pt x="6399" y="396287"/>
                  </a:lnTo>
                  <a:lnTo>
                    <a:pt x="2844" y="407307"/>
                  </a:lnTo>
                  <a:lnTo>
                    <a:pt x="1896" y="407467"/>
                  </a:lnTo>
                  <a:lnTo>
                    <a:pt x="1264" y="405590"/>
                  </a:lnTo>
                  <a:lnTo>
                    <a:pt x="0" y="3750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SMARTInkShape-Group610">
            <a:extLst>
              <a:ext uri="{FF2B5EF4-FFF2-40B4-BE49-F238E27FC236}">
                <a16:creationId xmlns:a16="http://schemas.microsoft.com/office/drawing/2014/main" id="{3AB99545-59BC-B545-AC24-37F935FB2100}"/>
              </a:ext>
            </a:extLst>
          </p:cNvPr>
          <p:cNvGrpSpPr/>
          <p:nvPr/>
        </p:nvGrpSpPr>
        <p:grpSpPr>
          <a:xfrm>
            <a:off x="1294805" y="2254384"/>
            <a:ext cx="1772955" cy="1763976"/>
            <a:chOff x="1294805" y="2254384"/>
            <a:chExt cx="1772955" cy="1763976"/>
          </a:xfrm>
        </p:grpSpPr>
        <p:sp>
          <p:nvSpPr>
            <p:cNvPr id="23" name="SMARTInkShape-2539">
              <a:extLst>
                <a:ext uri="{FF2B5EF4-FFF2-40B4-BE49-F238E27FC236}">
                  <a16:creationId xmlns:a16="http://schemas.microsoft.com/office/drawing/2014/main" id="{7C3F1CBF-E1D6-5D4E-BF99-4D0298EC758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2393774" y="3187898"/>
              <a:ext cx="56635" cy="88242"/>
            </a:xfrm>
            <a:custGeom>
              <a:avLst/>
              <a:gdLst/>
              <a:ahLst/>
              <a:cxnLst/>
              <a:rect l="0" t="0" r="0" b="0"/>
              <a:pathLst>
                <a:path w="56635" h="88242">
                  <a:moveTo>
                    <a:pt x="35101" y="17860"/>
                  </a:moveTo>
                  <a:lnTo>
                    <a:pt x="35101" y="17860"/>
                  </a:lnTo>
                  <a:lnTo>
                    <a:pt x="30361" y="17860"/>
                  </a:lnTo>
                  <a:lnTo>
                    <a:pt x="17932" y="13119"/>
                  </a:lnTo>
                  <a:lnTo>
                    <a:pt x="0" y="477"/>
                  </a:lnTo>
                  <a:lnTo>
                    <a:pt x="7125" y="40277"/>
                  </a:lnTo>
                  <a:lnTo>
                    <a:pt x="12701" y="59118"/>
                  </a:lnTo>
                  <a:lnTo>
                    <a:pt x="32220" y="85733"/>
                  </a:lnTo>
                  <a:lnTo>
                    <a:pt x="36466" y="87713"/>
                  </a:lnTo>
                  <a:lnTo>
                    <a:pt x="38988" y="88241"/>
                  </a:lnTo>
                  <a:lnTo>
                    <a:pt x="41661" y="87601"/>
                  </a:lnTo>
                  <a:lnTo>
                    <a:pt x="47277" y="84244"/>
                  </a:lnTo>
                  <a:lnTo>
                    <a:pt x="56017" y="67295"/>
                  </a:lnTo>
                  <a:lnTo>
                    <a:pt x="56634" y="51737"/>
                  </a:lnTo>
                  <a:lnTo>
                    <a:pt x="440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SMARTInkShape-2540">
              <a:extLst>
                <a:ext uri="{FF2B5EF4-FFF2-40B4-BE49-F238E27FC236}">
                  <a16:creationId xmlns:a16="http://schemas.microsoft.com/office/drawing/2014/main" id="{27BA5429-814D-E648-AB4A-6284E3A679F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2134747" y="3303984"/>
              <a:ext cx="44075" cy="68812"/>
            </a:xfrm>
            <a:custGeom>
              <a:avLst/>
              <a:gdLst/>
              <a:ahLst/>
              <a:cxnLst/>
              <a:rect l="0" t="0" r="0" b="0"/>
              <a:pathLst>
                <a:path w="44075" h="68812">
                  <a:moveTo>
                    <a:pt x="8378" y="0"/>
                  </a:moveTo>
                  <a:lnTo>
                    <a:pt x="8378" y="0"/>
                  </a:lnTo>
                  <a:lnTo>
                    <a:pt x="3638" y="0"/>
                  </a:lnTo>
                  <a:lnTo>
                    <a:pt x="2241" y="1985"/>
                  </a:lnTo>
                  <a:lnTo>
                    <a:pt x="0" y="19428"/>
                  </a:lnTo>
                  <a:lnTo>
                    <a:pt x="686" y="31455"/>
                  </a:lnTo>
                  <a:lnTo>
                    <a:pt x="6650" y="52977"/>
                  </a:lnTo>
                  <a:lnTo>
                    <a:pt x="11910" y="62571"/>
                  </a:lnTo>
                  <a:lnTo>
                    <a:pt x="17554" y="67497"/>
                  </a:lnTo>
                  <a:lnTo>
                    <a:pt x="20449" y="68811"/>
                  </a:lnTo>
                  <a:lnTo>
                    <a:pt x="24363" y="67702"/>
                  </a:lnTo>
                  <a:lnTo>
                    <a:pt x="34003" y="61179"/>
                  </a:lnTo>
                  <a:lnTo>
                    <a:pt x="39611" y="54310"/>
                  </a:lnTo>
                  <a:lnTo>
                    <a:pt x="42103" y="46959"/>
                  </a:lnTo>
                  <a:lnTo>
                    <a:pt x="44074" y="6066"/>
                  </a:lnTo>
                  <a:lnTo>
                    <a:pt x="43089" y="4044"/>
                  </a:lnTo>
                  <a:lnTo>
                    <a:pt x="41441" y="2696"/>
                  </a:lnTo>
                  <a:lnTo>
                    <a:pt x="36963" y="1199"/>
                  </a:lnTo>
                  <a:lnTo>
                    <a:pt x="31666" y="533"/>
                  </a:lnTo>
                  <a:lnTo>
                    <a:pt x="17308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SMARTInkShape-2541">
              <a:extLst>
                <a:ext uri="{FF2B5EF4-FFF2-40B4-BE49-F238E27FC236}">
                  <a16:creationId xmlns:a16="http://schemas.microsoft.com/office/drawing/2014/main" id="{260F3FA5-673B-654B-9E24-06AC70E9104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2135655" y="3679031"/>
              <a:ext cx="41410" cy="52187"/>
            </a:xfrm>
            <a:custGeom>
              <a:avLst/>
              <a:gdLst/>
              <a:ahLst/>
              <a:cxnLst/>
              <a:rect l="0" t="0" r="0" b="0"/>
              <a:pathLst>
                <a:path w="41410" h="52187">
                  <a:moveTo>
                    <a:pt x="25329" y="17860"/>
                  </a:moveTo>
                  <a:lnTo>
                    <a:pt x="25329" y="17860"/>
                  </a:lnTo>
                  <a:lnTo>
                    <a:pt x="15849" y="22600"/>
                  </a:lnTo>
                  <a:lnTo>
                    <a:pt x="13056" y="24989"/>
                  </a:lnTo>
                  <a:lnTo>
                    <a:pt x="0" y="42931"/>
                  </a:lnTo>
                  <a:lnTo>
                    <a:pt x="4481" y="46531"/>
                  </a:lnTo>
                  <a:lnTo>
                    <a:pt x="12095" y="50446"/>
                  </a:lnTo>
                  <a:lnTo>
                    <a:pt x="18786" y="52186"/>
                  </a:lnTo>
                  <a:lnTo>
                    <a:pt x="21959" y="51658"/>
                  </a:lnTo>
                  <a:lnTo>
                    <a:pt x="28131" y="48425"/>
                  </a:lnTo>
                  <a:lnTo>
                    <a:pt x="37184" y="36287"/>
                  </a:lnTo>
                  <a:lnTo>
                    <a:pt x="41409" y="24863"/>
                  </a:lnTo>
                  <a:lnTo>
                    <a:pt x="40018" y="20544"/>
                  </a:lnTo>
                  <a:lnTo>
                    <a:pt x="2532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2542">
              <a:extLst>
                <a:ext uri="{FF2B5EF4-FFF2-40B4-BE49-F238E27FC236}">
                  <a16:creationId xmlns:a16="http://schemas.microsoft.com/office/drawing/2014/main" id="{844565D0-54E1-F14F-943B-6BBF4388D53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2433432" y="3486363"/>
              <a:ext cx="39831" cy="81820"/>
            </a:xfrm>
            <a:custGeom>
              <a:avLst/>
              <a:gdLst/>
              <a:ahLst/>
              <a:cxnLst/>
              <a:rect l="0" t="0" r="0" b="0"/>
              <a:pathLst>
                <a:path w="39831" h="81820">
                  <a:moveTo>
                    <a:pt x="13302" y="5145"/>
                  </a:moveTo>
                  <a:lnTo>
                    <a:pt x="13302" y="5145"/>
                  </a:lnTo>
                  <a:lnTo>
                    <a:pt x="13302" y="404"/>
                  </a:lnTo>
                  <a:lnTo>
                    <a:pt x="12310" y="0"/>
                  </a:lnTo>
                  <a:lnTo>
                    <a:pt x="8562" y="2197"/>
                  </a:lnTo>
                  <a:lnTo>
                    <a:pt x="7166" y="4172"/>
                  </a:lnTo>
                  <a:lnTo>
                    <a:pt x="0" y="31536"/>
                  </a:lnTo>
                  <a:lnTo>
                    <a:pt x="114" y="46971"/>
                  </a:lnTo>
                  <a:lnTo>
                    <a:pt x="8272" y="73048"/>
                  </a:lnTo>
                  <a:lnTo>
                    <a:pt x="13712" y="79972"/>
                  </a:lnTo>
                  <a:lnTo>
                    <a:pt x="16553" y="81819"/>
                  </a:lnTo>
                  <a:lnTo>
                    <a:pt x="20430" y="81065"/>
                  </a:lnTo>
                  <a:lnTo>
                    <a:pt x="30030" y="74937"/>
                  </a:lnTo>
                  <a:lnTo>
                    <a:pt x="35620" y="65598"/>
                  </a:lnTo>
                  <a:lnTo>
                    <a:pt x="39503" y="43753"/>
                  </a:lnTo>
                  <a:lnTo>
                    <a:pt x="39830" y="33549"/>
                  </a:lnTo>
                  <a:lnTo>
                    <a:pt x="37933" y="30034"/>
                  </a:lnTo>
                  <a:lnTo>
                    <a:pt x="34683" y="27691"/>
                  </a:lnTo>
                  <a:lnTo>
                    <a:pt x="30533" y="26128"/>
                  </a:lnTo>
                  <a:lnTo>
                    <a:pt x="4373" y="319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SMARTInkShape-2543">
              <a:extLst>
                <a:ext uri="{FF2B5EF4-FFF2-40B4-BE49-F238E27FC236}">
                  <a16:creationId xmlns:a16="http://schemas.microsoft.com/office/drawing/2014/main" id="{38033DE3-7AE7-F64F-8F6D-EEFECC73E88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2794992" y="3250406"/>
              <a:ext cx="17384" cy="86530"/>
            </a:xfrm>
            <a:custGeom>
              <a:avLst/>
              <a:gdLst/>
              <a:ahLst/>
              <a:cxnLst/>
              <a:rect l="0" t="0" r="0" b="0"/>
              <a:pathLst>
                <a:path w="17384" h="86530">
                  <a:moveTo>
                    <a:pt x="0" y="0"/>
                  </a:moveTo>
                  <a:lnTo>
                    <a:pt x="0" y="0"/>
                  </a:lnTo>
                  <a:lnTo>
                    <a:pt x="0" y="37287"/>
                  </a:lnTo>
                  <a:lnTo>
                    <a:pt x="0" y="79954"/>
                  </a:lnTo>
                  <a:lnTo>
                    <a:pt x="993" y="83068"/>
                  </a:lnTo>
                  <a:lnTo>
                    <a:pt x="2646" y="85145"/>
                  </a:lnTo>
                  <a:lnTo>
                    <a:pt x="4741" y="86529"/>
                  </a:lnTo>
                  <a:lnTo>
                    <a:pt x="7129" y="85467"/>
                  </a:lnTo>
                  <a:lnTo>
                    <a:pt x="12429" y="78996"/>
                  </a:lnTo>
                  <a:lnTo>
                    <a:pt x="15446" y="72151"/>
                  </a:lnTo>
                  <a:lnTo>
                    <a:pt x="17383" y="54932"/>
                  </a:lnTo>
                  <a:lnTo>
                    <a:pt x="15002" y="46573"/>
                  </a:lnTo>
                  <a:lnTo>
                    <a:pt x="12978" y="42955"/>
                  </a:lnTo>
                  <a:lnTo>
                    <a:pt x="10636" y="40543"/>
                  </a:lnTo>
                  <a:lnTo>
                    <a:pt x="0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" name="SMARTInkShape-2544">
              <a:extLst>
                <a:ext uri="{FF2B5EF4-FFF2-40B4-BE49-F238E27FC236}">
                  <a16:creationId xmlns:a16="http://schemas.microsoft.com/office/drawing/2014/main" id="{65BDFAD3-13C3-5C40-958A-8CB93C6EEFB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2786863" y="2895195"/>
              <a:ext cx="34919" cy="61717"/>
            </a:xfrm>
            <a:custGeom>
              <a:avLst/>
              <a:gdLst/>
              <a:ahLst/>
              <a:cxnLst/>
              <a:rect l="0" t="0" r="0" b="0"/>
              <a:pathLst>
                <a:path w="34919" h="61717">
                  <a:moveTo>
                    <a:pt x="34918" y="24813"/>
                  </a:moveTo>
                  <a:lnTo>
                    <a:pt x="34918" y="24813"/>
                  </a:lnTo>
                  <a:lnTo>
                    <a:pt x="34918" y="4695"/>
                  </a:lnTo>
                  <a:lnTo>
                    <a:pt x="32934" y="2472"/>
                  </a:lnTo>
                  <a:lnTo>
                    <a:pt x="25437" y="0"/>
                  </a:lnTo>
                  <a:lnTo>
                    <a:pt x="22645" y="334"/>
                  </a:lnTo>
                  <a:lnTo>
                    <a:pt x="20783" y="1548"/>
                  </a:lnTo>
                  <a:lnTo>
                    <a:pt x="3250" y="23260"/>
                  </a:lnTo>
                  <a:lnTo>
                    <a:pt x="1000" y="31068"/>
                  </a:lnTo>
                  <a:lnTo>
                    <a:pt x="0" y="41153"/>
                  </a:lnTo>
                  <a:lnTo>
                    <a:pt x="4177" y="57987"/>
                  </a:lnTo>
                  <a:lnTo>
                    <a:pt x="6487" y="60819"/>
                  </a:lnTo>
                  <a:lnTo>
                    <a:pt x="9018" y="61716"/>
                  </a:lnTo>
                  <a:lnTo>
                    <a:pt x="15470" y="60066"/>
                  </a:lnTo>
                  <a:lnTo>
                    <a:pt x="31965" y="52913"/>
                  </a:lnTo>
                  <a:lnTo>
                    <a:pt x="31957" y="52476"/>
                  </a:lnTo>
                  <a:lnTo>
                    <a:pt x="25989" y="516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SMARTInkShape-2545">
              <a:extLst>
                <a:ext uri="{FF2B5EF4-FFF2-40B4-BE49-F238E27FC236}">
                  <a16:creationId xmlns:a16="http://schemas.microsoft.com/office/drawing/2014/main" id="{104918BC-03AD-3640-923B-617AB0EBE05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2716125" y="2626569"/>
              <a:ext cx="60005" cy="72655"/>
            </a:xfrm>
            <a:custGeom>
              <a:avLst/>
              <a:gdLst/>
              <a:ahLst/>
              <a:cxnLst/>
              <a:rect l="0" t="0" r="0" b="0"/>
              <a:pathLst>
                <a:path w="60005" h="72655">
                  <a:moveTo>
                    <a:pt x="7430" y="7689"/>
                  </a:moveTo>
                  <a:lnTo>
                    <a:pt x="7430" y="7689"/>
                  </a:lnTo>
                  <a:lnTo>
                    <a:pt x="7430" y="2948"/>
                  </a:lnTo>
                  <a:lnTo>
                    <a:pt x="8422" y="1552"/>
                  </a:lnTo>
                  <a:lnTo>
                    <a:pt x="10076" y="621"/>
                  </a:lnTo>
                  <a:lnTo>
                    <a:pt x="12170" y="0"/>
                  </a:lnTo>
                  <a:lnTo>
                    <a:pt x="12574" y="579"/>
                  </a:lnTo>
                  <a:lnTo>
                    <a:pt x="8403" y="10102"/>
                  </a:lnTo>
                  <a:lnTo>
                    <a:pt x="750" y="47816"/>
                  </a:lnTo>
                  <a:lnTo>
                    <a:pt x="0" y="55276"/>
                  </a:lnTo>
                  <a:lnTo>
                    <a:pt x="1484" y="61242"/>
                  </a:lnTo>
                  <a:lnTo>
                    <a:pt x="8426" y="70516"/>
                  </a:lnTo>
                  <a:lnTo>
                    <a:pt x="12062" y="72394"/>
                  </a:lnTo>
                  <a:lnTo>
                    <a:pt x="15479" y="72654"/>
                  </a:lnTo>
                  <a:lnTo>
                    <a:pt x="18749" y="71835"/>
                  </a:lnTo>
                  <a:lnTo>
                    <a:pt x="32832" y="61201"/>
                  </a:lnTo>
                  <a:lnTo>
                    <a:pt x="53384" y="34685"/>
                  </a:lnTo>
                  <a:lnTo>
                    <a:pt x="57620" y="25309"/>
                  </a:lnTo>
                  <a:lnTo>
                    <a:pt x="60004" y="9713"/>
                  </a:lnTo>
                  <a:lnTo>
                    <a:pt x="59346" y="6062"/>
                  </a:lnTo>
                  <a:lnTo>
                    <a:pt x="57916" y="3627"/>
                  </a:lnTo>
                  <a:lnTo>
                    <a:pt x="55970" y="2005"/>
                  </a:lnTo>
                  <a:lnTo>
                    <a:pt x="43148" y="76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SMARTInkShape-2546">
              <a:extLst>
                <a:ext uri="{FF2B5EF4-FFF2-40B4-BE49-F238E27FC236}">
                  <a16:creationId xmlns:a16="http://schemas.microsoft.com/office/drawing/2014/main" id="{37DFE269-83D7-9247-8593-57553D22B4C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2420346" y="2803922"/>
              <a:ext cx="26389" cy="44649"/>
            </a:xfrm>
            <a:custGeom>
              <a:avLst/>
              <a:gdLst/>
              <a:ahLst/>
              <a:cxnLst/>
              <a:rect l="0" t="0" r="0" b="0"/>
              <a:pathLst>
                <a:path w="26389" h="44649">
                  <a:moveTo>
                    <a:pt x="26388" y="0"/>
                  </a:moveTo>
                  <a:lnTo>
                    <a:pt x="26388" y="0"/>
                  </a:lnTo>
                  <a:lnTo>
                    <a:pt x="17826" y="8562"/>
                  </a:lnTo>
                  <a:lnTo>
                    <a:pt x="9803" y="8897"/>
                  </a:lnTo>
                  <a:lnTo>
                    <a:pt x="4166" y="13660"/>
                  </a:lnTo>
                  <a:lnTo>
                    <a:pt x="1629" y="21285"/>
                  </a:lnTo>
                  <a:lnTo>
                    <a:pt x="0" y="37608"/>
                  </a:lnTo>
                  <a:lnTo>
                    <a:pt x="859" y="38962"/>
                  </a:lnTo>
                  <a:lnTo>
                    <a:pt x="2423" y="38873"/>
                  </a:lnTo>
                  <a:lnTo>
                    <a:pt x="6808" y="37120"/>
                  </a:lnTo>
                  <a:lnTo>
                    <a:pt x="12063" y="36342"/>
                  </a:lnTo>
                  <a:lnTo>
                    <a:pt x="13862" y="35142"/>
                  </a:lnTo>
                  <a:lnTo>
                    <a:pt x="15061" y="33350"/>
                  </a:lnTo>
                  <a:lnTo>
                    <a:pt x="16985" y="28085"/>
                  </a:lnTo>
                  <a:lnTo>
                    <a:pt x="2040" y="26902"/>
                  </a:lnTo>
                  <a:lnTo>
                    <a:pt x="1227" y="27857"/>
                  </a:lnTo>
                  <a:lnTo>
                    <a:pt x="323" y="31563"/>
                  </a:lnTo>
                  <a:lnTo>
                    <a:pt x="8529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SMARTInkShape-2547">
              <a:extLst>
                <a:ext uri="{FF2B5EF4-FFF2-40B4-BE49-F238E27FC236}">
                  <a16:creationId xmlns:a16="http://schemas.microsoft.com/office/drawing/2014/main" id="{4132285C-D815-FE41-8CA6-1EE56722291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2091006" y="2902148"/>
              <a:ext cx="25331" cy="118012"/>
            </a:xfrm>
            <a:custGeom>
              <a:avLst/>
              <a:gdLst/>
              <a:ahLst/>
              <a:cxnLst/>
              <a:rect l="0" t="0" r="0" b="0"/>
              <a:pathLst>
                <a:path w="25331" h="118012">
                  <a:moveTo>
                    <a:pt x="25330" y="0"/>
                  </a:moveTo>
                  <a:lnTo>
                    <a:pt x="25330" y="0"/>
                  </a:lnTo>
                  <a:lnTo>
                    <a:pt x="13056" y="21388"/>
                  </a:lnTo>
                  <a:lnTo>
                    <a:pt x="5928" y="56921"/>
                  </a:lnTo>
                  <a:lnTo>
                    <a:pt x="0" y="97123"/>
                  </a:lnTo>
                  <a:lnTo>
                    <a:pt x="1835" y="110304"/>
                  </a:lnTo>
                  <a:lnTo>
                    <a:pt x="3714" y="115208"/>
                  </a:lnTo>
                  <a:lnTo>
                    <a:pt x="6950" y="117485"/>
                  </a:lnTo>
                  <a:lnTo>
                    <a:pt x="11093" y="118011"/>
                  </a:lnTo>
                  <a:lnTo>
                    <a:pt x="15838" y="117369"/>
                  </a:lnTo>
                  <a:lnTo>
                    <a:pt x="19002" y="114957"/>
                  </a:lnTo>
                  <a:lnTo>
                    <a:pt x="22518" y="106985"/>
                  </a:lnTo>
                  <a:lnTo>
                    <a:pt x="24497" y="91341"/>
                  </a:lnTo>
                  <a:lnTo>
                    <a:pt x="22314" y="82599"/>
                  </a:lnTo>
                  <a:lnTo>
                    <a:pt x="9058" y="64403"/>
                  </a:lnTo>
                  <a:lnTo>
                    <a:pt x="8529" y="64763"/>
                  </a:lnTo>
                  <a:lnTo>
                    <a:pt x="7784" y="70012"/>
                  </a:lnTo>
                  <a:lnTo>
                    <a:pt x="7471" y="803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" name="SMARTInkShape-2548">
              <a:extLst>
                <a:ext uri="{FF2B5EF4-FFF2-40B4-BE49-F238E27FC236}">
                  <a16:creationId xmlns:a16="http://schemas.microsoft.com/office/drawing/2014/main" id="{A048C0DB-F297-F64D-8526-AF3FAEEF53D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1928813" y="2358691"/>
              <a:ext cx="1138947" cy="1659669"/>
            </a:xfrm>
            <a:custGeom>
              <a:avLst/>
              <a:gdLst/>
              <a:ahLst/>
              <a:cxnLst/>
              <a:rect l="0" t="0" r="0" b="0"/>
              <a:pathLst>
                <a:path w="1138947" h="1659669">
                  <a:moveTo>
                    <a:pt x="35718" y="579176"/>
                  </a:moveTo>
                  <a:lnTo>
                    <a:pt x="35718" y="579176"/>
                  </a:lnTo>
                  <a:lnTo>
                    <a:pt x="40459" y="579176"/>
                  </a:lnTo>
                  <a:lnTo>
                    <a:pt x="78619" y="562007"/>
                  </a:lnTo>
                  <a:lnTo>
                    <a:pt x="111378" y="545757"/>
                  </a:lnTo>
                  <a:lnTo>
                    <a:pt x="150961" y="528374"/>
                  </a:lnTo>
                  <a:lnTo>
                    <a:pt x="189378" y="510859"/>
                  </a:lnTo>
                  <a:lnTo>
                    <a:pt x="230480" y="489320"/>
                  </a:lnTo>
                  <a:lnTo>
                    <a:pt x="267556" y="465956"/>
                  </a:lnTo>
                  <a:lnTo>
                    <a:pt x="309680" y="442233"/>
                  </a:lnTo>
                  <a:lnTo>
                    <a:pt x="350338" y="418438"/>
                  </a:lnTo>
                  <a:lnTo>
                    <a:pt x="391553" y="389888"/>
                  </a:lnTo>
                  <a:lnTo>
                    <a:pt x="434494" y="361722"/>
                  </a:lnTo>
                  <a:lnTo>
                    <a:pt x="475314" y="331170"/>
                  </a:lnTo>
                  <a:lnTo>
                    <a:pt x="516561" y="300992"/>
                  </a:lnTo>
                  <a:lnTo>
                    <a:pt x="554364" y="272505"/>
                  </a:lnTo>
                  <a:lnTo>
                    <a:pt x="596374" y="241889"/>
                  </a:lnTo>
                  <a:lnTo>
                    <a:pt x="633629" y="216438"/>
                  </a:lnTo>
                  <a:lnTo>
                    <a:pt x="669651" y="193295"/>
                  </a:lnTo>
                  <a:lnTo>
                    <a:pt x="709624" y="170156"/>
                  </a:lnTo>
                  <a:lnTo>
                    <a:pt x="753290" y="148527"/>
                  </a:lnTo>
                  <a:lnTo>
                    <a:pt x="797772" y="126656"/>
                  </a:lnTo>
                  <a:lnTo>
                    <a:pt x="837931" y="107944"/>
                  </a:lnTo>
                  <a:lnTo>
                    <a:pt x="876717" y="91289"/>
                  </a:lnTo>
                  <a:lnTo>
                    <a:pt x="919821" y="73184"/>
                  </a:lnTo>
                  <a:lnTo>
                    <a:pt x="961590" y="52326"/>
                  </a:lnTo>
                  <a:lnTo>
                    <a:pt x="973132" y="43550"/>
                  </a:lnTo>
                  <a:lnTo>
                    <a:pt x="978016" y="43441"/>
                  </a:lnTo>
                  <a:lnTo>
                    <a:pt x="983022" y="40769"/>
                  </a:lnTo>
                  <a:lnTo>
                    <a:pt x="988555" y="37267"/>
                  </a:lnTo>
                  <a:lnTo>
                    <a:pt x="997248" y="34303"/>
                  </a:lnTo>
                  <a:lnTo>
                    <a:pt x="1008536" y="25936"/>
                  </a:lnTo>
                  <a:lnTo>
                    <a:pt x="1013641" y="25654"/>
                  </a:lnTo>
                  <a:lnTo>
                    <a:pt x="1018700" y="22942"/>
                  </a:lnTo>
                  <a:lnTo>
                    <a:pt x="1043518" y="0"/>
                  </a:lnTo>
                  <a:lnTo>
                    <a:pt x="1043937" y="574"/>
                  </a:lnTo>
                  <a:lnTo>
                    <a:pt x="1044663" y="6545"/>
                  </a:lnTo>
                  <a:lnTo>
                    <a:pt x="1047370" y="7173"/>
                  </a:lnTo>
                  <a:lnTo>
                    <a:pt x="1049896" y="7453"/>
                  </a:lnTo>
                  <a:lnTo>
                    <a:pt x="1047711" y="7577"/>
                  </a:lnTo>
                  <a:lnTo>
                    <a:pt x="1046732" y="8602"/>
                  </a:lnTo>
                  <a:lnTo>
                    <a:pt x="1045643" y="12387"/>
                  </a:lnTo>
                  <a:lnTo>
                    <a:pt x="1046346" y="14785"/>
                  </a:lnTo>
                  <a:lnTo>
                    <a:pt x="1051955" y="25764"/>
                  </a:lnTo>
                  <a:lnTo>
                    <a:pt x="1063263" y="69910"/>
                  </a:lnTo>
                  <a:lnTo>
                    <a:pt x="1074663" y="105849"/>
                  </a:lnTo>
                  <a:lnTo>
                    <a:pt x="1085477" y="147747"/>
                  </a:lnTo>
                  <a:lnTo>
                    <a:pt x="1091288" y="191008"/>
                  </a:lnTo>
                  <a:lnTo>
                    <a:pt x="1098904" y="227031"/>
                  </a:lnTo>
                  <a:lnTo>
                    <a:pt x="1104799" y="264493"/>
                  </a:lnTo>
                  <a:lnTo>
                    <a:pt x="1106178" y="297434"/>
                  </a:lnTo>
                  <a:lnTo>
                    <a:pt x="1106790" y="335226"/>
                  </a:lnTo>
                  <a:lnTo>
                    <a:pt x="1107063" y="375173"/>
                  </a:lnTo>
                  <a:lnTo>
                    <a:pt x="1106192" y="413102"/>
                  </a:lnTo>
                  <a:lnTo>
                    <a:pt x="1102497" y="443188"/>
                  </a:lnTo>
                  <a:lnTo>
                    <a:pt x="1100194" y="477727"/>
                  </a:lnTo>
                  <a:lnTo>
                    <a:pt x="1099170" y="514244"/>
                  </a:lnTo>
                  <a:lnTo>
                    <a:pt x="1098715" y="547010"/>
                  </a:lnTo>
                  <a:lnTo>
                    <a:pt x="1098513" y="583401"/>
                  </a:lnTo>
                  <a:lnTo>
                    <a:pt x="1099415" y="619749"/>
                  </a:lnTo>
                  <a:lnTo>
                    <a:pt x="1103517" y="662525"/>
                  </a:lnTo>
                  <a:lnTo>
                    <a:pt x="1101315" y="700335"/>
                  </a:lnTo>
                  <a:lnTo>
                    <a:pt x="1105072" y="735681"/>
                  </a:lnTo>
                  <a:lnTo>
                    <a:pt x="1106844" y="777439"/>
                  </a:lnTo>
                  <a:lnTo>
                    <a:pt x="1109797" y="817176"/>
                  </a:lnTo>
                  <a:lnTo>
                    <a:pt x="1113360" y="848665"/>
                  </a:lnTo>
                  <a:lnTo>
                    <a:pt x="1116358" y="892299"/>
                  </a:lnTo>
                  <a:lnTo>
                    <a:pt x="1122097" y="925953"/>
                  </a:lnTo>
                  <a:lnTo>
                    <a:pt x="1125231" y="960619"/>
                  </a:lnTo>
                  <a:lnTo>
                    <a:pt x="1131010" y="996026"/>
                  </a:lnTo>
                  <a:lnTo>
                    <a:pt x="1136111" y="1035608"/>
                  </a:lnTo>
                  <a:lnTo>
                    <a:pt x="1138407" y="1041222"/>
                  </a:lnTo>
                  <a:lnTo>
                    <a:pt x="1138946" y="1045957"/>
                  </a:lnTo>
                  <a:lnTo>
                    <a:pt x="1134318" y="1060720"/>
                  </a:lnTo>
                  <a:lnTo>
                    <a:pt x="1129403" y="1061184"/>
                  </a:lnTo>
                  <a:lnTo>
                    <a:pt x="1124389" y="1058647"/>
                  </a:lnTo>
                  <a:lnTo>
                    <a:pt x="1110158" y="1047129"/>
                  </a:lnTo>
                  <a:lnTo>
                    <a:pt x="1098332" y="1041587"/>
                  </a:lnTo>
                  <a:lnTo>
                    <a:pt x="1095361" y="1039254"/>
                  </a:lnTo>
                  <a:lnTo>
                    <a:pt x="1084124" y="1039309"/>
                  </a:lnTo>
                  <a:lnTo>
                    <a:pt x="1041980" y="1048014"/>
                  </a:lnTo>
                  <a:lnTo>
                    <a:pt x="1003358" y="1064839"/>
                  </a:lnTo>
                  <a:lnTo>
                    <a:pt x="966625" y="1084038"/>
                  </a:lnTo>
                  <a:lnTo>
                    <a:pt x="926698" y="1104804"/>
                  </a:lnTo>
                  <a:lnTo>
                    <a:pt x="888741" y="1123524"/>
                  </a:lnTo>
                  <a:lnTo>
                    <a:pt x="849249" y="1147628"/>
                  </a:lnTo>
                  <a:lnTo>
                    <a:pt x="812784" y="1172490"/>
                  </a:lnTo>
                  <a:lnTo>
                    <a:pt x="774273" y="1202390"/>
                  </a:lnTo>
                  <a:lnTo>
                    <a:pt x="740390" y="1224207"/>
                  </a:lnTo>
                  <a:lnTo>
                    <a:pt x="698126" y="1253506"/>
                  </a:lnTo>
                  <a:lnTo>
                    <a:pt x="653986" y="1284539"/>
                  </a:lnTo>
                  <a:lnTo>
                    <a:pt x="618870" y="1305543"/>
                  </a:lnTo>
                  <a:lnTo>
                    <a:pt x="583331" y="1329185"/>
                  </a:lnTo>
                  <a:lnTo>
                    <a:pt x="547665" y="1350191"/>
                  </a:lnTo>
                  <a:lnTo>
                    <a:pt x="511962" y="1373833"/>
                  </a:lnTo>
                  <a:lnTo>
                    <a:pt x="475255" y="1394839"/>
                  </a:lnTo>
                  <a:lnTo>
                    <a:pt x="434393" y="1418482"/>
                  </a:lnTo>
                  <a:lnTo>
                    <a:pt x="396710" y="1439488"/>
                  </a:lnTo>
                  <a:lnTo>
                    <a:pt x="359417" y="1463130"/>
                  </a:lnTo>
                  <a:lnTo>
                    <a:pt x="318381" y="1483144"/>
                  </a:lnTo>
                  <a:lnTo>
                    <a:pt x="280646" y="1501642"/>
                  </a:lnTo>
                  <a:lnTo>
                    <a:pt x="245321" y="1520682"/>
                  </a:lnTo>
                  <a:lnTo>
                    <a:pt x="203570" y="1550634"/>
                  </a:lnTo>
                  <a:lnTo>
                    <a:pt x="162140" y="1571213"/>
                  </a:lnTo>
                  <a:lnTo>
                    <a:pt x="125293" y="1590969"/>
                  </a:lnTo>
                  <a:lnTo>
                    <a:pt x="89351" y="1608101"/>
                  </a:lnTo>
                  <a:lnTo>
                    <a:pt x="48848" y="1630300"/>
                  </a:lnTo>
                  <a:lnTo>
                    <a:pt x="12736" y="1646665"/>
                  </a:lnTo>
                  <a:lnTo>
                    <a:pt x="0" y="16596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" name="SMARTInkShape-2549">
              <a:extLst>
                <a:ext uri="{FF2B5EF4-FFF2-40B4-BE49-F238E27FC236}">
                  <a16:creationId xmlns:a16="http://schemas.microsoft.com/office/drawing/2014/main" id="{46AF6C35-7FD7-4D41-BCD8-32C639B7821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1991321" y="2848570"/>
              <a:ext cx="35719" cy="1022392"/>
            </a:xfrm>
            <a:custGeom>
              <a:avLst/>
              <a:gdLst/>
              <a:ahLst/>
              <a:cxnLst/>
              <a:rect l="0" t="0" r="0" b="0"/>
              <a:pathLst>
                <a:path w="35719" h="1022392">
                  <a:moveTo>
                    <a:pt x="0" y="0"/>
                  </a:moveTo>
                  <a:lnTo>
                    <a:pt x="0" y="0"/>
                  </a:lnTo>
                  <a:lnTo>
                    <a:pt x="0" y="40158"/>
                  </a:lnTo>
                  <a:lnTo>
                    <a:pt x="992" y="77494"/>
                  </a:lnTo>
                  <a:lnTo>
                    <a:pt x="7128" y="119975"/>
                  </a:lnTo>
                  <a:lnTo>
                    <a:pt x="14238" y="161005"/>
                  </a:lnTo>
                  <a:lnTo>
                    <a:pt x="17144" y="204738"/>
                  </a:lnTo>
                  <a:lnTo>
                    <a:pt x="20293" y="244549"/>
                  </a:lnTo>
                  <a:lnTo>
                    <a:pt x="24864" y="277842"/>
                  </a:lnTo>
                  <a:lnTo>
                    <a:pt x="26218" y="320779"/>
                  </a:lnTo>
                  <a:lnTo>
                    <a:pt x="26535" y="353905"/>
                  </a:lnTo>
                  <a:lnTo>
                    <a:pt x="27706" y="394249"/>
                  </a:lnTo>
                  <a:lnTo>
                    <a:pt x="31495" y="432860"/>
                  </a:lnTo>
                  <a:lnTo>
                    <a:pt x="33841" y="468541"/>
                  </a:lnTo>
                  <a:lnTo>
                    <a:pt x="34884" y="499943"/>
                  </a:lnTo>
                  <a:lnTo>
                    <a:pt x="35471" y="540928"/>
                  </a:lnTo>
                  <a:lnTo>
                    <a:pt x="35645" y="583057"/>
                  </a:lnTo>
                  <a:lnTo>
                    <a:pt x="35696" y="621117"/>
                  </a:lnTo>
                  <a:lnTo>
                    <a:pt x="35712" y="658521"/>
                  </a:lnTo>
                  <a:lnTo>
                    <a:pt x="35716" y="699589"/>
                  </a:lnTo>
                  <a:lnTo>
                    <a:pt x="35718" y="737335"/>
                  </a:lnTo>
                  <a:lnTo>
                    <a:pt x="34726" y="773654"/>
                  </a:lnTo>
                  <a:lnTo>
                    <a:pt x="29581" y="809550"/>
                  </a:lnTo>
                  <a:lnTo>
                    <a:pt x="27616" y="845322"/>
                  </a:lnTo>
                  <a:lnTo>
                    <a:pt x="26042" y="881056"/>
                  </a:lnTo>
                  <a:lnTo>
                    <a:pt x="20724" y="918764"/>
                  </a:lnTo>
                  <a:lnTo>
                    <a:pt x="18708" y="962789"/>
                  </a:lnTo>
                  <a:lnTo>
                    <a:pt x="15381" y="1000100"/>
                  </a:lnTo>
                  <a:lnTo>
                    <a:pt x="10204" y="1021618"/>
                  </a:lnTo>
                  <a:lnTo>
                    <a:pt x="9779" y="1022391"/>
                  </a:lnTo>
                  <a:lnTo>
                    <a:pt x="8929" y="10090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" name="SMARTInkShape-2550">
              <a:extLst>
                <a:ext uri="{FF2B5EF4-FFF2-40B4-BE49-F238E27FC236}">
                  <a16:creationId xmlns:a16="http://schemas.microsoft.com/office/drawing/2014/main" id="{FEB136DA-3612-D448-8D05-848D7EAC019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2062758" y="2634258"/>
              <a:ext cx="17860" cy="169665"/>
            </a:xfrm>
            <a:custGeom>
              <a:avLst/>
              <a:gdLst/>
              <a:ahLst/>
              <a:cxnLst/>
              <a:rect l="0" t="0" r="0" b="0"/>
              <a:pathLst>
                <a:path w="17860" h="169665">
                  <a:moveTo>
                    <a:pt x="17859" y="0"/>
                  </a:moveTo>
                  <a:lnTo>
                    <a:pt x="17859" y="0"/>
                  </a:lnTo>
                  <a:lnTo>
                    <a:pt x="13119" y="0"/>
                  </a:lnTo>
                  <a:lnTo>
                    <a:pt x="11722" y="1984"/>
                  </a:lnTo>
                  <a:lnTo>
                    <a:pt x="9757" y="15250"/>
                  </a:lnTo>
                  <a:lnTo>
                    <a:pt x="6447" y="53834"/>
                  </a:lnTo>
                  <a:lnTo>
                    <a:pt x="1910" y="93010"/>
                  </a:lnTo>
                  <a:lnTo>
                    <a:pt x="0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" name="SMARTInkShape-2551">
              <a:extLst>
                <a:ext uri="{FF2B5EF4-FFF2-40B4-BE49-F238E27FC236}">
                  <a16:creationId xmlns:a16="http://schemas.microsoft.com/office/drawing/2014/main" id="{F8CED74E-A96E-5741-BE9F-69141541BB1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1982391" y="2696766"/>
              <a:ext cx="53579" cy="8821"/>
            </a:xfrm>
            <a:custGeom>
              <a:avLst/>
              <a:gdLst/>
              <a:ahLst/>
              <a:cxnLst/>
              <a:rect l="0" t="0" r="0" b="0"/>
              <a:pathLst>
                <a:path w="53579" h="8821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9713" y="7067"/>
                  </a:lnTo>
                  <a:lnTo>
                    <a:pt x="29811" y="8820"/>
                  </a:lnTo>
                  <a:lnTo>
                    <a:pt x="5357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" name="SMARTInkShape-2552">
              <a:extLst>
                <a:ext uri="{FF2B5EF4-FFF2-40B4-BE49-F238E27FC236}">
                  <a16:creationId xmlns:a16="http://schemas.microsoft.com/office/drawing/2014/main" id="{B3C034BE-BC88-6E42-A1B3-F8FCE6D06CC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1991321" y="2451347"/>
              <a:ext cx="71378" cy="326450"/>
            </a:xfrm>
            <a:custGeom>
              <a:avLst/>
              <a:gdLst/>
              <a:ahLst/>
              <a:cxnLst/>
              <a:rect l="0" t="0" r="0" b="0"/>
              <a:pathLst>
                <a:path w="71378" h="326450">
                  <a:moveTo>
                    <a:pt x="0" y="13247"/>
                  </a:moveTo>
                  <a:lnTo>
                    <a:pt x="0" y="13247"/>
                  </a:lnTo>
                  <a:lnTo>
                    <a:pt x="0" y="8506"/>
                  </a:lnTo>
                  <a:lnTo>
                    <a:pt x="2645" y="3533"/>
                  </a:lnTo>
                  <a:lnTo>
                    <a:pt x="4740" y="818"/>
                  </a:lnTo>
                  <a:lnTo>
                    <a:pt x="8121" y="0"/>
                  </a:lnTo>
                  <a:lnTo>
                    <a:pt x="17169" y="1737"/>
                  </a:lnTo>
                  <a:lnTo>
                    <a:pt x="27805" y="11108"/>
                  </a:lnTo>
                  <a:lnTo>
                    <a:pt x="50802" y="46118"/>
                  </a:lnTo>
                  <a:lnTo>
                    <a:pt x="59039" y="89132"/>
                  </a:lnTo>
                  <a:lnTo>
                    <a:pt x="66220" y="125359"/>
                  </a:lnTo>
                  <a:lnTo>
                    <a:pt x="69891" y="159685"/>
                  </a:lnTo>
                  <a:lnTo>
                    <a:pt x="71132" y="201694"/>
                  </a:lnTo>
                  <a:lnTo>
                    <a:pt x="71377" y="245124"/>
                  </a:lnTo>
                  <a:lnTo>
                    <a:pt x="65292" y="287419"/>
                  </a:lnTo>
                  <a:lnTo>
                    <a:pt x="62670" y="326449"/>
                  </a:lnTo>
                  <a:lnTo>
                    <a:pt x="53578" y="2811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" name="SMARTInkShape-2553">
              <a:extLst>
                <a:ext uri="{FF2B5EF4-FFF2-40B4-BE49-F238E27FC236}">
                  <a16:creationId xmlns:a16="http://schemas.microsoft.com/office/drawing/2014/main" id="{ADAD830F-687F-EB4D-86AD-BB071BA1BC6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1805038" y="2254384"/>
              <a:ext cx="167281" cy="424523"/>
            </a:xfrm>
            <a:custGeom>
              <a:avLst/>
              <a:gdLst/>
              <a:ahLst/>
              <a:cxnLst/>
              <a:rect l="0" t="0" r="0" b="0"/>
              <a:pathLst>
                <a:path w="167281" h="424523">
                  <a:moveTo>
                    <a:pt x="7689" y="22686"/>
                  </a:moveTo>
                  <a:lnTo>
                    <a:pt x="7689" y="22686"/>
                  </a:lnTo>
                  <a:lnTo>
                    <a:pt x="7689" y="17946"/>
                  </a:lnTo>
                  <a:lnTo>
                    <a:pt x="5043" y="12973"/>
                  </a:lnTo>
                  <a:lnTo>
                    <a:pt x="0" y="6436"/>
                  </a:lnTo>
                  <a:lnTo>
                    <a:pt x="579" y="4908"/>
                  </a:lnTo>
                  <a:lnTo>
                    <a:pt x="3867" y="563"/>
                  </a:lnTo>
                  <a:lnTo>
                    <a:pt x="7125" y="0"/>
                  </a:lnTo>
                  <a:lnTo>
                    <a:pt x="16037" y="2020"/>
                  </a:lnTo>
                  <a:lnTo>
                    <a:pt x="32211" y="13476"/>
                  </a:lnTo>
                  <a:lnTo>
                    <a:pt x="38431" y="21239"/>
                  </a:lnTo>
                  <a:lnTo>
                    <a:pt x="56018" y="57773"/>
                  </a:lnTo>
                  <a:lnTo>
                    <a:pt x="72874" y="98230"/>
                  </a:lnTo>
                  <a:lnTo>
                    <a:pt x="95084" y="139313"/>
                  </a:lnTo>
                  <a:lnTo>
                    <a:pt x="113257" y="174598"/>
                  </a:lnTo>
                  <a:lnTo>
                    <a:pt x="134879" y="210793"/>
                  </a:lnTo>
                  <a:lnTo>
                    <a:pt x="155397" y="248196"/>
                  </a:lnTo>
                  <a:lnTo>
                    <a:pt x="164563" y="274933"/>
                  </a:lnTo>
                  <a:lnTo>
                    <a:pt x="167280" y="309644"/>
                  </a:lnTo>
                  <a:lnTo>
                    <a:pt x="158603" y="346607"/>
                  </a:lnTo>
                  <a:lnTo>
                    <a:pt x="138724" y="382695"/>
                  </a:lnTo>
                  <a:lnTo>
                    <a:pt x="118723" y="404302"/>
                  </a:lnTo>
                  <a:lnTo>
                    <a:pt x="79126" y="4245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" name="SMARTInkShape-2554">
              <a:extLst>
                <a:ext uri="{FF2B5EF4-FFF2-40B4-BE49-F238E27FC236}">
                  <a16:creationId xmlns:a16="http://schemas.microsoft.com/office/drawing/2014/main" id="{BB8D84E7-5BFF-5D48-92BA-C4F145043D9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1716450" y="2527102"/>
              <a:ext cx="94901" cy="246239"/>
            </a:xfrm>
            <a:custGeom>
              <a:avLst/>
              <a:gdLst/>
              <a:ahLst/>
              <a:cxnLst/>
              <a:rect l="0" t="0" r="0" b="0"/>
              <a:pathLst>
                <a:path w="94901" h="246239">
                  <a:moveTo>
                    <a:pt x="60558" y="0"/>
                  </a:moveTo>
                  <a:lnTo>
                    <a:pt x="60558" y="0"/>
                  </a:lnTo>
                  <a:lnTo>
                    <a:pt x="38198" y="24344"/>
                  </a:lnTo>
                  <a:lnTo>
                    <a:pt x="18254" y="64376"/>
                  </a:lnTo>
                  <a:lnTo>
                    <a:pt x="9207" y="105761"/>
                  </a:lnTo>
                  <a:lnTo>
                    <a:pt x="1283" y="142599"/>
                  </a:lnTo>
                  <a:lnTo>
                    <a:pt x="0" y="170574"/>
                  </a:lnTo>
                  <a:lnTo>
                    <a:pt x="7953" y="209788"/>
                  </a:lnTo>
                  <a:lnTo>
                    <a:pt x="14358" y="224208"/>
                  </a:lnTo>
                  <a:lnTo>
                    <a:pt x="23819" y="237231"/>
                  </a:lnTo>
                  <a:lnTo>
                    <a:pt x="37284" y="244342"/>
                  </a:lnTo>
                  <a:lnTo>
                    <a:pt x="45042" y="246238"/>
                  </a:lnTo>
                  <a:lnTo>
                    <a:pt x="52198" y="245518"/>
                  </a:lnTo>
                  <a:lnTo>
                    <a:pt x="65442" y="239426"/>
                  </a:lnTo>
                  <a:lnTo>
                    <a:pt x="75296" y="227458"/>
                  </a:lnTo>
                  <a:lnTo>
                    <a:pt x="89707" y="190781"/>
                  </a:lnTo>
                  <a:lnTo>
                    <a:pt x="94330" y="152219"/>
                  </a:lnTo>
                  <a:lnTo>
                    <a:pt x="94900" y="114146"/>
                  </a:lnTo>
                  <a:lnTo>
                    <a:pt x="88041" y="83871"/>
                  </a:lnTo>
                  <a:lnTo>
                    <a:pt x="79057" y="68364"/>
                  </a:lnTo>
                  <a:lnTo>
                    <a:pt x="71095" y="60149"/>
                  </a:lnTo>
                  <a:lnTo>
                    <a:pt x="51628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" name="SMARTInkShape-2555">
              <a:extLst>
                <a:ext uri="{FF2B5EF4-FFF2-40B4-BE49-F238E27FC236}">
                  <a16:creationId xmlns:a16="http://schemas.microsoft.com/office/drawing/2014/main" id="{609B7F9A-7BD6-624E-8151-C1191D6208E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auto">
            <a:xfrm>
              <a:off x="1678781" y="2715866"/>
              <a:ext cx="26791" cy="96987"/>
            </a:xfrm>
            <a:custGeom>
              <a:avLst/>
              <a:gdLst/>
              <a:ahLst/>
              <a:cxnLst/>
              <a:rect l="0" t="0" r="0" b="0"/>
              <a:pathLst>
                <a:path w="26791" h="96987">
                  <a:moveTo>
                    <a:pt x="26790" y="7689"/>
                  </a:moveTo>
                  <a:lnTo>
                    <a:pt x="26790" y="7689"/>
                  </a:lnTo>
                  <a:lnTo>
                    <a:pt x="26790" y="0"/>
                  </a:lnTo>
                  <a:lnTo>
                    <a:pt x="26790" y="3867"/>
                  </a:lnTo>
                  <a:lnTo>
                    <a:pt x="11558" y="47022"/>
                  </a:lnTo>
                  <a:lnTo>
                    <a:pt x="1146" y="83045"/>
                  </a:lnTo>
                  <a:lnTo>
                    <a:pt x="0" y="969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" name="SMARTInkShape-2556">
              <a:extLst>
                <a:ext uri="{FF2B5EF4-FFF2-40B4-BE49-F238E27FC236}">
                  <a16:creationId xmlns:a16="http://schemas.microsoft.com/office/drawing/2014/main" id="{4FF33780-F962-154B-AE75-F013C6D412E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1294805" y="2871864"/>
              <a:ext cx="97159" cy="217809"/>
            </a:xfrm>
            <a:custGeom>
              <a:avLst/>
              <a:gdLst/>
              <a:ahLst/>
              <a:cxnLst/>
              <a:rect l="0" t="0" r="0" b="0"/>
              <a:pathLst>
                <a:path w="97159" h="217809">
                  <a:moveTo>
                    <a:pt x="0" y="39214"/>
                  </a:moveTo>
                  <a:lnTo>
                    <a:pt x="0" y="39214"/>
                  </a:lnTo>
                  <a:lnTo>
                    <a:pt x="0" y="34473"/>
                  </a:lnTo>
                  <a:lnTo>
                    <a:pt x="27806" y="10535"/>
                  </a:lnTo>
                  <a:lnTo>
                    <a:pt x="47595" y="840"/>
                  </a:lnTo>
                  <a:lnTo>
                    <a:pt x="61172" y="0"/>
                  </a:lnTo>
                  <a:lnTo>
                    <a:pt x="67570" y="1165"/>
                  </a:lnTo>
                  <a:lnTo>
                    <a:pt x="79971" y="10397"/>
                  </a:lnTo>
                  <a:lnTo>
                    <a:pt x="92817" y="27038"/>
                  </a:lnTo>
                  <a:lnTo>
                    <a:pt x="94620" y="31097"/>
                  </a:lnTo>
                  <a:lnTo>
                    <a:pt x="97158" y="55771"/>
                  </a:lnTo>
                  <a:lnTo>
                    <a:pt x="90886" y="94519"/>
                  </a:lnTo>
                  <a:lnTo>
                    <a:pt x="81940" y="132771"/>
                  </a:lnTo>
                  <a:lnTo>
                    <a:pt x="68155" y="168689"/>
                  </a:lnTo>
                  <a:lnTo>
                    <a:pt x="44648" y="2178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" name="SMARTInkShape-2557">
              <a:extLst>
                <a:ext uri="{FF2B5EF4-FFF2-40B4-BE49-F238E27FC236}">
                  <a16:creationId xmlns:a16="http://schemas.microsoft.com/office/drawing/2014/main" id="{9E7474E9-2232-9D49-B328-99F45BC4B59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1384419" y="2732484"/>
              <a:ext cx="71121" cy="241103"/>
            </a:xfrm>
            <a:custGeom>
              <a:avLst/>
              <a:gdLst/>
              <a:ahLst/>
              <a:cxnLst/>
              <a:rect l="0" t="0" r="0" b="0"/>
              <a:pathLst>
                <a:path w="71121" h="241103">
                  <a:moveTo>
                    <a:pt x="17542" y="0"/>
                  </a:moveTo>
                  <a:lnTo>
                    <a:pt x="17542" y="0"/>
                  </a:lnTo>
                  <a:lnTo>
                    <a:pt x="12802" y="4741"/>
                  </a:lnTo>
                  <a:lnTo>
                    <a:pt x="5113" y="21910"/>
                  </a:lnTo>
                  <a:lnTo>
                    <a:pt x="1292" y="55330"/>
                  </a:lnTo>
                  <a:lnTo>
                    <a:pt x="0" y="98793"/>
                  </a:lnTo>
                  <a:lnTo>
                    <a:pt x="769" y="139846"/>
                  </a:lnTo>
                  <a:lnTo>
                    <a:pt x="5847" y="184311"/>
                  </a:lnTo>
                  <a:lnTo>
                    <a:pt x="7384" y="200317"/>
                  </a:lnTo>
                  <a:lnTo>
                    <a:pt x="16004" y="216030"/>
                  </a:lnTo>
                  <a:lnTo>
                    <a:pt x="29757" y="230951"/>
                  </a:lnTo>
                  <a:lnTo>
                    <a:pt x="71120" y="2411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" name="SMARTInkShape-2558">
              <a:extLst>
                <a:ext uri="{FF2B5EF4-FFF2-40B4-BE49-F238E27FC236}">
                  <a16:creationId xmlns:a16="http://schemas.microsoft.com/office/drawing/2014/main" id="{7E3B67EE-CC51-A34E-AD78-A7D0D7B5298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>
              <a:off x="1447875" y="2564171"/>
              <a:ext cx="114822" cy="436776"/>
            </a:xfrm>
            <a:custGeom>
              <a:avLst/>
              <a:gdLst/>
              <a:ahLst/>
              <a:cxnLst/>
              <a:rect l="0" t="0" r="0" b="0"/>
              <a:pathLst>
                <a:path w="114822" h="436776">
                  <a:moveTo>
                    <a:pt x="25524" y="16509"/>
                  </a:moveTo>
                  <a:lnTo>
                    <a:pt x="25524" y="16509"/>
                  </a:lnTo>
                  <a:lnTo>
                    <a:pt x="20783" y="11768"/>
                  </a:lnTo>
                  <a:lnTo>
                    <a:pt x="15810" y="9441"/>
                  </a:lnTo>
                  <a:lnTo>
                    <a:pt x="13095" y="8820"/>
                  </a:lnTo>
                  <a:lnTo>
                    <a:pt x="11284" y="7414"/>
                  </a:lnTo>
                  <a:lnTo>
                    <a:pt x="9273" y="3206"/>
                  </a:lnTo>
                  <a:lnTo>
                    <a:pt x="7745" y="1687"/>
                  </a:lnTo>
                  <a:lnTo>
                    <a:pt x="3401" y="0"/>
                  </a:lnTo>
                  <a:lnTo>
                    <a:pt x="1845" y="1534"/>
                  </a:lnTo>
                  <a:lnTo>
                    <a:pt x="117" y="8530"/>
                  </a:lnTo>
                  <a:lnTo>
                    <a:pt x="0" y="37312"/>
                  </a:lnTo>
                  <a:lnTo>
                    <a:pt x="5856" y="80186"/>
                  </a:lnTo>
                  <a:lnTo>
                    <a:pt x="9774" y="109790"/>
                  </a:lnTo>
                  <a:lnTo>
                    <a:pt x="19987" y="151792"/>
                  </a:lnTo>
                  <a:lnTo>
                    <a:pt x="23063" y="181806"/>
                  </a:lnTo>
                  <a:lnTo>
                    <a:pt x="24794" y="224236"/>
                  </a:lnTo>
                  <a:lnTo>
                    <a:pt x="30120" y="265239"/>
                  </a:lnTo>
                  <a:lnTo>
                    <a:pt x="36528" y="309241"/>
                  </a:lnTo>
                  <a:lnTo>
                    <a:pt x="42029" y="353688"/>
                  </a:lnTo>
                  <a:lnTo>
                    <a:pt x="50244" y="396276"/>
                  </a:lnTo>
                  <a:lnTo>
                    <a:pt x="64339" y="432281"/>
                  </a:lnTo>
                  <a:lnTo>
                    <a:pt x="67275" y="435573"/>
                  </a:lnTo>
                  <a:lnTo>
                    <a:pt x="70225" y="436775"/>
                  </a:lnTo>
                  <a:lnTo>
                    <a:pt x="73184" y="436585"/>
                  </a:lnTo>
                  <a:lnTo>
                    <a:pt x="81763" y="425790"/>
                  </a:lnTo>
                  <a:lnTo>
                    <a:pt x="102089" y="382430"/>
                  </a:lnTo>
                  <a:lnTo>
                    <a:pt x="114821" y="3469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" name="SMARTInkShape-2559">
              <a:extLst>
                <a:ext uri="{FF2B5EF4-FFF2-40B4-BE49-F238E27FC236}">
                  <a16:creationId xmlns:a16="http://schemas.microsoft.com/office/drawing/2014/main" id="{49AAE91B-4ADD-584E-8715-022358D3D0C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auto">
            <a:xfrm>
              <a:off x="1553993" y="2644429"/>
              <a:ext cx="78440" cy="187322"/>
            </a:xfrm>
            <a:custGeom>
              <a:avLst/>
              <a:gdLst/>
              <a:ahLst/>
              <a:cxnLst/>
              <a:rect l="0" t="0" r="0" b="0"/>
              <a:pathLst>
                <a:path w="78440" h="187322">
                  <a:moveTo>
                    <a:pt x="26562" y="7688"/>
                  </a:moveTo>
                  <a:lnTo>
                    <a:pt x="26562" y="7688"/>
                  </a:lnTo>
                  <a:lnTo>
                    <a:pt x="18873" y="0"/>
                  </a:lnTo>
                  <a:lnTo>
                    <a:pt x="8519" y="8607"/>
                  </a:lnTo>
                  <a:lnTo>
                    <a:pt x="3660" y="20995"/>
                  </a:lnTo>
                  <a:lnTo>
                    <a:pt x="541" y="62682"/>
                  </a:lnTo>
                  <a:lnTo>
                    <a:pt x="0" y="104240"/>
                  </a:lnTo>
                  <a:lnTo>
                    <a:pt x="6947" y="143324"/>
                  </a:lnTo>
                  <a:lnTo>
                    <a:pt x="12222" y="164543"/>
                  </a:lnTo>
                  <a:lnTo>
                    <a:pt x="17002" y="172782"/>
                  </a:lnTo>
                  <a:lnTo>
                    <a:pt x="30250" y="184581"/>
                  </a:lnTo>
                  <a:lnTo>
                    <a:pt x="36958" y="187132"/>
                  </a:lnTo>
                  <a:lnTo>
                    <a:pt x="49703" y="187321"/>
                  </a:lnTo>
                  <a:lnTo>
                    <a:pt x="61982" y="178806"/>
                  </a:lnTo>
                  <a:lnTo>
                    <a:pt x="72070" y="166092"/>
                  </a:lnTo>
                  <a:lnTo>
                    <a:pt x="76553" y="153827"/>
                  </a:lnTo>
                  <a:lnTo>
                    <a:pt x="78439" y="115526"/>
                  </a:lnTo>
                  <a:lnTo>
                    <a:pt x="72932" y="75034"/>
                  </a:lnTo>
                  <a:lnTo>
                    <a:pt x="66810" y="42599"/>
                  </a:lnTo>
                  <a:lnTo>
                    <a:pt x="58882" y="25860"/>
                  </a:lnTo>
                  <a:lnTo>
                    <a:pt x="45509" y="14615"/>
                  </a:lnTo>
                  <a:lnTo>
                    <a:pt x="40185" y="14291"/>
                  </a:lnTo>
                  <a:lnTo>
                    <a:pt x="28979" y="19222"/>
                  </a:lnTo>
                  <a:lnTo>
                    <a:pt x="8703" y="434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4" name="SMARTInkShape-Group611">
            <a:extLst>
              <a:ext uri="{FF2B5EF4-FFF2-40B4-BE49-F238E27FC236}">
                <a16:creationId xmlns:a16="http://schemas.microsoft.com/office/drawing/2014/main" id="{4E121579-67BD-034F-AACB-EDAEDD050DEE}"/>
              </a:ext>
            </a:extLst>
          </p:cNvPr>
          <p:cNvGrpSpPr/>
          <p:nvPr/>
        </p:nvGrpSpPr>
        <p:grpSpPr>
          <a:xfrm>
            <a:off x="5723930" y="3639915"/>
            <a:ext cx="386381" cy="423094"/>
            <a:chOff x="5723930" y="3639915"/>
            <a:chExt cx="386381" cy="423094"/>
          </a:xfrm>
        </p:grpSpPr>
        <p:sp>
          <p:nvSpPr>
            <p:cNvPr id="45" name="SMARTInkShape-2560">
              <a:extLst>
                <a:ext uri="{FF2B5EF4-FFF2-40B4-BE49-F238E27FC236}">
                  <a16:creationId xmlns:a16="http://schemas.microsoft.com/office/drawing/2014/main" id="{DD62A9CD-2A90-AB49-825C-8F1DFAA3624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5723930" y="3639915"/>
              <a:ext cx="386381" cy="151014"/>
            </a:xfrm>
            <a:custGeom>
              <a:avLst/>
              <a:gdLst/>
              <a:ahLst/>
              <a:cxnLst/>
              <a:rect l="0" t="0" r="0" b="0"/>
              <a:pathLst>
                <a:path w="386381" h="151014">
                  <a:moveTo>
                    <a:pt x="0" y="146273"/>
                  </a:moveTo>
                  <a:lnTo>
                    <a:pt x="0" y="146273"/>
                  </a:lnTo>
                  <a:lnTo>
                    <a:pt x="4740" y="151013"/>
                  </a:lnTo>
                  <a:lnTo>
                    <a:pt x="17651" y="150694"/>
                  </a:lnTo>
                  <a:lnTo>
                    <a:pt x="53537" y="142405"/>
                  </a:lnTo>
                  <a:lnTo>
                    <a:pt x="89288" y="137351"/>
                  </a:lnTo>
                  <a:lnTo>
                    <a:pt x="127659" y="125181"/>
                  </a:lnTo>
                  <a:lnTo>
                    <a:pt x="161517" y="112242"/>
                  </a:lnTo>
                  <a:lnTo>
                    <a:pt x="196685" y="99478"/>
                  </a:lnTo>
                  <a:lnTo>
                    <a:pt x="232240" y="83129"/>
                  </a:lnTo>
                  <a:lnTo>
                    <a:pt x="275070" y="64567"/>
                  </a:lnTo>
                  <a:lnTo>
                    <a:pt x="319322" y="43225"/>
                  </a:lnTo>
                  <a:lnTo>
                    <a:pt x="360989" y="16666"/>
                  </a:lnTo>
                  <a:lnTo>
                    <a:pt x="386094" y="0"/>
                  </a:lnTo>
                  <a:lnTo>
                    <a:pt x="386380" y="140"/>
                  </a:lnTo>
                  <a:lnTo>
                    <a:pt x="385579" y="1226"/>
                  </a:lnTo>
                  <a:lnTo>
                    <a:pt x="343882" y="28065"/>
                  </a:lnTo>
                  <a:lnTo>
                    <a:pt x="312540" y="569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" name="SMARTInkShape-2561">
              <a:extLst>
                <a:ext uri="{FF2B5EF4-FFF2-40B4-BE49-F238E27FC236}">
                  <a16:creationId xmlns:a16="http://schemas.microsoft.com/office/drawing/2014/main" id="{091C019E-8E9B-9844-BEF9-2C18DF6D8CF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5768578" y="3866555"/>
              <a:ext cx="303611" cy="196454"/>
            </a:xfrm>
            <a:custGeom>
              <a:avLst/>
              <a:gdLst/>
              <a:ahLst/>
              <a:cxnLst/>
              <a:rect l="0" t="0" r="0" b="0"/>
              <a:pathLst>
                <a:path w="303611" h="196454">
                  <a:moveTo>
                    <a:pt x="0" y="196453"/>
                  </a:moveTo>
                  <a:lnTo>
                    <a:pt x="0" y="196453"/>
                  </a:lnTo>
                  <a:lnTo>
                    <a:pt x="41541" y="164006"/>
                  </a:lnTo>
                  <a:lnTo>
                    <a:pt x="76911" y="136348"/>
                  </a:lnTo>
                  <a:lnTo>
                    <a:pt x="111975" y="114703"/>
                  </a:lnTo>
                  <a:lnTo>
                    <a:pt x="150992" y="86965"/>
                  </a:lnTo>
                  <a:lnTo>
                    <a:pt x="192104" y="57857"/>
                  </a:lnTo>
                  <a:lnTo>
                    <a:pt x="232305" y="39136"/>
                  </a:lnTo>
                  <a:lnTo>
                    <a:pt x="274789" y="17358"/>
                  </a:lnTo>
                  <a:lnTo>
                    <a:pt x="30361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" name="SMARTInkShape-2562">
              <a:extLst>
                <a:ext uri="{FF2B5EF4-FFF2-40B4-BE49-F238E27FC236}">
                  <a16:creationId xmlns:a16="http://schemas.microsoft.com/office/drawing/2014/main" id="{58DFF2D2-E867-6143-84E1-79B63EA4616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5741789" y="3826771"/>
              <a:ext cx="240966" cy="111222"/>
            </a:xfrm>
            <a:custGeom>
              <a:avLst/>
              <a:gdLst/>
              <a:ahLst/>
              <a:cxnLst/>
              <a:rect l="0" t="0" r="0" b="0"/>
              <a:pathLst>
                <a:path w="240966" h="111222">
                  <a:moveTo>
                    <a:pt x="0" y="111221"/>
                  </a:moveTo>
                  <a:lnTo>
                    <a:pt x="0" y="111221"/>
                  </a:lnTo>
                  <a:lnTo>
                    <a:pt x="4740" y="111221"/>
                  </a:lnTo>
                  <a:lnTo>
                    <a:pt x="41131" y="85903"/>
                  </a:lnTo>
                  <a:lnTo>
                    <a:pt x="79378" y="61461"/>
                  </a:lnTo>
                  <a:lnTo>
                    <a:pt x="120733" y="41279"/>
                  </a:lnTo>
                  <a:lnTo>
                    <a:pt x="163820" y="19463"/>
                  </a:lnTo>
                  <a:lnTo>
                    <a:pt x="205789" y="6717"/>
                  </a:lnTo>
                  <a:lnTo>
                    <a:pt x="229316" y="0"/>
                  </a:lnTo>
                  <a:lnTo>
                    <a:pt x="233245" y="363"/>
                  </a:lnTo>
                  <a:lnTo>
                    <a:pt x="240965" y="4001"/>
                  </a:lnTo>
                  <a:lnTo>
                    <a:pt x="232172" y="129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654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A573D1-B75C-44DD-815D-DF6A3307ECAC}"/>
                  </a:ext>
                </a:extLst>
              </p14:cNvPr>
              <p14:cNvContentPartPr/>
              <p14:nvPr/>
            </p14:nvContentPartPr>
            <p14:xfrm>
              <a:off x="54360" y="1617480"/>
              <a:ext cx="7295400" cy="4143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A573D1-B75C-44DD-815D-DF6A3307EC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00" y="1608120"/>
                <a:ext cx="7314120" cy="416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D0C5071-DC22-49C4-B836-B1F57CF11247}"/>
              </a:ext>
            </a:extLst>
          </p:cNvPr>
          <p:cNvGrpSpPr/>
          <p:nvPr/>
        </p:nvGrpSpPr>
        <p:grpSpPr>
          <a:xfrm>
            <a:off x="559923" y="3213314"/>
            <a:ext cx="141120" cy="568440"/>
            <a:chOff x="559923" y="3213314"/>
            <a:chExt cx="141120" cy="5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D1A27D5-9536-4B94-B0F1-69F919DED33D}"/>
                    </a:ext>
                  </a:extLst>
                </p14:cNvPr>
                <p14:cNvContentPartPr/>
                <p14:nvPr/>
              </p14:nvContentPartPr>
              <p14:xfrm>
                <a:off x="642363" y="3213314"/>
                <a:ext cx="58680" cy="494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D1A27D5-9536-4B94-B0F1-69F919DED33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3723" y="3204314"/>
                  <a:ext cx="7632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1956B34-A92D-4B0C-95B2-355875551EF2}"/>
                    </a:ext>
                  </a:extLst>
                </p14:cNvPr>
                <p14:cNvContentPartPr/>
                <p14:nvPr/>
              </p14:nvContentPartPr>
              <p14:xfrm>
                <a:off x="559923" y="3661874"/>
                <a:ext cx="76680" cy="21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1956B34-A92D-4B0C-95B2-355875551E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0923" y="3653234"/>
                  <a:ext cx="94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7479CD8-C336-490B-BE98-877028C37A31}"/>
                    </a:ext>
                  </a:extLst>
                </p14:cNvPr>
                <p14:cNvContentPartPr/>
                <p14:nvPr/>
              </p14:nvContentPartPr>
              <p14:xfrm>
                <a:off x="615003" y="3639554"/>
                <a:ext cx="51480" cy="142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7479CD8-C336-490B-BE98-877028C37A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6363" y="3630554"/>
                  <a:ext cx="6912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EA901F-B05D-4B5E-831A-849272148C6A}"/>
              </a:ext>
            </a:extLst>
          </p:cNvPr>
          <p:cNvGrpSpPr/>
          <p:nvPr/>
        </p:nvGrpSpPr>
        <p:grpSpPr>
          <a:xfrm>
            <a:off x="1057083" y="3038714"/>
            <a:ext cx="150840" cy="459720"/>
            <a:chOff x="1057083" y="3038714"/>
            <a:chExt cx="15084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AC13081-2DCD-4596-836B-D74509D5426D}"/>
                    </a:ext>
                  </a:extLst>
                </p14:cNvPr>
                <p14:cNvContentPartPr/>
                <p14:nvPr/>
              </p14:nvContentPartPr>
              <p14:xfrm>
                <a:off x="1131243" y="3038714"/>
                <a:ext cx="30240" cy="454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AC13081-2DCD-4596-836B-D74509D5426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22603" y="3029714"/>
                  <a:ext cx="478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DE7A430-5713-4BCF-983A-4C817BA737D4}"/>
                    </a:ext>
                  </a:extLst>
                </p14:cNvPr>
                <p14:cNvContentPartPr/>
                <p14:nvPr/>
              </p14:nvContentPartPr>
              <p14:xfrm>
                <a:off x="1057083" y="3453434"/>
                <a:ext cx="114120" cy="42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DE7A430-5713-4BCF-983A-4C817BA737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48443" y="3444794"/>
                  <a:ext cx="131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8D0DCEF-D17E-4DE2-B07A-031CBE44EDFC}"/>
                    </a:ext>
                  </a:extLst>
                </p14:cNvPr>
                <p14:cNvContentPartPr/>
                <p14:nvPr/>
              </p14:nvContentPartPr>
              <p14:xfrm>
                <a:off x="1192083" y="3388634"/>
                <a:ext cx="15840" cy="109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8D0DCEF-D17E-4DE2-B07A-031CBE44EDF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83083" y="3379634"/>
                  <a:ext cx="33480" cy="12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90730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24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68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93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97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22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09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98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HW2 Reminder</a:t>
            </a:r>
          </a:p>
          <a:p>
            <a:pPr lvl="1"/>
            <a:r>
              <a:rPr lang="en-US" dirty="0"/>
              <a:t>Due: 09/23, 11:59pm</a:t>
            </a:r>
          </a:p>
          <a:p>
            <a:pPr lvl="1"/>
            <a:r>
              <a:rPr lang="en-US" dirty="0">
                <a:hlinkClick r:id="rId2"/>
              </a:rPr>
              <a:t>https://evalai.cloudcv.org/web/challenges/challenge-page/684/leaderboard/1853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Project Teams</a:t>
            </a:r>
          </a:p>
          <a:p>
            <a:pPr lvl="1"/>
            <a:r>
              <a:rPr lang="en-US" dirty="0">
                <a:hlinkClick r:id="rId3"/>
              </a:rPr>
              <a:t>https://gtvault-my.sharepoint.com/:x:/g/personal/dbatra8_gatech_edu/EY4_65XOzWtOkXSSz2WgpoUBY8ux2gY9PsRzR6KnglIFEQ?e=4tnKWI</a:t>
            </a:r>
            <a:endParaRPr lang="en-US" dirty="0"/>
          </a:p>
          <a:p>
            <a:pPr lvl="1"/>
            <a:r>
              <a:rPr lang="en-US" dirty="0"/>
              <a:t>Project Title</a:t>
            </a:r>
          </a:p>
          <a:p>
            <a:pPr lvl="1"/>
            <a:r>
              <a:rPr lang="en-US" dirty="0"/>
              <a:t>1-3 sentence project summary TL;DR</a:t>
            </a:r>
          </a:p>
          <a:p>
            <a:pPr lvl="1"/>
            <a:r>
              <a:rPr lang="en-US" dirty="0"/>
              <a:t>Team member names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99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81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97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74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66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23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83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  <a:p>
            <a:pPr lvl="1"/>
            <a:r>
              <a:rPr lang="en-US" dirty="0"/>
              <a:t>Features learned by CNN layers</a:t>
            </a:r>
          </a:p>
          <a:p>
            <a:pPr lvl="1"/>
            <a:r>
              <a:rPr lang="en-US" dirty="0"/>
              <a:t>Stride, padding </a:t>
            </a:r>
          </a:p>
          <a:p>
            <a:pPr lvl="1"/>
            <a:r>
              <a:rPr lang="en-US" dirty="0"/>
              <a:t>1x1 convolutions</a:t>
            </a:r>
          </a:p>
          <a:p>
            <a:pPr lvl="1"/>
            <a:r>
              <a:rPr lang="en-US" dirty="0"/>
              <a:t>Pooling layers</a:t>
            </a:r>
          </a:p>
          <a:p>
            <a:pPr lvl="1"/>
            <a:r>
              <a:rPr lang="en-US" dirty="0"/>
              <a:t>Fully-connected layers as convolutions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05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27</a:t>
            </a:fld>
            <a:endParaRPr lang="en" sz="2000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FC vs Conv Layer</a:t>
            </a:r>
          </a:p>
        </p:txBody>
      </p:sp>
    </p:spTree>
    <p:extLst>
      <p:ext uri="{BB962C8B-B14F-4D97-AF65-F5344CB8AC3E}">
        <p14:creationId xmlns:p14="http://schemas.microsoft.com/office/powerpoint/2010/main" val="3619720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28</a:t>
            </a:fld>
            <a:endParaRPr lang="en" sz="2000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FC vs Conv Layer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01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/>
        </p:nvSpPr>
        <p:spPr>
          <a:xfrm>
            <a:off x="1066450" y="228301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Shape 471"/>
          <p:cNvSpPr txBox="1"/>
          <p:nvPr/>
        </p:nvSpPr>
        <p:spPr>
          <a:xfrm>
            <a:off x="1602875" y="45830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2022850" y="3041737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1008462" y="4974644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751225" y="1701275"/>
            <a:ext cx="67983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2018375" y="4540550"/>
            <a:ext cx="2016900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width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2438350" y="3025123"/>
            <a:ext cx="2016900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height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1305400" y="4960991"/>
            <a:ext cx="4407300" cy="12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depth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98098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Recap from last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48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/>
        </p:nvSpPr>
        <p:spPr>
          <a:xfrm>
            <a:off x="1066450" y="228301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Shape 485"/>
          <p:cNvSpPr txBox="1"/>
          <p:nvPr/>
        </p:nvSpPr>
        <p:spPr>
          <a:xfrm>
            <a:off x="1602875" y="45830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2022850" y="3041737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1008462" y="4974644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489" name="Shape 489"/>
          <p:cNvSpPr/>
          <p:nvPr/>
        </p:nvSpPr>
        <p:spPr>
          <a:xfrm>
            <a:off x="4145900" y="3161987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Shape 490"/>
          <p:cNvSpPr txBox="1"/>
          <p:nvPr/>
        </p:nvSpPr>
        <p:spPr>
          <a:xfrm>
            <a:off x="3920100" y="2482337"/>
            <a:ext cx="2115600" cy="3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sp>
        <p:nvSpPr>
          <p:cNvPr id="491" name="Shape 491"/>
          <p:cNvSpPr txBox="1"/>
          <p:nvPr/>
        </p:nvSpPr>
        <p:spPr>
          <a:xfrm>
            <a:off x="751225" y="1701262"/>
            <a:ext cx="33501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x="5197800" y="3516700"/>
            <a:ext cx="3946200" cy="7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Convolve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filter with the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i.e. “slide over the image spatially, computing dot products”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775057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/>
        </p:nvSpPr>
        <p:spPr>
          <a:xfrm>
            <a:off x="1066450" y="228301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x="1602875" y="45830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2022850" y="3041737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1008462" y="4974644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02" name="Shape 502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03" name="Shape 503"/>
          <p:cNvSpPr/>
          <p:nvPr/>
        </p:nvSpPr>
        <p:spPr>
          <a:xfrm>
            <a:off x="4145900" y="3161987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3920100" y="2482337"/>
            <a:ext cx="2115600" cy="3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filter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751225" y="1701262"/>
            <a:ext cx="33501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image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5197800" y="3516700"/>
            <a:ext cx="3946200" cy="7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Convolve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filter with the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i.e. “slide over the image spatially, computing dot products”</a:t>
            </a:r>
          </a:p>
        </p:txBody>
      </p:sp>
      <p:sp>
        <p:nvSpPr>
          <p:cNvPr id="507" name="Shape 507"/>
          <p:cNvSpPr txBox="1"/>
          <p:nvPr/>
        </p:nvSpPr>
        <p:spPr>
          <a:xfrm>
            <a:off x="4963525" y="1133250"/>
            <a:ext cx="3283500" cy="58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Filters always extend the full depth of the input volume</a:t>
            </a:r>
          </a:p>
        </p:txBody>
      </p:sp>
      <p:cxnSp>
        <p:nvCxnSpPr>
          <p:cNvPr id="508" name="Shape 508"/>
          <p:cNvCxnSpPr>
            <a:endCxn id="504" idx="0"/>
          </p:cNvCxnSpPr>
          <p:nvPr/>
        </p:nvCxnSpPr>
        <p:spPr>
          <a:xfrm flipH="1">
            <a:off x="4977900" y="1956437"/>
            <a:ext cx="589800" cy="525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9" name="Shape 509"/>
          <p:cNvCxnSpPr/>
          <p:nvPr/>
        </p:nvCxnSpPr>
        <p:spPr>
          <a:xfrm flipH="1">
            <a:off x="2098750" y="1585350"/>
            <a:ext cx="2583900" cy="2283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297912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7" name="Shape 517"/>
          <p:cNvCxnSpPr>
            <a:endCxn id="516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8" name="Shape 518"/>
          <p:cNvCxnSpPr>
            <a:endCxn id="516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9" name="Shape 519"/>
          <p:cNvCxnSpPr>
            <a:endCxn id="516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0" name="Shape 520"/>
          <p:cNvCxnSpPr>
            <a:endCxn id="516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1" name="Shape 521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25" name="Shape 525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Shape 526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27" name="Shape 527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8" name="Shape 528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9" name="Shape 529"/>
          <p:cNvCxnSpPr/>
          <p:nvPr/>
        </p:nvCxnSpPr>
        <p:spPr>
          <a:xfrm rot="10800000">
            <a:off x="3574800" y="3723750"/>
            <a:ext cx="408300" cy="145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0" name="Shape 530"/>
          <p:cNvSpPr txBox="1"/>
          <p:nvPr/>
        </p:nvSpPr>
        <p:spPr>
          <a:xfrm>
            <a:off x="4070975" y="3606500"/>
            <a:ext cx="5016000" cy="10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number: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result of taking a dot product between the filter and a small 5x5x3 chunk of the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(i.e. 5*5*3 = 75-dimensional dot product + bias)</a:t>
            </a:r>
          </a:p>
        </p:txBody>
      </p:sp>
      <p:pic>
        <p:nvPicPr>
          <p:cNvPr id="531" name="Shape 5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024" y="2135500"/>
            <a:ext cx="370518" cy="2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Shape 5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6700" y="4893070"/>
            <a:ext cx="1225640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  <p:sp>
        <p:nvSpPr>
          <p:cNvPr id="22" name="Shape 502">
            <a:extLst>
              <a:ext uri="{FF2B5EF4-FFF2-40B4-BE49-F238E27FC236}">
                <a16:creationId xmlns:a16="http://schemas.microsoft.com/office/drawing/2014/main" id="{5DD1A731-55BC-4D4B-91E1-8E8F7A94A2E5}"/>
              </a:ext>
            </a:extLst>
          </p:cNvPr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</p:spTree>
    <p:extLst>
      <p:ext uri="{BB962C8B-B14F-4D97-AF65-F5344CB8AC3E}">
        <p14:creationId xmlns:p14="http://schemas.microsoft.com/office/powerpoint/2010/main" val="1527431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0" name="Shape 540"/>
          <p:cNvCxnSpPr>
            <a:endCxn id="539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1" name="Shape 541"/>
          <p:cNvCxnSpPr>
            <a:endCxn id="539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2" name="Shape 542"/>
          <p:cNvCxnSpPr>
            <a:endCxn id="539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3" name="Shape 543"/>
          <p:cNvCxnSpPr>
            <a:endCxn id="539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44" name="Shape 544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48" name="Shape 548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Shape 549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50" name="Shape 550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1" name="Shape 551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2" name="Shape 552"/>
          <p:cNvCxnSpPr/>
          <p:nvPr/>
        </p:nvCxnSpPr>
        <p:spPr>
          <a:xfrm>
            <a:off x="3971900" y="34303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53" name="Shape 553"/>
          <p:cNvSpPr txBox="1"/>
          <p:nvPr/>
        </p:nvSpPr>
        <p:spPr>
          <a:xfrm>
            <a:off x="3842425" y="3568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554" name="Shape 554"/>
          <p:cNvSpPr/>
          <p:nvPr/>
        </p:nvSpPr>
        <p:spPr>
          <a:xfrm>
            <a:off x="7074950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Shape 555"/>
          <p:cNvSpPr txBox="1"/>
          <p:nvPr/>
        </p:nvSpPr>
        <p:spPr>
          <a:xfrm>
            <a:off x="7080350" y="1380925"/>
            <a:ext cx="18045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activation map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6959443" y="47615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7626953" y="43059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8031353" y="28949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  <p:sp>
        <p:nvSpPr>
          <p:cNvPr id="25" name="Shape 502">
            <a:extLst>
              <a:ext uri="{FF2B5EF4-FFF2-40B4-BE49-F238E27FC236}">
                <a16:creationId xmlns:a16="http://schemas.microsoft.com/office/drawing/2014/main" id="{189983D0-E8DB-464D-B35F-852552B97F51}"/>
              </a:ext>
            </a:extLst>
          </p:cNvPr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</p:spTree>
    <p:extLst>
      <p:ext uri="{BB962C8B-B14F-4D97-AF65-F5344CB8AC3E}">
        <p14:creationId xmlns:p14="http://schemas.microsoft.com/office/powerpoint/2010/main" val="358606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/>
          <p:nvPr/>
        </p:nvSpPr>
        <p:spPr>
          <a:xfrm>
            <a:off x="7074950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7" name="Shape 567"/>
          <p:cNvCxnSpPr>
            <a:endCxn id="566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68" name="Shape 568"/>
          <p:cNvCxnSpPr>
            <a:endCxn id="566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69" name="Shape 569"/>
          <p:cNvCxnSpPr>
            <a:endCxn id="566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70" name="Shape 570"/>
          <p:cNvCxnSpPr>
            <a:endCxn id="566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1" name="Shape 571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76" name="Shape 576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7" name="Shape 577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8" name="Shape 578"/>
          <p:cNvCxnSpPr/>
          <p:nvPr/>
        </p:nvCxnSpPr>
        <p:spPr>
          <a:xfrm>
            <a:off x="3971900" y="34303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79" name="Shape 579"/>
          <p:cNvSpPr txBox="1"/>
          <p:nvPr/>
        </p:nvSpPr>
        <p:spPr>
          <a:xfrm>
            <a:off x="3842425" y="3568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580" name="Shape 580"/>
          <p:cNvSpPr/>
          <p:nvPr/>
        </p:nvSpPr>
        <p:spPr>
          <a:xfrm>
            <a:off x="7452928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 txBox="1"/>
          <p:nvPr/>
        </p:nvSpPr>
        <p:spPr>
          <a:xfrm>
            <a:off x="7049900" y="1609525"/>
            <a:ext cx="20634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activation maps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7337421" y="47615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8004930" y="43059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84" name="Shape 584"/>
          <p:cNvSpPr txBox="1"/>
          <p:nvPr/>
        </p:nvSpPr>
        <p:spPr>
          <a:xfrm>
            <a:off x="8409330" y="28949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85" name="Shape 585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 txBox="1"/>
          <p:nvPr/>
        </p:nvSpPr>
        <p:spPr>
          <a:xfrm>
            <a:off x="4111550" y="801350"/>
            <a:ext cx="50640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consider a second, 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green 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filter</a:t>
            </a:r>
          </a:p>
        </p:txBody>
      </p:sp>
      <p:sp>
        <p:nvSpPr>
          <p:cNvPr id="2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  <p:sp>
        <p:nvSpPr>
          <p:cNvPr id="27" name="Shape 502">
            <a:extLst>
              <a:ext uri="{FF2B5EF4-FFF2-40B4-BE49-F238E27FC236}">
                <a16:creationId xmlns:a16="http://schemas.microsoft.com/office/drawing/2014/main" id="{41DF8656-640A-4F41-BC82-902BFDED46AC}"/>
              </a:ext>
            </a:extLst>
          </p:cNvPr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</p:spTree>
    <p:extLst>
      <p:ext uri="{BB962C8B-B14F-4D97-AF65-F5344CB8AC3E}">
        <p14:creationId xmlns:p14="http://schemas.microsoft.com/office/powerpoint/2010/main" val="1379157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/>
          <p:nvPr/>
        </p:nvSpPr>
        <p:spPr>
          <a:xfrm>
            <a:off x="1221875" y="18195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Shape 592"/>
          <p:cNvSpPr/>
          <p:nvPr/>
        </p:nvSpPr>
        <p:spPr>
          <a:xfrm>
            <a:off x="5703350" y="18195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Shape 594"/>
          <p:cNvSpPr txBox="1"/>
          <p:nvPr/>
        </p:nvSpPr>
        <p:spPr>
          <a:xfrm>
            <a:off x="1834500" y="41195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2198800" y="20463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96" name="Shape 596"/>
          <p:cNvSpPr txBox="1"/>
          <p:nvPr/>
        </p:nvSpPr>
        <p:spPr>
          <a:xfrm>
            <a:off x="1163887" y="45111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597" name="Shape 597"/>
          <p:cNvCxnSpPr/>
          <p:nvPr/>
        </p:nvCxnSpPr>
        <p:spPr>
          <a:xfrm>
            <a:off x="2828900" y="32017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98" name="Shape 598"/>
          <p:cNvSpPr txBox="1"/>
          <p:nvPr/>
        </p:nvSpPr>
        <p:spPr>
          <a:xfrm>
            <a:off x="2851825" y="3187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99" name="Shape 599"/>
          <p:cNvSpPr/>
          <p:nvPr/>
        </p:nvSpPr>
        <p:spPr>
          <a:xfrm>
            <a:off x="58527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Shape 600"/>
          <p:cNvSpPr txBox="1"/>
          <p:nvPr/>
        </p:nvSpPr>
        <p:spPr>
          <a:xfrm>
            <a:off x="5830700" y="1380925"/>
            <a:ext cx="20634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activation maps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5965821" y="45329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7021405" y="409652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03" name="Shape 603"/>
          <p:cNvSpPr txBox="1"/>
          <p:nvPr/>
        </p:nvSpPr>
        <p:spPr>
          <a:xfrm>
            <a:off x="7513105" y="25162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04" name="Shape 604"/>
          <p:cNvSpPr txBox="1"/>
          <p:nvPr/>
        </p:nvSpPr>
        <p:spPr>
          <a:xfrm>
            <a:off x="276325" y="952225"/>
            <a:ext cx="8721000" cy="3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For example, if we had 6 5x5 filters, we’ll get 6 separate activation maps:</a:t>
            </a:r>
          </a:p>
        </p:txBody>
      </p:sp>
      <p:sp>
        <p:nvSpPr>
          <p:cNvPr id="605" name="Shape 605"/>
          <p:cNvSpPr/>
          <p:nvPr/>
        </p:nvSpPr>
        <p:spPr>
          <a:xfrm>
            <a:off x="60051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61575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63099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64623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Shape 609"/>
          <p:cNvSpPr txBox="1"/>
          <p:nvPr/>
        </p:nvSpPr>
        <p:spPr>
          <a:xfrm>
            <a:off x="819650" y="4968010"/>
            <a:ext cx="86259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 stack these up to get a “new image” of size 28x28x6!</a:t>
            </a:r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345800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2D51-048E-924A-8A76-4CB2071E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Im2Col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2B343-BF00-7646-B32B-F18E4D45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(C) Dhruv Batra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C2E6D-861A-F146-BC59-8203195B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4A590-6033-DE48-865B-A0558AEFCB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pic>
        <p:nvPicPr>
          <p:cNvPr id="6146" name="Picture 2" descr="im2col_corrected">
            <a:extLst>
              <a:ext uri="{FF2B5EF4-FFF2-40B4-BE49-F238E27FC236}">
                <a16:creationId xmlns:a16="http://schemas.microsoft.com/office/drawing/2014/main" id="{F8FDE439-CDD8-0F40-A43C-3DE09B325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828800"/>
            <a:ext cx="6985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E908D55-6BD7-A34F-B2E0-09D3967172DA}"/>
              </a:ext>
            </a:extLst>
          </p:cNvPr>
          <p:cNvSpPr txBox="1">
            <a:spLocks/>
          </p:cNvSpPr>
          <p:nvPr/>
        </p:nvSpPr>
        <p:spPr bwMode="auto">
          <a:xfrm>
            <a:off x="1524000" y="64008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Figure Credit: 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petewarden.com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/2015/04/20/why-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gemm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-is-at-the-heart-of-deep-learning/</a:t>
            </a:r>
          </a:p>
        </p:txBody>
      </p:sp>
    </p:spTree>
    <p:extLst>
      <p:ext uri="{BB962C8B-B14F-4D97-AF65-F5344CB8AC3E}">
        <p14:creationId xmlns:p14="http://schemas.microsoft.com/office/powerpoint/2010/main" val="3688424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473D-C38C-5642-8D9B-6B7A519E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E63DE-C978-6049-86CF-20797BEA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(C) Dhruv Batra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81BE3-69A1-6049-BA6D-44BA37BE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4A590-6033-DE48-865B-A0558AEFCB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pic>
        <p:nvPicPr>
          <p:cNvPr id="7172" name="Picture 4" descr="im2colmult_corrected">
            <a:extLst>
              <a:ext uri="{FF2B5EF4-FFF2-40B4-BE49-F238E27FC236}">
                <a16:creationId xmlns:a16="http://schemas.microsoft.com/office/drawing/2014/main" id="{5D164412-E5CA-FD41-BC20-8B40DE0F0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327150"/>
            <a:ext cx="698500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0D9DB98-260F-D441-86CB-5261B2BE448D}"/>
              </a:ext>
            </a:extLst>
          </p:cNvPr>
          <p:cNvSpPr txBox="1">
            <a:spLocks/>
          </p:cNvSpPr>
          <p:nvPr/>
        </p:nvSpPr>
        <p:spPr bwMode="auto">
          <a:xfrm>
            <a:off x="1524000" y="64008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Figure Credit: 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petewarden.com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/2015/04/20/why-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gemm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-is-at-the-heart-of-deep-learning/</a:t>
            </a:r>
          </a:p>
        </p:txBody>
      </p:sp>
    </p:spTree>
    <p:extLst>
      <p:ext uri="{BB962C8B-B14F-4D97-AF65-F5344CB8AC3E}">
        <p14:creationId xmlns:p14="http://schemas.microsoft.com/office/powerpoint/2010/main" val="2819366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AF86-36D8-9C47-8165-BBC928EF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Distribution of </a:t>
            </a:r>
            <a:r>
              <a:rPr lang="en-US" dirty="0" err="1"/>
              <a:t>AlexNet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D1A99-0827-564F-86B3-19D14FDB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(C) Dhruv Batra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DE58D-4E15-064A-8B7D-C107C994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4A590-6033-DE48-865B-A0558AEFCB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-11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586CD-CBCF-B74E-88A9-A48843D19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6429"/>
            <a:ext cx="9144000" cy="3345142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872EE20-E1F1-8046-832D-D6698E87BA1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Figure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Yangqing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Jia, PhD Thesis</a:t>
            </a:r>
          </a:p>
        </p:txBody>
      </p:sp>
    </p:spTree>
    <p:extLst>
      <p:ext uri="{BB962C8B-B14F-4D97-AF65-F5344CB8AC3E}">
        <p14:creationId xmlns:p14="http://schemas.microsoft.com/office/powerpoint/2010/main" val="1801463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/>
          <p:nvPr/>
        </p:nvSpPr>
        <p:spPr>
          <a:xfrm>
            <a:off x="305225" y="1012675"/>
            <a:ext cx="8548200" cy="9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Preview: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ConvNet is a sequence of Convolution Layers, interspersed with activation functions</a:t>
            </a:r>
          </a:p>
        </p:txBody>
      </p:sp>
      <p:sp>
        <p:nvSpPr>
          <p:cNvPr id="616" name="Shape 616"/>
          <p:cNvSpPr/>
          <p:nvPr/>
        </p:nvSpPr>
        <p:spPr>
          <a:xfrm>
            <a:off x="1770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Shape 617"/>
          <p:cNvSpPr txBox="1"/>
          <p:nvPr/>
        </p:nvSpPr>
        <p:spPr>
          <a:xfrm>
            <a:off x="7897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18" name="Shape 618"/>
          <p:cNvSpPr txBox="1"/>
          <p:nvPr/>
        </p:nvSpPr>
        <p:spPr>
          <a:xfrm>
            <a:off x="11540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19" name="Shape 619"/>
          <p:cNvSpPr txBox="1"/>
          <p:nvPr/>
        </p:nvSpPr>
        <p:spPr>
          <a:xfrm>
            <a:off x="1190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620" name="Shape 620"/>
          <p:cNvCxnSpPr/>
          <p:nvPr/>
        </p:nvCxnSpPr>
        <p:spPr>
          <a:xfrm>
            <a:off x="14818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21" name="Shape 621"/>
          <p:cNvSpPr/>
          <p:nvPr/>
        </p:nvSpPr>
        <p:spPr>
          <a:xfrm>
            <a:off x="26916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Shape 622"/>
          <p:cNvSpPr txBox="1"/>
          <p:nvPr/>
        </p:nvSpPr>
        <p:spPr>
          <a:xfrm>
            <a:off x="33043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23" name="Shape 623"/>
          <p:cNvSpPr txBox="1"/>
          <p:nvPr/>
        </p:nvSpPr>
        <p:spPr>
          <a:xfrm>
            <a:off x="36686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24" name="Shape 624"/>
          <p:cNvSpPr txBox="1"/>
          <p:nvPr/>
        </p:nvSpPr>
        <p:spPr>
          <a:xfrm>
            <a:off x="26336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625" name="Shape 625"/>
          <p:cNvSpPr txBox="1"/>
          <p:nvPr/>
        </p:nvSpPr>
        <p:spPr>
          <a:xfrm>
            <a:off x="1521200" y="327645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e.g. 6 5x5x3 filters</a:t>
            </a: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26505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/>
        </p:nvSpPr>
        <p:spPr>
          <a:xfrm>
            <a:off x="287025" y="2333350"/>
            <a:ext cx="9144000" cy="9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Convolutional Neural Networks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2132750" y="3223100"/>
            <a:ext cx="5059800" cy="6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(without the brain stuff)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075932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/>
          <p:nvPr/>
        </p:nvSpPr>
        <p:spPr>
          <a:xfrm>
            <a:off x="305225" y="1012675"/>
            <a:ext cx="8548200" cy="9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Preview: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ConvNet is a sequence of Convolutional Layers, interspersed with activation functions</a:t>
            </a:r>
          </a:p>
        </p:txBody>
      </p:sp>
      <p:sp>
        <p:nvSpPr>
          <p:cNvPr id="632" name="Shape 632"/>
          <p:cNvSpPr/>
          <p:nvPr/>
        </p:nvSpPr>
        <p:spPr>
          <a:xfrm>
            <a:off x="1770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Shape 633"/>
          <p:cNvSpPr txBox="1"/>
          <p:nvPr/>
        </p:nvSpPr>
        <p:spPr>
          <a:xfrm>
            <a:off x="7897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11540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1190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636" name="Shape 636"/>
          <p:cNvCxnSpPr/>
          <p:nvPr/>
        </p:nvCxnSpPr>
        <p:spPr>
          <a:xfrm>
            <a:off x="14818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37" name="Shape 637"/>
          <p:cNvSpPr txBox="1"/>
          <p:nvPr/>
        </p:nvSpPr>
        <p:spPr>
          <a:xfrm>
            <a:off x="1521200" y="327645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e.g. 6 5x5x3 filters</a:t>
            </a:r>
          </a:p>
        </p:txBody>
      </p:sp>
      <p:sp>
        <p:nvSpPr>
          <p:cNvPr id="638" name="Shape 638"/>
          <p:cNvSpPr/>
          <p:nvPr/>
        </p:nvSpPr>
        <p:spPr>
          <a:xfrm>
            <a:off x="26916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Shape 639"/>
          <p:cNvSpPr txBox="1"/>
          <p:nvPr/>
        </p:nvSpPr>
        <p:spPr>
          <a:xfrm>
            <a:off x="33043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36686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41" name="Shape 641"/>
          <p:cNvSpPr txBox="1"/>
          <p:nvPr/>
        </p:nvSpPr>
        <p:spPr>
          <a:xfrm>
            <a:off x="26336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642" name="Shape 642"/>
          <p:cNvCxnSpPr/>
          <p:nvPr/>
        </p:nvCxnSpPr>
        <p:spPr>
          <a:xfrm>
            <a:off x="42250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43" name="Shape 643"/>
          <p:cNvSpPr txBox="1"/>
          <p:nvPr/>
        </p:nvSpPr>
        <p:spPr>
          <a:xfrm>
            <a:off x="4264400" y="3276450"/>
            <a:ext cx="10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e.g. 10 5x5x</a:t>
            </a: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filters</a:t>
            </a:r>
          </a:p>
        </p:txBody>
      </p:sp>
      <p:sp>
        <p:nvSpPr>
          <p:cNvPr id="644" name="Shape 644"/>
          <p:cNvSpPr/>
          <p:nvPr/>
        </p:nvSpPr>
        <p:spPr>
          <a:xfrm>
            <a:off x="54348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5" name="Shape 645"/>
          <p:cNvCxnSpPr/>
          <p:nvPr/>
        </p:nvCxnSpPr>
        <p:spPr>
          <a:xfrm>
            <a:off x="68158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46" name="Shape 646"/>
          <p:cNvSpPr txBox="1"/>
          <p:nvPr/>
        </p:nvSpPr>
        <p:spPr>
          <a:xfrm>
            <a:off x="6855200" y="327645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ReLU</a:t>
            </a:r>
          </a:p>
        </p:txBody>
      </p:sp>
      <p:sp>
        <p:nvSpPr>
          <p:cNvPr id="647" name="Shape 647"/>
          <p:cNvSpPr txBox="1"/>
          <p:nvPr/>
        </p:nvSpPr>
        <p:spPr>
          <a:xfrm>
            <a:off x="8071800" y="3017400"/>
            <a:ext cx="9564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….</a:t>
            </a:r>
          </a:p>
        </p:txBody>
      </p:sp>
      <p:sp>
        <p:nvSpPr>
          <p:cNvPr id="648" name="Shape 648"/>
          <p:cNvSpPr txBox="1"/>
          <p:nvPr/>
        </p:nvSpPr>
        <p:spPr>
          <a:xfrm>
            <a:off x="53006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649" name="Shape 649"/>
          <p:cNvSpPr txBox="1"/>
          <p:nvPr/>
        </p:nvSpPr>
        <p:spPr>
          <a:xfrm>
            <a:off x="60475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sp>
        <p:nvSpPr>
          <p:cNvPr id="650" name="Shape 650"/>
          <p:cNvSpPr txBox="1"/>
          <p:nvPr/>
        </p:nvSpPr>
        <p:spPr>
          <a:xfrm>
            <a:off x="64118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95907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2743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Image Credit: </a:t>
            </a:r>
            <a:r>
              <a:rPr lang="en-US" dirty="0" err="1"/>
              <a:t>Yann</a:t>
            </a:r>
            <a:r>
              <a:rPr lang="en-US" dirty="0"/>
              <a:t> </a:t>
            </a:r>
            <a:r>
              <a:rPr lang="en-US" dirty="0" err="1"/>
              <a:t>LeCun</a:t>
            </a:r>
            <a:r>
              <a:rPr lang="en-US" dirty="0"/>
              <a:t>, Kevin Murphy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0957"/>
            <a:ext cx="9144000" cy="21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98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 descr="fig16.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" y="3657600"/>
            <a:ext cx="9042569" cy="25146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2743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Image Credit: </a:t>
            </a:r>
            <a:r>
              <a:rPr lang="en-US" dirty="0" err="1"/>
              <a:t>Yann</a:t>
            </a:r>
            <a:r>
              <a:rPr lang="en-US" dirty="0"/>
              <a:t> </a:t>
            </a:r>
            <a:r>
              <a:rPr lang="en-US" dirty="0" err="1"/>
              <a:t>LeCun</a:t>
            </a:r>
            <a:r>
              <a:rPr lang="en-US" dirty="0"/>
              <a:t>, Kevin Murphy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3157"/>
            <a:ext cx="9144000" cy="21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53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Shape 6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101396"/>
            <a:ext cx="9143999" cy="4378919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Shape 698"/>
          <p:cNvSpPr txBox="1"/>
          <p:nvPr/>
        </p:nvSpPr>
        <p:spPr>
          <a:xfrm>
            <a:off x="43175" y="763787"/>
            <a:ext cx="2504100" cy="2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preview:</a:t>
            </a:r>
          </a:p>
        </p:txBody>
      </p:sp>
      <p:pic>
        <p:nvPicPr>
          <p:cNvPr id="699" name="Shape 699" descr="mazda3.JPG"/>
          <p:cNvPicPr preferRelativeResize="0"/>
          <p:nvPr/>
        </p:nvPicPr>
        <p:blipFill rotWithShape="1">
          <a:blip r:embed="rId4">
            <a:alphaModFix/>
          </a:blip>
          <a:srcRect l="13812" r="4065"/>
          <a:stretch/>
        </p:blipFill>
        <p:spPr>
          <a:xfrm>
            <a:off x="43175" y="2945526"/>
            <a:ext cx="2192650" cy="20024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948933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Shape 6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51" y="934149"/>
            <a:ext cx="4308849" cy="445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Shape 675"/>
          <p:cNvSpPr/>
          <p:nvPr/>
        </p:nvSpPr>
        <p:spPr>
          <a:xfrm>
            <a:off x="1068216" y="1113625"/>
            <a:ext cx="683700" cy="63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Shape 676"/>
          <p:cNvSpPr/>
          <p:nvPr/>
        </p:nvSpPr>
        <p:spPr>
          <a:xfrm>
            <a:off x="410199" y="481225"/>
            <a:ext cx="957300" cy="63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7" name="Shape 6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925" y="1027280"/>
            <a:ext cx="7163150" cy="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Shape 678"/>
          <p:cNvSpPr txBox="1"/>
          <p:nvPr/>
        </p:nvSpPr>
        <p:spPr>
          <a:xfrm>
            <a:off x="6266750" y="1320150"/>
            <a:ext cx="2769900" cy="34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5x5 filters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(32 total)</a:t>
            </a:r>
          </a:p>
        </p:txBody>
      </p:sp>
      <p:sp>
        <p:nvSpPr>
          <p:cNvPr id="679" name="Shape 679"/>
          <p:cNvSpPr/>
          <p:nvPr/>
        </p:nvSpPr>
        <p:spPr>
          <a:xfrm>
            <a:off x="1803166" y="1027376"/>
            <a:ext cx="247800" cy="257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Shape 680"/>
          <p:cNvSpPr/>
          <p:nvPr/>
        </p:nvSpPr>
        <p:spPr>
          <a:xfrm>
            <a:off x="502824" y="2171849"/>
            <a:ext cx="565500" cy="632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1" name="Shape 681"/>
          <p:cNvCxnSpPr>
            <a:stCxn id="679" idx="2"/>
            <a:endCxn id="680" idx="3"/>
          </p:cNvCxnSpPr>
          <p:nvPr/>
        </p:nvCxnSpPr>
        <p:spPr>
          <a:xfrm flipH="1">
            <a:off x="1068466" y="1285076"/>
            <a:ext cx="858600" cy="1203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2" name="Shape 682"/>
          <p:cNvSpPr txBox="1"/>
          <p:nvPr/>
        </p:nvSpPr>
        <p:spPr>
          <a:xfrm>
            <a:off x="4813175" y="2378400"/>
            <a:ext cx="4101900" cy="234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Shape 687"/>
          <p:cNvSpPr txBox="1"/>
          <p:nvPr/>
        </p:nvSpPr>
        <p:spPr>
          <a:xfrm>
            <a:off x="2031775" y="1175212"/>
            <a:ext cx="4308900" cy="25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one filter =&gt;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one activation map</a:t>
            </a:r>
          </a:p>
        </p:txBody>
      </p:sp>
      <p:sp>
        <p:nvSpPr>
          <p:cNvPr id="688" name="Shape 688"/>
          <p:cNvSpPr/>
          <p:nvPr/>
        </p:nvSpPr>
        <p:spPr>
          <a:xfrm>
            <a:off x="4908591" y="1035976"/>
            <a:ext cx="247800" cy="2577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9" name="Shape 689"/>
          <p:cNvCxnSpPr>
            <a:stCxn id="688" idx="2"/>
          </p:cNvCxnSpPr>
          <p:nvPr/>
        </p:nvCxnSpPr>
        <p:spPr>
          <a:xfrm flipH="1">
            <a:off x="1053291" y="1293676"/>
            <a:ext cx="3979200" cy="22056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90" name="Shape 690"/>
          <p:cNvSpPr/>
          <p:nvPr/>
        </p:nvSpPr>
        <p:spPr>
          <a:xfrm>
            <a:off x="502824" y="3458615"/>
            <a:ext cx="565500" cy="632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Shape 691"/>
          <p:cNvSpPr txBox="1"/>
          <p:nvPr/>
        </p:nvSpPr>
        <p:spPr>
          <a:xfrm>
            <a:off x="3570975" y="5052300"/>
            <a:ext cx="14112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Figure copyright Andrej Karpathy.</a:t>
            </a:r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1444395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Learned Filters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77500"/>
          <a:stretch/>
        </p:blipFill>
        <p:spPr>
          <a:xfrm>
            <a:off x="0" y="1587500"/>
            <a:ext cx="2057400" cy="3681835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667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Figure Credit: [</a:t>
            </a:r>
            <a:r>
              <a:rPr lang="en-US" dirty="0" err="1"/>
              <a:t>Zeiler</a:t>
            </a:r>
            <a:r>
              <a:rPr lang="en-US" dirty="0"/>
              <a:t> &amp; Fergus ECCV14]</a:t>
            </a:r>
          </a:p>
        </p:txBody>
      </p:sp>
    </p:spTree>
    <p:extLst>
      <p:ext uri="{BB962C8B-B14F-4D97-AF65-F5344CB8AC3E}">
        <p14:creationId xmlns:p14="http://schemas.microsoft.com/office/powerpoint/2010/main" val="2153302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Learned Filters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0"/>
            <a:ext cx="9144000" cy="3681835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667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Figure Credit: [</a:t>
            </a:r>
            <a:r>
              <a:rPr lang="en-US" dirty="0" err="1"/>
              <a:t>Zeiler</a:t>
            </a:r>
            <a:r>
              <a:rPr lang="en-US" dirty="0"/>
              <a:t> &amp; Fergus ECCV14]</a:t>
            </a:r>
          </a:p>
        </p:txBody>
      </p:sp>
    </p:spTree>
    <p:extLst>
      <p:ext uri="{BB962C8B-B14F-4D97-AF65-F5344CB8AC3E}">
        <p14:creationId xmlns:p14="http://schemas.microsoft.com/office/powerpoint/2010/main" val="7419048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Learned Filters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800"/>
            <a:ext cx="9144000" cy="3437240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667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Figure Credit: [</a:t>
            </a:r>
            <a:r>
              <a:rPr lang="en-US" dirty="0" err="1"/>
              <a:t>Zeiler</a:t>
            </a:r>
            <a:r>
              <a:rPr lang="en-US" dirty="0"/>
              <a:t> &amp; Fergus ECCV14]</a:t>
            </a:r>
          </a:p>
        </p:txBody>
      </p:sp>
    </p:spTree>
    <p:extLst>
      <p:ext uri="{BB962C8B-B14F-4D97-AF65-F5344CB8AC3E}">
        <p14:creationId xmlns:p14="http://schemas.microsoft.com/office/powerpoint/2010/main" val="8389502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Learned Filters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990"/>
            <a:ext cx="9144000" cy="563801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2667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Figure Credit: [</a:t>
            </a:r>
            <a:r>
              <a:rPr lang="en-US" dirty="0" err="1"/>
              <a:t>Zeiler</a:t>
            </a:r>
            <a:r>
              <a:rPr lang="en-US" dirty="0"/>
              <a:t> &amp; Fergus ECCV14]</a:t>
            </a:r>
          </a:p>
        </p:txBody>
      </p:sp>
    </p:spTree>
    <p:extLst>
      <p:ext uri="{BB962C8B-B14F-4D97-AF65-F5344CB8AC3E}">
        <p14:creationId xmlns:p14="http://schemas.microsoft.com/office/powerpoint/2010/main" val="14306235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6824160" y="1746904"/>
            <a:ext cx="1457280" cy="921697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Linear 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8291520" y="2200551"/>
            <a:ext cx="414720" cy="1441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694881" y="2199112"/>
            <a:ext cx="5961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293920" y="1746904"/>
            <a:ext cx="1190880" cy="917376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Low-Level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490561" y="2199112"/>
            <a:ext cx="3153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20" y="1592808"/>
            <a:ext cx="1707840" cy="110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3795841" y="1746904"/>
            <a:ext cx="1190880" cy="917376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Mid-Level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4992480" y="2199112"/>
            <a:ext cx="3153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5297760" y="1746904"/>
            <a:ext cx="1190880" cy="917376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High-Level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6494401" y="2199112"/>
            <a:ext cx="3153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6881" y="2567790"/>
            <a:ext cx="2793599" cy="3804880"/>
            <a:chOff x="326881" y="2567790"/>
            <a:chExt cx="2793599" cy="3804880"/>
          </a:xfrm>
        </p:grpSpPr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81" y="3092006"/>
              <a:ext cx="2748960" cy="328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 flipV="1">
              <a:off x="2848320" y="2567790"/>
              <a:ext cx="272160" cy="525655"/>
            </a:xfrm>
            <a:prstGeom prst="line">
              <a:avLst/>
            </a:prstGeom>
            <a:noFill/>
            <a:ln w="36000" cap="flat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31360" y="2567790"/>
            <a:ext cx="2772000" cy="3800559"/>
            <a:chOff x="3231360" y="2567790"/>
            <a:chExt cx="2772000" cy="3800559"/>
          </a:xfrm>
        </p:grpSpPr>
        <p:pic>
          <p:nvPicPr>
            <p:cNvPr id="8206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60" y="3092005"/>
              <a:ext cx="2772000" cy="3276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 flipV="1">
              <a:off x="4512960" y="2567790"/>
              <a:ext cx="1440" cy="525655"/>
            </a:xfrm>
            <a:prstGeom prst="line">
              <a:avLst/>
            </a:prstGeom>
            <a:noFill/>
            <a:ln w="36000" cap="flat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62400" y="2531786"/>
            <a:ext cx="2787840" cy="3836563"/>
            <a:chOff x="6062400" y="2531786"/>
            <a:chExt cx="2787840" cy="3836563"/>
          </a:xfrm>
        </p:grpSpPr>
        <p:pic>
          <p:nvPicPr>
            <p:cNvPr id="8207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480" y="3081924"/>
              <a:ext cx="2705760" cy="3286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 flipH="1" flipV="1">
              <a:off x="6062400" y="2531786"/>
              <a:ext cx="313920" cy="561659"/>
            </a:xfrm>
            <a:prstGeom prst="line">
              <a:avLst/>
            </a:prstGeom>
            <a:noFill/>
            <a:ln w="36000" cap="flat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</p:grp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9040" y="6324600"/>
            <a:ext cx="8972640" cy="34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 cap="flat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57147" rIns="97967" bIns="57147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US" sz="1600" dirty="0">
                <a:latin typeface="Tiresias PCfont" charset="0"/>
              </a:rPr>
              <a:t>Feature visualization of convolutional net trained on </a:t>
            </a:r>
            <a:r>
              <a:rPr lang="en-US" sz="1600" dirty="0" err="1">
                <a:latin typeface="Tiresias PCfont" charset="0"/>
              </a:rPr>
              <a:t>ImageNet</a:t>
            </a:r>
            <a:r>
              <a:rPr lang="en-US" sz="1600" dirty="0">
                <a:latin typeface="Tiresias PCfont" charset="0"/>
              </a:rPr>
              <a:t> from [</a:t>
            </a:r>
            <a:r>
              <a:rPr lang="en-US" sz="1600" dirty="0" err="1">
                <a:latin typeface="Tiresias PCfont" charset="0"/>
              </a:rPr>
              <a:t>Zeiler</a:t>
            </a:r>
            <a:r>
              <a:rPr lang="en-US" sz="1600" dirty="0">
                <a:latin typeface="Tiresias PCfont" charset="0"/>
              </a:rPr>
              <a:t> &amp; Fergus 2013]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324520" y="1752600"/>
            <a:ext cx="8956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>
                <a:latin typeface="FreeSans" charset="0"/>
              </a:rPr>
              <a:t>“car”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123C81E-C31D-8B4B-861C-B7563DE6F8FF}"/>
              </a:ext>
            </a:extLst>
          </p:cNvPr>
          <p:cNvSpPr txBox="1">
            <a:spLocks/>
          </p:cNvSpPr>
          <p:nvPr/>
        </p:nvSpPr>
        <p:spPr>
          <a:xfrm>
            <a:off x="46724" y="228600"/>
            <a:ext cx="9050552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 dirty="0"/>
              <a:t>We can learn image features now!</a:t>
            </a:r>
          </a:p>
        </p:txBody>
      </p:sp>
    </p:spTree>
    <p:extLst>
      <p:ext uri="{BB962C8B-B14F-4D97-AF65-F5344CB8AC3E}">
        <p14:creationId xmlns:p14="http://schemas.microsoft.com/office/powerpoint/2010/main" val="1133719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43E7D0D-8759-C044-A8DC-5462D26E452B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" y="1244291"/>
            <a:ext cx="5757120" cy="541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038600" y="956261"/>
            <a:ext cx="518400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32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Example:  200x200 image</a:t>
            </a:r>
          </a:p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                  40K hidden units</a:t>
            </a:r>
          </a:p>
          <a:p>
            <a:pPr algn="l">
              <a:spcBef>
                <a:spcPts val="0"/>
              </a:spcBef>
            </a:pPr>
            <a:r>
              <a:rPr lang="en-US" sz="2500" dirty="0">
                <a:latin typeface="FreeSans" charset="0"/>
              </a:rPr>
              <a:t>		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Fully Connected Layer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3" name="Shape 1098">
            <a:extLst>
              <a:ext uri="{FF2B5EF4-FFF2-40B4-BE49-F238E27FC236}">
                <a16:creationId xmlns:a16="http://schemas.microsoft.com/office/drawing/2014/main" id="{836EA1FE-38A0-FC4F-9870-17B31C8929AB}"/>
              </a:ext>
            </a:extLst>
          </p:cNvPr>
          <p:cNvSpPr txBox="1"/>
          <p:nvPr/>
        </p:nvSpPr>
        <p:spPr>
          <a:xfrm>
            <a:off x="5878905" y="1828800"/>
            <a:ext cx="3265095" cy="11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what is the number of parameters in this FC layer?</a:t>
            </a:r>
            <a:b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A: 1.6B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22E9C9-18C2-41B5-9A5F-4698EA7F0F07}"/>
                  </a:ext>
                </a:extLst>
              </p14:cNvPr>
              <p14:cNvContentPartPr/>
              <p14:nvPr/>
            </p14:nvContentPartPr>
            <p14:xfrm>
              <a:off x="130320" y="777240"/>
              <a:ext cx="8694000" cy="348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22E9C9-18C2-41B5-9A5F-4698EA7F0F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960" y="767880"/>
                <a:ext cx="8712720" cy="350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1687602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  <a:p>
            <a:pPr lvl="1"/>
            <a:r>
              <a:rPr lang="en-US" dirty="0"/>
              <a:t>Features learned by CNN layers</a:t>
            </a:r>
          </a:p>
          <a:p>
            <a:pPr lvl="1"/>
            <a:r>
              <a:rPr lang="en-US" dirty="0"/>
              <a:t>Stride, padding </a:t>
            </a:r>
          </a:p>
          <a:p>
            <a:pPr lvl="1"/>
            <a:r>
              <a:rPr lang="en-US" dirty="0"/>
              <a:t>1x1 convolutions</a:t>
            </a:r>
          </a:p>
          <a:p>
            <a:pPr lvl="1"/>
            <a:r>
              <a:rPr lang="en-US" dirty="0"/>
              <a:t>Pooling layers</a:t>
            </a:r>
          </a:p>
          <a:p>
            <a:pPr lvl="1"/>
            <a:r>
              <a:rPr lang="en-US" dirty="0"/>
              <a:t>Fully-connected layers as convolutions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46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sp>
        <p:nvSpPr>
          <p:cNvPr id="706" name="Shape 706"/>
          <p:cNvSpPr/>
          <p:nvPr/>
        </p:nvSpPr>
        <p:spPr>
          <a:xfrm>
            <a:off x="1267100" y="3161375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Shape 707"/>
          <p:cNvSpPr/>
          <p:nvPr/>
        </p:nvSpPr>
        <p:spPr>
          <a:xfrm>
            <a:off x="2863350" y="3427175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8" name="Shape 708"/>
          <p:cNvCxnSpPr>
            <a:endCxn id="707" idx="2"/>
          </p:cNvCxnSpPr>
          <p:nvPr/>
        </p:nvCxnSpPr>
        <p:spPr>
          <a:xfrm rot="10800000" flipH="1">
            <a:off x="1373850" y="3568325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9" name="Shape 709"/>
          <p:cNvCxnSpPr>
            <a:endCxn id="707" idx="2"/>
          </p:cNvCxnSpPr>
          <p:nvPr/>
        </p:nvCxnSpPr>
        <p:spPr>
          <a:xfrm>
            <a:off x="1393350" y="3331025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0" name="Shape 710"/>
          <p:cNvCxnSpPr>
            <a:endCxn id="707" idx="2"/>
          </p:cNvCxnSpPr>
          <p:nvPr/>
        </p:nvCxnSpPr>
        <p:spPr>
          <a:xfrm>
            <a:off x="1529550" y="3181625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1" name="Shape 711"/>
          <p:cNvCxnSpPr>
            <a:endCxn id="707" idx="2"/>
          </p:cNvCxnSpPr>
          <p:nvPr/>
        </p:nvCxnSpPr>
        <p:spPr>
          <a:xfrm rot="10800000" flipH="1">
            <a:off x="1555650" y="3568325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2" name="Shape 712"/>
          <p:cNvSpPr txBox="1"/>
          <p:nvPr/>
        </p:nvSpPr>
        <p:spPr>
          <a:xfrm>
            <a:off x="1463200" y="448937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713" name="Shape 713"/>
          <p:cNvSpPr txBox="1"/>
          <p:nvPr/>
        </p:nvSpPr>
        <p:spPr>
          <a:xfrm>
            <a:off x="1827500" y="2416200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714" name="Shape 714"/>
          <p:cNvSpPr txBox="1"/>
          <p:nvPr/>
        </p:nvSpPr>
        <p:spPr>
          <a:xfrm>
            <a:off x="792588" y="4881007"/>
            <a:ext cx="491699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715" name="Shape 715"/>
          <p:cNvSpPr/>
          <p:nvPr/>
        </p:nvSpPr>
        <p:spPr>
          <a:xfrm>
            <a:off x="850575" y="2189375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Shape 716"/>
          <p:cNvSpPr txBox="1"/>
          <p:nvPr/>
        </p:nvSpPr>
        <p:spPr>
          <a:xfrm>
            <a:off x="3108425" y="1767000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717" name="Shape 717"/>
          <p:cNvCxnSpPr/>
          <p:nvPr/>
        </p:nvCxnSpPr>
        <p:spPr>
          <a:xfrm flipH="1">
            <a:off x="1977350" y="2008775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18" name="Shape 718"/>
          <p:cNvCxnSpPr/>
          <p:nvPr/>
        </p:nvCxnSpPr>
        <p:spPr>
          <a:xfrm flipH="1">
            <a:off x="1666350" y="2492300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19" name="Shape 719"/>
          <p:cNvCxnSpPr/>
          <p:nvPr/>
        </p:nvCxnSpPr>
        <p:spPr>
          <a:xfrm>
            <a:off x="3600600" y="3571625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20" name="Shape 720"/>
          <p:cNvSpPr txBox="1"/>
          <p:nvPr/>
        </p:nvSpPr>
        <p:spPr>
          <a:xfrm>
            <a:off x="3471125" y="3709475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721" name="Shape 721"/>
          <p:cNvSpPr/>
          <p:nvPr/>
        </p:nvSpPr>
        <p:spPr>
          <a:xfrm>
            <a:off x="6703650" y="2189375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Shape 722"/>
          <p:cNvSpPr txBox="1"/>
          <p:nvPr/>
        </p:nvSpPr>
        <p:spPr>
          <a:xfrm>
            <a:off x="6709050" y="1522200"/>
            <a:ext cx="18045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activation map</a:t>
            </a:r>
          </a:p>
        </p:txBody>
      </p:sp>
      <p:sp>
        <p:nvSpPr>
          <p:cNvPr id="723" name="Shape 723"/>
          <p:cNvSpPr txBox="1"/>
          <p:nvPr/>
        </p:nvSpPr>
        <p:spPr>
          <a:xfrm>
            <a:off x="6588143" y="4902854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724" name="Shape 724"/>
          <p:cNvSpPr txBox="1"/>
          <p:nvPr/>
        </p:nvSpPr>
        <p:spPr>
          <a:xfrm>
            <a:off x="7255653" y="444717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725" name="Shape 725"/>
          <p:cNvSpPr txBox="1"/>
          <p:nvPr/>
        </p:nvSpPr>
        <p:spPr>
          <a:xfrm>
            <a:off x="7660053" y="3036187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700687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1" name="Shape 731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32" name="Shape 732"/>
          <p:cNvSpPr txBox="1"/>
          <p:nvPr/>
        </p:nvSpPr>
        <p:spPr>
          <a:xfrm>
            <a:off x="3734100" y="21960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</p:txBody>
      </p:sp>
      <p:sp>
        <p:nvSpPr>
          <p:cNvPr id="733" name="Shape 733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34" name="Shape 734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35" name="Shape 735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4156433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1" name="Shape 741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42" name="Shape 742"/>
          <p:cNvSpPr txBox="1"/>
          <p:nvPr/>
        </p:nvSpPr>
        <p:spPr>
          <a:xfrm>
            <a:off x="3734100" y="21960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</p:txBody>
      </p:sp>
      <p:sp>
        <p:nvSpPr>
          <p:cNvPr id="743" name="Shape 743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44" name="Shape 744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45" name="Shape 745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2352198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/>
          <p:nvPr/>
        </p:nvSpPr>
        <p:spPr>
          <a:xfrm>
            <a:off x="3734100" y="21960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</p:txBody>
      </p:sp>
      <p:sp>
        <p:nvSpPr>
          <p:cNvPr id="752" name="Shape 75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53" name="Shape 75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54" name="Shape 75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755" name="Shape 75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397458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/>
        </p:nvSpPr>
        <p:spPr>
          <a:xfrm>
            <a:off x="3734100" y="21960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</p:txBody>
      </p:sp>
      <p:sp>
        <p:nvSpPr>
          <p:cNvPr id="762" name="Shape 76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63" name="Shape 76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64" name="Shape 76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765" name="Shape 76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157049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/>
          <p:nvPr/>
        </p:nvSpPr>
        <p:spPr>
          <a:xfrm>
            <a:off x="3734100" y="21960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=&gt; 5x5 output</a:t>
            </a:r>
          </a:p>
        </p:txBody>
      </p:sp>
      <p:sp>
        <p:nvSpPr>
          <p:cNvPr id="772" name="Shape 77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73" name="Shape 77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74" name="Shape 77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775" name="Shape 77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8744552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 txBox="1"/>
          <p:nvPr/>
        </p:nvSpPr>
        <p:spPr>
          <a:xfrm>
            <a:off x="4572300" y="18912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applied 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stride 2</a:t>
            </a:r>
          </a:p>
        </p:txBody>
      </p:sp>
      <p:sp>
        <p:nvSpPr>
          <p:cNvPr id="782" name="Shape 78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83" name="Shape 78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84" name="Shape 78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785" name="Shape 78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390708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/>
          <p:nvPr/>
        </p:nvSpPr>
        <p:spPr>
          <a:xfrm>
            <a:off x="4572300" y="18912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applied 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stride 2</a:t>
            </a:r>
          </a:p>
        </p:txBody>
      </p:sp>
      <p:sp>
        <p:nvSpPr>
          <p:cNvPr id="792" name="Shape 79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93" name="Shape 79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94" name="Shape 79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795" name="Shape 79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6062825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 txBox="1"/>
          <p:nvPr/>
        </p:nvSpPr>
        <p:spPr>
          <a:xfrm>
            <a:off x="4572300" y="18912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applied 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stride 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=&gt; 3x3 output!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Shape 80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803" name="Shape 80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804" name="Shape 80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805" name="Shape 80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350354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23EF0F9-D3C2-054E-BFAB-38CAEEF1474C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829527"/>
            <a:ext cx="5755680" cy="602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615200" y="3110727"/>
            <a:ext cx="430128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Example: 200x200 image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                40K hidden units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                Connection size: 10x10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		      4M parameters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079520" y="5577706"/>
            <a:ext cx="5064480" cy="100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Note: </a:t>
            </a:r>
            <a:br>
              <a:rPr lang="en-US" sz="2200" b="1" dirty="0">
                <a:solidFill>
                  <a:srgbClr val="FF0000"/>
                </a:solidFill>
                <a:latin typeface="FreeSans" charset="0"/>
              </a:rPr>
            </a:br>
            <a:r>
              <a:rPr lang="en-US" sz="2200" dirty="0">
                <a:latin typeface="FreeSans" charset="0"/>
              </a:rPr>
              <a:t>This parameterization is good when input image is registered (e.g., face recognition).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3200" dirty="0">
                <a:solidFill>
                  <a:prstClr val="black"/>
                </a:solidFill>
              </a:rPr>
              <a:t>Assumption 1: Locally Connected Layer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45E003-30F8-47CB-8550-916D2572675E}"/>
                  </a:ext>
                </a:extLst>
              </p14:cNvPr>
              <p14:cNvContentPartPr/>
              <p14:nvPr/>
            </p14:nvContentPartPr>
            <p14:xfrm>
              <a:off x="830160" y="274320"/>
              <a:ext cx="7747560" cy="461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45E003-30F8-47CB-8550-916D257267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0800" y="264960"/>
                <a:ext cx="7766280" cy="46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6696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/>
          <p:nvPr/>
        </p:nvSpPr>
        <p:spPr>
          <a:xfrm>
            <a:off x="4572300" y="18912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applied 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stride 3?</a:t>
            </a:r>
          </a:p>
        </p:txBody>
      </p:sp>
      <p:sp>
        <p:nvSpPr>
          <p:cNvPr id="812" name="Shape 81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813" name="Shape 81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814" name="Shape 81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815" name="Shape 81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204487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 txBox="1"/>
          <p:nvPr/>
        </p:nvSpPr>
        <p:spPr>
          <a:xfrm>
            <a:off x="4572300" y="18912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applied 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stride 3?</a:t>
            </a:r>
          </a:p>
        </p:txBody>
      </p:sp>
      <p:sp>
        <p:nvSpPr>
          <p:cNvPr id="822" name="Shape 82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823" name="Shape 82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824" name="Shape 82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825" name="Shape 82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26" name="Shape 826"/>
          <p:cNvSpPr txBox="1"/>
          <p:nvPr/>
        </p:nvSpPr>
        <p:spPr>
          <a:xfrm>
            <a:off x="4689650" y="3506550"/>
            <a:ext cx="3972000" cy="121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doesn’t fit!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cannot apply 3x3 filter on 7x7 input with stride 3.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9170098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2" name="Shape 832"/>
          <p:cNvGraphicFramePr/>
          <p:nvPr/>
        </p:nvGraphicFramePr>
        <p:xfrm>
          <a:off x="454925" y="16986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833" name="Shape 833"/>
          <p:cNvCxnSpPr/>
          <p:nvPr/>
        </p:nvCxnSpPr>
        <p:spPr>
          <a:xfrm>
            <a:off x="464475" y="1485675"/>
            <a:ext cx="2695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34" name="Shape 834"/>
          <p:cNvSpPr txBox="1"/>
          <p:nvPr/>
        </p:nvSpPr>
        <p:spPr>
          <a:xfrm>
            <a:off x="1357025" y="948325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Shape 835"/>
          <p:cNvSpPr txBox="1"/>
          <p:nvPr/>
        </p:nvSpPr>
        <p:spPr>
          <a:xfrm>
            <a:off x="3412900" y="2667225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6" name="Shape 836"/>
          <p:cNvCxnSpPr/>
          <p:nvPr/>
        </p:nvCxnSpPr>
        <p:spPr>
          <a:xfrm>
            <a:off x="3300300" y="1708000"/>
            <a:ext cx="0" cy="2595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37" name="Shape 837"/>
          <p:cNvSpPr txBox="1"/>
          <p:nvPr/>
        </p:nvSpPr>
        <p:spPr>
          <a:xfrm>
            <a:off x="844575" y="2799687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Shape 838"/>
          <p:cNvSpPr txBox="1"/>
          <p:nvPr/>
        </p:nvSpPr>
        <p:spPr>
          <a:xfrm>
            <a:off x="1618875" y="2023137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Shape 839"/>
          <p:cNvSpPr txBox="1"/>
          <p:nvPr/>
        </p:nvSpPr>
        <p:spPr>
          <a:xfrm>
            <a:off x="4608425" y="1421925"/>
            <a:ext cx="4535700" cy="24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size: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 - F) / stride + 1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N = 7, F = 3: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1 =&gt; (7 - 3)/1 + 1 = 5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2 =&gt; (7 - 3)/2 + 1 = 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3 =&gt; (7 - 3)/3 + 1 = 2.33 :\</a:t>
            </a: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7521914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 txBox="1"/>
          <p:nvPr/>
        </p:nvSpPr>
        <p:spPr>
          <a:xfrm>
            <a:off x="212775" y="991275"/>
            <a:ext cx="8548200" cy="60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Remember back to…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32x32 input convolved repeatedly with 5x5 filters shrinks volumes spatially!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(32 -&gt; 28 -&gt; 24 ...). Shrinking too fast is not good, doesn’t work well.</a:t>
            </a:r>
          </a:p>
        </p:txBody>
      </p:sp>
      <p:sp>
        <p:nvSpPr>
          <p:cNvPr id="871" name="Shape 871"/>
          <p:cNvSpPr/>
          <p:nvPr/>
        </p:nvSpPr>
        <p:spPr>
          <a:xfrm>
            <a:off x="212775" y="24404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Shape 872"/>
          <p:cNvSpPr txBox="1"/>
          <p:nvPr/>
        </p:nvSpPr>
        <p:spPr>
          <a:xfrm>
            <a:off x="825400" y="47404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873" name="Shape 873"/>
          <p:cNvSpPr txBox="1"/>
          <p:nvPr/>
        </p:nvSpPr>
        <p:spPr>
          <a:xfrm>
            <a:off x="1189700" y="26672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874" name="Shape 874"/>
          <p:cNvSpPr txBox="1"/>
          <p:nvPr/>
        </p:nvSpPr>
        <p:spPr>
          <a:xfrm>
            <a:off x="154787" y="51320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875" name="Shape 875"/>
          <p:cNvCxnSpPr/>
          <p:nvPr/>
        </p:nvCxnSpPr>
        <p:spPr>
          <a:xfrm>
            <a:off x="1517575" y="371905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76" name="Shape 876"/>
          <p:cNvSpPr txBox="1"/>
          <p:nvPr/>
        </p:nvSpPr>
        <p:spPr>
          <a:xfrm>
            <a:off x="1556900" y="373330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e.g. 6 5x5x3 filters</a:t>
            </a:r>
          </a:p>
        </p:txBody>
      </p:sp>
      <p:sp>
        <p:nvSpPr>
          <p:cNvPr id="877" name="Shape 877"/>
          <p:cNvSpPr/>
          <p:nvPr/>
        </p:nvSpPr>
        <p:spPr>
          <a:xfrm>
            <a:off x="2727375" y="244040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Shape 878"/>
          <p:cNvSpPr txBox="1"/>
          <p:nvPr/>
        </p:nvSpPr>
        <p:spPr>
          <a:xfrm>
            <a:off x="3340000" y="47404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879" name="Shape 879"/>
          <p:cNvSpPr txBox="1"/>
          <p:nvPr/>
        </p:nvSpPr>
        <p:spPr>
          <a:xfrm>
            <a:off x="3704300" y="26672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880" name="Shape 880"/>
          <p:cNvSpPr txBox="1"/>
          <p:nvPr/>
        </p:nvSpPr>
        <p:spPr>
          <a:xfrm>
            <a:off x="2669387" y="51320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881" name="Shape 881"/>
          <p:cNvCxnSpPr/>
          <p:nvPr/>
        </p:nvCxnSpPr>
        <p:spPr>
          <a:xfrm>
            <a:off x="4260775" y="371905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82" name="Shape 882"/>
          <p:cNvSpPr txBox="1"/>
          <p:nvPr/>
        </p:nvSpPr>
        <p:spPr>
          <a:xfrm>
            <a:off x="4300100" y="3733300"/>
            <a:ext cx="10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e.g. 10 5x5x</a:t>
            </a:r>
            <a:r>
              <a:rPr lang="en" sz="1800" b="1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" sz="18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filters</a:t>
            </a:r>
          </a:p>
        </p:txBody>
      </p:sp>
      <p:sp>
        <p:nvSpPr>
          <p:cNvPr id="883" name="Shape 883"/>
          <p:cNvSpPr/>
          <p:nvPr/>
        </p:nvSpPr>
        <p:spPr>
          <a:xfrm>
            <a:off x="5470575" y="2440400"/>
            <a:ext cx="956400" cy="2757900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4" name="Shape 884"/>
          <p:cNvCxnSpPr/>
          <p:nvPr/>
        </p:nvCxnSpPr>
        <p:spPr>
          <a:xfrm>
            <a:off x="6851575" y="371905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85" name="Shape 885"/>
          <p:cNvSpPr txBox="1"/>
          <p:nvPr/>
        </p:nvSpPr>
        <p:spPr>
          <a:xfrm>
            <a:off x="6890900" y="373330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ReLU</a:t>
            </a:r>
          </a:p>
        </p:txBody>
      </p:sp>
      <p:sp>
        <p:nvSpPr>
          <p:cNvPr id="886" name="Shape 886"/>
          <p:cNvSpPr txBox="1"/>
          <p:nvPr/>
        </p:nvSpPr>
        <p:spPr>
          <a:xfrm>
            <a:off x="8107500" y="3474250"/>
            <a:ext cx="9564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</a:p>
        </p:txBody>
      </p:sp>
      <p:sp>
        <p:nvSpPr>
          <p:cNvPr id="887" name="Shape 887"/>
          <p:cNvSpPr txBox="1"/>
          <p:nvPr/>
        </p:nvSpPr>
        <p:spPr>
          <a:xfrm>
            <a:off x="5336387" y="51320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888" name="Shape 888"/>
          <p:cNvSpPr txBox="1"/>
          <p:nvPr/>
        </p:nvSpPr>
        <p:spPr>
          <a:xfrm>
            <a:off x="6083200" y="47404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sp>
        <p:nvSpPr>
          <p:cNvPr id="889" name="Shape 889"/>
          <p:cNvSpPr txBox="1"/>
          <p:nvPr/>
        </p:nvSpPr>
        <p:spPr>
          <a:xfrm>
            <a:off x="6447500" y="26672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1212695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 txBox="1"/>
          <p:nvPr/>
        </p:nvSpPr>
        <p:spPr>
          <a:xfrm>
            <a:off x="264125" y="106672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practice: Common to zero pad the border</a:t>
            </a:r>
          </a:p>
        </p:txBody>
      </p:sp>
      <p:graphicFrame>
        <p:nvGraphicFramePr>
          <p:cNvPr id="846" name="Shape 846"/>
          <p:cNvGraphicFramePr/>
          <p:nvPr/>
        </p:nvGraphicFramePr>
        <p:xfrm>
          <a:off x="377401" y="1804425"/>
          <a:ext cx="2679975" cy="41145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47" name="Shape 847"/>
          <p:cNvSpPr txBox="1"/>
          <p:nvPr/>
        </p:nvSpPr>
        <p:spPr>
          <a:xfrm>
            <a:off x="3299125" y="1880625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input 7x7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3x3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filter, applied with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1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 with 1 pixel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border =&gt; what is the output?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Shape 848"/>
          <p:cNvSpPr txBox="1"/>
          <p:nvPr/>
        </p:nvSpPr>
        <p:spPr>
          <a:xfrm>
            <a:off x="5021575" y="4069275"/>
            <a:ext cx="2892600" cy="12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(recall:)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(N - F) / stride + 1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143602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/>
          <p:nvPr/>
        </p:nvSpPr>
        <p:spPr>
          <a:xfrm>
            <a:off x="264125" y="106672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practice: Common to zero pad the border</a:t>
            </a:r>
          </a:p>
        </p:txBody>
      </p:sp>
      <p:sp>
        <p:nvSpPr>
          <p:cNvPr id="855" name="Shape 855"/>
          <p:cNvSpPr txBox="1"/>
          <p:nvPr/>
        </p:nvSpPr>
        <p:spPr>
          <a:xfrm>
            <a:off x="3299125" y="1880625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input 7x7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3x3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filter, applied with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1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 with 1 pixel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border =&gt; what is the output?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output!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56" name="Shape 856"/>
          <p:cNvGraphicFramePr/>
          <p:nvPr/>
        </p:nvGraphicFramePr>
        <p:xfrm>
          <a:off x="377401" y="1804425"/>
          <a:ext cx="2679975" cy="41145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34445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 txBox="1"/>
          <p:nvPr/>
        </p:nvSpPr>
        <p:spPr>
          <a:xfrm>
            <a:off x="264125" y="106672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practice: Common to zero pad the border</a:t>
            </a:r>
          </a:p>
        </p:txBody>
      </p:sp>
      <p:sp>
        <p:nvSpPr>
          <p:cNvPr id="863" name="Shape 863"/>
          <p:cNvSpPr txBox="1"/>
          <p:nvPr/>
        </p:nvSpPr>
        <p:spPr>
          <a:xfrm>
            <a:off x="3299125" y="1880625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input 7x7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3x3</a:t>
            </a: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filter, applied with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1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 with 1 pixel</a:t>
            </a: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border =&gt; what is the output?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output!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general, common to see CONV layers with stride 1, filters of size </a:t>
            </a:r>
            <a:r>
              <a:rPr lang="en" sz="2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FxF</a:t>
            </a: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zero-padding with (F-1)/2. (will preserve size 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e.g. F = 3 =&gt; zero pad with 1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F = 5 =&gt; zero pad with 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F = 7 =&gt; zero pad with 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64" name="Shape 864"/>
          <p:cNvGraphicFramePr/>
          <p:nvPr/>
        </p:nvGraphicFramePr>
        <p:xfrm>
          <a:off x="377401" y="1804425"/>
          <a:ext cx="2679975" cy="41145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7266806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 txBox="1"/>
          <p:nvPr/>
        </p:nvSpPr>
        <p:spPr>
          <a:xfrm>
            <a:off x="264125" y="1066725"/>
            <a:ext cx="30147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896" name="Shape 896"/>
          <p:cNvSpPr txBox="1"/>
          <p:nvPr/>
        </p:nvSpPr>
        <p:spPr>
          <a:xfrm>
            <a:off x="202800" y="2150525"/>
            <a:ext cx="57213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volume: </a:t>
            </a: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5x5 filters with stride 1, pad 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volume size: ?</a:t>
            </a:r>
          </a:p>
        </p:txBody>
      </p:sp>
      <p:sp>
        <p:nvSpPr>
          <p:cNvPr id="897" name="Shape 897"/>
          <p:cNvSpPr/>
          <p:nvPr/>
        </p:nvSpPr>
        <p:spPr>
          <a:xfrm>
            <a:off x="6564404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8" name="Shape 898"/>
          <p:cNvCxnSpPr/>
          <p:nvPr/>
        </p:nvCxnSpPr>
        <p:spPr>
          <a:xfrm>
            <a:off x="7385371" y="195075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99" name="Shape 899"/>
          <p:cNvSpPr/>
          <p:nvPr/>
        </p:nvSpPr>
        <p:spPr>
          <a:xfrm>
            <a:off x="8287868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0262188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 txBox="1"/>
          <p:nvPr/>
        </p:nvSpPr>
        <p:spPr>
          <a:xfrm>
            <a:off x="264125" y="1066725"/>
            <a:ext cx="30147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906" name="Shape 906"/>
          <p:cNvSpPr txBox="1"/>
          <p:nvPr/>
        </p:nvSpPr>
        <p:spPr>
          <a:xfrm>
            <a:off x="202800" y="2150525"/>
            <a:ext cx="65571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volume: </a:t>
            </a:r>
            <a:r>
              <a:rPr lang="en" sz="30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32x32</a:t>
            </a: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000" kern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5x5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filters with stride 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pad </a:t>
            </a:r>
            <a:r>
              <a:rPr lang="en" sz="3000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volume size: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+2*</a:t>
            </a:r>
            <a:r>
              <a:rPr lang="en" sz="3000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3000" kern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)/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+1 = 32 spatially, so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</a:t>
            </a:r>
            <a:r>
              <a:rPr lang="en" sz="30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907" name="Shape 907"/>
          <p:cNvSpPr/>
          <p:nvPr/>
        </p:nvSpPr>
        <p:spPr>
          <a:xfrm>
            <a:off x="6564404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8" name="Shape 908"/>
          <p:cNvCxnSpPr/>
          <p:nvPr/>
        </p:nvCxnSpPr>
        <p:spPr>
          <a:xfrm>
            <a:off x="7385371" y="195075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09" name="Shape 909"/>
          <p:cNvSpPr/>
          <p:nvPr/>
        </p:nvSpPr>
        <p:spPr>
          <a:xfrm>
            <a:off x="8287868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1471223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 txBox="1"/>
          <p:nvPr/>
        </p:nvSpPr>
        <p:spPr>
          <a:xfrm>
            <a:off x="264125" y="1066725"/>
            <a:ext cx="30147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916" name="Shape 916"/>
          <p:cNvSpPr txBox="1"/>
          <p:nvPr/>
        </p:nvSpPr>
        <p:spPr>
          <a:xfrm>
            <a:off x="202800" y="2150525"/>
            <a:ext cx="64827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volume: </a:t>
            </a: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5x5 filters with stride 1, pad 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parameters in this layer?</a:t>
            </a:r>
          </a:p>
        </p:txBody>
      </p:sp>
      <p:sp>
        <p:nvSpPr>
          <p:cNvPr id="917" name="Shape 917"/>
          <p:cNvSpPr/>
          <p:nvPr/>
        </p:nvSpPr>
        <p:spPr>
          <a:xfrm>
            <a:off x="6564404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8" name="Shape 918"/>
          <p:cNvCxnSpPr/>
          <p:nvPr/>
        </p:nvCxnSpPr>
        <p:spPr>
          <a:xfrm>
            <a:off x="7385371" y="195075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19" name="Shape 919"/>
          <p:cNvSpPr/>
          <p:nvPr/>
        </p:nvSpPr>
        <p:spPr>
          <a:xfrm>
            <a:off x="8287868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29520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2CC5D87-E287-824D-BE18-FC2934BE27F0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829527"/>
            <a:ext cx="5755680" cy="602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037760" y="995145"/>
            <a:ext cx="510624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STATIONARITY? </a:t>
            </a:r>
            <a:br>
              <a:rPr lang="en-US" sz="2200" b="1" dirty="0">
                <a:solidFill>
                  <a:srgbClr val="FF0000"/>
                </a:solidFill>
                <a:latin typeface="FreeSans" charset="0"/>
              </a:rPr>
            </a:br>
            <a:r>
              <a:rPr lang="en-US" sz="2200" dirty="0">
                <a:latin typeface="FreeSans" charset="0"/>
              </a:rPr>
              <a:t>Statistics similar at all locations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48192" name="SMARTInkShape-Group456"/>
          <p:cNvGrpSpPr/>
          <p:nvPr/>
        </p:nvGrpSpPr>
        <p:grpSpPr>
          <a:xfrm>
            <a:off x="910828" y="2446833"/>
            <a:ext cx="651866" cy="1080395"/>
            <a:chOff x="910828" y="2446833"/>
            <a:chExt cx="651866" cy="1080395"/>
          </a:xfrm>
        </p:grpSpPr>
        <p:sp>
          <p:nvSpPr>
            <p:cNvPr id="48190" name="SMARTInkShape-1899"/>
            <p:cNvSpPr/>
            <p:nvPr>
              <p:custDataLst>
                <p:tags r:id="rId70"/>
              </p:custDataLst>
            </p:nvPr>
          </p:nvSpPr>
          <p:spPr bwMode="auto">
            <a:xfrm>
              <a:off x="910828" y="2446833"/>
              <a:ext cx="651866" cy="1069286"/>
            </a:xfrm>
            <a:custGeom>
              <a:avLst/>
              <a:gdLst/>
              <a:ahLst/>
              <a:cxnLst/>
              <a:rect l="0" t="0" r="0" b="0"/>
              <a:pathLst>
                <a:path w="651866" h="1069286">
                  <a:moveTo>
                    <a:pt x="17860" y="633909"/>
                  </a:moveTo>
                  <a:lnTo>
                    <a:pt x="17860" y="633909"/>
                  </a:lnTo>
                  <a:lnTo>
                    <a:pt x="37287" y="617128"/>
                  </a:lnTo>
                  <a:lnTo>
                    <a:pt x="73812" y="587051"/>
                  </a:lnTo>
                  <a:lnTo>
                    <a:pt x="111852" y="555752"/>
                  </a:lnTo>
                  <a:lnTo>
                    <a:pt x="151433" y="518017"/>
                  </a:lnTo>
                  <a:lnTo>
                    <a:pt x="190137" y="479476"/>
                  </a:lnTo>
                  <a:lnTo>
                    <a:pt x="232516" y="437110"/>
                  </a:lnTo>
                  <a:lnTo>
                    <a:pt x="276866" y="392762"/>
                  </a:lnTo>
                  <a:lnTo>
                    <a:pt x="307404" y="351935"/>
                  </a:lnTo>
                  <a:lnTo>
                    <a:pt x="346950" y="317412"/>
                  </a:lnTo>
                  <a:lnTo>
                    <a:pt x="383718" y="282444"/>
                  </a:lnTo>
                  <a:lnTo>
                    <a:pt x="419645" y="249299"/>
                  </a:lnTo>
                  <a:lnTo>
                    <a:pt x="459597" y="209941"/>
                  </a:lnTo>
                  <a:lnTo>
                    <a:pt x="500614" y="171648"/>
                  </a:lnTo>
                  <a:lnTo>
                    <a:pt x="524369" y="149678"/>
                  </a:lnTo>
                  <a:lnTo>
                    <a:pt x="559707" y="107663"/>
                  </a:lnTo>
                  <a:lnTo>
                    <a:pt x="595668" y="65421"/>
                  </a:lnTo>
                  <a:lnTo>
                    <a:pt x="612066" y="46725"/>
                  </a:lnTo>
                  <a:lnTo>
                    <a:pt x="632803" y="2426"/>
                  </a:lnTo>
                  <a:lnTo>
                    <a:pt x="633473" y="1023"/>
                  </a:lnTo>
                  <a:lnTo>
                    <a:pt x="632659" y="649"/>
                  </a:lnTo>
                  <a:lnTo>
                    <a:pt x="626273" y="0"/>
                  </a:lnTo>
                  <a:lnTo>
                    <a:pt x="620692" y="4671"/>
                  </a:lnTo>
                  <a:lnTo>
                    <a:pt x="618168" y="12273"/>
                  </a:lnTo>
                  <a:lnTo>
                    <a:pt x="609258" y="54565"/>
                  </a:lnTo>
                  <a:lnTo>
                    <a:pt x="610469" y="83236"/>
                  </a:lnTo>
                  <a:lnTo>
                    <a:pt x="615027" y="118999"/>
                  </a:lnTo>
                  <a:lnTo>
                    <a:pt x="616919" y="159430"/>
                  </a:lnTo>
                  <a:lnTo>
                    <a:pt x="623173" y="200342"/>
                  </a:lnTo>
                  <a:lnTo>
                    <a:pt x="630964" y="240536"/>
                  </a:lnTo>
                  <a:lnTo>
                    <a:pt x="636053" y="275049"/>
                  </a:lnTo>
                  <a:lnTo>
                    <a:pt x="641578" y="319276"/>
                  </a:lnTo>
                  <a:lnTo>
                    <a:pt x="642535" y="361760"/>
                  </a:lnTo>
                  <a:lnTo>
                    <a:pt x="642759" y="392238"/>
                  </a:lnTo>
                  <a:lnTo>
                    <a:pt x="645530" y="434641"/>
                  </a:lnTo>
                  <a:lnTo>
                    <a:pt x="651033" y="478206"/>
                  </a:lnTo>
                  <a:lnTo>
                    <a:pt x="651702" y="522051"/>
                  </a:lnTo>
                  <a:lnTo>
                    <a:pt x="651835" y="563968"/>
                  </a:lnTo>
                  <a:lnTo>
                    <a:pt x="651865" y="594271"/>
                  </a:lnTo>
                  <a:lnTo>
                    <a:pt x="650873" y="595578"/>
                  </a:lnTo>
                  <a:lnTo>
                    <a:pt x="629084" y="602829"/>
                  </a:lnTo>
                  <a:lnTo>
                    <a:pt x="593133" y="609201"/>
                  </a:lnTo>
                  <a:lnTo>
                    <a:pt x="563689" y="619312"/>
                  </a:lnTo>
                  <a:lnTo>
                    <a:pt x="538759" y="629584"/>
                  </a:lnTo>
                  <a:lnTo>
                    <a:pt x="525198" y="633971"/>
                  </a:lnTo>
                  <a:lnTo>
                    <a:pt x="482136" y="658066"/>
                  </a:lnTo>
                  <a:lnTo>
                    <a:pt x="445104" y="684948"/>
                  </a:lnTo>
                  <a:lnTo>
                    <a:pt x="401654" y="716980"/>
                  </a:lnTo>
                  <a:lnTo>
                    <a:pt x="357164" y="759281"/>
                  </a:lnTo>
                  <a:lnTo>
                    <a:pt x="318818" y="797360"/>
                  </a:lnTo>
                  <a:lnTo>
                    <a:pt x="284965" y="831167"/>
                  </a:lnTo>
                  <a:lnTo>
                    <a:pt x="242711" y="873406"/>
                  </a:lnTo>
                  <a:lnTo>
                    <a:pt x="204709" y="916549"/>
                  </a:lnTo>
                  <a:lnTo>
                    <a:pt x="162659" y="954763"/>
                  </a:lnTo>
                  <a:lnTo>
                    <a:pt x="122477" y="992816"/>
                  </a:lnTo>
                  <a:lnTo>
                    <a:pt x="78344" y="1028689"/>
                  </a:lnTo>
                  <a:lnTo>
                    <a:pt x="34627" y="1056407"/>
                  </a:lnTo>
                  <a:lnTo>
                    <a:pt x="5148" y="1069285"/>
                  </a:lnTo>
                  <a:lnTo>
                    <a:pt x="3432" y="1069019"/>
                  </a:lnTo>
                  <a:lnTo>
                    <a:pt x="0" y="10625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191" name="SMARTInkShape-1900"/>
            <p:cNvSpPr/>
            <p:nvPr>
              <p:custDataLst>
                <p:tags r:id="rId71"/>
              </p:custDataLst>
            </p:nvPr>
          </p:nvSpPr>
          <p:spPr bwMode="auto">
            <a:xfrm>
              <a:off x="910828" y="3018234"/>
              <a:ext cx="17861" cy="508994"/>
            </a:xfrm>
            <a:custGeom>
              <a:avLst/>
              <a:gdLst/>
              <a:ahLst/>
              <a:cxnLst/>
              <a:rect l="0" t="0" r="0" b="0"/>
              <a:pathLst>
                <a:path w="17861" h="508994">
                  <a:moveTo>
                    <a:pt x="0" y="0"/>
                  </a:moveTo>
                  <a:lnTo>
                    <a:pt x="0" y="0"/>
                  </a:lnTo>
                  <a:lnTo>
                    <a:pt x="0" y="41108"/>
                  </a:lnTo>
                  <a:lnTo>
                    <a:pt x="0" y="78326"/>
                  </a:lnTo>
                  <a:lnTo>
                    <a:pt x="4741" y="117576"/>
                  </a:lnTo>
                  <a:lnTo>
                    <a:pt x="7689" y="154341"/>
                  </a:lnTo>
                  <a:lnTo>
                    <a:pt x="8378" y="183690"/>
                  </a:lnTo>
                  <a:lnTo>
                    <a:pt x="8821" y="227336"/>
                  </a:lnTo>
                  <a:lnTo>
                    <a:pt x="8898" y="260726"/>
                  </a:lnTo>
                  <a:lnTo>
                    <a:pt x="8920" y="302038"/>
                  </a:lnTo>
                  <a:lnTo>
                    <a:pt x="8927" y="345697"/>
                  </a:lnTo>
                  <a:lnTo>
                    <a:pt x="8929" y="385313"/>
                  </a:lnTo>
                  <a:lnTo>
                    <a:pt x="8930" y="421981"/>
                  </a:lnTo>
                  <a:lnTo>
                    <a:pt x="8930" y="460092"/>
                  </a:lnTo>
                  <a:lnTo>
                    <a:pt x="9922" y="474361"/>
                  </a:lnTo>
                  <a:lnTo>
                    <a:pt x="17860" y="5089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195" name="SMARTInkShape-Group457"/>
          <p:cNvGrpSpPr/>
          <p:nvPr/>
        </p:nvGrpSpPr>
        <p:grpSpPr>
          <a:xfrm>
            <a:off x="4172258" y="3656449"/>
            <a:ext cx="444207" cy="441439"/>
            <a:chOff x="4172258" y="3656449"/>
            <a:chExt cx="444207" cy="441439"/>
          </a:xfrm>
        </p:grpSpPr>
        <p:sp>
          <p:nvSpPr>
            <p:cNvPr id="48193" name="SMARTInkShape-1901"/>
            <p:cNvSpPr/>
            <p:nvPr>
              <p:custDataLst>
                <p:tags r:id="rId68"/>
              </p:custDataLst>
            </p:nvPr>
          </p:nvSpPr>
          <p:spPr bwMode="auto">
            <a:xfrm>
              <a:off x="4368335" y="3842155"/>
              <a:ext cx="50370" cy="91462"/>
            </a:xfrm>
            <a:custGeom>
              <a:avLst/>
              <a:gdLst/>
              <a:ahLst/>
              <a:cxnLst/>
              <a:rect l="0" t="0" r="0" b="0"/>
              <a:pathLst>
                <a:path w="50370" h="91462">
                  <a:moveTo>
                    <a:pt x="25071" y="42259"/>
                  </a:moveTo>
                  <a:lnTo>
                    <a:pt x="25071" y="42259"/>
                  </a:lnTo>
                  <a:lnTo>
                    <a:pt x="25071" y="17188"/>
                  </a:lnTo>
                  <a:lnTo>
                    <a:pt x="24079" y="16615"/>
                  </a:lnTo>
                  <a:lnTo>
                    <a:pt x="20331" y="15979"/>
                  </a:lnTo>
                  <a:lnTo>
                    <a:pt x="15358" y="18342"/>
                  </a:lnTo>
                  <a:lnTo>
                    <a:pt x="12643" y="20361"/>
                  </a:lnTo>
                  <a:lnTo>
                    <a:pt x="4081" y="32684"/>
                  </a:lnTo>
                  <a:lnTo>
                    <a:pt x="0" y="53643"/>
                  </a:lnTo>
                  <a:lnTo>
                    <a:pt x="3531" y="78705"/>
                  </a:lnTo>
                  <a:lnTo>
                    <a:pt x="8222" y="88223"/>
                  </a:lnTo>
                  <a:lnTo>
                    <a:pt x="10862" y="90761"/>
                  </a:lnTo>
                  <a:lnTo>
                    <a:pt x="14606" y="91461"/>
                  </a:lnTo>
                  <a:lnTo>
                    <a:pt x="24058" y="89593"/>
                  </a:lnTo>
                  <a:lnTo>
                    <a:pt x="40536" y="78222"/>
                  </a:lnTo>
                  <a:lnTo>
                    <a:pt x="46827" y="67833"/>
                  </a:lnTo>
                  <a:lnTo>
                    <a:pt x="50369" y="48183"/>
                  </a:lnTo>
                  <a:lnTo>
                    <a:pt x="50205" y="32986"/>
                  </a:lnTo>
                  <a:lnTo>
                    <a:pt x="44085" y="5674"/>
                  </a:lnTo>
                  <a:lnTo>
                    <a:pt x="42708" y="2986"/>
                  </a:lnTo>
                  <a:lnTo>
                    <a:pt x="40797" y="1195"/>
                  </a:lnTo>
                  <a:lnTo>
                    <a:pt x="38532" y="0"/>
                  </a:lnTo>
                  <a:lnTo>
                    <a:pt x="37022" y="196"/>
                  </a:lnTo>
                  <a:lnTo>
                    <a:pt x="36015" y="1318"/>
                  </a:lnTo>
                  <a:lnTo>
                    <a:pt x="27110" y="25509"/>
                  </a:lnTo>
                  <a:lnTo>
                    <a:pt x="25474" y="38950"/>
                  </a:lnTo>
                  <a:lnTo>
                    <a:pt x="27896" y="43434"/>
                  </a:lnTo>
                  <a:lnTo>
                    <a:pt x="29931" y="46019"/>
                  </a:lnTo>
                  <a:lnTo>
                    <a:pt x="32280" y="46750"/>
                  </a:lnTo>
                  <a:lnTo>
                    <a:pt x="42931" y="422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194" name="SMARTInkShape-1902"/>
            <p:cNvSpPr/>
            <p:nvPr>
              <p:custDataLst>
                <p:tags r:id="rId69"/>
              </p:custDataLst>
            </p:nvPr>
          </p:nvSpPr>
          <p:spPr bwMode="auto">
            <a:xfrm>
              <a:off x="4172258" y="3656449"/>
              <a:ext cx="444207" cy="441439"/>
            </a:xfrm>
            <a:custGeom>
              <a:avLst/>
              <a:gdLst/>
              <a:ahLst/>
              <a:cxnLst/>
              <a:rect l="0" t="0" r="0" b="0"/>
              <a:pathLst>
                <a:path w="444207" h="441439">
                  <a:moveTo>
                    <a:pt x="78273" y="40442"/>
                  </a:moveTo>
                  <a:lnTo>
                    <a:pt x="78273" y="40442"/>
                  </a:lnTo>
                  <a:lnTo>
                    <a:pt x="73533" y="35701"/>
                  </a:lnTo>
                  <a:lnTo>
                    <a:pt x="71205" y="28082"/>
                  </a:lnTo>
                  <a:lnTo>
                    <a:pt x="70585" y="23272"/>
                  </a:lnTo>
                  <a:lnTo>
                    <a:pt x="69179" y="20065"/>
                  </a:lnTo>
                  <a:lnTo>
                    <a:pt x="67249" y="17928"/>
                  </a:lnTo>
                  <a:lnTo>
                    <a:pt x="62459" y="15553"/>
                  </a:lnTo>
                  <a:lnTo>
                    <a:pt x="48385" y="13903"/>
                  </a:lnTo>
                  <a:lnTo>
                    <a:pt x="45449" y="15804"/>
                  </a:lnTo>
                  <a:lnTo>
                    <a:pt x="39542" y="23207"/>
                  </a:lnTo>
                  <a:lnTo>
                    <a:pt x="36254" y="30467"/>
                  </a:lnTo>
                  <a:lnTo>
                    <a:pt x="24142" y="71353"/>
                  </a:lnTo>
                  <a:lnTo>
                    <a:pt x="17420" y="115670"/>
                  </a:lnTo>
                  <a:lnTo>
                    <a:pt x="13855" y="131093"/>
                  </a:lnTo>
                  <a:lnTo>
                    <a:pt x="1623" y="167804"/>
                  </a:lnTo>
                  <a:lnTo>
                    <a:pt x="0" y="199777"/>
                  </a:lnTo>
                  <a:lnTo>
                    <a:pt x="5191" y="243490"/>
                  </a:lnTo>
                  <a:lnTo>
                    <a:pt x="8090" y="261654"/>
                  </a:lnTo>
                  <a:lnTo>
                    <a:pt x="28841" y="300971"/>
                  </a:lnTo>
                  <a:lnTo>
                    <a:pt x="61869" y="341166"/>
                  </a:lnTo>
                  <a:lnTo>
                    <a:pt x="75427" y="375274"/>
                  </a:lnTo>
                  <a:lnTo>
                    <a:pt x="82451" y="395528"/>
                  </a:lnTo>
                  <a:lnTo>
                    <a:pt x="100016" y="412771"/>
                  </a:lnTo>
                  <a:lnTo>
                    <a:pt x="119332" y="425708"/>
                  </a:lnTo>
                  <a:lnTo>
                    <a:pt x="137623" y="431084"/>
                  </a:lnTo>
                  <a:lnTo>
                    <a:pt x="181682" y="433050"/>
                  </a:lnTo>
                  <a:lnTo>
                    <a:pt x="204824" y="435905"/>
                  </a:lnTo>
                  <a:lnTo>
                    <a:pt x="248140" y="441438"/>
                  </a:lnTo>
                  <a:lnTo>
                    <a:pt x="283696" y="439465"/>
                  </a:lnTo>
                  <a:lnTo>
                    <a:pt x="328310" y="426032"/>
                  </a:lnTo>
                  <a:lnTo>
                    <a:pt x="355095" y="409242"/>
                  </a:lnTo>
                  <a:lnTo>
                    <a:pt x="388167" y="369018"/>
                  </a:lnTo>
                  <a:lnTo>
                    <a:pt x="409362" y="327595"/>
                  </a:lnTo>
                  <a:lnTo>
                    <a:pt x="423103" y="290750"/>
                  </a:lnTo>
                  <a:lnTo>
                    <a:pt x="435238" y="250185"/>
                  </a:lnTo>
                  <a:lnTo>
                    <a:pt x="442288" y="227650"/>
                  </a:lnTo>
                  <a:lnTo>
                    <a:pt x="444206" y="185151"/>
                  </a:lnTo>
                  <a:lnTo>
                    <a:pt x="441690" y="163355"/>
                  </a:lnTo>
                  <a:lnTo>
                    <a:pt x="430716" y="118762"/>
                  </a:lnTo>
                  <a:lnTo>
                    <a:pt x="410215" y="83020"/>
                  </a:lnTo>
                  <a:lnTo>
                    <a:pt x="376721" y="57208"/>
                  </a:lnTo>
                  <a:lnTo>
                    <a:pt x="337333" y="37631"/>
                  </a:lnTo>
                  <a:lnTo>
                    <a:pt x="300352" y="15536"/>
                  </a:lnTo>
                  <a:lnTo>
                    <a:pt x="259325" y="3026"/>
                  </a:lnTo>
                  <a:lnTo>
                    <a:pt x="239108" y="0"/>
                  </a:lnTo>
                  <a:lnTo>
                    <a:pt x="196437" y="6142"/>
                  </a:lnTo>
                  <a:lnTo>
                    <a:pt x="159051" y="16909"/>
                  </a:lnTo>
                  <a:lnTo>
                    <a:pt x="121114" y="41263"/>
                  </a:lnTo>
                  <a:lnTo>
                    <a:pt x="78899" y="71810"/>
                  </a:lnTo>
                  <a:lnTo>
                    <a:pt x="49067" y="109889"/>
                  </a:lnTo>
                  <a:lnTo>
                    <a:pt x="31568" y="147168"/>
                  </a:lnTo>
                  <a:lnTo>
                    <a:pt x="24695" y="1922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15" name="SMARTInkShape-Group458"/>
          <p:cNvGrpSpPr/>
          <p:nvPr/>
        </p:nvGrpSpPr>
        <p:grpSpPr>
          <a:xfrm>
            <a:off x="5295305" y="1741399"/>
            <a:ext cx="1946673" cy="407193"/>
            <a:chOff x="5295305" y="1741399"/>
            <a:chExt cx="1946673" cy="407193"/>
          </a:xfrm>
        </p:grpSpPr>
        <p:sp>
          <p:nvSpPr>
            <p:cNvPr id="48196" name="SMARTInkShape-1903"/>
            <p:cNvSpPr/>
            <p:nvPr>
              <p:custDataLst>
                <p:tags r:id="rId49"/>
              </p:custDataLst>
            </p:nvPr>
          </p:nvSpPr>
          <p:spPr bwMode="auto">
            <a:xfrm>
              <a:off x="5518547" y="1790835"/>
              <a:ext cx="141852" cy="325502"/>
            </a:xfrm>
            <a:custGeom>
              <a:avLst/>
              <a:gdLst/>
              <a:ahLst/>
              <a:cxnLst/>
              <a:rect l="0" t="0" r="0" b="0"/>
              <a:pathLst>
                <a:path w="141852" h="325502">
                  <a:moveTo>
                    <a:pt x="0" y="39751"/>
                  </a:moveTo>
                  <a:lnTo>
                    <a:pt x="0" y="39751"/>
                  </a:lnTo>
                  <a:lnTo>
                    <a:pt x="4740" y="35011"/>
                  </a:lnTo>
                  <a:lnTo>
                    <a:pt x="7068" y="30037"/>
                  </a:lnTo>
                  <a:lnTo>
                    <a:pt x="7689" y="27322"/>
                  </a:lnTo>
                  <a:lnTo>
                    <a:pt x="18043" y="14020"/>
                  </a:lnTo>
                  <a:lnTo>
                    <a:pt x="25548" y="8471"/>
                  </a:lnTo>
                  <a:lnTo>
                    <a:pt x="47931" y="168"/>
                  </a:lnTo>
                  <a:lnTo>
                    <a:pt x="63967" y="0"/>
                  </a:lnTo>
                  <a:lnTo>
                    <a:pt x="72410" y="1344"/>
                  </a:lnTo>
                  <a:lnTo>
                    <a:pt x="78039" y="4224"/>
                  </a:lnTo>
                  <a:lnTo>
                    <a:pt x="81791" y="8129"/>
                  </a:lnTo>
                  <a:lnTo>
                    <a:pt x="84293" y="12717"/>
                  </a:lnTo>
                  <a:lnTo>
                    <a:pt x="87814" y="33394"/>
                  </a:lnTo>
                  <a:lnTo>
                    <a:pt x="81875" y="66056"/>
                  </a:lnTo>
                  <a:lnTo>
                    <a:pt x="63527" y="108307"/>
                  </a:lnTo>
                  <a:lnTo>
                    <a:pt x="38106" y="150166"/>
                  </a:lnTo>
                  <a:lnTo>
                    <a:pt x="18423" y="173075"/>
                  </a:lnTo>
                  <a:lnTo>
                    <a:pt x="58144" y="165953"/>
                  </a:lnTo>
                  <a:lnTo>
                    <a:pt x="98076" y="172559"/>
                  </a:lnTo>
                  <a:lnTo>
                    <a:pt x="113947" y="178100"/>
                  </a:lnTo>
                  <a:lnTo>
                    <a:pt x="131217" y="190766"/>
                  </a:lnTo>
                  <a:lnTo>
                    <a:pt x="137693" y="198811"/>
                  </a:lnTo>
                  <a:lnTo>
                    <a:pt x="139420" y="202346"/>
                  </a:lnTo>
                  <a:lnTo>
                    <a:pt x="141851" y="221542"/>
                  </a:lnTo>
                  <a:lnTo>
                    <a:pt x="137128" y="237625"/>
                  </a:lnTo>
                  <a:lnTo>
                    <a:pt x="122668" y="262723"/>
                  </a:lnTo>
                  <a:lnTo>
                    <a:pt x="79377" y="303661"/>
                  </a:lnTo>
                  <a:lnTo>
                    <a:pt x="58025" y="317487"/>
                  </a:lnTo>
                  <a:lnTo>
                    <a:pt x="8930" y="3255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197" name="SMARTInkShape-1904"/>
            <p:cNvSpPr/>
            <p:nvPr>
              <p:custDataLst>
                <p:tags r:id="rId50"/>
              </p:custDataLst>
            </p:nvPr>
          </p:nvSpPr>
          <p:spPr bwMode="auto">
            <a:xfrm>
              <a:off x="5527477" y="1840757"/>
              <a:ext cx="8857" cy="222002"/>
            </a:xfrm>
            <a:custGeom>
              <a:avLst/>
              <a:gdLst/>
              <a:ahLst/>
              <a:cxnLst/>
              <a:rect l="0" t="0" r="0" b="0"/>
              <a:pathLst>
                <a:path w="8857" h="222002">
                  <a:moveTo>
                    <a:pt x="0" y="7688"/>
                  </a:moveTo>
                  <a:lnTo>
                    <a:pt x="0" y="7688"/>
                  </a:lnTo>
                  <a:lnTo>
                    <a:pt x="0" y="0"/>
                  </a:lnTo>
                  <a:lnTo>
                    <a:pt x="6136" y="21383"/>
                  </a:lnTo>
                  <a:lnTo>
                    <a:pt x="8102" y="53638"/>
                  </a:lnTo>
                  <a:lnTo>
                    <a:pt x="8684" y="97040"/>
                  </a:lnTo>
                  <a:lnTo>
                    <a:pt x="8856" y="133051"/>
                  </a:lnTo>
                  <a:lnTo>
                    <a:pt x="7915" y="177124"/>
                  </a:lnTo>
                  <a:lnTo>
                    <a:pt x="0" y="2220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198" name="SMARTInkShape-1905"/>
            <p:cNvSpPr/>
            <p:nvPr>
              <p:custDataLst>
                <p:tags r:id="rId51"/>
              </p:custDataLst>
            </p:nvPr>
          </p:nvSpPr>
          <p:spPr bwMode="auto">
            <a:xfrm>
              <a:off x="5297300" y="1813094"/>
              <a:ext cx="203389" cy="199587"/>
            </a:xfrm>
            <a:custGeom>
              <a:avLst/>
              <a:gdLst/>
              <a:ahLst/>
              <a:cxnLst/>
              <a:rect l="0" t="0" r="0" b="0"/>
              <a:pathLst>
                <a:path w="203389" h="199587">
                  <a:moveTo>
                    <a:pt x="114091" y="8562"/>
                  </a:moveTo>
                  <a:lnTo>
                    <a:pt x="114091" y="8562"/>
                  </a:lnTo>
                  <a:lnTo>
                    <a:pt x="114091" y="874"/>
                  </a:lnTo>
                  <a:lnTo>
                    <a:pt x="113098" y="460"/>
                  </a:lnTo>
                  <a:lnTo>
                    <a:pt x="109350" y="0"/>
                  </a:lnTo>
                  <a:lnTo>
                    <a:pt x="96921" y="13963"/>
                  </a:lnTo>
                  <a:lnTo>
                    <a:pt x="69141" y="56568"/>
                  </a:lnTo>
                  <a:lnTo>
                    <a:pt x="44782" y="100910"/>
                  </a:lnTo>
                  <a:lnTo>
                    <a:pt x="19813" y="141052"/>
                  </a:lnTo>
                  <a:lnTo>
                    <a:pt x="997" y="183598"/>
                  </a:lnTo>
                  <a:lnTo>
                    <a:pt x="0" y="187761"/>
                  </a:lnTo>
                  <a:lnTo>
                    <a:pt x="327" y="191528"/>
                  </a:lnTo>
                  <a:lnTo>
                    <a:pt x="3336" y="198360"/>
                  </a:lnTo>
                  <a:lnTo>
                    <a:pt x="6520" y="199586"/>
                  </a:lnTo>
                  <a:lnTo>
                    <a:pt x="15349" y="198303"/>
                  </a:lnTo>
                  <a:lnTo>
                    <a:pt x="55695" y="170898"/>
                  </a:lnTo>
                  <a:lnTo>
                    <a:pt x="80583" y="151250"/>
                  </a:lnTo>
                  <a:lnTo>
                    <a:pt x="121389" y="131361"/>
                  </a:lnTo>
                  <a:lnTo>
                    <a:pt x="143042" y="121896"/>
                  </a:lnTo>
                  <a:lnTo>
                    <a:pt x="159700" y="121110"/>
                  </a:lnTo>
                  <a:lnTo>
                    <a:pt x="189257" y="125175"/>
                  </a:lnTo>
                  <a:lnTo>
                    <a:pt x="203388" y="13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199" name="SMARTInkShape-1906"/>
            <p:cNvSpPr/>
            <p:nvPr>
              <p:custDataLst>
                <p:tags r:id="rId52"/>
              </p:custDataLst>
            </p:nvPr>
          </p:nvSpPr>
          <p:spPr bwMode="auto">
            <a:xfrm>
              <a:off x="5393530" y="1812727"/>
              <a:ext cx="35580" cy="307842"/>
            </a:xfrm>
            <a:custGeom>
              <a:avLst/>
              <a:gdLst/>
              <a:ahLst/>
              <a:cxnLst/>
              <a:rect l="0" t="0" r="0" b="0"/>
              <a:pathLst>
                <a:path w="35580" h="307842">
                  <a:moveTo>
                    <a:pt x="17861" y="0"/>
                  </a:moveTo>
                  <a:lnTo>
                    <a:pt x="17861" y="0"/>
                  </a:lnTo>
                  <a:lnTo>
                    <a:pt x="30289" y="34338"/>
                  </a:lnTo>
                  <a:lnTo>
                    <a:pt x="34112" y="71579"/>
                  </a:lnTo>
                  <a:lnTo>
                    <a:pt x="35243" y="104552"/>
                  </a:lnTo>
                  <a:lnTo>
                    <a:pt x="35579" y="147395"/>
                  </a:lnTo>
                  <a:lnTo>
                    <a:pt x="29554" y="189665"/>
                  </a:lnTo>
                  <a:lnTo>
                    <a:pt x="26617" y="226633"/>
                  </a:lnTo>
                  <a:lnTo>
                    <a:pt x="19210" y="266609"/>
                  </a:lnTo>
                  <a:lnTo>
                    <a:pt x="9334" y="306980"/>
                  </a:lnTo>
                  <a:lnTo>
                    <a:pt x="8207" y="307841"/>
                  </a:lnTo>
                  <a:lnTo>
                    <a:pt x="0" y="3036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00" name="SMARTInkShape-1907"/>
            <p:cNvSpPr/>
            <p:nvPr>
              <p:custDataLst>
                <p:tags r:id="rId53"/>
              </p:custDataLst>
            </p:nvPr>
          </p:nvSpPr>
          <p:spPr bwMode="auto">
            <a:xfrm>
              <a:off x="6616898" y="1839516"/>
              <a:ext cx="17861" cy="303610"/>
            </a:xfrm>
            <a:custGeom>
              <a:avLst/>
              <a:gdLst/>
              <a:ahLst/>
              <a:cxnLst/>
              <a:rect l="0" t="0" r="0" b="0"/>
              <a:pathLst>
                <a:path w="17861" h="303610">
                  <a:moveTo>
                    <a:pt x="17860" y="0"/>
                  </a:moveTo>
                  <a:lnTo>
                    <a:pt x="17860" y="0"/>
                  </a:lnTo>
                  <a:lnTo>
                    <a:pt x="17860" y="36131"/>
                  </a:lnTo>
                  <a:lnTo>
                    <a:pt x="17860" y="66659"/>
                  </a:lnTo>
                  <a:lnTo>
                    <a:pt x="17860" y="100071"/>
                  </a:lnTo>
                  <a:lnTo>
                    <a:pt x="17860" y="134765"/>
                  </a:lnTo>
                  <a:lnTo>
                    <a:pt x="17860" y="173544"/>
                  </a:lnTo>
                  <a:lnTo>
                    <a:pt x="17860" y="218108"/>
                  </a:lnTo>
                  <a:lnTo>
                    <a:pt x="13119" y="259534"/>
                  </a:lnTo>
                  <a:lnTo>
                    <a:pt x="0" y="3036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01" name="SMARTInkShape-1908"/>
            <p:cNvSpPr/>
            <p:nvPr>
              <p:custDataLst>
                <p:tags r:id="rId54"/>
              </p:custDataLst>
            </p:nvPr>
          </p:nvSpPr>
          <p:spPr bwMode="auto">
            <a:xfrm>
              <a:off x="6538439" y="1848445"/>
              <a:ext cx="167757" cy="164545"/>
            </a:xfrm>
            <a:custGeom>
              <a:avLst/>
              <a:gdLst/>
              <a:ahLst/>
              <a:cxnLst/>
              <a:rect l="0" t="0" r="0" b="0"/>
              <a:pathLst>
                <a:path w="167757" h="164545">
                  <a:moveTo>
                    <a:pt x="87389" y="0"/>
                  </a:moveTo>
                  <a:lnTo>
                    <a:pt x="87389" y="0"/>
                  </a:lnTo>
                  <a:lnTo>
                    <a:pt x="87389" y="4741"/>
                  </a:lnTo>
                  <a:lnTo>
                    <a:pt x="82648" y="17170"/>
                  </a:lnTo>
                  <a:lnTo>
                    <a:pt x="54379" y="57681"/>
                  </a:lnTo>
                  <a:lnTo>
                    <a:pt x="33170" y="92753"/>
                  </a:lnTo>
                  <a:lnTo>
                    <a:pt x="7750" y="137189"/>
                  </a:lnTo>
                  <a:lnTo>
                    <a:pt x="0" y="156083"/>
                  </a:lnTo>
                  <a:lnTo>
                    <a:pt x="356" y="158626"/>
                  </a:lnTo>
                  <a:lnTo>
                    <a:pt x="3397" y="164097"/>
                  </a:lnTo>
                  <a:lnTo>
                    <a:pt x="15995" y="164544"/>
                  </a:lnTo>
                  <a:lnTo>
                    <a:pt x="56420" y="156747"/>
                  </a:lnTo>
                  <a:lnTo>
                    <a:pt x="94501" y="146644"/>
                  </a:lnTo>
                  <a:lnTo>
                    <a:pt x="116726" y="142008"/>
                  </a:lnTo>
                  <a:lnTo>
                    <a:pt x="167756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02" name="SMARTInkShape-1909"/>
            <p:cNvSpPr/>
            <p:nvPr>
              <p:custDataLst>
                <p:tags r:id="rId55"/>
              </p:custDataLst>
            </p:nvPr>
          </p:nvSpPr>
          <p:spPr bwMode="auto">
            <a:xfrm>
              <a:off x="6724055" y="1912930"/>
              <a:ext cx="26790" cy="185548"/>
            </a:xfrm>
            <a:custGeom>
              <a:avLst/>
              <a:gdLst/>
              <a:ahLst/>
              <a:cxnLst/>
              <a:rect l="0" t="0" r="0" b="0"/>
              <a:pathLst>
                <a:path w="26790" h="185548">
                  <a:moveTo>
                    <a:pt x="26789" y="24812"/>
                  </a:moveTo>
                  <a:lnTo>
                    <a:pt x="26789" y="24812"/>
                  </a:lnTo>
                  <a:lnTo>
                    <a:pt x="26789" y="4695"/>
                  </a:lnTo>
                  <a:lnTo>
                    <a:pt x="25797" y="2471"/>
                  </a:lnTo>
                  <a:lnTo>
                    <a:pt x="24143" y="988"/>
                  </a:lnTo>
                  <a:lnTo>
                    <a:pt x="22048" y="0"/>
                  </a:lnTo>
                  <a:lnTo>
                    <a:pt x="20652" y="333"/>
                  </a:lnTo>
                  <a:lnTo>
                    <a:pt x="19721" y="1548"/>
                  </a:lnTo>
                  <a:lnTo>
                    <a:pt x="19100" y="3349"/>
                  </a:lnTo>
                  <a:lnTo>
                    <a:pt x="25656" y="39183"/>
                  </a:lnTo>
                  <a:lnTo>
                    <a:pt x="21713" y="71624"/>
                  </a:lnTo>
                  <a:lnTo>
                    <a:pt x="16926" y="101180"/>
                  </a:lnTo>
                  <a:lnTo>
                    <a:pt x="11299" y="140705"/>
                  </a:lnTo>
                  <a:lnTo>
                    <a:pt x="0" y="1855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03" name="SMARTInkShape-1910"/>
            <p:cNvSpPr/>
            <p:nvPr>
              <p:custDataLst>
                <p:tags r:id="rId56"/>
              </p:custDataLst>
            </p:nvPr>
          </p:nvSpPr>
          <p:spPr bwMode="auto">
            <a:xfrm>
              <a:off x="5295305" y="1763283"/>
              <a:ext cx="312099" cy="344124"/>
            </a:xfrm>
            <a:custGeom>
              <a:avLst/>
              <a:gdLst/>
              <a:ahLst/>
              <a:cxnLst/>
              <a:rect l="0" t="0" r="0" b="0"/>
              <a:pathLst>
                <a:path w="312099" h="344124">
                  <a:moveTo>
                    <a:pt x="0" y="129811"/>
                  </a:moveTo>
                  <a:lnTo>
                    <a:pt x="0" y="129811"/>
                  </a:lnTo>
                  <a:lnTo>
                    <a:pt x="992" y="114560"/>
                  </a:lnTo>
                  <a:lnTo>
                    <a:pt x="7129" y="94203"/>
                  </a:lnTo>
                  <a:lnTo>
                    <a:pt x="17216" y="79022"/>
                  </a:lnTo>
                  <a:lnTo>
                    <a:pt x="38173" y="58538"/>
                  </a:lnTo>
                  <a:lnTo>
                    <a:pt x="80690" y="38343"/>
                  </a:lnTo>
                  <a:lnTo>
                    <a:pt x="125058" y="22761"/>
                  </a:lnTo>
                  <a:lnTo>
                    <a:pt x="160742" y="10769"/>
                  </a:lnTo>
                  <a:lnTo>
                    <a:pt x="202591" y="4983"/>
                  </a:lnTo>
                  <a:lnTo>
                    <a:pt x="230352" y="0"/>
                  </a:lnTo>
                  <a:lnTo>
                    <a:pt x="251587" y="3926"/>
                  </a:lnTo>
                  <a:lnTo>
                    <a:pt x="264282" y="8708"/>
                  </a:lnTo>
                  <a:lnTo>
                    <a:pt x="273893" y="22078"/>
                  </a:lnTo>
                  <a:lnTo>
                    <a:pt x="277846" y="31200"/>
                  </a:lnTo>
                  <a:lnTo>
                    <a:pt x="274298" y="54565"/>
                  </a:lnTo>
                  <a:lnTo>
                    <a:pt x="258213" y="90317"/>
                  </a:lnTo>
                  <a:lnTo>
                    <a:pt x="235000" y="129065"/>
                  </a:lnTo>
                  <a:lnTo>
                    <a:pt x="205170" y="165382"/>
                  </a:lnTo>
                  <a:lnTo>
                    <a:pt x="176493" y="201219"/>
                  </a:lnTo>
                  <a:lnTo>
                    <a:pt x="134660" y="240748"/>
                  </a:lnTo>
                  <a:lnTo>
                    <a:pt x="106430" y="284931"/>
                  </a:lnTo>
                  <a:lnTo>
                    <a:pt x="106671" y="288787"/>
                  </a:lnTo>
                  <a:lnTo>
                    <a:pt x="109810" y="290365"/>
                  </a:lnTo>
                  <a:lnTo>
                    <a:pt x="114878" y="290425"/>
                  </a:lnTo>
                  <a:lnTo>
                    <a:pt x="125801" y="285200"/>
                  </a:lnTo>
                  <a:lnTo>
                    <a:pt x="145754" y="273748"/>
                  </a:lnTo>
                  <a:lnTo>
                    <a:pt x="187902" y="250814"/>
                  </a:lnTo>
                  <a:lnTo>
                    <a:pt x="232222" y="226688"/>
                  </a:lnTo>
                  <a:lnTo>
                    <a:pt x="269759" y="203324"/>
                  </a:lnTo>
                  <a:lnTo>
                    <a:pt x="310390" y="180534"/>
                  </a:lnTo>
                  <a:lnTo>
                    <a:pt x="312098" y="181486"/>
                  </a:lnTo>
                  <a:lnTo>
                    <a:pt x="308705" y="190480"/>
                  </a:lnTo>
                  <a:lnTo>
                    <a:pt x="295638" y="207539"/>
                  </a:lnTo>
                  <a:lnTo>
                    <a:pt x="257911" y="239657"/>
                  </a:lnTo>
                  <a:lnTo>
                    <a:pt x="215166" y="280977"/>
                  </a:lnTo>
                  <a:lnTo>
                    <a:pt x="172534" y="323406"/>
                  </a:lnTo>
                  <a:lnTo>
                    <a:pt x="165979" y="330947"/>
                  </a:lnTo>
                  <a:lnTo>
                    <a:pt x="160734" y="3441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04" name="SMARTInkShape-1911"/>
            <p:cNvSpPr/>
            <p:nvPr>
              <p:custDataLst>
                <p:tags r:id="rId57"/>
              </p:custDataLst>
            </p:nvPr>
          </p:nvSpPr>
          <p:spPr bwMode="auto">
            <a:xfrm>
              <a:off x="5743030" y="1796326"/>
              <a:ext cx="204143" cy="280145"/>
            </a:xfrm>
            <a:custGeom>
              <a:avLst/>
              <a:gdLst/>
              <a:ahLst/>
              <a:cxnLst/>
              <a:rect l="0" t="0" r="0" b="0"/>
              <a:pathLst>
                <a:path w="204143" h="280145">
                  <a:moveTo>
                    <a:pt x="7690" y="25330"/>
                  </a:moveTo>
                  <a:lnTo>
                    <a:pt x="7690" y="25330"/>
                  </a:lnTo>
                  <a:lnTo>
                    <a:pt x="0" y="25330"/>
                  </a:lnTo>
                  <a:lnTo>
                    <a:pt x="3867" y="25330"/>
                  </a:lnTo>
                  <a:lnTo>
                    <a:pt x="46623" y="3466"/>
                  </a:lnTo>
                  <a:lnTo>
                    <a:pt x="75890" y="0"/>
                  </a:lnTo>
                  <a:lnTo>
                    <a:pt x="100216" y="3714"/>
                  </a:lnTo>
                  <a:lnTo>
                    <a:pt x="119990" y="15839"/>
                  </a:lnTo>
                  <a:lnTo>
                    <a:pt x="127054" y="26403"/>
                  </a:lnTo>
                  <a:lnTo>
                    <a:pt x="128937" y="31999"/>
                  </a:lnTo>
                  <a:lnTo>
                    <a:pt x="126848" y="58836"/>
                  </a:lnTo>
                  <a:lnTo>
                    <a:pt x="110124" y="102467"/>
                  </a:lnTo>
                  <a:lnTo>
                    <a:pt x="85065" y="146070"/>
                  </a:lnTo>
                  <a:lnTo>
                    <a:pt x="56487" y="187645"/>
                  </a:lnTo>
                  <a:lnTo>
                    <a:pt x="31733" y="228232"/>
                  </a:lnTo>
                  <a:lnTo>
                    <a:pt x="16687" y="255775"/>
                  </a:lnTo>
                  <a:lnTo>
                    <a:pt x="15987" y="270294"/>
                  </a:lnTo>
                  <a:lnTo>
                    <a:pt x="18182" y="274960"/>
                  </a:lnTo>
                  <a:lnTo>
                    <a:pt x="21631" y="278070"/>
                  </a:lnTo>
                  <a:lnTo>
                    <a:pt x="25912" y="280144"/>
                  </a:lnTo>
                  <a:lnTo>
                    <a:pt x="38609" y="279802"/>
                  </a:lnTo>
                  <a:lnTo>
                    <a:pt x="66272" y="271498"/>
                  </a:lnTo>
                  <a:lnTo>
                    <a:pt x="105103" y="247038"/>
                  </a:lnTo>
                  <a:lnTo>
                    <a:pt x="145700" y="222068"/>
                  </a:lnTo>
                  <a:lnTo>
                    <a:pt x="204142" y="1771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05" name="SMARTInkShape-1912"/>
            <p:cNvSpPr/>
            <p:nvPr>
              <p:custDataLst>
                <p:tags r:id="rId58"/>
              </p:custDataLst>
            </p:nvPr>
          </p:nvSpPr>
          <p:spPr bwMode="auto">
            <a:xfrm>
              <a:off x="5996019" y="1785938"/>
              <a:ext cx="13662" cy="258961"/>
            </a:xfrm>
            <a:custGeom>
              <a:avLst/>
              <a:gdLst/>
              <a:ahLst/>
              <a:cxnLst/>
              <a:rect l="0" t="0" r="0" b="0"/>
              <a:pathLst>
                <a:path w="13662" h="258961">
                  <a:moveTo>
                    <a:pt x="13661" y="0"/>
                  </a:moveTo>
                  <a:lnTo>
                    <a:pt x="13661" y="0"/>
                  </a:lnTo>
                  <a:lnTo>
                    <a:pt x="7524" y="35645"/>
                  </a:lnTo>
                  <a:lnTo>
                    <a:pt x="5558" y="77148"/>
                  </a:lnTo>
                  <a:lnTo>
                    <a:pt x="5099" y="109694"/>
                  </a:lnTo>
                  <a:lnTo>
                    <a:pt x="4840" y="147265"/>
                  </a:lnTo>
                  <a:lnTo>
                    <a:pt x="4763" y="186729"/>
                  </a:lnTo>
                  <a:lnTo>
                    <a:pt x="0" y="225101"/>
                  </a:lnTo>
                  <a:lnTo>
                    <a:pt x="313" y="238951"/>
                  </a:lnTo>
                  <a:lnTo>
                    <a:pt x="3423" y="249394"/>
                  </a:lnTo>
                  <a:lnTo>
                    <a:pt x="4731" y="2589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06" name="SMARTInkShape-1913"/>
            <p:cNvSpPr/>
            <p:nvPr>
              <p:custDataLst>
                <p:tags r:id="rId59"/>
              </p:custDataLst>
            </p:nvPr>
          </p:nvSpPr>
          <p:spPr bwMode="auto">
            <a:xfrm>
              <a:off x="5947172" y="1741399"/>
              <a:ext cx="159500" cy="407193"/>
            </a:xfrm>
            <a:custGeom>
              <a:avLst/>
              <a:gdLst/>
              <a:ahLst/>
              <a:cxnLst/>
              <a:rect l="0" t="0" r="0" b="0"/>
              <a:pathLst>
                <a:path w="159500" h="407193">
                  <a:moveTo>
                    <a:pt x="53578" y="53468"/>
                  </a:moveTo>
                  <a:lnTo>
                    <a:pt x="53578" y="53468"/>
                  </a:lnTo>
                  <a:lnTo>
                    <a:pt x="53578" y="48728"/>
                  </a:lnTo>
                  <a:lnTo>
                    <a:pt x="56224" y="43754"/>
                  </a:lnTo>
                  <a:lnTo>
                    <a:pt x="58318" y="41039"/>
                  </a:lnTo>
                  <a:lnTo>
                    <a:pt x="60646" y="32731"/>
                  </a:lnTo>
                  <a:lnTo>
                    <a:pt x="62498" y="9006"/>
                  </a:lnTo>
                  <a:lnTo>
                    <a:pt x="67245" y="4134"/>
                  </a:lnTo>
                  <a:lnTo>
                    <a:pt x="72220" y="1776"/>
                  </a:lnTo>
                  <a:lnTo>
                    <a:pt x="92319" y="0"/>
                  </a:lnTo>
                  <a:lnTo>
                    <a:pt x="105957" y="4663"/>
                  </a:lnTo>
                  <a:lnTo>
                    <a:pt x="127306" y="17069"/>
                  </a:lnTo>
                  <a:lnTo>
                    <a:pt x="135955" y="27700"/>
                  </a:lnTo>
                  <a:lnTo>
                    <a:pt x="139799" y="41023"/>
                  </a:lnTo>
                  <a:lnTo>
                    <a:pt x="141508" y="60174"/>
                  </a:lnTo>
                  <a:lnTo>
                    <a:pt x="134330" y="81915"/>
                  </a:lnTo>
                  <a:lnTo>
                    <a:pt x="114949" y="118729"/>
                  </a:lnTo>
                  <a:lnTo>
                    <a:pt x="87308" y="151246"/>
                  </a:lnTo>
                  <a:lnTo>
                    <a:pt x="43454" y="186429"/>
                  </a:lnTo>
                  <a:lnTo>
                    <a:pt x="30081" y="194385"/>
                  </a:lnTo>
                  <a:lnTo>
                    <a:pt x="71702" y="181989"/>
                  </a:lnTo>
                  <a:lnTo>
                    <a:pt x="93714" y="180042"/>
                  </a:lnTo>
                  <a:lnTo>
                    <a:pt x="114080" y="184468"/>
                  </a:lnTo>
                  <a:lnTo>
                    <a:pt x="139635" y="198116"/>
                  </a:lnTo>
                  <a:lnTo>
                    <a:pt x="151357" y="209037"/>
                  </a:lnTo>
                  <a:lnTo>
                    <a:pt x="156566" y="220506"/>
                  </a:lnTo>
                  <a:lnTo>
                    <a:pt x="159499" y="242859"/>
                  </a:lnTo>
                  <a:lnTo>
                    <a:pt x="155628" y="273074"/>
                  </a:lnTo>
                  <a:lnTo>
                    <a:pt x="148213" y="290308"/>
                  </a:lnTo>
                  <a:lnTo>
                    <a:pt x="122542" y="327021"/>
                  </a:lnTo>
                  <a:lnTo>
                    <a:pt x="89800" y="364370"/>
                  </a:lnTo>
                  <a:lnTo>
                    <a:pt x="52272" y="398142"/>
                  </a:lnTo>
                  <a:lnTo>
                    <a:pt x="32492" y="405094"/>
                  </a:lnTo>
                  <a:lnTo>
                    <a:pt x="14441" y="407192"/>
                  </a:lnTo>
                  <a:lnTo>
                    <a:pt x="0" y="4017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07" name="SMARTInkShape-1914"/>
            <p:cNvSpPr/>
            <p:nvPr>
              <p:custDataLst>
                <p:tags r:id="rId60"/>
              </p:custDataLst>
            </p:nvPr>
          </p:nvSpPr>
          <p:spPr bwMode="auto">
            <a:xfrm>
              <a:off x="6232922" y="1937742"/>
              <a:ext cx="232174" cy="85149"/>
            </a:xfrm>
            <a:custGeom>
              <a:avLst/>
              <a:gdLst/>
              <a:ahLst/>
              <a:cxnLst/>
              <a:rect l="0" t="0" r="0" b="0"/>
              <a:pathLst>
                <a:path w="232174" h="85149">
                  <a:moveTo>
                    <a:pt x="0" y="0"/>
                  </a:moveTo>
                  <a:lnTo>
                    <a:pt x="0" y="0"/>
                  </a:lnTo>
                  <a:lnTo>
                    <a:pt x="4740" y="4741"/>
                  </a:lnTo>
                  <a:lnTo>
                    <a:pt x="7068" y="9714"/>
                  </a:lnTo>
                  <a:lnTo>
                    <a:pt x="7689" y="12429"/>
                  </a:lnTo>
                  <a:lnTo>
                    <a:pt x="18962" y="18092"/>
                  </a:lnTo>
                  <a:lnTo>
                    <a:pt x="58536" y="29812"/>
                  </a:lnTo>
                  <a:lnTo>
                    <a:pt x="102587" y="40689"/>
                  </a:lnTo>
                  <a:lnTo>
                    <a:pt x="137746" y="49158"/>
                  </a:lnTo>
                  <a:lnTo>
                    <a:pt x="177581" y="64611"/>
                  </a:lnTo>
                  <a:lnTo>
                    <a:pt x="206328" y="77606"/>
                  </a:lnTo>
                  <a:lnTo>
                    <a:pt x="216716" y="80133"/>
                  </a:lnTo>
                  <a:lnTo>
                    <a:pt x="224641" y="84562"/>
                  </a:lnTo>
                  <a:lnTo>
                    <a:pt x="227151" y="85148"/>
                  </a:lnTo>
                  <a:lnTo>
                    <a:pt x="232173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08" name="SMARTInkShape-1915"/>
            <p:cNvSpPr/>
            <p:nvPr>
              <p:custDataLst>
                <p:tags r:id="rId61"/>
              </p:custDataLst>
            </p:nvPr>
          </p:nvSpPr>
          <p:spPr bwMode="auto">
            <a:xfrm>
              <a:off x="6732984" y="1868787"/>
              <a:ext cx="98228" cy="76079"/>
            </a:xfrm>
            <a:custGeom>
              <a:avLst/>
              <a:gdLst/>
              <a:ahLst/>
              <a:cxnLst/>
              <a:rect l="0" t="0" r="0" b="0"/>
              <a:pathLst>
                <a:path w="98228" h="76079">
                  <a:moveTo>
                    <a:pt x="0" y="15377"/>
                  </a:moveTo>
                  <a:lnTo>
                    <a:pt x="0" y="15377"/>
                  </a:lnTo>
                  <a:lnTo>
                    <a:pt x="0" y="0"/>
                  </a:lnTo>
                  <a:lnTo>
                    <a:pt x="4741" y="7734"/>
                  </a:lnTo>
                  <a:lnTo>
                    <a:pt x="10087" y="28126"/>
                  </a:lnTo>
                  <a:lnTo>
                    <a:pt x="38451" y="62512"/>
                  </a:lnTo>
                  <a:lnTo>
                    <a:pt x="62828" y="73819"/>
                  </a:lnTo>
                  <a:lnTo>
                    <a:pt x="71911" y="76078"/>
                  </a:lnTo>
                  <a:lnTo>
                    <a:pt x="76714" y="74696"/>
                  </a:lnTo>
                  <a:lnTo>
                    <a:pt x="98227" y="600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09" name="SMARTInkShape-1916"/>
            <p:cNvSpPr/>
            <p:nvPr>
              <p:custDataLst>
                <p:tags r:id="rId62"/>
              </p:custDataLst>
            </p:nvPr>
          </p:nvSpPr>
          <p:spPr bwMode="auto">
            <a:xfrm>
              <a:off x="6402586" y="1928813"/>
              <a:ext cx="51611" cy="142876"/>
            </a:xfrm>
            <a:custGeom>
              <a:avLst/>
              <a:gdLst/>
              <a:ahLst/>
              <a:cxnLst/>
              <a:rect l="0" t="0" r="0" b="0"/>
              <a:pathLst>
                <a:path w="51611" h="142876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6"/>
                  </a:lnTo>
                  <a:lnTo>
                    <a:pt x="2646" y="7067"/>
                  </a:lnTo>
                  <a:lnTo>
                    <a:pt x="36367" y="16509"/>
                  </a:lnTo>
                  <a:lnTo>
                    <a:pt x="40120" y="19935"/>
                  </a:lnTo>
                  <a:lnTo>
                    <a:pt x="46935" y="31680"/>
                  </a:lnTo>
                  <a:lnTo>
                    <a:pt x="51610" y="50287"/>
                  </a:lnTo>
                  <a:lnTo>
                    <a:pt x="48254" y="73108"/>
                  </a:lnTo>
                  <a:lnTo>
                    <a:pt x="37240" y="101349"/>
                  </a:lnTo>
                  <a:lnTo>
                    <a:pt x="0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10" name="SMARTInkShape-1917"/>
            <p:cNvSpPr/>
            <p:nvPr>
              <p:custDataLst>
                <p:tags r:id="rId63"/>
              </p:custDataLst>
            </p:nvPr>
          </p:nvSpPr>
          <p:spPr bwMode="auto">
            <a:xfrm>
              <a:off x="6813352" y="1840757"/>
              <a:ext cx="44649" cy="105916"/>
            </a:xfrm>
            <a:custGeom>
              <a:avLst/>
              <a:gdLst/>
              <a:ahLst/>
              <a:cxnLst/>
              <a:rect l="0" t="0" r="0" b="0"/>
              <a:pathLst>
                <a:path w="44649" h="105916">
                  <a:moveTo>
                    <a:pt x="44648" y="7688"/>
                  </a:moveTo>
                  <a:lnTo>
                    <a:pt x="44648" y="7688"/>
                  </a:lnTo>
                  <a:lnTo>
                    <a:pt x="36959" y="0"/>
                  </a:lnTo>
                  <a:lnTo>
                    <a:pt x="36545" y="578"/>
                  </a:lnTo>
                  <a:lnTo>
                    <a:pt x="31010" y="44639"/>
                  </a:lnTo>
                  <a:lnTo>
                    <a:pt x="0" y="1059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11" name="SMARTInkShape-1918"/>
            <p:cNvSpPr/>
            <p:nvPr>
              <p:custDataLst>
                <p:tags r:id="rId64"/>
              </p:custDataLst>
            </p:nvPr>
          </p:nvSpPr>
          <p:spPr bwMode="auto">
            <a:xfrm>
              <a:off x="6840141" y="1804195"/>
              <a:ext cx="17741" cy="187126"/>
            </a:xfrm>
            <a:custGeom>
              <a:avLst/>
              <a:gdLst/>
              <a:ahLst/>
              <a:cxnLst/>
              <a:rect l="0" t="0" r="0" b="0"/>
              <a:pathLst>
                <a:path w="17741" h="187126">
                  <a:moveTo>
                    <a:pt x="0" y="79969"/>
                  </a:moveTo>
                  <a:lnTo>
                    <a:pt x="0" y="79969"/>
                  </a:lnTo>
                  <a:lnTo>
                    <a:pt x="4740" y="70488"/>
                  </a:lnTo>
                  <a:lnTo>
                    <a:pt x="9094" y="31096"/>
                  </a:lnTo>
                  <a:lnTo>
                    <a:pt x="17740" y="0"/>
                  </a:lnTo>
                  <a:lnTo>
                    <a:pt x="15209" y="28292"/>
                  </a:lnTo>
                  <a:lnTo>
                    <a:pt x="10790" y="67965"/>
                  </a:lnTo>
                  <a:lnTo>
                    <a:pt x="6835" y="109485"/>
                  </a:lnTo>
                  <a:lnTo>
                    <a:pt x="0" y="1871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12" name="SMARTInkShape-1919"/>
            <p:cNvSpPr/>
            <p:nvPr>
              <p:custDataLst>
                <p:tags r:id="rId65"/>
              </p:custDataLst>
            </p:nvPr>
          </p:nvSpPr>
          <p:spPr bwMode="auto">
            <a:xfrm>
              <a:off x="7036594" y="1858616"/>
              <a:ext cx="177401" cy="244884"/>
            </a:xfrm>
            <a:custGeom>
              <a:avLst/>
              <a:gdLst/>
              <a:ahLst/>
              <a:cxnLst/>
              <a:rect l="0" t="0" r="0" b="0"/>
              <a:pathLst>
                <a:path w="177401" h="244884">
                  <a:moveTo>
                    <a:pt x="0" y="7689"/>
                  </a:moveTo>
                  <a:lnTo>
                    <a:pt x="0" y="7689"/>
                  </a:lnTo>
                  <a:lnTo>
                    <a:pt x="0" y="0"/>
                  </a:lnTo>
                  <a:lnTo>
                    <a:pt x="0" y="3867"/>
                  </a:lnTo>
                  <a:lnTo>
                    <a:pt x="1984" y="5141"/>
                  </a:lnTo>
                  <a:lnTo>
                    <a:pt x="43251" y="14607"/>
                  </a:lnTo>
                  <a:lnTo>
                    <a:pt x="54941" y="16717"/>
                  </a:lnTo>
                  <a:lnTo>
                    <a:pt x="95593" y="37574"/>
                  </a:lnTo>
                  <a:lnTo>
                    <a:pt x="133947" y="70701"/>
                  </a:lnTo>
                  <a:lnTo>
                    <a:pt x="155369" y="105978"/>
                  </a:lnTo>
                  <a:lnTo>
                    <a:pt x="170830" y="140550"/>
                  </a:lnTo>
                  <a:lnTo>
                    <a:pt x="176293" y="177803"/>
                  </a:lnTo>
                  <a:lnTo>
                    <a:pt x="177400" y="222094"/>
                  </a:lnTo>
                  <a:lnTo>
                    <a:pt x="170878" y="244883"/>
                  </a:lnTo>
                  <a:lnTo>
                    <a:pt x="170474" y="244201"/>
                  </a:lnTo>
                  <a:lnTo>
                    <a:pt x="169664" y="2220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13" name="SMARTInkShape-1920"/>
            <p:cNvSpPr/>
            <p:nvPr>
              <p:custDataLst>
                <p:tags r:id="rId66"/>
              </p:custDataLst>
            </p:nvPr>
          </p:nvSpPr>
          <p:spPr bwMode="auto">
            <a:xfrm>
              <a:off x="7081242" y="2000250"/>
              <a:ext cx="89298" cy="77732"/>
            </a:xfrm>
            <a:custGeom>
              <a:avLst/>
              <a:gdLst/>
              <a:ahLst/>
              <a:cxnLst/>
              <a:rect l="0" t="0" r="0" b="0"/>
              <a:pathLst>
                <a:path w="89298" h="77732">
                  <a:moveTo>
                    <a:pt x="0" y="0"/>
                  </a:moveTo>
                  <a:lnTo>
                    <a:pt x="0" y="0"/>
                  </a:lnTo>
                  <a:lnTo>
                    <a:pt x="41112" y="40139"/>
                  </a:lnTo>
                  <a:lnTo>
                    <a:pt x="64039" y="71468"/>
                  </a:lnTo>
                  <a:lnTo>
                    <a:pt x="70795" y="76412"/>
                  </a:lnTo>
                  <a:lnTo>
                    <a:pt x="73986" y="77731"/>
                  </a:lnTo>
                  <a:lnTo>
                    <a:pt x="77106" y="77617"/>
                  </a:lnTo>
                  <a:lnTo>
                    <a:pt x="89297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14" name="SMARTInkShape-1921"/>
            <p:cNvSpPr/>
            <p:nvPr>
              <p:custDataLst>
                <p:tags r:id="rId67"/>
              </p:custDataLst>
            </p:nvPr>
          </p:nvSpPr>
          <p:spPr bwMode="auto">
            <a:xfrm>
              <a:off x="7197328" y="1884164"/>
              <a:ext cx="44650" cy="205384"/>
            </a:xfrm>
            <a:custGeom>
              <a:avLst/>
              <a:gdLst/>
              <a:ahLst/>
              <a:cxnLst/>
              <a:rect l="0" t="0" r="0" b="0"/>
              <a:pathLst>
                <a:path w="44650" h="205384">
                  <a:moveTo>
                    <a:pt x="44649" y="0"/>
                  </a:moveTo>
                  <a:lnTo>
                    <a:pt x="44649" y="0"/>
                  </a:lnTo>
                  <a:lnTo>
                    <a:pt x="34935" y="34432"/>
                  </a:lnTo>
                  <a:lnTo>
                    <a:pt x="26557" y="76348"/>
                  </a:lnTo>
                  <a:lnTo>
                    <a:pt x="17791" y="118533"/>
                  </a:lnTo>
                  <a:lnTo>
                    <a:pt x="0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18" name="SMARTInkShape-Group459"/>
          <p:cNvGrpSpPr/>
          <p:nvPr/>
        </p:nvGrpSpPr>
        <p:grpSpPr>
          <a:xfrm>
            <a:off x="6902648" y="2126539"/>
            <a:ext cx="776503" cy="730163"/>
            <a:chOff x="6902648" y="2126539"/>
            <a:chExt cx="776503" cy="730163"/>
          </a:xfrm>
        </p:grpSpPr>
        <p:sp>
          <p:nvSpPr>
            <p:cNvPr id="48216" name="SMARTInkShape-1922"/>
            <p:cNvSpPr/>
            <p:nvPr>
              <p:custDataLst>
                <p:tags r:id="rId47"/>
              </p:custDataLst>
            </p:nvPr>
          </p:nvSpPr>
          <p:spPr bwMode="auto">
            <a:xfrm>
              <a:off x="6911578" y="2241352"/>
              <a:ext cx="44577" cy="615350"/>
            </a:xfrm>
            <a:custGeom>
              <a:avLst/>
              <a:gdLst/>
              <a:ahLst/>
              <a:cxnLst/>
              <a:rect l="0" t="0" r="0" b="0"/>
              <a:pathLst>
                <a:path w="44577" h="615350">
                  <a:moveTo>
                    <a:pt x="35719" y="0"/>
                  </a:moveTo>
                  <a:lnTo>
                    <a:pt x="35719" y="0"/>
                  </a:lnTo>
                  <a:lnTo>
                    <a:pt x="40460" y="4740"/>
                  </a:lnTo>
                  <a:lnTo>
                    <a:pt x="43408" y="21909"/>
                  </a:lnTo>
                  <a:lnTo>
                    <a:pt x="44404" y="61507"/>
                  </a:lnTo>
                  <a:lnTo>
                    <a:pt x="44576" y="95835"/>
                  </a:lnTo>
                  <a:lnTo>
                    <a:pt x="43635" y="132134"/>
                  </a:lnTo>
                  <a:lnTo>
                    <a:pt x="38506" y="173867"/>
                  </a:lnTo>
                  <a:lnTo>
                    <a:pt x="36958" y="202951"/>
                  </a:lnTo>
                  <a:lnTo>
                    <a:pt x="36269" y="235060"/>
                  </a:lnTo>
                  <a:lnTo>
                    <a:pt x="34972" y="269174"/>
                  </a:lnTo>
                  <a:lnTo>
                    <a:pt x="31087" y="304179"/>
                  </a:lnTo>
                  <a:lnTo>
                    <a:pt x="28699" y="339581"/>
                  </a:lnTo>
                  <a:lnTo>
                    <a:pt x="26647" y="374167"/>
                  </a:lnTo>
                  <a:lnTo>
                    <a:pt x="22426" y="406075"/>
                  </a:lnTo>
                  <a:lnTo>
                    <a:pt x="19889" y="436793"/>
                  </a:lnTo>
                  <a:lnTo>
                    <a:pt x="17770" y="466981"/>
                  </a:lnTo>
                  <a:lnTo>
                    <a:pt x="11990" y="510876"/>
                  </a:lnTo>
                  <a:lnTo>
                    <a:pt x="9837" y="550450"/>
                  </a:lnTo>
                  <a:lnTo>
                    <a:pt x="8206" y="590177"/>
                  </a:lnTo>
                  <a:lnTo>
                    <a:pt x="2873" y="612863"/>
                  </a:lnTo>
                  <a:lnTo>
                    <a:pt x="1915" y="614950"/>
                  </a:lnTo>
                  <a:lnTo>
                    <a:pt x="1277" y="615349"/>
                  </a:lnTo>
                  <a:lnTo>
                    <a:pt x="0" y="5893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17" name="SMARTInkShape-1923"/>
            <p:cNvSpPr/>
            <p:nvPr>
              <p:custDataLst>
                <p:tags r:id="rId48"/>
              </p:custDataLst>
            </p:nvPr>
          </p:nvSpPr>
          <p:spPr bwMode="auto">
            <a:xfrm>
              <a:off x="6902648" y="2126539"/>
              <a:ext cx="776503" cy="614876"/>
            </a:xfrm>
            <a:custGeom>
              <a:avLst/>
              <a:gdLst/>
              <a:ahLst/>
              <a:cxnLst/>
              <a:rect l="0" t="0" r="0" b="0"/>
              <a:pathLst>
                <a:path w="776503" h="614876">
                  <a:moveTo>
                    <a:pt x="0" y="43375"/>
                  </a:moveTo>
                  <a:lnTo>
                    <a:pt x="0" y="43375"/>
                  </a:lnTo>
                  <a:lnTo>
                    <a:pt x="12429" y="23258"/>
                  </a:lnTo>
                  <a:lnTo>
                    <a:pt x="23384" y="19551"/>
                  </a:lnTo>
                  <a:lnTo>
                    <a:pt x="38174" y="18896"/>
                  </a:lnTo>
                  <a:lnTo>
                    <a:pt x="74569" y="23914"/>
                  </a:lnTo>
                  <a:lnTo>
                    <a:pt x="114941" y="25199"/>
                  </a:lnTo>
                  <a:lnTo>
                    <a:pt x="156757" y="25422"/>
                  </a:lnTo>
                  <a:lnTo>
                    <a:pt x="192371" y="25474"/>
                  </a:lnTo>
                  <a:lnTo>
                    <a:pt x="228373" y="25497"/>
                  </a:lnTo>
                  <a:lnTo>
                    <a:pt x="270954" y="25510"/>
                  </a:lnTo>
                  <a:lnTo>
                    <a:pt x="309699" y="24522"/>
                  </a:lnTo>
                  <a:lnTo>
                    <a:pt x="351164" y="19378"/>
                  </a:lnTo>
                  <a:lnTo>
                    <a:pt x="389027" y="17413"/>
                  </a:lnTo>
                  <a:lnTo>
                    <a:pt x="426374" y="16831"/>
                  </a:lnTo>
                  <a:lnTo>
                    <a:pt x="467425" y="15666"/>
                  </a:lnTo>
                  <a:lnTo>
                    <a:pt x="504173" y="10470"/>
                  </a:lnTo>
                  <a:lnTo>
                    <a:pt x="546405" y="8212"/>
                  </a:lnTo>
                  <a:lnTo>
                    <a:pt x="587930" y="3026"/>
                  </a:lnTo>
                  <a:lnTo>
                    <a:pt x="610985" y="0"/>
                  </a:lnTo>
                  <a:lnTo>
                    <a:pt x="639864" y="8585"/>
                  </a:lnTo>
                  <a:lnTo>
                    <a:pt x="674822" y="32314"/>
                  </a:lnTo>
                  <a:lnTo>
                    <a:pt x="683897" y="42428"/>
                  </a:lnTo>
                  <a:lnTo>
                    <a:pt x="703247" y="81259"/>
                  </a:lnTo>
                  <a:lnTo>
                    <a:pt x="712177" y="122406"/>
                  </a:lnTo>
                  <a:lnTo>
                    <a:pt x="720078" y="159197"/>
                  </a:lnTo>
                  <a:lnTo>
                    <a:pt x="725313" y="195128"/>
                  </a:lnTo>
                  <a:lnTo>
                    <a:pt x="730867" y="235629"/>
                  </a:lnTo>
                  <a:lnTo>
                    <a:pt x="731829" y="270113"/>
                  </a:lnTo>
                  <a:lnTo>
                    <a:pt x="738292" y="310192"/>
                  </a:lnTo>
                  <a:lnTo>
                    <a:pt x="743243" y="346772"/>
                  </a:lnTo>
                  <a:lnTo>
                    <a:pt x="750710" y="379002"/>
                  </a:lnTo>
                  <a:lnTo>
                    <a:pt x="759207" y="417325"/>
                  </a:lnTo>
                  <a:lnTo>
                    <a:pt x="765361" y="453816"/>
                  </a:lnTo>
                  <a:lnTo>
                    <a:pt x="768604" y="494226"/>
                  </a:lnTo>
                  <a:lnTo>
                    <a:pt x="776502" y="531869"/>
                  </a:lnTo>
                  <a:lnTo>
                    <a:pt x="775637" y="532749"/>
                  </a:lnTo>
                  <a:lnTo>
                    <a:pt x="772030" y="533726"/>
                  </a:lnTo>
                  <a:lnTo>
                    <a:pt x="736718" y="534462"/>
                  </a:lnTo>
                  <a:lnTo>
                    <a:pt x="701372" y="534494"/>
                  </a:lnTo>
                  <a:lnTo>
                    <a:pt x="666205" y="534504"/>
                  </a:lnTo>
                  <a:lnTo>
                    <a:pt x="628805" y="534506"/>
                  </a:lnTo>
                  <a:lnTo>
                    <a:pt x="596307" y="534507"/>
                  </a:lnTo>
                  <a:lnTo>
                    <a:pt x="566651" y="535500"/>
                  </a:lnTo>
                  <a:lnTo>
                    <a:pt x="533627" y="539248"/>
                  </a:lnTo>
                  <a:lnTo>
                    <a:pt x="501750" y="541575"/>
                  </a:lnTo>
                  <a:lnTo>
                    <a:pt x="470055" y="543602"/>
                  </a:lnTo>
                  <a:lnTo>
                    <a:pt x="436124" y="547810"/>
                  </a:lnTo>
                  <a:lnTo>
                    <a:pt x="398554" y="550342"/>
                  </a:lnTo>
                  <a:lnTo>
                    <a:pt x="358706" y="552459"/>
                  </a:lnTo>
                  <a:lnTo>
                    <a:pt x="317845" y="556707"/>
                  </a:lnTo>
                  <a:lnTo>
                    <a:pt x="279179" y="561903"/>
                  </a:lnTo>
                  <a:lnTo>
                    <a:pt x="241158" y="568512"/>
                  </a:lnTo>
                  <a:lnTo>
                    <a:pt x="201108" y="578063"/>
                  </a:lnTo>
                  <a:lnTo>
                    <a:pt x="162804" y="586277"/>
                  </a:lnTo>
                  <a:lnTo>
                    <a:pt x="124943" y="594227"/>
                  </a:lnTo>
                  <a:lnTo>
                    <a:pt x="44649" y="614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21" name="SMARTInkShape-Group460"/>
          <p:cNvGrpSpPr/>
          <p:nvPr/>
        </p:nvGrpSpPr>
        <p:grpSpPr>
          <a:xfrm>
            <a:off x="6197203" y="3375673"/>
            <a:ext cx="1472162" cy="1008805"/>
            <a:chOff x="6197203" y="3375673"/>
            <a:chExt cx="1472162" cy="1008805"/>
          </a:xfrm>
        </p:grpSpPr>
        <p:sp>
          <p:nvSpPr>
            <p:cNvPr id="48219" name="SMARTInkShape-1924"/>
            <p:cNvSpPr/>
            <p:nvPr>
              <p:custDataLst>
                <p:tags r:id="rId45"/>
              </p:custDataLst>
            </p:nvPr>
          </p:nvSpPr>
          <p:spPr bwMode="auto">
            <a:xfrm>
              <a:off x="6206133" y="3504223"/>
              <a:ext cx="17860" cy="844536"/>
            </a:xfrm>
            <a:custGeom>
              <a:avLst/>
              <a:gdLst/>
              <a:ahLst/>
              <a:cxnLst/>
              <a:rect l="0" t="0" r="0" b="0"/>
              <a:pathLst>
                <a:path w="17860" h="844536">
                  <a:moveTo>
                    <a:pt x="17859" y="5144"/>
                  </a:moveTo>
                  <a:lnTo>
                    <a:pt x="17859" y="5144"/>
                  </a:lnTo>
                  <a:lnTo>
                    <a:pt x="17859" y="0"/>
                  </a:lnTo>
                  <a:lnTo>
                    <a:pt x="16867" y="13675"/>
                  </a:lnTo>
                  <a:lnTo>
                    <a:pt x="10791" y="55777"/>
                  </a:lnTo>
                  <a:lnTo>
                    <a:pt x="9757" y="92140"/>
                  </a:lnTo>
                  <a:lnTo>
                    <a:pt x="9298" y="124838"/>
                  </a:lnTo>
                  <a:lnTo>
                    <a:pt x="9093" y="158552"/>
                  </a:lnTo>
                  <a:lnTo>
                    <a:pt x="8010" y="194372"/>
                  </a:lnTo>
                  <a:lnTo>
                    <a:pt x="4222" y="233443"/>
                  </a:lnTo>
                  <a:lnTo>
                    <a:pt x="1876" y="273959"/>
                  </a:lnTo>
                  <a:lnTo>
                    <a:pt x="1826" y="316110"/>
                  </a:lnTo>
                  <a:lnTo>
                    <a:pt x="3201" y="338463"/>
                  </a:lnTo>
                  <a:lnTo>
                    <a:pt x="5111" y="361302"/>
                  </a:lnTo>
                  <a:lnTo>
                    <a:pt x="5391" y="384465"/>
                  </a:lnTo>
                  <a:lnTo>
                    <a:pt x="4587" y="407845"/>
                  </a:lnTo>
                  <a:lnTo>
                    <a:pt x="3059" y="431369"/>
                  </a:lnTo>
                  <a:lnTo>
                    <a:pt x="2038" y="453997"/>
                  </a:lnTo>
                  <a:lnTo>
                    <a:pt x="906" y="497661"/>
                  </a:lnTo>
                  <a:lnTo>
                    <a:pt x="402" y="540217"/>
                  </a:lnTo>
                  <a:lnTo>
                    <a:pt x="179" y="582283"/>
                  </a:lnTo>
                  <a:lnTo>
                    <a:pt x="80" y="624129"/>
                  </a:lnTo>
                  <a:lnTo>
                    <a:pt x="35" y="660587"/>
                  </a:lnTo>
                  <a:lnTo>
                    <a:pt x="15" y="693327"/>
                  </a:lnTo>
                  <a:lnTo>
                    <a:pt x="8" y="724415"/>
                  </a:lnTo>
                  <a:lnTo>
                    <a:pt x="2" y="765067"/>
                  </a:lnTo>
                  <a:lnTo>
                    <a:pt x="1" y="806988"/>
                  </a:lnTo>
                  <a:lnTo>
                    <a:pt x="0" y="8445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20" name="SMARTInkShape-1925"/>
            <p:cNvSpPr/>
            <p:nvPr>
              <p:custDataLst>
                <p:tags r:id="rId46"/>
              </p:custDataLst>
            </p:nvPr>
          </p:nvSpPr>
          <p:spPr bwMode="auto">
            <a:xfrm>
              <a:off x="6197203" y="3375673"/>
              <a:ext cx="1472162" cy="1008805"/>
            </a:xfrm>
            <a:custGeom>
              <a:avLst/>
              <a:gdLst/>
              <a:ahLst/>
              <a:cxnLst/>
              <a:rect l="0" t="0" r="0" b="0"/>
              <a:pathLst>
                <a:path w="1472162" h="1008805">
                  <a:moveTo>
                    <a:pt x="0" y="133694"/>
                  </a:moveTo>
                  <a:lnTo>
                    <a:pt x="0" y="133694"/>
                  </a:lnTo>
                  <a:lnTo>
                    <a:pt x="36618" y="132702"/>
                  </a:lnTo>
                  <a:lnTo>
                    <a:pt x="78487" y="126626"/>
                  </a:lnTo>
                  <a:lnTo>
                    <a:pt x="115715" y="120392"/>
                  </a:lnTo>
                  <a:lnTo>
                    <a:pt x="147506" y="117185"/>
                  </a:lnTo>
                  <a:lnTo>
                    <a:pt x="180983" y="113789"/>
                  </a:lnTo>
                  <a:lnTo>
                    <a:pt x="218351" y="109965"/>
                  </a:lnTo>
                  <a:lnTo>
                    <a:pt x="262693" y="106819"/>
                  </a:lnTo>
                  <a:lnTo>
                    <a:pt x="306810" y="100044"/>
                  </a:lnTo>
                  <a:lnTo>
                    <a:pt x="336451" y="94595"/>
                  </a:lnTo>
                  <a:lnTo>
                    <a:pt x="368807" y="88866"/>
                  </a:lnTo>
                  <a:lnTo>
                    <a:pt x="403032" y="83013"/>
                  </a:lnTo>
                  <a:lnTo>
                    <a:pt x="438087" y="77104"/>
                  </a:lnTo>
                  <a:lnTo>
                    <a:pt x="473509" y="71170"/>
                  </a:lnTo>
                  <a:lnTo>
                    <a:pt x="509097" y="65226"/>
                  </a:lnTo>
                  <a:lnTo>
                    <a:pt x="544758" y="59277"/>
                  </a:lnTo>
                  <a:lnTo>
                    <a:pt x="583096" y="53325"/>
                  </a:lnTo>
                  <a:lnTo>
                    <a:pt x="622295" y="48365"/>
                  </a:lnTo>
                  <a:lnTo>
                    <a:pt x="659560" y="46161"/>
                  </a:lnTo>
                  <a:lnTo>
                    <a:pt x="695965" y="42535"/>
                  </a:lnTo>
                  <a:lnTo>
                    <a:pt x="731990" y="37617"/>
                  </a:lnTo>
                  <a:lnTo>
                    <a:pt x="767845" y="32123"/>
                  </a:lnTo>
                  <a:lnTo>
                    <a:pt x="803624" y="29020"/>
                  </a:lnTo>
                  <a:lnTo>
                    <a:pt x="840361" y="27641"/>
                  </a:lnTo>
                  <a:lnTo>
                    <a:pt x="879841" y="27028"/>
                  </a:lnTo>
                  <a:lnTo>
                    <a:pt x="915246" y="26756"/>
                  </a:lnTo>
                  <a:lnTo>
                    <a:pt x="948510" y="25643"/>
                  </a:lnTo>
                  <a:lnTo>
                    <a:pt x="983139" y="21841"/>
                  </a:lnTo>
                  <a:lnTo>
                    <a:pt x="1015726" y="19489"/>
                  </a:lnTo>
                  <a:lnTo>
                    <a:pt x="1046747" y="18444"/>
                  </a:lnTo>
                  <a:lnTo>
                    <a:pt x="1077070" y="17980"/>
                  </a:lnTo>
                  <a:lnTo>
                    <a:pt x="1107083" y="17773"/>
                  </a:lnTo>
                  <a:lnTo>
                    <a:pt x="1149225" y="15011"/>
                  </a:lnTo>
                  <a:lnTo>
                    <a:pt x="1189493" y="10555"/>
                  </a:lnTo>
                  <a:lnTo>
                    <a:pt x="1230198" y="9234"/>
                  </a:lnTo>
                  <a:lnTo>
                    <a:pt x="1274767" y="4048"/>
                  </a:lnTo>
                  <a:lnTo>
                    <a:pt x="1315210" y="598"/>
                  </a:lnTo>
                  <a:lnTo>
                    <a:pt x="1356744" y="0"/>
                  </a:lnTo>
                  <a:lnTo>
                    <a:pt x="1393213" y="2444"/>
                  </a:lnTo>
                  <a:lnTo>
                    <a:pt x="1435719" y="14987"/>
                  </a:lnTo>
                  <a:lnTo>
                    <a:pt x="1446068" y="20742"/>
                  </a:lnTo>
                  <a:lnTo>
                    <a:pt x="1453976" y="31900"/>
                  </a:lnTo>
                  <a:lnTo>
                    <a:pt x="1467137" y="68056"/>
                  </a:lnTo>
                  <a:lnTo>
                    <a:pt x="1470615" y="98238"/>
                  </a:lnTo>
                  <a:lnTo>
                    <a:pt x="1472161" y="131826"/>
                  </a:lnTo>
                  <a:lnTo>
                    <a:pt x="1472040" y="173049"/>
                  </a:lnTo>
                  <a:lnTo>
                    <a:pt x="1467153" y="211390"/>
                  </a:lnTo>
                  <a:lnTo>
                    <a:pt x="1465264" y="253729"/>
                  </a:lnTo>
                  <a:lnTo>
                    <a:pt x="1464705" y="297693"/>
                  </a:lnTo>
                  <a:lnTo>
                    <a:pt x="1463546" y="342139"/>
                  </a:lnTo>
                  <a:lnTo>
                    <a:pt x="1458352" y="386727"/>
                  </a:lnTo>
                  <a:lnTo>
                    <a:pt x="1456373" y="431358"/>
                  </a:lnTo>
                  <a:lnTo>
                    <a:pt x="1455786" y="475009"/>
                  </a:lnTo>
                  <a:lnTo>
                    <a:pt x="1455612" y="513519"/>
                  </a:lnTo>
                  <a:lnTo>
                    <a:pt x="1456553" y="550065"/>
                  </a:lnTo>
                  <a:lnTo>
                    <a:pt x="1461682" y="589005"/>
                  </a:lnTo>
                  <a:lnTo>
                    <a:pt x="1463230" y="624119"/>
                  </a:lnTo>
                  <a:lnTo>
                    <a:pt x="1463919" y="660231"/>
                  </a:lnTo>
                  <a:lnTo>
                    <a:pt x="1464224" y="693148"/>
                  </a:lnTo>
                  <a:lnTo>
                    <a:pt x="1463404" y="729406"/>
                  </a:lnTo>
                  <a:lnTo>
                    <a:pt x="1458310" y="764844"/>
                  </a:lnTo>
                  <a:lnTo>
                    <a:pt x="1453441" y="807082"/>
                  </a:lnTo>
                  <a:lnTo>
                    <a:pt x="1445988" y="826003"/>
                  </a:lnTo>
                  <a:lnTo>
                    <a:pt x="1443218" y="830382"/>
                  </a:lnTo>
                  <a:lnTo>
                    <a:pt x="1439388" y="832309"/>
                  </a:lnTo>
                  <a:lnTo>
                    <a:pt x="1403488" y="830419"/>
                  </a:lnTo>
                  <a:lnTo>
                    <a:pt x="1386765" y="829311"/>
                  </a:lnTo>
                  <a:lnTo>
                    <a:pt x="1352925" y="822116"/>
                  </a:lnTo>
                  <a:lnTo>
                    <a:pt x="1330215" y="822520"/>
                  </a:lnTo>
                  <a:lnTo>
                    <a:pt x="1293392" y="829001"/>
                  </a:lnTo>
                  <a:lnTo>
                    <a:pt x="1252670" y="830963"/>
                  </a:lnTo>
                  <a:lnTo>
                    <a:pt x="1212288" y="837231"/>
                  </a:lnTo>
                  <a:lnTo>
                    <a:pt x="1175436" y="841220"/>
                  </a:lnTo>
                  <a:lnTo>
                    <a:pt x="1135743" y="848685"/>
                  </a:lnTo>
                  <a:lnTo>
                    <a:pt x="1096201" y="857181"/>
                  </a:lnTo>
                  <a:lnTo>
                    <a:pt x="1053066" y="865983"/>
                  </a:lnTo>
                  <a:lnTo>
                    <a:pt x="1008866" y="872229"/>
                  </a:lnTo>
                  <a:lnTo>
                    <a:pt x="964350" y="876725"/>
                  </a:lnTo>
                  <a:lnTo>
                    <a:pt x="919742" y="884341"/>
                  </a:lnTo>
                  <a:lnTo>
                    <a:pt x="888993" y="889987"/>
                  </a:lnTo>
                  <a:lnTo>
                    <a:pt x="855483" y="895803"/>
                  </a:lnTo>
                  <a:lnTo>
                    <a:pt x="823392" y="901695"/>
                  </a:lnTo>
                  <a:lnTo>
                    <a:pt x="791600" y="907622"/>
                  </a:lnTo>
                  <a:lnTo>
                    <a:pt x="757627" y="913563"/>
                  </a:lnTo>
                  <a:lnTo>
                    <a:pt x="725329" y="919511"/>
                  </a:lnTo>
                  <a:lnTo>
                    <a:pt x="692455" y="926454"/>
                  </a:lnTo>
                  <a:lnTo>
                    <a:pt x="654693" y="936154"/>
                  </a:lnTo>
                  <a:lnTo>
                    <a:pt x="620050" y="944434"/>
                  </a:lnTo>
                  <a:lnTo>
                    <a:pt x="587125" y="951422"/>
                  </a:lnTo>
                  <a:lnTo>
                    <a:pt x="552648" y="957834"/>
                  </a:lnTo>
                  <a:lnTo>
                    <a:pt x="517481" y="963992"/>
                  </a:lnTo>
                  <a:lnTo>
                    <a:pt x="482999" y="969044"/>
                  </a:lnTo>
                  <a:lnTo>
                    <a:pt x="451138" y="971289"/>
                  </a:lnTo>
                  <a:lnTo>
                    <a:pt x="417795" y="974932"/>
                  </a:lnTo>
                  <a:lnTo>
                    <a:pt x="384124" y="979859"/>
                  </a:lnTo>
                  <a:lnTo>
                    <a:pt x="352623" y="985356"/>
                  </a:lnTo>
                  <a:lnTo>
                    <a:pt x="322086" y="988460"/>
                  </a:lnTo>
                  <a:lnTo>
                    <a:pt x="279649" y="990208"/>
                  </a:lnTo>
                  <a:lnTo>
                    <a:pt x="241940" y="993372"/>
                  </a:lnTo>
                  <a:lnTo>
                    <a:pt x="202985" y="997947"/>
                  </a:lnTo>
                  <a:lnTo>
                    <a:pt x="172567" y="999017"/>
                  </a:lnTo>
                  <a:lnTo>
                    <a:pt x="135897" y="999493"/>
                  </a:lnTo>
                  <a:lnTo>
                    <a:pt x="53577" y="10088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24" name="SMARTInkShape-Group461"/>
          <p:cNvGrpSpPr/>
          <p:nvPr/>
        </p:nvGrpSpPr>
        <p:grpSpPr>
          <a:xfrm>
            <a:off x="2518172" y="3466520"/>
            <a:ext cx="598134" cy="962606"/>
            <a:chOff x="2518172" y="3466520"/>
            <a:chExt cx="598134" cy="962606"/>
          </a:xfrm>
        </p:grpSpPr>
        <p:sp>
          <p:nvSpPr>
            <p:cNvPr id="48222" name="SMARTInkShape-1926"/>
            <p:cNvSpPr/>
            <p:nvPr>
              <p:custDataLst>
                <p:tags r:id="rId43"/>
              </p:custDataLst>
            </p:nvPr>
          </p:nvSpPr>
          <p:spPr bwMode="auto">
            <a:xfrm>
              <a:off x="2518172" y="3857625"/>
              <a:ext cx="125017" cy="571501"/>
            </a:xfrm>
            <a:custGeom>
              <a:avLst/>
              <a:gdLst/>
              <a:ahLst/>
              <a:cxnLst/>
              <a:rect l="0" t="0" r="0" b="0"/>
              <a:pathLst>
                <a:path w="125017" h="571501">
                  <a:moveTo>
                    <a:pt x="0" y="0"/>
                  </a:moveTo>
                  <a:lnTo>
                    <a:pt x="0" y="0"/>
                  </a:lnTo>
                  <a:lnTo>
                    <a:pt x="2646" y="36209"/>
                  </a:lnTo>
                  <a:lnTo>
                    <a:pt x="12429" y="76275"/>
                  </a:lnTo>
                  <a:lnTo>
                    <a:pt x="20991" y="110684"/>
                  </a:lnTo>
                  <a:lnTo>
                    <a:pt x="29811" y="150755"/>
                  </a:lnTo>
                  <a:lnTo>
                    <a:pt x="38709" y="194047"/>
                  </a:lnTo>
                  <a:lnTo>
                    <a:pt x="44655" y="226142"/>
                  </a:lnTo>
                  <a:lnTo>
                    <a:pt x="50604" y="260250"/>
                  </a:lnTo>
                  <a:lnTo>
                    <a:pt x="56556" y="295253"/>
                  </a:lnTo>
                  <a:lnTo>
                    <a:pt x="62508" y="330653"/>
                  </a:lnTo>
                  <a:lnTo>
                    <a:pt x="68461" y="365238"/>
                  </a:lnTo>
                  <a:lnTo>
                    <a:pt x="74414" y="397146"/>
                  </a:lnTo>
                  <a:lnTo>
                    <a:pt x="83344" y="438260"/>
                  </a:lnTo>
                  <a:lnTo>
                    <a:pt x="92273" y="475577"/>
                  </a:lnTo>
                  <a:lnTo>
                    <a:pt x="104180" y="517605"/>
                  </a:lnTo>
                  <a:lnTo>
                    <a:pt x="113109" y="547483"/>
                  </a:lnTo>
                  <a:lnTo>
                    <a:pt x="122370" y="562236"/>
                  </a:lnTo>
                  <a:lnTo>
                    <a:pt x="125016" y="5715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23" name="SMARTInkShape-1927"/>
            <p:cNvSpPr/>
            <p:nvPr>
              <p:custDataLst>
                <p:tags r:id="rId44"/>
              </p:custDataLst>
            </p:nvPr>
          </p:nvSpPr>
          <p:spPr bwMode="auto">
            <a:xfrm>
              <a:off x="2527210" y="3466520"/>
              <a:ext cx="589096" cy="855450"/>
            </a:xfrm>
            <a:custGeom>
              <a:avLst/>
              <a:gdLst/>
              <a:ahLst/>
              <a:cxnLst/>
              <a:rect l="0" t="0" r="0" b="0"/>
              <a:pathLst>
                <a:path w="589096" h="855450">
                  <a:moveTo>
                    <a:pt x="8821" y="319668"/>
                  </a:moveTo>
                  <a:lnTo>
                    <a:pt x="8821" y="319668"/>
                  </a:lnTo>
                  <a:lnTo>
                    <a:pt x="0" y="319668"/>
                  </a:lnTo>
                  <a:lnTo>
                    <a:pt x="37490" y="275939"/>
                  </a:lnTo>
                  <a:lnTo>
                    <a:pt x="75766" y="235232"/>
                  </a:lnTo>
                  <a:lnTo>
                    <a:pt x="113916" y="194116"/>
                  </a:lnTo>
                  <a:lnTo>
                    <a:pt x="148864" y="158827"/>
                  </a:lnTo>
                  <a:lnTo>
                    <a:pt x="186855" y="124186"/>
                  </a:lnTo>
                  <a:lnTo>
                    <a:pt x="223023" y="94559"/>
                  </a:lnTo>
                  <a:lnTo>
                    <a:pt x="258831" y="65078"/>
                  </a:lnTo>
                  <a:lnTo>
                    <a:pt x="295559" y="46283"/>
                  </a:lnTo>
                  <a:lnTo>
                    <a:pt x="334711" y="27136"/>
                  </a:lnTo>
                  <a:lnTo>
                    <a:pt x="374529" y="10388"/>
                  </a:lnTo>
                  <a:lnTo>
                    <a:pt x="402494" y="0"/>
                  </a:lnTo>
                  <a:lnTo>
                    <a:pt x="406207" y="392"/>
                  </a:lnTo>
                  <a:lnTo>
                    <a:pt x="412979" y="3473"/>
                  </a:lnTo>
                  <a:lnTo>
                    <a:pt x="415182" y="5684"/>
                  </a:lnTo>
                  <a:lnTo>
                    <a:pt x="417629" y="10786"/>
                  </a:lnTo>
                  <a:lnTo>
                    <a:pt x="420192" y="44525"/>
                  </a:lnTo>
                  <a:lnTo>
                    <a:pt x="426601" y="85788"/>
                  </a:lnTo>
                  <a:lnTo>
                    <a:pt x="431965" y="121794"/>
                  </a:lnTo>
                  <a:lnTo>
                    <a:pt x="437656" y="153010"/>
                  </a:lnTo>
                  <a:lnTo>
                    <a:pt x="446438" y="192897"/>
                  </a:lnTo>
                  <a:lnTo>
                    <a:pt x="455324" y="229851"/>
                  </a:lnTo>
                  <a:lnTo>
                    <a:pt x="466887" y="265935"/>
                  </a:lnTo>
                  <a:lnTo>
                    <a:pt x="480234" y="301762"/>
                  </a:lnTo>
                  <a:lnTo>
                    <a:pt x="498374" y="344684"/>
                  </a:lnTo>
                  <a:lnTo>
                    <a:pt x="520074" y="382817"/>
                  </a:lnTo>
                  <a:lnTo>
                    <a:pt x="537589" y="424892"/>
                  </a:lnTo>
                  <a:lnTo>
                    <a:pt x="555123" y="462161"/>
                  </a:lnTo>
                  <a:lnTo>
                    <a:pt x="568141" y="498186"/>
                  </a:lnTo>
                  <a:lnTo>
                    <a:pt x="580267" y="533965"/>
                  </a:lnTo>
                  <a:lnTo>
                    <a:pt x="586589" y="566056"/>
                  </a:lnTo>
                  <a:lnTo>
                    <a:pt x="588900" y="609347"/>
                  </a:lnTo>
                  <a:lnTo>
                    <a:pt x="589095" y="625023"/>
                  </a:lnTo>
                  <a:lnTo>
                    <a:pt x="583890" y="639267"/>
                  </a:lnTo>
                  <a:lnTo>
                    <a:pt x="575954" y="650227"/>
                  </a:lnTo>
                  <a:lnTo>
                    <a:pt x="569120" y="655099"/>
                  </a:lnTo>
                  <a:lnTo>
                    <a:pt x="545473" y="657841"/>
                  </a:lnTo>
                  <a:lnTo>
                    <a:pt x="501927" y="650646"/>
                  </a:lnTo>
                  <a:lnTo>
                    <a:pt x="460399" y="633791"/>
                  </a:lnTo>
                  <a:lnTo>
                    <a:pt x="442687" y="627950"/>
                  </a:lnTo>
                  <a:lnTo>
                    <a:pt x="418278" y="625354"/>
                  </a:lnTo>
                  <a:lnTo>
                    <a:pt x="376645" y="633373"/>
                  </a:lnTo>
                  <a:lnTo>
                    <a:pt x="342371" y="653057"/>
                  </a:lnTo>
                  <a:lnTo>
                    <a:pt x="308624" y="677741"/>
                  </a:lnTo>
                  <a:lnTo>
                    <a:pt x="273489" y="713388"/>
                  </a:lnTo>
                  <a:lnTo>
                    <a:pt x="249814" y="743694"/>
                  </a:lnTo>
                  <a:lnTo>
                    <a:pt x="225070" y="777998"/>
                  </a:lnTo>
                  <a:lnTo>
                    <a:pt x="197536" y="816396"/>
                  </a:lnTo>
                  <a:lnTo>
                    <a:pt x="169556" y="8554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28" name="SMARTInkShape-Group462"/>
          <p:cNvGrpSpPr/>
          <p:nvPr/>
        </p:nvGrpSpPr>
        <p:grpSpPr>
          <a:xfrm>
            <a:off x="232172" y="3036126"/>
            <a:ext cx="750084" cy="1339422"/>
            <a:chOff x="232172" y="3036126"/>
            <a:chExt cx="750084" cy="1339422"/>
          </a:xfrm>
        </p:grpSpPr>
        <p:sp>
          <p:nvSpPr>
            <p:cNvPr id="48225" name="SMARTInkShape-1928"/>
            <p:cNvSpPr/>
            <p:nvPr>
              <p:custDataLst>
                <p:tags r:id="rId40"/>
              </p:custDataLst>
            </p:nvPr>
          </p:nvSpPr>
          <p:spPr bwMode="auto">
            <a:xfrm>
              <a:off x="258961" y="3795117"/>
              <a:ext cx="625079" cy="580431"/>
            </a:xfrm>
            <a:custGeom>
              <a:avLst/>
              <a:gdLst/>
              <a:ahLst/>
              <a:cxnLst/>
              <a:rect l="0" t="0" r="0" b="0"/>
              <a:pathLst>
                <a:path w="625079" h="580431">
                  <a:moveTo>
                    <a:pt x="0" y="580430"/>
                  </a:moveTo>
                  <a:lnTo>
                    <a:pt x="0" y="580430"/>
                  </a:lnTo>
                  <a:lnTo>
                    <a:pt x="4741" y="580430"/>
                  </a:lnTo>
                  <a:lnTo>
                    <a:pt x="6137" y="579438"/>
                  </a:lnTo>
                  <a:lnTo>
                    <a:pt x="7068" y="577784"/>
                  </a:lnTo>
                  <a:lnTo>
                    <a:pt x="7688" y="575689"/>
                  </a:lnTo>
                  <a:lnTo>
                    <a:pt x="13670" y="570716"/>
                  </a:lnTo>
                  <a:lnTo>
                    <a:pt x="50356" y="543858"/>
                  </a:lnTo>
                  <a:lnTo>
                    <a:pt x="83920" y="520730"/>
                  </a:lnTo>
                  <a:lnTo>
                    <a:pt x="118416" y="481397"/>
                  </a:lnTo>
                  <a:lnTo>
                    <a:pt x="152265" y="446325"/>
                  </a:lnTo>
                  <a:lnTo>
                    <a:pt x="188607" y="403605"/>
                  </a:lnTo>
                  <a:lnTo>
                    <a:pt x="221469" y="367744"/>
                  </a:lnTo>
                  <a:lnTo>
                    <a:pt x="256341" y="327132"/>
                  </a:lnTo>
                  <a:lnTo>
                    <a:pt x="291809" y="288531"/>
                  </a:lnTo>
                  <a:lnTo>
                    <a:pt x="328445" y="247107"/>
                  </a:lnTo>
                  <a:lnTo>
                    <a:pt x="369287" y="209257"/>
                  </a:lnTo>
                  <a:lnTo>
                    <a:pt x="406964" y="173899"/>
                  </a:lnTo>
                  <a:lnTo>
                    <a:pt x="443263" y="144130"/>
                  </a:lnTo>
                  <a:lnTo>
                    <a:pt x="478162" y="117450"/>
                  </a:lnTo>
                  <a:lnTo>
                    <a:pt x="517124" y="87508"/>
                  </a:lnTo>
                  <a:lnTo>
                    <a:pt x="553483" y="57965"/>
                  </a:lnTo>
                  <a:lnTo>
                    <a:pt x="62507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26" name="SMARTInkShape-1929"/>
            <p:cNvSpPr/>
            <p:nvPr>
              <p:custDataLst>
                <p:tags r:id="rId41"/>
              </p:custDataLst>
            </p:nvPr>
          </p:nvSpPr>
          <p:spPr bwMode="auto">
            <a:xfrm>
              <a:off x="233781" y="3643313"/>
              <a:ext cx="105513" cy="702677"/>
            </a:xfrm>
            <a:custGeom>
              <a:avLst/>
              <a:gdLst/>
              <a:ahLst/>
              <a:cxnLst/>
              <a:rect l="0" t="0" r="0" b="0"/>
              <a:pathLst>
                <a:path w="105513" h="702677">
                  <a:moveTo>
                    <a:pt x="16250" y="0"/>
                  </a:moveTo>
                  <a:lnTo>
                    <a:pt x="16250" y="0"/>
                  </a:lnTo>
                  <a:lnTo>
                    <a:pt x="11510" y="4740"/>
                  </a:lnTo>
                  <a:lnTo>
                    <a:pt x="6537" y="7067"/>
                  </a:lnTo>
                  <a:lnTo>
                    <a:pt x="3821" y="7688"/>
                  </a:lnTo>
                  <a:lnTo>
                    <a:pt x="2011" y="10086"/>
                  </a:lnTo>
                  <a:lnTo>
                    <a:pt x="0" y="18042"/>
                  </a:lnTo>
                  <a:lnTo>
                    <a:pt x="8317" y="54778"/>
                  </a:lnTo>
                  <a:lnTo>
                    <a:pt x="19191" y="88660"/>
                  </a:lnTo>
                  <a:lnTo>
                    <a:pt x="29689" y="128465"/>
                  </a:lnTo>
                  <a:lnTo>
                    <a:pt x="37977" y="168581"/>
                  </a:lnTo>
                  <a:lnTo>
                    <a:pt x="46280" y="200873"/>
                  </a:lnTo>
                  <a:lnTo>
                    <a:pt x="55024" y="240316"/>
                  </a:lnTo>
                  <a:lnTo>
                    <a:pt x="59158" y="278682"/>
                  </a:lnTo>
                  <a:lnTo>
                    <a:pt x="65124" y="315185"/>
                  </a:lnTo>
                  <a:lnTo>
                    <a:pt x="68434" y="355876"/>
                  </a:lnTo>
                  <a:lnTo>
                    <a:pt x="69415" y="399353"/>
                  </a:lnTo>
                  <a:lnTo>
                    <a:pt x="74447" y="438913"/>
                  </a:lnTo>
                  <a:lnTo>
                    <a:pt x="77481" y="480510"/>
                  </a:lnTo>
                  <a:lnTo>
                    <a:pt x="83120" y="519515"/>
                  </a:lnTo>
                  <a:lnTo>
                    <a:pt x="86334" y="556207"/>
                  </a:lnTo>
                  <a:lnTo>
                    <a:pt x="93557" y="599016"/>
                  </a:lnTo>
                  <a:lnTo>
                    <a:pt x="96703" y="635987"/>
                  </a:lnTo>
                  <a:lnTo>
                    <a:pt x="104187" y="679112"/>
                  </a:lnTo>
                  <a:lnTo>
                    <a:pt x="105428" y="702676"/>
                  </a:lnTo>
                  <a:lnTo>
                    <a:pt x="105468" y="702606"/>
                  </a:lnTo>
                  <a:lnTo>
                    <a:pt x="105512" y="699884"/>
                  </a:lnTo>
                  <a:lnTo>
                    <a:pt x="96618" y="6786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27" name="SMARTInkShape-1930"/>
            <p:cNvSpPr/>
            <p:nvPr>
              <p:custDataLst>
                <p:tags r:id="rId42"/>
              </p:custDataLst>
            </p:nvPr>
          </p:nvSpPr>
          <p:spPr bwMode="auto">
            <a:xfrm>
              <a:off x="232172" y="3036126"/>
              <a:ext cx="750084" cy="1249834"/>
            </a:xfrm>
            <a:custGeom>
              <a:avLst/>
              <a:gdLst/>
              <a:ahLst/>
              <a:cxnLst/>
              <a:rect l="0" t="0" r="0" b="0"/>
              <a:pathLst>
                <a:path w="750084" h="1249834">
                  <a:moveTo>
                    <a:pt x="0" y="616116"/>
                  </a:moveTo>
                  <a:lnTo>
                    <a:pt x="0" y="616116"/>
                  </a:lnTo>
                  <a:lnTo>
                    <a:pt x="4740" y="616116"/>
                  </a:lnTo>
                  <a:lnTo>
                    <a:pt x="9714" y="613470"/>
                  </a:lnTo>
                  <a:lnTo>
                    <a:pt x="16223" y="607002"/>
                  </a:lnTo>
                  <a:lnTo>
                    <a:pt x="48996" y="568867"/>
                  </a:lnTo>
                  <a:lnTo>
                    <a:pt x="91479" y="532805"/>
                  </a:lnTo>
                  <a:lnTo>
                    <a:pt x="134059" y="490920"/>
                  </a:lnTo>
                  <a:lnTo>
                    <a:pt x="166311" y="453986"/>
                  </a:lnTo>
                  <a:lnTo>
                    <a:pt x="206117" y="410549"/>
                  </a:lnTo>
                  <a:lnTo>
                    <a:pt x="249136" y="366061"/>
                  </a:lnTo>
                  <a:lnTo>
                    <a:pt x="287004" y="321433"/>
                  </a:lnTo>
                  <a:lnTo>
                    <a:pt x="327918" y="276787"/>
                  </a:lnTo>
                  <a:lnTo>
                    <a:pt x="366966" y="233132"/>
                  </a:lnTo>
                  <a:lnTo>
                    <a:pt x="406137" y="195179"/>
                  </a:lnTo>
                  <a:lnTo>
                    <a:pt x="434252" y="159465"/>
                  </a:lnTo>
                  <a:lnTo>
                    <a:pt x="476553" y="120513"/>
                  </a:lnTo>
                  <a:lnTo>
                    <a:pt x="512217" y="84891"/>
                  </a:lnTo>
                  <a:lnTo>
                    <a:pt x="550580" y="40553"/>
                  </a:lnTo>
                  <a:lnTo>
                    <a:pt x="573651" y="20258"/>
                  </a:lnTo>
                  <a:lnTo>
                    <a:pt x="575911" y="16471"/>
                  </a:lnTo>
                  <a:lnTo>
                    <a:pt x="578409" y="13947"/>
                  </a:lnTo>
                  <a:lnTo>
                    <a:pt x="583831" y="11141"/>
                  </a:lnTo>
                  <a:lnTo>
                    <a:pt x="596562" y="9094"/>
                  </a:lnTo>
                  <a:lnTo>
                    <a:pt x="597138" y="8036"/>
                  </a:lnTo>
                  <a:lnTo>
                    <a:pt x="598285" y="0"/>
                  </a:lnTo>
                  <a:lnTo>
                    <a:pt x="610718" y="12399"/>
                  </a:lnTo>
                  <a:lnTo>
                    <a:pt x="621213" y="36158"/>
                  </a:lnTo>
                  <a:lnTo>
                    <a:pt x="631920" y="78936"/>
                  </a:lnTo>
                  <a:lnTo>
                    <a:pt x="638336" y="122833"/>
                  </a:lnTo>
                  <a:lnTo>
                    <a:pt x="646314" y="157419"/>
                  </a:lnTo>
                  <a:lnTo>
                    <a:pt x="657899" y="201909"/>
                  </a:lnTo>
                  <a:lnTo>
                    <a:pt x="669742" y="245681"/>
                  </a:lnTo>
                  <a:lnTo>
                    <a:pt x="675687" y="274869"/>
                  </a:lnTo>
                  <a:lnTo>
                    <a:pt x="681636" y="310992"/>
                  </a:lnTo>
                  <a:lnTo>
                    <a:pt x="687587" y="342261"/>
                  </a:lnTo>
                  <a:lnTo>
                    <a:pt x="696516" y="379531"/>
                  </a:lnTo>
                  <a:lnTo>
                    <a:pt x="703682" y="423532"/>
                  </a:lnTo>
                  <a:lnTo>
                    <a:pt x="709663" y="458623"/>
                  </a:lnTo>
                  <a:lnTo>
                    <a:pt x="720573" y="498906"/>
                  </a:lnTo>
                  <a:lnTo>
                    <a:pt x="729637" y="535527"/>
                  </a:lnTo>
                  <a:lnTo>
                    <a:pt x="736462" y="571424"/>
                  </a:lnTo>
                  <a:lnTo>
                    <a:pt x="739771" y="607724"/>
                  </a:lnTo>
                  <a:lnTo>
                    <a:pt x="747026" y="649185"/>
                  </a:lnTo>
                  <a:lnTo>
                    <a:pt x="749690" y="693317"/>
                  </a:lnTo>
                  <a:lnTo>
                    <a:pt x="750070" y="734480"/>
                  </a:lnTo>
                  <a:lnTo>
                    <a:pt x="750083" y="742475"/>
                  </a:lnTo>
                  <a:lnTo>
                    <a:pt x="749095" y="745004"/>
                  </a:lnTo>
                  <a:lnTo>
                    <a:pt x="747443" y="746690"/>
                  </a:lnTo>
                  <a:lnTo>
                    <a:pt x="740999" y="750610"/>
                  </a:lnTo>
                  <a:lnTo>
                    <a:pt x="736791" y="754605"/>
                  </a:lnTo>
                  <a:lnTo>
                    <a:pt x="728968" y="757042"/>
                  </a:lnTo>
                  <a:lnTo>
                    <a:pt x="713407" y="761059"/>
                  </a:lnTo>
                  <a:lnTo>
                    <a:pt x="672208" y="775138"/>
                  </a:lnTo>
                  <a:lnTo>
                    <a:pt x="630518" y="806988"/>
                  </a:lnTo>
                  <a:lnTo>
                    <a:pt x="588900" y="836431"/>
                  </a:lnTo>
                  <a:lnTo>
                    <a:pt x="544650" y="871446"/>
                  </a:lnTo>
                  <a:lnTo>
                    <a:pt x="500055" y="914103"/>
                  </a:lnTo>
                  <a:lnTo>
                    <a:pt x="464342" y="954039"/>
                  </a:lnTo>
                  <a:lnTo>
                    <a:pt x="423884" y="990886"/>
                  </a:lnTo>
                  <a:lnTo>
                    <a:pt x="394147" y="1027351"/>
                  </a:lnTo>
                  <a:lnTo>
                    <a:pt x="357433" y="1070851"/>
                  </a:lnTo>
                  <a:lnTo>
                    <a:pt x="321517" y="1113987"/>
                  </a:lnTo>
                  <a:lnTo>
                    <a:pt x="290500" y="1151464"/>
                  </a:lnTo>
                  <a:lnTo>
                    <a:pt x="259128" y="1187531"/>
                  </a:lnTo>
                  <a:lnTo>
                    <a:pt x="232793" y="1218026"/>
                  </a:lnTo>
                  <a:lnTo>
                    <a:pt x="192086" y="1245151"/>
                  </a:lnTo>
                  <a:lnTo>
                    <a:pt x="171695" y="1249833"/>
                  </a:lnTo>
                  <a:lnTo>
                    <a:pt x="171018" y="1248938"/>
                  </a:lnTo>
                  <a:lnTo>
                    <a:pt x="170065" y="1241945"/>
                  </a:lnTo>
                  <a:lnTo>
                    <a:pt x="169664" y="12233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8229" name="SMARTInkShape-1931"/>
          <p:cNvSpPr/>
          <p:nvPr>
            <p:custDataLst>
              <p:tags r:id="rId1"/>
            </p:custDataLst>
          </p:nvPr>
        </p:nvSpPr>
        <p:spPr bwMode="auto">
          <a:xfrm>
            <a:off x="759024" y="4589859"/>
            <a:ext cx="1768079" cy="1881574"/>
          </a:xfrm>
          <a:custGeom>
            <a:avLst/>
            <a:gdLst/>
            <a:ahLst/>
            <a:cxnLst/>
            <a:rect l="0" t="0" r="0" b="0"/>
            <a:pathLst>
              <a:path w="1768079" h="1881574">
                <a:moveTo>
                  <a:pt x="0" y="1857375"/>
                </a:moveTo>
                <a:lnTo>
                  <a:pt x="0" y="1857375"/>
                </a:lnTo>
                <a:lnTo>
                  <a:pt x="0" y="1865064"/>
                </a:lnTo>
                <a:lnTo>
                  <a:pt x="4740" y="1875418"/>
                </a:lnTo>
                <a:lnTo>
                  <a:pt x="8121" y="1878333"/>
                </a:lnTo>
                <a:lnTo>
                  <a:pt x="17169" y="1881573"/>
                </a:lnTo>
                <a:lnTo>
                  <a:pt x="22360" y="1880452"/>
                </a:lnTo>
                <a:lnTo>
                  <a:pt x="42303" y="1867041"/>
                </a:lnTo>
                <a:lnTo>
                  <a:pt x="55529" y="1852302"/>
                </a:lnTo>
                <a:lnTo>
                  <a:pt x="84592" y="1812058"/>
                </a:lnTo>
                <a:lnTo>
                  <a:pt x="114274" y="1774230"/>
                </a:lnTo>
                <a:lnTo>
                  <a:pt x="136054" y="1740465"/>
                </a:lnTo>
                <a:lnTo>
                  <a:pt x="161359" y="1705327"/>
                </a:lnTo>
                <a:lnTo>
                  <a:pt x="187708" y="1669780"/>
                </a:lnTo>
                <a:lnTo>
                  <a:pt x="217013" y="1631466"/>
                </a:lnTo>
                <a:lnTo>
                  <a:pt x="248185" y="1588695"/>
                </a:lnTo>
                <a:lnTo>
                  <a:pt x="281565" y="1544602"/>
                </a:lnTo>
                <a:lnTo>
                  <a:pt x="308694" y="1513974"/>
                </a:lnTo>
                <a:lnTo>
                  <a:pt x="337288" y="1480518"/>
                </a:lnTo>
                <a:lnTo>
                  <a:pt x="366533" y="1448451"/>
                </a:lnTo>
                <a:lnTo>
                  <a:pt x="396068" y="1416670"/>
                </a:lnTo>
                <a:lnTo>
                  <a:pt x="425730" y="1382701"/>
                </a:lnTo>
                <a:lnTo>
                  <a:pt x="458096" y="1347761"/>
                </a:lnTo>
                <a:lnTo>
                  <a:pt x="498278" y="1307427"/>
                </a:lnTo>
                <a:lnTo>
                  <a:pt x="525662" y="1281391"/>
                </a:lnTo>
                <a:lnTo>
                  <a:pt x="555824" y="1253120"/>
                </a:lnTo>
                <a:lnTo>
                  <a:pt x="587838" y="1223359"/>
                </a:lnTo>
                <a:lnTo>
                  <a:pt x="621087" y="1192604"/>
                </a:lnTo>
                <a:lnTo>
                  <a:pt x="655159" y="1161186"/>
                </a:lnTo>
                <a:lnTo>
                  <a:pt x="683827" y="1134289"/>
                </a:lnTo>
                <a:lnTo>
                  <a:pt x="708893" y="1110404"/>
                </a:lnTo>
                <a:lnTo>
                  <a:pt x="752618" y="1067989"/>
                </a:lnTo>
                <a:lnTo>
                  <a:pt x="791895" y="1029295"/>
                </a:lnTo>
                <a:lnTo>
                  <a:pt x="829195" y="994899"/>
                </a:lnTo>
                <a:lnTo>
                  <a:pt x="865617" y="962084"/>
                </a:lnTo>
                <a:lnTo>
                  <a:pt x="901648" y="927655"/>
                </a:lnTo>
                <a:lnTo>
                  <a:pt x="937506" y="889865"/>
                </a:lnTo>
                <a:lnTo>
                  <a:pt x="974278" y="850910"/>
                </a:lnTo>
                <a:lnTo>
                  <a:pt x="1013773" y="813752"/>
                </a:lnTo>
                <a:lnTo>
                  <a:pt x="1051831" y="774748"/>
                </a:lnTo>
                <a:lnTo>
                  <a:pt x="1088590" y="734263"/>
                </a:lnTo>
                <a:lnTo>
                  <a:pt x="1124771" y="693118"/>
                </a:lnTo>
                <a:lnTo>
                  <a:pt x="1160694" y="651680"/>
                </a:lnTo>
                <a:lnTo>
                  <a:pt x="1197497" y="610112"/>
                </a:lnTo>
                <a:lnTo>
                  <a:pt x="1237004" y="568487"/>
                </a:lnTo>
                <a:lnTo>
                  <a:pt x="1275069" y="529481"/>
                </a:lnTo>
                <a:lnTo>
                  <a:pt x="1311830" y="492302"/>
                </a:lnTo>
                <a:lnTo>
                  <a:pt x="1348012" y="455934"/>
                </a:lnTo>
                <a:lnTo>
                  <a:pt x="1383936" y="419926"/>
                </a:lnTo>
                <a:lnTo>
                  <a:pt x="1418754" y="384078"/>
                </a:lnTo>
                <a:lnTo>
                  <a:pt x="1450766" y="348304"/>
                </a:lnTo>
                <a:lnTo>
                  <a:pt x="1484175" y="312560"/>
                </a:lnTo>
                <a:lnTo>
                  <a:pt x="1517875" y="277822"/>
                </a:lnTo>
                <a:lnTo>
                  <a:pt x="1549390" y="245847"/>
                </a:lnTo>
                <a:lnTo>
                  <a:pt x="1577287" y="215098"/>
                </a:lnTo>
                <a:lnTo>
                  <a:pt x="1615305" y="172543"/>
                </a:lnTo>
                <a:lnTo>
                  <a:pt x="1651705" y="134799"/>
                </a:lnTo>
                <a:lnTo>
                  <a:pt x="1694820" y="91229"/>
                </a:lnTo>
                <a:lnTo>
                  <a:pt x="1725862" y="53960"/>
                </a:lnTo>
                <a:lnTo>
                  <a:pt x="176807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8233" name="SMARTInkShape-Group464"/>
          <p:cNvGrpSpPr/>
          <p:nvPr/>
        </p:nvGrpSpPr>
        <p:grpSpPr>
          <a:xfrm>
            <a:off x="7116961" y="2366735"/>
            <a:ext cx="444203" cy="264347"/>
            <a:chOff x="7116961" y="2366735"/>
            <a:chExt cx="444203" cy="264347"/>
          </a:xfrm>
        </p:grpSpPr>
        <p:sp>
          <p:nvSpPr>
            <p:cNvPr id="48230" name="SMARTInkShape-1932"/>
            <p:cNvSpPr/>
            <p:nvPr>
              <p:custDataLst>
                <p:tags r:id="rId37"/>
              </p:custDataLst>
            </p:nvPr>
          </p:nvSpPr>
          <p:spPr bwMode="auto">
            <a:xfrm>
              <a:off x="7403640" y="2379308"/>
              <a:ext cx="157524" cy="213313"/>
            </a:xfrm>
            <a:custGeom>
              <a:avLst/>
              <a:gdLst/>
              <a:ahLst/>
              <a:cxnLst/>
              <a:rect l="0" t="0" r="0" b="0"/>
              <a:pathLst>
                <a:path w="157524" h="213313">
                  <a:moveTo>
                    <a:pt x="70508" y="49567"/>
                  </a:moveTo>
                  <a:lnTo>
                    <a:pt x="70508" y="49567"/>
                  </a:lnTo>
                  <a:lnTo>
                    <a:pt x="47585" y="25651"/>
                  </a:lnTo>
                  <a:lnTo>
                    <a:pt x="41837" y="13828"/>
                  </a:lnTo>
                  <a:lnTo>
                    <a:pt x="36182" y="6678"/>
                  </a:lnTo>
                  <a:lnTo>
                    <a:pt x="34725" y="7084"/>
                  </a:lnTo>
                  <a:lnTo>
                    <a:pt x="30461" y="10180"/>
                  </a:lnTo>
                  <a:lnTo>
                    <a:pt x="22483" y="22242"/>
                  </a:lnTo>
                  <a:lnTo>
                    <a:pt x="10594" y="64024"/>
                  </a:lnTo>
                  <a:lnTo>
                    <a:pt x="3772" y="100048"/>
                  </a:lnTo>
                  <a:lnTo>
                    <a:pt x="0" y="137260"/>
                  </a:lnTo>
                  <a:lnTo>
                    <a:pt x="338" y="158342"/>
                  </a:lnTo>
                  <a:lnTo>
                    <a:pt x="6281" y="176165"/>
                  </a:lnTo>
                  <a:lnTo>
                    <a:pt x="13334" y="189163"/>
                  </a:lnTo>
                  <a:lnTo>
                    <a:pt x="15332" y="199583"/>
                  </a:lnTo>
                  <a:lnTo>
                    <a:pt x="18841" y="204148"/>
                  </a:lnTo>
                  <a:lnTo>
                    <a:pt x="30678" y="211866"/>
                  </a:lnTo>
                  <a:lnTo>
                    <a:pt x="48507" y="213312"/>
                  </a:lnTo>
                  <a:lnTo>
                    <a:pt x="68667" y="209655"/>
                  </a:lnTo>
                  <a:lnTo>
                    <a:pt x="95760" y="196440"/>
                  </a:lnTo>
                  <a:lnTo>
                    <a:pt x="110174" y="185620"/>
                  </a:lnTo>
                  <a:lnTo>
                    <a:pt x="134604" y="149239"/>
                  </a:lnTo>
                  <a:lnTo>
                    <a:pt x="150014" y="112360"/>
                  </a:lnTo>
                  <a:lnTo>
                    <a:pt x="155454" y="91366"/>
                  </a:lnTo>
                  <a:lnTo>
                    <a:pt x="157523" y="50045"/>
                  </a:lnTo>
                  <a:lnTo>
                    <a:pt x="154492" y="31259"/>
                  </a:lnTo>
                  <a:lnTo>
                    <a:pt x="142466" y="9526"/>
                  </a:lnTo>
                  <a:lnTo>
                    <a:pt x="134355" y="5014"/>
                  </a:lnTo>
                  <a:lnTo>
                    <a:pt x="112114" y="0"/>
                  </a:lnTo>
                  <a:lnTo>
                    <a:pt x="70508" y="49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31" name="SMARTInkShape-1933"/>
            <p:cNvSpPr/>
            <p:nvPr>
              <p:custDataLst>
                <p:tags r:id="rId38"/>
              </p:custDataLst>
            </p:nvPr>
          </p:nvSpPr>
          <p:spPr bwMode="auto">
            <a:xfrm>
              <a:off x="7235185" y="2367859"/>
              <a:ext cx="95562" cy="216746"/>
            </a:xfrm>
            <a:custGeom>
              <a:avLst/>
              <a:gdLst/>
              <a:ahLst/>
              <a:cxnLst/>
              <a:rect l="0" t="0" r="0" b="0"/>
              <a:pathLst>
                <a:path w="95562" h="216746">
                  <a:moveTo>
                    <a:pt x="24651" y="34227"/>
                  </a:moveTo>
                  <a:lnTo>
                    <a:pt x="24651" y="34227"/>
                  </a:lnTo>
                  <a:lnTo>
                    <a:pt x="24651" y="25665"/>
                  </a:lnTo>
                  <a:lnTo>
                    <a:pt x="24651" y="30147"/>
                  </a:lnTo>
                  <a:lnTo>
                    <a:pt x="12222" y="71155"/>
                  </a:lnTo>
                  <a:lnTo>
                    <a:pt x="438" y="112108"/>
                  </a:lnTo>
                  <a:lnTo>
                    <a:pt x="0" y="127380"/>
                  </a:lnTo>
                  <a:lnTo>
                    <a:pt x="5701" y="171497"/>
                  </a:lnTo>
                  <a:lnTo>
                    <a:pt x="7568" y="190290"/>
                  </a:lnTo>
                  <a:lnTo>
                    <a:pt x="13857" y="200412"/>
                  </a:lnTo>
                  <a:lnTo>
                    <a:pt x="22996" y="209695"/>
                  </a:lnTo>
                  <a:lnTo>
                    <a:pt x="32514" y="215731"/>
                  </a:lnTo>
                  <a:lnTo>
                    <a:pt x="37831" y="216745"/>
                  </a:lnTo>
                  <a:lnTo>
                    <a:pt x="49029" y="215226"/>
                  </a:lnTo>
                  <a:lnTo>
                    <a:pt x="53801" y="211448"/>
                  </a:lnTo>
                  <a:lnTo>
                    <a:pt x="71803" y="180485"/>
                  </a:lnTo>
                  <a:lnTo>
                    <a:pt x="84088" y="143080"/>
                  </a:lnTo>
                  <a:lnTo>
                    <a:pt x="93424" y="106000"/>
                  </a:lnTo>
                  <a:lnTo>
                    <a:pt x="95561" y="65271"/>
                  </a:lnTo>
                  <a:lnTo>
                    <a:pt x="93374" y="23996"/>
                  </a:lnTo>
                  <a:lnTo>
                    <a:pt x="88928" y="9836"/>
                  </a:lnTo>
                  <a:lnTo>
                    <a:pt x="83646" y="3543"/>
                  </a:lnTo>
                  <a:lnTo>
                    <a:pt x="75345" y="746"/>
                  </a:lnTo>
                  <a:lnTo>
                    <a:pt x="70354" y="0"/>
                  </a:lnTo>
                  <a:lnTo>
                    <a:pt x="33440" y="6328"/>
                  </a:lnTo>
                  <a:lnTo>
                    <a:pt x="29518" y="8682"/>
                  </a:lnTo>
                  <a:lnTo>
                    <a:pt x="22515" y="16590"/>
                  </a:lnTo>
                  <a:lnTo>
                    <a:pt x="15721" y="43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32" name="SMARTInkShape-1934"/>
            <p:cNvSpPr/>
            <p:nvPr>
              <p:custDataLst>
                <p:tags r:id="rId39"/>
              </p:custDataLst>
            </p:nvPr>
          </p:nvSpPr>
          <p:spPr bwMode="auto">
            <a:xfrm>
              <a:off x="7116961" y="2366735"/>
              <a:ext cx="22601" cy="264347"/>
            </a:xfrm>
            <a:custGeom>
              <a:avLst/>
              <a:gdLst/>
              <a:ahLst/>
              <a:cxnLst/>
              <a:rect l="0" t="0" r="0" b="0"/>
              <a:pathLst>
                <a:path w="22601" h="264347">
                  <a:moveTo>
                    <a:pt x="17859" y="8562"/>
                  </a:moveTo>
                  <a:lnTo>
                    <a:pt x="17859" y="8562"/>
                  </a:lnTo>
                  <a:lnTo>
                    <a:pt x="17859" y="0"/>
                  </a:lnTo>
                  <a:lnTo>
                    <a:pt x="18852" y="13963"/>
                  </a:lnTo>
                  <a:lnTo>
                    <a:pt x="22600" y="24522"/>
                  </a:lnTo>
                  <a:lnTo>
                    <a:pt x="22281" y="38476"/>
                  </a:lnTo>
                  <a:lnTo>
                    <a:pt x="18441" y="76258"/>
                  </a:lnTo>
                  <a:lnTo>
                    <a:pt x="17039" y="113066"/>
                  </a:lnTo>
                  <a:lnTo>
                    <a:pt x="10781" y="152415"/>
                  </a:lnTo>
                  <a:lnTo>
                    <a:pt x="2424" y="190289"/>
                  </a:lnTo>
                  <a:lnTo>
                    <a:pt x="718" y="223803"/>
                  </a:lnTo>
                  <a:lnTo>
                    <a:pt x="28" y="264346"/>
                  </a:lnTo>
                  <a:lnTo>
                    <a:pt x="0" y="25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42" name="SMARTInkShape-Group465"/>
          <p:cNvGrpSpPr/>
          <p:nvPr/>
        </p:nvGrpSpPr>
        <p:grpSpPr>
          <a:xfrm>
            <a:off x="6420445" y="3652242"/>
            <a:ext cx="991197" cy="452503"/>
            <a:chOff x="6420445" y="3652242"/>
            <a:chExt cx="991197" cy="452503"/>
          </a:xfrm>
        </p:grpSpPr>
        <p:sp>
          <p:nvSpPr>
            <p:cNvPr id="48234" name="SMARTInkShape-1935"/>
            <p:cNvSpPr/>
            <p:nvPr>
              <p:custDataLst>
                <p:tags r:id="rId29"/>
              </p:custDataLst>
            </p:nvPr>
          </p:nvSpPr>
          <p:spPr bwMode="auto">
            <a:xfrm>
              <a:off x="6420445" y="3661172"/>
              <a:ext cx="232173" cy="340782"/>
            </a:xfrm>
            <a:custGeom>
              <a:avLst/>
              <a:gdLst/>
              <a:ahLst/>
              <a:cxnLst/>
              <a:rect l="0" t="0" r="0" b="0"/>
              <a:pathLst>
                <a:path w="232173" h="340782">
                  <a:moveTo>
                    <a:pt x="0" y="17859"/>
                  </a:moveTo>
                  <a:lnTo>
                    <a:pt x="0" y="17859"/>
                  </a:lnTo>
                  <a:lnTo>
                    <a:pt x="4741" y="17859"/>
                  </a:lnTo>
                  <a:lnTo>
                    <a:pt x="9714" y="20505"/>
                  </a:lnTo>
                  <a:lnTo>
                    <a:pt x="12429" y="22600"/>
                  </a:lnTo>
                  <a:lnTo>
                    <a:pt x="15446" y="35510"/>
                  </a:lnTo>
                  <a:lnTo>
                    <a:pt x="17145" y="67738"/>
                  </a:lnTo>
                  <a:lnTo>
                    <a:pt x="17648" y="111352"/>
                  </a:lnTo>
                  <a:lnTo>
                    <a:pt x="17766" y="142755"/>
                  </a:lnTo>
                  <a:lnTo>
                    <a:pt x="17833" y="185724"/>
                  </a:lnTo>
                  <a:lnTo>
                    <a:pt x="17847" y="221781"/>
                  </a:lnTo>
                  <a:lnTo>
                    <a:pt x="17854" y="255665"/>
                  </a:lnTo>
                  <a:lnTo>
                    <a:pt x="17858" y="294695"/>
                  </a:lnTo>
                  <a:lnTo>
                    <a:pt x="20505" y="318828"/>
                  </a:lnTo>
                  <a:lnTo>
                    <a:pt x="25962" y="340781"/>
                  </a:lnTo>
                  <a:lnTo>
                    <a:pt x="36455" y="297617"/>
                  </a:lnTo>
                  <a:lnTo>
                    <a:pt x="51691" y="258172"/>
                  </a:lnTo>
                  <a:lnTo>
                    <a:pt x="73186" y="214209"/>
                  </a:lnTo>
                  <a:lnTo>
                    <a:pt x="99854" y="173154"/>
                  </a:lnTo>
                  <a:lnTo>
                    <a:pt x="119214" y="154933"/>
                  </a:lnTo>
                  <a:lnTo>
                    <a:pt x="135336" y="148234"/>
                  </a:lnTo>
                  <a:lnTo>
                    <a:pt x="143802" y="146448"/>
                  </a:lnTo>
                  <a:lnTo>
                    <a:pt x="150439" y="148233"/>
                  </a:lnTo>
                  <a:lnTo>
                    <a:pt x="155855" y="152400"/>
                  </a:lnTo>
                  <a:lnTo>
                    <a:pt x="168219" y="172486"/>
                  </a:lnTo>
                  <a:lnTo>
                    <a:pt x="183364" y="208547"/>
                  </a:lnTo>
                  <a:lnTo>
                    <a:pt x="191717" y="250448"/>
                  </a:lnTo>
                  <a:lnTo>
                    <a:pt x="199790" y="267463"/>
                  </a:lnTo>
                  <a:lnTo>
                    <a:pt x="208467" y="278788"/>
                  </a:lnTo>
                  <a:lnTo>
                    <a:pt x="211408" y="280116"/>
                  </a:lnTo>
                  <a:lnTo>
                    <a:pt x="214361" y="280010"/>
                  </a:lnTo>
                  <a:lnTo>
                    <a:pt x="217320" y="278946"/>
                  </a:lnTo>
                  <a:lnTo>
                    <a:pt x="223256" y="272473"/>
                  </a:lnTo>
                  <a:lnTo>
                    <a:pt x="226228" y="267969"/>
                  </a:lnTo>
                  <a:lnTo>
                    <a:pt x="230411" y="247409"/>
                  </a:lnTo>
                  <a:lnTo>
                    <a:pt x="231650" y="212984"/>
                  </a:lnTo>
                  <a:lnTo>
                    <a:pt x="231077" y="171165"/>
                  </a:lnTo>
                  <a:lnTo>
                    <a:pt x="225083" y="134242"/>
                  </a:lnTo>
                  <a:lnTo>
                    <a:pt x="223788" y="101952"/>
                  </a:lnTo>
                  <a:lnTo>
                    <a:pt x="223350" y="60818"/>
                  </a:lnTo>
                  <a:lnTo>
                    <a:pt x="219111" y="27447"/>
                  </a:lnTo>
                  <a:lnTo>
                    <a:pt x="23217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35" name="SMARTInkShape-1936"/>
            <p:cNvSpPr/>
            <p:nvPr>
              <p:custDataLst>
                <p:tags r:id="rId30"/>
              </p:custDataLst>
            </p:nvPr>
          </p:nvSpPr>
          <p:spPr bwMode="auto">
            <a:xfrm>
              <a:off x="6715125" y="3949404"/>
              <a:ext cx="62509" cy="141815"/>
            </a:xfrm>
            <a:custGeom>
              <a:avLst/>
              <a:gdLst/>
              <a:ahLst/>
              <a:cxnLst/>
              <a:rect l="0" t="0" r="0" b="0"/>
              <a:pathLst>
                <a:path w="62509" h="141815">
                  <a:moveTo>
                    <a:pt x="0" y="15377"/>
                  </a:moveTo>
                  <a:lnTo>
                    <a:pt x="0" y="15377"/>
                  </a:lnTo>
                  <a:lnTo>
                    <a:pt x="7689" y="0"/>
                  </a:lnTo>
                  <a:lnTo>
                    <a:pt x="8103" y="165"/>
                  </a:lnTo>
                  <a:lnTo>
                    <a:pt x="8561" y="2994"/>
                  </a:lnTo>
                  <a:lnTo>
                    <a:pt x="1208" y="45223"/>
                  </a:lnTo>
                  <a:lnTo>
                    <a:pt x="7368" y="85655"/>
                  </a:lnTo>
                  <a:lnTo>
                    <a:pt x="16282" y="126570"/>
                  </a:lnTo>
                  <a:lnTo>
                    <a:pt x="18792" y="132170"/>
                  </a:lnTo>
                  <a:lnTo>
                    <a:pt x="26873" y="141037"/>
                  </a:lnTo>
                  <a:lnTo>
                    <a:pt x="31806" y="141814"/>
                  </a:lnTo>
                  <a:lnTo>
                    <a:pt x="42579" y="137387"/>
                  </a:lnTo>
                  <a:lnTo>
                    <a:pt x="62508" y="1046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36" name="SMARTInkShape-1937"/>
            <p:cNvSpPr/>
            <p:nvPr>
              <p:custDataLst>
                <p:tags r:id="rId31"/>
              </p:custDataLst>
            </p:nvPr>
          </p:nvSpPr>
          <p:spPr bwMode="auto">
            <a:xfrm>
              <a:off x="6732984" y="3804047"/>
              <a:ext cx="17861" cy="17860"/>
            </a:xfrm>
            <a:custGeom>
              <a:avLst/>
              <a:gdLst/>
              <a:ahLst/>
              <a:cxnLst/>
              <a:rect l="0" t="0" r="0" b="0"/>
              <a:pathLst>
                <a:path w="17861" h="17860">
                  <a:moveTo>
                    <a:pt x="17860" y="0"/>
                  </a:moveTo>
                  <a:lnTo>
                    <a:pt x="17860" y="0"/>
                  </a:lnTo>
                  <a:lnTo>
                    <a:pt x="13119" y="4740"/>
                  </a:lnTo>
                  <a:lnTo>
                    <a:pt x="10792" y="9713"/>
                  </a:lnTo>
                  <a:lnTo>
                    <a:pt x="10171" y="12429"/>
                  </a:lnTo>
                  <a:lnTo>
                    <a:pt x="8766" y="14239"/>
                  </a:lnTo>
                  <a:lnTo>
                    <a:pt x="0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37" name="SMARTInkShape-1938"/>
            <p:cNvSpPr/>
            <p:nvPr>
              <p:custDataLst>
                <p:tags r:id="rId32"/>
              </p:custDataLst>
            </p:nvPr>
          </p:nvSpPr>
          <p:spPr bwMode="auto">
            <a:xfrm>
              <a:off x="6858000" y="3768328"/>
              <a:ext cx="44649" cy="17861"/>
            </a:xfrm>
            <a:custGeom>
              <a:avLst/>
              <a:gdLst/>
              <a:ahLst/>
              <a:cxnLst/>
              <a:rect l="0" t="0" r="0" b="0"/>
              <a:pathLst>
                <a:path w="44649" h="17861">
                  <a:moveTo>
                    <a:pt x="0" y="17860"/>
                  </a:moveTo>
                  <a:lnTo>
                    <a:pt x="0" y="17860"/>
                  </a:lnTo>
                  <a:lnTo>
                    <a:pt x="20991" y="17860"/>
                  </a:lnTo>
                  <a:lnTo>
                    <a:pt x="26857" y="15214"/>
                  </a:lnTo>
                  <a:lnTo>
                    <a:pt x="4464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38" name="SMARTInkShape-1939"/>
            <p:cNvSpPr/>
            <p:nvPr>
              <p:custDataLst>
                <p:tags r:id="rId33"/>
              </p:custDataLst>
            </p:nvPr>
          </p:nvSpPr>
          <p:spPr bwMode="auto">
            <a:xfrm>
              <a:off x="6840141" y="3839766"/>
              <a:ext cx="151805" cy="71070"/>
            </a:xfrm>
            <a:custGeom>
              <a:avLst/>
              <a:gdLst/>
              <a:ahLst/>
              <a:cxnLst/>
              <a:rect l="0" t="0" r="0" b="0"/>
              <a:pathLst>
                <a:path w="151805" h="71070">
                  <a:moveTo>
                    <a:pt x="0" y="62507"/>
                  </a:moveTo>
                  <a:lnTo>
                    <a:pt x="0" y="62507"/>
                  </a:lnTo>
                  <a:lnTo>
                    <a:pt x="7688" y="70196"/>
                  </a:lnTo>
                  <a:lnTo>
                    <a:pt x="18042" y="71069"/>
                  </a:lnTo>
                  <a:lnTo>
                    <a:pt x="43159" y="61847"/>
                  </a:lnTo>
                  <a:lnTo>
                    <a:pt x="84679" y="35239"/>
                  </a:lnTo>
                  <a:lnTo>
                    <a:pt x="15180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39" name="SMARTInkShape-1940"/>
            <p:cNvSpPr/>
            <p:nvPr>
              <p:custDataLst>
                <p:tags r:id="rId34"/>
              </p:custDataLst>
            </p:nvPr>
          </p:nvSpPr>
          <p:spPr bwMode="auto">
            <a:xfrm>
              <a:off x="7081365" y="3652242"/>
              <a:ext cx="247409" cy="262057"/>
            </a:xfrm>
            <a:custGeom>
              <a:avLst/>
              <a:gdLst/>
              <a:ahLst/>
              <a:cxnLst/>
              <a:rect l="0" t="0" r="0" b="0"/>
              <a:pathLst>
                <a:path w="247409" h="262057">
                  <a:moveTo>
                    <a:pt x="26666" y="0"/>
                  </a:moveTo>
                  <a:lnTo>
                    <a:pt x="26666" y="0"/>
                  </a:lnTo>
                  <a:lnTo>
                    <a:pt x="34355" y="0"/>
                  </a:lnTo>
                  <a:lnTo>
                    <a:pt x="34769" y="992"/>
                  </a:lnTo>
                  <a:lnTo>
                    <a:pt x="35563" y="25731"/>
                  </a:lnTo>
                  <a:lnTo>
                    <a:pt x="25878" y="61768"/>
                  </a:lnTo>
                  <a:lnTo>
                    <a:pt x="17502" y="100653"/>
                  </a:lnTo>
                  <a:lnTo>
                    <a:pt x="11383" y="138303"/>
                  </a:lnTo>
                  <a:lnTo>
                    <a:pt x="4576" y="177691"/>
                  </a:lnTo>
                  <a:lnTo>
                    <a:pt x="496" y="218702"/>
                  </a:lnTo>
                  <a:lnTo>
                    <a:pt x="0" y="248583"/>
                  </a:lnTo>
                  <a:lnTo>
                    <a:pt x="2577" y="256995"/>
                  </a:lnTo>
                  <a:lnTo>
                    <a:pt x="4654" y="260627"/>
                  </a:lnTo>
                  <a:lnTo>
                    <a:pt x="6038" y="262056"/>
                  </a:lnTo>
                  <a:lnTo>
                    <a:pt x="6961" y="262016"/>
                  </a:lnTo>
                  <a:lnTo>
                    <a:pt x="13183" y="245343"/>
                  </a:lnTo>
                  <a:lnTo>
                    <a:pt x="21128" y="212372"/>
                  </a:lnTo>
                  <a:lnTo>
                    <a:pt x="29765" y="171184"/>
                  </a:lnTo>
                  <a:lnTo>
                    <a:pt x="42565" y="127080"/>
                  </a:lnTo>
                  <a:lnTo>
                    <a:pt x="63174" y="89705"/>
                  </a:lnTo>
                  <a:lnTo>
                    <a:pt x="68864" y="80639"/>
                  </a:lnTo>
                  <a:lnTo>
                    <a:pt x="74642" y="75587"/>
                  </a:lnTo>
                  <a:lnTo>
                    <a:pt x="80478" y="73212"/>
                  </a:lnTo>
                  <a:lnTo>
                    <a:pt x="91262" y="73218"/>
                  </a:lnTo>
                  <a:lnTo>
                    <a:pt x="99363" y="76529"/>
                  </a:lnTo>
                  <a:lnTo>
                    <a:pt x="106270" y="83953"/>
                  </a:lnTo>
                  <a:lnTo>
                    <a:pt x="127472" y="123469"/>
                  </a:lnTo>
                  <a:lnTo>
                    <a:pt x="159027" y="158908"/>
                  </a:lnTo>
                  <a:lnTo>
                    <a:pt x="180648" y="171218"/>
                  </a:lnTo>
                  <a:lnTo>
                    <a:pt x="196424" y="176408"/>
                  </a:lnTo>
                  <a:lnTo>
                    <a:pt x="206624" y="174977"/>
                  </a:lnTo>
                  <a:lnTo>
                    <a:pt x="212123" y="173206"/>
                  </a:lnTo>
                  <a:lnTo>
                    <a:pt x="223524" y="163301"/>
                  </a:lnTo>
                  <a:lnTo>
                    <a:pt x="234213" y="147985"/>
                  </a:lnTo>
                  <a:lnTo>
                    <a:pt x="244817" y="117048"/>
                  </a:lnTo>
                  <a:lnTo>
                    <a:pt x="247408" y="84731"/>
                  </a:lnTo>
                  <a:lnTo>
                    <a:pt x="237281" y="43851"/>
                  </a:lnTo>
                  <a:lnTo>
                    <a:pt x="223119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40" name="SMARTInkShape-1941"/>
            <p:cNvSpPr/>
            <p:nvPr>
              <p:custDataLst>
                <p:tags r:id="rId35"/>
              </p:custDataLst>
            </p:nvPr>
          </p:nvSpPr>
          <p:spPr bwMode="auto">
            <a:xfrm>
              <a:off x="7304908" y="3884414"/>
              <a:ext cx="106734" cy="220331"/>
            </a:xfrm>
            <a:custGeom>
              <a:avLst/>
              <a:gdLst/>
              <a:ahLst/>
              <a:cxnLst/>
              <a:rect l="0" t="0" r="0" b="0"/>
              <a:pathLst>
                <a:path w="106734" h="220331">
                  <a:moveTo>
                    <a:pt x="53155" y="26789"/>
                  </a:moveTo>
                  <a:lnTo>
                    <a:pt x="53155" y="26789"/>
                  </a:lnTo>
                  <a:lnTo>
                    <a:pt x="48414" y="26789"/>
                  </a:lnTo>
                  <a:lnTo>
                    <a:pt x="47018" y="27781"/>
                  </a:lnTo>
                  <a:lnTo>
                    <a:pt x="46087" y="29435"/>
                  </a:lnTo>
                  <a:lnTo>
                    <a:pt x="45466" y="31530"/>
                  </a:lnTo>
                  <a:lnTo>
                    <a:pt x="46045" y="33918"/>
                  </a:lnTo>
                  <a:lnTo>
                    <a:pt x="50607" y="43012"/>
                  </a:lnTo>
                  <a:lnTo>
                    <a:pt x="60060" y="79938"/>
                  </a:lnTo>
                  <a:lnTo>
                    <a:pt x="67327" y="95343"/>
                  </a:lnTo>
                  <a:lnTo>
                    <a:pt x="70529" y="134741"/>
                  </a:lnTo>
                  <a:lnTo>
                    <a:pt x="63789" y="175958"/>
                  </a:lnTo>
                  <a:lnTo>
                    <a:pt x="58543" y="195282"/>
                  </a:lnTo>
                  <a:lnTo>
                    <a:pt x="53770" y="202617"/>
                  </a:lnTo>
                  <a:lnTo>
                    <a:pt x="40530" y="213414"/>
                  </a:lnTo>
                  <a:lnTo>
                    <a:pt x="25822" y="220330"/>
                  </a:lnTo>
                  <a:lnTo>
                    <a:pt x="21042" y="219316"/>
                  </a:lnTo>
                  <a:lnTo>
                    <a:pt x="10439" y="212898"/>
                  </a:lnTo>
                  <a:lnTo>
                    <a:pt x="4405" y="206077"/>
                  </a:lnTo>
                  <a:lnTo>
                    <a:pt x="2796" y="202869"/>
                  </a:lnTo>
                  <a:lnTo>
                    <a:pt x="0" y="165511"/>
                  </a:lnTo>
                  <a:lnTo>
                    <a:pt x="2348" y="138006"/>
                  </a:lnTo>
                  <a:lnTo>
                    <a:pt x="11973" y="114643"/>
                  </a:lnTo>
                  <a:lnTo>
                    <a:pt x="22945" y="98577"/>
                  </a:lnTo>
                  <a:lnTo>
                    <a:pt x="63485" y="63486"/>
                  </a:lnTo>
                  <a:lnTo>
                    <a:pt x="74613" y="55005"/>
                  </a:lnTo>
                  <a:lnTo>
                    <a:pt x="10673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41" name="SMARTInkShape-1942"/>
            <p:cNvSpPr/>
            <p:nvPr>
              <p:custDataLst>
                <p:tags r:id="rId36"/>
              </p:custDataLst>
            </p:nvPr>
          </p:nvSpPr>
          <p:spPr bwMode="auto">
            <a:xfrm>
              <a:off x="7375922" y="3741539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8930" y="0"/>
                  </a:moveTo>
                  <a:lnTo>
                    <a:pt x="8930" y="0"/>
                  </a:lnTo>
                  <a:lnTo>
                    <a:pt x="0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47" name="SMARTInkShape-Group466"/>
          <p:cNvGrpSpPr/>
          <p:nvPr/>
        </p:nvGrpSpPr>
        <p:grpSpPr>
          <a:xfrm>
            <a:off x="4464913" y="4661297"/>
            <a:ext cx="374719" cy="776884"/>
            <a:chOff x="4464913" y="4661297"/>
            <a:chExt cx="374719" cy="776884"/>
          </a:xfrm>
        </p:grpSpPr>
        <p:sp>
          <p:nvSpPr>
            <p:cNvPr id="48243" name="SMARTInkShape-1943"/>
            <p:cNvSpPr/>
            <p:nvPr>
              <p:custDataLst>
                <p:tags r:id="rId25"/>
              </p:custDataLst>
            </p:nvPr>
          </p:nvSpPr>
          <p:spPr bwMode="auto">
            <a:xfrm>
              <a:off x="4774309" y="4741664"/>
              <a:ext cx="65323" cy="149842"/>
            </a:xfrm>
            <a:custGeom>
              <a:avLst/>
              <a:gdLst/>
              <a:ahLst/>
              <a:cxnLst/>
              <a:rect l="0" t="0" r="0" b="0"/>
              <a:pathLst>
                <a:path w="65323" h="149842">
                  <a:moveTo>
                    <a:pt x="38793" y="0"/>
                  </a:moveTo>
                  <a:lnTo>
                    <a:pt x="38793" y="0"/>
                  </a:lnTo>
                  <a:lnTo>
                    <a:pt x="58910" y="12429"/>
                  </a:lnTo>
                  <a:lnTo>
                    <a:pt x="62616" y="20738"/>
                  </a:lnTo>
                  <a:lnTo>
                    <a:pt x="65322" y="63544"/>
                  </a:lnTo>
                  <a:lnTo>
                    <a:pt x="62859" y="89604"/>
                  </a:lnTo>
                  <a:lnTo>
                    <a:pt x="57426" y="106301"/>
                  </a:lnTo>
                  <a:lnTo>
                    <a:pt x="30344" y="141867"/>
                  </a:lnTo>
                  <a:lnTo>
                    <a:pt x="27207" y="145180"/>
                  </a:lnTo>
                  <a:lnTo>
                    <a:pt x="18430" y="148860"/>
                  </a:lnTo>
                  <a:lnTo>
                    <a:pt x="13311" y="149841"/>
                  </a:lnTo>
                  <a:lnTo>
                    <a:pt x="8907" y="148511"/>
                  </a:lnTo>
                  <a:lnTo>
                    <a:pt x="1367" y="141742"/>
                  </a:lnTo>
                  <a:lnTo>
                    <a:pt x="0" y="126827"/>
                  </a:lnTo>
                  <a:lnTo>
                    <a:pt x="8806" y="82590"/>
                  </a:lnTo>
                  <a:lnTo>
                    <a:pt x="20933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44" name="SMARTInkShape-1944"/>
            <p:cNvSpPr/>
            <p:nvPr>
              <p:custDataLst>
                <p:tags r:id="rId26"/>
              </p:custDataLst>
            </p:nvPr>
          </p:nvSpPr>
          <p:spPr bwMode="auto">
            <a:xfrm>
              <a:off x="4652367" y="4661297"/>
              <a:ext cx="89298" cy="204112"/>
            </a:xfrm>
            <a:custGeom>
              <a:avLst/>
              <a:gdLst/>
              <a:ahLst/>
              <a:cxnLst/>
              <a:rect l="0" t="0" r="0" b="0"/>
              <a:pathLst>
                <a:path w="89298" h="204112">
                  <a:moveTo>
                    <a:pt x="0" y="44648"/>
                  </a:moveTo>
                  <a:lnTo>
                    <a:pt x="0" y="44648"/>
                  </a:lnTo>
                  <a:lnTo>
                    <a:pt x="0" y="84813"/>
                  </a:lnTo>
                  <a:lnTo>
                    <a:pt x="0" y="120049"/>
                  </a:lnTo>
                  <a:lnTo>
                    <a:pt x="0" y="156617"/>
                  </a:lnTo>
                  <a:lnTo>
                    <a:pt x="2646" y="183657"/>
                  </a:lnTo>
                  <a:lnTo>
                    <a:pt x="8562" y="204111"/>
                  </a:lnTo>
                  <a:lnTo>
                    <a:pt x="9900" y="162572"/>
                  </a:lnTo>
                  <a:lnTo>
                    <a:pt x="17045" y="140332"/>
                  </a:lnTo>
                  <a:lnTo>
                    <a:pt x="32868" y="112113"/>
                  </a:lnTo>
                  <a:lnTo>
                    <a:pt x="34810" y="111453"/>
                  </a:lnTo>
                  <a:lnTo>
                    <a:pt x="37098" y="112005"/>
                  </a:lnTo>
                  <a:lnTo>
                    <a:pt x="39615" y="113365"/>
                  </a:lnTo>
                  <a:lnTo>
                    <a:pt x="41293" y="116256"/>
                  </a:lnTo>
                  <a:lnTo>
                    <a:pt x="46631" y="132509"/>
                  </a:lnTo>
                  <a:lnTo>
                    <a:pt x="48947" y="135964"/>
                  </a:lnTo>
                  <a:lnTo>
                    <a:pt x="52475" y="137276"/>
                  </a:lnTo>
                  <a:lnTo>
                    <a:pt x="61687" y="136087"/>
                  </a:lnTo>
                  <a:lnTo>
                    <a:pt x="64937" y="134381"/>
                  </a:lnTo>
                  <a:lnTo>
                    <a:pt x="67104" y="132251"/>
                  </a:lnTo>
                  <a:lnTo>
                    <a:pt x="68549" y="129839"/>
                  </a:lnTo>
                  <a:lnTo>
                    <a:pt x="70867" y="110718"/>
                  </a:lnTo>
                  <a:lnTo>
                    <a:pt x="76103" y="70730"/>
                  </a:lnTo>
                  <a:lnTo>
                    <a:pt x="79806" y="29341"/>
                  </a:lnTo>
                  <a:lnTo>
                    <a:pt x="81110" y="17009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45" name="SMARTInkShape-1945"/>
            <p:cNvSpPr/>
            <p:nvPr>
              <p:custDataLst>
                <p:tags r:id="rId27"/>
              </p:custDataLst>
            </p:nvPr>
          </p:nvSpPr>
          <p:spPr bwMode="auto">
            <a:xfrm>
              <a:off x="4464913" y="4822031"/>
              <a:ext cx="98158" cy="616150"/>
            </a:xfrm>
            <a:custGeom>
              <a:avLst/>
              <a:gdLst/>
              <a:ahLst/>
              <a:cxnLst/>
              <a:rect l="0" t="0" r="0" b="0"/>
              <a:pathLst>
                <a:path w="98158" h="616150">
                  <a:moveTo>
                    <a:pt x="98157" y="0"/>
                  </a:moveTo>
                  <a:lnTo>
                    <a:pt x="98157" y="0"/>
                  </a:lnTo>
                  <a:lnTo>
                    <a:pt x="78730" y="12359"/>
                  </a:lnTo>
                  <a:lnTo>
                    <a:pt x="56175" y="38160"/>
                  </a:lnTo>
                  <a:lnTo>
                    <a:pt x="33168" y="81823"/>
                  </a:lnTo>
                  <a:lnTo>
                    <a:pt x="20865" y="122510"/>
                  </a:lnTo>
                  <a:lnTo>
                    <a:pt x="8880" y="165531"/>
                  </a:lnTo>
                  <a:lnTo>
                    <a:pt x="2583" y="204158"/>
                  </a:lnTo>
                  <a:lnTo>
                    <a:pt x="716" y="243384"/>
                  </a:lnTo>
                  <a:lnTo>
                    <a:pt x="164" y="283781"/>
                  </a:lnTo>
                  <a:lnTo>
                    <a:pt x="0" y="320885"/>
                  </a:lnTo>
                  <a:lnTo>
                    <a:pt x="4685" y="364238"/>
                  </a:lnTo>
                  <a:lnTo>
                    <a:pt x="2891" y="408594"/>
                  </a:lnTo>
                  <a:lnTo>
                    <a:pt x="7387" y="450281"/>
                  </a:lnTo>
                  <a:lnTo>
                    <a:pt x="14803" y="492625"/>
                  </a:lnTo>
                  <a:lnTo>
                    <a:pt x="19846" y="536664"/>
                  </a:lnTo>
                  <a:lnTo>
                    <a:pt x="30103" y="578840"/>
                  </a:lnTo>
                  <a:lnTo>
                    <a:pt x="35546" y="601576"/>
                  </a:lnTo>
                  <a:lnTo>
                    <a:pt x="44579" y="6161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46" name="SMARTInkShape-1946"/>
            <p:cNvSpPr/>
            <p:nvPr>
              <p:custDataLst>
                <p:tags r:id="rId28"/>
              </p:custDataLst>
            </p:nvPr>
          </p:nvSpPr>
          <p:spPr bwMode="auto">
            <a:xfrm>
              <a:off x="4795242" y="4661297"/>
              <a:ext cx="8931" cy="44649"/>
            </a:xfrm>
            <a:custGeom>
              <a:avLst/>
              <a:gdLst/>
              <a:ahLst/>
              <a:cxnLst/>
              <a:rect l="0" t="0" r="0" b="0"/>
              <a:pathLst>
                <a:path w="8931" h="44649">
                  <a:moveTo>
                    <a:pt x="8930" y="0"/>
                  </a:moveTo>
                  <a:lnTo>
                    <a:pt x="8930" y="0"/>
                  </a:lnTo>
                  <a:lnTo>
                    <a:pt x="4189" y="4740"/>
                  </a:lnTo>
                  <a:lnTo>
                    <a:pt x="1862" y="12359"/>
                  </a:lnTo>
                  <a:lnTo>
                    <a:pt x="0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50" name="SMARTInkShape-Group467"/>
          <p:cNvGrpSpPr/>
          <p:nvPr/>
        </p:nvGrpSpPr>
        <p:grpSpPr>
          <a:xfrm>
            <a:off x="4107656" y="3046278"/>
            <a:ext cx="35720" cy="303322"/>
            <a:chOff x="4107656" y="3046278"/>
            <a:chExt cx="35720" cy="303322"/>
          </a:xfrm>
        </p:grpSpPr>
        <p:sp>
          <p:nvSpPr>
            <p:cNvPr id="48248" name="SMARTInkShape-1947"/>
            <p:cNvSpPr/>
            <p:nvPr>
              <p:custDataLst>
                <p:tags r:id="rId23"/>
              </p:custDataLst>
            </p:nvPr>
          </p:nvSpPr>
          <p:spPr bwMode="auto">
            <a:xfrm>
              <a:off x="4116599" y="3046278"/>
              <a:ext cx="26777" cy="88029"/>
            </a:xfrm>
            <a:custGeom>
              <a:avLst/>
              <a:gdLst/>
              <a:ahLst/>
              <a:cxnLst/>
              <a:rect l="0" t="0" r="0" b="0"/>
              <a:pathLst>
                <a:path w="26777" h="88029">
                  <a:moveTo>
                    <a:pt x="26776" y="52324"/>
                  </a:moveTo>
                  <a:lnTo>
                    <a:pt x="26776" y="52324"/>
                  </a:lnTo>
                  <a:lnTo>
                    <a:pt x="14347" y="72441"/>
                  </a:lnTo>
                  <a:lnTo>
                    <a:pt x="0" y="88028"/>
                  </a:lnTo>
                  <a:lnTo>
                    <a:pt x="12417" y="63183"/>
                  </a:lnTo>
                  <a:lnTo>
                    <a:pt x="17131" y="20191"/>
                  </a:lnTo>
                  <a:lnTo>
                    <a:pt x="17705" y="2982"/>
                  </a:lnTo>
                  <a:lnTo>
                    <a:pt x="16760" y="1569"/>
                  </a:lnTo>
                  <a:lnTo>
                    <a:pt x="15138" y="628"/>
                  </a:lnTo>
                  <a:lnTo>
                    <a:pt x="13064" y="0"/>
                  </a:lnTo>
                  <a:lnTo>
                    <a:pt x="11682" y="1567"/>
                  </a:lnTo>
                  <a:lnTo>
                    <a:pt x="8917" y="166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49" name="SMARTInkShape-1948"/>
            <p:cNvSpPr/>
            <p:nvPr>
              <p:custDataLst>
                <p:tags r:id="rId24"/>
              </p:custDataLst>
            </p:nvPr>
          </p:nvSpPr>
          <p:spPr bwMode="auto">
            <a:xfrm>
              <a:off x="4107656" y="3214688"/>
              <a:ext cx="35720" cy="134912"/>
            </a:xfrm>
            <a:custGeom>
              <a:avLst/>
              <a:gdLst/>
              <a:ahLst/>
              <a:cxnLst/>
              <a:rect l="0" t="0" r="0" b="0"/>
              <a:pathLst>
                <a:path w="35720" h="134912">
                  <a:moveTo>
                    <a:pt x="0" y="0"/>
                  </a:moveTo>
                  <a:lnTo>
                    <a:pt x="0" y="0"/>
                  </a:lnTo>
                  <a:lnTo>
                    <a:pt x="0" y="12428"/>
                  </a:lnTo>
                  <a:lnTo>
                    <a:pt x="8102" y="56125"/>
                  </a:lnTo>
                  <a:lnTo>
                    <a:pt x="11412" y="94026"/>
                  </a:lnTo>
                  <a:lnTo>
                    <a:pt x="19939" y="130930"/>
                  </a:lnTo>
                  <a:lnTo>
                    <a:pt x="22223" y="134911"/>
                  </a:lnTo>
                  <a:lnTo>
                    <a:pt x="24737" y="134589"/>
                  </a:lnTo>
                  <a:lnTo>
                    <a:pt x="35719" y="1160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53" name="SMARTInkShape-Group468"/>
          <p:cNvGrpSpPr/>
          <p:nvPr/>
        </p:nvGrpSpPr>
        <p:grpSpPr>
          <a:xfrm>
            <a:off x="5323753" y="4982766"/>
            <a:ext cx="87639" cy="449407"/>
            <a:chOff x="5323753" y="4982766"/>
            <a:chExt cx="87639" cy="449407"/>
          </a:xfrm>
        </p:grpSpPr>
        <p:sp>
          <p:nvSpPr>
            <p:cNvPr id="48251" name="SMARTInkShape-1949"/>
            <p:cNvSpPr/>
            <p:nvPr>
              <p:custDataLst>
                <p:tags r:id="rId21"/>
              </p:custDataLst>
            </p:nvPr>
          </p:nvSpPr>
          <p:spPr bwMode="auto">
            <a:xfrm>
              <a:off x="5323753" y="5125641"/>
              <a:ext cx="87639" cy="306532"/>
            </a:xfrm>
            <a:custGeom>
              <a:avLst/>
              <a:gdLst/>
              <a:ahLst/>
              <a:cxnLst/>
              <a:rect l="0" t="0" r="0" b="0"/>
              <a:pathLst>
                <a:path w="87639" h="306532">
                  <a:moveTo>
                    <a:pt x="34060" y="0"/>
                  </a:moveTo>
                  <a:lnTo>
                    <a:pt x="34060" y="0"/>
                  </a:lnTo>
                  <a:lnTo>
                    <a:pt x="51229" y="34338"/>
                  </a:lnTo>
                  <a:lnTo>
                    <a:pt x="62738" y="76320"/>
                  </a:lnTo>
                  <a:lnTo>
                    <a:pt x="69380" y="117307"/>
                  </a:lnTo>
                  <a:lnTo>
                    <a:pt x="75503" y="151064"/>
                  </a:lnTo>
                  <a:lnTo>
                    <a:pt x="76765" y="188075"/>
                  </a:lnTo>
                  <a:lnTo>
                    <a:pt x="66154" y="229623"/>
                  </a:lnTo>
                  <a:lnTo>
                    <a:pt x="51834" y="271193"/>
                  </a:lnTo>
                  <a:lnTo>
                    <a:pt x="36033" y="297099"/>
                  </a:lnTo>
                  <a:lnTo>
                    <a:pt x="26337" y="305015"/>
                  </a:lnTo>
                  <a:lnTo>
                    <a:pt x="20973" y="306531"/>
                  </a:lnTo>
                  <a:lnTo>
                    <a:pt x="9723" y="305569"/>
                  </a:lnTo>
                  <a:lnTo>
                    <a:pt x="5929" y="300946"/>
                  </a:lnTo>
                  <a:lnTo>
                    <a:pt x="589" y="276472"/>
                  </a:lnTo>
                  <a:lnTo>
                    <a:pt x="0" y="249927"/>
                  </a:lnTo>
                  <a:lnTo>
                    <a:pt x="10857" y="205368"/>
                  </a:lnTo>
                  <a:lnTo>
                    <a:pt x="19357" y="188070"/>
                  </a:lnTo>
                  <a:lnTo>
                    <a:pt x="54533" y="144547"/>
                  </a:lnTo>
                  <a:lnTo>
                    <a:pt x="72867" y="119796"/>
                  </a:lnTo>
                  <a:lnTo>
                    <a:pt x="87638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52" name="SMARTInkShape-1950"/>
            <p:cNvSpPr/>
            <p:nvPr>
              <p:custDataLst>
                <p:tags r:id="rId22"/>
              </p:custDataLst>
            </p:nvPr>
          </p:nvSpPr>
          <p:spPr bwMode="auto">
            <a:xfrm>
              <a:off x="5349251" y="4982766"/>
              <a:ext cx="25580" cy="51385"/>
            </a:xfrm>
            <a:custGeom>
              <a:avLst/>
              <a:gdLst/>
              <a:ahLst/>
              <a:cxnLst/>
              <a:rect l="0" t="0" r="0" b="0"/>
              <a:pathLst>
                <a:path w="25580" h="51385">
                  <a:moveTo>
                    <a:pt x="8562" y="17859"/>
                  </a:moveTo>
                  <a:lnTo>
                    <a:pt x="8562" y="17859"/>
                  </a:lnTo>
                  <a:lnTo>
                    <a:pt x="8562" y="9038"/>
                  </a:lnTo>
                  <a:lnTo>
                    <a:pt x="2425" y="23209"/>
                  </a:lnTo>
                  <a:lnTo>
                    <a:pt x="0" y="46173"/>
                  </a:lnTo>
                  <a:lnTo>
                    <a:pt x="869" y="48642"/>
                  </a:lnTo>
                  <a:lnTo>
                    <a:pt x="2441" y="50286"/>
                  </a:lnTo>
                  <a:lnTo>
                    <a:pt x="4482" y="51384"/>
                  </a:lnTo>
                  <a:lnTo>
                    <a:pt x="7825" y="50130"/>
                  </a:lnTo>
                  <a:lnTo>
                    <a:pt x="16834" y="43447"/>
                  </a:lnTo>
                  <a:lnTo>
                    <a:pt x="22160" y="33862"/>
                  </a:lnTo>
                  <a:lnTo>
                    <a:pt x="25579" y="11539"/>
                  </a:lnTo>
                  <a:lnTo>
                    <a:pt x="24867" y="7692"/>
                  </a:lnTo>
                  <a:lnTo>
                    <a:pt x="1749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57" name="SMARTInkShape-Group469"/>
          <p:cNvGrpSpPr/>
          <p:nvPr/>
        </p:nvGrpSpPr>
        <p:grpSpPr>
          <a:xfrm>
            <a:off x="4795719" y="3671947"/>
            <a:ext cx="79891" cy="297666"/>
            <a:chOff x="4795719" y="3671947"/>
            <a:chExt cx="79891" cy="297666"/>
          </a:xfrm>
        </p:grpSpPr>
        <p:sp>
          <p:nvSpPr>
            <p:cNvPr id="48254" name="SMARTInkShape-1951"/>
            <p:cNvSpPr/>
            <p:nvPr>
              <p:custDataLst>
                <p:tags r:id="rId18"/>
              </p:custDataLst>
            </p:nvPr>
          </p:nvSpPr>
          <p:spPr bwMode="auto">
            <a:xfrm>
              <a:off x="4797134" y="3821906"/>
              <a:ext cx="60617" cy="147707"/>
            </a:xfrm>
            <a:custGeom>
              <a:avLst/>
              <a:gdLst/>
              <a:ahLst/>
              <a:cxnLst/>
              <a:rect l="0" t="0" r="0" b="0"/>
              <a:pathLst>
                <a:path w="60617" h="147707">
                  <a:moveTo>
                    <a:pt x="15968" y="0"/>
                  </a:moveTo>
                  <a:lnTo>
                    <a:pt x="15968" y="0"/>
                  </a:lnTo>
                  <a:lnTo>
                    <a:pt x="9831" y="14258"/>
                  </a:lnTo>
                  <a:lnTo>
                    <a:pt x="2665" y="56203"/>
                  </a:lnTo>
                  <a:lnTo>
                    <a:pt x="0" y="96981"/>
                  </a:lnTo>
                  <a:lnTo>
                    <a:pt x="10655" y="137971"/>
                  </a:lnTo>
                  <a:lnTo>
                    <a:pt x="14411" y="142582"/>
                  </a:lnTo>
                  <a:lnTo>
                    <a:pt x="23874" y="147706"/>
                  </a:lnTo>
                  <a:lnTo>
                    <a:pt x="29176" y="147088"/>
                  </a:lnTo>
                  <a:lnTo>
                    <a:pt x="40359" y="141109"/>
                  </a:lnTo>
                  <a:lnTo>
                    <a:pt x="60616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55" name="SMARTInkShape-1952"/>
            <p:cNvSpPr/>
            <p:nvPr>
              <p:custDataLst>
                <p:tags r:id="rId19"/>
              </p:custDataLst>
            </p:nvPr>
          </p:nvSpPr>
          <p:spPr bwMode="auto">
            <a:xfrm>
              <a:off x="4866680" y="3705820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0" y="0"/>
                  </a:lnTo>
                  <a:lnTo>
                    <a:pt x="892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56" name="SMARTInkShape-1953"/>
            <p:cNvSpPr/>
            <p:nvPr>
              <p:custDataLst>
                <p:tags r:id="rId20"/>
              </p:custDataLst>
            </p:nvPr>
          </p:nvSpPr>
          <p:spPr bwMode="auto">
            <a:xfrm>
              <a:off x="4795719" y="3671947"/>
              <a:ext cx="39000" cy="51148"/>
            </a:xfrm>
            <a:custGeom>
              <a:avLst/>
              <a:gdLst/>
              <a:ahLst/>
              <a:cxnLst/>
              <a:rect l="0" t="0" r="0" b="0"/>
              <a:pathLst>
                <a:path w="39000" h="51148">
                  <a:moveTo>
                    <a:pt x="17383" y="24944"/>
                  </a:moveTo>
                  <a:lnTo>
                    <a:pt x="17383" y="24944"/>
                  </a:lnTo>
                  <a:lnTo>
                    <a:pt x="12642" y="24944"/>
                  </a:lnTo>
                  <a:lnTo>
                    <a:pt x="7669" y="30235"/>
                  </a:lnTo>
                  <a:lnTo>
                    <a:pt x="3144" y="38209"/>
                  </a:lnTo>
                  <a:lnTo>
                    <a:pt x="0" y="49756"/>
                  </a:lnTo>
                  <a:lnTo>
                    <a:pt x="833" y="50415"/>
                  </a:lnTo>
                  <a:lnTo>
                    <a:pt x="4405" y="51147"/>
                  </a:lnTo>
                  <a:lnTo>
                    <a:pt x="31550" y="33510"/>
                  </a:lnTo>
                  <a:lnTo>
                    <a:pt x="37901" y="25113"/>
                  </a:lnTo>
                  <a:lnTo>
                    <a:pt x="38999" y="21087"/>
                  </a:lnTo>
                  <a:lnTo>
                    <a:pt x="38738" y="17412"/>
                  </a:lnTo>
                  <a:lnTo>
                    <a:pt x="34710" y="2307"/>
                  </a:lnTo>
                  <a:lnTo>
                    <a:pt x="32903" y="923"/>
                  </a:lnTo>
                  <a:lnTo>
                    <a:pt x="3070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60" name="SMARTInkShape-Group470"/>
          <p:cNvGrpSpPr/>
          <p:nvPr/>
        </p:nvGrpSpPr>
        <p:grpSpPr>
          <a:xfrm>
            <a:off x="3741582" y="3053953"/>
            <a:ext cx="288653" cy="908456"/>
            <a:chOff x="3741582" y="3053953"/>
            <a:chExt cx="288653" cy="908456"/>
          </a:xfrm>
        </p:grpSpPr>
        <p:sp>
          <p:nvSpPr>
            <p:cNvPr id="48258" name="SMARTInkShape-1954"/>
            <p:cNvSpPr/>
            <p:nvPr>
              <p:custDataLst>
                <p:tags r:id="rId16"/>
              </p:custDataLst>
            </p:nvPr>
          </p:nvSpPr>
          <p:spPr bwMode="auto">
            <a:xfrm>
              <a:off x="3741582" y="3388137"/>
              <a:ext cx="107114" cy="574272"/>
            </a:xfrm>
            <a:custGeom>
              <a:avLst/>
              <a:gdLst/>
              <a:ahLst/>
              <a:cxnLst/>
              <a:rect l="0" t="0" r="0" b="0"/>
              <a:pathLst>
                <a:path w="107114" h="574272">
                  <a:moveTo>
                    <a:pt x="107113" y="5144"/>
                  </a:moveTo>
                  <a:lnTo>
                    <a:pt x="107113" y="5144"/>
                  </a:lnTo>
                  <a:lnTo>
                    <a:pt x="107113" y="403"/>
                  </a:lnTo>
                  <a:lnTo>
                    <a:pt x="106121" y="0"/>
                  </a:lnTo>
                  <a:lnTo>
                    <a:pt x="97400" y="3834"/>
                  </a:lnTo>
                  <a:lnTo>
                    <a:pt x="94685" y="4271"/>
                  </a:lnTo>
                  <a:lnTo>
                    <a:pt x="89022" y="10048"/>
                  </a:lnTo>
                  <a:lnTo>
                    <a:pt x="60716" y="51843"/>
                  </a:lnTo>
                  <a:lnTo>
                    <a:pt x="44767" y="92065"/>
                  </a:lnTo>
                  <a:lnTo>
                    <a:pt x="30736" y="130031"/>
                  </a:lnTo>
                  <a:lnTo>
                    <a:pt x="22531" y="167234"/>
                  </a:lnTo>
                  <a:lnTo>
                    <a:pt x="15791" y="210705"/>
                  </a:lnTo>
                  <a:lnTo>
                    <a:pt x="8287" y="245306"/>
                  </a:lnTo>
                  <a:lnTo>
                    <a:pt x="3659" y="275594"/>
                  </a:lnTo>
                  <a:lnTo>
                    <a:pt x="1603" y="305591"/>
                  </a:lnTo>
                  <a:lnTo>
                    <a:pt x="688" y="335460"/>
                  </a:lnTo>
                  <a:lnTo>
                    <a:pt x="174" y="372229"/>
                  </a:lnTo>
                  <a:lnTo>
                    <a:pt x="0" y="416652"/>
                  </a:lnTo>
                  <a:lnTo>
                    <a:pt x="1950" y="453796"/>
                  </a:lnTo>
                  <a:lnTo>
                    <a:pt x="16741" y="497293"/>
                  </a:lnTo>
                  <a:lnTo>
                    <a:pt x="32558" y="541684"/>
                  </a:lnTo>
                  <a:lnTo>
                    <a:pt x="51766" y="574271"/>
                  </a:lnTo>
                  <a:lnTo>
                    <a:pt x="53348" y="573078"/>
                  </a:lnTo>
                  <a:lnTo>
                    <a:pt x="59322" y="562909"/>
                  </a:lnTo>
                  <a:lnTo>
                    <a:pt x="62465" y="5498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59" name="SMARTInkShape-1955"/>
            <p:cNvSpPr/>
            <p:nvPr>
              <p:custDataLst>
                <p:tags r:id="rId17"/>
              </p:custDataLst>
            </p:nvPr>
          </p:nvSpPr>
          <p:spPr bwMode="auto">
            <a:xfrm>
              <a:off x="3893344" y="3053953"/>
              <a:ext cx="136891" cy="303043"/>
            </a:xfrm>
            <a:custGeom>
              <a:avLst/>
              <a:gdLst/>
              <a:ahLst/>
              <a:cxnLst/>
              <a:rect l="0" t="0" r="0" b="0"/>
              <a:pathLst>
                <a:path w="136891" h="303043">
                  <a:moveTo>
                    <a:pt x="0" y="80367"/>
                  </a:moveTo>
                  <a:lnTo>
                    <a:pt x="0" y="80367"/>
                  </a:lnTo>
                  <a:lnTo>
                    <a:pt x="4740" y="89848"/>
                  </a:lnTo>
                  <a:lnTo>
                    <a:pt x="8378" y="128910"/>
                  </a:lnTo>
                  <a:lnTo>
                    <a:pt x="8821" y="163929"/>
                  </a:lnTo>
                  <a:lnTo>
                    <a:pt x="8897" y="197951"/>
                  </a:lnTo>
                  <a:lnTo>
                    <a:pt x="8920" y="234710"/>
                  </a:lnTo>
                  <a:lnTo>
                    <a:pt x="8929" y="278909"/>
                  </a:lnTo>
                  <a:lnTo>
                    <a:pt x="8929" y="303042"/>
                  </a:lnTo>
                  <a:lnTo>
                    <a:pt x="16618" y="295871"/>
                  </a:lnTo>
                  <a:lnTo>
                    <a:pt x="30256" y="256550"/>
                  </a:lnTo>
                  <a:lnTo>
                    <a:pt x="47668" y="212860"/>
                  </a:lnTo>
                  <a:lnTo>
                    <a:pt x="62513" y="174764"/>
                  </a:lnTo>
                  <a:lnTo>
                    <a:pt x="69675" y="163506"/>
                  </a:lnTo>
                  <a:lnTo>
                    <a:pt x="73300" y="169904"/>
                  </a:lnTo>
                  <a:lnTo>
                    <a:pt x="87558" y="206591"/>
                  </a:lnTo>
                  <a:lnTo>
                    <a:pt x="112303" y="249953"/>
                  </a:lnTo>
                  <a:lnTo>
                    <a:pt x="118704" y="254957"/>
                  </a:lnTo>
                  <a:lnTo>
                    <a:pt x="121800" y="255300"/>
                  </a:lnTo>
                  <a:lnTo>
                    <a:pt x="127886" y="253034"/>
                  </a:lnTo>
                  <a:lnTo>
                    <a:pt x="136890" y="231959"/>
                  </a:lnTo>
                  <a:lnTo>
                    <a:pt x="136361" y="200579"/>
                  </a:lnTo>
                  <a:lnTo>
                    <a:pt x="134661" y="156665"/>
                  </a:lnTo>
                  <a:lnTo>
                    <a:pt x="134157" y="120172"/>
                  </a:lnTo>
                  <a:lnTo>
                    <a:pt x="127850" y="82167"/>
                  </a:lnTo>
                  <a:lnTo>
                    <a:pt x="125389" y="38773"/>
                  </a:lnTo>
                  <a:lnTo>
                    <a:pt x="126081" y="9717"/>
                  </a:lnTo>
                  <a:lnTo>
                    <a:pt x="1339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65" name="SMARTInkShape-Group471"/>
          <p:cNvGrpSpPr/>
          <p:nvPr/>
        </p:nvGrpSpPr>
        <p:grpSpPr>
          <a:xfrm>
            <a:off x="4733115" y="5036617"/>
            <a:ext cx="508613" cy="361232"/>
            <a:chOff x="4733115" y="5036617"/>
            <a:chExt cx="508613" cy="361232"/>
          </a:xfrm>
        </p:grpSpPr>
        <p:sp>
          <p:nvSpPr>
            <p:cNvPr id="48261" name="SMARTInkShape-1956"/>
            <p:cNvSpPr/>
            <p:nvPr>
              <p:custDataLst>
                <p:tags r:id="rId12"/>
              </p:custDataLst>
            </p:nvPr>
          </p:nvSpPr>
          <p:spPr bwMode="auto">
            <a:xfrm>
              <a:off x="4733115" y="5036617"/>
              <a:ext cx="238552" cy="106874"/>
            </a:xfrm>
            <a:custGeom>
              <a:avLst/>
              <a:gdLst/>
              <a:ahLst/>
              <a:cxnLst/>
              <a:rect l="0" t="0" r="0" b="0"/>
              <a:pathLst>
                <a:path w="238552" h="106874">
                  <a:moveTo>
                    <a:pt x="26408" y="97953"/>
                  </a:moveTo>
                  <a:lnTo>
                    <a:pt x="26408" y="97953"/>
                  </a:lnTo>
                  <a:lnTo>
                    <a:pt x="21668" y="97953"/>
                  </a:lnTo>
                  <a:lnTo>
                    <a:pt x="16695" y="100599"/>
                  </a:lnTo>
                  <a:lnTo>
                    <a:pt x="9026" y="106515"/>
                  </a:lnTo>
                  <a:lnTo>
                    <a:pt x="0" y="106873"/>
                  </a:lnTo>
                  <a:lnTo>
                    <a:pt x="4473" y="102140"/>
                  </a:lnTo>
                  <a:lnTo>
                    <a:pt x="44221" y="88791"/>
                  </a:lnTo>
                  <a:lnTo>
                    <a:pt x="79977" y="77072"/>
                  </a:lnTo>
                  <a:lnTo>
                    <a:pt x="121988" y="55161"/>
                  </a:lnTo>
                  <a:lnTo>
                    <a:pt x="162768" y="28540"/>
                  </a:lnTo>
                  <a:lnTo>
                    <a:pt x="201290" y="10269"/>
                  </a:lnTo>
                  <a:lnTo>
                    <a:pt x="225730" y="1809"/>
                  </a:lnTo>
                  <a:lnTo>
                    <a:pt x="238551" y="0"/>
                  </a:lnTo>
                  <a:lnTo>
                    <a:pt x="238282" y="902"/>
                  </a:lnTo>
                  <a:lnTo>
                    <a:pt x="231790" y="86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62" name="SMARTInkShape-1957"/>
            <p:cNvSpPr/>
            <p:nvPr>
              <p:custDataLst>
                <p:tags r:id="rId13"/>
              </p:custDataLst>
            </p:nvPr>
          </p:nvSpPr>
          <p:spPr bwMode="auto">
            <a:xfrm>
              <a:off x="4741664" y="5135725"/>
              <a:ext cx="241103" cy="155391"/>
            </a:xfrm>
            <a:custGeom>
              <a:avLst/>
              <a:gdLst/>
              <a:ahLst/>
              <a:cxnLst/>
              <a:rect l="0" t="0" r="0" b="0"/>
              <a:pathLst>
                <a:path w="241103" h="155391">
                  <a:moveTo>
                    <a:pt x="0" y="150650"/>
                  </a:moveTo>
                  <a:lnTo>
                    <a:pt x="0" y="150650"/>
                  </a:lnTo>
                  <a:lnTo>
                    <a:pt x="9481" y="155390"/>
                  </a:lnTo>
                  <a:lnTo>
                    <a:pt x="19427" y="155072"/>
                  </a:lnTo>
                  <a:lnTo>
                    <a:pt x="31455" y="150631"/>
                  </a:lnTo>
                  <a:lnTo>
                    <a:pt x="75632" y="125504"/>
                  </a:lnTo>
                  <a:lnTo>
                    <a:pt x="114857" y="98280"/>
                  </a:lnTo>
                  <a:lnTo>
                    <a:pt x="154436" y="67465"/>
                  </a:lnTo>
                  <a:lnTo>
                    <a:pt x="190689" y="40879"/>
                  </a:lnTo>
                  <a:lnTo>
                    <a:pt x="234520" y="4691"/>
                  </a:lnTo>
                  <a:lnTo>
                    <a:pt x="239802" y="0"/>
                  </a:lnTo>
                  <a:lnTo>
                    <a:pt x="240235" y="607"/>
                  </a:lnTo>
                  <a:lnTo>
                    <a:pt x="241102" y="77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63" name="SMARTInkShape-1958"/>
            <p:cNvSpPr/>
            <p:nvPr>
              <p:custDataLst>
                <p:tags r:id="rId14"/>
              </p:custDataLst>
            </p:nvPr>
          </p:nvSpPr>
          <p:spPr bwMode="auto">
            <a:xfrm>
              <a:off x="4834746" y="5170289"/>
              <a:ext cx="273035" cy="227560"/>
            </a:xfrm>
            <a:custGeom>
              <a:avLst/>
              <a:gdLst/>
              <a:ahLst/>
              <a:cxnLst/>
              <a:rect l="0" t="0" r="0" b="0"/>
              <a:pathLst>
                <a:path w="273035" h="227560">
                  <a:moveTo>
                    <a:pt x="5145" y="214313"/>
                  </a:moveTo>
                  <a:lnTo>
                    <a:pt x="5145" y="214313"/>
                  </a:lnTo>
                  <a:lnTo>
                    <a:pt x="404" y="219053"/>
                  </a:lnTo>
                  <a:lnTo>
                    <a:pt x="0" y="221441"/>
                  </a:lnTo>
                  <a:lnTo>
                    <a:pt x="723" y="224026"/>
                  </a:lnTo>
                  <a:lnTo>
                    <a:pt x="2197" y="226741"/>
                  </a:lnTo>
                  <a:lnTo>
                    <a:pt x="6156" y="227559"/>
                  </a:lnTo>
                  <a:lnTo>
                    <a:pt x="18493" y="225822"/>
                  </a:lnTo>
                  <a:lnTo>
                    <a:pt x="42173" y="209786"/>
                  </a:lnTo>
                  <a:lnTo>
                    <a:pt x="82128" y="172765"/>
                  </a:lnTo>
                  <a:lnTo>
                    <a:pt x="125906" y="132193"/>
                  </a:lnTo>
                  <a:lnTo>
                    <a:pt x="166494" y="96135"/>
                  </a:lnTo>
                  <a:lnTo>
                    <a:pt x="210609" y="53303"/>
                  </a:lnTo>
                  <a:lnTo>
                    <a:pt x="255186" y="13633"/>
                  </a:lnTo>
                  <a:lnTo>
                    <a:pt x="27303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64" name="SMARTInkShape-1959"/>
            <p:cNvSpPr/>
            <p:nvPr>
              <p:custDataLst>
                <p:tags r:id="rId15"/>
              </p:custDataLst>
            </p:nvPr>
          </p:nvSpPr>
          <p:spPr bwMode="auto">
            <a:xfrm>
              <a:off x="4991695" y="5188148"/>
              <a:ext cx="250033" cy="158253"/>
            </a:xfrm>
            <a:custGeom>
              <a:avLst/>
              <a:gdLst/>
              <a:ahLst/>
              <a:cxnLst/>
              <a:rect l="0" t="0" r="0" b="0"/>
              <a:pathLst>
                <a:path w="250033" h="158253">
                  <a:moveTo>
                    <a:pt x="0" y="142875"/>
                  </a:moveTo>
                  <a:lnTo>
                    <a:pt x="0" y="142875"/>
                  </a:lnTo>
                  <a:lnTo>
                    <a:pt x="4741" y="152355"/>
                  </a:lnTo>
                  <a:lnTo>
                    <a:pt x="9114" y="155149"/>
                  </a:lnTo>
                  <a:lnTo>
                    <a:pt x="21910" y="158252"/>
                  </a:lnTo>
                  <a:lnTo>
                    <a:pt x="40165" y="151694"/>
                  </a:lnTo>
                  <a:lnTo>
                    <a:pt x="83562" y="121033"/>
                  </a:lnTo>
                  <a:lnTo>
                    <a:pt x="123589" y="91156"/>
                  </a:lnTo>
                  <a:lnTo>
                    <a:pt x="163340" y="59777"/>
                  </a:lnTo>
                  <a:lnTo>
                    <a:pt x="205726" y="29798"/>
                  </a:lnTo>
                  <a:lnTo>
                    <a:pt x="25003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275" name="SMARTInkShape-Group472"/>
          <p:cNvGrpSpPr/>
          <p:nvPr/>
        </p:nvGrpSpPr>
        <p:grpSpPr>
          <a:xfrm>
            <a:off x="3741539" y="2491383"/>
            <a:ext cx="1919884" cy="4000501"/>
            <a:chOff x="3741539" y="2491383"/>
            <a:chExt cx="1919884" cy="4000501"/>
          </a:xfrm>
        </p:grpSpPr>
        <p:sp>
          <p:nvSpPr>
            <p:cNvPr id="48266" name="SMARTInkShape-1960"/>
            <p:cNvSpPr/>
            <p:nvPr>
              <p:custDataLst>
                <p:tags r:id="rId3"/>
              </p:custDataLst>
            </p:nvPr>
          </p:nvSpPr>
          <p:spPr bwMode="auto">
            <a:xfrm>
              <a:off x="3741539" y="3812977"/>
              <a:ext cx="607220" cy="2403639"/>
            </a:xfrm>
            <a:custGeom>
              <a:avLst/>
              <a:gdLst/>
              <a:ahLst/>
              <a:cxnLst/>
              <a:rect l="0" t="0" r="0" b="0"/>
              <a:pathLst>
                <a:path w="607220" h="2403639">
                  <a:moveTo>
                    <a:pt x="607219" y="0"/>
                  </a:moveTo>
                  <a:lnTo>
                    <a:pt x="607219" y="0"/>
                  </a:lnTo>
                  <a:lnTo>
                    <a:pt x="602478" y="4740"/>
                  </a:lnTo>
                  <a:lnTo>
                    <a:pt x="600151" y="9713"/>
                  </a:lnTo>
                  <a:lnTo>
                    <a:pt x="585969" y="49928"/>
                  </a:lnTo>
                  <a:lnTo>
                    <a:pt x="577331" y="82482"/>
                  </a:lnTo>
                  <a:lnTo>
                    <a:pt x="568799" y="114710"/>
                  </a:lnTo>
                  <a:lnTo>
                    <a:pt x="560378" y="149209"/>
                  </a:lnTo>
                  <a:lnTo>
                    <a:pt x="554645" y="190943"/>
                  </a:lnTo>
                  <a:lnTo>
                    <a:pt x="547103" y="228445"/>
                  </a:lnTo>
                  <a:lnTo>
                    <a:pt x="538585" y="265683"/>
                  </a:lnTo>
                  <a:lnTo>
                    <a:pt x="529777" y="308687"/>
                  </a:lnTo>
                  <a:lnTo>
                    <a:pt x="523852" y="341585"/>
                  </a:lnTo>
                  <a:lnTo>
                    <a:pt x="515266" y="376049"/>
                  </a:lnTo>
                  <a:lnTo>
                    <a:pt x="504835" y="412203"/>
                  </a:lnTo>
                  <a:lnTo>
                    <a:pt x="493585" y="451422"/>
                  </a:lnTo>
                  <a:lnTo>
                    <a:pt x="481970" y="489359"/>
                  </a:lnTo>
                  <a:lnTo>
                    <a:pt x="470193" y="527055"/>
                  </a:lnTo>
                  <a:lnTo>
                    <a:pt x="458345" y="566960"/>
                  </a:lnTo>
                  <a:lnTo>
                    <a:pt x="449110" y="610492"/>
                  </a:lnTo>
                  <a:lnTo>
                    <a:pt x="445258" y="633213"/>
                  </a:lnTo>
                  <a:lnTo>
                    <a:pt x="433041" y="676980"/>
                  </a:lnTo>
                  <a:lnTo>
                    <a:pt x="418681" y="720575"/>
                  </a:lnTo>
                  <a:lnTo>
                    <a:pt x="412074" y="743313"/>
                  </a:lnTo>
                  <a:lnTo>
                    <a:pt x="405685" y="766409"/>
                  </a:lnTo>
                  <a:lnTo>
                    <a:pt x="399441" y="789744"/>
                  </a:lnTo>
                  <a:lnTo>
                    <a:pt x="393294" y="813238"/>
                  </a:lnTo>
                  <a:lnTo>
                    <a:pt x="387212" y="836838"/>
                  </a:lnTo>
                  <a:lnTo>
                    <a:pt x="380180" y="861501"/>
                  </a:lnTo>
                  <a:lnTo>
                    <a:pt x="372516" y="886873"/>
                  </a:lnTo>
                  <a:lnTo>
                    <a:pt x="364430" y="912717"/>
                  </a:lnTo>
                  <a:lnTo>
                    <a:pt x="357055" y="938876"/>
                  </a:lnTo>
                  <a:lnTo>
                    <a:pt x="350154" y="965246"/>
                  </a:lnTo>
                  <a:lnTo>
                    <a:pt x="343569" y="991755"/>
                  </a:lnTo>
                  <a:lnTo>
                    <a:pt x="336202" y="1018357"/>
                  </a:lnTo>
                  <a:lnTo>
                    <a:pt x="328314" y="1045022"/>
                  </a:lnTo>
                  <a:lnTo>
                    <a:pt x="320079" y="1071728"/>
                  </a:lnTo>
                  <a:lnTo>
                    <a:pt x="311613" y="1098462"/>
                  </a:lnTo>
                  <a:lnTo>
                    <a:pt x="302992" y="1125213"/>
                  </a:lnTo>
                  <a:lnTo>
                    <a:pt x="294268" y="1151978"/>
                  </a:lnTo>
                  <a:lnTo>
                    <a:pt x="285476" y="1179743"/>
                  </a:lnTo>
                  <a:lnTo>
                    <a:pt x="276637" y="1208175"/>
                  </a:lnTo>
                  <a:lnTo>
                    <a:pt x="267769" y="1237051"/>
                  </a:lnTo>
                  <a:lnTo>
                    <a:pt x="258880" y="1266224"/>
                  </a:lnTo>
                  <a:lnTo>
                    <a:pt x="249977" y="1295594"/>
                  </a:lnTo>
                  <a:lnTo>
                    <a:pt x="241066" y="1325097"/>
                  </a:lnTo>
                  <a:lnTo>
                    <a:pt x="233140" y="1354687"/>
                  </a:lnTo>
                  <a:lnTo>
                    <a:pt x="225872" y="1384335"/>
                  </a:lnTo>
                  <a:lnTo>
                    <a:pt x="219042" y="1414023"/>
                  </a:lnTo>
                  <a:lnTo>
                    <a:pt x="211512" y="1443736"/>
                  </a:lnTo>
                  <a:lnTo>
                    <a:pt x="203516" y="1473467"/>
                  </a:lnTo>
                  <a:lnTo>
                    <a:pt x="195209" y="1503209"/>
                  </a:lnTo>
                  <a:lnTo>
                    <a:pt x="187686" y="1531968"/>
                  </a:lnTo>
                  <a:lnTo>
                    <a:pt x="180686" y="1560069"/>
                  </a:lnTo>
                  <a:lnTo>
                    <a:pt x="174036" y="1587734"/>
                  </a:lnTo>
                  <a:lnTo>
                    <a:pt x="167618" y="1616098"/>
                  </a:lnTo>
                  <a:lnTo>
                    <a:pt x="161355" y="1644930"/>
                  </a:lnTo>
                  <a:lnTo>
                    <a:pt x="155194" y="1674073"/>
                  </a:lnTo>
                  <a:lnTo>
                    <a:pt x="149104" y="1702431"/>
                  </a:lnTo>
                  <a:lnTo>
                    <a:pt x="143059" y="1730267"/>
                  </a:lnTo>
                  <a:lnTo>
                    <a:pt x="137044" y="1757754"/>
                  </a:lnTo>
                  <a:lnTo>
                    <a:pt x="131051" y="1785999"/>
                  </a:lnTo>
                  <a:lnTo>
                    <a:pt x="125070" y="1814752"/>
                  </a:lnTo>
                  <a:lnTo>
                    <a:pt x="119099" y="1843842"/>
                  </a:lnTo>
                  <a:lnTo>
                    <a:pt x="113133" y="1871173"/>
                  </a:lnTo>
                  <a:lnTo>
                    <a:pt x="107173" y="1897331"/>
                  </a:lnTo>
                  <a:lnTo>
                    <a:pt x="101214" y="1922709"/>
                  </a:lnTo>
                  <a:lnTo>
                    <a:pt x="96249" y="1948555"/>
                  </a:lnTo>
                  <a:lnTo>
                    <a:pt x="91948" y="1974715"/>
                  </a:lnTo>
                  <a:lnTo>
                    <a:pt x="88088" y="2001087"/>
                  </a:lnTo>
                  <a:lnTo>
                    <a:pt x="83530" y="2025612"/>
                  </a:lnTo>
                  <a:lnTo>
                    <a:pt x="78507" y="2048908"/>
                  </a:lnTo>
                  <a:lnTo>
                    <a:pt x="69618" y="2093313"/>
                  </a:lnTo>
                  <a:lnTo>
                    <a:pt x="65668" y="2136199"/>
                  </a:lnTo>
                  <a:lnTo>
                    <a:pt x="61267" y="2175766"/>
                  </a:lnTo>
                  <a:lnTo>
                    <a:pt x="56003" y="2212203"/>
                  </a:lnTo>
                  <a:lnTo>
                    <a:pt x="50357" y="2244932"/>
                  </a:lnTo>
                  <a:lnTo>
                    <a:pt x="44540" y="2276015"/>
                  </a:lnTo>
                  <a:lnTo>
                    <a:pt x="38332" y="2316115"/>
                  </a:lnTo>
                  <a:lnTo>
                    <a:pt x="31495" y="2356330"/>
                  </a:lnTo>
                  <a:lnTo>
                    <a:pt x="17695" y="2396648"/>
                  </a:lnTo>
                  <a:lnTo>
                    <a:pt x="14773" y="2401437"/>
                  </a:lnTo>
                  <a:lnTo>
                    <a:pt x="11833" y="2403638"/>
                  </a:lnTo>
                  <a:lnTo>
                    <a:pt x="0" y="2402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67" name="SMARTInkShape-1961"/>
            <p:cNvSpPr/>
            <p:nvPr>
              <p:custDataLst>
                <p:tags r:id="rId4"/>
              </p:custDataLst>
            </p:nvPr>
          </p:nvSpPr>
          <p:spPr bwMode="auto">
            <a:xfrm>
              <a:off x="4330898" y="2536031"/>
              <a:ext cx="1169791" cy="1339454"/>
            </a:xfrm>
            <a:custGeom>
              <a:avLst/>
              <a:gdLst/>
              <a:ahLst/>
              <a:cxnLst/>
              <a:rect l="0" t="0" r="0" b="0"/>
              <a:pathLst>
                <a:path w="1169791" h="1339454">
                  <a:moveTo>
                    <a:pt x="0" y="1339453"/>
                  </a:moveTo>
                  <a:lnTo>
                    <a:pt x="0" y="1339453"/>
                  </a:lnTo>
                  <a:lnTo>
                    <a:pt x="21368" y="1296717"/>
                  </a:lnTo>
                  <a:lnTo>
                    <a:pt x="43114" y="1257966"/>
                  </a:lnTo>
                  <a:lnTo>
                    <a:pt x="66762" y="1216017"/>
                  </a:lnTo>
                  <a:lnTo>
                    <a:pt x="90558" y="1181282"/>
                  </a:lnTo>
                  <a:lnTo>
                    <a:pt x="117452" y="1143870"/>
                  </a:lnTo>
                  <a:lnTo>
                    <a:pt x="138852" y="1112629"/>
                  </a:lnTo>
                  <a:lnTo>
                    <a:pt x="161592" y="1081546"/>
                  </a:lnTo>
                  <a:lnTo>
                    <a:pt x="184928" y="1050203"/>
                  </a:lnTo>
                  <a:lnTo>
                    <a:pt x="208529" y="1016429"/>
                  </a:lnTo>
                  <a:lnTo>
                    <a:pt x="234894" y="981574"/>
                  </a:lnTo>
                  <a:lnTo>
                    <a:pt x="264139" y="946239"/>
                  </a:lnTo>
                  <a:lnTo>
                    <a:pt x="296982" y="910692"/>
                  </a:lnTo>
                  <a:lnTo>
                    <a:pt x="331421" y="872403"/>
                  </a:lnTo>
                  <a:lnTo>
                    <a:pt x="366572" y="833227"/>
                  </a:lnTo>
                  <a:lnTo>
                    <a:pt x="402038" y="795972"/>
                  </a:lnTo>
                  <a:lnTo>
                    <a:pt x="437645" y="756924"/>
                  </a:lnTo>
                  <a:lnTo>
                    <a:pt x="473314" y="716419"/>
                  </a:lnTo>
                  <a:lnTo>
                    <a:pt x="509010" y="675265"/>
                  </a:lnTo>
                  <a:lnTo>
                    <a:pt x="547365" y="633824"/>
                  </a:lnTo>
                  <a:lnTo>
                    <a:pt x="586570" y="593246"/>
                  </a:lnTo>
                  <a:lnTo>
                    <a:pt x="623839" y="555368"/>
                  </a:lnTo>
                  <a:lnTo>
                    <a:pt x="662892" y="516044"/>
                  </a:lnTo>
                  <a:lnTo>
                    <a:pt x="702408" y="476408"/>
                  </a:lnTo>
                  <a:lnTo>
                    <a:pt x="739815" y="438947"/>
                  </a:lnTo>
                  <a:lnTo>
                    <a:pt x="778929" y="402455"/>
                  </a:lnTo>
                  <a:lnTo>
                    <a:pt x="818472" y="366392"/>
                  </a:lnTo>
                  <a:lnTo>
                    <a:pt x="855891" y="330521"/>
                  </a:lnTo>
                  <a:lnTo>
                    <a:pt x="889719" y="297380"/>
                  </a:lnTo>
                  <a:lnTo>
                    <a:pt x="922283" y="266114"/>
                  </a:lnTo>
                  <a:lnTo>
                    <a:pt x="956599" y="235682"/>
                  </a:lnTo>
                  <a:lnTo>
                    <a:pt x="999906" y="195398"/>
                  </a:lnTo>
                  <a:lnTo>
                    <a:pt x="1037874" y="158327"/>
                  </a:lnTo>
                  <a:lnTo>
                    <a:pt x="1074259" y="126948"/>
                  </a:lnTo>
                  <a:lnTo>
                    <a:pt x="1114606" y="83268"/>
                  </a:lnTo>
                  <a:lnTo>
                    <a:pt x="1157789" y="38865"/>
                  </a:lnTo>
                  <a:lnTo>
                    <a:pt x="1164456" y="29510"/>
                  </a:lnTo>
                  <a:lnTo>
                    <a:pt x="1168209" y="18666"/>
                  </a:lnTo>
                  <a:lnTo>
                    <a:pt x="116979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68" name="SMARTInkShape-1962"/>
            <p:cNvSpPr/>
            <p:nvPr>
              <p:custDataLst>
                <p:tags r:id="rId5"/>
              </p:custDataLst>
            </p:nvPr>
          </p:nvSpPr>
          <p:spPr bwMode="auto">
            <a:xfrm>
              <a:off x="5152430" y="2491383"/>
              <a:ext cx="508993" cy="2678907"/>
            </a:xfrm>
            <a:custGeom>
              <a:avLst/>
              <a:gdLst/>
              <a:ahLst/>
              <a:cxnLst/>
              <a:rect l="0" t="0" r="0" b="0"/>
              <a:pathLst>
                <a:path w="508993" h="2678907">
                  <a:moveTo>
                    <a:pt x="508992" y="0"/>
                  </a:moveTo>
                  <a:lnTo>
                    <a:pt x="508992" y="0"/>
                  </a:lnTo>
                  <a:lnTo>
                    <a:pt x="504251" y="9481"/>
                  </a:lnTo>
                  <a:lnTo>
                    <a:pt x="498905" y="45713"/>
                  </a:lnTo>
                  <a:lnTo>
                    <a:pt x="488034" y="84430"/>
                  </a:lnTo>
                  <a:lnTo>
                    <a:pt x="482938" y="121479"/>
                  </a:lnTo>
                  <a:lnTo>
                    <a:pt x="475586" y="157592"/>
                  </a:lnTo>
                  <a:lnTo>
                    <a:pt x="467123" y="195412"/>
                  </a:lnTo>
                  <a:lnTo>
                    <a:pt x="461279" y="226748"/>
                  </a:lnTo>
                  <a:lnTo>
                    <a:pt x="455375" y="260519"/>
                  </a:lnTo>
                  <a:lnTo>
                    <a:pt x="449443" y="295372"/>
                  </a:lnTo>
                  <a:lnTo>
                    <a:pt x="443500" y="330706"/>
                  </a:lnTo>
                  <a:lnTo>
                    <a:pt x="434905" y="368899"/>
                  </a:lnTo>
                  <a:lnTo>
                    <a:pt x="425463" y="410017"/>
                  </a:lnTo>
                  <a:lnTo>
                    <a:pt x="421556" y="432095"/>
                  </a:lnTo>
                  <a:lnTo>
                    <a:pt x="417959" y="454751"/>
                  </a:lnTo>
                  <a:lnTo>
                    <a:pt x="408671" y="498445"/>
                  </a:lnTo>
                  <a:lnTo>
                    <a:pt x="397928" y="542007"/>
                  </a:lnTo>
                  <a:lnTo>
                    <a:pt x="392285" y="564737"/>
                  </a:lnTo>
                  <a:lnTo>
                    <a:pt x="386539" y="587827"/>
                  </a:lnTo>
                  <a:lnTo>
                    <a:pt x="381716" y="611158"/>
                  </a:lnTo>
                  <a:lnTo>
                    <a:pt x="377508" y="634649"/>
                  </a:lnTo>
                  <a:lnTo>
                    <a:pt x="373711" y="658248"/>
                  </a:lnTo>
                  <a:lnTo>
                    <a:pt x="369197" y="681918"/>
                  </a:lnTo>
                  <a:lnTo>
                    <a:pt x="364200" y="705635"/>
                  </a:lnTo>
                  <a:lnTo>
                    <a:pt x="358886" y="729384"/>
                  </a:lnTo>
                  <a:lnTo>
                    <a:pt x="354351" y="754147"/>
                  </a:lnTo>
                  <a:lnTo>
                    <a:pt x="350335" y="779584"/>
                  </a:lnTo>
                  <a:lnTo>
                    <a:pt x="346666" y="805473"/>
                  </a:lnTo>
                  <a:lnTo>
                    <a:pt x="342236" y="831661"/>
                  </a:lnTo>
                  <a:lnTo>
                    <a:pt x="337297" y="858051"/>
                  </a:lnTo>
                  <a:lnTo>
                    <a:pt x="332021" y="884573"/>
                  </a:lnTo>
                  <a:lnTo>
                    <a:pt x="326519" y="911184"/>
                  </a:lnTo>
                  <a:lnTo>
                    <a:pt x="320867" y="937854"/>
                  </a:lnTo>
                  <a:lnTo>
                    <a:pt x="315114" y="964564"/>
                  </a:lnTo>
                  <a:lnTo>
                    <a:pt x="309296" y="991301"/>
                  </a:lnTo>
                  <a:lnTo>
                    <a:pt x="303431" y="1018054"/>
                  </a:lnTo>
                  <a:lnTo>
                    <a:pt x="297537" y="1044820"/>
                  </a:lnTo>
                  <a:lnTo>
                    <a:pt x="292616" y="1072586"/>
                  </a:lnTo>
                  <a:lnTo>
                    <a:pt x="288343" y="1101018"/>
                  </a:lnTo>
                  <a:lnTo>
                    <a:pt x="284502" y="1129895"/>
                  </a:lnTo>
                  <a:lnTo>
                    <a:pt x="279957" y="1158076"/>
                  </a:lnTo>
                  <a:lnTo>
                    <a:pt x="274942" y="1185792"/>
                  </a:lnTo>
                  <a:lnTo>
                    <a:pt x="269615" y="1213200"/>
                  </a:lnTo>
                  <a:lnTo>
                    <a:pt x="264079" y="1240402"/>
                  </a:lnTo>
                  <a:lnTo>
                    <a:pt x="258404" y="1267465"/>
                  </a:lnTo>
                  <a:lnTo>
                    <a:pt x="252637" y="1294438"/>
                  </a:lnTo>
                  <a:lnTo>
                    <a:pt x="247799" y="1322341"/>
                  </a:lnTo>
                  <a:lnTo>
                    <a:pt x="243582" y="1350865"/>
                  </a:lnTo>
                  <a:lnTo>
                    <a:pt x="239779" y="1379803"/>
                  </a:lnTo>
                  <a:lnTo>
                    <a:pt x="235259" y="1409017"/>
                  </a:lnTo>
                  <a:lnTo>
                    <a:pt x="230261" y="1438415"/>
                  </a:lnTo>
                  <a:lnTo>
                    <a:pt x="224945" y="1467935"/>
                  </a:lnTo>
                  <a:lnTo>
                    <a:pt x="220408" y="1497537"/>
                  </a:lnTo>
                  <a:lnTo>
                    <a:pt x="216392" y="1527194"/>
                  </a:lnTo>
                  <a:lnTo>
                    <a:pt x="212722" y="1556887"/>
                  </a:lnTo>
                  <a:lnTo>
                    <a:pt x="208291" y="1586605"/>
                  </a:lnTo>
                  <a:lnTo>
                    <a:pt x="203353" y="1616338"/>
                  </a:lnTo>
                  <a:lnTo>
                    <a:pt x="198077" y="1646082"/>
                  </a:lnTo>
                  <a:lnTo>
                    <a:pt x="193566" y="1674841"/>
                  </a:lnTo>
                  <a:lnTo>
                    <a:pt x="189568" y="1702943"/>
                  </a:lnTo>
                  <a:lnTo>
                    <a:pt x="185908" y="1730608"/>
                  </a:lnTo>
                  <a:lnTo>
                    <a:pt x="181486" y="1758973"/>
                  </a:lnTo>
                  <a:lnTo>
                    <a:pt x="176553" y="1787805"/>
                  </a:lnTo>
                  <a:lnTo>
                    <a:pt x="171281" y="1816948"/>
                  </a:lnTo>
                  <a:lnTo>
                    <a:pt x="166772" y="1846298"/>
                  </a:lnTo>
                  <a:lnTo>
                    <a:pt x="162777" y="1875787"/>
                  </a:lnTo>
                  <a:lnTo>
                    <a:pt x="159119" y="1905368"/>
                  </a:lnTo>
                  <a:lnTo>
                    <a:pt x="154696" y="1934019"/>
                  </a:lnTo>
                  <a:lnTo>
                    <a:pt x="149763" y="1962049"/>
                  </a:lnTo>
                  <a:lnTo>
                    <a:pt x="144490" y="1989665"/>
                  </a:lnTo>
                  <a:lnTo>
                    <a:pt x="138990" y="2017006"/>
                  </a:lnTo>
                  <a:lnTo>
                    <a:pt x="133340" y="2044163"/>
                  </a:lnTo>
                  <a:lnTo>
                    <a:pt x="127589" y="2071197"/>
                  </a:lnTo>
                  <a:lnTo>
                    <a:pt x="122762" y="2098149"/>
                  </a:lnTo>
                  <a:lnTo>
                    <a:pt x="118552" y="2125048"/>
                  </a:lnTo>
                  <a:lnTo>
                    <a:pt x="114754" y="2151909"/>
                  </a:lnTo>
                  <a:lnTo>
                    <a:pt x="110236" y="2177754"/>
                  </a:lnTo>
                  <a:lnTo>
                    <a:pt x="105241" y="2202922"/>
                  </a:lnTo>
                  <a:lnTo>
                    <a:pt x="99926" y="2227638"/>
                  </a:lnTo>
                  <a:lnTo>
                    <a:pt x="95391" y="2252053"/>
                  </a:lnTo>
                  <a:lnTo>
                    <a:pt x="91375" y="2276267"/>
                  </a:lnTo>
                  <a:lnTo>
                    <a:pt x="87705" y="2300347"/>
                  </a:lnTo>
                  <a:lnTo>
                    <a:pt x="80982" y="2342978"/>
                  </a:lnTo>
                  <a:lnTo>
                    <a:pt x="74687" y="2381769"/>
                  </a:lnTo>
                  <a:lnTo>
                    <a:pt x="68582" y="2418853"/>
                  </a:lnTo>
                  <a:lnTo>
                    <a:pt x="62562" y="2455179"/>
                  </a:lnTo>
                  <a:lnTo>
                    <a:pt x="56578" y="2489182"/>
                  </a:lnTo>
                  <a:lnTo>
                    <a:pt x="48624" y="2531631"/>
                  </a:lnTo>
                  <a:lnTo>
                    <a:pt x="44834" y="2573202"/>
                  </a:lnTo>
                  <a:lnTo>
                    <a:pt x="35167" y="2614921"/>
                  </a:lnTo>
                  <a:lnTo>
                    <a:pt x="20763" y="2653723"/>
                  </a:lnTo>
                  <a:lnTo>
                    <a:pt x="11884" y="2670562"/>
                  </a:lnTo>
                  <a:lnTo>
                    <a:pt x="0" y="2678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69" name="SMARTInkShape-1963"/>
            <p:cNvSpPr/>
            <p:nvPr>
              <p:custDataLst>
                <p:tags r:id="rId6"/>
              </p:custDataLst>
            </p:nvPr>
          </p:nvSpPr>
          <p:spPr bwMode="auto">
            <a:xfrm>
              <a:off x="3848695" y="5027414"/>
              <a:ext cx="1339454" cy="1464470"/>
            </a:xfrm>
            <a:custGeom>
              <a:avLst/>
              <a:gdLst/>
              <a:ahLst/>
              <a:cxnLst/>
              <a:rect l="0" t="0" r="0" b="0"/>
              <a:pathLst>
                <a:path w="1339454" h="1464470">
                  <a:moveTo>
                    <a:pt x="1339453" y="0"/>
                  </a:moveTo>
                  <a:lnTo>
                    <a:pt x="1339453" y="0"/>
                  </a:lnTo>
                  <a:lnTo>
                    <a:pt x="1319058" y="15250"/>
                  </a:lnTo>
                  <a:lnTo>
                    <a:pt x="1276801" y="55934"/>
                  </a:lnTo>
                  <a:lnTo>
                    <a:pt x="1232463" y="91122"/>
                  </a:lnTo>
                  <a:lnTo>
                    <a:pt x="1193947" y="125176"/>
                  </a:lnTo>
                  <a:lnTo>
                    <a:pt x="1150591" y="162923"/>
                  </a:lnTo>
                  <a:lnTo>
                    <a:pt x="1116917" y="195008"/>
                  </a:lnTo>
                  <a:lnTo>
                    <a:pt x="1076953" y="229649"/>
                  </a:lnTo>
                  <a:lnTo>
                    <a:pt x="1037552" y="267033"/>
                  </a:lnTo>
                  <a:lnTo>
                    <a:pt x="1005845" y="298267"/>
                  </a:lnTo>
                  <a:lnTo>
                    <a:pt x="971910" y="331993"/>
                  </a:lnTo>
                  <a:lnTo>
                    <a:pt x="936983" y="366826"/>
                  </a:lnTo>
                  <a:lnTo>
                    <a:pt x="901617" y="402151"/>
                  </a:lnTo>
                  <a:lnTo>
                    <a:pt x="866054" y="442986"/>
                  </a:lnTo>
                  <a:lnTo>
                    <a:pt x="829413" y="486602"/>
                  </a:lnTo>
                  <a:lnTo>
                    <a:pt x="789977" y="529137"/>
                  </a:lnTo>
                  <a:lnTo>
                    <a:pt x="770730" y="551195"/>
                  </a:lnTo>
                  <a:lnTo>
                    <a:pt x="751945" y="573839"/>
                  </a:lnTo>
                  <a:lnTo>
                    <a:pt x="733468" y="596872"/>
                  </a:lnTo>
                  <a:lnTo>
                    <a:pt x="714206" y="621157"/>
                  </a:lnTo>
                  <a:lnTo>
                    <a:pt x="694419" y="646276"/>
                  </a:lnTo>
                  <a:lnTo>
                    <a:pt x="674282" y="671953"/>
                  </a:lnTo>
                  <a:lnTo>
                    <a:pt x="654904" y="697008"/>
                  </a:lnTo>
                  <a:lnTo>
                    <a:pt x="636033" y="721648"/>
                  </a:lnTo>
                  <a:lnTo>
                    <a:pt x="617498" y="746013"/>
                  </a:lnTo>
                  <a:lnTo>
                    <a:pt x="599189" y="770193"/>
                  </a:lnTo>
                  <a:lnTo>
                    <a:pt x="581030" y="794252"/>
                  </a:lnTo>
                  <a:lnTo>
                    <a:pt x="562971" y="818228"/>
                  </a:lnTo>
                  <a:lnTo>
                    <a:pt x="544978" y="842149"/>
                  </a:lnTo>
                  <a:lnTo>
                    <a:pt x="527030" y="866034"/>
                  </a:lnTo>
                  <a:lnTo>
                    <a:pt x="509111" y="889895"/>
                  </a:lnTo>
                  <a:lnTo>
                    <a:pt x="491212" y="913740"/>
                  </a:lnTo>
                  <a:lnTo>
                    <a:pt x="473326" y="937574"/>
                  </a:lnTo>
                  <a:lnTo>
                    <a:pt x="455450" y="961401"/>
                  </a:lnTo>
                  <a:lnTo>
                    <a:pt x="437579" y="984231"/>
                  </a:lnTo>
                  <a:lnTo>
                    <a:pt x="401847" y="1028118"/>
                  </a:lnTo>
                  <a:lnTo>
                    <a:pt x="368768" y="1070775"/>
                  </a:lnTo>
                  <a:lnTo>
                    <a:pt x="337530" y="1111892"/>
                  </a:lnTo>
                  <a:lnTo>
                    <a:pt x="307110" y="1150010"/>
                  </a:lnTo>
                  <a:lnTo>
                    <a:pt x="279699" y="1184149"/>
                  </a:lnTo>
                  <a:lnTo>
                    <a:pt x="254288" y="1215859"/>
                  </a:lnTo>
                  <a:lnTo>
                    <a:pt x="229765" y="1246488"/>
                  </a:lnTo>
                  <a:lnTo>
                    <a:pt x="193645" y="1286883"/>
                  </a:lnTo>
                  <a:lnTo>
                    <a:pt x="157808" y="1323987"/>
                  </a:lnTo>
                  <a:lnTo>
                    <a:pt x="118264" y="1364951"/>
                  </a:lnTo>
                  <a:lnTo>
                    <a:pt x="84023" y="1405980"/>
                  </a:lnTo>
                  <a:lnTo>
                    <a:pt x="53668" y="1434779"/>
                  </a:lnTo>
                  <a:lnTo>
                    <a:pt x="0" y="1464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70" name="SMARTInkShape-1964"/>
            <p:cNvSpPr/>
            <p:nvPr>
              <p:custDataLst>
                <p:tags r:id="rId7"/>
              </p:custDataLst>
            </p:nvPr>
          </p:nvSpPr>
          <p:spPr bwMode="auto">
            <a:xfrm>
              <a:off x="4206251" y="3687961"/>
              <a:ext cx="273605" cy="142508"/>
            </a:xfrm>
            <a:custGeom>
              <a:avLst/>
              <a:gdLst/>
              <a:ahLst/>
              <a:cxnLst/>
              <a:rect l="0" t="0" r="0" b="0"/>
              <a:pathLst>
                <a:path w="273605" h="142508">
                  <a:moveTo>
                    <a:pt x="8562" y="133945"/>
                  </a:moveTo>
                  <a:lnTo>
                    <a:pt x="8562" y="133945"/>
                  </a:lnTo>
                  <a:lnTo>
                    <a:pt x="0" y="142507"/>
                  </a:lnTo>
                  <a:lnTo>
                    <a:pt x="41181" y="113685"/>
                  </a:lnTo>
                  <a:lnTo>
                    <a:pt x="76435" y="91231"/>
                  </a:lnTo>
                  <a:lnTo>
                    <a:pt x="111024" y="69365"/>
                  </a:lnTo>
                  <a:lnTo>
                    <a:pt x="147400" y="49326"/>
                  </a:lnTo>
                  <a:lnTo>
                    <a:pt x="191098" y="28925"/>
                  </a:lnTo>
                  <a:lnTo>
                    <a:pt x="230818" y="13908"/>
                  </a:lnTo>
                  <a:lnTo>
                    <a:pt x="273604" y="9124"/>
                  </a:lnTo>
                  <a:lnTo>
                    <a:pt x="273562" y="8067"/>
                  </a:lnTo>
                  <a:lnTo>
                    <a:pt x="26752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71" name="SMARTInkShape-1965"/>
            <p:cNvSpPr/>
            <p:nvPr>
              <p:custDataLst>
                <p:tags r:id="rId8"/>
              </p:custDataLst>
            </p:nvPr>
          </p:nvSpPr>
          <p:spPr bwMode="auto">
            <a:xfrm>
              <a:off x="4232672" y="3741539"/>
              <a:ext cx="294681" cy="169665"/>
            </a:xfrm>
            <a:custGeom>
              <a:avLst/>
              <a:gdLst/>
              <a:ahLst/>
              <a:cxnLst/>
              <a:rect l="0" t="0" r="0" b="0"/>
              <a:pathLst>
                <a:path w="294681" h="169665">
                  <a:moveTo>
                    <a:pt x="0" y="169664"/>
                  </a:moveTo>
                  <a:lnTo>
                    <a:pt x="0" y="169664"/>
                  </a:lnTo>
                  <a:lnTo>
                    <a:pt x="37287" y="144806"/>
                  </a:lnTo>
                  <a:lnTo>
                    <a:pt x="76152" y="113302"/>
                  </a:lnTo>
                  <a:lnTo>
                    <a:pt x="111199" y="88472"/>
                  </a:lnTo>
                  <a:lnTo>
                    <a:pt x="153003" y="62263"/>
                  </a:lnTo>
                  <a:lnTo>
                    <a:pt x="197351" y="36222"/>
                  </a:lnTo>
                  <a:lnTo>
                    <a:pt x="238486" y="15386"/>
                  </a:lnTo>
                  <a:lnTo>
                    <a:pt x="275925" y="2222"/>
                  </a:lnTo>
                  <a:lnTo>
                    <a:pt x="29468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72" name="SMARTInkShape-1966"/>
            <p:cNvSpPr/>
            <p:nvPr>
              <p:custDataLst>
                <p:tags r:id="rId9"/>
              </p:custDataLst>
            </p:nvPr>
          </p:nvSpPr>
          <p:spPr bwMode="auto">
            <a:xfrm>
              <a:off x="4304109" y="3800284"/>
              <a:ext cx="251686" cy="182358"/>
            </a:xfrm>
            <a:custGeom>
              <a:avLst/>
              <a:gdLst/>
              <a:ahLst/>
              <a:cxnLst/>
              <a:rect l="0" t="0" r="0" b="0"/>
              <a:pathLst>
                <a:path w="251686" h="182358">
                  <a:moveTo>
                    <a:pt x="0" y="182357"/>
                  </a:moveTo>
                  <a:lnTo>
                    <a:pt x="0" y="182357"/>
                  </a:lnTo>
                  <a:lnTo>
                    <a:pt x="38855" y="160284"/>
                  </a:lnTo>
                  <a:lnTo>
                    <a:pt x="82397" y="126423"/>
                  </a:lnTo>
                  <a:lnTo>
                    <a:pt x="120543" y="96118"/>
                  </a:lnTo>
                  <a:lnTo>
                    <a:pt x="163967" y="66103"/>
                  </a:lnTo>
                  <a:lnTo>
                    <a:pt x="206005" y="33898"/>
                  </a:lnTo>
                  <a:lnTo>
                    <a:pt x="249535" y="2583"/>
                  </a:lnTo>
                  <a:lnTo>
                    <a:pt x="251685" y="0"/>
                  </a:lnTo>
                  <a:lnTo>
                    <a:pt x="241102" y="37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73" name="SMARTInkShape-1967"/>
            <p:cNvSpPr/>
            <p:nvPr>
              <p:custDataLst>
                <p:tags r:id="rId10"/>
              </p:custDataLst>
            </p:nvPr>
          </p:nvSpPr>
          <p:spPr bwMode="auto">
            <a:xfrm>
              <a:off x="4384477" y="3857625"/>
              <a:ext cx="241102" cy="180947"/>
            </a:xfrm>
            <a:custGeom>
              <a:avLst/>
              <a:gdLst/>
              <a:ahLst/>
              <a:cxnLst/>
              <a:rect l="0" t="0" r="0" b="0"/>
              <a:pathLst>
                <a:path w="241102" h="180947">
                  <a:moveTo>
                    <a:pt x="0" y="169664"/>
                  </a:moveTo>
                  <a:lnTo>
                    <a:pt x="0" y="169664"/>
                  </a:lnTo>
                  <a:lnTo>
                    <a:pt x="4740" y="179145"/>
                  </a:lnTo>
                  <a:lnTo>
                    <a:pt x="9113" y="180946"/>
                  </a:lnTo>
                  <a:lnTo>
                    <a:pt x="21909" y="180300"/>
                  </a:lnTo>
                  <a:lnTo>
                    <a:pt x="45848" y="169618"/>
                  </a:lnTo>
                  <a:lnTo>
                    <a:pt x="85033" y="139831"/>
                  </a:lnTo>
                  <a:lnTo>
                    <a:pt x="124173" y="111295"/>
                  </a:lnTo>
                  <a:lnTo>
                    <a:pt x="166091" y="74516"/>
                  </a:lnTo>
                  <a:lnTo>
                    <a:pt x="210509" y="37594"/>
                  </a:lnTo>
                  <a:lnTo>
                    <a:pt x="238592" y="11326"/>
                  </a:lnTo>
                  <a:lnTo>
                    <a:pt x="239986" y="7349"/>
                  </a:lnTo>
                  <a:lnTo>
                    <a:pt x="24110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74" name="SMARTInkShape-1968"/>
            <p:cNvSpPr/>
            <p:nvPr>
              <p:custDataLst>
                <p:tags r:id="rId11"/>
              </p:custDataLst>
            </p:nvPr>
          </p:nvSpPr>
          <p:spPr bwMode="auto">
            <a:xfrm>
              <a:off x="4473773" y="4036219"/>
              <a:ext cx="80369" cy="44649"/>
            </a:xfrm>
            <a:custGeom>
              <a:avLst/>
              <a:gdLst/>
              <a:ahLst/>
              <a:cxnLst/>
              <a:rect l="0" t="0" r="0" b="0"/>
              <a:pathLst>
                <a:path w="80369" h="44649">
                  <a:moveTo>
                    <a:pt x="0" y="44648"/>
                  </a:moveTo>
                  <a:lnTo>
                    <a:pt x="0" y="44648"/>
                  </a:lnTo>
                  <a:lnTo>
                    <a:pt x="14222" y="44648"/>
                  </a:lnTo>
                  <a:lnTo>
                    <a:pt x="37287" y="35167"/>
                  </a:lnTo>
                  <a:lnTo>
                    <a:pt x="8036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8276" name="SMARTInkShape-1969"/>
          <p:cNvSpPr/>
          <p:nvPr>
            <p:custDataLst>
              <p:tags r:id="rId2"/>
            </p:custDataLst>
          </p:nvPr>
        </p:nvSpPr>
        <p:spPr bwMode="auto">
          <a:xfrm>
            <a:off x="4152305" y="1366243"/>
            <a:ext cx="1839516" cy="53504"/>
          </a:xfrm>
          <a:custGeom>
            <a:avLst/>
            <a:gdLst/>
            <a:ahLst/>
            <a:cxnLst/>
            <a:rect l="0" t="0" r="0" b="0"/>
            <a:pathLst>
              <a:path w="1839516" h="53504">
                <a:moveTo>
                  <a:pt x="0" y="26788"/>
                </a:moveTo>
                <a:lnTo>
                  <a:pt x="0" y="26788"/>
                </a:lnTo>
                <a:lnTo>
                  <a:pt x="0" y="43039"/>
                </a:lnTo>
                <a:lnTo>
                  <a:pt x="992" y="43575"/>
                </a:lnTo>
                <a:lnTo>
                  <a:pt x="4740" y="44171"/>
                </a:lnTo>
                <a:lnTo>
                  <a:pt x="47595" y="33605"/>
                </a:lnTo>
                <a:lnTo>
                  <a:pt x="76208" y="28135"/>
                </a:lnTo>
                <a:lnTo>
                  <a:pt x="115228" y="27054"/>
                </a:lnTo>
                <a:lnTo>
                  <a:pt x="158507" y="24195"/>
                </a:lnTo>
                <a:lnTo>
                  <a:pt x="200937" y="17701"/>
                </a:lnTo>
                <a:lnTo>
                  <a:pt x="238241" y="11969"/>
                </a:lnTo>
                <a:lnTo>
                  <a:pt x="277736" y="8837"/>
                </a:lnTo>
                <a:lnTo>
                  <a:pt x="321785" y="1359"/>
                </a:lnTo>
                <a:lnTo>
                  <a:pt x="366158" y="178"/>
                </a:lnTo>
                <a:lnTo>
                  <a:pt x="404634" y="23"/>
                </a:lnTo>
                <a:lnTo>
                  <a:pt x="446045" y="4"/>
                </a:lnTo>
                <a:lnTo>
                  <a:pt x="476054" y="1"/>
                </a:lnTo>
                <a:lnTo>
                  <a:pt x="518856" y="0"/>
                </a:lnTo>
                <a:lnTo>
                  <a:pt x="560991" y="2645"/>
                </a:lnTo>
                <a:lnTo>
                  <a:pt x="597977" y="7688"/>
                </a:lnTo>
                <a:lnTo>
                  <a:pt x="636922" y="2547"/>
                </a:lnTo>
                <a:lnTo>
                  <a:pt x="666061" y="1131"/>
                </a:lnTo>
                <a:lnTo>
                  <a:pt x="698855" y="502"/>
                </a:lnTo>
                <a:lnTo>
                  <a:pt x="733274" y="223"/>
                </a:lnTo>
                <a:lnTo>
                  <a:pt x="768415" y="99"/>
                </a:lnTo>
                <a:lnTo>
                  <a:pt x="807447" y="29"/>
                </a:lnTo>
                <a:lnTo>
                  <a:pt x="848294" y="6142"/>
                </a:lnTo>
                <a:lnTo>
                  <a:pt x="883921" y="9095"/>
                </a:lnTo>
                <a:lnTo>
                  <a:pt x="928321" y="14821"/>
                </a:lnTo>
                <a:lnTo>
                  <a:pt x="971500" y="19904"/>
                </a:lnTo>
                <a:lnTo>
                  <a:pt x="1008692" y="25428"/>
                </a:lnTo>
                <a:lnTo>
                  <a:pt x="1050839" y="27512"/>
                </a:lnTo>
                <a:lnTo>
                  <a:pt x="1088856" y="33803"/>
                </a:lnTo>
                <a:lnTo>
                  <a:pt x="1123981" y="37796"/>
                </a:lnTo>
                <a:lnTo>
                  <a:pt x="1166799" y="42618"/>
                </a:lnTo>
                <a:lnTo>
                  <a:pt x="1209913" y="44046"/>
                </a:lnTo>
                <a:lnTo>
                  <a:pt x="1244176" y="45372"/>
                </a:lnTo>
                <a:lnTo>
                  <a:pt x="1282556" y="49269"/>
                </a:lnTo>
                <a:lnTo>
                  <a:pt x="1320118" y="51663"/>
                </a:lnTo>
                <a:lnTo>
                  <a:pt x="1353680" y="52726"/>
                </a:lnTo>
                <a:lnTo>
                  <a:pt x="1390301" y="53325"/>
                </a:lnTo>
                <a:lnTo>
                  <a:pt x="1424854" y="53503"/>
                </a:lnTo>
                <a:lnTo>
                  <a:pt x="1458353" y="52563"/>
                </a:lnTo>
                <a:lnTo>
                  <a:pt x="1491847" y="48827"/>
                </a:lnTo>
                <a:lnTo>
                  <a:pt x="1535528" y="45886"/>
                </a:lnTo>
                <a:lnTo>
                  <a:pt x="1579709" y="38755"/>
                </a:lnTo>
                <a:lnTo>
                  <a:pt x="1613928" y="35626"/>
                </a:lnTo>
                <a:lnTo>
                  <a:pt x="1651186" y="29848"/>
                </a:lnTo>
                <a:lnTo>
                  <a:pt x="1682392" y="28148"/>
                </a:lnTo>
                <a:lnTo>
                  <a:pt x="1716105" y="27393"/>
                </a:lnTo>
                <a:lnTo>
                  <a:pt x="1750932" y="26065"/>
                </a:lnTo>
                <a:lnTo>
                  <a:pt x="1786254" y="22167"/>
                </a:lnTo>
                <a:lnTo>
                  <a:pt x="1839515" y="1785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F7B90830-BB50-654F-A4D9-6C51A1BB5252}"/>
              </a:ext>
            </a:extLst>
          </p:cNvPr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3200" dirty="0">
                <a:solidFill>
                  <a:prstClr val="black"/>
                </a:solidFill>
              </a:rPr>
              <a:t>Assumption 2: Stationarity / Parameter Sharing</a:t>
            </a:r>
          </a:p>
        </p:txBody>
      </p:sp>
    </p:spTree>
    <p:extLst>
      <p:ext uri="{BB962C8B-B14F-4D97-AF65-F5344CB8AC3E}">
        <p14:creationId xmlns:p14="http://schemas.microsoft.com/office/powerpoint/2010/main" val="2295520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hape 925"/>
          <p:cNvSpPr txBox="1"/>
          <p:nvPr/>
        </p:nvSpPr>
        <p:spPr>
          <a:xfrm>
            <a:off x="264125" y="1066725"/>
            <a:ext cx="30147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926" name="Shape 926"/>
          <p:cNvSpPr txBox="1"/>
          <p:nvPr/>
        </p:nvSpPr>
        <p:spPr>
          <a:xfrm>
            <a:off x="202800" y="2150525"/>
            <a:ext cx="86160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volume: </a:t>
            </a:r>
            <a:r>
              <a:rPr lang="en" sz="30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32x32</a:t>
            </a: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3000" b="1" ker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5x5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filters with stride 1, pad 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parameters in this layer?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filter has </a:t>
            </a:r>
            <a:r>
              <a:rPr lang="en" sz="3000" kern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5*5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" sz="3000" ker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+ 1 = 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76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params      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(+1 for bias)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=&gt; 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76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" sz="30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760</a:t>
            </a:r>
          </a:p>
        </p:txBody>
      </p:sp>
      <p:sp>
        <p:nvSpPr>
          <p:cNvPr id="927" name="Shape 927"/>
          <p:cNvSpPr/>
          <p:nvPr/>
        </p:nvSpPr>
        <p:spPr>
          <a:xfrm>
            <a:off x="6564404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8" name="Shape 928"/>
          <p:cNvCxnSpPr/>
          <p:nvPr/>
        </p:nvCxnSpPr>
        <p:spPr>
          <a:xfrm>
            <a:off x="7385371" y="195075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29" name="Shape 929"/>
          <p:cNvSpPr/>
          <p:nvPr/>
        </p:nvSpPr>
        <p:spPr>
          <a:xfrm>
            <a:off x="8287868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6910055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Shape 9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613" y="1365425"/>
            <a:ext cx="7667625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2220719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" name="Shape 9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613" y="1365425"/>
            <a:ext cx="7667625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Shape 942"/>
          <p:cNvSpPr txBox="1"/>
          <p:nvPr/>
        </p:nvSpPr>
        <p:spPr>
          <a:xfrm>
            <a:off x="4685925" y="947600"/>
            <a:ext cx="4791600" cy="237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Common settings: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 = (powers of 2, e.g. 32, 64, 128, 512)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 = 3, S = 1, P = 1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 = 5, S = 1, P = 2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 = 5, S = 2, P = ? (whatever fits)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 = 1, S = 1, P = 0</a:t>
            </a:r>
          </a:p>
        </p:txBody>
      </p:sp>
      <p:sp>
        <p:nvSpPr>
          <p:cNvPr id="943" name="Shape 943"/>
          <p:cNvSpPr/>
          <p:nvPr/>
        </p:nvSpPr>
        <p:spPr>
          <a:xfrm>
            <a:off x="1451300" y="2277750"/>
            <a:ext cx="2966100" cy="927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9639902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" name="Shape 9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2525" y="1023800"/>
            <a:ext cx="5567900" cy="41609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67" name="Shape 967"/>
          <p:cNvSpPr txBox="1"/>
          <p:nvPr/>
        </p:nvSpPr>
        <p:spPr>
          <a:xfrm>
            <a:off x="126900" y="934850"/>
            <a:ext cx="2696400" cy="93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CONV layer in Torch</a:t>
            </a:r>
          </a:p>
        </p:txBody>
      </p:sp>
      <p:pic>
        <p:nvPicPr>
          <p:cNvPr id="968" name="Shape 968"/>
          <p:cNvPicPr preferRelativeResize="0"/>
          <p:nvPr/>
        </p:nvPicPr>
        <p:blipFill rotWithShape="1">
          <a:blip r:embed="rId4">
            <a:alphaModFix/>
          </a:blip>
          <a:srcRect r="53384" b="50438"/>
          <a:stretch/>
        </p:blipFill>
        <p:spPr>
          <a:xfrm>
            <a:off x="83687" y="3904650"/>
            <a:ext cx="2782824" cy="1433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69" name="Shape 969"/>
          <p:cNvSpPr txBox="1"/>
          <p:nvPr/>
        </p:nvSpPr>
        <p:spPr>
          <a:xfrm>
            <a:off x="7328075" y="5184725"/>
            <a:ext cx="1912500" cy="19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Torch</a:t>
            </a:r>
            <a:r>
              <a:rPr lang="en" sz="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licensed under </a:t>
            </a:r>
            <a:r>
              <a:rPr lang="en" sz="600" u="sng" kern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BSD 3-clause</a:t>
            </a:r>
            <a:r>
              <a:rPr lang="en" sz="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8498474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  <a:p>
            <a:pPr lvl="1"/>
            <a:r>
              <a:rPr lang="en-US" dirty="0"/>
              <a:t>Features learned by CNN layers</a:t>
            </a:r>
          </a:p>
          <a:p>
            <a:pPr lvl="1"/>
            <a:r>
              <a:rPr lang="en-US" dirty="0"/>
              <a:t>Stride, padding </a:t>
            </a:r>
          </a:p>
          <a:p>
            <a:pPr lvl="1"/>
            <a:r>
              <a:rPr lang="en-US" dirty="0"/>
              <a:t>1x1 convolutions</a:t>
            </a:r>
          </a:p>
          <a:p>
            <a:pPr lvl="1"/>
            <a:r>
              <a:rPr lang="en-US" dirty="0"/>
              <a:t>Pooling layers</a:t>
            </a:r>
          </a:p>
          <a:p>
            <a:pPr lvl="1"/>
            <a:r>
              <a:rPr lang="en-US" dirty="0"/>
              <a:t>Fully-connected layers as convolutions</a:t>
            </a:r>
          </a:p>
          <a:p>
            <a:pPr lvl="1"/>
            <a:r>
              <a:rPr lang="en-US" dirty="0"/>
              <a:t>Backprop in conv layers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564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Can we have 1x1 filters?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973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 txBox="1"/>
          <p:nvPr/>
        </p:nvSpPr>
        <p:spPr>
          <a:xfrm>
            <a:off x="384725" y="1045150"/>
            <a:ext cx="8499900" cy="94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1x1 convolution layers make perfect sense</a:t>
            </a:r>
          </a:p>
        </p:txBody>
      </p:sp>
      <p:sp>
        <p:nvSpPr>
          <p:cNvPr id="950" name="Shape 950"/>
          <p:cNvSpPr/>
          <p:nvPr/>
        </p:nvSpPr>
        <p:spPr>
          <a:xfrm>
            <a:off x="518925" y="1956975"/>
            <a:ext cx="1686000" cy="2702700"/>
          </a:xfrm>
          <a:prstGeom prst="cube">
            <a:avLst>
              <a:gd name="adj" fmla="val 41438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Shape 951"/>
          <p:cNvSpPr txBox="1"/>
          <p:nvPr/>
        </p:nvSpPr>
        <p:spPr>
          <a:xfrm>
            <a:off x="773175" y="4623700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</a:t>
            </a:r>
          </a:p>
        </p:txBody>
      </p:sp>
      <p:sp>
        <p:nvSpPr>
          <p:cNvPr id="952" name="Shape 952"/>
          <p:cNvSpPr txBox="1"/>
          <p:nvPr/>
        </p:nvSpPr>
        <p:spPr>
          <a:xfrm>
            <a:off x="1807000" y="4234575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</a:p>
        </p:txBody>
      </p:sp>
      <p:sp>
        <p:nvSpPr>
          <p:cNvPr id="953" name="Shape 953"/>
          <p:cNvSpPr txBox="1"/>
          <p:nvPr/>
        </p:nvSpPr>
        <p:spPr>
          <a:xfrm>
            <a:off x="2210225" y="2798662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</a:p>
        </p:txBody>
      </p:sp>
      <p:cxnSp>
        <p:nvCxnSpPr>
          <p:cNvPr id="954" name="Shape 954"/>
          <p:cNvCxnSpPr/>
          <p:nvPr/>
        </p:nvCxnSpPr>
        <p:spPr>
          <a:xfrm>
            <a:off x="3382025" y="3335625"/>
            <a:ext cx="155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55" name="Shape 955"/>
          <p:cNvSpPr txBox="1"/>
          <p:nvPr/>
        </p:nvSpPr>
        <p:spPr>
          <a:xfrm>
            <a:off x="3435725" y="2570075"/>
            <a:ext cx="1780500" cy="4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1x1 CONV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32 filters</a:t>
            </a:r>
          </a:p>
        </p:txBody>
      </p:sp>
      <p:sp>
        <p:nvSpPr>
          <p:cNvPr id="956" name="Shape 956"/>
          <p:cNvSpPr/>
          <p:nvPr/>
        </p:nvSpPr>
        <p:spPr>
          <a:xfrm>
            <a:off x="5690700" y="1956975"/>
            <a:ext cx="1149300" cy="2702700"/>
          </a:xfrm>
          <a:prstGeom prst="cube">
            <a:avLst>
              <a:gd name="adj" fmla="val 49731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Shape 957"/>
          <p:cNvSpPr txBox="1"/>
          <p:nvPr/>
        </p:nvSpPr>
        <p:spPr>
          <a:xfrm>
            <a:off x="5712900" y="4623700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958" name="Shape 958"/>
          <p:cNvSpPr txBox="1"/>
          <p:nvPr/>
        </p:nvSpPr>
        <p:spPr>
          <a:xfrm>
            <a:off x="6670525" y="4310775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</a:p>
        </p:txBody>
      </p:sp>
      <p:sp>
        <p:nvSpPr>
          <p:cNvPr id="959" name="Shape 959"/>
          <p:cNvSpPr txBox="1"/>
          <p:nvPr/>
        </p:nvSpPr>
        <p:spPr>
          <a:xfrm>
            <a:off x="7046600" y="2977662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</a:p>
        </p:txBody>
      </p:sp>
      <p:sp>
        <p:nvSpPr>
          <p:cNvPr id="960" name="Shape 960"/>
          <p:cNvSpPr txBox="1"/>
          <p:nvPr/>
        </p:nvSpPr>
        <p:spPr>
          <a:xfrm>
            <a:off x="3032825" y="3353075"/>
            <a:ext cx="2854200" cy="60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(each filter has size 1x1x64, and performs a 64-dimensional dot product)</a:t>
            </a: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7830542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Shape 1072"/>
          <p:cNvSpPr txBox="1"/>
          <p:nvPr/>
        </p:nvSpPr>
        <p:spPr>
          <a:xfrm>
            <a:off x="1400000" y="3385925"/>
            <a:ext cx="8619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3072</a:t>
            </a:r>
          </a:p>
        </p:txBody>
      </p:sp>
      <p:sp>
        <p:nvSpPr>
          <p:cNvPr id="1073" name="Shape 1073"/>
          <p:cNvSpPr txBox="1"/>
          <p:nvPr/>
        </p:nvSpPr>
        <p:spPr>
          <a:xfrm>
            <a:off x="100412" y="3114069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074" name="Shape 1074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 Connected Layer as 1x1 Conv</a:t>
            </a:r>
          </a:p>
        </p:txBody>
      </p:sp>
      <p:sp>
        <p:nvSpPr>
          <p:cNvPr id="1075" name="Shape 1075"/>
          <p:cNvSpPr txBox="1"/>
          <p:nvPr/>
        </p:nvSpPr>
        <p:spPr>
          <a:xfrm>
            <a:off x="751225" y="1701275"/>
            <a:ext cx="78297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image -&gt; stretch to 3072 x 1 </a:t>
            </a:r>
          </a:p>
        </p:txBody>
      </p:sp>
      <p:sp>
        <p:nvSpPr>
          <p:cNvPr id="1076" name="Shape 1076"/>
          <p:cNvSpPr txBox="1"/>
          <p:nvPr/>
        </p:nvSpPr>
        <p:spPr>
          <a:xfrm>
            <a:off x="3450588" y="3257625"/>
            <a:ext cx="2507400" cy="3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x 3072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weights</a:t>
            </a:r>
          </a:p>
        </p:txBody>
      </p:sp>
      <p:sp>
        <p:nvSpPr>
          <p:cNvPr id="1077" name="Shape 1077"/>
          <p:cNvSpPr txBox="1"/>
          <p:nvPr/>
        </p:nvSpPr>
        <p:spPr>
          <a:xfrm>
            <a:off x="6655800" y="2525100"/>
            <a:ext cx="13416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activation</a:t>
            </a:r>
          </a:p>
        </p:txBody>
      </p:sp>
      <p:sp>
        <p:nvSpPr>
          <p:cNvPr id="1078" name="Shape 1078"/>
          <p:cNvSpPr/>
          <p:nvPr/>
        </p:nvSpPr>
        <p:spPr>
          <a:xfrm>
            <a:off x="6450450" y="3140175"/>
            <a:ext cx="1752300" cy="2823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Shape 1079"/>
          <p:cNvSpPr/>
          <p:nvPr/>
        </p:nvSpPr>
        <p:spPr>
          <a:xfrm>
            <a:off x="6526675" y="3233250"/>
            <a:ext cx="150300" cy="1527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Shape 1080"/>
          <p:cNvSpPr/>
          <p:nvPr/>
        </p:nvSpPr>
        <p:spPr>
          <a:xfrm>
            <a:off x="388924" y="3140175"/>
            <a:ext cx="2784300" cy="282300"/>
          </a:xfrm>
          <a:prstGeom prst="cube">
            <a:avLst>
              <a:gd name="adj" fmla="val 25000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1" name="Shape 10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501" y="2924251"/>
            <a:ext cx="54292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Shape 1082"/>
          <p:cNvSpPr txBox="1"/>
          <p:nvPr/>
        </p:nvSpPr>
        <p:spPr>
          <a:xfrm>
            <a:off x="1388662" y="2525100"/>
            <a:ext cx="13416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</a:p>
        </p:txBody>
      </p:sp>
      <p:sp>
        <p:nvSpPr>
          <p:cNvPr id="1083" name="Shape 1083"/>
          <p:cNvSpPr txBox="1"/>
          <p:nvPr/>
        </p:nvSpPr>
        <p:spPr>
          <a:xfrm>
            <a:off x="5841575" y="3879550"/>
            <a:ext cx="30213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 number: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the result of taking a dot product between a row of W and the input (a 3072-dimensional dot product)</a:t>
            </a:r>
          </a:p>
        </p:txBody>
      </p:sp>
      <p:sp>
        <p:nvSpPr>
          <p:cNvPr id="1084" name="Shape 1084"/>
          <p:cNvSpPr txBox="1"/>
          <p:nvPr/>
        </p:nvSpPr>
        <p:spPr>
          <a:xfrm>
            <a:off x="6098112" y="3114069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085" name="Shape 1085"/>
          <p:cNvSpPr txBox="1"/>
          <p:nvPr/>
        </p:nvSpPr>
        <p:spPr>
          <a:xfrm>
            <a:off x="7115000" y="3385925"/>
            <a:ext cx="8619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cxnSp>
        <p:nvCxnSpPr>
          <p:cNvPr id="1086" name="Shape 1086"/>
          <p:cNvCxnSpPr/>
          <p:nvPr/>
        </p:nvCxnSpPr>
        <p:spPr>
          <a:xfrm rot="10800000" flipH="1">
            <a:off x="6174025" y="3467650"/>
            <a:ext cx="349800" cy="45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7" name="Shape 1087"/>
          <p:cNvCxnSpPr/>
          <p:nvPr/>
        </p:nvCxnSpPr>
        <p:spPr>
          <a:xfrm>
            <a:off x="3346387" y="3281325"/>
            <a:ext cx="607800" cy="1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8" name="Shape 1088"/>
          <p:cNvCxnSpPr/>
          <p:nvPr/>
        </p:nvCxnSpPr>
        <p:spPr>
          <a:xfrm>
            <a:off x="5394500" y="3272650"/>
            <a:ext cx="614400" cy="8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74603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F187AB3-49F4-4A49-ADBE-0AF7FCB422D6}" type="slidenum">
              <a:rPr lang="en-US">
                <a:solidFill>
                  <a:prstClr val="white">
                    <a:lumMod val="50000"/>
                  </a:prstClr>
                </a:solidFill>
              </a:rPr>
              <a:pPr/>
              <a:t>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796404"/>
            <a:ext cx="5814720" cy="601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13121" y="3780398"/>
            <a:ext cx="528048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Share the same parameters across different locations (assuming input is stationary):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FF0000"/>
                </a:solidFill>
                <a:latin typeface="FreeSans" charset="0"/>
              </a:rPr>
              <a:t>Convolutions with learned kernels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9163" name="SMARTInkShape-1970"/>
          <p:cNvSpPr/>
          <p:nvPr>
            <p:custDataLst>
              <p:tags r:id="rId1"/>
            </p:custDataLst>
          </p:nvPr>
        </p:nvSpPr>
        <p:spPr bwMode="auto">
          <a:xfrm>
            <a:off x="2473523" y="830503"/>
            <a:ext cx="3946923" cy="80326"/>
          </a:xfrm>
          <a:custGeom>
            <a:avLst/>
            <a:gdLst/>
            <a:ahLst/>
            <a:cxnLst/>
            <a:rect l="0" t="0" r="0" b="0"/>
            <a:pathLst>
              <a:path w="3946923" h="80326">
                <a:moveTo>
                  <a:pt x="0" y="35677"/>
                </a:moveTo>
                <a:lnTo>
                  <a:pt x="0" y="35677"/>
                </a:lnTo>
                <a:lnTo>
                  <a:pt x="4741" y="35677"/>
                </a:lnTo>
                <a:lnTo>
                  <a:pt x="9714" y="38323"/>
                </a:lnTo>
                <a:lnTo>
                  <a:pt x="15232" y="41814"/>
                </a:lnTo>
                <a:lnTo>
                  <a:pt x="26858" y="44055"/>
                </a:lnTo>
                <a:lnTo>
                  <a:pt x="29812" y="44239"/>
                </a:lnTo>
                <a:lnTo>
                  <a:pt x="35740" y="47089"/>
                </a:lnTo>
                <a:lnTo>
                  <a:pt x="38709" y="49238"/>
                </a:lnTo>
                <a:lnTo>
                  <a:pt x="81414" y="57899"/>
                </a:lnTo>
                <a:lnTo>
                  <a:pt x="124557" y="69753"/>
                </a:lnTo>
                <a:lnTo>
                  <a:pt x="160607" y="71071"/>
                </a:lnTo>
                <a:lnTo>
                  <a:pt x="200654" y="68686"/>
                </a:lnTo>
                <a:lnTo>
                  <a:pt x="242483" y="58954"/>
                </a:lnTo>
                <a:lnTo>
                  <a:pt x="272474" y="53298"/>
                </a:lnTo>
                <a:lnTo>
                  <a:pt x="312244" y="44536"/>
                </a:lnTo>
                <a:lnTo>
                  <a:pt x="349824" y="35656"/>
                </a:lnTo>
                <a:lnTo>
                  <a:pt x="394363" y="26741"/>
                </a:lnTo>
                <a:lnTo>
                  <a:pt x="434349" y="20461"/>
                </a:lnTo>
                <a:lnTo>
                  <a:pt x="466888" y="19985"/>
                </a:lnTo>
                <a:lnTo>
                  <a:pt x="501194" y="23080"/>
                </a:lnTo>
                <a:lnTo>
                  <a:pt x="536284" y="25117"/>
                </a:lnTo>
                <a:lnTo>
                  <a:pt x="567755" y="28007"/>
                </a:lnTo>
                <a:lnTo>
                  <a:pt x="597621" y="37814"/>
                </a:lnTo>
                <a:lnTo>
                  <a:pt x="631230" y="39039"/>
                </a:lnTo>
                <a:lnTo>
                  <a:pt x="666753" y="43507"/>
                </a:lnTo>
                <a:lnTo>
                  <a:pt x="700376" y="39540"/>
                </a:lnTo>
                <a:lnTo>
                  <a:pt x="744954" y="36821"/>
                </a:lnTo>
                <a:lnTo>
                  <a:pt x="781644" y="36016"/>
                </a:lnTo>
                <a:lnTo>
                  <a:pt x="825588" y="35777"/>
                </a:lnTo>
                <a:lnTo>
                  <a:pt x="862090" y="30966"/>
                </a:lnTo>
                <a:lnTo>
                  <a:pt x="905979" y="27997"/>
                </a:lnTo>
                <a:lnTo>
                  <a:pt x="947205" y="27117"/>
                </a:lnTo>
                <a:lnTo>
                  <a:pt x="990554" y="26820"/>
                </a:lnTo>
                <a:lnTo>
                  <a:pt x="1026614" y="26769"/>
                </a:lnTo>
                <a:lnTo>
                  <a:pt x="1057539" y="26757"/>
                </a:lnTo>
                <a:lnTo>
                  <a:pt x="1091127" y="29397"/>
                </a:lnTo>
                <a:lnTo>
                  <a:pt x="1123914" y="32886"/>
                </a:lnTo>
                <a:lnTo>
                  <a:pt x="1162701" y="35842"/>
                </a:lnTo>
                <a:lnTo>
                  <a:pt x="1199882" y="42581"/>
                </a:lnTo>
                <a:lnTo>
                  <a:pt x="1241214" y="44006"/>
                </a:lnTo>
                <a:lnTo>
                  <a:pt x="1277932" y="44340"/>
                </a:lnTo>
                <a:lnTo>
                  <a:pt x="1317402" y="44488"/>
                </a:lnTo>
                <a:lnTo>
                  <a:pt x="1358096" y="44554"/>
                </a:lnTo>
                <a:lnTo>
                  <a:pt x="1396356" y="44583"/>
                </a:lnTo>
                <a:lnTo>
                  <a:pt x="1439216" y="44599"/>
                </a:lnTo>
                <a:lnTo>
                  <a:pt x="1483514" y="44605"/>
                </a:lnTo>
                <a:lnTo>
                  <a:pt x="1518398" y="44606"/>
                </a:lnTo>
                <a:lnTo>
                  <a:pt x="1553870" y="44606"/>
                </a:lnTo>
                <a:lnTo>
                  <a:pt x="1596671" y="44606"/>
                </a:lnTo>
                <a:lnTo>
                  <a:pt x="1640918" y="45599"/>
                </a:lnTo>
                <a:lnTo>
                  <a:pt x="1676051" y="50743"/>
                </a:lnTo>
                <a:lnTo>
                  <a:pt x="1711597" y="52709"/>
                </a:lnTo>
                <a:lnTo>
                  <a:pt x="1747264" y="53291"/>
                </a:lnTo>
                <a:lnTo>
                  <a:pt x="1782968" y="52471"/>
                </a:lnTo>
                <a:lnTo>
                  <a:pt x="1818682" y="47378"/>
                </a:lnTo>
                <a:lnTo>
                  <a:pt x="1854400" y="45427"/>
                </a:lnTo>
                <a:lnTo>
                  <a:pt x="1891110" y="44850"/>
                </a:lnTo>
                <a:lnTo>
                  <a:pt x="1931974" y="44678"/>
                </a:lnTo>
                <a:lnTo>
                  <a:pt x="1969657" y="44628"/>
                </a:lnTo>
                <a:lnTo>
                  <a:pt x="2005958" y="44613"/>
                </a:lnTo>
                <a:lnTo>
                  <a:pt x="2042842" y="44608"/>
                </a:lnTo>
                <a:lnTo>
                  <a:pt x="2083756" y="43615"/>
                </a:lnTo>
                <a:lnTo>
                  <a:pt x="2122448" y="38470"/>
                </a:lnTo>
                <a:lnTo>
                  <a:pt x="2164890" y="36504"/>
                </a:lnTo>
                <a:lnTo>
                  <a:pt x="2207893" y="35922"/>
                </a:lnTo>
                <a:lnTo>
                  <a:pt x="2248195" y="34757"/>
                </a:lnTo>
                <a:lnTo>
                  <a:pt x="2280112" y="30968"/>
                </a:lnTo>
                <a:lnTo>
                  <a:pt x="2322069" y="27998"/>
                </a:lnTo>
                <a:lnTo>
                  <a:pt x="2364377" y="22377"/>
                </a:lnTo>
                <a:lnTo>
                  <a:pt x="2408331" y="19168"/>
                </a:lnTo>
                <a:lnTo>
                  <a:pt x="2452775" y="18218"/>
                </a:lnTo>
                <a:lnTo>
                  <a:pt x="2487783" y="15349"/>
                </a:lnTo>
                <a:lnTo>
                  <a:pt x="2524510" y="10767"/>
                </a:lnTo>
                <a:lnTo>
                  <a:pt x="2557369" y="5423"/>
                </a:lnTo>
                <a:lnTo>
                  <a:pt x="2588509" y="2387"/>
                </a:lnTo>
                <a:lnTo>
                  <a:pt x="2619879" y="1038"/>
                </a:lnTo>
                <a:lnTo>
                  <a:pt x="2653664" y="438"/>
                </a:lnTo>
                <a:lnTo>
                  <a:pt x="2685878" y="171"/>
                </a:lnTo>
                <a:lnTo>
                  <a:pt x="2716732" y="53"/>
                </a:lnTo>
                <a:lnTo>
                  <a:pt x="2746980" y="0"/>
                </a:lnTo>
                <a:lnTo>
                  <a:pt x="2779607" y="2623"/>
                </a:lnTo>
                <a:lnTo>
                  <a:pt x="2812959" y="6103"/>
                </a:lnTo>
                <a:lnTo>
                  <a:pt x="2844319" y="7650"/>
                </a:lnTo>
                <a:lnTo>
                  <a:pt x="2874793" y="8337"/>
                </a:lnTo>
                <a:lnTo>
                  <a:pt x="2904874" y="9635"/>
                </a:lnTo>
                <a:lnTo>
                  <a:pt x="2934779" y="13519"/>
                </a:lnTo>
                <a:lnTo>
                  <a:pt x="2967253" y="15907"/>
                </a:lnTo>
                <a:lnTo>
                  <a:pt x="3000537" y="17961"/>
                </a:lnTo>
                <a:lnTo>
                  <a:pt x="3031867" y="22180"/>
                </a:lnTo>
                <a:lnTo>
                  <a:pt x="3062327" y="24717"/>
                </a:lnTo>
                <a:lnTo>
                  <a:pt x="3092402" y="26837"/>
                </a:lnTo>
                <a:lnTo>
                  <a:pt x="3122304" y="31087"/>
                </a:lnTo>
                <a:lnTo>
                  <a:pt x="3152131" y="36282"/>
                </a:lnTo>
                <a:lnTo>
                  <a:pt x="3194167" y="44786"/>
                </a:lnTo>
                <a:lnTo>
                  <a:pt x="3234405" y="50943"/>
                </a:lnTo>
                <a:lnTo>
                  <a:pt x="3277746" y="55414"/>
                </a:lnTo>
                <a:lnTo>
                  <a:pt x="3322008" y="63022"/>
                </a:lnTo>
                <a:lnTo>
                  <a:pt x="3366541" y="68914"/>
                </a:lnTo>
                <a:lnTo>
                  <a:pt x="3411156" y="70660"/>
                </a:lnTo>
                <a:lnTo>
                  <a:pt x="3455793" y="71178"/>
                </a:lnTo>
                <a:lnTo>
                  <a:pt x="3500439" y="71331"/>
                </a:lnTo>
                <a:lnTo>
                  <a:pt x="3545087" y="71376"/>
                </a:lnTo>
                <a:lnTo>
                  <a:pt x="3589735" y="71390"/>
                </a:lnTo>
                <a:lnTo>
                  <a:pt x="3634382" y="71394"/>
                </a:lnTo>
                <a:lnTo>
                  <a:pt x="3679032" y="71395"/>
                </a:lnTo>
                <a:lnTo>
                  <a:pt x="3721035" y="71395"/>
                </a:lnTo>
                <a:lnTo>
                  <a:pt x="3761260" y="71395"/>
                </a:lnTo>
                <a:lnTo>
                  <a:pt x="3801953" y="71395"/>
                </a:lnTo>
                <a:lnTo>
                  <a:pt x="3839145" y="71395"/>
                </a:lnTo>
                <a:lnTo>
                  <a:pt x="3875300" y="74041"/>
                </a:lnTo>
                <a:lnTo>
                  <a:pt x="3911149" y="78463"/>
                </a:lnTo>
                <a:lnTo>
                  <a:pt x="3946922" y="8032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9167" name="SMARTInkShape-Group475"/>
          <p:cNvGrpSpPr/>
          <p:nvPr/>
        </p:nvGrpSpPr>
        <p:grpSpPr>
          <a:xfrm>
            <a:off x="3982641" y="2367608"/>
            <a:ext cx="1830587" cy="3249166"/>
            <a:chOff x="3982641" y="2367608"/>
            <a:chExt cx="1830587" cy="3249166"/>
          </a:xfrm>
        </p:grpSpPr>
        <p:sp>
          <p:nvSpPr>
            <p:cNvPr id="49164" name="SMARTInkShape-1971"/>
            <p:cNvSpPr/>
            <p:nvPr>
              <p:custDataLst>
                <p:tags r:id="rId12"/>
              </p:custDataLst>
            </p:nvPr>
          </p:nvSpPr>
          <p:spPr bwMode="auto">
            <a:xfrm>
              <a:off x="4973836" y="2527102"/>
              <a:ext cx="678657" cy="3089672"/>
            </a:xfrm>
            <a:custGeom>
              <a:avLst/>
              <a:gdLst/>
              <a:ahLst/>
              <a:cxnLst/>
              <a:rect l="0" t="0" r="0" b="0"/>
              <a:pathLst>
                <a:path w="678657" h="3089672">
                  <a:moveTo>
                    <a:pt x="678656" y="0"/>
                  </a:moveTo>
                  <a:lnTo>
                    <a:pt x="678656" y="0"/>
                  </a:lnTo>
                  <a:lnTo>
                    <a:pt x="670968" y="0"/>
                  </a:lnTo>
                  <a:lnTo>
                    <a:pt x="670554" y="992"/>
                  </a:lnTo>
                  <a:lnTo>
                    <a:pt x="669775" y="42810"/>
                  </a:lnTo>
                  <a:lnTo>
                    <a:pt x="667095" y="79822"/>
                  </a:lnTo>
                  <a:lnTo>
                    <a:pt x="662663" y="115924"/>
                  </a:lnTo>
                  <a:lnTo>
                    <a:pt x="658704" y="157048"/>
                  </a:lnTo>
                  <a:lnTo>
                    <a:pt x="653914" y="190846"/>
                  </a:lnTo>
                  <a:lnTo>
                    <a:pt x="648477" y="229018"/>
                  </a:lnTo>
                  <a:lnTo>
                    <a:pt x="640107" y="269135"/>
                  </a:lnTo>
                  <a:lnTo>
                    <a:pt x="630765" y="311107"/>
                  </a:lnTo>
                  <a:lnTo>
                    <a:pt x="626886" y="333413"/>
                  </a:lnTo>
                  <a:lnTo>
                    <a:pt x="623307" y="356220"/>
                  </a:lnTo>
                  <a:lnTo>
                    <a:pt x="618936" y="379363"/>
                  </a:lnTo>
                  <a:lnTo>
                    <a:pt x="614038" y="402728"/>
                  </a:lnTo>
                  <a:lnTo>
                    <a:pt x="608788" y="426243"/>
                  </a:lnTo>
                  <a:lnTo>
                    <a:pt x="604296" y="450850"/>
                  </a:lnTo>
                  <a:lnTo>
                    <a:pt x="600310" y="476183"/>
                  </a:lnTo>
                  <a:lnTo>
                    <a:pt x="596660" y="502002"/>
                  </a:lnTo>
                  <a:lnTo>
                    <a:pt x="592242" y="529137"/>
                  </a:lnTo>
                  <a:lnTo>
                    <a:pt x="587312" y="557149"/>
                  </a:lnTo>
                  <a:lnTo>
                    <a:pt x="582042" y="585745"/>
                  </a:lnTo>
                  <a:lnTo>
                    <a:pt x="576543" y="614731"/>
                  </a:lnTo>
                  <a:lnTo>
                    <a:pt x="570894" y="643977"/>
                  </a:lnTo>
                  <a:lnTo>
                    <a:pt x="565142" y="673396"/>
                  </a:lnTo>
                  <a:lnTo>
                    <a:pt x="558332" y="702930"/>
                  </a:lnTo>
                  <a:lnTo>
                    <a:pt x="550815" y="732542"/>
                  </a:lnTo>
                  <a:lnTo>
                    <a:pt x="542826" y="762205"/>
                  </a:lnTo>
                  <a:lnTo>
                    <a:pt x="534525" y="791902"/>
                  </a:lnTo>
                  <a:lnTo>
                    <a:pt x="526014" y="821622"/>
                  </a:lnTo>
                  <a:lnTo>
                    <a:pt x="517364" y="851357"/>
                  </a:lnTo>
                  <a:lnTo>
                    <a:pt x="508620" y="882095"/>
                  </a:lnTo>
                  <a:lnTo>
                    <a:pt x="499814" y="913500"/>
                  </a:lnTo>
                  <a:lnTo>
                    <a:pt x="490968" y="945352"/>
                  </a:lnTo>
                  <a:lnTo>
                    <a:pt x="482093" y="977500"/>
                  </a:lnTo>
                  <a:lnTo>
                    <a:pt x="473200" y="1009846"/>
                  </a:lnTo>
                  <a:lnTo>
                    <a:pt x="464295" y="1042324"/>
                  </a:lnTo>
                  <a:lnTo>
                    <a:pt x="455381" y="1074891"/>
                  </a:lnTo>
                  <a:lnTo>
                    <a:pt x="446462" y="1107515"/>
                  </a:lnTo>
                  <a:lnTo>
                    <a:pt x="437540" y="1140180"/>
                  </a:lnTo>
                  <a:lnTo>
                    <a:pt x="428615" y="1173862"/>
                  </a:lnTo>
                  <a:lnTo>
                    <a:pt x="419689" y="1208223"/>
                  </a:lnTo>
                  <a:lnTo>
                    <a:pt x="410762" y="1243036"/>
                  </a:lnTo>
                  <a:lnTo>
                    <a:pt x="400841" y="1278151"/>
                  </a:lnTo>
                  <a:lnTo>
                    <a:pt x="390259" y="1313468"/>
                  </a:lnTo>
                  <a:lnTo>
                    <a:pt x="379235" y="1348919"/>
                  </a:lnTo>
                  <a:lnTo>
                    <a:pt x="367917" y="1384458"/>
                  </a:lnTo>
                  <a:lnTo>
                    <a:pt x="356403" y="1420058"/>
                  </a:lnTo>
                  <a:lnTo>
                    <a:pt x="344759" y="1455698"/>
                  </a:lnTo>
                  <a:lnTo>
                    <a:pt x="334018" y="1492355"/>
                  </a:lnTo>
                  <a:lnTo>
                    <a:pt x="323882" y="1529693"/>
                  </a:lnTo>
                  <a:lnTo>
                    <a:pt x="314147" y="1567482"/>
                  </a:lnTo>
                  <a:lnTo>
                    <a:pt x="304682" y="1604582"/>
                  </a:lnTo>
                  <a:lnTo>
                    <a:pt x="295395" y="1641221"/>
                  </a:lnTo>
                  <a:lnTo>
                    <a:pt x="286227" y="1677553"/>
                  </a:lnTo>
                  <a:lnTo>
                    <a:pt x="277138" y="1714673"/>
                  </a:lnTo>
                  <a:lnTo>
                    <a:pt x="268102" y="1752319"/>
                  </a:lnTo>
                  <a:lnTo>
                    <a:pt x="259102" y="1790314"/>
                  </a:lnTo>
                  <a:lnTo>
                    <a:pt x="250125" y="1827550"/>
                  </a:lnTo>
                  <a:lnTo>
                    <a:pt x="241164" y="1864280"/>
                  </a:lnTo>
                  <a:lnTo>
                    <a:pt x="232214" y="1900673"/>
                  </a:lnTo>
                  <a:lnTo>
                    <a:pt x="223270" y="1937834"/>
                  </a:lnTo>
                  <a:lnTo>
                    <a:pt x="214331" y="1975507"/>
                  </a:lnTo>
                  <a:lnTo>
                    <a:pt x="205395" y="2013520"/>
                  </a:lnTo>
                  <a:lnTo>
                    <a:pt x="197454" y="2050768"/>
                  </a:lnTo>
                  <a:lnTo>
                    <a:pt x="190175" y="2087507"/>
                  </a:lnTo>
                  <a:lnTo>
                    <a:pt x="183338" y="2123906"/>
                  </a:lnTo>
                  <a:lnTo>
                    <a:pt x="176795" y="2159085"/>
                  </a:lnTo>
                  <a:lnTo>
                    <a:pt x="170450" y="2193452"/>
                  </a:lnTo>
                  <a:lnTo>
                    <a:pt x="164235" y="2227278"/>
                  </a:lnTo>
                  <a:lnTo>
                    <a:pt x="158107" y="2260742"/>
                  </a:lnTo>
                  <a:lnTo>
                    <a:pt x="152038" y="2293966"/>
                  </a:lnTo>
                  <a:lnTo>
                    <a:pt x="146007" y="2327029"/>
                  </a:lnTo>
                  <a:lnTo>
                    <a:pt x="140002" y="2358994"/>
                  </a:lnTo>
                  <a:lnTo>
                    <a:pt x="134014" y="2390225"/>
                  </a:lnTo>
                  <a:lnTo>
                    <a:pt x="128038" y="2420967"/>
                  </a:lnTo>
                  <a:lnTo>
                    <a:pt x="123062" y="2451384"/>
                  </a:lnTo>
                  <a:lnTo>
                    <a:pt x="118752" y="2481584"/>
                  </a:lnTo>
                  <a:lnTo>
                    <a:pt x="114887" y="2511639"/>
                  </a:lnTo>
                  <a:lnTo>
                    <a:pt x="110327" y="2540606"/>
                  </a:lnTo>
                  <a:lnTo>
                    <a:pt x="105300" y="2568846"/>
                  </a:lnTo>
                  <a:lnTo>
                    <a:pt x="99966" y="2596603"/>
                  </a:lnTo>
                  <a:lnTo>
                    <a:pt x="95417" y="2623045"/>
                  </a:lnTo>
                  <a:lnTo>
                    <a:pt x="91393" y="2648611"/>
                  </a:lnTo>
                  <a:lnTo>
                    <a:pt x="87717" y="2673591"/>
                  </a:lnTo>
                  <a:lnTo>
                    <a:pt x="84275" y="2698183"/>
                  </a:lnTo>
                  <a:lnTo>
                    <a:pt x="80988" y="2722516"/>
                  </a:lnTo>
                  <a:lnTo>
                    <a:pt x="77804" y="2746675"/>
                  </a:lnTo>
                  <a:lnTo>
                    <a:pt x="74690" y="2769725"/>
                  </a:lnTo>
                  <a:lnTo>
                    <a:pt x="68583" y="2813859"/>
                  </a:lnTo>
                  <a:lnTo>
                    <a:pt x="62562" y="2853978"/>
                  </a:lnTo>
                  <a:lnTo>
                    <a:pt x="56579" y="2890661"/>
                  </a:lnTo>
                  <a:lnTo>
                    <a:pt x="50612" y="2923501"/>
                  </a:lnTo>
                  <a:lnTo>
                    <a:pt x="44653" y="2954633"/>
                  </a:lnTo>
                  <a:lnTo>
                    <a:pt x="35720" y="2994759"/>
                  </a:lnTo>
                  <a:lnTo>
                    <a:pt x="23813" y="3034984"/>
                  </a:lnTo>
                  <a:lnTo>
                    <a:pt x="6762" y="3074753"/>
                  </a:lnTo>
                  <a:lnTo>
                    <a:pt x="0" y="30896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165" name="SMARTInkShape-1972"/>
            <p:cNvSpPr/>
            <p:nvPr>
              <p:custDataLst>
                <p:tags r:id="rId13"/>
              </p:custDataLst>
            </p:nvPr>
          </p:nvSpPr>
          <p:spPr bwMode="auto">
            <a:xfrm>
              <a:off x="3982641" y="4107656"/>
              <a:ext cx="205383" cy="1062634"/>
            </a:xfrm>
            <a:custGeom>
              <a:avLst/>
              <a:gdLst/>
              <a:ahLst/>
              <a:cxnLst/>
              <a:rect l="0" t="0" r="0" b="0"/>
              <a:pathLst>
                <a:path w="205383" h="1062634">
                  <a:moveTo>
                    <a:pt x="205382" y="0"/>
                  </a:moveTo>
                  <a:lnTo>
                    <a:pt x="205382" y="0"/>
                  </a:lnTo>
                  <a:lnTo>
                    <a:pt x="183473" y="43820"/>
                  </a:lnTo>
                  <a:lnTo>
                    <a:pt x="170509" y="77684"/>
                  </a:lnTo>
                  <a:lnTo>
                    <a:pt x="159126" y="112909"/>
                  </a:lnTo>
                  <a:lnTo>
                    <a:pt x="147138" y="155053"/>
                  </a:lnTo>
                  <a:lnTo>
                    <a:pt x="138295" y="193667"/>
                  </a:lnTo>
                  <a:lnTo>
                    <a:pt x="134242" y="236087"/>
                  </a:lnTo>
                  <a:lnTo>
                    <a:pt x="129777" y="265331"/>
                  </a:lnTo>
                  <a:lnTo>
                    <a:pt x="124486" y="297511"/>
                  </a:lnTo>
                  <a:lnTo>
                    <a:pt x="118826" y="331657"/>
                  </a:lnTo>
                  <a:lnTo>
                    <a:pt x="113004" y="366677"/>
                  </a:lnTo>
                  <a:lnTo>
                    <a:pt x="107109" y="402085"/>
                  </a:lnTo>
                  <a:lnTo>
                    <a:pt x="101182" y="438658"/>
                  </a:lnTo>
                  <a:lnTo>
                    <a:pt x="95241" y="478063"/>
                  </a:lnTo>
                  <a:lnTo>
                    <a:pt x="89293" y="521373"/>
                  </a:lnTo>
                  <a:lnTo>
                    <a:pt x="86317" y="544035"/>
                  </a:lnTo>
                  <a:lnTo>
                    <a:pt x="82350" y="567081"/>
                  </a:lnTo>
                  <a:lnTo>
                    <a:pt x="77720" y="590382"/>
                  </a:lnTo>
                  <a:lnTo>
                    <a:pt x="72649" y="613854"/>
                  </a:lnTo>
                  <a:lnTo>
                    <a:pt x="68276" y="637439"/>
                  </a:lnTo>
                  <a:lnTo>
                    <a:pt x="64369" y="661100"/>
                  </a:lnTo>
                  <a:lnTo>
                    <a:pt x="60772" y="684811"/>
                  </a:lnTo>
                  <a:lnTo>
                    <a:pt x="56390" y="709549"/>
                  </a:lnTo>
                  <a:lnTo>
                    <a:pt x="51483" y="734970"/>
                  </a:lnTo>
                  <a:lnTo>
                    <a:pt x="46229" y="760848"/>
                  </a:lnTo>
                  <a:lnTo>
                    <a:pt x="41733" y="787028"/>
                  </a:lnTo>
                  <a:lnTo>
                    <a:pt x="37744" y="813412"/>
                  </a:lnTo>
                  <a:lnTo>
                    <a:pt x="34092" y="839931"/>
                  </a:lnTo>
                  <a:lnTo>
                    <a:pt x="29673" y="866540"/>
                  </a:lnTo>
                  <a:lnTo>
                    <a:pt x="24743" y="893209"/>
                  </a:lnTo>
                  <a:lnTo>
                    <a:pt x="19472" y="919918"/>
                  </a:lnTo>
                  <a:lnTo>
                    <a:pt x="14965" y="947646"/>
                  </a:lnTo>
                  <a:lnTo>
                    <a:pt x="0" y="10626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166" name="SMARTInkShape-1973"/>
            <p:cNvSpPr/>
            <p:nvPr>
              <p:custDataLst>
                <p:tags r:id="rId14"/>
              </p:custDataLst>
            </p:nvPr>
          </p:nvSpPr>
          <p:spPr bwMode="auto">
            <a:xfrm>
              <a:off x="4339828" y="2367608"/>
              <a:ext cx="1473400" cy="1588245"/>
            </a:xfrm>
            <a:custGeom>
              <a:avLst/>
              <a:gdLst/>
              <a:ahLst/>
              <a:cxnLst/>
              <a:rect l="0" t="0" r="0" b="0"/>
              <a:pathLst>
                <a:path w="1473400" h="1588245">
                  <a:moveTo>
                    <a:pt x="1473399" y="7689"/>
                  </a:moveTo>
                  <a:lnTo>
                    <a:pt x="1473399" y="7689"/>
                  </a:lnTo>
                  <a:lnTo>
                    <a:pt x="1465710" y="7689"/>
                  </a:lnTo>
                  <a:lnTo>
                    <a:pt x="1465296" y="6697"/>
                  </a:lnTo>
                  <a:lnTo>
                    <a:pt x="1464837" y="2948"/>
                  </a:lnTo>
                  <a:lnTo>
                    <a:pt x="1463722" y="1552"/>
                  </a:lnTo>
                  <a:lnTo>
                    <a:pt x="1459837" y="0"/>
                  </a:lnTo>
                  <a:lnTo>
                    <a:pt x="1457412" y="1571"/>
                  </a:lnTo>
                  <a:lnTo>
                    <a:pt x="1414543" y="45514"/>
                  </a:lnTo>
                  <a:lnTo>
                    <a:pt x="1384052" y="85679"/>
                  </a:lnTo>
                  <a:lnTo>
                    <a:pt x="1357890" y="123305"/>
                  </a:lnTo>
                  <a:lnTo>
                    <a:pt x="1333614" y="159401"/>
                  </a:lnTo>
                  <a:lnTo>
                    <a:pt x="1302581" y="202323"/>
                  </a:lnTo>
                  <a:lnTo>
                    <a:pt x="1275612" y="237227"/>
                  </a:lnTo>
                  <a:lnTo>
                    <a:pt x="1242926" y="273697"/>
                  </a:lnTo>
                  <a:lnTo>
                    <a:pt x="1208106" y="314488"/>
                  </a:lnTo>
                  <a:lnTo>
                    <a:pt x="1172653" y="354136"/>
                  </a:lnTo>
                  <a:lnTo>
                    <a:pt x="1148903" y="385900"/>
                  </a:lnTo>
                  <a:lnTo>
                    <a:pt x="1122473" y="417215"/>
                  </a:lnTo>
                  <a:lnTo>
                    <a:pt x="1094189" y="447669"/>
                  </a:lnTo>
                  <a:lnTo>
                    <a:pt x="1065082" y="477741"/>
                  </a:lnTo>
                  <a:lnTo>
                    <a:pt x="1035610" y="507643"/>
                  </a:lnTo>
                  <a:lnTo>
                    <a:pt x="1005974" y="537469"/>
                  </a:lnTo>
                  <a:lnTo>
                    <a:pt x="976267" y="567261"/>
                  </a:lnTo>
                  <a:lnTo>
                    <a:pt x="946527" y="597039"/>
                  </a:lnTo>
                  <a:lnTo>
                    <a:pt x="916772" y="626810"/>
                  </a:lnTo>
                  <a:lnTo>
                    <a:pt x="887012" y="656578"/>
                  </a:lnTo>
                  <a:lnTo>
                    <a:pt x="854603" y="688990"/>
                  </a:lnTo>
                  <a:lnTo>
                    <a:pt x="820355" y="722247"/>
                  </a:lnTo>
                  <a:lnTo>
                    <a:pt x="785290" y="753565"/>
                  </a:lnTo>
                  <a:lnTo>
                    <a:pt x="749861" y="786666"/>
                  </a:lnTo>
                  <a:lnTo>
                    <a:pt x="714272" y="821221"/>
                  </a:lnTo>
                  <a:lnTo>
                    <a:pt x="678611" y="856423"/>
                  </a:lnTo>
                  <a:lnTo>
                    <a:pt x="642917" y="891912"/>
                  </a:lnTo>
                  <a:lnTo>
                    <a:pt x="607210" y="927528"/>
                  </a:lnTo>
                  <a:lnTo>
                    <a:pt x="571496" y="963202"/>
                  </a:lnTo>
                  <a:lnTo>
                    <a:pt x="535779" y="998900"/>
                  </a:lnTo>
                  <a:lnTo>
                    <a:pt x="500062" y="1035602"/>
                  </a:lnTo>
                  <a:lnTo>
                    <a:pt x="464343" y="1075065"/>
                  </a:lnTo>
                  <a:lnTo>
                    <a:pt x="428625" y="1113110"/>
                  </a:lnTo>
                  <a:lnTo>
                    <a:pt x="393899" y="1149862"/>
                  </a:lnTo>
                  <a:lnTo>
                    <a:pt x="361928" y="1186040"/>
                  </a:lnTo>
                  <a:lnTo>
                    <a:pt x="328537" y="1221963"/>
                  </a:lnTo>
                  <a:lnTo>
                    <a:pt x="294845" y="1257772"/>
                  </a:lnTo>
                  <a:lnTo>
                    <a:pt x="263334" y="1293532"/>
                  </a:lnTo>
                  <a:lnTo>
                    <a:pt x="232793" y="1329268"/>
                  </a:lnTo>
                  <a:lnTo>
                    <a:pt x="203675" y="1364003"/>
                  </a:lnTo>
                  <a:lnTo>
                    <a:pt x="177504" y="1395977"/>
                  </a:lnTo>
                  <a:lnTo>
                    <a:pt x="140457" y="1437128"/>
                  </a:lnTo>
                  <a:lnTo>
                    <a:pt x="99513" y="1480452"/>
                  </a:lnTo>
                  <a:lnTo>
                    <a:pt x="65408" y="1520907"/>
                  </a:lnTo>
                  <a:lnTo>
                    <a:pt x="0" y="15882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9170" name="SMARTInkShape-Group476"/>
          <p:cNvGrpSpPr/>
          <p:nvPr/>
        </p:nvGrpSpPr>
        <p:grpSpPr>
          <a:xfrm>
            <a:off x="3777258" y="5464970"/>
            <a:ext cx="973337" cy="1009054"/>
            <a:chOff x="3777258" y="5464970"/>
            <a:chExt cx="973337" cy="1009054"/>
          </a:xfrm>
        </p:grpSpPr>
        <p:sp>
          <p:nvSpPr>
            <p:cNvPr id="49168" name="SMARTInkShape-1974"/>
            <p:cNvSpPr/>
            <p:nvPr>
              <p:custDataLst>
                <p:tags r:id="rId10"/>
              </p:custDataLst>
            </p:nvPr>
          </p:nvSpPr>
          <p:spPr bwMode="auto">
            <a:xfrm>
              <a:off x="3821906" y="5464970"/>
              <a:ext cx="928689" cy="991195"/>
            </a:xfrm>
            <a:custGeom>
              <a:avLst/>
              <a:gdLst/>
              <a:ahLst/>
              <a:cxnLst/>
              <a:rect l="0" t="0" r="0" b="0"/>
              <a:pathLst>
                <a:path w="928689" h="991195">
                  <a:moveTo>
                    <a:pt x="0" y="991194"/>
                  </a:moveTo>
                  <a:lnTo>
                    <a:pt x="0" y="991194"/>
                  </a:lnTo>
                  <a:lnTo>
                    <a:pt x="42027" y="986454"/>
                  </a:lnTo>
                  <a:lnTo>
                    <a:pt x="85986" y="962697"/>
                  </a:lnTo>
                  <a:lnTo>
                    <a:pt x="124362" y="937866"/>
                  </a:lnTo>
                  <a:lnTo>
                    <a:pt x="151611" y="914539"/>
                  </a:lnTo>
                  <a:lnTo>
                    <a:pt x="192226" y="871101"/>
                  </a:lnTo>
                  <a:lnTo>
                    <a:pt x="226730" y="831367"/>
                  </a:lnTo>
                  <a:lnTo>
                    <a:pt x="262089" y="788175"/>
                  </a:lnTo>
                  <a:lnTo>
                    <a:pt x="288463" y="756105"/>
                  </a:lnTo>
                  <a:lnTo>
                    <a:pt x="316722" y="722007"/>
                  </a:lnTo>
                  <a:lnTo>
                    <a:pt x="345817" y="687008"/>
                  </a:lnTo>
                  <a:lnTo>
                    <a:pt x="375285" y="648965"/>
                  </a:lnTo>
                  <a:lnTo>
                    <a:pt x="404919" y="608904"/>
                  </a:lnTo>
                  <a:lnTo>
                    <a:pt x="434626" y="567949"/>
                  </a:lnTo>
                  <a:lnTo>
                    <a:pt x="467011" y="526595"/>
                  </a:lnTo>
                  <a:lnTo>
                    <a:pt x="500256" y="486057"/>
                  </a:lnTo>
                  <a:lnTo>
                    <a:pt x="531568" y="448196"/>
                  </a:lnTo>
                  <a:lnTo>
                    <a:pt x="562021" y="408880"/>
                  </a:lnTo>
                  <a:lnTo>
                    <a:pt x="592092" y="369247"/>
                  </a:lnTo>
                  <a:lnTo>
                    <a:pt x="621993" y="331789"/>
                  </a:lnTo>
                  <a:lnTo>
                    <a:pt x="651819" y="295297"/>
                  </a:lnTo>
                  <a:lnTo>
                    <a:pt x="681611" y="259235"/>
                  </a:lnTo>
                  <a:lnTo>
                    <a:pt x="711389" y="223363"/>
                  </a:lnTo>
                  <a:lnTo>
                    <a:pt x="741160" y="190222"/>
                  </a:lnTo>
                  <a:lnTo>
                    <a:pt x="783166" y="146319"/>
                  </a:lnTo>
                  <a:lnTo>
                    <a:pt x="818101" y="108176"/>
                  </a:lnTo>
                  <a:lnTo>
                    <a:pt x="856573" y="64472"/>
                  </a:lnTo>
                  <a:lnTo>
                    <a:pt x="898340" y="26270"/>
                  </a:lnTo>
                  <a:lnTo>
                    <a:pt x="918898" y="4830"/>
                  </a:lnTo>
                  <a:lnTo>
                    <a:pt x="9286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169" name="SMARTInkShape-1975"/>
            <p:cNvSpPr/>
            <p:nvPr>
              <p:custDataLst>
                <p:tags r:id="rId11"/>
              </p:custDataLst>
            </p:nvPr>
          </p:nvSpPr>
          <p:spPr bwMode="auto">
            <a:xfrm>
              <a:off x="3777258" y="5518547"/>
              <a:ext cx="151806" cy="955477"/>
            </a:xfrm>
            <a:custGeom>
              <a:avLst/>
              <a:gdLst/>
              <a:ahLst/>
              <a:cxnLst/>
              <a:rect l="0" t="0" r="0" b="0"/>
              <a:pathLst>
                <a:path w="151806" h="955477">
                  <a:moveTo>
                    <a:pt x="151805" y="0"/>
                  </a:moveTo>
                  <a:lnTo>
                    <a:pt x="151805" y="0"/>
                  </a:lnTo>
                  <a:lnTo>
                    <a:pt x="142324" y="42664"/>
                  </a:lnTo>
                  <a:lnTo>
                    <a:pt x="138539" y="65153"/>
                  </a:lnTo>
                  <a:lnTo>
                    <a:pt x="135023" y="90068"/>
                  </a:lnTo>
                  <a:lnTo>
                    <a:pt x="131687" y="116601"/>
                  </a:lnTo>
                  <a:lnTo>
                    <a:pt x="128471" y="143218"/>
                  </a:lnTo>
                  <a:lnTo>
                    <a:pt x="125335" y="169893"/>
                  </a:lnTo>
                  <a:lnTo>
                    <a:pt x="122252" y="196605"/>
                  </a:lnTo>
                  <a:lnTo>
                    <a:pt x="118212" y="224336"/>
                  </a:lnTo>
                  <a:lnTo>
                    <a:pt x="113534" y="252744"/>
                  </a:lnTo>
                  <a:lnTo>
                    <a:pt x="108432" y="281605"/>
                  </a:lnTo>
                  <a:lnTo>
                    <a:pt x="104038" y="309776"/>
                  </a:lnTo>
                  <a:lnTo>
                    <a:pt x="100116" y="337485"/>
                  </a:lnTo>
                  <a:lnTo>
                    <a:pt x="96510" y="364888"/>
                  </a:lnTo>
                  <a:lnTo>
                    <a:pt x="93114" y="391095"/>
                  </a:lnTo>
                  <a:lnTo>
                    <a:pt x="89857" y="416504"/>
                  </a:lnTo>
                  <a:lnTo>
                    <a:pt x="86694" y="441380"/>
                  </a:lnTo>
                  <a:lnTo>
                    <a:pt x="83592" y="465902"/>
                  </a:lnTo>
                  <a:lnTo>
                    <a:pt x="80533" y="490187"/>
                  </a:lnTo>
                  <a:lnTo>
                    <a:pt x="77501" y="514314"/>
                  </a:lnTo>
                  <a:lnTo>
                    <a:pt x="74488" y="537345"/>
                  </a:lnTo>
                  <a:lnTo>
                    <a:pt x="68494" y="581455"/>
                  </a:lnTo>
                  <a:lnTo>
                    <a:pt x="62522" y="624211"/>
                  </a:lnTo>
                  <a:lnTo>
                    <a:pt x="56561" y="664379"/>
                  </a:lnTo>
                  <a:lnTo>
                    <a:pt x="50604" y="698770"/>
                  </a:lnTo>
                  <a:lnTo>
                    <a:pt x="47295" y="730590"/>
                  </a:lnTo>
                  <a:lnTo>
                    <a:pt x="44833" y="761269"/>
                  </a:lnTo>
                  <a:lnTo>
                    <a:pt x="37868" y="805440"/>
                  </a:lnTo>
                  <a:lnTo>
                    <a:pt x="30513" y="843110"/>
                  </a:lnTo>
                  <a:lnTo>
                    <a:pt x="24879" y="883010"/>
                  </a:lnTo>
                  <a:lnTo>
                    <a:pt x="11655" y="922415"/>
                  </a:lnTo>
                  <a:lnTo>
                    <a:pt x="0" y="9554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9171" name="SMARTInkShape-1976"/>
          <p:cNvSpPr/>
          <p:nvPr>
            <p:custDataLst>
              <p:tags r:id="rId2"/>
            </p:custDataLst>
          </p:nvPr>
        </p:nvSpPr>
        <p:spPr bwMode="auto">
          <a:xfrm>
            <a:off x="4339828" y="1366242"/>
            <a:ext cx="268510" cy="238853"/>
          </a:xfrm>
          <a:custGeom>
            <a:avLst/>
            <a:gdLst/>
            <a:ahLst/>
            <a:cxnLst/>
            <a:rect l="0" t="0" r="0" b="0"/>
            <a:pathLst>
              <a:path w="268510" h="238853">
                <a:moveTo>
                  <a:pt x="0" y="44649"/>
                </a:moveTo>
                <a:lnTo>
                  <a:pt x="0" y="44649"/>
                </a:lnTo>
                <a:lnTo>
                  <a:pt x="4741" y="49389"/>
                </a:lnTo>
                <a:lnTo>
                  <a:pt x="18091" y="84813"/>
                </a:lnTo>
                <a:lnTo>
                  <a:pt x="29811" y="128871"/>
                </a:lnTo>
                <a:lnTo>
                  <a:pt x="37587" y="173504"/>
                </a:lnTo>
                <a:lnTo>
                  <a:pt x="46675" y="214944"/>
                </a:lnTo>
                <a:lnTo>
                  <a:pt x="53174" y="238852"/>
                </a:lnTo>
                <a:lnTo>
                  <a:pt x="53309" y="238610"/>
                </a:lnTo>
                <a:lnTo>
                  <a:pt x="53458" y="235695"/>
                </a:lnTo>
                <a:lnTo>
                  <a:pt x="48410" y="212473"/>
                </a:lnTo>
                <a:lnTo>
                  <a:pt x="52702" y="172239"/>
                </a:lnTo>
                <a:lnTo>
                  <a:pt x="59542" y="130302"/>
                </a:lnTo>
                <a:lnTo>
                  <a:pt x="61190" y="118105"/>
                </a:lnTo>
                <a:lnTo>
                  <a:pt x="67213" y="106731"/>
                </a:lnTo>
                <a:lnTo>
                  <a:pt x="71598" y="100919"/>
                </a:lnTo>
                <a:lnTo>
                  <a:pt x="76506" y="98037"/>
                </a:lnTo>
                <a:lnTo>
                  <a:pt x="81762" y="97108"/>
                </a:lnTo>
                <a:lnTo>
                  <a:pt x="92893" y="98722"/>
                </a:lnTo>
                <a:lnTo>
                  <a:pt x="104455" y="102746"/>
                </a:lnTo>
                <a:lnTo>
                  <a:pt x="135183" y="126886"/>
                </a:lnTo>
                <a:lnTo>
                  <a:pt x="161289" y="156865"/>
                </a:lnTo>
                <a:lnTo>
                  <a:pt x="189397" y="176617"/>
                </a:lnTo>
                <a:lnTo>
                  <a:pt x="219608" y="184292"/>
                </a:lnTo>
                <a:lnTo>
                  <a:pt x="236841" y="183442"/>
                </a:lnTo>
                <a:lnTo>
                  <a:pt x="244214" y="181826"/>
                </a:lnTo>
                <a:lnTo>
                  <a:pt x="257699" y="169447"/>
                </a:lnTo>
                <a:lnTo>
                  <a:pt x="264072" y="160590"/>
                </a:lnTo>
                <a:lnTo>
                  <a:pt x="268509" y="140165"/>
                </a:lnTo>
                <a:lnTo>
                  <a:pt x="263272" y="99455"/>
                </a:lnTo>
                <a:lnTo>
                  <a:pt x="250758" y="62321"/>
                </a:lnTo>
                <a:lnTo>
                  <a:pt x="235306" y="26863"/>
                </a:lnTo>
                <a:lnTo>
                  <a:pt x="232573" y="15908"/>
                </a:lnTo>
                <a:lnTo>
                  <a:pt x="224667" y="2291"/>
                </a:lnTo>
                <a:lnTo>
                  <a:pt x="223200" y="1527"/>
                </a:lnTo>
                <a:lnTo>
                  <a:pt x="214313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9175" name="SMARTInkShape-Group478"/>
          <p:cNvGrpSpPr/>
          <p:nvPr/>
        </p:nvGrpSpPr>
        <p:grpSpPr>
          <a:xfrm>
            <a:off x="1143000" y="1769319"/>
            <a:ext cx="330400" cy="498823"/>
            <a:chOff x="1143000" y="1769319"/>
            <a:chExt cx="330400" cy="498823"/>
          </a:xfrm>
        </p:grpSpPr>
        <p:sp>
          <p:nvSpPr>
            <p:cNvPr id="49172" name="SMARTInkShape-1977"/>
            <p:cNvSpPr/>
            <p:nvPr>
              <p:custDataLst>
                <p:tags r:id="rId7"/>
              </p:custDataLst>
            </p:nvPr>
          </p:nvSpPr>
          <p:spPr bwMode="auto">
            <a:xfrm>
              <a:off x="1143000" y="1895225"/>
              <a:ext cx="124899" cy="221112"/>
            </a:xfrm>
            <a:custGeom>
              <a:avLst/>
              <a:gdLst/>
              <a:ahLst/>
              <a:cxnLst/>
              <a:rect l="0" t="0" r="0" b="0"/>
              <a:pathLst>
                <a:path w="124899" h="221112">
                  <a:moveTo>
                    <a:pt x="0" y="87166"/>
                  </a:moveTo>
                  <a:lnTo>
                    <a:pt x="0" y="87166"/>
                  </a:lnTo>
                  <a:lnTo>
                    <a:pt x="0" y="77685"/>
                  </a:lnTo>
                  <a:lnTo>
                    <a:pt x="2646" y="70384"/>
                  </a:lnTo>
                  <a:lnTo>
                    <a:pt x="15446" y="51541"/>
                  </a:lnTo>
                  <a:lnTo>
                    <a:pt x="17779" y="45536"/>
                  </a:lnTo>
                  <a:lnTo>
                    <a:pt x="55347" y="5063"/>
                  </a:lnTo>
                  <a:lnTo>
                    <a:pt x="64617" y="1066"/>
                  </a:lnTo>
                  <a:lnTo>
                    <a:pt x="69867" y="0"/>
                  </a:lnTo>
                  <a:lnTo>
                    <a:pt x="83638" y="4108"/>
                  </a:lnTo>
                  <a:lnTo>
                    <a:pt x="111188" y="16182"/>
                  </a:lnTo>
                  <a:lnTo>
                    <a:pt x="118209" y="24529"/>
                  </a:lnTo>
                  <a:lnTo>
                    <a:pt x="122999" y="54606"/>
                  </a:lnTo>
                  <a:lnTo>
                    <a:pt x="124418" y="94936"/>
                  </a:lnTo>
                  <a:lnTo>
                    <a:pt x="124898" y="133606"/>
                  </a:lnTo>
                  <a:lnTo>
                    <a:pt x="122347" y="177404"/>
                  </a:lnTo>
                  <a:lnTo>
                    <a:pt x="116086" y="2211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173" name="SMARTInkShape-1978"/>
            <p:cNvSpPr/>
            <p:nvPr>
              <p:custDataLst>
                <p:tags r:id="rId8"/>
              </p:custDataLst>
            </p:nvPr>
          </p:nvSpPr>
          <p:spPr bwMode="auto">
            <a:xfrm>
              <a:off x="1286352" y="1769319"/>
              <a:ext cx="169188" cy="273628"/>
            </a:xfrm>
            <a:custGeom>
              <a:avLst/>
              <a:gdLst/>
              <a:ahLst/>
              <a:cxnLst/>
              <a:rect l="0" t="0" r="0" b="0"/>
              <a:pathLst>
                <a:path w="169188" h="273628">
                  <a:moveTo>
                    <a:pt x="17383" y="7689"/>
                  </a:moveTo>
                  <a:lnTo>
                    <a:pt x="17383" y="7689"/>
                  </a:lnTo>
                  <a:lnTo>
                    <a:pt x="17383" y="2948"/>
                  </a:lnTo>
                  <a:lnTo>
                    <a:pt x="16390" y="1552"/>
                  </a:lnTo>
                  <a:lnTo>
                    <a:pt x="14737" y="621"/>
                  </a:lnTo>
                  <a:lnTo>
                    <a:pt x="12642" y="0"/>
                  </a:lnTo>
                  <a:lnTo>
                    <a:pt x="10253" y="1571"/>
                  </a:lnTo>
                  <a:lnTo>
                    <a:pt x="4954" y="8608"/>
                  </a:lnTo>
                  <a:lnTo>
                    <a:pt x="1132" y="28466"/>
                  </a:lnTo>
                  <a:lnTo>
                    <a:pt x="0" y="62683"/>
                  </a:lnTo>
                  <a:lnTo>
                    <a:pt x="6746" y="105423"/>
                  </a:lnTo>
                  <a:lnTo>
                    <a:pt x="17633" y="148409"/>
                  </a:lnTo>
                  <a:lnTo>
                    <a:pt x="29032" y="182006"/>
                  </a:lnTo>
                  <a:lnTo>
                    <a:pt x="45922" y="223582"/>
                  </a:lnTo>
                  <a:lnTo>
                    <a:pt x="72588" y="258549"/>
                  </a:lnTo>
                  <a:lnTo>
                    <a:pt x="91948" y="268990"/>
                  </a:lnTo>
                  <a:lnTo>
                    <a:pt x="126017" y="273627"/>
                  </a:lnTo>
                  <a:lnTo>
                    <a:pt x="169187" y="2666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174" name="SMARTInkShape-1979"/>
            <p:cNvSpPr/>
            <p:nvPr>
              <p:custDataLst>
                <p:tags r:id="rId9"/>
              </p:custDataLst>
            </p:nvPr>
          </p:nvSpPr>
          <p:spPr bwMode="auto">
            <a:xfrm>
              <a:off x="1285875" y="2027039"/>
              <a:ext cx="187525" cy="241103"/>
            </a:xfrm>
            <a:custGeom>
              <a:avLst/>
              <a:gdLst/>
              <a:ahLst/>
              <a:cxnLst/>
              <a:rect l="0" t="0" r="0" b="0"/>
              <a:pathLst>
                <a:path w="187525" h="241103">
                  <a:moveTo>
                    <a:pt x="0" y="241102"/>
                  </a:moveTo>
                  <a:lnTo>
                    <a:pt x="0" y="241102"/>
                  </a:lnTo>
                  <a:lnTo>
                    <a:pt x="23352" y="202518"/>
                  </a:lnTo>
                  <a:lnTo>
                    <a:pt x="49372" y="164872"/>
                  </a:lnTo>
                  <a:lnTo>
                    <a:pt x="81173" y="124385"/>
                  </a:lnTo>
                  <a:lnTo>
                    <a:pt x="117564" y="80284"/>
                  </a:lnTo>
                  <a:lnTo>
                    <a:pt x="152097" y="38495"/>
                  </a:lnTo>
                  <a:lnTo>
                    <a:pt x="18752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9176" name="SMARTInkShape-1980"/>
          <p:cNvSpPr/>
          <p:nvPr>
            <p:custDataLst>
              <p:tags r:id="rId3"/>
            </p:custDataLst>
          </p:nvPr>
        </p:nvSpPr>
        <p:spPr bwMode="auto">
          <a:xfrm>
            <a:off x="4420195" y="1660922"/>
            <a:ext cx="160736" cy="107157"/>
          </a:xfrm>
          <a:custGeom>
            <a:avLst/>
            <a:gdLst/>
            <a:ahLst/>
            <a:cxnLst/>
            <a:rect l="0" t="0" r="0" b="0"/>
            <a:pathLst>
              <a:path w="160736" h="107157">
                <a:moveTo>
                  <a:pt x="0" y="107156"/>
                </a:moveTo>
                <a:lnTo>
                  <a:pt x="0" y="107156"/>
                </a:lnTo>
                <a:lnTo>
                  <a:pt x="39079" y="77558"/>
                </a:lnTo>
                <a:lnTo>
                  <a:pt x="74528" y="52746"/>
                </a:lnTo>
                <a:lnTo>
                  <a:pt x="115925" y="24824"/>
                </a:lnTo>
                <a:lnTo>
                  <a:pt x="16073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9177" name="SMARTInkShape-1981"/>
          <p:cNvSpPr/>
          <p:nvPr>
            <p:custDataLst>
              <p:tags r:id="rId4"/>
            </p:custDataLst>
          </p:nvPr>
        </p:nvSpPr>
        <p:spPr bwMode="auto">
          <a:xfrm>
            <a:off x="6027539" y="1768078"/>
            <a:ext cx="232173" cy="352916"/>
          </a:xfrm>
          <a:custGeom>
            <a:avLst/>
            <a:gdLst/>
            <a:ahLst/>
            <a:cxnLst/>
            <a:rect l="0" t="0" r="0" b="0"/>
            <a:pathLst>
              <a:path w="232173" h="352916">
                <a:moveTo>
                  <a:pt x="0" y="0"/>
                </a:moveTo>
                <a:lnTo>
                  <a:pt x="0" y="0"/>
                </a:lnTo>
                <a:lnTo>
                  <a:pt x="12429" y="34339"/>
                </a:lnTo>
                <a:lnTo>
                  <a:pt x="16249" y="76320"/>
                </a:lnTo>
                <a:lnTo>
                  <a:pt x="17383" y="112241"/>
                </a:lnTo>
                <a:lnTo>
                  <a:pt x="17765" y="156190"/>
                </a:lnTo>
                <a:lnTo>
                  <a:pt x="17841" y="199267"/>
                </a:lnTo>
                <a:lnTo>
                  <a:pt x="17854" y="240282"/>
                </a:lnTo>
                <a:lnTo>
                  <a:pt x="17858" y="272939"/>
                </a:lnTo>
                <a:lnTo>
                  <a:pt x="15213" y="308743"/>
                </a:lnTo>
                <a:lnTo>
                  <a:pt x="9298" y="352915"/>
                </a:lnTo>
                <a:lnTo>
                  <a:pt x="9038" y="346441"/>
                </a:lnTo>
                <a:lnTo>
                  <a:pt x="21225" y="306080"/>
                </a:lnTo>
                <a:lnTo>
                  <a:pt x="28336" y="261507"/>
                </a:lnTo>
                <a:lnTo>
                  <a:pt x="43741" y="219005"/>
                </a:lnTo>
                <a:lnTo>
                  <a:pt x="58764" y="179521"/>
                </a:lnTo>
                <a:lnTo>
                  <a:pt x="69225" y="153072"/>
                </a:lnTo>
                <a:lnTo>
                  <a:pt x="104730" y="110051"/>
                </a:lnTo>
                <a:lnTo>
                  <a:pt x="112031" y="103482"/>
                </a:lnTo>
                <a:lnTo>
                  <a:pt x="118583" y="100562"/>
                </a:lnTo>
                <a:lnTo>
                  <a:pt x="127850" y="98919"/>
                </a:lnTo>
                <a:lnTo>
                  <a:pt x="133883" y="101180"/>
                </a:lnTo>
                <a:lnTo>
                  <a:pt x="150580" y="115457"/>
                </a:lnTo>
                <a:lnTo>
                  <a:pt x="162466" y="141145"/>
                </a:lnTo>
                <a:lnTo>
                  <a:pt x="169235" y="179244"/>
                </a:lnTo>
                <a:lnTo>
                  <a:pt x="176451" y="221313"/>
                </a:lnTo>
                <a:lnTo>
                  <a:pt x="179626" y="240244"/>
                </a:lnTo>
                <a:lnTo>
                  <a:pt x="198586" y="280897"/>
                </a:lnTo>
                <a:lnTo>
                  <a:pt x="232172" y="31253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9180" name="SMARTInkShape-Group481"/>
          <p:cNvGrpSpPr/>
          <p:nvPr/>
        </p:nvGrpSpPr>
        <p:grpSpPr>
          <a:xfrm>
            <a:off x="4196953" y="1126183"/>
            <a:ext cx="544045" cy="668685"/>
            <a:chOff x="4196953" y="1126183"/>
            <a:chExt cx="544045" cy="668685"/>
          </a:xfrm>
        </p:grpSpPr>
        <p:sp>
          <p:nvSpPr>
            <p:cNvPr id="49178" name="SMARTInkShape-1982"/>
            <p:cNvSpPr/>
            <p:nvPr>
              <p:custDataLst>
                <p:tags r:id="rId5"/>
              </p:custDataLst>
            </p:nvPr>
          </p:nvSpPr>
          <p:spPr bwMode="auto">
            <a:xfrm>
              <a:off x="4196953" y="1366242"/>
              <a:ext cx="125017" cy="428626"/>
            </a:xfrm>
            <a:custGeom>
              <a:avLst/>
              <a:gdLst/>
              <a:ahLst/>
              <a:cxnLst/>
              <a:rect l="0" t="0" r="0" b="0"/>
              <a:pathLst>
                <a:path w="125017" h="428626">
                  <a:moveTo>
                    <a:pt x="0" y="0"/>
                  </a:moveTo>
                  <a:lnTo>
                    <a:pt x="0" y="0"/>
                  </a:lnTo>
                  <a:lnTo>
                    <a:pt x="16224" y="39576"/>
                  </a:lnTo>
                  <a:lnTo>
                    <a:pt x="30053" y="76329"/>
                  </a:lnTo>
                  <a:lnTo>
                    <a:pt x="40875" y="111803"/>
                  </a:lnTo>
                  <a:lnTo>
                    <a:pt x="53421" y="156250"/>
                  </a:lnTo>
                  <a:lnTo>
                    <a:pt x="62461" y="195125"/>
                  </a:lnTo>
                  <a:lnTo>
                    <a:pt x="68778" y="231778"/>
                  </a:lnTo>
                  <a:lnTo>
                    <a:pt x="73296" y="270420"/>
                  </a:lnTo>
                  <a:lnTo>
                    <a:pt x="80918" y="307997"/>
                  </a:lnTo>
                  <a:lnTo>
                    <a:pt x="92382" y="347361"/>
                  </a:lnTo>
                  <a:lnTo>
                    <a:pt x="109346" y="387952"/>
                  </a:lnTo>
                  <a:lnTo>
                    <a:pt x="125016" y="4286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179" name="SMARTInkShape-1983"/>
            <p:cNvSpPr/>
            <p:nvPr>
              <p:custDataLst>
                <p:tags r:id="rId6"/>
              </p:custDataLst>
            </p:nvPr>
          </p:nvSpPr>
          <p:spPr bwMode="auto">
            <a:xfrm>
              <a:off x="4196953" y="1126183"/>
              <a:ext cx="544045" cy="624037"/>
            </a:xfrm>
            <a:custGeom>
              <a:avLst/>
              <a:gdLst/>
              <a:ahLst/>
              <a:cxnLst/>
              <a:rect l="0" t="0" r="0" b="0"/>
              <a:pathLst>
                <a:path w="544045" h="624037">
                  <a:moveTo>
                    <a:pt x="0" y="240059"/>
                  </a:moveTo>
                  <a:lnTo>
                    <a:pt x="0" y="240059"/>
                  </a:lnTo>
                  <a:lnTo>
                    <a:pt x="32428" y="200502"/>
                  </a:lnTo>
                  <a:lnTo>
                    <a:pt x="49406" y="177406"/>
                  </a:lnTo>
                  <a:lnTo>
                    <a:pt x="92508" y="139105"/>
                  </a:lnTo>
                  <a:lnTo>
                    <a:pt x="137020" y="103159"/>
                  </a:lnTo>
                  <a:lnTo>
                    <a:pt x="181656" y="73557"/>
                  </a:lnTo>
                  <a:lnTo>
                    <a:pt x="220210" y="51984"/>
                  </a:lnTo>
                  <a:lnTo>
                    <a:pt x="258062" y="34513"/>
                  </a:lnTo>
                  <a:lnTo>
                    <a:pt x="301668" y="10832"/>
                  </a:lnTo>
                  <a:lnTo>
                    <a:pt x="320342" y="2476"/>
                  </a:lnTo>
                  <a:lnTo>
                    <a:pt x="336900" y="0"/>
                  </a:lnTo>
                  <a:lnTo>
                    <a:pt x="354373" y="4007"/>
                  </a:lnTo>
                  <a:lnTo>
                    <a:pt x="366189" y="14100"/>
                  </a:lnTo>
                  <a:lnTo>
                    <a:pt x="372118" y="20959"/>
                  </a:lnTo>
                  <a:lnTo>
                    <a:pt x="385204" y="54314"/>
                  </a:lnTo>
                  <a:lnTo>
                    <a:pt x="398514" y="95771"/>
                  </a:lnTo>
                  <a:lnTo>
                    <a:pt x="410698" y="135270"/>
                  </a:lnTo>
                  <a:lnTo>
                    <a:pt x="419675" y="169323"/>
                  </a:lnTo>
                  <a:lnTo>
                    <a:pt x="431598" y="211645"/>
                  </a:lnTo>
                  <a:lnTo>
                    <a:pt x="449644" y="254805"/>
                  </a:lnTo>
                  <a:lnTo>
                    <a:pt x="463792" y="293022"/>
                  </a:lnTo>
                  <a:lnTo>
                    <a:pt x="471044" y="310231"/>
                  </a:lnTo>
                  <a:lnTo>
                    <a:pt x="492836" y="348421"/>
                  </a:lnTo>
                  <a:lnTo>
                    <a:pt x="518538" y="387600"/>
                  </a:lnTo>
                  <a:lnTo>
                    <a:pt x="539648" y="427830"/>
                  </a:lnTo>
                  <a:lnTo>
                    <a:pt x="544044" y="442927"/>
                  </a:lnTo>
                  <a:lnTo>
                    <a:pt x="507942" y="444945"/>
                  </a:lnTo>
                  <a:lnTo>
                    <a:pt x="464363" y="446287"/>
                  </a:lnTo>
                  <a:lnTo>
                    <a:pt x="430285" y="452527"/>
                  </a:lnTo>
                  <a:lnTo>
                    <a:pt x="395493" y="461652"/>
                  </a:lnTo>
                  <a:lnTo>
                    <a:pt x="359057" y="477475"/>
                  </a:lnTo>
                  <a:lnTo>
                    <a:pt x="317282" y="501566"/>
                  </a:lnTo>
                  <a:lnTo>
                    <a:pt x="273485" y="534391"/>
                  </a:lnTo>
                  <a:lnTo>
                    <a:pt x="230081" y="574103"/>
                  </a:lnTo>
                  <a:lnTo>
                    <a:pt x="178594" y="6240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184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6" name="SMARTInkShape-Group482">
            <a:extLst>
              <a:ext uri="{FF2B5EF4-FFF2-40B4-BE49-F238E27FC236}">
                <a16:creationId xmlns:a16="http://schemas.microsoft.com/office/drawing/2014/main" id="{BAAD4FE0-1C6B-1945-86A9-09A1F886B0AA}"/>
              </a:ext>
            </a:extLst>
          </p:cNvPr>
          <p:cNvGrpSpPr/>
          <p:nvPr/>
        </p:nvGrpSpPr>
        <p:grpSpPr>
          <a:xfrm>
            <a:off x="1296046" y="1130508"/>
            <a:ext cx="1368367" cy="403256"/>
            <a:chOff x="1296046" y="1130508"/>
            <a:chExt cx="1368367" cy="403256"/>
          </a:xfrm>
        </p:grpSpPr>
        <p:sp>
          <p:nvSpPr>
            <p:cNvPr id="7" name="SMARTInkShape-1984">
              <a:extLst>
                <a:ext uri="{FF2B5EF4-FFF2-40B4-BE49-F238E27FC236}">
                  <a16:creationId xmlns:a16="http://schemas.microsoft.com/office/drawing/2014/main" id="{29CFE63E-4394-9B45-9849-8FA61D960CF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2571750" y="1232297"/>
              <a:ext cx="92663" cy="241102"/>
            </a:xfrm>
            <a:custGeom>
              <a:avLst/>
              <a:gdLst/>
              <a:ahLst/>
              <a:cxnLst/>
              <a:rect l="0" t="0" r="0" b="0"/>
              <a:pathLst>
                <a:path w="92663" h="241102">
                  <a:moveTo>
                    <a:pt x="0" y="0"/>
                  </a:moveTo>
                  <a:lnTo>
                    <a:pt x="0" y="0"/>
                  </a:lnTo>
                  <a:lnTo>
                    <a:pt x="7688" y="0"/>
                  </a:lnTo>
                  <a:lnTo>
                    <a:pt x="8102" y="992"/>
                  </a:lnTo>
                  <a:lnTo>
                    <a:pt x="8562" y="4740"/>
                  </a:lnTo>
                  <a:lnTo>
                    <a:pt x="11412" y="9714"/>
                  </a:lnTo>
                  <a:lnTo>
                    <a:pt x="39367" y="53353"/>
                  </a:lnTo>
                  <a:lnTo>
                    <a:pt x="67418" y="89252"/>
                  </a:lnTo>
                  <a:lnTo>
                    <a:pt x="91659" y="133390"/>
                  </a:lnTo>
                  <a:lnTo>
                    <a:pt x="92662" y="146597"/>
                  </a:lnTo>
                  <a:lnTo>
                    <a:pt x="85221" y="184069"/>
                  </a:lnTo>
                  <a:lnTo>
                    <a:pt x="72324" y="208548"/>
                  </a:lnTo>
                  <a:lnTo>
                    <a:pt x="44648" y="2411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SMARTInkShape-1985">
              <a:extLst>
                <a:ext uri="{FF2B5EF4-FFF2-40B4-BE49-F238E27FC236}">
                  <a16:creationId xmlns:a16="http://schemas.microsoft.com/office/drawing/2014/main" id="{D7EBAC9C-34E9-9144-A166-58A6423492A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2339578" y="1330523"/>
              <a:ext cx="298374" cy="44405"/>
            </a:xfrm>
            <a:custGeom>
              <a:avLst/>
              <a:gdLst/>
              <a:ahLst/>
              <a:cxnLst/>
              <a:rect l="0" t="0" r="0" b="0"/>
              <a:pathLst>
                <a:path w="298374" h="44405">
                  <a:moveTo>
                    <a:pt x="0" y="35719"/>
                  </a:moveTo>
                  <a:lnTo>
                    <a:pt x="0" y="35719"/>
                  </a:lnTo>
                  <a:lnTo>
                    <a:pt x="37592" y="35719"/>
                  </a:lnTo>
                  <a:lnTo>
                    <a:pt x="74453" y="35719"/>
                  </a:lnTo>
                  <a:lnTo>
                    <a:pt x="119092" y="35719"/>
                  </a:lnTo>
                  <a:lnTo>
                    <a:pt x="161916" y="38365"/>
                  </a:lnTo>
                  <a:lnTo>
                    <a:pt x="199112" y="43407"/>
                  </a:lnTo>
                  <a:lnTo>
                    <a:pt x="233689" y="44404"/>
                  </a:lnTo>
                  <a:lnTo>
                    <a:pt x="263269" y="43584"/>
                  </a:lnTo>
                  <a:lnTo>
                    <a:pt x="290775" y="35548"/>
                  </a:lnTo>
                  <a:lnTo>
                    <a:pt x="297244" y="31344"/>
                  </a:lnTo>
                  <a:lnTo>
                    <a:pt x="298373" y="27841"/>
                  </a:lnTo>
                  <a:lnTo>
                    <a:pt x="296983" y="18658"/>
                  </a:lnTo>
                  <a:lnTo>
                    <a:pt x="2857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SMARTInkShape-1986">
              <a:extLst>
                <a:ext uri="{FF2B5EF4-FFF2-40B4-BE49-F238E27FC236}">
                  <a16:creationId xmlns:a16="http://schemas.microsoft.com/office/drawing/2014/main" id="{0AD6A9BD-9293-464E-B0EA-93FBB0CBB8B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1803797" y="1223367"/>
              <a:ext cx="89298" cy="8931"/>
            </a:xfrm>
            <a:custGeom>
              <a:avLst/>
              <a:gdLst/>
              <a:ahLst/>
              <a:cxnLst/>
              <a:rect l="0" t="0" r="0" b="0"/>
              <a:pathLst>
                <a:path w="89298" h="8931">
                  <a:moveTo>
                    <a:pt x="0" y="8930"/>
                  </a:moveTo>
                  <a:lnTo>
                    <a:pt x="0" y="8930"/>
                  </a:lnTo>
                  <a:lnTo>
                    <a:pt x="4740" y="8930"/>
                  </a:lnTo>
                  <a:lnTo>
                    <a:pt x="42900" y="1241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SMARTInkShape-1987">
              <a:extLst>
                <a:ext uri="{FF2B5EF4-FFF2-40B4-BE49-F238E27FC236}">
                  <a16:creationId xmlns:a16="http://schemas.microsoft.com/office/drawing/2014/main" id="{3071B88F-2E41-6342-8331-D84A4559F20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1636231" y="1130508"/>
              <a:ext cx="542614" cy="392038"/>
            </a:xfrm>
            <a:custGeom>
              <a:avLst/>
              <a:gdLst/>
              <a:ahLst/>
              <a:cxnLst/>
              <a:rect l="0" t="0" r="0" b="0"/>
              <a:pathLst>
                <a:path w="542614" h="392038">
                  <a:moveTo>
                    <a:pt x="60410" y="226805"/>
                  </a:moveTo>
                  <a:lnTo>
                    <a:pt x="60410" y="226805"/>
                  </a:lnTo>
                  <a:lnTo>
                    <a:pt x="60410" y="189563"/>
                  </a:lnTo>
                  <a:lnTo>
                    <a:pt x="59417" y="187094"/>
                  </a:lnTo>
                  <a:lnTo>
                    <a:pt x="57764" y="185448"/>
                  </a:lnTo>
                  <a:lnTo>
                    <a:pt x="52721" y="182806"/>
                  </a:lnTo>
                  <a:lnTo>
                    <a:pt x="47107" y="187089"/>
                  </a:lnTo>
                  <a:lnTo>
                    <a:pt x="16595" y="217045"/>
                  </a:lnTo>
                  <a:lnTo>
                    <a:pt x="4984" y="238134"/>
                  </a:lnTo>
                  <a:lnTo>
                    <a:pt x="0" y="267975"/>
                  </a:lnTo>
                  <a:lnTo>
                    <a:pt x="5246" y="310352"/>
                  </a:lnTo>
                  <a:lnTo>
                    <a:pt x="5775" y="315245"/>
                  </a:lnTo>
                  <a:lnTo>
                    <a:pt x="11653" y="325973"/>
                  </a:lnTo>
                  <a:lnTo>
                    <a:pt x="15999" y="331612"/>
                  </a:lnTo>
                  <a:lnTo>
                    <a:pt x="20881" y="334380"/>
                  </a:lnTo>
                  <a:lnTo>
                    <a:pt x="26120" y="335232"/>
                  </a:lnTo>
                  <a:lnTo>
                    <a:pt x="36240" y="333534"/>
                  </a:lnTo>
                  <a:lnTo>
                    <a:pt x="44045" y="329471"/>
                  </a:lnTo>
                  <a:lnTo>
                    <a:pt x="50821" y="316421"/>
                  </a:lnTo>
                  <a:lnTo>
                    <a:pt x="57569" y="289407"/>
                  </a:lnTo>
                  <a:lnTo>
                    <a:pt x="58155" y="271495"/>
                  </a:lnTo>
                  <a:lnTo>
                    <a:pt x="52555" y="231550"/>
                  </a:lnTo>
                  <a:lnTo>
                    <a:pt x="51522" y="197230"/>
                  </a:lnTo>
                  <a:lnTo>
                    <a:pt x="51483" y="234191"/>
                  </a:lnTo>
                  <a:lnTo>
                    <a:pt x="56221" y="262066"/>
                  </a:lnTo>
                  <a:lnTo>
                    <a:pt x="72848" y="296167"/>
                  </a:lnTo>
                  <a:lnTo>
                    <a:pt x="80159" y="306580"/>
                  </a:lnTo>
                  <a:lnTo>
                    <a:pt x="99334" y="318021"/>
                  </a:lnTo>
                  <a:lnTo>
                    <a:pt x="123867" y="327694"/>
                  </a:lnTo>
                  <a:lnTo>
                    <a:pt x="135907" y="328530"/>
                  </a:lnTo>
                  <a:lnTo>
                    <a:pt x="140507" y="327364"/>
                  </a:lnTo>
                  <a:lnTo>
                    <a:pt x="162147" y="311234"/>
                  </a:lnTo>
                  <a:lnTo>
                    <a:pt x="182885" y="288939"/>
                  </a:lnTo>
                  <a:lnTo>
                    <a:pt x="190250" y="275256"/>
                  </a:lnTo>
                  <a:lnTo>
                    <a:pt x="198981" y="243255"/>
                  </a:lnTo>
                  <a:lnTo>
                    <a:pt x="202010" y="199929"/>
                  </a:lnTo>
                  <a:lnTo>
                    <a:pt x="202907" y="165925"/>
                  </a:lnTo>
                  <a:lnTo>
                    <a:pt x="203210" y="122028"/>
                  </a:lnTo>
                  <a:lnTo>
                    <a:pt x="203263" y="88272"/>
                  </a:lnTo>
                  <a:lnTo>
                    <a:pt x="200632" y="54789"/>
                  </a:lnTo>
                  <a:lnTo>
                    <a:pt x="194906" y="11293"/>
                  </a:lnTo>
                  <a:lnTo>
                    <a:pt x="194464" y="5089"/>
                  </a:lnTo>
                  <a:lnTo>
                    <a:pt x="194365" y="42775"/>
                  </a:lnTo>
                  <a:lnTo>
                    <a:pt x="194357" y="85832"/>
                  </a:lnTo>
                  <a:lnTo>
                    <a:pt x="194356" y="129803"/>
                  </a:lnTo>
                  <a:lnTo>
                    <a:pt x="194355" y="168849"/>
                  </a:lnTo>
                  <a:lnTo>
                    <a:pt x="194355" y="205553"/>
                  </a:lnTo>
                  <a:lnTo>
                    <a:pt x="195347" y="241564"/>
                  </a:lnTo>
                  <a:lnTo>
                    <a:pt x="201484" y="276377"/>
                  </a:lnTo>
                  <a:lnTo>
                    <a:pt x="212447" y="315310"/>
                  </a:lnTo>
                  <a:lnTo>
                    <a:pt x="228907" y="356404"/>
                  </a:lnTo>
                  <a:lnTo>
                    <a:pt x="250233" y="381511"/>
                  </a:lnTo>
                  <a:lnTo>
                    <a:pt x="269461" y="389821"/>
                  </a:lnTo>
                  <a:lnTo>
                    <a:pt x="280144" y="392037"/>
                  </a:lnTo>
                  <a:lnTo>
                    <a:pt x="289251" y="391530"/>
                  </a:lnTo>
                  <a:lnTo>
                    <a:pt x="304661" y="385674"/>
                  </a:lnTo>
                  <a:lnTo>
                    <a:pt x="315479" y="376458"/>
                  </a:lnTo>
                  <a:lnTo>
                    <a:pt x="339878" y="341431"/>
                  </a:lnTo>
                  <a:lnTo>
                    <a:pt x="354436" y="304238"/>
                  </a:lnTo>
                  <a:lnTo>
                    <a:pt x="363826" y="270584"/>
                  </a:lnTo>
                  <a:lnTo>
                    <a:pt x="372891" y="232831"/>
                  </a:lnTo>
                  <a:lnTo>
                    <a:pt x="379216" y="190226"/>
                  </a:lnTo>
                  <a:lnTo>
                    <a:pt x="381089" y="148828"/>
                  </a:lnTo>
                  <a:lnTo>
                    <a:pt x="381645" y="111427"/>
                  </a:lnTo>
                  <a:lnTo>
                    <a:pt x="379163" y="69918"/>
                  </a:lnTo>
                  <a:lnTo>
                    <a:pt x="372144" y="27853"/>
                  </a:lnTo>
                  <a:lnTo>
                    <a:pt x="366638" y="9397"/>
                  </a:lnTo>
                  <a:lnTo>
                    <a:pt x="360884" y="1195"/>
                  </a:lnTo>
                  <a:lnTo>
                    <a:pt x="358952" y="0"/>
                  </a:lnTo>
                  <a:lnTo>
                    <a:pt x="357665" y="195"/>
                  </a:lnTo>
                  <a:lnTo>
                    <a:pt x="356806" y="1317"/>
                  </a:lnTo>
                  <a:lnTo>
                    <a:pt x="355428" y="38764"/>
                  </a:lnTo>
                  <a:lnTo>
                    <a:pt x="356182" y="80579"/>
                  </a:lnTo>
                  <a:lnTo>
                    <a:pt x="359874" y="113198"/>
                  </a:lnTo>
                  <a:lnTo>
                    <a:pt x="364193" y="155122"/>
                  </a:lnTo>
                  <a:lnTo>
                    <a:pt x="371600" y="195243"/>
                  </a:lnTo>
                  <a:lnTo>
                    <a:pt x="378819" y="237915"/>
                  </a:lnTo>
                  <a:lnTo>
                    <a:pt x="381700" y="282199"/>
                  </a:lnTo>
                  <a:lnTo>
                    <a:pt x="381759" y="284570"/>
                  </a:lnTo>
                  <a:lnTo>
                    <a:pt x="380807" y="286151"/>
                  </a:lnTo>
                  <a:lnTo>
                    <a:pt x="379180" y="287205"/>
                  </a:lnTo>
                  <a:lnTo>
                    <a:pt x="377103" y="287907"/>
                  </a:lnTo>
                  <a:lnTo>
                    <a:pt x="375718" y="285399"/>
                  </a:lnTo>
                  <a:lnTo>
                    <a:pt x="373313" y="247162"/>
                  </a:lnTo>
                  <a:lnTo>
                    <a:pt x="382710" y="207412"/>
                  </a:lnTo>
                  <a:lnTo>
                    <a:pt x="398690" y="172923"/>
                  </a:lnTo>
                  <a:lnTo>
                    <a:pt x="406879" y="163170"/>
                  </a:lnTo>
                  <a:lnTo>
                    <a:pt x="413826" y="158835"/>
                  </a:lnTo>
                  <a:lnTo>
                    <a:pt x="420220" y="156908"/>
                  </a:lnTo>
                  <a:lnTo>
                    <a:pt x="424307" y="159371"/>
                  </a:lnTo>
                  <a:lnTo>
                    <a:pt x="434139" y="170045"/>
                  </a:lnTo>
                  <a:lnTo>
                    <a:pt x="449491" y="202143"/>
                  </a:lnTo>
                  <a:lnTo>
                    <a:pt x="462078" y="240380"/>
                  </a:lnTo>
                  <a:lnTo>
                    <a:pt x="484235" y="280995"/>
                  </a:lnTo>
                  <a:lnTo>
                    <a:pt x="508040" y="323499"/>
                  </a:lnTo>
                  <a:lnTo>
                    <a:pt x="510634" y="326986"/>
                  </a:lnTo>
                  <a:lnTo>
                    <a:pt x="516163" y="330861"/>
                  </a:lnTo>
                  <a:lnTo>
                    <a:pt x="524854" y="333042"/>
                  </a:lnTo>
                  <a:lnTo>
                    <a:pt x="531939" y="333779"/>
                  </a:lnTo>
                  <a:lnTo>
                    <a:pt x="537907" y="324426"/>
                  </a:lnTo>
                  <a:lnTo>
                    <a:pt x="542613" y="2982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SMARTInkShape-1988">
              <a:extLst>
                <a:ext uri="{FF2B5EF4-FFF2-40B4-BE49-F238E27FC236}">
                  <a16:creationId xmlns:a16="http://schemas.microsoft.com/office/drawing/2014/main" id="{CBA7BDDF-8A5F-A147-A2A0-B164C901197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1296046" y="1259637"/>
              <a:ext cx="302369" cy="274127"/>
            </a:xfrm>
            <a:custGeom>
              <a:avLst/>
              <a:gdLst/>
              <a:ahLst/>
              <a:cxnLst/>
              <a:rect l="0" t="0" r="0" b="0"/>
              <a:pathLst>
                <a:path w="302369" h="274127">
                  <a:moveTo>
                    <a:pt x="7689" y="44097"/>
                  </a:moveTo>
                  <a:lnTo>
                    <a:pt x="7689" y="44097"/>
                  </a:lnTo>
                  <a:lnTo>
                    <a:pt x="2948" y="39357"/>
                  </a:lnTo>
                  <a:lnTo>
                    <a:pt x="621" y="31738"/>
                  </a:lnTo>
                  <a:lnTo>
                    <a:pt x="0" y="26928"/>
                  </a:lnTo>
                  <a:lnTo>
                    <a:pt x="1956" y="18938"/>
                  </a:lnTo>
                  <a:lnTo>
                    <a:pt x="15041" y="1308"/>
                  </a:lnTo>
                  <a:lnTo>
                    <a:pt x="18563" y="275"/>
                  </a:lnTo>
                  <a:lnTo>
                    <a:pt x="20891" y="0"/>
                  </a:lnTo>
                  <a:lnTo>
                    <a:pt x="33649" y="4353"/>
                  </a:lnTo>
                  <a:lnTo>
                    <a:pt x="41716" y="11881"/>
                  </a:lnTo>
                  <a:lnTo>
                    <a:pt x="51836" y="29921"/>
                  </a:lnTo>
                  <a:lnTo>
                    <a:pt x="58472" y="51473"/>
                  </a:lnTo>
                  <a:lnTo>
                    <a:pt x="68089" y="95677"/>
                  </a:lnTo>
                  <a:lnTo>
                    <a:pt x="69780" y="135314"/>
                  </a:lnTo>
                  <a:lnTo>
                    <a:pt x="69122" y="178642"/>
                  </a:lnTo>
                  <a:lnTo>
                    <a:pt x="63043" y="216695"/>
                  </a:lnTo>
                  <a:lnTo>
                    <a:pt x="53943" y="257069"/>
                  </a:lnTo>
                  <a:lnTo>
                    <a:pt x="52478" y="274126"/>
                  </a:lnTo>
                  <a:lnTo>
                    <a:pt x="62069" y="234487"/>
                  </a:lnTo>
                  <a:lnTo>
                    <a:pt x="67788" y="199397"/>
                  </a:lnTo>
                  <a:lnTo>
                    <a:pt x="74461" y="160874"/>
                  </a:lnTo>
                  <a:lnTo>
                    <a:pt x="81157" y="120048"/>
                  </a:lnTo>
                  <a:lnTo>
                    <a:pt x="91434" y="80708"/>
                  </a:lnTo>
                  <a:lnTo>
                    <a:pt x="97164" y="70290"/>
                  </a:lnTo>
                  <a:lnTo>
                    <a:pt x="103018" y="65661"/>
                  </a:lnTo>
                  <a:lnTo>
                    <a:pt x="108927" y="63603"/>
                  </a:lnTo>
                  <a:lnTo>
                    <a:pt x="111892" y="65039"/>
                  </a:lnTo>
                  <a:lnTo>
                    <a:pt x="117832" y="71925"/>
                  </a:lnTo>
                  <a:lnTo>
                    <a:pt x="132705" y="114986"/>
                  </a:lnTo>
                  <a:lnTo>
                    <a:pt x="138988" y="144807"/>
                  </a:lnTo>
                  <a:lnTo>
                    <a:pt x="143496" y="173487"/>
                  </a:lnTo>
                  <a:lnTo>
                    <a:pt x="149167" y="200955"/>
                  </a:lnTo>
                  <a:lnTo>
                    <a:pt x="150441" y="228014"/>
                  </a:lnTo>
                  <a:lnTo>
                    <a:pt x="150553" y="189277"/>
                  </a:lnTo>
                  <a:lnTo>
                    <a:pt x="157690" y="151709"/>
                  </a:lnTo>
                  <a:lnTo>
                    <a:pt x="168655" y="115625"/>
                  </a:lnTo>
                  <a:lnTo>
                    <a:pt x="185115" y="79834"/>
                  </a:lnTo>
                  <a:lnTo>
                    <a:pt x="201701" y="57773"/>
                  </a:lnTo>
                  <a:lnTo>
                    <a:pt x="207476" y="54206"/>
                  </a:lnTo>
                  <a:lnTo>
                    <a:pt x="213310" y="52821"/>
                  </a:lnTo>
                  <a:lnTo>
                    <a:pt x="219183" y="52890"/>
                  </a:lnTo>
                  <a:lnTo>
                    <a:pt x="224091" y="54920"/>
                  </a:lnTo>
                  <a:lnTo>
                    <a:pt x="232190" y="62467"/>
                  </a:lnTo>
                  <a:lnTo>
                    <a:pt x="242328" y="87354"/>
                  </a:lnTo>
                  <a:lnTo>
                    <a:pt x="247939" y="128789"/>
                  </a:lnTo>
                  <a:lnTo>
                    <a:pt x="248538" y="164110"/>
                  </a:lnTo>
                  <a:lnTo>
                    <a:pt x="251361" y="198058"/>
                  </a:lnTo>
                  <a:lnTo>
                    <a:pt x="265004" y="239842"/>
                  </a:lnTo>
                  <a:lnTo>
                    <a:pt x="274517" y="253795"/>
                  </a:lnTo>
                  <a:lnTo>
                    <a:pt x="279832" y="257318"/>
                  </a:lnTo>
                  <a:lnTo>
                    <a:pt x="302368" y="2584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2" name="SMARTInkShape-Group485">
            <a:extLst>
              <a:ext uri="{FF2B5EF4-FFF2-40B4-BE49-F238E27FC236}">
                <a16:creationId xmlns:a16="http://schemas.microsoft.com/office/drawing/2014/main" id="{A8173707-BDE8-004B-8311-23836A13DE38}"/>
              </a:ext>
            </a:extLst>
          </p:cNvPr>
          <p:cNvGrpSpPr/>
          <p:nvPr/>
        </p:nvGrpSpPr>
        <p:grpSpPr>
          <a:xfrm>
            <a:off x="4598789" y="1071563"/>
            <a:ext cx="1847825" cy="686504"/>
            <a:chOff x="4598789" y="1071563"/>
            <a:chExt cx="1847825" cy="686504"/>
          </a:xfrm>
        </p:grpSpPr>
        <p:sp>
          <p:nvSpPr>
            <p:cNvPr id="13" name="SMARTInkShape-1993">
              <a:extLst>
                <a:ext uri="{FF2B5EF4-FFF2-40B4-BE49-F238E27FC236}">
                  <a16:creationId xmlns:a16="http://schemas.microsoft.com/office/drawing/2014/main" id="{69F27C51-35B1-BF47-9841-AEBE3CDBB44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4598789" y="1294933"/>
              <a:ext cx="26790" cy="314275"/>
            </a:xfrm>
            <a:custGeom>
              <a:avLst/>
              <a:gdLst/>
              <a:ahLst/>
              <a:cxnLst/>
              <a:rect l="0" t="0" r="0" b="0"/>
              <a:pathLst>
                <a:path w="26790" h="314275">
                  <a:moveTo>
                    <a:pt x="17859" y="26661"/>
                  </a:moveTo>
                  <a:lnTo>
                    <a:pt x="17859" y="26661"/>
                  </a:lnTo>
                  <a:lnTo>
                    <a:pt x="25548" y="11284"/>
                  </a:lnTo>
                  <a:lnTo>
                    <a:pt x="26779" y="0"/>
                  </a:lnTo>
                  <a:lnTo>
                    <a:pt x="26788" y="41910"/>
                  </a:lnTo>
                  <a:lnTo>
                    <a:pt x="26789" y="84757"/>
                  </a:lnTo>
                  <a:lnTo>
                    <a:pt x="22048" y="120934"/>
                  </a:lnTo>
                  <a:lnTo>
                    <a:pt x="17075" y="151573"/>
                  </a:lnTo>
                  <a:lnTo>
                    <a:pt x="12550" y="187349"/>
                  </a:lnTo>
                  <a:lnTo>
                    <a:pt x="10539" y="223094"/>
                  </a:lnTo>
                  <a:lnTo>
                    <a:pt x="4666" y="262465"/>
                  </a:lnTo>
                  <a:lnTo>
                    <a:pt x="614" y="306421"/>
                  </a:lnTo>
                  <a:lnTo>
                    <a:pt x="182" y="314274"/>
                  </a:lnTo>
                  <a:lnTo>
                    <a:pt x="0" y="2856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1994">
              <a:extLst>
                <a:ext uri="{FF2B5EF4-FFF2-40B4-BE49-F238E27FC236}">
                  <a16:creationId xmlns:a16="http://schemas.microsoft.com/office/drawing/2014/main" id="{977FE0F8-719D-B14D-9F82-2879868AD1F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4607719" y="1216957"/>
              <a:ext cx="303610" cy="202673"/>
            </a:xfrm>
            <a:custGeom>
              <a:avLst/>
              <a:gdLst/>
              <a:ahLst/>
              <a:cxnLst/>
              <a:rect l="0" t="0" r="0" b="0"/>
              <a:pathLst>
                <a:path w="303610" h="202673">
                  <a:moveTo>
                    <a:pt x="0" y="95707"/>
                  </a:moveTo>
                  <a:lnTo>
                    <a:pt x="0" y="95707"/>
                  </a:lnTo>
                  <a:lnTo>
                    <a:pt x="0" y="73797"/>
                  </a:lnTo>
                  <a:lnTo>
                    <a:pt x="9481" y="45118"/>
                  </a:lnTo>
                  <a:lnTo>
                    <a:pt x="22073" y="28244"/>
                  </a:lnTo>
                  <a:lnTo>
                    <a:pt x="37591" y="15122"/>
                  </a:lnTo>
                  <a:lnTo>
                    <a:pt x="62070" y="3148"/>
                  </a:lnTo>
                  <a:lnTo>
                    <a:pt x="75873" y="0"/>
                  </a:lnTo>
                  <a:lnTo>
                    <a:pt x="88622" y="1246"/>
                  </a:lnTo>
                  <a:lnTo>
                    <a:pt x="100903" y="6099"/>
                  </a:lnTo>
                  <a:lnTo>
                    <a:pt x="117981" y="19988"/>
                  </a:lnTo>
                  <a:lnTo>
                    <a:pt x="126189" y="30966"/>
                  </a:lnTo>
                  <a:lnTo>
                    <a:pt x="130498" y="45105"/>
                  </a:lnTo>
                  <a:lnTo>
                    <a:pt x="131647" y="53043"/>
                  </a:lnTo>
                  <a:lnTo>
                    <a:pt x="123783" y="83176"/>
                  </a:lnTo>
                  <a:lnTo>
                    <a:pt x="98203" y="120793"/>
                  </a:lnTo>
                  <a:lnTo>
                    <a:pt x="73431" y="154622"/>
                  </a:lnTo>
                  <a:lnTo>
                    <a:pt x="33868" y="183215"/>
                  </a:lnTo>
                  <a:lnTo>
                    <a:pt x="10253" y="199590"/>
                  </a:lnTo>
                  <a:lnTo>
                    <a:pt x="2025" y="202217"/>
                  </a:lnTo>
                  <a:lnTo>
                    <a:pt x="2342" y="202432"/>
                  </a:lnTo>
                  <a:lnTo>
                    <a:pt x="5340" y="202672"/>
                  </a:lnTo>
                  <a:lnTo>
                    <a:pt x="40243" y="193124"/>
                  </a:lnTo>
                  <a:lnTo>
                    <a:pt x="75424" y="184764"/>
                  </a:lnTo>
                  <a:lnTo>
                    <a:pt x="117534" y="173050"/>
                  </a:lnTo>
                  <a:lnTo>
                    <a:pt x="158228" y="153061"/>
                  </a:lnTo>
                  <a:lnTo>
                    <a:pt x="199834" y="117450"/>
                  </a:lnTo>
                  <a:lnTo>
                    <a:pt x="213804" y="92652"/>
                  </a:lnTo>
                  <a:lnTo>
                    <a:pt x="220446" y="68013"/>
                  </a:lnTo>
                  <a:lnTo>
                    <a:pt x="221007" y="51649"/>
                  </a:lnTo>
                  <a:lnTo>
                    <a:pt x="217949" y="37761"/>
                  </a:lnTo>
                  <a:lnTo>
                    <a:pt x="214753" y="34256"/>
                  </a:lnTo>
                  <a:lnTo>
                    <a:pt x="210637" y="32912"/>
                  </a:lnTo>
                  <a:lnTo>
                    <a:pt x="200773" y="34064"/>
                  </a:lnTo>
                  <a:lnTo>
                    <a:pt x="189773" y="37883"/>
                  </a:lnTo>
                  <a:lnTo>
                    <a:pt x="186047" y="42275"/>
                  </a:lnTo>
                  <a:lnTo>
                    <a:pt x="181906" y="55092"/>
                  </a:lnTo>
                  <a:lnTo>
                    <a:pt x="182711" y="68065"/>
                  </a:lnTo>
                  <a:lnTo>
                    <a:pt x="184315" y="74302"/>
                  </a:lnTo>
                  <a:lnTo>
                    <a:pt x="188361" y="79453"/>
                  </a:lnTo>
                  <a:lnTo>
                    <a:pt x="210950" y="97494"/>
                  </a:lnTo>
                  <a:lnTo>
                    <a:pt x="218771" y="110392"/>
                  </a:lnTo>
                  <a:lnTo>
                    <a:pt x="234951" y="152860"/>
                  </a:lnTo>
                  <a:lnTo>
                    <a:pt x="240561" y="193696"/>
                  </a:lnTo>
                  <a:lnTo>
                    <a:pt x="243718" y="195760"/>
                  </a:lnTo>
                  <a:lnTo>
                    <a:pt x="255162" y="195407"/>
                  </a:lnTo>
                  <a:lnTo>
                    <a:pt x="303609" y="1671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1995">
              <a:extLst>
                <a:ext uri="{FF2B5EF4-FFF2-40B4-BE49-F238E27FC236}">
                  <a16:creationId xmlns:a16="http://schemas.microsoft.com/office/drawing/2014/main" id="{66F5D8CC-B49E-0F4F-95F3-EF70377242B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4928857" y="1190553"/>
              <a:ext cx="411097" cy="374366"/>
            </a:xfrm>
            <a:custGeom>
              <a:avLst/>
              <a:gdLst/>
              <a:ahLst/>
              <a:cxnLst/>
              <a:rect l="0" t="0" r="0" b="0"/>
              <a:pathLst>
                <a:path w="411097" h="374366">
                  <a:moveTo>
                    <a:pt x="107488" y="95322"/>
                  </a:moveTo>
                  <a:lnTo>
                    <a:pt x="107488" y="95322"/>
                  </a:lnTo>
                  <a:lnTo>
                    <a:pt x="63848" y="95322"/>
                  </a:lnTo>
                  <a:lnTo>
                    <a:pt x="34197" y="94330"/>
                  </a:lnTo>
                  <a:lnTo>
                    <a:pt x="20494" y="87634"/>
                  </a:lnTo>
                  <a:lnTo>
                    <a:pt x="19726" y="88212"/>
                  </a:lnTo>
                  <a:lnTo>
                    <a:pt x="18392" y="94190"/>
                  </a:lnTo>
                  <a:lnTo>
                    <a:pt x="17210" y="116624"/>
                  </a:lnTo>
                  <a:lnTo>
                    <a:pt x="11124" y="133191"/>
                  </a:lnTo>
                  <a:lnTo>
                    <a:pt x="4361" y="166234"/>
                  </a:lnTo>
                  <a:lnTo>
                    <a:pt x="8419" y="191483"/>
                  </a:lnTo>
                  <a:lnTo>
                    <a:pt x="10684" y="196140"/>
                  </a:lnTo>
                  <a:lnTo>
                    <a:pt x="18491" y="203961"/>
                  </a:lnTo>
                  <a:lnTo>
                    <a:pt x="33868" y="205452"/>
                  </a:lnTo>
                  <a:lnTo>
                    <a:pt x="50955" y="202808"/>
                  </a:lnTo>
                  <a:lnTo>
                    <a:pt x="61856" y="198325"/>
                  </a:lnTo>
                  <a:lnTo>
                    <a:pt x="78313" y="185483"/>
                  </a:lnTo>
                  <a:lnTo>
                    <a:pt x="84599" y="174750"/>
                  </a:lnTo>
                  <a:lnTo>
                    <a:pt x="94110" y="142823"/>
                  </a:lnTo>
                  <a:lnTo>
                    <a:pt x="88161" y="98237"/>
                  </a:lnTo>
                  <a:lnTo>
                    <a:pt x="82030" y="79751"/>
                  </a:lnTo>
                  <a:lnTo>
                    <a:pt x="61017" y="50154"/>
                  </a:lnTo>
                  <a:lnTo>
                    <a:pt x="51775" y="45482"/>
                  </a:lnTo>
                  <a:lnTo>
                    <a:pt x="46534" y="44236"/>
                  </a:lnTo>
                  <a:lnTo>
                    <a:pt x="32772" y="48143"/>
                  </a:lnTo>
                  <a:lnTo>
                    <a:pt x="17726" y="57486"/>
                  </a:lnTo>
                  <a:lnTo>
                    <a:pt x="4424" y="71561"/>
                  </a:lnTo>
                  <a:lnTo>
                    <a:pt x="1075" y="79481"/>
                  </a:lnTo>
                  <a:lnTo>
                    <a:pt x="0" y="96219"/>
                  </a:lnTo>
                  <a:lnTo>
                    <a:pt x="3087" y="102865"/>
                  </a:lnTo>
                  <a:lnTo>
                    <a:pt x="14454" y="112896"/>
                  </a:lnTo>
                  <a:lnTo>
                    <a:pt x="32074" y="115370"/>
                  </a:lnTo>
                  <a:lnTo>
                    <a:pt x="52142" y="112170"/>
                  </a:lnTo>
                  <a:lnTo>
                    <a:pt x="70983" y="104133"/>
                  </a:lnTo>
                  <a:lnTo>
                    <a:pt x="112848" y="63549"/>
                  </a:lnTo>
                  <a:lnTo>
                    <a:pt x="122438" y="56396"/>
                  </a:lnTo>
                  <a:lnTo>
                    <a:pt x="133414" y="52369"/>
                  </a:lnTo>
                  <a:lnTo>
                    <a:pt x="136678" y="51804"/>
                  </a:lnTo>
                  <a:lnTo>
                    <a:pt x="139846" y="52419"/>
                  </a:lnTo>
                  <a:lnTo>
                    <a:pt x="170328" y="72108"/>
                  </a:lnTo>
                  <a:lnTo>
                    <a:pt x="183212" y="81719"/>
                  </a:lnTo>
                  <a:lnTo>
                    <a:pt x="196196" y="86210"/>
                  </a:lnTo>
                  <a:lnTo>
                    <a:pt x="196610" y="76857"/>
                  </a:lnTo>
                  <a:lnTo>
                    <a:pt x="191415" y="66941"/>
                  </a:lnTo>
                  <a:lnTo>
                    <a:pt x="184476" y="56911"/>
                  </a:lnTo>
                  <a:lnTo>
                    <a:pt x="172284" y="17666"/>
                  </a:lnTo>
                  <a:lnTo>
                    <a:pt x="166712" y="6900"/>
                  </a:lnTo>
                  <a:lnTo>
                    <a:pt x="160929" y="1453"/>
                  </a:lnTo>
                  <a:lnTo>
                    <a:pt x="157998" y="0"/>
                  </a:lnTo>
                  <a:lnTo>
                    <a:pt x="155051" y="3001"/>
                  </a:lnTo>
                  <a:lnTo>
                    <a:pt x="132102" y="44924"/>
                  </a:lnTo>
                  <a:lnTo>
                    <a:pt x="128349" y="61017"/>
                  </a:lnTo>
                  <a:lnTo>
                    <a:pt x="131972" y="78091"/>
                  </a:lnTo>
                  <a:lnTo>
                    <a:pt x="135716" y="86811"/>
                  </a:lnTo>
                  <a:lnTo>
                    <a:pt x="147815" y="99146"/>
                  </a:lnTo>
                  <a:lnTo>
                    <a:pt x="166068" y="109023"/>
                  </a:lnTo>
                  <a:lnTo>
                    <a:pt x="170354" y="110409"/>
                  </a:lnTo>
                  <a:lnTo>
                    <a:pt x="180407" y="109303"/>
                  </a:lnTo>
                  <a:lnTo>
                    <a:pt x="193549" y="105249"/>
                  </a:lnTo>
                  <a:lnTo>
                    <a:pt x="194627" y="105909"/>
                  </a:lnTo>
                  <a:lnTo>
                    <a:pt x="195825" y="109288"/>
                  </a:lnTo>
                  <a:lnTo>
                    <a:pt x="201440" y="150126"/>
                  </a:lnTo>
                  <a:lnTo>
                    <a:pt x="219286" y="193710"/>
                  </a:lnTo>
                  <a:lnTo>
                    <a:pt x="227467" y="234040"/>
                  </a:lnTo>
                  <a:lnTo>
                    <a:pt x="231010" y="273235"/>
                  </a:lnTo>
                  <a:lnTo>
                    <a:pt x="225078" y="311521"/>
                  </a:lnTo>
                  <a:lnTo>
                    <a:pt x="216193" y="341833"/>
                  </a:lnTo>
                  <a:lnTo>
                    <a:pt x="194991" y="372499"/>
                  </a:lnTo>
                  <a:lnTo>
                    <a:pt x="190627" y="374365"/>
                  </a:lnTo>
                  <a:lnTo>
                    <a:pt x="180488" y="373791"/>
                  </a:lnTo>
                  <a:lnTo>
                    <a:pt x="169367" y="367584"/>
                  </a:lnTo>
                  <a:lnTo>
                    <a:pt x="150799" y="352170"/>
                  </a:lnTo>
                  <a:lnTo>
                    <a:pt x="140715" y="328411"/>
                  </a:lnTo>
                  <a:lnTo>
                    <a:pt x="136184" y="296236"/>
                  </a:lnTo>
                  <a:lnTo>
                    <a:pt x="139582" y="266308"/>
                  </a:lnTo>
                  <a:lnTo>
                    <a:pt x="156748" y="224384"/>
                  </a:lnTo>
                  <a:lnTo>
                    <a:pt x="189833" y="183780"/>
                  </a:lnTo>
                  <a:lnTo>
                    <a:pt x="229177" y="148136"/>
                  </a:lnTo>
                  <a:lnTo>
                    <a:pt x="272901" y="108141"/>
                  </a:lnTo>
                  <a:lnTo>
                    <a:pt x="296743" y="76467"/>
                  </a:lnTo>
                  <a:lnTo>
                    <a:pt x="315290" y="32683"/>
                  </a:lnTo>
                  <a:lnTo>
                    <a:pt x="316260" y="20188"/>
                  </a:lnTo>
                  <a:lnTo>
                    <a:pt x="315130" y="15467"/>
                  </a:lnTo>
                  <a:lnTo>
                    <a:pt x="312392" y="13312"/>
                  </a:lnTo>
                  <a:lnTo>
                    <a:pt x="308583" y="12867"/>
                  </a:lnTo>
                  <a:lnTo>
                    <a:pt x="304058" y="13563"/>
                  </a:lnTo>
                  <a:lnTo>
                    <a:pt x="293740" y="22274"/>
                  </a:lnTo>
                  <a:lnTo>
                    <a:pt x="273198" y="46309"/>
                  </a:lnTo>
                  <a:lnTo>
                    <a:pt x="269696" y="56215"/>
                  </a:lnTo>
                  <a:lnTo>
                    <a:pt x="268415" y="71455"/>
                  </a:lnTo>
                  <a:lnTo>
                    <a:pt x="270953" y="77438"/>
                  </a:lnTo>
                  <a:lnTo>
                    <a:pt x="273019" y="80423"/>
                  </a:lnTo>
                  <a:lnTo>
                    <a:pt x="296905" y="98297"/>
                  </a:lnTo>
                  <a:lnTo>
                    <a:pt x="306105" y="101605"/>
                  </a:lnTo>
                  <a:lnTo>
                    <a:pt x="328179" y="108469"/>
                  </a:lnTo>
                  <a:lnTo>
                    <a:pt x="345738" y="121266"/>
                  </a:lnTo>
                  <a:lnTo>
                    <a:pt x="352282" y="131988"/>
                  </a:lnTo>
                  <a:lnTo>
                    <a:pt x="355967" y="151827"/>
                  </a:lnTo>
                  <a:lnTo>
                    <a:pt x="357821" y="166076"/>
                  </a:lnTo>
                  <a:lnTo>
                    <a:pt x="361952" y="175716"/>
                  </a:lnTo>
                  <a:lnTo>
                    <a:pt x="368412" y="177691"/>
                  </a:lnTo>
                  <a:lnTo>
                    <a:pt x="411096" y="1756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1996">
              <a:extLst>
                <a:ext uri="{FF2B5EF4-FFF2-40B4-BE49-F238E27FC236}">
                  <a16:creationId xmlns:a16="http://schemas.microsoft.com/office/drawing/2014/main" id="{4D37AB3C-ED5C-B74E-981C-863D8F7399A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5318767" y="1208710"/>
              <a:ext cx="226570" cy="133530"/>
            </a:xfrm>
            <a:custGeom>
              <a:avLst/>
              <a:gdLst/>
              <a:ahLst/>
              <a:cxnLst/>
              <a:rect l="0" t="0" r="0" b="0"/>
              <a:pathLst>
                <a:path w="226570" h="133530">
                  <a:moveTo>
                    <a:pt x="119413" y="86095"/>
                  </a:moveTo>
                  <a:lnTo>
                    <a:pt x="119413" y="86095"/>
                  </a:lnTo>
                  <a:lnTo>
                    <a:pt x="127101" y="45860"/>
                  </a:lnTo>
                  <a:lnTo>
                    <a:pt x="123234" y="26989"/>
                  </a:lnTo>
                  <a:lnTo>
                    <a:pt x="113174" y="14846"/>
                  </a:lnTo>
                  <a:lnTo>
                    <a:pt x="106324" y="8830"/>
                  </a:lnTo>
                  <a:lnTo>
                    <a:pt x="97788" y="5812"/>
                  </a:lnTo>
                  <a:lnTo>
                    <a:pt x="58220" y="5450"/>
                  </a:lnTo>
                  <a:lnTo>
                    <a:pt x="48851" y="5543"/>
                  </a:lnTo>
                  <a:lnTo>
                    <a:pt x="33151" y="10937"/>
                  </a:lnTo>
                  <a:lnTo>
                    <a:pt x="20551" y="19949"/>
                  </a:lnTo>
                  <a:lnTo>
                    <a:pt x="7879" y="37171"/>
                  </a:lnTo>
                  <a:lnTo>
                    <a:pt x="1050" y="52445"/>
                  </a:lnTo>
                  <a:lnTo>
                    <a:pt x="0" y="71801"/>
                  </a:lnTo>
                  <a:lnTo>
                    <a:pt x="4987" y="97073"/>
                  </a:lnTo>
                  <a:lnTo>
                    <a:pt x="7409" y="102343"/>
                  </a:lnTo>
                  <a:lnTo>
                    <a:pt x="25042" y="119242"/>
                  </a:lnTo>
                  <a:lnTo>
                    <a:pt x="46051" y="122985"/>
                  </a:lnTo>
                  <a:lnTo>
                    <a:pt x="77832" y="119515"/>
                  </a:lnTo>
                  <a:lnTo>
                    <a:pt x="85739" y="117304"/>
                  </a:lnTo>
                  <a:lnTo>
                    <a:pt x="92004" y="111862"/>
                  </a:lnTo>
                  <a:lnTo>
                    <a:pt x="101608" y="95232"/>
                  </a:lnTo>
                  <a:lnTo>
                    <a:pt x="107854" y="68297"/>
                  </a:lnTo>
                  <a:lnTo>
                    <a:pt x="102564" y="24143"/>
                  </a:lnTo>
                  <a:lnTo>
                    <a:pt x="93955" y="113"/>
                  </a:lnTo>
                  <a:lnTo>
                    <a:pt x="94503" y="0"/>
                  </a:lnTo>
                  <a:lnTo>
                    <a:pt x="97757" y="2521"/>
                  </a:lnTo>
                  <a:lnTo>
                    <a:pt x="103700" y="41514"/>
                  </a:lnTo>
                  <a:lnTo>
                    <a:pt x="116719" y="85111"/>
                  </a:lnTo>
                  <a:lnTo>
                    <a:pt x="131356" y="118315"/>
                  </a:lnTo>
                  <a:lnTo>
                    <a:pt x="142580" y="127866"/>
                  </a:lnTo>
                  <a:lnTo>
                    <a:pt x="149740" y="131801"/>
                  </a:lnTo>
                  <a:lnTo>
                    <a:pt x="162988" y="133529"/>
                  </a:lnTo>
                  <a:lnTo>
                    <a:pt x="176482" y="129997"/>
                  </a:lnTo>
                  <a:lnTo>
                    <a:pt x="192402" y="121812"/>
                  </a:lnTo>
                  <a:lnTo>
                    <a:pt x="204108" y="108915"/>
                  </a:lnTo>
                  <a:lnTo>
                    <a:pt x="226569" y="771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SMARTInkShape-1997">
              <a:extLst>
                <a:ext uri="{FF2B5EF4-FFF2-40B4-BE49-F238E27FC236}">
                  <a16:creationId xmlns:a16="http://schemas.microsoft.com/office/drawing/2014/main" id="{451F8BA8-5F11-DC4D-9371-79E26F57522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5563195" y="1133805"/>
              <a:ext cx="205384" cy="187790"/>
            </a:xfrm>
            <a:custGeom>
              <a:avLst/>
              <a:gdLst/>
              <a:ahLst/>
              <a:cxnLst/>
              <a:rect l="0" t="0" r="0" b="0"/>
              <a:pathLst>
                <a:path w="205384" h="187790">
                  <a:moveTo>
                    <a:pt x="0" y="80633"/>
                  </a:moveTo>
                  <a:lnTo>
                    <a:pt x="0" y="80633"/>
                  </a:lnTo>
                  <a:lnTo>
                    <a:pt x="4741" y="71151"/>
                  </a:lnTo>
                  <a:lnTo>
                    <a:pt x="9094" y="46017"/>
                  </a:lnTo>
                  <a:lnTo>
                    <a:pt x="11024" y="42673"/>
                  </a:lnTo>
                  <a:lnTo>
                    <a:pt x="13303" y="40443"/>
                  </a:lnTo>
                  <a:lnTo>
                    <a:pt x="18480" y="37966"/>
                  </a:lnTo>
                  <a:lnTo>
                    <a:pt x="21250" y="37305"/>
                  </a:lnTo>
                  <a:lnTo>
                    <a:pt x="23097" y="37857"/>
                  </a:lnTo>
                  <a:lnTo>
                    <a:pt x="24328" y="39217"/>
                  </a:lnTo>
                  <a:lnTo>
                    <a:pt x="25148" y="41116"/>
                  </a:lnTo>
                  <a:lnTo>
                    <a:pt x="26573" y="76200"/>
                  </a:lnTo>
                  <a:lnTo>
                    <a:pt x="26747" y="120216"/>
                  </a:lnTo>
                  <a:lnTo>
                    <a:pt x="26784" y="159549"/>
                  </a:lnTo>
                  <a:lnTo>
                    <a:pt x="26789" y="181586"/>
                  </a:lnTo>
                  <a:lnTo>
                    <a:pt x="26789" y="136992"/>
                  </a:lnTo>
                  <a:lnTo>
                    <a:pt x="33918" y="97057"/>
                  </a:lnTo>
                  <a:lnTo>
                    <a:pt x="42020" y="58600"/>
                  </a:lnTo>
                  <a:lnTo>
                    <a:pt x="50705" y="25597"/>
                  </a:lnTo>
                  <a:lnTo>
                    <a:pt x="59563" y="13063"/>
                  </a:lnTo>
                  <a:lnTo>
                    <a:pt x="65498" y="6615"/>
                  </a:lnTo>
                  <a:lnTo>
                    <a:pt x="67478" y="8467"/>
                  </a:lnTo>
                  <a:lnTo>
                    <a:pt x="70916" y="45798"/>
                  </a:lnTo>
                  <a:lnTo>
                    <a:pt x="71335" y="85952"/>
                  </a:lnTo>
                  <a:lnTo>
                    <a:pt x="71429" y="127679"/>
                  </a:lnTo>
                  <a:lnTo>
                    <a:pt x="71438" y="165688"/>
                  </a:lnTo>
                  <a:lnTo>
                    <a:pt x="71438" y="163745"/>
                  </a:lnTo>
                  <a:lnTo>
                    <a:pt x="79126" y="119214"/>
                  </a:lnTo>
                  <a:lnTo>
                    <a:pt x="84740" y="80929"/>
                  </a:lnTo>
                  <a:lnTo>
                    <a:pt x="95526" y="43943"/>
                  </a:lnTo>
                  <a:lnTo>
                    <a:pt x="105254" y="18829"/>
                  </a:lnTo>
                  <a:lnTo>
                    <a:pt x="114910" y="4878"/>
                  </a:lnTo>
                  <a:lnTo>
                    <a:pt x="119271" y="1356"/>
                  </a:lnTo>
                  <a:lnTo>
                    <a:pt x="123170" y="0"/>
                  </a:lnTo>
                  <a:lnTo>
                    <a:pt x="126762" y="89"/>
                  </a:lnTo>
                  <a:lnTo>
                    <a:pt x="130149" y="2132"/>
                  </a:lnTo>
                  <a:lnTo>
                    <a:pt x="136558" y="9694"/>
                  </a:lnTo>
                  <a:lnTo>
                    <a:pt x="145744" y="29848"/>
                  </a:lnTo>
                  <a:lnTo>
                    <a:pt x="151600" y="64317"/>
                  </a:lnTo>
                  <a:lnTo>
                    <a:pt x="158636" y="108315"/>
                  </a:lnTo>
                  <a:lnTo>
                    <a:pt x="162759" y="135467"/>
                  </a:lnTo>
                  <a:lnTo>
                    <a:pt x="173041" y="163012"/>
                  </a:lnTo>
                  <a:lnTo>
                    <a:pt x="184063" y="174462"/>
                  </a:lnTo>
                  <a:lnTo>
                    <a:pt x="205383" y="187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SMARTInkShape-1998">
              <a:extLst>
                <a:ext uri="{FF2B5EF4-FFF2-40B4-BE49-F238E27FC236}">
                  <a16:creationId xmlns:a16="http://schemas.microsoft.com/office/drawing/2014/main" id="{F2F2C9B8-0A83-D341-8C90-B88607A6E2A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5840016" y="1170323"/>
              <a:ext cx="500063" cy="164424"/>
            </a:xfrm>
            <a:custGeom>
              <a:avLst/>
              <a:gdLst/>
              <a:ahLst/>
              <a:cxnLst/>
              <a:rect l="0" t="0" r="0" b="0"/>
              <a:pathLst>
                <a:path w="500063" h="164424">
                  <a:moveTo>
                    <a:pt x="0" y="8396"/>
                  </a:moveTo>
                  <a:lnTo>
                    <a:pt x="0" y="8396"/>
                  </a:lnTo>
                  <a:lnTo>
                    <a:pt x="4740" y="8396"/>
                  </a:lnTo>
                  <a:lnTo>
                    <a:pt x="6136" y="9388"/>
                  </a:lnTo>
                  <a:lnTo>
                    <a:pt x="7067" y="11042"/>
                  </a:lnTo>
                  <a:lnTo>
                    <a:pt x="8102" y="19494"/>
                  </a:lnTo>
                  <a:lnTo>
                    <a:pt x="11412" y="62696"/>
                  </a:lnTo>
                  <a:lnTo>
                    <a:pt x="14001" y="86107"/>
                  </a:lnTo>
                  <a:lnTo>
                    <a:pt x="10225" y="125537"/>
                  </a:lnTo>
                  <a:lnTo>
                    <a:pt x="1317" y="164423"/>
                  </a:lnTo>
                  <a:lnTo>
                    <a:pt x="1870" y="164008"/>
                  </a:lnTo>
                  <a:lnTo>
                    <a:pt x="12544" y="139119"/>
                  </a:lnTo>
                  <a:lnTo>
                    <a:pt x="19805" y="101690"/>
                  </a:lnTo>
                  <a:lnTo>
                    <a:pt x="30150" y="58023"/>
                  </a:lnTo>
                  <a:lnTo>
                    <a:pt x="38809" y="37211"/>
                  </a:lnTo>
                  <a:lnTo>
                    <a:pt x="47658" y="24761"/>
                  </a:lnTo>
                  <a:lnTo>
                    <a:pt x="49631" y="23275"/>
                  </a:lnTo>
                  <a:lnTo>
                    <a:pt x="50947" y="23276"/>
                  </a:lnTo>
                  <a:lnTo>
                    <a:pt x="53400" y="26915"/>
                  </a:lnTo>
                  <a:lnTo>
                    <a:pt x="59368" y="40121"/>
                  </a:lnTo>
                  <a:lnTo>
                    <a:pt x="62094" y="77666"/>
                  </a:lnTo>
                  <a:lnTo>
                    <a:pt x="61434" y="106010"/>
                  </a:lnTo>
                  <a:lnTo>
                    <a:pt x="59807" y="109191"/>
                  </a:lnTo>
                  <a:lnTo>
                    <a:pt x="57730" y="111311"/>
                  </a:lnTo>
                  <a:lnTo>
                    <a:pt x="57339" y="112725"/>
                  </a:lnTo>
                  <a:lnTo>
                    <a:pt x="58069" y="113667"/>
                  </a:lnTo>
                  <a:lnTo>
                    <a:pt x="59548" y="114295"/>
                  </a:lnTo>
                  <a:lnTo>
                    <a:pt x="74676" y="70467"/>
                  </a:lnTo>
                  <a:lnTo>
                    <a:pt x="91517" y="30946"/>
                  </a:lnTo>
                  <a:lnTo>
                    <a:pt x="95244" y="19079"/>
                  </a:lnTo>
                  <a:lnTo>
                    <a:pt x="98223" y="15518"/>
                  </a:lnTo>
                  <a:lnTo>
                    <a:pt x="106823" y="11561"/>
                  </a:lnTo>
                  <a:lnTo>
                    <a:pt x="117261" y="12449"/>
                  </a:lnTo>
                  <a:lnTo>
                    <a:pt x="128514" y="17142"/>
                  </a:lnTo>
                  <a:lnTo>
                    <a:pt x="146006" y="31933"/>
                  </a:lnTo>
                  <a:lnTo>
                    <a:pt x="164402" y="57804"/>
                  </a:lnTo>
                  <a:lnTo>
                    <a:pt x="175108" y="96703"/>
                  </a:lnTo>
                  <a:lnTo>
                    <a:pt x="179279" y="141078"/>
                  </a:lnTo>
                  <a:lnTo>
                    <a:pt x="181035" y="142491"/>
                  </a:lnTo>
                  <a:lnTo>
                    <a:pt x="183199" y="142441"/>
                  </a:lnTo>
                  <a:lnTo>
                    <a:pt x="195723" y="132890"/>
                  </a:lnTo>
                  <a:lnTo>
                    <a:pt x="223538" y="96448"/>
                  </a:lnTo>
                  <a:lnTo>
                    <a:pt x="233295" y="80272"/>
                  </a:lnTo>
                  <a:lnTo>
                    <a:pt x="248485" y="37053"/>
                  </a:lnTo>
                  <a:lnTo>
                    <a:pt x="249991" y="5545"/>
                  </a:lnTo>
                  <a:lnTo>
                    <a:pt x="249012" y="3519"/>
                  </a:lnTo>
                  <a:lnTo>
                    <a:pt x="247367" y="2168"/>
                  </a:lnTo>
                  <a:lnTo>
                    <a:pt x="242894" y="667"/>
                  </a:lnTo>
                  <a:lnTo>
                    <a:pt x="237598" y="0"/>
                  </a:lnTo>
                  <a:lnTo>
                    <a:pt x="235789" y="1806"/>
                  </a:lnTo>
                  <a:lnTo>
                    <a:pt x="233780" y="9105"/>
                  </a:lnTo>
                  <a:lnTo>
                    <a:pt x="232313" y="52098"/>
                  </a:lnTo>
                  <a:lnTo>
                    <a:pt x="233191" y="94676"/>
                  </a:lnTo>
                  <a:lnTo>
                    <a:pt x="239309" y="129431"/>
                  </a:lnTo>
                  <a:lnTo>
                    <a:pt x="244604" y="149501"/>
                  </a:lnTo>
                  <a:lnTo>
                    <a:pt x="248397" y="156044"/>
                  </a:lnTo>
                  <a:lnTo>
                    <a:pt x="252911" y="160406"/>
                  </a:lnTo>
                  <a:lnTo>
                    <a:pt x="257904" y="163314"/>
                  </a:lnTo>
                  <a:lnTo>
                    <a:pt x="263217" y="162276"/>
                  </a:lnTo>
                  <a:lnTo>
                    <a:pt x="274412" y="153185"/>
                  </a:lnTo>
                  <a:lnTo>
                    <a:pt x="297768" y="115967"/>
                  </a:lnTo>
                  <a:lnTo>
                    <a:pt x="316199" y="75689"/>
                  </a:lnTo>
                  <a:lnTo>
                    <a:pt x="329909" y="38555"/>
                  </a:lnTo>
                  <a:lnTo>
                    <a:pt x="343603" y="10237"/>
                  </a:lnTo>
                  <a:lnTo>
                    <a:pt x="345155" y="8631"/>
                  </a:lnTo>
                  <a:lnTo>
                    <a:pt x="346189" y="8553"/>
                  </a:lnTo>
                  <a:lnTo>
                    <a:pt x="357126" y="22664"/>
                  </a:lnTo>
                  <a:lnTo>
                    <a:pt x="368193" y="45696"/>
                  </a:lnTo>
                  <a:lnTo>
                    <a:pt x="373692" y="84298"/>
                  </a:lnTo>
                  <a:lnTo>
                    <a:pt x="374927" y="123934"/>
                  </a:lnTo>
                  <a:lnTo>
                    <a:pt x="375022" y="135765"/>
                  </a:lnTo>
                  <a:lnTo>
                    <a:pt x="377685" y="123526"/>
                  </a:lnTo>
                  <a:lnTo>
                    <a:pt x="387404" y="97409"/>
                  </a:lnTo>
                  <a:lnTo>
                    <a:pt x="407064" y="54991"/>
                  </a:lnTo>
                  <a:lnTo>
                    <a:pt x="417836" y="37989"/>
                  </a:lnTo>
                  <a:lnTo>
                    <a:pt x="419447" y="38046"/>
                  </a:lnTo>
                  <a:lnTo>
                    <a:pt x="423885" y="40756"/>
                  </a:lnTo>
                  <a:lnTo>
                    <a:pt x="431960" y="62081"/>
                  </a:lnTo>
                  <a:lnTo>
                    <a:pt x="439463" y="106636"/>
                  </a:lnTo>
                  <a:lnTo>
                    <a:pt x="447050" y="128124"/>
                  </a:lnTo>
                  <a:lnTo>
                    <a:pt x="458502" y="144273"/>
                  </a:lnTo>
                  <a:lnTo>
                    <a:pt x="467039" y="148161"/>
                  </a:lnTo>
                  <a:lnTo>
                    <a:pt x="472093" y="149197"/>
                  </a:lnTo>
                  <a:lnTo>
                    <a:pt x="476455" y="148896"/>
                  </a:lnTo>
                  <a:lnTo>
                    <a:pt x="500062" y="1244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SMARTInkShape-1999">
              <a:extLst>
                <a:ext uri="{FF2B5EF4-FFF2-40B4-BE49-F238E27FC236}">
                  <a16:creationId xmlns:a16="http://schemas.microsoft.com/office/drawing/2014/main" id="{5E5797F3-2E46-C94C-B974-0654BD99B40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6081117" y="1071563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SMARTInkShape-2000">
              <a:extLst>
                <a:ext uri="{FF2B5EF4-FFF2-40B4-BE49-F238E27FC236}">
                  <a16:creationId xmlns:a16="http://schemas.microsoft.com/office/drawing/2014/main" id="{5FB06795-C5F6-134B-B56B-5B988796AA0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6297266" y="1139683"/>
              <a:ext cx="149348" cy="618384"/>
            </a:xfrm>
            <a:custGeom>
              <a:avLst/>
              <a:gdLst/>
              <a:ahLst/>
              <a:cxnLst/>
              <a:rect l="0" t="0" r="0" b="0"/>
              <a:pathLst>
                <a:path w="149348" h="618384">
                  <a:moveTo>
                    <a:pt x="78531" y="92614"/>
                  </a:moveTo>
                  <a:lnTo>
                    <a:pt x="78531" y="92614"/>
                  </a:lnTo>
                  <a:lnTo>
                    <a:pt x="78531" y="49713"/>
                  </a:lnTo>
                  <a:lnTo>
                    <a:pt x="77539" y="20713"/>
                  </a:lnTo>
                  <a:lnTo>
                    <a:pt x="73790" y="11710"/>
                  </a:lnTo>
                  <a:lnTo>
                    <a:pt x="66172" y="4401"/>
                  </a:lnTo>
                  <a:lnTo>
                    <a:pt x="61361" y="1063"/>
                  </a:lnTo>
                  <a:lnTo>
                    <a:pt x="48080" y="0"/>
                  </a:lnTo>
                  <a:lnTo>
                    <a:pt x="34239" y="2835"/>
                  </a:lnTo>
                  <a:lnTo>
                    <a:pt x="24781" y="7402"/>
                  </a:lnTo>
                  <a:lnTo>
                    <a:pt x="17269" y="18031"/>
                  </a:lnTo>
                  <a:lnTo>
                    <a:pt x="4363" y="58589"/>
                  </a:lnTo>
                  <a:lnTo>
                    <a:pt x="0" y="85729"/>
                  </a:lnTo>
                  <a:lnTo>
                    <a:pt x="6917" y="102453"/>
                  </a:lnTo>
                  <a:lnTo>
                    <a:pt x="42973" y="144327"/>
                  </a:lnTo>
                  <a:lnTo>
                    <a:pt x="56443" y="154624"/>
                  </a:lnTo>
                  <a:lnTo>
                    <a:pt x="74337" y="159861"/>
                  </a:lnTo>
                  <a:lnTo>
                    <a:pt x="94526" y="161197"/>
                  </a:lnTo>
                  <a:lnTo>
                    <a:pt x="120643" y="156370"/>
                  </a:lnTo>
                  <a:lnTo>
                    <a:pt x="131312" y="151377"/>
                  </a:lnTo>
                  <a:lnTo>
                    <a:pt x="139361" y="143205"/>
                  </a:lnTo>
                  <a:lnTo>
                    <a:pt x="145254" y="133950"/>
                  </a:lnTo>
                  <a:lnTo>
                    <a:pt x="148572" y="123162"/>
                  </a:lnTo>
                  <a:lnTo>
                    <a:pt x="149347" y="116774"/>
                  </a:lnTo>
                  <a:lnTo>
                    <a:pt x="148562" y="114674"/>
                  </a:lnTo>
                  <a:lnTo>
                    <a:pt x="147046" y="113274"/>
                  </a:lnTo>
                  <a:lnTo>
                    <a:pt x="145044" y="112340"/>
                  </a:lnTo>
                  <a:lnTo>
                    <a:pt x="143709" y="110726"/>
                  </a:lnTo>
                  <a:lnTo>
                    <a:pt x="141391" y="102949"/>
                  </a:lnTo>
                  <a:lnTo>
                    <a:pt x="131662" y="111441"/>
                  </a:lnTo>
                  <a:lnTo>
                    <a:pt x="120952" y="126525"/>
                  </a:lnTo>
                  <a:lnTo>
                    <a:pt x="115574" y="161673"/>
                  </a:lnTo>
                  <a:lnTo>
                    <a:pt x="117157" y="203012"/>
                  </a:lnTo>
                  <a:lnTo>
                    <a:pt x="121495" y="237922"/>
                  </a:lnTo>
                  <a:lnTo>
                    <a:pt x="126729" y="276588"/>
                  </a:lnTo>
                  <a:lnTo>
                    <a:pt x="129718" y="308987"/>
                  </a:lnTo>
                  <a:lnTo>
                    <a:pt x="134046" y="346894"/>
                  </a:lnTo>
                  <a:lnTo>
                    <a:pt x="139657" y="391109"/>
                  </a:lnTo>
                  <a:lnTo>
                    <a:pt x="145370" y="426238"/>
                  </a:lnTo>
                  <a:lnTo>
                    <a:pt x="149060" y="467526"/>
                  </a:lnTo>
                  <a:lnTo>
                    <a:pt x="147143" y="510225"/>
                  </a:lnTo>
                  <a:lnTo>
                    <a:pt x="140850" y="550546"/>
                  </a:lnTo>
                  <a:lnTo>
                    <a:pt x="128715" y="588268"/>
                  </a:lnTo>
                  <a:lnTo>
                    <a:pt x="110598" y="607135"/>
                  </a:lnTo>
                  <a:lnTo>
                    <a:pt x="95859" y="615812"/>
                  </a:lnTo>
                  <a:lnTo>
                    <a:pt x="85209" y="618383"/>
                  </a:lnTo>
                  <a:lnTo>
                    <a:pt x="71028" y="614404"/>
                  </a:lnTo>
                  <a:lnTo>
                    <a:pt x="62629" y="606963"/>
                  </a:lnTo>
                  <a:lnTo>
                    <a:pt x="49676" y="583680"/>
                  </a:lnTo>
                  <a:lnTo>
                    <a:pt x="35916" y="548008"/>
                  </a:lnTo>
                  <a:lnTo>
                    <a:pt x="28201" y="509657"/>
                  </a:lnTo>
                  <a:lnTo>
                    <a:pt x="28561" y="469521"/>
                  </a:lnTo>
                  <a:lnTo>
                    <a:pt x="37572" y="429884"/>
                  </a:lnTo>
                  <a:lnTo>
                    <a:pt x="51742" y="3962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1" name="SMARTInkShape-Group483">
            <a:extLst>
              <a:ext uri="{FF2B5EF4-FFF2-40B4-BE49-F238E27FC236}">
                <a16:creationId xmlns:a16="http://schemas.microsoft.com/office/drawing/2014/main" id="{3E607892-5454-AC40-A313-3D9E11E08F69}"/>
              </a:ext>
            </a:extLst>
          </p:cNvPr>
          <p:cNvGrpSpPr/>
          <p:nvPr/>
        </p:nvGrpSpPr>
        <p:grpSpPr>
          <a:xfrm>
            <a:off x="3038469" y="1171172"/>
            <a:ext cx="541138" cy="408466"/>
            <a:chOff x="3038469" y="1171172"/>
            <a:chExt cx="541138" cy="408466"/>
          </a:xfrm>
        </p:grpSpPr>
        <p:sp>
          <p:nvSpPr>
            <p:cNvPr id="22" name="SMARTInkShape-1989">
              <a:extLst>
                <a:ext uri="{FF2B5EF4-FFF2-40B4-BE49-F238E27FC236}">
                  <a16:creationId xmlns:a16="http://schemas.microsoft.com/office/drawing/2014/main" id="{94B96455-DB4C-6D42-A136-32BB3B766B3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3372547" y="1188890"/>
              <a:ext cx="207060" cy="390748"/>
            </a:xfrm>
            <a:custGeom>
              <a:avLst/>
              <a:gdLst/>
              <a:ahLst/>
              <a:cxnLst/>
              <a:rect l="0" t="0" r="0" b="0"/>
              <a:pathLst>
                <a:path w="207060" h="390748">
                  <a:moveTo>
                    <a:pt x="83242" y="7688"/>
                  </a:moveTo>
                  <a:lnTo>
                    <a:pt x="83242" y="7688"/>
                  </a:lnTo>
                  <a:lnTo>
                    <a:pt x="78502" y="7688"/>
                  </a:lnTo>
                  <a:lnTo>
                    <a:pt x="73528" y="5042"/>
                  </a:lnTo>
                  <a:lnTo>
                    <a:pt x="68011" y="1551"/>
                  </a:lnTo>
                  <a:lnTo>
                    <a:pt x="62251" y="0"/>
                  </a:lnTo>
                  <a:lnTo>
                    <a:pt x="53738" y="4602"/>
                  </a:lnTo>
                  <a:lnTo>
                    <a:pt x="26330" y="30286"/>
                  </a:lnTo>
                  <a:lnTo>
                    <a:pt x="5450" y="62202"/>
                  </a:lnTo>
                  <a:lnTo>
                    <a:pt x="1615" y="70820"/>
                  </a:lnTo>
                  <a:lnTo>
                    <a:pt x="0" y="88333"/>
                  </a:lnTo>
                  <a:lnTo>
                    <a:pt x="5269" y="124876"/>
                  </a:lnTo>
                  <a:lnTo>
                    <a:pt x="7447" y="130462"/>
                  </a:lnTo>
                  <a:lnTo>
                    <a:pt x="24735" y="147804"/>
                  </a:lnTo>
                  <a:lnTo>
                    <a:pt x="63263" y="174735"/>
                  </a:lnTo>
                  <a:lnTo>
                    <a:pt x="101998" y="199019"/>
                  </a:lnTo>
                  <a:lnTo>
                    <a:pt x="145868" y="232804"/>
                  </a:lnTo>
                  <a:lnTo>
                    <a:pt x="187768" y="275825"/>
                  </a:lnTo>
                  <a:lnTo>
                    <a:pt x="199151" y="292555"/>
                  </a:lnTo>
                  <a:lnTo>
                    <a:pt x="205559" y="314123"/>
                  </a:lnTo>
                  <a:lnTo>
                    <a:pt x="207059" y="330412"/>
                  </a:lnTo>
                  <a:lnTo>
                    <a:pt x="202433" y="347574"/>
                  </a:lnTo>
                  <a:lnTo>
                    <a:pt x="188035" y="373364"/>
                  </a:lnTo>
                  <a:lnTo>
                    <a:pt x="176450" y="381216"/>
                  </a:lnTo>
                  <a:lnTo>
                    <a:pt x="160387" y="387021"/>
                  </a:lnTo>
                  <a:lnTo>
                    <a:pt x="120382" y="390747"/>
                  </a:lnTo>
                  <a:lnTo>
                    <a:pt x="92593" y="388747"/>
                  </a:lnTo>
                  <a:lnTo>
                    <a:pt x="65507" y="379225"/>
                  </a:lnTo>
                  <a:lnTo>
                    <a:pt x="50555" y="370261"/>
                  </a:lnTo>
                  <a:lnTo>
                    <a:pt x="38594" y="3559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1990">
              <a:extLst>
                <a:ext uri="{FF2B5EF4-FFF2-40B4-BE49-F238E27FC236}">
                  <a16:creationId xmlns:a16="http://schemas.microsoft.com/office/drawing/2014/main" id="{1804914C-1941-7740-B2AE-185C86571F3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3038469" y="1171172"/>
              <a:ext cx="203009" cy="381526"/>
            </a:xfrm>
            <a:custGeom>
              <a:avLst/>
              <a:gdLst/>
              <a:ahLst/>
              <a:cxnLst/>
              <a:rect l="0" t="0" r="0" b="0"/>
              <a:pathLst>
                <a:path w="203009" h="381526">
                  <a:moveTo>
                    <a:pt x="176219" y="25406"/>
                  </a:moveTo>
                  <a:lnTo>
                    <a:pt x="176219" y="25406"/>
                  </a:lnTo>
                  <a:lnTo>
                    <a:pt x="176219" y="20666"/>
                  </a:lnTo>
                  <a:lnTo>
                    <a:pt x="173573" y="15692"/>
                  </a:lnTo>
                  <a:lnTo>
                    <a:pt x="171478" y="12977"/>
                  </a:lnTo>
                  <a:lnTo>
                    <a:pt x="163859" y="9960"/>
                  </a:lnTo>
                  <a:lnTo>
                    <a:pt x="154850" y="7627"/>
                  </a:lnTo>
                  <a:lnTo>
                    <a:pt x="143208" y="1728"/>
                  </a:lnTo>
                  <a:lnTo>
                    <a:pt x="133105" y="0"/>
                  </a:lnTo>
                  <a:lnTo>
                    <a:pt x="119354" y="4523"/>
                  </a:lnTo>
                  <a:lnTo>
                    <a:pt x="75842" y="30432"/>
                  </a:lnTo>
                  <a:lnTo>
                    <a:pt x="46589" y="57377"/>
                  </a:lnTo>
                  <a:lnTo>
                    <a:pt x="27787" y="90001"/>
                  </a:lnTo>
                  <a:lnTo>
                    <a:pt x="15660" y="119599"/>
                  </a:lnTo>
                  <a:lnTo>
                    <a:pt x="5641" y="151606"/>
                  </a:lnTo>
                  <a:lnTo>
                    <a:pt x="0" y="195531"/>
                  </a:lnTo>
                  <a:lnTo>
                    <a:pt x="740" y="238046"/>
                  </a:lnTo>
                  <a:lnTo>
                    <a:pt x="5406" y="275107"/>
                  </a:lnTo>
                  <a:lnTo>
                    <a:pt x="25730" y="316235"/>
                  </a:lnTo>
                  <a:lnTo>
                    <a:pt x="39907" y="338899"/>
                  </a:lnTo>
                  <a:lnTo>
                    <a:pt x="73005" y="364335"/>
                  </a:lnTo>
                  <a:lnTo>
                    <a:pt x="103245" y="378987"/>
                  </a:lnTo>
                  <a:lnTo>
                    <a:pt x="129572" y="381525"/>
                  </a:lnTo>
                  <a:lnTo>
                    <a:pt x="157767" y="377537"/>
                  </a:lnTo>
                  <a:lnTo>
                    <a:pt x="175492" y="370071"/>
                  </a:lnTo>
                  <a:lnTo>
                    <a:pt x="203008" y="346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4" name="SMARTInkShape-Group484">
            <a:extLst>
              <a:ext uri="{FF2B5EF4-FFF2-40B4-BE49-F238E27FC236}">
                <a16:creationId xmlns:a16="http://schemas.microsoft.com/office/drawing/2014/main" id="{F75D1995-84F3-E641-A09A-E11332FA45E5}"/>
              </a:ext>
            </a:extLst>
          </p:cNvPr>
          <p:cNvGrpSpPr/>
          <p:nvPr/>
        </p:nvGrpSpPr>
        <p:grpSpPr>
          <a:xfrm>
            <a:off x="3839766" y="1214438"/>
            <a:ext cx="415374" cy="276821"/>
            <a:chOff x="3839766" y="1214438"/>
            <a:chExt cx="415374" cy="276821"/>
          </a:xfrm>
        </p:grpSpPr>
        <p:sp>
          <p:nvSpPr>
            <p:cNvPr id="25" name="SMARTInkShape-1991">
              <a:extLst>
                <a:ext uri="{FF2B5EF4-FFF2-40B4-BE49-F238E27FC236}">
                  <a16:creationId xmlns:a16="http://schemas.microsoft.com/office/drawing/2014/main" id="{C1FD772C-9678-8841-A142-E418C809331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>
              <a:off x="3839766" y="1294805"/>
              <a:ext cx="413873" cy="80368"/>
            </a:xfrm>
            <a:custGeom>
              <a:avLst/>
              <a:gdLst/>
              <a:ahLst/>
              <a:cxnLst/>
              <a:rect l="0" t="0" r="0" b="0"/>
              <a:pathLst>
                <a:path w="413873" h="80368">
                  <a:moveTo>
                    <a:pt x="0" y="80367"/>
                  </a:moveTo>
                  <a:lnTo>
                    <a:pt x="0" y="80367"/>
                  </a:lnTo>
                  <a:lnTo>
                    <a:pt x="37286" y="67938"/>
                  </a:lnTo>
                  <a:lnTo>
                    <a:pt x="78797" y="60577"/>
                  </a:lnTo>
                  <a:lnTo>
                    <a:pt x="118266" y="53006"/>
                  </a:lnTo>
                  <a:lnTo>
                    <a:pt x="156089" y="47124"/>
                  </a:lnTo>
                  <a:lnTo>
                    <a:pt x="200275" y="45137"/>
                  </a:lnTo>
                  <a:lnTo>
                    <a:pt x="243069" y="43753"/>
                  </a:lnTo>
                  <a:lnTo>
                    <a:pt x="286002" y="38540"/>
                  </a:lnTo>
                  <a:lnTo>
                    <a:pt x="320882" y="35562"/>
                  </a:lnTo>
                  <a:lnTo>
                    <a:pt x="359770" y="28837"/>
                  </a:lnTo>
                  <a:lnTo>
                    <a:pt x="400448" y="19501"/>
                  </a:lnTo>
                  <a:lnTo>
                    <a:pt x="412449" y="18345"/>
                  </a:lnTo>
                  <a:lnTo>
                    <a:pt x="413872" y="17191"/>
                  </a:lnTo>
                  <a:lnTo>
                    <a:pt x="413829" y="15429"/>
                  </a:lnTo>
                  <a:lnTo>
                    <a:pt x="412808" y="13263"/>
                  </a:lnTo>
                  <a:lnTo>
                    <a:pt x="401890" y="5473"/>
                  </a:lnTo>
                  <a:lnTo>
                    <a:pt x="386087" y="1621"/>
                  </a:lnTo>
                  <a:lnTo>
                    <a:pt x="36611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1992">
              <a:extLst>
                <a:ext uri="{FF2B5EF4-FFF2-40B4-BE49-F238E27FC236}">
                  <a16:creationId xmlns:a16="http://schemas.microsoft.com/office/drawing/2014/main" id="{7ACC2ABB-9C17-D046-9EEE-EC742DE51EA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4089797" y="1214438"/>
              <a:ext cx="165343" cy="276821"/>
            </a:xfrm>
            <a:custGeom>
              <a:avLst/>
              <a:gdLst/>
              <a:ahLst/>
              <a:cxnLst/>
              <a:rect l="0" t="0" r="0" b="0"/>
              <a:pathLst>
                <a:path w="165343" h="276821">
                  <a:moveTo>
                    <a:pt x="107156" y="0"/>
                  </a:moveTo>
                  <a:lnTo>
                    <a:pt x="107156" y="0"/>
                  </a:lnTo>
                  <a:lnTo>
                    <a:pt x="99467" y="0"/>
                  </a:lnTo>
                  <a:lnTo>
                    <a:pt x="93854" y="4740"/>
                  </a:lnTo>
                  <a:lnTo>
                    <a:pt x="93327" y="8121"/>
                  </a:lnTo>
                  <a:lnTo>
                    <a:pt x="95387" y="17169"/>
                  </a:lnTo>
                  <a:lnTo>
                    <a:pt x="111924" y="39147"/>
                  </a:lnTo>
                  <a:lnTo>
                    <a:pt x="134299" y="59951"/>
                  </a:lnTo>
                  <a:lnTo>
                    <a:pt x="146009" y="69308"/>
                  </a:lnTo>
                  <a:lnTo>
                    <a:pt x="157827" y="83389"/>
                  </a:lnTo>
                  <a:lnTo>
                    <a:pt x="164403" y="104861"/>
                  </a:lnTo>
                  <a:lnTo>
                    <a:pt x="165342" y="128956"/>
                  </a:lnTo>
                  <a:lnTo>
                    <a:pt x="159144" y="149587"/>
                  </a:lnTo>
                  <a:lnTo>
                    <a:pt x="126276" y="193515"/>
                  </a:lnTo>
                  <a:lnTo>
                    <a:pt x="96712" y="219685"/>
                  </a:lnTo>
                  <a:lnTo>
                    <a:pt x="53378" y="242887"/>
                  </a:lnTo>
                  <a:lnTo>
                    <a:pt x="11880" y="269117"/>
                  </a:lnTo>
                  <a:lnTo>
                    <a:pt x="0" y="2768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314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50187</TotalTime>
  <Words>2602</Words>
  <Application>Microsoft Macintosh PowerPoint</Application>
  <PresentationFormat>On-screen Show (4:3)</PresentationFormat>
  <Paragraphs>587</Paragraphs>
  <Slides>77</Slides>
  <Notes>58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Arial</vt:lpstr>
      <vt:lpstr>Arial Narrow</vt:lpstr>
      <vt:lpstr>Calibri</vt:lpstr>
      <vt:lpstr>FreeSans</vt:lpstr>
      <vt:lpstr>Tiresias PCfont</vt:lpstr>
      <vt:lpstr>pictures</vt:lpstr>
      <vt:lpstr>Blank Presentation</vt:lpstr>
      <vt:lpstr>CS 4803 / 7643: Deep Learning</vt:lpstr>
      <vt:lpstr>Administrativia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Convolutions!</vt:lpstr>
      <vt:lpstr>Convolutions for programmers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for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Im2Col</vt:lpstr>
      <vt:lpstr>GEMM</vt:lpstr>
      <vt:lpstr>Time Distribution of AlexNet</vt:lpstr>
      <vt:lpstr>PowerPoint Presentation</vt:lpstr>
      <vt:lpstr>PowerPoint Presentation</vt:lpstr>
      <vt:lpstr>Convolutional Neural Networks</vt:lpstr>
      <vt:lpstr>Convolutional Neural Networks</vt:lpstr>
      <vt:lpstr>PowerPoint Presentation</vt:lpstr>
      <vt:lpstr>PowerPoint Presentation</vt:lpstr>
      <vt:lpstr>Visualizing Learned Filters</vt:lpstr>
      <vt:lpstr>Visualizing Learned Filters</vt:lpstr>
      <vt:lpstr>Visualizing Learned Filters</vt:lpstr>
      <vt:lpstr>Visualizing Learned Filters</vt:lpstr>
      <vt:lpstr>PowerPoint Presentation</vt:lpstr>
      <vt:lpstr>Plan for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for Today</vt:lpstr>
      <vt:lpstr>Can we have 1x1 filters?</vt:lpstr>
      <vt:lpstr>PowerPoint Presentation</vt:lpstr>
      <vt:lpstr>PowerPoint Presentation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2835</cp:revision>
  <cp:lastPrinted>2015-04-01T17:45:43Z</cp:lastPrinted>
  <dcterms:created xsi:type="dcterms:W3CDTF">2013-03-06T19:31:42Z</dcterms:created>
  <dcterms:modified xsi:type="dcterms:W3CDTF">2020-09-17T16:04:54Z</dcterms:modified>
  <cp:category/>
</cp:coreProperties>
</file>