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70"/>
  </p:notesMasterIdLst>
  <p:handoutMasterIdLst>
    <p:handoutMasterId r:id="rId71"/>
  </p:handoutMasterIdLst>
  <p:sldIdLst>
    <p:sldId id="399" r:id="rId2"/>
    <p:sldId id="2312" r:id="rId3"/>
    <p:sldId id="2342" r:id="rId4"/>
    <p:sldId id="2343" r:id="rId5"/>
    <p:sldId id="262" r:id="rId6"/>
    <p:sldId id="2344" r:id="rId7"/>
    <p:sldId id="258" r:id="rId8"/>
    <p:sldId id="2357" r:id="rId9"/>
    <p:sldId id="267" r:id="rId10"/>
    <p:sldId id="2355" r:id="rId11"/>
    <p:sldId id="2356" r:id="rId12"/>
    <p:sldId id="2358" r:id="rId13"/>
    <p:sldId id="2359" r:id="rId14"/>
    <p:sldId id="2361" r:id="rId15"/>
    <p:sldId id="270" r:id="rId16"/>
    <p:sldId id="2362" r:id="rId17"/>
    <p:sldId id="2360" r:id="rId18"/>
    <p:sldId id="2365" r:id="rId19"/>
    <p:sldId id="1890" r:id="rId20"/>
    <p:sldId id="2366" r:id="rId21"/>
    <p:sldId id="276" r:id="rId22"/>
    <p:sldId id="396" r:id="rId23"/>
    <p:sldId id="397" r:id="rId24"/>
    <p:sldId id="279" r:id="rId25"/>
    <p:sldId id="280" r:id="rId26"/>
    <p:sldId id="281" r:id="rId27"/>
    <p:sldId id="2324" r:id="rId28"/>
    <p:sldId id="293" r:id="rId29"/>
    <p:sldId id="283" r:id="rId30"/>
    <p:sldId id="284" r:id="rId31"/>
    <p:sldId id="285" r:id="rId32"/>
    <p:sldId id="569" r:id="rId33"/>
    <p:sldId id="570" r:id="rId34"/>
    <p:sldId id="571" r:id="rId35"/>
    <p:sldId id="572" r:id="rId36"/>
    <p:sldId id="286" r:id="rId37"/>
    <p:sldId id="290" r:id="rId38"/>
    <p:sldId id="2332" r:id="rId39"/>
    <p:sldId id="2335" r:id="rId40"/>
    <p:sldId id="291" r:id="rId41"/>
    <p:sldId id="292" r:id="rId42"/>
    <p:sldId id="310" r:id="rId43"/>
    <p:sldId id="295" r:id="rId44"/>
    <p:sldId id="2367" r:id="rId45"/>
    <p:sldId id="311" r:id="rId46"/>
    <p:sldId id="296" r:id="rId47"/>
    <p:sldId id="297" r:id="rId48"/>
    <p:sldId id="298" r:id="rId49"/>
    <p:sldId id="299" r:id="rId50"/>
    <p:sldId id="300" r:id="rId51"/>
    <p:sldId id="301" r:id="rId52"/>
    <p:sldId id="302" r:id="rId53"/>
    <p:sldId id="303" r:id="rId54"/>
    <p:sldId id="304" r:id="rId55"/>
    <p:sldId id="305" r:id="rId56"/>
    <p:sldId id="2351" r:id="rId57"/>
    <p:sldId id="306" r:id="rId58"/>
    <p:sldId id="307" r:id="rId59"/>
    <p:sldId id="308" r:id="rId60"/>
    <p:sldId id="309" r:id="rId61"/>
    <p:sldId id="312" r:id="rId62"/>
    <p:sldId id="2352" r:id="rId63"/>
    <p:sldId id="327" r:id="rId64"/>
    <p:sldId id="393" r:id="rId65"/>
    <p:sldId id="328" r:id="rId66"/>
    <p:sldId id="329" r:id="rId67"/>
    <p:sldId id="330" r:id="rId68"/>
    <p:sldId id="331" r:id="rId69"/>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3605" autoAdjust="0"/>
  </p:normalViewPr>
  <p:slideViewPr>
    <p:cSldViewPr>
      <p:cViewPr varScale="1">
        <p:scale>
          <a:sx n="104" d="100"/>
          <a:sy n="104" d="100"/>
        </p:scale>
        <p:origin x="216"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23T21:40:57.668"/>
    </inkml:context>
    <inkml:brush xml:id="br0">
      <inkml:brushProperty name="width" value="0.05292" units="cm"/>
      <inkml:brushProperty name="height" value="0.05292" units="cm"/>
      <inkml:brushProperty name="color" value="#FF0000"/>
    </inkml:brush>
  </inkml:definitions>
  <inkml:trace contextRef="#ctx0" brushRef="#br0">14179 11020 869 0,'0'13'24'0,"0"-8"7"0,0 3-31 0,0 0 0 0,0 3 0 0,0-1 0 0,3 1 71 16,-3 2 8-16,3 3 1 0,-3-3 1 0,0 3-13 0,0 3-2 15,0-3-1-15,0 7 0 0,0 1-16 0,0 3-3 16,0 4-1-16,0 4 0 0,0 5-8 0,0 5-1 16,0 5-1-16,0 11 0 0,-3 7-12 0,0 9-3 15,0 3 0-15,3 7 0 0,-3 0-20 0,-3 3 9 16,0-3-9-16,3 1 0 0,0-6 10 0,-3-3-10 16,1-2 8-16,5-6-8 0,-3-5 9 0,0-5-9 15,6 0 10-15,-3-5-10 0,0-6 16 0,3-2-2 16,-3-3-1-16,2 2 0 0,-2-4-1 0,3-4 0 15,3 4 0-15,0-4 0 0,0 1-12 0,0-3 8 16,0-5-8-16,0 2 0 0,-3-2 9 0,0 0-9 16,0-3 8-16,-3 0-8 0,0 0 0 0,0 0 0 0,-3-2 8 15,0 2-8-15,0-3 0 0,-3 1 0 0,3-4 0 0,-3-1 0 32,0-1-34-32,0-3-6 0,0-2 0 0,0-3-1 15,1 1-51-15,2-9-9 0,3-5-3 0,0 0-348 0,3-13-69 16</inkml:trace>
  <inkml:trace contextRef="#ctx0" brushRef="#br0" timeOffset="720.74">14382 10798 1378 0,'0'0'30'0,"0"0"6"0,0 0 2 0,0 8 2 0,0-8-32 0,6 5-8 16,3 3 0-16,2-3 0 0,4-2 0 0,3 2 11 16,3-2-11-16,6-3 12 0,6-6 1 0,-1 4 1 15,4-1 0-15,0 0 0 0,-1-2-14 0,7 3 9 16,0-4-9-16,5 4 8 0,-2-4-8 0,3 1 0 15,2-3 0-15,-2 3 0 0,0-3 0 0,-4 3 0 16,-2-3 0-16,2 2 0 0,-2 1 0 0,0-3 0 16,-3 3 0-16,-1 0 8 0,-2-1-8 0,0 4 0 15,-4-1 0-15,-5 0 0 0,0 3 0 0,-3 3 0 16,-3 0 0-16,-1-1 8 0,-5 4 8 0,0-1 0 0,-3 0 1 16,-3 3 0-16,0 0 27 0,0 3 6 0,-6 2 1 0,0 3 0 15,0 0 1-15,-3 5 0 0,0 3 0 0,0-1 0 16,-3 6-23-16,0-2-4 0,0 5-1 0,3 2 0 15,-6-2-15-15,3 5-9 0,0 3 10 0,0 2-10 16,0 3 8-16,0 2-8 0,3 4 0 0,0-1 0 16,0 3 0-16,0 2 8 0,3 1-8 0,0 2 0 15,3 8 0-15,0 1 0 0,0-4 0 0,0 3 0 16,3 3 0-16,0-3 0 0,-3 3 0 0,3 0 0 16,0-3 0-16,-1 0 0 0,1-3 8 0,3 1-8 15,-3-3 0-15,0 2 0 0,0-2 8 0,-3 0-8 16,3 0 20-16,-6-3 0 0,3 0 1 0,-3-2 0 15,-3 2 20-15,3 0 4 0,-6-2 1 0,0-1 0 0,-3-2-9 16,0 0-1-16,0-2-1 0,0-4 0 0,0-2-5 16,0 0-1-16,0-5 0 0,0-1 0 0,-3-7-11 15,6 3-2-15,-3-9-1 0,3-2 0 0,0-3-7 16,-2-5-8-16,2-3 11 0,0-2-11 0,-3-1 10 0,3-4-10 16,-6-1 8-16,3 0-8 0,-3-2 8 0,-3-3-8 15,-3-3 8-15,-3 1-8 0,-3-1 8 0,-2-2-8 16,-7-1 8-16,-3 1-8 0,0-3 0 0,-5 0 0 15,-7-2 0-15,0 2 0 0,1 0-9 0,-7-3-1 16,-3 1 0-16,-5-1 0 0,-4 0-6 0,1 3 0 16,-1 1-1-16,1-4 0 0,5 6-1 0,1-1 0 15,5 1 0-15,4 2 0 16,2 3-22-16,6-2-5 0,6-1-1 0,7 0-1002 0</inkml:trace>
  <inkml:trace contextRef="#ctx0" brushRef="#br0" timeOffset="6494.74">14584 13907 1908 0,'-12'-3'42'0,"9"3"9"0,-6 3 1 0,3-3 1 0,0 2-42 0,-3 1-11 0,3-3 0 0,0 5 0 16,1-2 45-16,2 5 7 0,-3-3 2 0,0 3 0 15,3 0-35-15,0 2-7 0,0-2-2 0,3 0 0 16,0 3-10-16,0 2 0 0,6-5 0 0,0 0 0 16,-3 3-12-16,6-1 12 0,-1-2-10 0,4 0 10 15,0 0-8-15,3-3 8 0,0 1 0 0,6-1-9 16,0-5 9-16,3 0 0 0,-4 0-9 0,4-3 9 16,3-2 0-16,0 0 0 0,3-1 0 0,-4-2 0 15,7 3 0-15,-3 0 0 0,0 0 0 0,-1 2 0 16,1-2 0-16,0 2 10 0,0 0-2 0,-7 1-8 15,4-1 12-15,-3 0-12 0,0 1 12 0,-3-1-12 0,0 0 12 16,2 1-4-16,-2-1 0 0,0-2-8 0,3 0 9 16,0-1-9-16,-1-2 0 0,1-2 9 0,0 2-1 0,0-3 0 15,-6 1 0-15,0-1 0 0,-4-2 4 16,1 2 0-16,-6 1 0 0,-3-1 0 0,0-2 13 0,-3 2 3 16,-3-2 1-16,0 0 0 0,-3 0-2 0,-3-1-1 15,0 1 0-15,-3 0 0 0,3 0-10 0,-5-3-3 16,-4 0 0-16,0 0 0 0,6 3-13 0,-3-3 9 15,3-3-9-15,0-2 8 0,3-3-8 0,3 1 0 16,0-7 0-16,0 4 0 0,3-3 0 0,0 0 0 16,3-3-11-16,0 3 11 0,0 0 0 0,-3 0-8 15,0 5 8-15,0 0 0 0,-3 3 0 0,0 0 0 0,0 2 0 16,-3 1 0-16,0 2 16 0,-3 0-2 0,0 3 0 16,0 5 0-16,-2 0 3 0,-1 0 1 0,-3 3 0 0,3 2 0 15,0 3 10-15,0 0 3 0,-3 0 0 16,3 3 0-16,-3-1-31 0,1 1 0 0,2 2 0 0,-6-2 0 15,3 2 0-15,0 0-10 0,-3 1 0 0,0-1 0 16,0 0 10-16,-2 1 11 0,-1-1-3 0,-3-2 0 16,3-1 0-16,-3 1-8 0,-3 0 12 0,1-1-4 15,2-2-8-15,-3 5 0 0,-3-2 9 0,1 0-9 16,2 2 0-16,-6 0 8 0,0-2-8 0,1 2 0 16,-7 1 0-16,6-1 0 0,0 0 0 0,1 3 8 15,-4 0-8-15,3 0 0 0,3 0 0 0,7 0 0 16,-4 0 8-16,6 0 0 0,3 0 0 0,3-3 0 15,3 3-8-15,0-3 0 0,3 3 0 0,1-3-8 16,2 3 8-16,0-2-8 0,3 2 8 0,0 0-8 16,3-8 8-16,3 5-12 0,-3 5 12 0,0-2-12 0,0 0 12 15,3 0-8-15,0 0 8 0,-3 3-8 0,3-1 8 0,0 4 0 16,0 1 0-16,0 1 0 0,2 5 0 0,-2 1 0 16,0 4 0-16,0 1 0 0,0-1 0 15,3 3 0-15,0 3-11 0,0 0 11 0,0 2 0 0,3 0-9 16,3 3 9-16,-3 0 0 0,3 1 0 0,0-1 0 15,0-3 0-15,0 3 0 0,-1-3 0 0,-2 1-8 16,0-3 8-16,0-3-8 0,-3-3 8 0,-3 1 0 16,0-4 0-16,3 1 0 0,-3 0 0 0,0-5 0 15,-3-1 8-15,0 1-8 0,0-6 8 0,0 0-8 0,-3-2 8 16,3-3-8 0,0-1-78-16,0-1-20 0,3-4-4 0,-3-2-1005 0</inkml:trace>
  <inkml:trace contextRef="#ctx0" brushRef="#br0" timeOffset="7041.95">16793 13388 1713 0,'-30'0'48'0,"21"0"12"0,0 0-48 0,3 0-12 0,0-3 0 0,0 3 0 15,-6 0 71-15,6-2 12 0,6 2 2 0,0 0 1 16,-12-3-38-16,6 3-7 0,6 0-1 0,0 0-1 15,0 0-18-15,0 0-3 0,0 0-1 0,0 0 0 16,0 0-17-16,0 0 8 0,0 8-8 0,0 3 0 16,6 2 12-16,-3 5-12 0,-9 3 12 0,0 9-12 15,3 4 18-15,1 3-3 0,2 5-1 0,-6 1 0 16,-3 2-14-16,0 2-15 0,9 6 3 0,-3 0 1 16,-3-3 20-16,0 3 4 0,6-5 1 0,0 0 0 15,0-4-14-15,-3-1-12 0,3-3 3 0,3-3 0 16,6-6 9-16,-3 1 0 0,-6-5 0 0,6-1-8 15,6-2-18 1,-1-8-3-16,-5-6-1 0,0-2 0 0,3-8-127 0,3-8-26 16,12-8-5-16</inkml:trace>
  <inkml:trace contextRef="#ctx0" brushRef="#br0" timeOffset="7515.26">16915 13253 2016 0,'0'0'57'0,"0"0"12"0,12-5-55 0,-1-3-14 15,1-3 0-15,3 1 0 0,9-1 29 0,3 0 3 0,3 1 1 0,2-1 0 16,1 1-3-16,6-1-1 0,8 3 0 0,4 0 0 16,-6 3-17-16,2-3-3 0,4 3-1 0,0-1 0 15,-7 1 6-15,4 5 1 0,2-3 0 16,1 6 0-16,-3 2-15 0,-4 1-13 0,-8 4 2 15,-3 1 1-15,-6 2 10 0,-4 3 0 0,-2 2 0 0,-3 1 0 16,-3 2 0-16,0 0 11 0,-6 3-11 0,0 3 12 16,-3-1 10-16,0 1 2 0,0 2 1 0,-1 0 0 15,-2 0 0-15,0 3 0 0,0-3 0 0,0 0 0 16,3 0 1-16,-3 0 0 0,-3 0 0 0,6 0 0 16,-3-2-13-16,-3-1-2 0,3 1-1 0,-3-4 0 15,0 1 5-15,3-3 1 0,0 3 0 0,-3-3 0 16,0 1 0-16,3-1 1 0,-3-3 0 0,0-2 0 15,0 0-7-15,0-5-2 0,0 2 0 0,0-3 0 16,0 1 0-16,0-3 0 0,-3 0 0 0,-3 0 0 16,0 0 7-16,-3 0 1 0,-3 0 0 0,1 0 0 15,-4 2-4-15,-6 1 0 0,-6-1 0 0,3 3 0 16,-3 1-12-16,-5 2 0 0,-10-1 0 0,0 4 0 0,1-3 0 16,-4 2 0-16,3 1 0 0,-5-1 0 0,-4 1 0 0,3-1 0 15,1-2 0-15,-7 3 0 0,-2-3-17 0,2-3 0 16,7-5 0-16,2-3-1219 15</inkml:trace>
  <inkml:trace contextRef="#ctx0" brushRef="#br0" timeOffset="36736.51">14295 7705 626 0,'0'0'13'0,"-6"-3"3"0,3-2 1 0,3 5 2 0,0-6-19 0</inkml:trace>
  <inkml:trace contextRef="#ctx0" brushRef="#br0" timeOffset="37205.78">14370 7379 1263 0,'0'0'28'0,"0"0"5"0,0 0 2 0,0 0 1 0,0 0-36 0,0 0 0 0,0 0 0 0,0 0 0 16,0 0 47-16,0 0 2 0,0 0 1 0,0 0 0 15,0 0-4-15,0 0-1 0,0 0 0 0,0 0 0 16,3 8-9-16,0 3-3 0,0-1 0 0,0 4 0 16,0-1-13-16,0 5-4 0,0 1 0 0,-3 2 0 15,3 0-3-15,-3 3-1 0,0 0 0 0,0 5 0 16,0 3 2-16,0-1 0 0,0 1 0 0,0 5 0 16,-3 3 2-16,3 5 1 0,-3 0 0 0,0 0 0 15,0 8-1-15,0-3-1 0,0 8 0 0,-3 0 0 16,0 3 2-16,0 3 1 0,0-1 0 0,0 1 0 0,0-1-18 15,3 1 0-15,-3 2 0 0,0-3-9 0,0 1 9 16,3-3 0-16,3-3 0 0,-3-2 8 0,0 2-8 0,3-3 0 16,0 4 0-16,0-4 0 0,-3-2 14 0,3 0-2 15,0-3 0-15,0-2 0 0,3-1 2 0,0-2 0 16,0 0 0-16,0-2 0 0,0-4-6 0,0-2 0 16,3-5-8-16,-3-3 12 0,3-2-12 0,0-1 0 15,3-5 0-15,-3-2 0 0,0-6 0 0,0 0 0 16,0 1-13-16,-3-9 4 15,3 3-21-15,-3-6-4 0,3 4-1 0,-6-6 0 16,0 0-6-16,0 0-2 0,0 5 0 0,0-5 0 0,0 0 17 0,0 0 3 0,0 5 1 0,0-5-518 16,-6 3-104-16</inkml:trace>
  <inkml:trace contextRef="#ctx0" brushRef="#br0" timeOffset="38233.34">14539 7485 1375 0,'0'0'30'0,"0"0"6"0,0 0 2 0,0 0 1 0,0 0-31 0,0 0-8 16,0 0 0-16,0 0 0 0,0 0 49 0,0 0 9 15,0 0 2-15,0 0 0 0,0 0-19 0,0 0-3 16,-3 0-1-16,3 0 0 0,0 0 2 0,-3 3 0 16,0-1 0-16,3-2 0 0,0 0-7 0,0 0-2 15,0 0 0-15,0 0 0 0,0 0-22 0,9 0-8 16,0 0 0-16,3 0 0 0,0-2 0 0,3-4 0 0,3 1 0 15,3 0-10-15,0 0 10 0,-1-1 0 16,4-2-9-16,0 0 9 0,3 0 0 0,3 3 0 16,-7-3 0-16,10 6 0 0,-3-4 0 0,3 1 0 0,-1 2 0 15,1 1 0-15,-3 2 0 0,0 2 0 0,-1-2-9 16,-2 0 9-16,0 3 0 0,0-3 0 0,0 3 0 0,-1-3 0 16,-2 0 0-16,3 0 0 0,0 0-8 0,0 0 8 15,-1 0 0-15,-2 0 0 0,-3-3 0 0,3 3 0 16,-3-3 11-16,-1 3-1 0,-5 0 0 0,0-2 0 15,0 2 8-15,-6 0 2 0,-3 0 0 0,-6 0 0 16,0 0 14-16,0 0 3 0,0 0 1 0,6 5 0 16,-6 3 8-16,0 0 2 0,0 0 0 0,0 0 0 15,-3 2-13-15,0 1-3 0,0-1 0 0,0 4 0 16,0-4-14-16,0 1-3 0,0 2-1 0,0-2 0 16,3 2-14-16,0-2 0 0,-3 2 0 0,6-3 0 15,-3 4 8-15,0-1-8 0,3 0 0 0,-3 3 0 16,0-3 0-16,3 6 0 0,0-3 0 0,-3 2 0 15,3-5 0-15,0 6 0 0,0-1 0 0,-3 3 0 0,0 1 0 16,3-1 0-16,0 5 0 0,3 1 0 0,-3 2 0 0,3 5 0 16,-3 1 0-16,3 4 0 0,0-2 0 15,0 3 0-15,0 0 0 0,0-1 0 0,0 4 0 0,-1-1 0 16,1-2 0-16,0-1 0 0,0 4 0 0,-3-4 0 16,3 1 0-16,-3 2 0 0,0-2 0 0,3 3 0 15,-3 1 0-15,-3-1 0 0,3-3 0 0,0 2 8 16,0-2-8-16,-3 2 9 0,3-2-9 0,0-3 8 15,-3 2-8-15,3 1 8 0,0 2-8 0,-3 1 0 16,3-4 0-16,3 1 8 0,-3 0-8 0,0-3 0 16,3 0 0-16,0 0 8 0,-3 0-8 0,3 0 0 0,-3 0 0 15,3 0 0-15,-3-3 0 0,3 1 0 0,0-1 0 16,-1 1 0-16,-2-4 0 0,0-2 0 0,0-2 0 16,0-1 0-16,0 1 8 0,0-3-8 0,0-3 8 0,0-3-8 15,-3-2 0-15,0 0 8 0,0 0-8 0,0-3 0 16,-3 0 21-16,0-2-1 0,0-3 0 0,-3 0 0 15,0 0-2-15,0-3-1 0,-2-2 0 0,-1 2 0 16,-3-5-5-16,0 0 0 0,0 0-1 0,0 0 0 16,-6 0-11-16,0-5 0 0,0-1 0 0,-2 4 0 15,-4-4-16-15,-3 4 5 0,-3-3 1 0,0-1 0 16,1 4 10-16,-1-4-8 0,-3-2 8 0,0 3-8 16,1-3 8-16,-4-2 0 0,0 2 0 0,-5 0 0 15,-4 2 0-15,0-2 0 0,-5 1 0 0,2-1 0 16,0 2 0-16,1 1 0 0,2 0 0 0,3-1 0 15,-2 1 0-15,-1 0 0 0,1 2 0 0,2 1 0 0,0-1 0 16,6 3 0-16,-2 0 0 0,5 0-8 0,3 0 8 16,1 0 0-16,5 0 0 0,0 3 0 0,6-1-10 0,3 1 10 15,6-3-12-15,-3 2 12 0,6-2-17 0,6 0 3 16,0 0 1-16,0 0 0 16,0 0-111-16,6-5-23 0,0-3-4 0,3-5-868 15</inkml:trace>
  <inkml:trace contextRef="#ctx0" brushRef="#br0" timeOffset="39440.08">14935 7559 1717 0,'0'0'37'0,"0"0"8"0,0 0 2 0,-6 3 2 0,3-3-39 0,3 0-10 0,0 0 0 0,0 0 0 15,0 0 43-15,-3-5 6 0,3-3 2 0,0-3 0 16,3-2-35-16,-3-3-8 0,3-5 0 0,3-8-8 0,0-3 0 15,0-5 0-15,0-6 0 0,0 1 0 0,0-8 0 16,3 2 0-16,0-5 0 0,0 0 0 16,-3 3 12-16,0 0-4 0,0-3 0 0,0 3-8 15,-3-1 16-15,3 6-4 0,0 3-1 0,-4 2 0 0,-2 3 4 16,0 3 1-16,0 2 0 0,3 3 0 0,-6 3-8 0,3 5 0 16,-2-3-8-16,2 5 12 0,-3 3-4 0,0 3 0 15,-3 0-8-15,3 2 12 0,3 3-12 0,-3 0 11 16,0 3-11-16,0-3 10 0,-6 3-10 0,6-3 0 15,0 3-10-15,-3 2 10 16,0-2-64-16,0 2-6 0,0 0-2 0,3 1-506 16,3 2-102-16</inkml:trace>
  <inkml:trace contextRef="#ctx0" brushRef="#br0" timeOffset="39667.15">14682 6546 2019 0,'0'0'44'0,"0"0"10"0,0 0 2 0,0 0 0 0,0 0-44 0,3-5-12 0,0-6 0 0,3-2 0 15,6-3-12-15,3-3-5 0,6-5-1 0,0 1 0 16,5-4 18-16,1 1-10 0,3 2 10 0,-3 0-8 16,0 3 0-16,-1 5 0 0,1 0 0 0,-3 8 0 31,0 0-20-31,-6 6-3 0,-1 2-1 0,1 8 0 0,-6 2-19 15,0 3-4-15,-6 9-1 0,0 4 0 0,0 3 42 0,-3 3 14 0,-3 2-9 0,0-2-463 16,-3 2-92-16</inkml:trace>
  <inkml:trace contextRef="#ctx0" brushRef="#br0" timeOffset="40524.32">14361 3924 1450 0,'0'0'32'0,"0"0"6"0,-3 0 2 0,-3 0 1 0,6 0-33 0,-3 2-8 0,-3-2 0 0,0 3 0 15,0 0 48-15,0-1 8 0,3 1 2 0,-3 2 0 16,3-2-10-16,0 2-3 0,0 1 0 0,-3 1 0 16,3 1-25-16,3 3-6 0,0 2-1 0,0 3 0 15,0 5-13-15,0 3 9 0,0 0-9 0,0 5 8 16,3 3-8-16,-3-1 0 0,6 7 0 0,-6-1 0 16,3 2 0-16,-3 4 0 0,0-1 0 0,0 3 0 15,-3 3 0-15,0-1 0 0,0 6 0 0,0 0 0 16,0 5 18-16,-3 0-2 0,0 1 0 0,0 1 0 15,0 4 5-15,1 2 1 0,-1-2 0 0,0-1 0 16,0-2-9-16,3 0-1 0,-3-3-1 0,0 0 0 16,3 0-11-16,0-5 0 0,-3 3 9 0,3-6-9 15,-3-5 0-15,0 0 8 0,3-3-8 0,-3 1 0 0,3-3 0 16,-3 2 8-16,0 0-8 0,0-5 0 0,3-2 0 16,-3-6 0-16,3 0 0 0,0-3 8 0,0-5-8 15,0-2-8-15,-3-3 8 0,6-6-12 16,0-2-33-16,0 0-7 0,0-8-2 0,0 0 0 15,6-10-96-15,-3-9-19 0,3-5-4 0</inkml:trace>
  <inkml:trace contextRef="#ctx0" brushRef="#br0" timeOffset="41441.89">14349 4045 1710 0,'0'0'37'0,"0"0"8"0,0 0 2 0,0 0 1 0,-3-2-38 0,3 2-10 0,0 0 0 0,0 0 0 16,0 0 71-16,0 0 12 0,0 0 2 0,0 0 1 15,0 0-67-15,0 0-19 0,0 0 0 0,6-5 8 16,3 2-8-16,3-2 0 0,-3-3 0 0,6 2 0 15,2-2 0-15,1 3 0 0,3-3 0 0,0-2 0 16,3 2 0-16,0-3 0 0,2 3 0 0,1 0 0 16,0-2 0-16,0 2 0 0,2 0 0 0,1 0 0 15,3 0-14-15,0 0-5 0,2 3-1 0,4 2 0 0,0-2 7 16,0 2 1-16,-1 0 0 0,1 3 0 0,-3 3 12 16,-4 0 0-16,-2-1 0 0,0 4 0 0,0-1 0 15,-4-2 0-15,1 2 0 0,0-2 10 0,-3 2-10 0,0 0 0 16,-1-2 0-16,-5 2-11 0,0 0 11 0,-3 1 0 15,0-1 8-15,-3 0-8 0,-3-2 27 0,3 2 1 16,0-2 0-16,-3-1 0 0,-1-2-7 0,-8 0-1 16,9 3 0-16,-3 0 0 0,0-1-6 0,-6-2-2 15,0 0 0-15,0 0 0 0,0 0 16 0,0 0 4 16,0 0 0-16,0 0 0 0,0 0 0 0,0 0 0 16,0 0 0-16,0 0 0 0,0 0 0 0,0 6 0 15,-6 2 0-15,3-3 0 0,0 3-20 0,-3-3-3 16,6 3-1-16,-3 3 0 0,3-1-8 0,0 3 0 15,0 1 0-15,0-1 0 0,3 3 0 0,0 5-11 0,0-2 3 16,0 4 0-16,0 6 8 0,3 1 0 0,-3 1 0 0,3 4 0 16,0-1 0-16,0 6 0 0,-3-3 0 0,3 5 0 15,-3 3 0-15,3 5 0 0,0-2 0 0,3 5 0 16,-3-3 0-16,0 3 0 0,3-3 0 0,0 1 0 16,0 4 0-16,-1-2 0 0,1 3 0 0,0-1 0 15,0 1 0-15,0-3 0 0,0 0 0 0,0 0 0 16,0-1 0-16,3-1 0 0,-3 2 0 0,-3 0 0 15,0-3 0-15,0-3 0 0,0 1 0 0,-3-3 0 16,0-3 0-16,0 1 9 0,0-1-1 0,0-2-8 16,0-1 13-16,-3 1-4 0,0 0-1 0,2-6 0 15,-2 1 4-15,0-4 1 0,0-2 0 0,-2 1 0 16,2-7-4-16,0 1-1 0,0-3 0 0,-3-5 0 0,3 0 0 16,0-5 0-16,-3-1 0 0,0-2 0 0,-3 0 10 15,3-3 2-15,-3 1 0 0,3-4 0 0,-3 1-8 16,0 0 0-16,0-1-1 0,0-2 0 0,-3 0-2 0,3-2 0 15,-6 2 0-15,0-3 0 0,0 3-9 0,0-3 0 16,-5 1 0-16,-4-1 0 0,3 0 0 0,-6 1 0 16,0 2 0-16,-3-3 0 0,-2 3 0 0,-4 0-12 15,3-2 2-15,-3-1 1 0,-2 0 9 0,-1 1 0 16,0 2-9-16,-2-3 9 0,-4 0 0 0,-3 3 0 16,-2-2 0-16,-1 2 0 0,3-3 0 0,1 0 0 15,2 3 0-15,0-2 0 0,1 2 0 0,2-3 0 16,-3 0 0-16,7 1 0 0,-1-1-11 0,0 3 3 0,0 0 0 15,7 0 0-15,5 0 8 0,6 3 0 0,-3-3 0 0,6 2 0 32,3 1-28-32,0-3-3 0,12 0-1 0,0 0 0 15,0 0-102-15,0-8-21 0,6 0-4 0,3-2-837 0</inkml:trace>
  <inkml:trace contextRef="#ctx0" brushRef="#br0" timeOffset="42463.36">14441 3881 1108 0,'-9'3'24'0,"9"-3"6"0,0 0 1 0,-6-3 0 0,-3 1-31 0,0-1 0 0,3 3 0 0,1 0 0 15,-4-2 79-15,3-1 9 0,0 0 3 0,0 1 0 16,-3 2-23-16,6 0-5 0,-6 0-1 0,6 0 0 16,-3 2-10-16,0 4-1 0,3-4-1 0,0 6 0 15,0 0-21-15,0 5-4 0,0 0-1 0,3 3 0 16,0 6-11-16,0 1-2 0,0 6-1 0,0 6 0 16,0 2-10-16,0 3 0 0,0 5 9 0,0 0-9 15,-3 2 16-15,3 3-2 0,-3 1 0 0,0-1 0 16,0 3-14-16,3 0-13 0,-3 2 2 0,3-2 1 15,0-2 10-15,0-1 11 0,3 0-3 0,0 3 0 16,-3 0-8-16,3 0 0 0,0 2 0 0,0 1 0 16,-3 0 12-16,3-4-2 0,0-1-1 0,0 2 0 15,0-6 2-15,3 4 0 0,-3-1 0 0,3-3 0 16,-3-2-3-16,3 0-8 0,0 0 12 0,0-2-4 16,-3-6-8-16,3 0 0 0,-3 0 9 0,0-3-9 15,3 1 11-15,-6-1-3 0,0 0 0 0,0-4 0 0,0 1 5 16,0-2 1-16,0 3 0 0,-3-3 0 0,0-5 2 15,3 0 0-15,0-3 0 0,-3 3 0 0,0-6-6 0,3-2-1 16,0 0 0-16,0-3 0 0,0-2-9 0,0-3 0 16,3 0 0-16,-3-8 0 0,0 0-13 0,0 0-8 15,0 0-2-15,0 0 0 16,6 2-46-16,0-4-10 0,0-4-1 0,-1-1-528 16,1-4-106-16</inkml:trace>
  <inkml:trace contextRef="#ctx0" brushRef="#br0" timeOffset="47324.74">806 9874 1792 0,'8'-16'40'0,"-8"6"8"0,3-1 1 0,6 1 1 0,-6 2-40 0,3-3-10 0,-6 1 0 0,6 2 0 16,0-3 94-16,3 3 17 0,-6 0 3 0,3 0 1 16,6 3-65-16,-3 0-13 0,-3-1-2 0,9 1-1 15,-3 0-34-15,5-1 0 0,4 4 0 0,0-1-12 16,9-2 12-16,0 2-11 0,-1-2 11 0,7 2-10 16,0 1 10-16,6 2 0 0,-1 0-9 0,7 0 9 15,-3 0 0-15,2 2 0 0,-2 1 0 0,11 0 0 16,-2-1-9-16,5 1 9 0,4 2 0 0,5 0 0 15,-2-2-9-15,5 2 9 0,4-2 0 0,-1 0-9 16,10 5 9-16,2-6 0 0,-6 1 0 0,4 0 0 16,5-1 0-16,-3 1 0 0,3 2 0 0,1 0 0 15,-7-2 0-15,3 2 0 0,4-2 0 0,-1 0 0 16,-6-1 0-16,1 1 11 0,-7 0-3 0,3-3 0 0,-2 2-8 16,-4 1 0-16,-2-3 0 0,-4 0 0 0,-2-3 0 0,2 1 8 15,-5-1 2-15,-4 0 0 0,4 3 1 16,-7-5 0-16,-2 0 0 0,-4 2 0 0,-8-2-1 15,0 2 0-15,-10-2 0 0,-2 2 0 0,-6 1 14 0,-3-1 4 16,-6 0 0-16,-3 1 0 0,0-1 0 0,-6 0 1 16,-6-2 0-16,0 0 0 0,-3-1 31 0,-3-1 5 15,0-1 2-15,-3 0 0 0,0 0-39 0,0-6-7 16,0 4-1-16,-3-3-1 0,3-6-11 0,3-2-8 16,-3-3 9-16,3-5-9 0,0 0 12 0,0-5-4 15,0-3-8-15,3-3 12 0,3-3-12 0,-3 1 0 16,0-3-9-16,1-5 9 0,-1 0 0 0,0-1 0 0,-3-2-8 15,0 6 8-15,-3-1 0 0,-3 1 0 0,0-1 0 16,-3 6 0-16,0-3 0 0,0 5 0 0,0 3 0 0,0 5 0 16,-5 0 0-16,2 6 0 0,0-1 12 0,3 4-12 15,0 2 20-15,0 5-4 0,0-3 0 0,1 1 0 16,-1 2-16-16,0 5 8 0,3 1-8 0,-3-1 0 16,0 3 0-16,-3 0 0 0,0 0 0 0,1 0 0 15,-4 3 0-15,0 2-14 0,-3-2 1 0,-6 5 0 16,0-3-9-16,-2 1-2 0,-7 2 0 0,0 0 0 15,-2 0 11-15,-1 0 1 0,-3 2 1 0,-2-2 0 16,-4 0 11-16,-2 0 0 0,-7 3 0 0,-2-3-8 16,-4 5 8-16,-5-2 0 0,2 2 0 0,-5 3 0 15,-7-3 0-15,-2 3 0 0,0 3 0 0,-7 0 0 16,4-1 0-16,-6 1 0 0,0 2 8 0,2-2-8 16,1 2 8-16,6-3-8 0,-10 1 8 0,7 0-8 0,3-1 24 0,-1 1 0 15,10-3 0-15,-4-3 0 0,1-2-24 0,6-1-15 16,2 1 3-16,4-3 0 0,5 0 12 0,4-3 8 15,2-2 0-15,3 0-8 0,1-1 12 0,8-2-12 16,0-2 12-16,1 2-12 0,11 3 12 0,-6-1-12 16,7 1 12-16,-1-3-12 0,6 3 9 0,3-1-9 15,3 1 0-15,3 0 9 0,1 5-9 0,-1-3 0 16,6 3 0-16,-3 3 0 0,3 0 0 0,3 2 0 16,-3 0-12-16,3 3 12 0,0 3-16 0,3 2 5 15,-3 3 1-15,0 0 0 0,6 5-3 0,-6 3-1 16,3 2 0-16,3 1 0 0,0-1 5 0,0 3 1 0,0 0 0 15,9 3 0-15,-3 0 8 0,3 2-12 0,3 0 12 16,3 4-12-16,-6-1 12 0,3 2-10 0,3 1 10 16,-1 0-10-16,-2 2 10 0,6 0 0 0,-6 1 0 0,-3-1 0 15,3 0 0-15,-3-2 0 0,-6 2 0 0,3 3 0 16,-3-2 0-16,6 2 0 0,-9 0 0 0,0-6 0 16,-6 1 0-16,3 0 0 0,0-3 0 0,-6-3 0 15,0 0 0-15,6-4 0 0,-6-4 0 0,3-5 0 16,-3 0 0-16,3-2 8 0,6-3-8 0,-6-6 8 15,3-2-8-15,3 0 11 0,0-8-11 0,0 0 12 16,9 0-12-16,3-2 0 0,0-1-10 0,6-5 10 16,12-3-26-16,-1-4 1 0,16-7 0 0</inkml:trace>
  <inkml:trace contextRef="#ctx0" brushRef="#br0" timeOffset="49792.86">15575 3858 1134 0,'-18'2'24'0,"9"-2"6"0,1-2 1 0,-1 2 1 0,0-3-32 0,0 3 0 0,0-3 0 0,3 3 0 15,6 0 61-15,-6-2 6 0,0-1 1 0,6 3 0 16,0 0-39-16,-3-3-7 0,-3 1-2 0,3-1 0 15,0 3 15-15,3 0 2 0,0 0 1 0,-3 0 0 16,-3 3-5-16,6-3-1 0,0 5 0 0,-3 3 0 16,0 3 1-16,0 2 0 0,-3 3 0 0,3 7 0 15,0 1-16-15,-3 8-3 0,0 2-1 0,3 6 0 16,0 2-13-16,-3 3 11 0,3 6-11 0,1 2 10 16,2 0-10-16,0 2 0 0,-3 3 0 0,3-2 8 15,0 2-8-15,0 0 0 0,3-2 0 0,-3-1 0 16,0-2 0-16,2 0 0 0,-2 0 0 0,3 0 8 15,0 3-8-15,0-1 0 0,-3 1 0 0,-3-3 0 0,3 2 0 16,-3-2 10-16,0-3-10 0,1 1 10 0,-1-1 19 16,-3 0 4-16,0-2 1 0,0 0 0 0,3-4 0 15,0 1 0-15,-3 0 0 0,0-2 0 0,0-1-11 16,0 0-3-16,3 1 0 0,-3-4 0 0,6-4-7 0,-3 2-1 16,-3-3-1-16,6-5 0 0,0 1-11 0,0-4 0 15,6-5 0-15,-3 0 0 0,0 0 0 0,3-7 0 16,0-1 0-16,0-2 0 15,3-1-29-15,-3-2 1 0,-6-8 1 0,6 5 0 16,3-2-80-16,-3 0-16 0,-6-3-3 0,8 0-710 16</inkml:trace>
  <inkml:trace contextRef="#ctx0" brushRef="#br0" timeOffset="52056.02">14605 14192 1227 0,'0'0'27'0,"-6"-2"5"0,0-1 2 0,0 0 1 0,-3 1-35 0,3-1 0 0,0 0 0 16,0 1 0-16,0-4 94 0,0 4 12 16,0-1 2-16,6 3 1 0,-3-5-34 0,3 2-7 0,-6 1-2 15,6 2 0-15,0 0-39 0,0 0-8 0,6-6-2 16,3 1 0-16,-3 2-17 0,6-2 0 0,3 5-13 16,-3-3 5-1,3 3-15-15,0 3-2 0,3 0-1 0,2-1 0 0,1 1 2 0,0 2 1 0,0 1 0 16,3-1 0-16,0 0 10 0,2 0 1 0,-2 3 1 0,3 0 0 15,0 0 11-15,3 0 0 0,-7 3-9 0,4-3 9 16,-3 0 0-16,3-3 0 0,-3 0 0 0,-1 1 0 16,-2-4 0-16,3 1 0 0,-6-6 12 0,0 3-4 15,-3-2 8-15,-1-1 2 0,-2 0 0 0,-3 1 0 16,-3-4 12-16,-6 6 2 0,0-5 1 0,0 0 0 16,-6-1 11-16,0-2 1 0,-9 3 1 0,-2 3 0 15,-4-4-30-15,-6 6-7 0,-6-2-1 0,-5 2 0 16,-4 2-16-16,-3-2-4 0,1 6-1 0,-4-4 0 15,-3 1 13-15,4-1 0 0,-1 1 0 0,-3 2 0 16,1-2-8-16,2 2 8 0,7 1 0 0,-1-4-9 16,6 1 30-16,3 0 7 0,7-1 0 0,2 1 1 15,3-3-1-15,9-3 0 0,0 3 0 0,3-2 0 0,9 2-12 16,0 0-4-16,3-6 0 0,6 4 0 0,3-4-12 16,3 1 0-16,6 0 0 0,3-1 0 0,2 1-11 15,7 3-1-15,3-4-1 0,3 1 0 0,-1 0 13 0,-2-3 0 16,3 2 0-16,-4 1 0 0,4 0 0 0,0 0 0 15,-1-1 0-15,1 4 0 0,0-1 0 0,-3 3 8 16,-4-3-8-16,-2 3 0 0,0 0 0 0,-3 3 0 16,-1-3 0-16,-5 3 0 0,3-1 8 0,-3-2-8 15,0 3 0-15,-6-3 0 0,3 0 0 0,-4 0 0 16,-2-3 8-16,0 3-8 0,0-2 0 0,-3-1 0 16,0 3 0-16,-3-3 0 0,0 1 8 0,-6 2-8 0,0 0 9 15,0 0-9-15,0 0 16 0,0 0-2 0,-6-6-1 16,0 1 0-16,-3 2 1 0,-3 1 0 0,0 2 0 0,-3 2 0 15,-3-2-14-15,4 3 9 0,-4 0-9 0,-3-3 8 16,0 2-8-16,3 1 0 0,-3 0 0 16,4-1 0-16,-1 1 0 0,3 0 0 0,3-3 0 0,3 2 0 15,0-2 0-15,6 3 0 0,-3-3 0 0,6 0 0 16,0 0 0-16,0 0-9 0,0 0 9 0,12 0-13 16,3 0 3-16,3-3 1 0,3 1 0 0,-4-1 0 15,4-5 9-15,0 3 0 0,0-3 0 0,0 0-8 16,0-3 8-16,2 1 0 0,-2-1 0 0,0 1 0 15,0-4 0-15,-3 1 0 0,3 0 0 0,-6-3 0 16,2 3 9-16,-2 0-9 0,-6-1 12 0,3 1-12 16,0-3 12-16,-3 0-12 0,-3-2 12 0,3-1-12 15,-3 1 10-15,3-1-10 0,-3-2 8 0,0 0-8 0,-6 0 9 16,3 0-9-16,3-1 10 0,-6-1-10 0,0 1 0 16,0-1 8-16,0-1-8 0,-3 0 0 0,0 3 0 0,0 0 8 15,-6-1-8-15,3 4 0 0,0-1 14 0,-3 1-3 16,0-1-1-16,-3-2 0 0,0 5 8 0,0 0 2 15,-3 1 0-15,3 1 0 0,-2 1-20 0,2 3 8 16,0-4-8-16,0 4 0 0,0 2 8 0,0-3-8 16,3 3 0-16,-3 3 0 0,3-3 0 0,-3 3 0 15,3-3 0-15,0 3 0 0,1-1 0 0,-4 4 0 16,0-4 0-16,3 1 0 0,0 2 0 0,-3-2 0 16,-3 0 0-16,3 2 0 0,-3 1 11 0,0-4-11 15,-2 4 10-15,-4-1-10 0,0 0 17 0,0 1-2 0,0-1-1 16,0 3 0-16,-2 0 4 0,2 0 1 0,0 0 0 0,0 3 0 15,0-3-4-15,0 5-1 0,3-2 0 0,4-1 0 16,2 4-14-16,-3-4 11 0,0 3-11 0,3 1 10 16,0-1-10-16,0-2 0 0,3 2 0 0,0-2 0 15,0 2 0-15,3-2 0 0,1 2 0 0,-4-3 0 16,0 1 0-16,3 2 0 0,0-2 0 0,0 2 0 16,0 1 0-16,0-4 0 0,0 1 0 0,0 0 0 15,0 2 0-15,0 0 0 0,-3 0 0 0,3-2 0 16,-3 2 0-16,3 1 0 0,-6-1 0 0,3 3 0 15,4-3 0-15,-4 1 0 0,0-1 0 0,0 3 0 16,0 0 0-16,0 0 0 0,3 2 0 0,-3 1 0 16,3-1 0-16,0 1-9 0,3 0 9 0,0-1 0 15,0 3 0-15,0-2-8 0,3 2 8 0,0 0 0 0,0 3 0 16,0 0-8-16,3 0 8 0,-3 0 0 0,3 2 0 16,-3 1-8-16,-3-1 8 0,3 4 0 0,0 1 0 0,0-1 0 15,-3 1 0-15,0 4 0 0,0 2 0 0,-3 0 0 16,0-2 0-16,0-1 0 0,-3 3 0 0,1 0 0 15,-1 0 12-15,-3 0-3 0,-3 1-9 0,6-1-9 16,0-3 9-16,0 1-13 0,3-6 13 0,-3 3 0 16,3-1 0-16,0-4 0 0,0-1 0 0,3-2 0 15,0 0 0-15,3 0 0 0,-3 0 0 0,3-6 0 16,0 1 0-16,3 0 0 0,-3-3 0 0,3-3 0 16,0-3 0-16,-3-2 0 0,0 0 0 0,0 0 0 15,9 6 0-15,-9-6 0 0,6-3 8 0,3 0-8 0,-6 1 0 16,6-3 0-16,-3 2 0 0,3-2 10 0,-3-1-10 0,3 1 8 15,0 0-8-15,3-1 0 0,-3 1 0 16,2 3 0-16,4-1 0 0,0-2-14 0,3 2 5 0,3-2 1 16,-3 2 0-16,6 0 0 0,-4 1 0 0,4-1 0 15,3 3-3-15,0-3 0 0,0 3 0 0,-1 0 0 16,4-2-1-16,0-1 0 0,0 3 0 0,2-3 0 16,1 3 12-16,-3-2-8 0,3 2 8 0,-4-3-8 15,1 1 8-15,-3-1 0 0,-3 3 0 0,-3-3-8 16,-1 1 8-16,-2-1 0 0,0 3 0 0,-6 0 0 15,0 0 0-15,-3 0 0 0,0 0 0 0,0-3 8 16,-9 3-8-16,6 0 0 0,0 0 0 0,-6 0 0 16,0 0 0-16,9 0 8 0,-9 0-8 0,6-2 0 15,-6 2 0-15,0 0 9 0,0 0-9 0,3 0 0 16,2-3 8-16,-5 3-8 0,0 0 0 0,0 0 0 0,0 0 9 16,0 0-9-16,0 0 0 0,0-5 9 0,-2-1-1 15,2 6 0-15,0 0 0 0,-3-2 0 0,-3-4 0 16,3 4-8-16,-3-1 12 0,0-2-4 0,0 2-8 0,-3 3 8 15,3-2-8-15,6 2 8 0,-6-3-8 0,0 3 0 16,0 0 0-16,6 0 0 16,0 0-84-16,0 0-20 0,0 0-3 0,3-3-973 15</inkml:trace>
  <inkml:trace contextRef="#ctx0" brushRef="#br0" timeOffset="55145.1">14959 14023 1134 0,'-18'0'32'0,"9"0"8"0,-3 3-32 0,0-3-8 0,1 2 0 0,-1-2 0 0,0 0 104 0,0 0 20 16,0 0 4-16,0 0 1 0,6 0-51 0,0 0-10 15,-3-2-3-15,6 2 0 0,3 0-25 0,0 0-6 16,0 0-1-16,0 0 0 0,0 0-17 0,0 0-4 16,3-3-1-16,-3 3 0 0,6 0-11 0,3 0 0 15,0 3 0-15,3-1 0 16,-3 1-25-16,-9-3-1 0,9 3 0 0,0-1 0 15,0 3-130-15,0 1-27 0,-9-6-5 0</inkml:trace>
  <inkml:trace contextRef="#ctx0" brushRef="#br0" timeOffset="62113.52">14411 4543 507 0,'0'0'14'0,"0"0"4"0,3-5-18 0,0-1 0 0,-3-2 0 0,3 3 0 16,-3 5 50-16,0-5 6 0,6 0 2 0,-6-1 0 0,0 4 0 0,0 2 0 16,0 0 0-16,0 0 0 0,0 0 10 15,0 0 3-15,0 0 0 0,0 0 0 0,0 0-11 0,0 0-3 16,0 0 0-16,0 0 0 0,0 0-22 0,6 5-5 16,-3 3-1-16,0-3 0 0,-3 6-16 0,6-3-3 15,0 2-1-15,3 1 0 0,-3-1-1 0,0 6 0 16,3-3 0-16,0 6 0 0,-6-3 13 0,3 5 3 15,-3 0 0-15,0 0 0 0,0 1 5 0,-6 1 2 16,0 1 0-16,0 0 0 0,0 0-3 0,-3 0 0 16,0-3 0-16,0 3 0 0,0-1-5 0,0 1-2 15,0-5 0-15,0-3 0 0,3-1-12 0,3-1-9 16,-3-4 12-16,3 1-12 0,-3-8 0 0,3-3 0 0,0 0 0 16,12-8 0-1,0-6-104-15,3-7-28 0,3-8-6 0</inkml:trace>
  <inkml:trace contextRef="#ctx0" brushRef="#br0" timeOffset="63480.58">14557 4514 1270 0,'0'0'28'0,"0"0"5"0,-6 5 2 0,3-2 1 0,-3 2-28 0,0 0-8 0,6-5 0 0,-3 6 0 0,0-1 46 0,0 0 8 15,3-5 2-15,0 0 0 0,-2 8-29 0,-1 0-6 16,3-8-1-16,0 0 0 0,0 0-20 0,0 5 8 16,0-5-8-16,0 0 0 0,8 3 0 0,-8-3 0 15,6 3 0-15,-6-3 0 0,6-3 0 16,3 0 0-16,0-2 0 0,0 5 0 0,0-3 0 0,0 1 0 15,3-1 0-15,-3 0 0 0,0 1 0 0,0 2 0 16,0-3 0-16,3 1 0 0,-4 2 0 0,1 2 0 16,0-2 0-16,3 3 0 0,-3-3 0 0,0 2 11 15,0 4-3-15,0-4 0 0,-3-2 0 0,3 3 0 16,3 0 0-16,-3-1 0 0,0 1-8 0,3 0 0 16,2-3 0-16,-2-3 0 0,3 6 0 0,0-3 0 15,0-3 8-15,0 0-8 0,0 3 0 0,3-5 8 0,-4 2-8 16,4 1 0-16,-3-1 8 0,0 0-8 0,0 1 8 15,-3-1-8-15,0 1 11 0,-3 2-3 0,0 0-8 0,0 0 12 16,-1 0 4-16,-2 0 0 0,-6 0 0 0,0 0 0 16,0 0 8-16,9 2 3 0,-9-2 0 0,0 0 0 15,0 0 0-15,0 0 0 0,0 0 0 0,6 5 0 16,0 1-8-16,-6-6-2 0,9 2 0 0,-3 1 0 16,0-3-9-16,-6 0-8 0,6 0 9 0,3 0-9 15,0 0 9-15,-3 0-9 0,-6 0 8 0,9-3-8 16,-3 1 0-16,0 2 0 0,0 0 8 0,-6 0-8 15,0 0 0-15,9-3 0 0,-3-2 0 0,-6 5 8 16,0 0 3-16,0 0 0 0,6 2 0 0,-1-2 0 16,-5 0-11-16,0 0 0 0,0 0 0 0,6 6 0 15,-6-6 9-15,0 0 3 0,6 0 1 0,0 2 0 16,0-2-13-16,-6 0 11 0,9 0-11 0,0-2 10 0,-3 2-10 16,3 0 0-16,0 0 0 0,0 0 0 0,0 0 0 0,-3 0 8 15,6 0-8-15,0 0 0 0,-1 0 0 0,-2 0 0 16,0 0 0-16,3 0 0 0,-3 0 0 0,-9 0 0 15,0 0 0-15,15 0 0 0,0 0 0 0,-3 0 0 16,-12 0 0-16,12 0 0 0,-3 2 0 0,0 1 0 16,-3-3 0-16,-6 0 0 0,0 0 0 0,8 3 8 15,1-1-8-15,-9-2 0 0,0 0 8 0,6 6-8 16,-6-6 0-16,6 2 8 0,-6-2-8 0,0 0 10 16,0 0-10-16,9 3 10 0,0 0-10 0,-9-3 0 15,0 0 9-15,6 0-9 0,0 2 0 0,-6-2 9 16,0 0-9-16,0 0 0 0,0 0 20 0,0 0-2 0,6 3-1 15,-6-3 0-15,0 0-17 0,0 0-14 0,0 0 2 0,3 8 1 16,-3-3 11-16,3 0 8 0,0 1-8 0,-3-6 11 16,0 5 3-16,0 0 1 0,0 6 0 0,0-1 0 15,0-2-15-15,0 3 0 0,0-3 0 0,0 2 0 16,0 4 0-16,0-1 0 0,0-2 0 0,0-1 0 16,0 1 0-16,0 2 8 0,0-2-8 0,-3-1 0 15,3 1 0-15,-3-1 0 0,3-2 8 0,-3 3-8 16,0-1 0-16,0 1 0 0,0 0 0 0,3 2 0 15,0-3 0-15,-3-2 0 0,0 3 0 0,3-1 0 16,0-2 8-16,0 0-8 0,-3 0 0 0,6 0 0 16,-3 0 0-16,0-3 0 0,0 3 0 0,0-8 0 15,-3 6 8-15,3 2-8 0,-3-3 0 0,0 0 9 0,0 0-9 16,3-5 0-16,-3 6 9 0,0-4-9 0,0 4 9 16,3-6-9-16,-3 5 12 0,0 0-12 15,-3 1 14-15,3-1-4 0,0-2-1 0,3-3 0 0,0 0-9 16,-5 5 12-16,-1 0-12 0,6-5 12 0,-3 3-12 0,-3 2 12 15,3 0-12-15,-3-2 12 0,3 0-12 0,3-3 10 16,0 0-10-16,-9-3 10 0,0 6-1 0,3-3 0 16,6 0 0-16,-6 0 0 0,-3 0-9 0,9 0 12 15,-9 0-12-15,0 0 12 0,0-3-12 0,0 0 8 16,0 3-8-16,-3 0 8 0,4-2-8 0,-1 2 0 16,-3-3 9-16,0 3-9 0,-3 0 0 0,3 3 0 15,0-1 0-15,-3-2 8 0,0 0-8 0,3 3 0 16,-2 0 0-16,-1-3 0 0,-3 2 0 0,3-2 8 0,0 0-8 15,0 0 0-15,-3 0 0 0,3 0 9 0,-2 0-9 0,2-2 0 16,-3 2 8-16,0-3-8 0,0 0 0 16,0 1 0-16,3-1 10 0,0 0-10 0,1-2 8 0,-4 2-8 15,3 1 9-15,0 2-9 0,0-3 10 0,0 1-10 16,0 2 11-16,0 0-11 0,4 0 12 0,-1-3-12 16,0 3 8-16,-3 0-8 0,6 0 0 0,-3 0 0 15,0-3 8-15,3 3-8 0,-3 0 0 0,3 0 0 16,0 0 0-16,0 0 0 0,4 0 0 0,-4 0 0 15,3 0 0-15,-3 0 0 0,3 0 0 0,-3 0 0 16,3 3 0-16,0-3 0 0,-3 3 0 0,3-3 0 16,-3 2 0-16,3 1 0 0,0-1 0 0,3 1 0 15,-6-3-9-15,9 0 9 0,0 0-8 0,0 0 8 16,0 0-41-16,-3 5-3 16,0-2-1-16,6 2-697 0,0 1-139 0</inkml:trace>
  <inkml:trace contextRef="#ctx0" brushRef="#br0" timeOffset="66030.42">17254 11626 946 0,'12'2'20'0,"-12"-2"5"0,0 0 1 0,0 0 2 0,0 0-28 0,0 0 0 16,0 0 0-16,0 0 0 0,-6 6 64 0,0-1 8 15,6 0 2-15,-6 1 0 0,-6-1-22 0,3 3-4 0,6-3 0 0,3 6-1 16,-6-3-18-16,3 2-3 16,3 1-1-16,0 2 0 0,3-2 1 0,-6-1 0 15,-3 3 0-15,6-2 0 0,6 0-26 0,-3-1-14 0,-9 3 2 0,0-2 0 16,6 2 12-16,0 0 0 0,-3-2-10 0,-3 0 10 16,-2-3 0-16,8 0 0 0,3-1 0 0,-6 1 0 15,-3 0 0-15,6-8 0 0,0 0 0 0,0 0 0 16,0 0-18-16,0 0-6 0,0 0 0 0,6 0-412 15,2-5-81-15</inkml:trace>
  <inkml:trace contextRef="#ctx0" brushRef="#br0" timeOffset="66804.59">17186 11578 1087 0,'-18'3'24'0,"18"-3"4"0,0 0 2 0,0 0 1 0,0 0-31 0,0 0 0 16,9 2 0-16,3 1 0 0,2 0 28 0,-2-3-1 15,0 2 0-15,6-2 0 0,3 3-14 0,0-3-2 16,-3 3-1-16,2-3 0 0,4 0-10 0,-3 0 8 16,0 0-8-16,-3 0 8 0,0 0-8 0,2 2 12 15,4-2-12-15,-6 3 12 0,0-3-12 0,3 3 0 16,6-3 0-16,-1 0-11 0,1 0 11 0,0 0 11 15,0-3-3-15,-3 3 0 0,5-3 4 0,-5 1 1 16,-3-1 0-16,3 0 0 0,-3 3-2 0,0 0-1 16,-4-2 0-16,1 2 0 0,-3 0-10 0,-3 0 12 15,3 0-12-15,-3 2 12 0,0-2-12 0,0 0 0 16,-3 0 0-16,-1 0 8 0,1 3-8 0,-9-3 12 0,6 0-12 16,-6 0 12-16,0 0-12 0,9 3 10 0,-9-3-10 15,0 0 10-15,0 0-2 0,0 0 0 0,0 0 0 16,0 0 0-16,0 0 3 0,0 0 0 0,0 0 0 0,0 0 0 15,0 0 17-15,0 0 3 0,-6 8 1 0,3-3 0 16,-3 0-10-16,0 3-2 0,3-3 0 0,-2 3 0 16,2 0-12-16,0 0-8 0,-3 0 8 0,3 0-8 15,0 0 0-15,0 0 0 0,0 3 0 0,0 2 0 16,0-3 0-16,0 4 0 0,0-1 0 0,0 0 0 16,0 0 0-16,0 3 0 0,3-3 0 0,-3 1 0 15,-3 2 0-15,3-3 0 0,0 3 10 0,0-3-10 16,-3 0 27-16,3 0-1 0,-3-2 0 0,3 2 0 15,0 0-1-15,0-2 0 0,0-3 0 0,0 2 0 16,0-2-3-16,3-2-1 0,0-6 0 0,0 0 0 0,0 8-2 16,0-8-1-16,0 0 0 0,0 0 0 15,0 0-8-15,0 0-2 0,0 0 0 0,0 0 0 0,0 0-8 0,0 0 0 16,0 0 0-16,0 0 0 16,0 0 0-16,0 0 8 0,0 0-8 0,-9 0 8 0,6 0-8 0,-3 2 0 15,0-2 0-15,1 0 0 0,-1 0 8 0,-3 0-8 16,0 3 8-16,3-3-8 0,0 3 0 0,-3-3 0 15,0 2 0-15,0-2 0 0,0 3 0 0,0-3 0 16,-6 0 8-16,3 0-8 0,0 0 0 0,1 0 0 16,2 0 0-16,-3 0 8 0,-9 0-8 0,6-3 0 15,6 3 9-15,-3 0-9 0,-9 0 12 0,3-2-1 16,-2 2-1-16,5 0 0 0,0 0-10 0,-3-3 10 0,-3 3-10 16,3-3 10-16,6 3-10 0,-5 0 0 0,-4 0 0 0,3 0 0 15,0 0 0-15,0 3 0 0,-3 0 0 0,0-1 0 16,1 1 0-16,2 0 0 0,6-1 0 0,-6 1 0 15,0-3 0-15,6 2 0 0,9 1 0 0,3-3 0 16,-9 3-23-16,3-3 0 0,6 0 0 0,0 0-602 16,6 0-121-16</inkml:trace>
  <inkml:trace contextRef="#ctx0" brushRef="#br0" timeOffset="68787.02">14510 4630 1198 0,'-12'3'26'0,"12"-3"6"0,-6 5 0 0,0 0 3 0,0-2-35 0,6-3 0 0,0 0 0 0,0 0 0 15,0 0 18-15,0 0-3 0,0 0-1 0,6 3 0 16,0 2-14-16,3-2 0 0,-3 2 0 0,3-2 0 15,0-3 0-15,-1 0 0 0,-2 0 0 0,3 2 0 16,-3-2 8-16,3 3 4 0,-9-3 2 0,9 3 0 16,-9-3 4-16,9 2 1 0,3 1 0 0,-6-1 0 15,3 1-11-15,0 0-8 0,0-3 9 0,3 2-9 16,0-2 10-16,-4 3-10 0,4-3 10 0,0 0-10 16,3-3 11-16,0 1-11 0,0-4 12 0,3 1-12 15,0 3 9-15,5-4-9 0,-2 1 0 0,6 0 9 16,-3-3-9-16,3 2 8 0,-4-1-8 0,4 1 8 15,0-2-8-15,0 6 8 0,-3-4-8 0,-1 1 8 16,-2 0-8-16,-3 2 0 0,0 0 0 0,-3 1 8 16,0 2 0-16,-6 2-8 0,6-2 12 0,-3 6-4 15,-1-4 16-15,-2 4 4 0,0-1 0 0,0 0 0 0,0-2-5 16,3 2-1-16,-3-2 0 0,3 2 0 0,-3-2-10 16,6-1-3-16,-3 1 0 0,0-3 0 0,-1-3-1 15,4 1 0-15,0-1 0 0,0 1 0 0,0-1-8 0,0-2 0 16,-3-1 9-16,3 1-9 0,-3 0 12 0,-4-1-3 15,-2 4 0-15,3-1 0 0,-3 0 2 0,-6 3 0 16,0 0 0-16,6-2 0 0,-6 2 2 0,0 0 1 16,0 0 0-16,0 0 0 0,0 0 1 0,0 0 0 15,0 0 0-15,0 0 0 0,0 0-5 0,0 0-1 16,0 0 0-16,0 0 0 0,0 0 7 0,0 0 2 16,0 0 0-16,0 0 0 0,0 0-18 0,0 0 0 15,0 0-8-15,3 2 8 0,3 4 0 0,-6-6 0 0,0 0 11 16,0 5-3-16,3 3-8 0,0-3 0 0,0 3 8 15,3 0-8-15,-3 3 0 0,0-3 8 0,0 2-8 16,0 3 0-16,-3 1 0 0,3-1 0 0,3 0 0 0,-3 3 8 16,0 0-8-16,0 0 0 0,0-3 0 15,0 6 8-15,3-4-8 0,-3 1 0 0,0-2 0 0,0 1 0 16,-3-1 0-16,0 2 9 0,-3-1-9 0,3 4 10 16,0-6-10-16,-3 3 10 0,0-3-10 0,0 0 10 15,0-2 10-15,0 0 1 0,0-3 1 0,0 2 0 16,0-2-2-16,0-3-1 0,3-5 0 0,0 0 0 15,0 0-9-15,0 0-2 0,0 6 0 0,0-6 0 16,0 0 2-16,0 0 0 0,0 0 0 0,0 0 0 16,0 0-10-16,0 0 0 0,0 0 0 0,0 0 8 15,-6-3-8-15,0 0 8 0,-3 3-8 0,3 0 8 16,-3 0-8-16,0 0 0 0,-3 3 9 0,3 2-9 0,0-2 0 16,-2 2 8-16,-1 1-8 0,3-1 0 0,-3 3 0 15,3-3 0-15,-3-2 0 0,0 2 0 0,3 0 0 0,-3 1 0 16,3-1 0-16,0-2 8 0,0 4-8 0,1-4 0 15,-4 0 0-15,0 2 0 0,0 0 0 0,0-2 0 16,3 0 0-16,-6-1 0 0,3-2 0 0,-3 3 12 16,0-3-2-16,4 0-1 0,-4 0 1 0,0-3 0 15,-3 1 0-15,3 2 0 0,0-3 0 0,0 3 0 16,-3 0 0-16,1-3 0 0,-4 1-1 0,3 2 0 16,-3-3 0-16,0 3 0 0,0-3-9 0,0 3 8 15,4-2-8-15,-1 4 8 0,-3-2-8 0,0 3 0 16,3-3 0-16,0 0 8 0,3 3-8 0,1-3 0 0,-1 0 0 0,0-3 0 15,0 0 0-15,3 1 0 0,0 2 0 0,0-3 0 16,3 0 0-16,3-2 0 0,-3 3 0 0,3-1 0 16,1 3 0-16,-1-3 0 0,0 3 12 0,3 0-4 15,-3 0-8-15,6 0-14 0,0 0 3 0,0 0 1 16,-6 0 10-16,3 0 0 0,-3 0 0 0,6 0 0 16,0 0 0-16,-3 0-8 0,-3 0 8 0,6 0 0 15,0 0 0-15,-3 3 0 0,-3 0 0 0,6-3-8 16,0 0 8-16,0 0-13 0,0 0 5 0,0 0 8 15,0 0-46 1,0 0-2-16,0 0 0 0,0 0-646 0,0 0-130 0</inkml:trace>
  <inkml:trace contextRef="#ctx0" brushRef="#br0" timeOffset="75957.77">14429 5741 831 0,'0'0'18'0,"-3"-5"4"0,3-3 1 0,0-2 1 0,0-1-24 0,3 3 0 0,0-5 0 0,0 0 0 0,3-3 30 0,-3 0 2 16,0 0 0-16,0 0 0 0,3 3-16 0,0 0-4 15,-6-1 0-15,3 4 0 0,-3-1 32 0,0 1 7 16,-3-1 1-16,3 6 0 0,-3-3 12 0,3 8 4 16,0 0 0-16,-3-5 0 0,0 2-9 0,3 3-2 15,0 0 0-15,0 0 0 0,0 0-30 0,0 0-7 16,-3 5 0-16,0 6-1 0,-3-1-19 0,6 1-19 16,0 5 4-16,-3 0 1 0,3 2 14 0,-3 1 0 15,0 2 0-15,3 3 0 0,-3 0 0 0,0-1 0 16,0 4-10-16,0-1 10 0,-3 3 0 0,0 1 0 15,0 1 0-15,3-2 0 0,1 3 0 0,-4-3 0 16,6 0 0-16,-3-2 0 0,0-1 0 0,0-2 8 0,3-5-8 16,3 2 12-16,0 0-12 0,3-5-11 0,-3-3 3 15,2-2 0 1,1-1-40-16,0-2-8 0,0 0-2 0,3-3-390 0,0-2-79 0</inkml:trace>
  <inkml:trace contextRef="#ctx0" brushRef="#br0" timeOffset="76857.98">14441 5614 1080 0,'0'0'24'0,"0"0"4"0,0 0 2 0,0 0 0 0,-3-2-30 0,3 2 0 16,-6-5 0-16,6 5 0 0,0 0 53 0,0 0 5 15,0 0 1-15,9-6 0 0,3 1-31 0,-3 5-5 16,3-3-2-16,3-2 0 0,0 2-9 0,3-2-1 16,2 0-1-16,1 2 0 0,0 0-10 0,3 1 0 15,0 2 0-15,-4-3 8 0,4 1-24 0,0 2-4 16,-3-3-2-16,3 0 0 0,0 1 2 0,-1-1 1 15,1 0 0-15,0 3 0 0,0-2 7 0,0-1 2 16,-4 3 0-16,4-3 0 0,0 1 10 0,0-1 0 0,-3 3 0 16,3 0-8-16,-4 0 8 0,1 3 8 0,0-3-8 15,-3 2 11-15,-3-2-11 0,3 0 12 0,-3 0-12 16,-1 0 12-16,-2 3-4 0,0-3 0 0,-3 3 0 0,0-1 0 16,0 1 4-16,-3 0 1 0,0-1 0 0,3 1 0 15,-3-3-1-15,0 0 0 0,0 0 0 0,0 0 0 16,3-3-4-16,0 1-8 0,-1-4 11 0,1 4-11 15,3-1 11-15,-3 0-11 0,0-2 10 0,-9 5-10 16,0 0 0-16,6-3 0 0,0 1 0 0,-6 2 0 16,0 0 17-16,0 0-2 0,9 0-1 0,-9 0 0 15,0 0 14-15,0 0 4 0,0 0 0 0,3-3 0 16,-3 3-3-16,0 0 0 0,0 0 0 0,0 0 0 16,0 0-16-16,0 0-3 0,0 0-1 0,0 5 0 15,0-5-9-15,0 0 0 0,-3 8 0 0,3 0 8 16,0-8-8-16,-3 8 0 0,0-2 9 0,0 1-9 15,3 1 8-15,-3 3-8 0,0-3 8 0,3 3-8 0,0 2 11 16,0 0-3-16,0 0 0 0,0 6 0 0,0-3-8 16,3 2 0-16,0 3 0 0,3 3 8 0,-3-3-8 0,3 0 0 15,0 3 0-15,3 0 0 0,-6 0-12 0,6 0 1 16,-3 2 1-16,3-5 0 0,-3 3 10 0,0-3 0 16,2 0 0-16,-2 1 0 0,3-1 0 0,-3-5 8 15,-3 2-8-15,0-2 0 0,3-3 0 0,0 1 0 16,-6-4 0-16,3 1 8 0,0-1 4 0,-3 1 2 15,-3-6 0-15,6 3 0 0,-3-3 17 0,0-5 3 16,-3 8 1-16,0-2 0 0,0-4-11 0,3-2-1 16,0 0-1-16,0 0 0 0,0 6-10 0,0-6-3 0,0 0 0 15,0 0 0-15,0 0 1 0,0 0 0 0,0 0 0 16,0 0 0-16,0 0-2 0,-6-3 0 0,-3 0 0 16,0 1 0-16,0-1 0 0,1 0-8 0,-4 1 12 15,-3-1-4-15,0 3-8 0,-3 0 0 0,-3 0 0 0,-3 0 0 16,1 0 0-16,-4 3 0 0,-3-1 0 0,0 1 0 15,-6 0 0-15,4 2 0 0,-7-2 0 0,0 2 0 16,-2-3 0-16,-1 4 0 0,0-4 0 0,4 4 0 16,2-4 0-16,0 4 0 0,3-4 0 0,4 1 0 15,-1 0 0-15,0-3 0 0,0 2 0 0,7-2 0 16,2 6 0-16,0-6 0 0,3 5 12 0,3-5-4 16,3 2-8-16,0 1 0 0,6 0 0 0,0-1-645 15,3 4-122-15</inkml:trace>
  <inkml:trace contextRef="#ctx0" brushRef="#br0" timeOffset="83212.45">18016 8030 1418 0,'0'0'31'0,"-3"-8"6"0,0-2 2 0,0-6 1 0,0-3-32 0,-3-2-8 0,3-3 0 0,-3-2 0 0,3-6 70 0,-3-2 12 16,-3-6 2-16,3-5 1 0,-3-3-19 0,1-7-4 16,-1-1-1-16,3-7 0 0,0-9-12 0,0-2-2 15,0-3-1-15,3 1 0 0,3-9-8 0,0 0-2 16,3-2 0-16,3 2 0 0,0 9-11 0,3-4-2 16,-3 6-1-16,3 3 0 0,-4 2-7 0,4 3-2 15,-3 0 0-15,0 7 0 0,0 1 1 0,-3 5 0 16,0 3 0-16,0 0 0 0,-3 5-5 0,0 3-1 15,0 4 0-15,-3 4 0 0,3 0 3 0,-3 2 0 16,0 5 0-16,0 4 0 0,0-1-11 0,-3 5 0 16,3 3 0-16,0 1 0 0,0 1 0 0,0 4 0 15,3 2 0-15,0 0 0 16,0 0-119-16,0 3-29 0,3 2-5 0,-3 3-491 0,3-5-97 16</inkml:trace>
  <inkml:trace contextRef="#ctx0" brushRef="#br0" timeOffset="83479.45">17671 6207 1605 0,'9'0'35'0,"-3"-3"7"0,0 1 2 0,2-6 2 0,4-5-37 0,6-1-9 0,0-1 0 0,3-4 0 15,3 1 30-15,0-1 4 0,2-2 1 0,-2 0 0 16,6 0-19-16,-3-1-3 0,-3 4-1 0,2 2 0 15,-2 3-12-15,0 2 9 0,-3 1-9 0,-3 4 8 16,0 4-8-16,-1 2 10 0,-2 0-10 0,-3 5 10 0,3 3-10 16,-6 5 0-16,0 3 0 0,0 5-11 15,-3 3 11-15,3 5 0 0,-6 5-9 0,3 3 9 16,-3 1-76-16,6 4-12 16,-1-2-1-16</inkml:trace>
  <inkml:trace contextRef="#ctx0" brushRef="#br0" timeOffset="83975.82">20621 8080 1666 0,'-9'-13'36'0,"6"8"8"0,-3-3 2 0,6-5 2 0,0-1-39 0,0-4-9 0,6-9 0 0,-3 1 0 0,6-6 36 0,-1-7 6 15,1-9 1-15,3-5 0 0,-3-3-16 0,3-7-3 16,3-3-1-16,-3-6 0 0,0-4 24 0,-3-4 5 16,3 1 0-16,0 0 1 0,-4 2-6 0,1 3-2 15,0 0 0-15,0 5 0 0,3 5-17 16,-6 9-4-16,3 5-1 0,-3 5 0 0,3 0-8 0,-3 10-2 15,-3 1 0-15,0 5 0 0,0 0-13 0,-3 5 0 16,-3 3 0-16,0 2-10 0,0 3 10 0,-3 3 12 16,3-3-2-16,-3 6-1 0,0-1-21 0,0 3-5 15,0-3-1-15,0 6 0 16,-3 2-100-16,0-2-20 0,0 5-4 0,0 3-755 16</inkml:trace>
  <inkml:trace contextRef="#ctx0" brushRef="#br0" timeOffset="84152.63">20549 6620 1789 0,'0'0'39'0,"0"0"8"0,0 0 1 0,9 0 4 0,-3 0-42 0,3-3-10 0,6 1 0 0,0-6 0 16,3 0 29-16,-1-6 4 0,7 1 1 0,3-3 0 16,-3-5-22-16,6 3-4 0,-1-3 0 0,4-1-8 15,-6 4 10-15,0 2-10 0,-1 3 8 0,1 0-8 31,-3 2-16-31,-3 3-8 0,-3 5-1 0,0 6-1 0,-4 2-62 0,-2 6-12 16,-3 5-2-16</inkml:trace>
  <inkml:trace contextRef="#ctx0" brushRef="#br0" timeOffset="84666.1">23427 7496 2278 0,'-3'-8'50'0,"3"-11"10"0,-6-7 3 0,3-9 1 0,3-7-51 0,-2-3-13 0,-4-3 0 0,6 1 0 15,0-6 45-15,0 3 7 0,0-6 0 0,-3 0 1 16,3-2-32-16,0 3-6 0,0-1-2 0,0 3 0 16,-3 0-13-16,3 3 9 0,-3 2-9 0,3-2 8 15,0 3-8-15,0-1 0 0,0-2 0 0,0 5 8 0,3 5-8 16,-3 0 0-16,0 3 0 0,0 0 0 16,0 8-29-16,0 0 1 0,0 0 1 15,0 8 0-15,0 0-18 0,-3-1-4 0,3 4-1 16,0 2 0-16,-3 3-38 0,3 0-7 0,-3 2-1 15,3 0-1-15,-6 6-90 0,6 5-17 0,0 0-4 16</inkml:trace>
  <inkml:trace contextRef="#ctx0" brushRef="#br0" timeOffset="84797.2">23285 6273 1335 0,'-3'14'29'0,"3"-14"7"0,-6 7 0 0,3 1 2 0,0 3-30 0,0-3-8 0,0-3 0 0,3 3 0 15,0 3 68-15,0-3 12 0,3 0 2 0,6 0 1 16,0-3-39-16,5 0-8 0,1-5-2 0,6-5 0 15,9-3-12-15,12-5-2 0,5-6-1 0,16-2-551 16,8-5-111-16</inkml:trace>
  <inkml:trace contextRef="#ctx0" brushRef="#br0" timeOffset="93632.81">14200 7657 1162 0,'-6'-8'25'0,"3"5"6"0,0-2 1 0,0 0 1 0,0 0-33 0,-3-1 0 0,3 4 0 0,-3-4 0 15,6 6 48-15,0-5 2 0,-3 2 1 0,3 3 0 0,0 0-27 0,0 0-4 16,3 8-2-16,-3 0 0 0,3 6-18 0,3 4 0 16,-3 9-11-16,3 4 11 0,0 6-12 15,3 6 12-15,0 7-12 0,0 3 12 0,3 2 0 0,-3 6 0 16,0 8 0-16,0 0 0 0,0 5 0 0,-4 5 0 16,-2 1 0-16,0 4 0 0,-3 4 0 0,-3-4 0 15,-2 1 0-15,-4 2 0 0,0 3 0 0,-3-2 0 16,0-6-12-16,0 0 12 0,-6 0 11 0,0 0 9 15,-3-3 1-15,7 0 1 0,-7-2 27 0,3 2 6 16,0-2 1-16,0-3 0 0,3 3-11 0,3-6-1 16,0 4-1-16,6-4 0 0,3-2-43 0,0-3 0 15,1 0 0-15,4-2 0 0,1-4 0 0,0-4 0 16,0 0 0-16,0-9 0 0,3 1 0 0,0-3 0 0,3-3 0 16,-3-2 0-16,0-6 0 0,3 1 0 0,-3-6 0 0,3-5 0 31,0-1-48-31,0-7-8 0,-3-3-1 0,0-5-677 0</inkml:trace>
  <inkml:trace contextRef="#ctx0" brushRef="#br0" timeOffset="95436.02">15453 8398 1191 0,'0'0'26'0,"-9"-3"6"0,0 1 0 0,3-4 2 0,-3 4-34 0,3-4 0 0,-2 1 0 0,8 5 0 0,0 0 51 0,0 0 3 16,0 0 1-16,11-5 0 0,4 2-37 0,3-2-7 15,6 0-2-15,3 5 0 16,3-3 15-16,2 0 4 0,7 3 0 0,-3-2 0 0,5 2-4 0,10 2-1 16,6-2 0-16,-1 3 0 0,1 0-5 0,-1-1-1 15,1 1 0-15,-1-3 0 0,7 0-4 0,-1 0-1 16,1 0 0-16,-7 2 0 0,-2-2-4 0,-3 0-8 15,-4 0 11-15,-2-2-11 0,0 2 20 0,-10 0-2 16,-2-3-1-16,0 1 0 0,-1 2-17 0,-5-3 0 16,-9-2-8-16,0 2-521 15,3 0-104-15</inkml:trace>
  <inkml:trace contextRef="#ctx0" brushRef="#br0" timeOffset="95638.39">16325 8197 1987 0,'0'0'44'0,"0"0"8"0,0 0 3 0,15-3 1 0,3 3-45 0,3 0-11 0,0 3 0 0,3-3 0 16,5 0 16-16,-5 0 2 0,6 0 0 0,0 2 0 16,8 4-18-16,-2-1 0 0,-9 0-8 0,6 1 8 15,-4 4 0-15,4 6 0 0,-6 0 0 0,-3 5 0 31,-6 0-44-31,-4 6-10 0,4 2-2 0,-12 3-795 0</inkml:trace>
  <inkml:trace contextRef="#ctx0" brushRef="#br0" timeOffset="96087.52">17373 10663 1724 0,'-24'-6'38'0,"18"4"8"0,0-4 2 0,0-1 0 0,3-4-39 0,-3-5-9 0,1-5 0 0,-1-3 0 15,3-5 18-15,0-5 2 0,-9-1 0 0,6-7 0 16,0-3 0-16,0-3 0 0,-6 1 0 0,3-6 0 16,0-3-10-16,0 1-2 0,0-4 0 0,0-1 0 15,-6-1 4-15,9-3 0 0,12 3 0 0,-6 3 0 16,-3-5-12-16,0 4-14 0,6 7 3 0,3 1 1 15,3 9 10-15,-6 0 12 0,-6 7-2 0,3 1-1 16,3 2-9-16,0 8-9 0,-9 3 9 0,0 3-13 16,3 4-2-16,0 6 0 0,-8 0 0 0,-4 6-542 15,-3-1-109-15</inkml:trace>
  <inkml:trace contextRef="#ctx0" brushRef="#br0" timeOffset="96252.96">16822 9726 1911 0,'-26'3'42'0,"26"-3"9"0,0 0 1 0,0 0 2 0,6 2-43 0,3-4-11 15,-1-1 0-15,7 0 0 0,6 1 40 0,-3-3 5 16,-3-3 2-16,6-3 0 0,3 0-27 0,2-2-6 16,-2 0-1-16,-3 2 0 0,3 1-13 0,0 4 9 15,-1-1-9-15,-5 1 8 16,-9 4-109-16,3 4-23 0,0 1-4 0</inkml:trace>
  <inkml:trace contextRef="#ctx0" brushRef="#br0" timeOffset="96982.55">16903 7390 1692 0,'0'-8'37'15,"3"-3"8"-15,0-7 2 0,0-9 0 0,-3-10-38 0,3-8-9 0,3-2 0 0,-3-4 0 0,-3-7 16 0,3-3 2 16,0-2 0-16,0 5 0 0,2 2-18 0,-5 8 8 15,-2 3-8-15,2 6 0 0,2 4 13 0,-2 1-4 16,-5 2-1-16,2 3 0 0,-3 3-8 0,3-1 12 16,-6 1-12-16,3-1 12 0,-6 6-12 0,6 0 12 15,0 0-12-15,-3 2 12 0,-6 3-20 0,6 1-4 16,6-4-1-16,-3 3 0 16,0 3-32-16,0-3-7 0,6 3 0 0,0 2-1 0</inkml:trace>
  <inkml:trace contextRef="#ctx0" brushRef="#br0" timeOffset="97215.76">16495 6628 1672 0,'0'0'48'0,"0"8"9"0,3-3-45 0,3 3-12 0,0-3 0 0,3-2 0 16,6 0 62-16,3-3 10 0,-1-3 3 0,7-5 0 16,3-3-14-16,6-2-2 0,2-3-1 0,7 0 0 15,-3-5-30-15,3-3-5 0,-4 3-2 0,-2-3 0 16,-6 3-21-16,-1 3 0 0,4 2 0 0,-3 0 0 31,-3 0-48-31,-6 8-10 0,-1 3-2 0,1 2-1 16,9 3-11-16,-15 3-1 0,-9 5-1 0,3 5 0 0,6 0 41 0,-3 11 8 0,-9 3 1 0,0 2 1 15,2 2 10-15,1 4 1 0,3 5 1 0</inkml:trace>
  <inkml:trace contextRef="#ctx0" brushRef="#br0" timeOffset="104503.24">4035 1318 2026 0,'0'0'44'0,"0"0"10"0,0 0 2 0,6-6 1 0,0 4-45 0,-6 2-12 0,6 0 0 0,6 2 0 16,-3 4 56-16,0-1 8 0,-3 3 3 0,3 5 0 15,0 6-39-15,-4-1-8 0,-2 3-2 0,0 6 0 16,0 5-7-16,-3-6-2 0,-3 6 0 0,0-6 0 16,3 6-9-16,-3-6 10 0,-2 1-10 0,2-6 10 15,0 3-10-15,-3-8 0 0,3 2 9 0,0-5-9 16,0-2 8-16,0 0-8 0,3-1 8 0,0-5-8 16,0-5 0-16,0 0-12 0,0 0 2 0,0-5 0 15,3-8-6-15,3 0 0 0,-3 0-1 0,0-6 0 16,0-2 17-16,3-11-8 0,-1 6 8 0,1-6 0 15,0-5 0-15,3 8 0 0,0-3 12 0,3-2-3 16,0 10-9-16,0 3 0 0,0 2 0 0,3 6 0 16,-3 0 20-16,3 2-2 0,-1 8 0 0,-2-2 0 0,3 2 4 15,-3 3 1-15,0 3 0 0,3 5 0 0,0 3-2 16,-3-6 0-16,0 8 0 0,-3 0 0 0,-1-5-9 0,1 11-1 16,0-3-1-16,-3 0 0 0,0-1-2 15,0 4-8-15,-3-1 12 0,0 1-4 0,-3 2-8 0,0-5 10 16,0 0-10-16,-3 0 10 0,0-3 9 0,0 0 1 15,3-2 1-15,-3-3 0 0,0-3-30 0,3-5-7 16,0 0 0-16,0 0-1 0,0 0-3 0,0 0 0 16,0 0 0-16,0-5 0 15,0-3-16-15,3-5-4 0,0-1-1 0,6-4 0 16,0-6-9-16,3-2-2 0,3-4 0 0,0 4 0 16,0-6-18-16,2 6-4 0,1-1-1 0,0 1 0 15,0 7 29-15,-3 1 6 0,0 5 0 0,-3-1 1 0,3 1 28 0,0 5 11 0,-4 3-8 0,1-3 8 16,0 8 17-16,3-5 9 0,-6 5 2 0,0 0 0 15,0 5 21-15,-3-2 5 0,0 2 1 0,0 3 0 16,-3 2 1-16,0-2 0 0,0 6 0 0,-3-1 0 16,-3 0-12-16,3 6-3 0,-3-6 0 0,3 13 0 15,-3-7-15-15,3 2-3 0,0 0-1 0,0-2 0 16,0-1-14-16,3 1-8 0,0 2 10 0,0-3-10 16,0-4 0-16,0-1-8 0,0 0-1 0,0-5 0 15,0 3-122 1,3-6-24-16,-6-5-5 0</inkml:trace>
  <inkml:trace contextRef="#ctx0" brushRef="#br0" timeOffset="105186.9">5190 1244 2348 0,'0'0'67'0,"0"0"13"0,0 0-64 16,0 0-16-16,0 0 0 0,0 0 0 0,-6-3 68 0,3 0 9 16,0-2 3-16,0 5 0 0,-3-5-28 0,3 2-6 0,3 3-1 0,-3 0 0 15,-3-5-36-15,0 5-9 0,0 0 0 0,-3 0 0 16,-2 0-12-16,-1 5-4 0,-3-2 0 0,-3 7-1 16,0 3-5-16,-6-5-1 0,0 11 0 15,4-1 0-15,-1-4 14 0,0 7 9 0,3 0-12 0,3-2 12 16,3 4-11-16,0-1 11 0,6-1-10 15,3 3 10-15,3-6-12 0,6 3 12 0,3-2-13 0,6-1 5 16,0-5-3-16,3 1 0 0,0-1 0 0,3-10 0 31,-1 2-14-31,1-5-3 0,0-8-1 0,0 3 0 0,0-3 4 0,0-6 1 0,-4 1 0 0,1-5 0 16,0-1 1-16,-3-2 1 0,-3-3 0 0,0 3 0 16,-6-5 14-16,3 2 8 0,-3 3-10 0,-6-3 10 15,-3-3 0-15,0 6 0 0,0 3 13 0,0 2-4 16,-6 3 15-16,0 2 4 0,0 3 0 0,0 3 0 15,0-1 0-15,0 6 0 0,0 6 0 0,3-6 0 16,0 5-15-16,3 3-2 0,-3-3-1 0,6 8 0 16,0 1-10-16,3-6 0 0,3 5 0 0,3 0 0 15,0 0-11-15,3 1 11 0,0-4-8 0,3 3 8 16,-3 1 0-16,6-9-10 0,0 3 10 0,-1 0 0 0,-2-3 0 16,0-5 0-16,-3 5 0 0,6-5 0 15,-6-5-15-15,3 0 4 0,-6 2 1 0,0-7 0 0,3 2 34 16,-4 0 6-16,1-3 2 0,-3 3 0 0,3-5-20 0,-3 0-4 15,0 2-8-15,0-2 12 0,-3 5-12 0,6-5 0 16,-6 5 8-16,3 2-8 0,-3 1 10 0,-3 5-1 16,9-2 0-16,0 2 0 0,3 0 3 0,-3 2 0 15,3 3 0-15,-1 3 0 0,4 3-12 0,0 2 8 16,3-5-8-16,0 5 8 0,0 6-8 0,3-6 0 16,-1 6 0-16,1 2 0 0,0 0 0 0,0 3 0 0,0 2 0 15,0-5 0-15,-6 3 0 0,5-3 0 0,-2-2 0 0,0-1 0 16,-6 4 0-16,0-4 0 0,0-5 0 0,-3-5 0 15,0 3 0-15,-3-3 12 0,-3-3-12 0,3-2 12 32,-6-3-58-32,0 0-11 0,0 0-3 0,3-8-1049 0</inkml:trace>
  <inkml:trace contextRef="#ctx0" brushRef="#br0" timeOffset="105353.24">5851 1207 2512 0,'-3'5'56'0,"0"8"11"0,-9 0 2 0,-3 6 1 0,-6 2-56 0,-3 5-14 0,-2 1 0 0,-4 5 0 16,-3-1 108-16,0 9 18 0,1-6 4 0,-1 3 1 15,6-5-91-15,0 3-17 0,6-4-4 0,4-4-1363 16</inkml:trace>
  <inkml:trace contextRef="#ctx0" brushRef="#br0" timeOffset="108338.99">4598 2074 1702 0,'0'0'37'0,"-6"-5"8"0,6-3 2 0,-3 3 1 0,3-3-38 0,-6 3-10 0,6 5 0 0,0-6 0 16,0 6 88-16,0 0 16 0,0 0 4 0,0 0 0 0,0 0-68 0,3 11-14 15,0-3-2-15,0 5-1 0,-3 6-12 0,3 2-3 16,-3 3 0-16,0-3 0 0,0 3 6 0,0 2 1 16,0 0 0-16,3 1 0 0,-3-1-15 0,0-2 0 15,3 3 0-15,0-6 0 0,0 0 0 0,0-5 0 16,0 0 0-16,0-6 0 0,2-2 0 0,-2-2 0 16,3-6 0-16,0 0 0 0,0-6 0 0,0-7 0 15,0-8 0-15,0 2 0 0,3 1 0 0,-3-3 0 16,3-3 0-16,3 3 0 0,-3-6 0 0,6 3 0 15,-3 3 0-15,2 8 0 0,-5-6 0 0,6 6-8 16,-3 3-1-16,3 2 0 0,-6 2 9 0,3 4 11 16,-3 2-3-16,3 2 0 0,3-2-8 0,-6 3 0 0,2 5 0 15,-2 5 0-15,3-7 15 0,3 7 1 0,-3-5 0 16,0 5 0-16,0 0-4 0,6-2-1 0,-3 2 0 16,0-2 0-16,2 2-3 0,-2-3 0 0,3-2 0 15,-3 3 0-15,3-3 8 0,-3-3 0 0,0-2 1 0,3-3 0 16,-4 0 6-16,1-3 1 0,0 3 0 0,0-8 0 15,-3-2 4-15,-3 2 0 0,0-6 1 0,0 1 0 16,-6-3 13-16,0 0 2 0,-3 3 1 0,-3-5 0 16,-3-3-13-16,-3 2-4 0,-3-5 0 0,-3 3 0 15,-3 0-28-15,0-3 0 0,3 6-13 0,1 2-842 16,2-6-168-16</inkml:trace>
  <inkml:trace contextRef="#ctx0" brushRef="#br0" timeOffset="110794.86">7431 1630 1552 0,'0'0'44'0,"0"0"10"0,6-8-43 0,3 3-11 0,0-6 0 0,3 3 0 16,0-5 82-16,3-6 14 0,3 3 4 0,3-2 0 15,-4-9-37-15,4 4-7 0,0-4-2 0,0 1 0 16,0-1-30-16,-3 1-5 0,2-1-2 0,-2 1 0 16,0-6-1-16,-3-2-1 0,-6 2 0 0,3 0 0 15,-3 1-1-15,-6-1 0 0,0-3 0 0,-3 9 0 16,0 2 6-16,-3 3 2 0,0 8 0 0,-3-1 0 15,0 1-12-15,3 5-2 0,-3 3-8 0,0 5 12 16,0-5-12-16,-3 10 8 0,3 0-8 0,-3 3 0 16,-3 11 0-16,3-6 0 0,1 3 0 0,2 2 0 15,-3 6 0-15,0 3 0 0,3-1 0 0,0 1 0 16,6 4 0-16,0-2 0 0,-3 1 0 0,3-4 0 0,0 0 0 16,0 4 0-16,0-7 0 0,-3 9 0 0,6-11 0 15,0 6 0-15,3-9 0 0,-3 3 0 0,0 3 0 16,6-11 0-16,0 6 0 0,2-3 0 0,1-3-16 0,3 0 1 15,0-2 0-15,6-3-664 16,0-3-133-16</inkml:trace>
  <inkml:trace contextRef="#ctx0" brushRef="#br0" timeOffset="111697.42">8140 1212 1893 0,'0'0'41'0,"-6"-5"9"0,-6-1 2 0,3 4 2 0,9 2-43 0,-9 0-11 0,-6 0 0 0,0 0 0 16,0 0 62-16,4 2 10 0,-4 4 3 0,0-1 0 15,3 8-35-15,-3-5-6 0,0 5-2 0,0 6 0 16,0-6-20-16,0 5-12 0,4 4 12 0,-1-4-12 16,0 1 0-16,3 7 0 0,3 1 0 0,0-1 0 15,3-7 0-15,0 2 0 0,6 0 0 0,0-3 0 16,0 1 0-16,3-6 0 0,3 0 0 0,0-5 0 16,3 3 0-16,-1-3 0 0,1-8 0 0,0 0 0 15,0 0 14-15,3-8-4 0,-3 3-1 0,3-3 0 16,0-6 2-16,3-1 0 0,-1-1 0 0,-2-3 0 15,0-2-11-15,0-5 0 0,-3 2 0 0,0-3 0 16,-3-4-31-16,-3 9 2 0,-3-4 0 16,-3-1 0-16,0 9-22 0,-3-3-4 0,-9 5-1 15,0 3 0-15,0 5 35 0,-3 0 6 0,-6 3 2 0,1 5 0 16,-4 0 13-16,0 5 0 0,3-3 9 0,3 9-9 16,-3-3 8-16,6 3-8 0,1-1 0 0,5 6 0 15,3-3 11-15,0 0-11 0,6 1 12 0,3-1-12 16,6-5 0-16,0 5 0 0,0-2 0 0,8-3 0 0,1-3 16 15,6 3-3-15,0-8-1 0,0 0 0 0,5 0-3 16,-2-8-1-16,3 3 0 0,-3-3 0 0,-3 2 0 0,-1-2 0 16,4-2 0-16,-3 2 0 0,-3 3 3 0,-3-3 0 15,0-3 0-15,-1 8 0 0,-2-2 11 0,-3-3 2 16,0 3 1-16,-3 5 0 0,0-5-5 0,0 2-2 16,-3 3 0-16,-6 0 0 0,0 0-5 0,0 0-1 15,0 0 0-15,0 0 0 0,0 0 0 0,0 0-1 0,0 0 0 16,0 0 0-16,0 0 1 0,-3-5 0 0,3-3 0 0,-3 2 0 15,0 1-4-15,0 0 0 0,0 2 0 0,0-2 0 16,3 5-8-16,-3-5 0 0,-6 2 0 0,3 3 0 16,0-5 0-16,-3 5 8 0,-3 0-8 0,0 5 0 15,-2-2 0-15,-4 2-17 0,0 6 2 0,-3-4 1 16,6 7 14-16,0-6 0 0,3 2 12 0,-3 3-12 16,7 1-19-1,2-6-10-15,3 5-3 0,3-5 0 0,3 2 32 0,3 4 0 0,-1-9 0 0,10 3 0 16,0-3-11-16,-3-2 11 0,6 2-12 0,0-5 12 15,0 0-18-15,3-8 3 0,-4 8 1 0,1-10 0 16,-3 2-5-16,3 0-1 0,-3 2 0 0,-3-4 0 16,3 2 20-16,-6 0 9 0,3-5-1 0,-6 7 0 15,-1-2 2-15,-2-2 0 0,-3 10 0 0,0 0 0 16,0 0 12-16,-3-3 2 0,3 3 1 0,0 0 0 16,0 0 3-16,0 0 1 0,-3 8 0 0,1 0 0 0,-1 3-29 15,3 2-13-15,0 0 1 0,3 0 0 0,-1 3 3 16,4 8 1-16,0-3 0 0,3 6 0 0,-3 2 8 0,6 0 0 15,-3 8 0-15,-3-5-8 0,6 2 8 0,-3 0 0 16,0-2 0-16,0 5 0 0,-3-2 0 0,0 2 0 16,3 2 0-16,-3-7 0 0,-3 8 0 0,-1-8 0 15,-4 2 0-15,2-2 0 0,0-3 0 0,-3 0 0 16,-6-3 0-16,-6 1 8 0,0-9-8 0,-3 4 0 16,-3-4 0-16,0-2 0 0,-2-5 0 0,2-4 0 15,-3-1-8-15,0-4 8 0,0-2-9 0,0-2 9 16,4-4-10-16,-1-4 10 0,3-3 0 0,3-3 0 0,3-3 8 15,6-2-8-15,3 3 27 0,3-14-2 0,6 3 0 16,3-3 0-16,9-5-5 0,3 3-2 0,3 2 0 0,5-3 0 16,7 4-18-16,6-9 0 0,5 8-11 0,4-7-745 15,3 1-150-15</inkml:trace>
  <inkml:trace contextRef="#ctx0" brushRef="#br0" timeOffset="112266.66">9143 1095 2149 0,'0'0'47'0,"0"0"9"0,0 0 3 0,0 0 2 0,0 0-49 0,0 0-12 16,0 0 0-16,0 0 0 0,0 0 65 0,0 0 11 15,0 0 1-15,6 6 1 0,0 7-59 0,-3 0-19 16,0 0 10-16,3 6-10 0,-3 2 0 0,-3 0 8 16,3 6-8-16,-3-1 0 0,3 3 8 0,0-2-8 15,-6 4 0-15,3 4 8 0,-3 5-8 0,3-6 0 16,-3 3 9-16,-3-3-9 0,3-2 0 0,0 0-8 16,-3-6 0-16,3-5 0 0,-3-2 0 0,3 0 0 15,-3-6 0-15,3-5 0 0,0 2 8 0,3-10 0 16,0 0 0-16,0 0-8 0,0-5 16 0,-3-3 4 0,0-5 1 15,3-6 0-15,3-5 3 0,0 3 1 0,3-13 0 0,0-6 0 16,0 3-27-16,0-10-6 0,3 4 0 16,-3-4-1-16,0 2 17 0,3-3 0 0,-3 3 0 0,-3 0 0 15,-1 0 18-15,1 5 7 0,0 3 2 0,0 8 0 16,-3 3 16-16,0 7 3 0,0-2 1 0,0 3 0 16,3 4-16-16,-3 1-3 0,3 8-1 0,0-3 0 15,3-5-27-15,0 7 0 0,3 6 0 0,0-5 0 16,3 2 0-16,0 6-11 0,6 2 11 0,0 1-12 15,-3-4 4-15,2 9 0 0,4 2 0 0,-3-5 0 16,0 5 8-16,-3 1 0 0,3 4 0 0,0 1 0 16,-4-4 0-16,-2 4 0 0,0-1 0 0,-3 1-8 15,0 2 8-15,-6-2-12 0,0-6 12 0,-6 8-12 16,0-10 2-16,0 5 0 0,-6-3 0 0,-3 5 0 16,0-4 10-16,-3-1 0 0,-2-5 0 0,-1 5 0 15,-3-3 0-15,0 4 0 0,0-6 0 0,0 2-8 16,1-2-85-16,2 5-17 0,3-7-3 0,0 2-968 15</inkml:trace>
  <inkml:trace contextRef="#ctx0" brushRef="#br0" timeOffset="112559.05">9920 939 2491 0,'-12'-13'55'0,"12"13"11"0,0 0 2 0,0 0 2 0,0 0-56 0,-6-8-14 0,-6 8 0 0,3 0 0 16,0-5 44-16,0 5 5 0,-3 5 2 0,3-5 0 16,-3 8-25-16,4 0-5 0,-4 5-1 15,0 3 0-15,-3 5-20 0,0-2 0 0,3 2 0 0,-3 5 0 16,0 6 0-16,3-5 0 0,3 4 0 0,-2 1 0 16,2-5 0-16,-3 7-10 0,3-2 10 0,3-1-13 15,-3-4 13-15,9 5 0 0,0 2 0 0,0-2 0 16,0-3-28-1,6 0-4-15,0-3 0 0,3 1 0 0,0-6 10 0,3 3 2 0,2-8 0 0,1 2 0 16,3-7-29-16,3-3-6 16,0-3-1-16,3 3-660 0,2-8-132 0</inkml:trace>
  <inkml:trace contextRef="#ctx0" brushRef="#br0" timeOffset="112846.75">9920 1270 2239 0,'0'0'49'0,"0"0"11"0,0 0 1 0,6 0 2 0,3 0-51 0,0 0-12 16,0-5 0-16,5 5 0 0,1 0 35 0,3 0 4 16,-3 0 1-16,6 5 0 0,-3-5-25 0,3 0-5 15,-4 8-1-15,1-8 0 0,0 5-9 0,0-5 0 16,-3 8 0-16,0-3 0 0,3-2 0 0,-6 2 0 15,-1 1 9-15,-2 2-9 0,0-3 12 0,-6-2-1 0,-3-3-1 16,0 10 0-16,-3-5 12 0,-3 3 2 0,-6 0 1 0,1 0 0 16,-4 3-1-16,0 2 0 0,-3-8 0 0,0 3 0 15,-6 0-14-15,9 5-10 0,-3 1 12 0,1-4-12 32,2-2-83-32,6 3-23 0,0-3-5 0,3 0-609 0,3-3-123 0</inkml:trace>
  <inkml:trace contextRef="#ctx0" brushRef="#br0" timeOffset="113057.66">10408 1212 1929 0,'15'-5'42'0,"-15"5"9"0,0 0 1 0,0 0 4 16,0 0-45-16,0 0-11 0,-3-6 0 0,3 6 0 0,-9-2 100 0,3 4 17 16,-3 4 4-16,0-1 1 0,-3-3-49 0,0 9-9 15,0-3-3-15,0 3 0 0,4 2-25 0,-4 0-6 16,3 0-1-16,3 0 0 0,0 1-11 0,3-1-2 15,0 3-1-15,3 0 0 0,0-6-15 0,3 6 8 16,3-8-8-16,0 5 0 0,3 1 0 0,3-1 0 16,-4-3 0-16,4-2-819 15,6 0-157-15</inkml:trace>
  <inkml:trace contextRef="#ctx0" brushRef="#br0" timeOffset="113327.29">10694 1410 1754 0,'-24'0'49'0,"24"0"12"0,9 6-49 0,0-1-12 0,-3 3 0 0,-3-3 0 15,0 3 124-15,-3-3 23 0,3 1 4 0,-3 2 1 16,0-1-47-16,0 4-9 0,0-3-1 0,-3-3-1 16,3 3-58-16,3 5-12 0,-3-7-3 0,3-1 0 15,-3 6-13-15,3-6-8 0,0 3 8 0,2 2-796 16,-2-7-160-16</inkml:trace>
  <inkml:trace contextRef="#ctx0" brushRef="#br0" timeOffset="113532.51">11167 1524 2307 0,'36'-5'51'0,"-36"5"10"0,0 0 3 0,0 0 0 0,12-6-51 0,2 6-13 15,-2-8 0-15,-12 8 0 0,15 0 0 0,0-5 8 16,3 5-8-16,0-5 0 15,3 5-51-15,-3 5-16 0,2-5-3 0,1 0-1 16,0 0-101-16,0 0-20 0,-3 0-4 0</inkml:trace>
  <inkml:trace contextRef="#ctx0" brushRef="#br0" timeOffset="113655.79">11593 1500 1597 0,'0'0'45'0,"0"0"11"0,0 0-45 0,6 5-11 0,-1-5 0 0,-2 0 0 16,3 0 96-16,3 0 16 0,0 0 4 0,0 3 1 15,6-3-40-15,0 0-8 0,0 0-1 0,3-3-690 16,3 3-138-16</inkml:trace>
  <inkml:trace contextRef="#ctx0" brushRef="#br0" timeOffset="113978.49">12066 1122 2329 0,'6'-13'51'0,"-6"13"10"0,-3-8 3 0,3 8 2 0,0 0-53 0,0 0-13 15,0 0 0-15,0 0 0 0,0 0 39 0,9 0 5 16,3 0 0-16,0 2 1 0,-1 4-17 0,4-1-3 16,3 3-1-16,0-3 0 0,0 8-24 0,0-7 0 15,3 4 0-15,-3 1 0 0,2 2 0 0,-5 0 0 16,-3 1 0-16,-3-1 0 0,0 0 0 0,0-5 0 15,-9 5 0-15,0-2 0 0,-3 2 0 0,-3-8 0 16,-3 8 0-16,-3-5 8 0,-3 0 6 0,0 3 1 16,1-3 0-16,-4-3 0 0,0 3-15 0,3 0 8 0,0-3-8 15,3 1 0 1,-3 2-79-16,3-3-21 0,6 0-5 0</inkml:trace>
  <inkml:trace contextRef="#ctx0" brushRef="#br0" timeOffset="114178.61">12355 1117 2055 0,'23'-3'45'0,"-14"-2"10"0,-9 5 1 15,0 0 2-15,0 0-46 0,0 0-12 0,0 0 0 0,0 0 0 16,0 0 65-16,0 0 11 0,-6 5 3 0,0 3 0 16,0 0-40-16,-2 2-8 0,2-2-2 0,0 3 0 15,0 5-18-15,-3-3-11 0,6 6 12 0,0-6-12 16,-3 0 9-16,3 5-9 0,0-4 0 0,3-1 9 15,3 5-9-15,0-10 0 0,3 6 0 0,0-1 0 0,6-3 0 0,0 1-12 16,-1-6 0-16,4 3 1 16,3-2-121-16,0-1-24 0,6 0-4 0</inkml:trace>
  <inkml:trace contextRef="#ctx0" brushRef="#br0" timeOffset="116988.17">12554 1318 1310 0,'-12'0'37'0,"6"0"8"0,-3 0-36 0,3 5-9 0,3-5 0 0,0 0 0 16,0 0 52-16,0 3 9 0,3 2 2 0,-3-5 0 16,0 5 5-16,3-2 2 0,-3 2 0 0,0 0 0 15,0 3-39-15,3-2-8 0,-2-1-2 0,-4 3 0 16,3-3 4-16,-3-2 1 0,0 2 0 0,0 0 0 15,0 3-8-15,0-2-2 0,0 2 0 0,3-1 0 16,0-1-8-16,3-1-8 0,-3 0 12 0,0 3-12 16,3-8 8-16,0 0-8 0,3 3 0 0,0 0 0 15,3-3 0-15,-3 2 0 0,3 4 0 0,3-6 0 16,0 0-8-16,0 0 8 0,2 2-13 0,-2-2 5 16,3 3 53-16,0-1 11 0,3 4 3 0,0-6 0 15,3 5-100-15,0 3-20 0,-6-3-4 0,3-2-1 0,-1 7 51 16,1-2 15-16,-3-2 0 0,0-1 0 0,0 3-8 0,-3 0 8 15,0 0 0-15,-3 2 0 0,-3-7 0 0,-3-3 0 16,0 0 8-16,0 0-8 0,-3 5 27 0,3-5 0 16,-9 6 0-16,-3-1 0 0,-3-2-3 0,0 2 0 15,-6-5 0-15,1 0 0 0,-1 5-24 0,-3-5 0 16,0 0 0-16,3 0-630 16,0 0-124-16</inkml:trace>
  <inkml:trace contextRef="#ctx0" brushRef="#br0" timeOffset="117113.65">12587 1371 1436 0,'-9'-3'32'0,"6"0"6"0,9 1 2 0,0 2 0 0,6-8-32 0,0 2-8 0,2 1 0 0,4 0 0 15,3 2 0-15</inkml:trace>
  <inkml:trace contextRef="#ctx0" brushRef="#br0" timeOffset="118212.73">13054 894 867 0,'6'-2'19'0,"3"2"4"0,-9 0 1 0,0 0 0 0,0 0-24 0,0 0 0 0,0 0 0 0,0 0 0 16,0 0 92-16,0 0 12 0,0 0 4 0,0 0 0 16,0 0-56-16,-3 8-10 0,3-8-2 0,0 0-1 15,0 0-11-15,0 0-3 0,0 0 0 0,-6 13 0 16,6-13-2-16,0 0-1 0,0 0 0 0,0 0 0 15,-6 5 13-15,6 3 2 0,-3 5 1 0,3-13 0 16,0 0 8-16,0 0 2 0,0 0 0 0,3-5 0 16,-3 2-1-16,3 3 0 0,0-5 0 0,-3 5 0 15,0 0-9-15,0 0-2 0,0-8 0 0,3 8 0 16,0-5-8-16,-3 5-1 0,0 0-1 0,0 0 0 16,0 0 10-16,0 0 1 0,0 0 1 0,0 0 0 15,0 0-14-15,0 0-2 0,0 0-1 0,0 0 0 16,0 0-7-16,0 0-2 0,0 0 0 0,0 0 0 0,0 0 0 15,0 0 0-15,0 0 0 0,0 0 0 0,0 0-4 0,0 0 0 16,0 0-8-16,3 13 12 0,0 0-12 0,0 1 11 16,3-4-11-16,-3 3 10 0,-3 1-10 0,0-1 0 15,3 0 0-15,0 0 0 0,-3 6 0 0,3-6 0 16,0 3 0-16,3 2 0 0,0 1 0 0,-3-6 0 16,0 3 0-16,3 0 0 0,0-3 0 0,-6 3 0 15,2 3 0-15,1-6 0 0,-3 0 0 0,-3 5 0 16,1-4 0-16,-1-1 0 0,0 0 0 0,-3 0 0 15,6 6 0-15,0-11 0 0,-6 2 0 0,3 1 0 16,0 0 0-16,3 2 0 0,0 0 0 0,0 0 0 16,3 1 9-16,0-7-9 0,-3 4-8 0,3-6-7 0,-3 3-1 15,3-2 0 1,3-4-88-16,0 6-17 0,-6-3-4 0</inkml:trace>
  <inkml:trace contextRef="#ctx0" brushRef="#br0" timeOffset="118935.66">13498 1283 1687 0,'0'0'48'0,"0"-5"10"0,-3-3-46 0,3 3-12 15,-3-1 0-15,3 6 0 0,0-5 63 0,-3 2 10 16,3-4 3-16,0 7 0 0,0-6 27 0,0 6 5 16,0 0 2-16,0 0 0 0,0 0-61 0,0 0-12 0,0 0-2 15,0 0-1-15,0 0-8 0,0 0-2 16,0 0 0-16,0 0 0 0,0 6-16 0,0 1-8 16,3 7 0-16,-3-6 8 0,0 2-8 0,0 3 8 0,0 1-8 0,0-1 8 15,0 0-8-15,0 3 0 0,0 0 0 0,0-3-11 16,3 0 11-16,-3 1 0 0,0-1 0 0,0-5 0 15,0-8-13-15,0 10 2 0,0-10 1 0,0 0 0 16,0 0-12-16,0 0-2 0,0 0-1 0,6 8 0 16,-6-8-2-1,11 0 0-15,-2 0 0 0,0 0 0 0,3-10-3 0,-3 2-1 16,3 0 0-16,0-3 0 0,0 3 18 0,0-5 3 0,0 5 1 0,0-2 0 16,0 2 9-16,-1 0 0 0,-2 2 0 0,3-2 0 15,-6 6 12-15,6-1 5 0,-3 3 1 0,0-5 0 16,0 10 3-16,0-5 1 0,0 0 0 0,0 3 0 15,-9-3-8-15,12 5-2 0,-3 3 0 0,-1 3 0 0,1-6-12 16,0 3 8-16,0-3-8 0,0 8 0 0,0-5 8 0,0 0-8 16,0 3 0-16,0-3 0 0,-3-3 0 0,3 3 0 15,0 0 0-15,0-3 0 0,-3 1 8 0,3-1-8 16,-4-3 0-16,4 4 9 0,-9-6-1 0,9 0-8 16,0 0 12-16,-3-6-4 0,0 4 4 0,0-3 0 15,-3-6 0-15,0 0 0 0,3 6-2 0,-3-8 0 16,0-6 0-16,-6 6 0 0,3-8 0 0,-3 2 0 15,-3 1 0-15,0-3 0 0,0 2-10 0,0-2 0 16,-3 2 9-16,3 1-9 0,-3-3 0 0,6 2 0 0,-6 1-10 16,7 2 10-1,-1 5-94-15,0 3-12 0,3-5-2 0</inkml:trace>
  <inkml:trace contextRef="#ctx0" brushRef="#br0" timeOffset="119247.13">14042 815 2362 0,'33'-13'67'0,"-33"13"15"16,-9-6-66-16,0 4-16 0,3 2 0 0,0-6 0 0,6 6 0 0,0 0 0 15,0 0 8-15,0 0-8 0,6 8 13 0,3 3-1 16,0 5 0-16,3-3 0 15,0 6-12-15,0 4 0 0,3 4 0 0,0 2 0 0,-1 0-8 0,1-2 8 16,0 7 0-16,0-2 0 0,0-1 0 0,-3-1 0 16,0-1 0-16,-3 0 0 0,0-3 0 0,-3 6 0 15,-3-8 0-15,0 10 0 0,-6 1 0 0,0-4 8 16,-6 1-8-16,-3 0 0 0,-6-3 13 0,-3 0-3 16,-9-3-1-16,-2 1 0 0,-4-1-19 0,-6-4-4 15,-2-4-1-15,2 3-1021 16</inkml:trace>
  <inkml:trace contextRef="#ctx0" brushRef="#br0" timeOffset="123314.97">4321 2712 1436 0,'0'0'32'0,"0"0"6"0,0 0 2 0,0 0 0 0,0 0-32 0,0 0-8 0,0 0 0 0,0 0 0 15,0 0 67-15,0 0 12 0,0 0 2 0,0 0 1 16,0 0-22-16,0 0-5 0,0 0-1 0,0 0 0 16,6 3-33-16,6 2-6 0,-3-5-2 0,6 5 0 15,2 3 8-15,1-3 2 0,6-5 0 0,3 8 0 16,6 0-7-16,2 0 0 0,7-5-1 0,6 2 0 16,2-2 5-16,4-1 2 0,-4 4 0 0,10-4 0 15,-1-2 4-15,-2 0 1 0,0-2 0 0,-4-1 0 16,-2 0 7-16,-1-2 2 0,1 3 0 0,-3-4 0 15,-4 4 1-15,1-6 1 0,-3 2 0 0,-7-2 0 16,1 3-19-16,-6 5-4 0,-6-5-1 0,-4 0 0 16,-2 2 14-16,-3 3 4 0,-3 0 0 0,-6 5-823 15,0-2-164-15</inkml:trace>
  <inkml:trace contextRef="#ctx0" brushRef="#br0" timeOffset="126230.4">14575 1278 2300 0,'0'0'51'0,"0"0"10"0,0 0 3 0,0 0 0 0,6 0-52 0,-6 0-12 15,0 0 0-15,12 0 0 0,-3 0 19 0,3 0 1 16,0 0 0-16,0 5 0 0,2-2-20 0,1 2 0 15,3 0 0-15,3 3 0 0,0-8 12 0,3 6-2 16,0-4 0-16,5 4 0 0,4-6-10 0,0 0 10 16,0 0-10-16,-1 0 10 0,1 0-20 0,-3 0-4 15,0-6-1-15,-1 4 0 16,-2 2-100-16,0-6-20 0,-6 1-4 0,-3 2-775 0</inkml:trace>
  <inkml:trace contextRef="#ctx0" brushRef="#br0" timeOffset="126395.56">14489 1759 2415 0,'0'0'53'0,"-6"0"11"0,6-5 3 0,0 5 1 0,0 0-55 0,0 0-13 0,9-5 0 0,9 2 0 16,2-2 64-16,4 0 9 0,6-1 3 0,6 4 0 15,-4-6-39-15,10 3-7 0,3-1-2 0,5-2 0 0,4 3-28 16,0-3 0-16,2 3 0 0,-2-3-1240 15</inkml:trace>
  <inkml:trace contextRef="#ctx0" brushRef="#br0" timeOffset="131215.7">16441 873 1368 0,'0'0'30'0,"6"-8"6"0,3 3 2 0,0 0 0 0,0-1-30 0,0 4-8 0,3-9 0 0,0 3 0 0,0 3 96 0,0-3 17 16,0 3 4-16,0 2 1 0,-4-2-33 0,-2 5-6 16,3-8-2-16,0 8 0 0,0-6-13 0,-6 6-2 15,-3 0-1-15,0 0 0 0,0 0-10 0,0 0-3 16,0 0 0-16,0 0 0 0,0 0-15 0,0 0-3 15,-9 6-1-15,0-6 0 0,-6 8-12 0,1-3-2 16,-4 3-1-16,-3-3 0 0,-3 8-14 0,-3-5 0 16,-5 0 0-16,-4 8-10 0,0-3 10 0,-3 1 14 15,1-1-3-15,-1 0-1 0,3 0-2 0,4 1 0 0,2-6 0 16,6 5 0-16,3 5 10 0,3-5 2 0,0 1 0 0,9-1 0 16,1-5-8-16,2 2-2 0,0-2 0 0,6 0 0 15,0-2-10-15,6-1 10 0,0 0-10 0,5-2 10 16,4 2-10-16,3 0 12 0,0-10-12 0,6 5 12 15,3 0-12-15,-1 0 0 0,7 0 0 0,0 0 0 16,3 0 0-16,-1 0 0 0,-2 0 0 0,0 5 0 16,-3-2 0-16,-1 2 0 0,-5 1 0 0,0 2 0 15,-3-3 0-15,0 3 0 0,-3 0 0 0,-7 2 0 16,-5-4 0-16,0 4 0 0,-6 1 0 0,-6 2 0 16,-6 0 0-16,1 6 0 0,-7-6 0 0,-3 6 0 15,-3-6 0-15,-6 8 0 0,-2-3 0 0,-4 4 0 16,-6-4 0-16,0 1 0 0,1 2-11 0,-4 5 11 15,3 1 0-15,1-6 0 0,2 3 0 0,3 2 0 16,1-5 0-16,2 3 0 0,0-3 0 0,6-2 0 16,7-1 0-16,5 1 0 0,-3 2 8 0,6-8-8 15,6-5 0-15,3 3 0 0,3 2 0 0,3-5 0 0,6 0 0 16,3 3 0-16,6-11 0 0,3 2 8 0,2 1-8 16,4-3 12-16,3 2-4 0,0-4 0 0,2 2-8 0,7-5 0 15,6 5 0-15,-1 0 0 0,7-6 0 0,0 6 0 16,-1 0 0-16,-2 0-8 0,-1-5 17 0,4 5 4 15,3 0 1-15,-7 0 0 0,-5-3-14 0,3 3 9 16,2 0-9-16,-5 0 8 0,-6 0 4 0,-7 0 1 16,-5 0 0-16,-3 3 0 0,-3-3-13 0,-3 5 0 0,-15-5 0 15,3 0 0 1,3 0-51-16,-6 0-16 0,-9 6-3 0,-3 1-1 0</inkml:trace>
  <inkml:trace contextRef="#ctx0" brushRef="#br0" timeOffset="132630.21">16141 1929 1360 0,'0'-5'30'0,"0"-3"6"0,0 2 2 0,0 1 0 0,-3 5-30 0,3 0-8 0,0-8 0 0,0 8 0 16,0-5 103-16,-3 5 19 0,3 0 4 0,0 0 1 16,0 0-50-16,0 0-9 0,0 0-3 0,0 5 0 15,0 3-31-15,0 3-6 0,0-1-2 0,-3 1 0 16,3 5 0-16,-6 0 0 0,0 5 0 0,0-3 0 15,0 1-7-15,0 2-2 0,-3 0 0 0,6 3 0 16,-3-6-9-16,0 4-8 0,0-1 9 0,3 0-9 16,0-3 0-16,0 1 0 0,3-1 0 0,0-4 0 15,0 2 0-15,3-3 8 0,0-3-8 0,0 1 0 16,0-3 0-16,3 0 0 0,0-3 8 0,3-2-8 0,0-3 0 16,0 0 0-16,0-3 0 0,3 3 0 0,0-8-20 0,0-2 0 15,0 2 0-15,-1-3-656 16,1-2-131-16</inkml:trace>
  <inkml:trace contextRef="#ctx0" brushRef="#br0" timeOffset="132783.49">16046 2101 1900 0,'0'0'54'0,"-6"0"11"0,0 0-52 0,3 0-13 0,3 0 0 0,0 0 0 16,0 0 81-16,0 0 14 0,0 0 2 0,6-3 1 15,3 1-26-15,2-1-6 0,4 3-1 0,3 0 0 16,0-5-29-16,3-1-5 0,3 4-2 0,2-4 0 15,4-2-16-15,3 3-3 0,-3-5-1 0,5 7-762 16,1-8-153-16</inkml:trace>
  <inkml:trace contextRef="#ctx0" brushRef="#br0" timeOffset="137190.17">17450 1558 1335 0,'0'0'29'0,"0"0"7"0,0 0 0 0,0 0 2 0,0 0-30 0,0 0-8 0,9 0 0 0,-6-8 0 15,-3-2 25-15,6 2 4 0,9-11 1 0,-3 1 0 16,0-3 14-16,3-6 2 0,0 1 1 0,6-1 0 16,5-10-31-16,-5 11-5 0,-9-9-2 0,3 4 0 15,6-1-9-15,-3-2 8 0,-6 2-8 0,-3 5 8 16,-3 1-8-16,-1-1 0 0,1 9 0 0,-3-3 0 15,-6 10-10-15,0-7 10 0,0 4-13 0,-5 6 5 16,-4-5 0-16,3 5 0 0,3-2 0 0,0 7 0 16,-3-7 8-16,-3 4-13 0,3 4 5 0,0 2 8 15,0-6 0-15,-3 1 0 0,-3 10 0 0,6 1 0 16,9-6 16-16,-11 8 10 0,-4 2 2 0,3 6 1 16,0 8 21-16,3 2 4 0,0 3 1 0,0 8 0 15,-3-2 5-15,6 7 2 0,3-7 0 0,0 2 0 16,-3 2-17-16,6-4-3 0,6-1-1 0,3 3 0 15,3-5-30-15,0-3-11 0,3 0 0 0,3-3 9 16,3-7-19-16,5 2-4 0,-2-8-1 0,0-5 0 16,3 3-17-16,3-11-3 0,-1 0-1 15,1-16-595-15,0 0-119 0</inkml:trace>
  <inkml:trace contextRef="#ctx0" brushRef="#br0" timeOffset="138203.71">17989 1109 2512 0,'0'0'56'0,"-6"5"11"0,-3-2 2 0,0 2 1 0,-2-5-56 0,2 5-14 0,-3-2 0 0,0 2 0 31,3 3-18-31,0 3-6 0,-3-3-2 0,0 2 0 16,0 3-141-16,0 1-28 0,0 7-5 0,3-3-2 15,-5 1 96-15,2 7 19 0,-3-5 4 0,3 6 1 16,3-1 26-16,0-2 6 0,-3 3 1 0,6 2 0 0,9-3 49 0,0-2 22 0,-6-3-2 0,6-5 0 16,6 5 18-16,3-8 3 0,0-5 1 0,0 3 0 15,6-3-20-15,2-8-4 0,1-5-1 0,0 2 0 16,3-10-5-16,0-3-2 0,0-5 0 0,-1-1 0 16,1-4 4-16,-3 0 1 0,3 2 0 0,-3-3 0 15,-3 1-15-15,-1-1 0 0,-5 9 0 0,0-3 0 16,-6 2 0-16,-3 6 0 0,-3 0 9 0,-3-1-9 15,-3 7 14-15,-3 1-2 0,-6 1-1 0,-2 5 0 16,-7 0-20-16,3 5-4 0,-3 3-1 0,0 0 0 16,-3 3-19-16,1 2-4 0,-4 0-1 15,3 0 0-15,3-5 18 0,0 6 4 0,1-4 1 0,2-2 0 0,12 0 15 16,-3 3 0-16,3-9 0 0,3 1-9 0,6-3 19 0,6 8 4 16,-6-8 1-16,12 5 0 0,6-5-4 0,0 3-1 15,3-3 0-15,2-3 0 0,4 3 5 0,3-5 1 16,6-6 0-16,-1 3 0 0,4 0 2 0,3-5 1 15,-4 0 0-15,4 2 0 0,-6-2-3 0,2 5 0 16,-5-5 0-16,-3 0 0 0,-3 2 0 0,3 1-1 16,-7 4 0-16,-2 1 0 0,3-3-3 0,-6 3-1 15,0 5 0-15,-3-6 0 0,2 12-1 0,-5-6 0 0,0 5 0 16,0 3 0-16,0 3 11 0,-3-4 3 0,-3 7 0 16,0-6 0-16,-3 2-3 0,3 3 0 0,0-5 0 0,-3-2 0 15,3 2-7-15,-6-8-2 0,0 0 0 0,3 5 0 16,0-2 6-16,-3-3 1 0,0 0 0 0,0 0 0 15,-9-3 21-15,0-2 5 0,0-1 1 0,0-2 0 16,-3 0-12-16,0-2-2 0,0 2-1 0,-3-5 0 16,0 5-22-16,4 2-9 0,-4-1 8 0,0 1-8 15,-3 6 0-15,3 0 0 0,0 3-12 0,0 0 12 16,0-1-20-16,4 3 4 0,-7 3 1 0,6 3 0 16,0-3 4-16,0 0 1 0,0 2 0 0,3 4 0 15,0-6-6-15,3 5-2 0,0-8 0 0,0 8 0 16,3-5 10-16,0 3 8 0,0 2-12 0,0-5 12 15,0 0-12-15,6 3 4 0,-3-3 8 0,0-8-13 16,6 5 13-16,0 3-12 0,0-3 12 0,3-5-12 0,3 3 4 16,0-1 8-16,0-2-13 0,0-2 5 0,3-1 8 15,0 3 0-15,-1-5 0 0,1 5 0 0,3-8 0 16,-6 8 0-16,3-5 9 0,0-3-9 0,3 2 11 0,-3 1-11 16,0 2 10-16,-1-2-10 0,-2-3 10 0,3 8-10 15,-3-5 10-15,0 5-10 0,-3 0 0 0,0 0 8 16,-3 5-8-16,0 8 0 0,0-5 0 0,-3 6 0 15,3-1 0-15,0 8 0 0,-3 3 0 0,0-6 0 16,0 9 0-16,0-1 0 0,-1 1-12 0,-2-6 12 16,0 3-12-16,-2 2 12 0,-1 1-8 0,0-1 8 15,0-2 0-15,-6 0 0 0,0 2 0 0,0-2 0 16,0 0 0-16,-3 0 0 0,0-6 9 0,0 1-1 0,3-1 0 16,-3-5 0-16,0 3 0 0,0-5-8 0,1-6 12 15,-4 3-4-15,3-5-8 0,-3-3-14 0,0-3 3 16,0-8 1-16,0 1-3 0,3-3-1 0,0 2 0 0,1-8 0 15,-1 4 2-15,3-4 0 0,0-2 0 0,3-3 0 16,0 3 12-16,6-6 0 0,3 1 0 0,0-6 0 16,3 1 0-16,6-4-14 0,0-2 1 0,2-3 0 15,1 1-8-15,6-1-2 0,0 3 0 0,0 5-847 16</inkml:trace>
  <inkml:trace contextRef="#ctx0" brushRef="#br0" timeOffset="138772.73">18921 892 1998 0,'-12'8'44'0,"6"-3"8"0,0-5 3 0,3 8 1 0,0-3-44 0,0 3-12 16,3-3 0-16,-3 3 0 0,3 6 18 0,3 4 2 16,0 1 0-16,0 2 0 0,3 5 13 0,0-2 3 15,0 2 1-15,0 1 0 0,3 5-20 0,0-3-4 0,3 3-1 0,-3-1 0 16,-3-4-12-16,5-1 8 0,4 6-8 0,-3-6 0 16,0 1 0-16,3-6 0 0,-6 3-8 0,3-3 8 15,0 0 0-15,0-2 0 0,-6-1 0 0,3-5 0 16,-3-2-18-16,2-3 3 0,-2-3 1 15,-3-2 0 1,-3-3-18-16,-3-3-3 0,0-2-1 0,0-8 0 16,0-1 4-16,-5 1 1 0,-4-5 0 0,3-3 0 0,-3-3 6 0,-3 3 1 0,-3 2 0 0,0-5 0 15,3 0 2-15,-3 6 1 0,1-9 0 0,2 9 0 16,0-6 9-16,0 3 3 0,3 0 0 0,0-6 0 16,0-2 0-16,3 8 0 0,3-5 0 0,0 4 0 15,3-4 9-15,3 7-13 0,3-4 5 0,0 7 8 16,0-3-12-16,3 1 12 0,0 5-12 0,0-1 12 15,3 1 0-15,3 5 0 0,-3-2 14 0,3 2-4 16,0 8 28-16,0-6 6 0,0 6 0 0,-12 0 1 16,14 11-1-16,1-3 0 0,-6 5 0 0,0 0 0 15,0 6-18-15,0-1-4 0,0 3-1 0,-3 6 0 0,0-6-9 16,0 3-1-16,-3-6-1 0,0 4 0 0,-6-1-2 0,3-3 0 16,-3 1 0-16,-3-1 0 0,0-4 1 0,0-1 0 15,-3 3 0-15,0-3 0 0,-3-3-26 0,3-2-6 16,-3-2-1-16</inkml:trace>
  <inkml:trace contextRef="#ctx0" brushRef="#br0" timeOffset="139051.44">19605 815 1868 0,'0'0'41'0,"-8"5"9"0,-4 3 2 0,0 0 0 0,0 3-42 0,0-3-10 0,-3-3 0 0,0 8 0 15,3 0 40-15,0 1 7 0,-3-1 1 0,1 0 0 16,-1 0 14-16,0 6 3 0,6-1 1 0,-6 3 0 16,3 6-31-16,-3-3-7 0,6 2 0 0,-3 3-1 15,0 3 11-15,1 0 2 0,2 2 1 0,0 3 0 16,3-5-21-16,3 2-5 0,3-2-1 0,0-3 0 15,3 0-14-15,6 0 0 0,3 1 0 0,2-4 0 16,7-10-42 0,3 2-14-16,3-10-4 0,3-2-668 0,8-1-133 0</inkml:trace>
  <inkml:trace contextRef="#ctx0" brushRef="#br0" timeOffset="139515.31">19867 1291 1866 0,'0'0'52'0,"0"0"13"0,0 0-52 0,0 0-13 0,0 0 0 0,0 0 0 15,6-5 0-15,0-3 0 0,-3 3 0 0,3 2 0 16,6-8 0-16,-3 6-8 0,3-3 8 0,3 3 0 15,0-3-10-15,3 3 10 0,-1 2-8 0,4-2 8 16,0 5 0-16,-3 0 0 0,3 0 0 0,3 0 0 16,-6 5 20-16,-1-5 2 0,4 8 1 0,-3-3 0 15,0 1-3-15,-3 1 0 0,0-1 0 0,-3 2 0 16,0 0-8-16,-4 2-3 0,1 3 0 0,-6 1 0 0,3-1 7 16,-6 3 0-16,-3 8 1 0,-3-6 0 0,-3 3-7 0,1 6-2 15,-7-3 0-15,0 5 0 16,-3-3-40-16,-3 3-8 0,0-5-1 15,0 0-542-15,-2-3-108 0</inkml:trace>
  <inkml:trace contextRef="#ctx0" brushRef="#br0" timeOffset="139724.16">20329 963 2257 0,'-12'13'49'0,"6"-5"11"0,-3 5 1 0,3 6 3 0,-3 2-51 0,3-2-13 0,0 7 0 0,-3 1 0 16,0-1 0-16,3 1 0 0,0 4 0 0,3-4 0 16,-2-3 0-16,5 2 0 0,0 0 9 0,0 1-9 15,0-6 0-15,0 3 0 0,5-3-9 0,-2-2 9 32,6 2-54-32,0-11-4 0,3 4-1 0,0-6-571 0,9-6-114 0</inkml:trace>
  <inkml:trace contextRef="#ctx0" brushRef="#br0" timeOffset="139998.19">20748 1265 1825 0,'-14'5'40'0,"8"-2"8"0,-3 2 1 0,3 0 3 0,-3 3-41 0,0 5-11 15,0-7 0-15,3 7 0 0,-3 0 56 0,0 0 10 16,3 1 2-16,0 4 0 0,3-2-23 0,0 3-4 16,3 2-1-16,0 3 0 0,3 2-16 0,0 0-4 15,0-2-1-15,3 3 0 0,0-6-9 0,3 5-2 16,0-7 0-16,3-1 0 0,3 4-8 0,-3-9 0 16,3 0 9-16,2 0-9 0,4-2-10 0,0-3-6 15,-3-6-2-15,0 1-659 16,0-6-132-16</inkml:trace>
  <inkml:trace contextRef="#ctx0" brushRef="#br0" timeOffset="140200.76">20382 1598 2397 0,'0'0'52'0,"-6"5"12"0,3 3 1 0,3-8 3 0,3 6-54 0,3-1-14 0,3 3 0 0,0-6 0 16,12 1-24-16,0 0-7 16,9-6-1-16,-1 0-1 0,4 1-1 0,6-6 0 0,0-3 0 0,5 3-621 15,1-10-124-15</inkml:trace>
  <inkml:trace contextRef="#ctx0" brushRef="#br0" timeOffset="140853.12">21290 807 1746 0,'0'0'49'0,"0"0"12"0,0 0-49 0,0 8-12 15,3 5 0-15,0 6 0 0,0-1 43 0,0 3 5 0,-3 6 2 0,3 5 0 16,0 7 2-16,-3 1 1 0,-3 0 0 0,-3 5 0 15,0 0-29-15,3 0-5 16,-3-3-2-16,0 0 0 0,0 6-7 0,0-3-2 16,-3-5 0-16,1-3 0 0,2 2-8 0,0-7 0 0,0 2 9 0,0-7-9 15,0-6 0-15,3-2-12 0,0-1 2 0,0-10-623 16,3 3-125-16</inkml:trace>
  <inkml:trace contextRef="#ctx0" brushRef="#br0" timeOffset="141091.44">21490 1410 2213 0,'0'0'63'0,"0"0"13"0,0 0-60 0,0 0-16 16,0 0 0-16,3 6 0 0,3-1 0 0,0-5 0 16,2 2 0-16,4-2 0 0,0-2 0 0,3 2 0 15,0-5 0-15,0 5-10 16,3-8-42-16,3 8-9 0,-1-11-2 0,1 8-817 16</inkml:trace>
  <inkml:trace contextRef="#ctx0" brushRef="#br0" timeOffset="141240.28">22100 1389 1796 0,'0'0'40'0,"0"0"8"0,0 5 1 0,0-5 1 0,0 0-40 0,0 0-10 0,9 8 0 0,-9-8 0 16,0 0 0-16,6 0 0 0,3 0 0 0,0 0 0 31,0-5-28-31,-1 2-2 0,4-2 0 0,3-3 0 16,0 3-119-16,-3-3-24 0,3 3-5 0</inkml:trace>
  <inkml:trace contextRef="#ctx0" brushRef="#br0" timeOffset="141400.53">22272 1349 1411 0,'9'6'31'0,"-9"-6"6"0,0 0 2 0,9 8 1 0,0-3-32 0,0 3-8 0,-3-3 0 0,3-2 0 16,6 2 20-16,-3 0 4 0,0 3 0 0,-3-2 0 16,3-6-16-16,3 2-8 0,-4-2 8 0,4 6-8 15,0-6 0-15,0 0 0 0,-3 0-10 0,-3 0 10 16,9 0-36-16,-6-6 0 15,0 4 0-15,-3 2 0 0</inkml:trace>
  <inkml:trace contextRef="#ctx0" brushRef="#br0" timeOffset="141836.57">21731 1220 1944 0,'-18'5'43'0,"18"-5"9"0,0 0 1 0,0 0 1 0,0 0-43 0,0 0-11 0,12 0 0 0,-12 0 0 15,0 0 0-15,21 0-12 0,-3 0 2 0,-1 0 1 16,-2 0 9-16,9-5 0 0,-6 5 0 0,3 0 0 16,-3 5 0-16,-6-5 0 0,-1 3 0 0,-2 2 0 0,0 3 0 0,-3 2 9 15,-6 4-1-15,0-1-8 0,-6 5 18 16,-3 4-3-16,-3 1-1 0,-5 4 0 15,-4 7-6-15,3-2-8 0,-3-5 11 0,-3 4-11 0,6-4 10 16,-2 2-10-16,5 0 8 0,0-8-8 0,6-2-8 16,3-6-8-16,0-5 0 0,3 0-1 15,3-8-158-15,0 0-31 0,12-11-6 0</inkml:trace>
  <inkml:trace contextRef="#ctx0" brushRef="#br0" timeOffset="142030.79">21918 1167 1695 0,'0'0'37'0,"-6"5"8"0,-3 3 2 0,0 5 1 0,4 1-39 0,-4-1-9 0,-3 0 0 0,6 0 0 16,0 6 64-16,-3-6 10 0,6 5 2 0,-3-2 1 15,0 3-25-15,3-1-4 0,0 1-2 0,0 2 0 16,3-2-15-16,3 2-3 0,0 3-1 0,-3-3 0 16,6 0-10-16,-3-3-1 0,3 4-1 0,-3-7 0 15,9 7-15-15,-3-9 0 0,3-5 0 0,2 2 0 31,1-7-144-31,0 2-23 0,3-13-4 0,3 3-1 0</inkml:trace>
  <inkml:trace contextRef="#ctx0" brushRef="#br0" timeOffset="142423.4">22061 1561 1796 0,'0'0'40'0,"0"0"8"0,0 0 1 0,0 0 1 0,0 0-40 0,0 0-10 0,0 0 0 0,0 0 0 16,0 0 39-16,0 0 5 0,3 11 2 0,-3 2 0 15,0-8-8-15,0-5-2 0,3 13 0 0,-3 1 0 16,0-9-36-16,3 8 0 0,-3-5 0 0,0-8-617 16,0 0-124-16</inkml:trace>
  <inkml:trace contextRef="#ctx0" brushRef="#br0" timeOffset="142634.29">22281 1572 1862 0,'0'5'52'0,"0"-5"13"0,0 0-52 0,0 0-13 16,6 0 0-16,-3 0 0 0,0 0 0 0,-3 0 0 16,6 0-12-16,0 0 12 15,3 0-100-15,-3-5-14 0,-6 5-2 0,9 0-340 16,0 0-67-16</inkml:trace>
  <inkml:trace contextRef="#ctx0" brushRef="#br0" timeOffset="142788.29">22469 1540 1332 0,'0'0'29'0,"0"0"7"0,0 0 0 0,0 0 1 0,0 0-29 0,0 0-8 0,0 0 0 0,0 5 0 15,0-5 36-15,0 0 5 0,0 0 2 0,0 0 0 16,0 0-19-16,6 0-4 0,3 3-1 0,0-6 0 15,-3 3-19-15,3-5 0 0,-3-3 0 0,3 3 0 32,-6-1-41-32,5 4-12 0,1-4-3 0</inkml:trace>
  <inkml:trace contextRef="#ctx0" brushRef="#br0" timeOffset="143140.91">22531 1259 2070 0,'0'0'45'0,"0"0"10"0,6 6 1 0,0-1 3 0,3-5-47 0,3 0-12 16,0 8 0-16,-12-8 0 0,18 5 0 0,6-2-9 15,0 2 9-15,-1 3-13 0,1 3 13 0,-3-3 0 16,3 5 0-16,-3-3 0 0,-3 1 0 0,-1 5 0 0,-8 0 0 16,6 2 0-16,-6-4 0 0,-3 4 0 15,-6 3 0-15,0 3 0 0,-3-3 8 0,-3-2-8 16,-3 7 0-16,-3-7 0 0,-3 2-9 0,4-3-9 0,-4-4-2 16,3 1 0-1,-6-4-23-15,12-3-5 0,-6 0 0 0,6-5-788 0</inkml:trace>
  <inkml:trace contextRef="#ctx0" brushRef="#br0" timeOffset="143323.57">22773 1241 2023 0,'0'0'44'0,"-3"10"10"0,-3 4 2 0,3-6 0 0,3 10-44 0,-3-5-12 0,-6 6 0 0,6 2 0 16,0 0 43-16,0 3 6 0,0-3 2 0,0 6 0 0,-3-3-21 0,12 2-4 15,-3 0-1-15,-3-7 0 16,3 2-14-16,0 3-3 0,0-3-8 0,0-2 12 16,9-6-12-16,-3-5-13 0,-3 2 2 0,2-2 1 15,4-2-110-15,-3-6-21 0,0-3-5 0,6 0-443 16,-3-7-89-16</inkml:trace>
  <inkml:trace contextRef="#ctx0" brushRef="#br0" timeOffset="143516.79">23040 1474 1544 0,'0'0'34'0,"-3"8"7"0,-2 2 2 0,5-2 0 0,-9-3-35 0,3 9-8 0,0-1 0 0,-3 3 0 15,-3-3 57-15,3 3 10 0,3 5 1 0,-3-2 1 16,0 2-38-16,0-3-8 0,0 3-2 0,0-2 0 16,6 2-4-16,-3-2-1 0,0-1 0 0,3 1 0 15,0-6-16-15,3 0 0 0,0 0 0 0,0-5 0 31,0 3-26-31,3-3-12 0,-3-8-2 0,0 0-508 0,0 0-100 0</inkml:trace>
  <inkml:trace contextRef="#ctx0" brushRef="#br0" timeOffset="143719.57">22874 1741 1141 0,'0'0'24'0,"0"0"6"0,0 0 1 0,6 0 2 0,9 0-33 0,-9 0 0 16,8-8 0-16,-5 5 0 0,3 3 18 0,0-2-3 15,0-4-1-15,0 1-535 16</inkml:trace>
  <inkml:trace contextRef="#ctx0" brushRef="#br0" timeOffset="143870.5">23133 1696 1228 0,'6'5'35'0,"-3"-2"7"0,0-3-34 0,-3 0-8 0,0 0 0 0,3 5 0 15,3-5 10-15,-6 0 0 0,8 6 0 16,-5-6 0-16,6 0-10 0,0 0-11 0,-3 0 3 16,0 0-527-16</inkml:trace>
  <inkml:trace contextRef="#ctx0" brushRef="#br0" timeOffset="144065.37">23323 1566 2487 0,'-12'14'55'0,"6"-4"11"0,0-2 2 0,3 0 2 0,0 3-56 0,0 2-14 0,3-5 0 0,0 2 0 0,3 4 0 15,3-1 0-15,-3-5-9 0,0 5 9 16,6-5-17-16,-3 3 2 0,0 2 1 0,3 0 0 16,0-5-102-16,-3 2-20 0,0-2-4 0,3 6-794 15</inkml:trace>
  <inkml:trace contextRef="#ctx0" brushRef="#br0" timeOffset="144284.28">23639 1794 1580 0,'-12'5'35'0,"6"-5"7"0,0 0 2 0,-3 8 0 0,-3-8-36 0,3 5-8 0,0 1 0 0,0 2 0 15,0-3 69-15,-3 6 12 0,4-1 3 0,-1-2 0 16,3 3-32-16,-3 2-7 0,3 3-1 0,-3 0 0 15,3-3-28-15,-3 3-5 0,0 2-2 0,0-5-619 16,0 1-124-16</inkml:trace>
  <inkml:trace contextRef="#ctx0" brushRef="#br0" timeOffset="144810.1">23802 1193 2163 0,'-11'14'48'0,"11"-9"9"0,0-3 3 0,-3 4 0 0,-3 2-48 0,6 2-12 15,0-2 0-15,0 3 0 0,0 2 8 0,6 0 0 16,-3 3-8-16,-3 3 12 0,8-1 12 0,-5 3 3 15,-3 3 0-15,9 3 0 0,-3-1-10 0,-3 1-1 16,0-1-1-16,0 0 0 0,0-4-4 0,0 1-1 16,-3-4 0-16,0 2 0 0,0-8-10 0,0 1 0 15,0-4 9-15,0 1-9 0,0-1 0 0,0-4-20 16,0-6 4-16,0 0 1 16,0 0-21-16,0 0-4 0,0 0 0 0,9-11-1 15,-9 3 1-15,12-5 0 0,-6-6 0 0,3-2 0 16,0 3 10-16,-3-1 2 0,3 3 1 0,3 3 0 0,-3 2 15 0,0 3 2 0,-4-5 1 0,1 8 0 15,3 0 20-15,0 2 4 0,-6 3 1 0,3 0 0 16,-6 0 13-16,0 0 3 0,0 0 1 0,9 8 0 16,-3-3 7-16,-3 8 0 0,3-5 1 0,3-2 0 15,-6 7-21-15,6-8-4 0,0 3 0 0,0 0-1 16,3-3-15-16,-3 1 0 0,-1-4 0 0,4 4 0 16,3-6 0-16,0 0 0 0,-3-6 0 0,-3 4 0 15,6-1 0-15,0 0 11 0,-6-2-11 0,0-3 10 16,0-2 6-16,-4-1 2 0,4 0 0 0,-9 3 0 15,6-5 6-15,-6 3 2 0,3 2 0 0,0 0 0 16,-6-3-10-16,0 3-1 0,-3 0-1 0,6 3 0 16,-3 0-14-16,-3-8-8 0,4 5 8 0,-7 2-748 15,6-2-141-15</inkml:trace>
  <inkml:trace contextRef="#ctx0" brushRef="#br0" timeOffset="145227.25">24329 963 1699 0,'0'0'37'0,"0"0"8"0,0 0 2 0,-6 0 1 0,0-5-39 0,-3 0-9 0,9-3 0 0,-5 8 0 15,-1-6 55-15,3 6 9 0,3 0 1 0,0 0 1 16,0 0 3-16,0 0 1 0,0 0 0 0,0 6 0 16,6 2-36-16,-3 2-7 0,2-2-2 0,4 5 0 15,3 0-10-15,-3 6-3 0,12 2 0 0,-3-2 0 16,6-1 0-16,0 3 0 0,-1 1 0 0,7 1 0 16,-3 9 2-16,6-5 0 0,-1-1 0 0,1 0 0 15,-3 6-14-15,0-5 11 0,-9 2-11 0,5 0 10 16,-2-3-10-16,-9 3 12 0,0 3-12 0,-6 0 12 15,-3 2 1-15,-6 3 1 0,0-5 0 0,-9 3 0 16,-6 2 0-16,0 2 0 0,-6-4 0 0,-9 2 0 16,-5 2-1-16,2 1 0 0,-6 5 0 0,-2-5 0 0,-10 5-13 15,9-6 0-15,-5 1-12 0,2-8-756 16,-3 2-152-16</inkml:trace>
  <inkml:trace contextRef="#ctx0" brushRef="#br0" timeOffset="148876.81">17543 1884 2080 0,'-33'8'46'0,"24"-3"10"0,6 3 1 0,-6-3 1 0,0 3-46 0,3 3-12 0,3 2 0 0,0-2 0 16,6 2 12-16,0 3 1 0,-6-3 0 0,9 0 0 16,3 3-13-16,0 0-10 0,-3 0 2 0,3 2 0 15,6-4 8-15,3 4 0 0,-3-5 0 0,2 3 0 16,4-5-18-16,3-3-2 0,6 2 0 0,3-2 0 15,-7-2 4-15,7 1 0 0,0-1 0 0,0-6 0 0,-1 5 16 16,1-5-10-16,6 3 10 0,-3 2-8 0,2-5 59 0,1 5 12 16,3-2 2-16,-1 2 1 15,1 1-90-15,-3-4-19 16,2 3-3-16,1-5-1 0,6 0 47 0,2 0 21 0,1-5-1 0,8 3-1 0,-2-4-6 0,5 6-1 16,-2-8 0-16,-1 3 0 0,1-3-3 0,3 3-1 15,-1-1 0-15,4 1 0 0,-4 3-8 0,1-4 8 16,-4 6-8-16,-2-8 8 0,-1 6 9 0,1-1 2 15,-1 3 0-15,1 0 0 0,-4 0-19 0,-2 0-19 16,-3 0 4-16,-7 0 1 0,1 3 14 0,-6 2 0 16,-1 3 0-16,1 2 0 0,3-2 9 0,-6 6-9 0,2 2 0 15,-2 5 9-15,0-5-9 0,0 7 10 0,-1 1-10 16,-2 5 10-16,0 3-10 0,-3 0 0 0,-1 0 0 16,-2 2 0-16,-6-2 0 0,0-3 0 0,-3-3 0 15,-3 1 0-15,-3 2 9 0,3-3-9 0,-7-7 10 0,1 2-10 16,0-3 23-16,-3 1-2 0,-3-6 0 0,0-2 0 15,0-1 17-15,0-10 3 0,0 0 1 0,0 0 0 16,0 0-23-16,0 0-5 0,0 0-1 0,6-8 0 16,-3-5-5-16,6-3-8 0,6-5 11 0,3-3-11 15,0-5-12-15,6-5-8 0,2-1-3 0,4 1 0 16,3 5 7-16,3-3 0 0,-1 0 1 0,-2 1 0 16,0 10 3-16,3-3 0 0,-4 5 0 0,7 3 0 15,3 3 3-15,-4 3 1 0,-2-1 0 0,6 6 0 16,2-6 8-16,1 6-13 0,3 2 5 0,5 3 8 15,4 0-14-15,5 0 5 0,7 0 1 0,2 5 0 16,4 3 8-16,5-2 0 0,3 2-9 0,4 2 9 0,-1 3 0 16,3 3 0-16,1 3 0 0,5-6 0 0,3 6 0 15,3-1 0-15,-3 3 0 0,4-8 0 0,8 6 0 16,-6 0 0-16,-3 2 0 0,0-8 0 0,1 3 0 16,2 0 0-16,-6 0 0 0,0-1 0 0,-5-1 0 0,-1-1 12 15,6-3-12-15,-9 1 12 0,-5 2-12 0,-4-10 12 16,-6 0-12-16,-2-1 12 0,-13-2-12 0,4 0 12 15,-12-2-12-15,-4-1 12 0,-11 0-2 0,-9-5 0 16,2 3 0-16,-8-8 0 0,-3 2 6 0,-6-2 2 16,3-3 0-16,-3 0 0 0,-9 0-1 0,6-10 0 15,-6 2 0-15,-3-2 0 0,0-3-9 0,-3 2-8 0,0-2 9 16,-3 3-9-16,-3-4-12 0,-3 4-8 0,3-3-1 16,-3 0-1-1,-6-3-126-15,9 3-24 0,-12 0-6 0</inkml:trace>
  <inkml:trace contextRef="#ctx0" brushRef="#br0" timeOffset="151621.93">18870 2889 1764 0,'-12'6'39'0,"6"-6"8"0,6 0 1 0,0 0 1 0,-6 7-39 0,-2-4-10 15,-1 0 0-15,0 5 0 0,0-3 60 0,-3 6 9 16,0-1 3-16,0 3 0 0,-6 1-22 0,0 4-4 16,-5 3-1-16,-1 6 0 0,-6 2-20 0,0 5-4 0,0 1-1 15,-2 4 0-15,-4 4-9 0,3 2-3 0,0-3 0 0,4 3 0 16,-1-3-8-16,0 1 12 0,3-1-12 15,1 0 12-15,2-7-12 0,0-1 0 0,0 1 0 16,3-4 0-16,0-4 0 0,7 2 8 0,-4-5-8 16,3-1 0-16,0-1 0 0,3-4 0 0,0 1 8 0,3-6-8 15,0 0 0-15,3-2-9 0,3-3 9 0,-3-3-13 32,6-5-26-32,0 3-5 0,0-3 0 0,0 0-1 15,0 0-34-15,0-8-6 0,0-3-2 0,3-2-775 0</inkml:trace>
  <inkml:trace contextRef="#ctx0" brushRef="#br0" timeOffset="151889.14">18073 3363 2041 0,'-18'5'44'0,"9"0"10"0,3 3 2 0,-3 0 2 15,0 0-46-15,0 0-12 0,0 5 0 0,0 1 0 0,-3 2 29 0,3 2 4 16,-6 3 1-16,4 0 0 0,-1 6-22 0,-6 2-12 15,3-3 12-15,0 4-12 0,3 4 9 0,0-2-9 16,-6-3 0-16,6 0 9 0,1-3-9 0,5-2 0 16,6 3 0-16,0-9 0 0,6-2-12 0,2 0 3 15,4-6 0-15,3 1 0 0,3-6-11 0,3-2-3 16,9-8 0-16,-1-3 0 0,10-5 15 0,3-9 8 16,2-1-10-16,4-7 10 15,0-4-92-15,-4 0-12 0,4-1-2 0</inkml:trace>
  <inkml:trace contextRef="#ctx0" brushRef="#br0" timeOffset="152933.27">16808 3799 1396 0,'-18'-8'40'0,"18"8"8"0,0 0-39 0,0-5-9 0,-9 0 0 0,6 0 0 15,3 5 70-15,0 0 12 0,-6 0 2 0,0 0 1 16,6 0-22-16,0 0-5 0,3 8-1 0,-3-1 0 16,0 4-43-16,3 2-14 0,0 3 8 0,3 3-8 15,-6 2 0-15,3 0 0 0,6 3 0 0,0 5 0 16,0 3 0-16,-1 10 0 0,1 0 0 0,0 9 0 15,-3 4 0-15,0 3 0 0,0 3 8 0,0 5-8 16,0 6 11-16,-3 2-2 0,-3 0 0 0,0 0 0 16,0 0 7-16,-3 3 0 0,0 0 1 0,-3 2 0 15,-3 6 10-15,0-1 1 0,0-2 1 0,0 0 0 16,-8 3 0-16,5-6 0 0,6 1 0 0,0-1 0 16,-3-2-1-16,0 2-1 0,3-7 0 0,0-6 0 15,0-3-11-15,0-4-3 0,-3-4 0 0,6-7 0 16,9-3-13-16,-6-6 11 0,-6-7-11 0,0-3 10 0,12-5-20 15,-9-3-4-15,-3-8-1 0,6-2 0 16,12-8-98-16,-6-9-20 0,-9-7-4 0,9-13-741 16</inkml:trace>
  <inkml:trace contextRef="#ctx0" brushRef="#br0" timeOffset="153515.2">16909 3717 2286 0,'-30'-5'50'0,"21"5"10"0,0 0 3 0,9 0 1 0,0 0-51 0,0 0-13 0,0 0 0 0,9 3 0 16,6-3 0-16,0 2-10 0,-3 1 2 0,9-3 0 16,5 0-10-16,7-3-2 0,3 1 0 0,5-1 0 15,1-2 20-15,12 0-10 0,8-3 10 0,1-3-8 16,-7 6 8-16,7-6 0 0,8 1 0 0,1 4-8 15,-1-2 8-15,1 0 8 0,-1 3-8 0,-3 2 11 16,-5 1-11-16,-1 2 0 0,1-3 0 0,-9 3 0 16,-4 3-16-16,-5-1 5 0,-9 1 1 0,-4 5 0 15,-5 0 34-15,-3 3 8 0,-6 2 0 0,-6 0 1 16,3 3-12-16,-7 2-2 0,1 4-1 0,0-1 0 16,-3 5 22-16,0 1 5 0,-3 2 1 0,0 3 0 15,0-1-37-15,0 4-9 0,0 2 0 0,-3 8 0 16,0 2 8-16,0 4 0 0,0 4 0 0,-3 1 0 15,0 2-8-15,0 3 0 0,0 2 0 0,0 6 0 0,0 0 0 16,3 0 0-16,-3-3 0 0,0 0 0 0,3-5 0 0,0 5 0 16,0 3 0-16,3-3 0 0,0 0 0 15,0-5 0-15,-3-3 0 0,6 0 0 0,-3 0 0 0,3 1 0 16,0-6 9-16,3 0-9 0,-3-6 0 0,-3-2 9 16,3-3-9-16,0-4 0 0,0-7 13 0,-6-2-4 15,3-2-1-15,0-1 0 0,-3-5 28 0,-3-2 4 16,0-1 2-16,0 1 0 0,-3-6-5 0,0 6-1 15,0-3 0-15,-3-3 0 0,-3 3-6 0,-3 0-2 16,0 2 0-16,-6-2 0 0,1 3-16 0,-4-1-3 16,0-2-1-16,-6 2 0 0,0 1-8 0,-5 2 8 15,-4-2-8-15,-6-1 8 0,4 1-8 0,-4 2 0 0,-3-5 0 16,-2 2-11-16,-10-2 3 0,7-3 0 0,-1 1 0 16,-2-6 0-1,-4-3-20-15,7-8-3 0,5-2-1 0,-6-6 0 16,-2-5-76-16,2-2-16 0,4-6-4 0,5 0-634 0,3-2-127 0</inkml:trace>
  <inkml:trace contextRef="#ctx0" brushRef="#br0" timeOffset="155422.1">7166 2000 1659 0,'-20'-10'36'0,"17"2"8"0,3 8 2 0,3-6 1 0,-6-7-38 0,6 5-9 0,9-2 0 0,-1 2 0 16,-5 0 44-16,3 3 8 0,3-6 0 0,0 3 1 16,6 3-15-16,-6 2-3 0,3-2-1 0,-3-1 0 15,6 4-6-15,-4 2 0 0,-5-5-1 0,3 5 0 16,3 0-17-16,0 5-10 0,-3-3 12 0,3 4-12 16,-3-6 13-16,0 5-4 0,2-5-1 0,-2 8 0 15,-3-8 2-15,0 0 0 0,6 5 0 0,0-5 0 16,-6 0 1-16,9 6 0 0,3-6 0 0,-1 8 0 15,4-8 0-15,-3 0 0 0,0 0 0 0,6 2 0 16,8 3-3-16,4 3 0 0,-6-2 0 0,3-1 0 16,2 0-8-16,1 3 0 0,3-8 0 0,5 3 0 15,1 2 8-15,6 0-8 0,2 1 8 0,1 2-8 0,2-8 9 16,4 5-9-16,5-2 10 0,1-1-10 0,5-2 0 16,0 0 0-16,4 0 0 0,5-2 0 0,6 2 0 0,4-3 0 15,5 3 0-15,3-5 0 0,3-3 0 0,3-3 0 16,7 3 0-16,2 0 0 0,6 3 0 0,0-6 0 15,3 3 0-15,0 3 0 0,3 3 0 0,0-6 0 16,-6 5 0-16,6 0 0 0,0 3 0 0,0-5 0 16,-6 5 0-16,0 0 0 0,0 0 13 0,-3 0-3 15,-6 0-1-15,0 0 0 0,-3 5 9 0,-3-5 2 16,-5 0 0-16,-7 0 0 0,-3 3-1 0,-2 0 0 16,-7-1 0-16,-9 4 0 0,-8-6-7 0,-7 2 0 0,1-2-1 15,-7 0 0-15,-5 0-3 0,-9 0 0 0,-7-2 0 16,-5 2 0-16,-6 0 8 0,-3 0 0 0,-9-6 1 0,-9 6 0 15,0 0 7-15,0-8 0 0,-6 3 1 0,-3-3 0 32,-3 3-119-32,-3-1-24 0,-3 4-5 0</inkml:trace>
  <inkml:trace contextRef="#ctx0" brushRef="#br0" timeOffset="158214.64">15676 2752 1090 0,'0'0'24'0,"0"0"4"0,0 0 2 0,0-6 2 0,0 1-32 0,0 0 0 16,3-3 0-16,0 3 0 0,0 2 80 0,0-8 9 15,3 3 3-15,-3 0 0 0,3 3-28 0,0 0-4 16,3 0-2-16,-3-3 0 0,3 2-26 0,3 4-4 0,-3-6-2 0,3 5 0 16,0 0-18-16,0-2-8 15,2 3 8-15,1 2-8 0,0 0 0 0,3 2 0 16,3 3 0-16,0-2 0 0,3 2 0 0,2 1-11 15,4 2 11-15,0 0-12 0,0 2 1 0,8 1 0 0,1-3 0 0,6 0 0 16,5 2 35-16,4-2 8 0,5 0 0 16,4-3 1-16,-1 1-19 0,10 2-4 0,11-6-1 0,1 1 0 15,2 0 13-15,6-3 2 0,0 0 1 0,13-3 0 16,11 0-2-16,-3 1-1 0,-3 2 0 0,6 0 0 16,3-6 0-16,3 4 0 0,6-1 0 0,0 0 0 15,0 3-22-15,0 0 9 0,6 0-9 0,0 0 0 16,-3 3 11-16,3-3-11 0,0 3 10 0,0-1-10 15,0 4 12-15,0-6-3 0,-3 8-1 0,3-3 0 16,2-3 7-16,1 1 1 0,0 2 0 0,-3 3 0 16,0-5 2-16,3 0 1 0,-6-3 0 0,3 2 0 15,-3 4-3-15,3-4 0 0,3-2 0 0,0 3 0 16,-3 0-5-16,-3 2-2 0,0-3 0 0,-3 1 0 0,-6 5-9 16,0-5 10-16,0 2-10 0,-3 0 10 15,-9 1-10-15,0 2 8 0,3-1-8 0,-6 1 8 0,-5 0 16 16,-4 0 4-16,6 0 0 0,-6 0 0 0,-6 3-20 0,1-9-8 15,2 4 0-15,3 2 8 0,-3-3 4 0,1 0 0 16,-4-2 0-16,-3-1 0 0,1 1-12 0,-4 0 0 16,-6-1 9-16,-2-2-9 0,-4 0 8 0,-5 0-8 15,-7-2 8-15,-5-1-8 0,-7-2 0 0,-8 2 9 16,-9-2-9-16,-4 0 0 0,-8 2 28 0,-3-5 0 16,-6 3-1-16,0-6 0 0,-6 3 27 0,-3 0 6 15,6-2 0-15,-6 2 1 0,-3-3-20 0,0 1-4 16,6 4-1-16,-3-7 0 0,3 5-22 0,-3-2-5 15,-3 2-1-15,6-6 0 0,0 4-8 0,2-1 0 0,-2 1 0 16,0-4 0-16,3 4 0 0,-3-3 0 0,-3-1 0 16,6 1 0-16,-6 0 0 0,6-3-9 0,3 0 9 15,-3 0-13-15,0-2 13 0,0-3 0 0,3-3 0 0,0 3 0 16,-4-6 0-16,10-7 0 0,-6 2 0 0,0-5 0 16,6 3 0-16,0-9 0 0,-3 6 0 0,3-5 0 15,2-3 0-15,-2 0 0 0,-6-5 9 0,0-1-9 16,6-7 22-16,-6 5-2 0,3 0 0 0,-9-2 0 15,3-1 7-15,3-2 1 0,-4 0 0 0,-8-3 0 16,9 3-11-16,-9 7-1 0,0-1-1 0,-3-1 0 16,-3 0-2-16,4 8 0 0,-4-8 0 0,0 3 0 15,0 2-5-15,-3 3-8 0,3 0 11 0,0 0-11 16,-3-3 0-16,0 3 0 0,6 6 0 0,-6-6 0 16,0 0 0-16,-3 0 0 0,9 5 0 0,-3 6 0 15,-3-3 0-15,6-3 0 0,-6 0 0 0,1 1 0 0,-4 1-10 16,3 4 10-16,0-3-10 0,-3-5 10 0,3-3-11 0,-3 5 11 15,-6 8-12-15,6-5 12 0,3 8-11 0,-3 5 11 16,1-2-10-16,-1 7 10 0,-3 3-11 0,3 6 11 16,0 2-12-16,-6 0 12 0,6 3-14 0,-6-1 4 15,-3 6 1-15,1 0 0 0,2 0-4 0,-6 6-1 16,0-1 0-16,-3-2 0 0,-2 7 2 0,-10-2 0 16,9-3 0-16,-3 3 0 0,-5-2 12 0,5 2 0 15,-6-3 0-15,-2 3 0 0,-4-3 0 0,-6 0 0 16,-5-2 0-16,-4 2 0 0,1 3 0 0,-4-2 0 15,4 2 0-15,-7-3 0 0,-2 0 0 0,-1-2 0 16,-2 7 0-16,8-2 0 0,-2-2-8 0,-1 2 8 0,7 5 0 16,-13-8-9-16,7 8-5 0,-4 1-1 0,1-1 0 0,-3 0 0 31,-1 0-16-31,-8 0-3 0,-13 1-1 0,1-6 0 16,-3 2-5-16,-9 3-2 0,-6 1 0 0,-4-6 0 15,-2 2 2-15,-6 3 0 0,-9-5 0 0,-8 6 0 16,-4-9 9-16,-3 8 3 0,-3-5 0 0,-3 5 0 0,-9-2 11 0,1-3 2 0,-4 0 1 0,-3-3 0 15,4 0 14-15,-1 3 0 0,3-2 0 0,48 1 0 16,-12 7 22-16,-6-1-2 0,-6-8-1 0,0 1 0 16,-3 1 5-16,-3-1 0 0,1-6 1 0,-67 8 0 15,25-3-3-15,14-2-1 0,12 2 0 0,12-5 0 16,6 0-7-16,7 0-2 0,2 0 0 0,11 0 0 16,4-5-4-16,3 2 0 0,0 3-8 0,33 0 12 15,-4-5-12-15,-2-3 0 0,-3-3 8 0,0 3-8 0,-1 0 0 16,1-2 0-16,3 2 0 0,-27 2 0 0,14-1 0 15,16 1 0-15,6-2-8 0,8 3 8 0,4-3 0 16,8 8 0-16,6-5 0 0,1 5 0 0,8 0 0 0,6 0 0 16,4 0 0-16,2 0 0 0,6 0-9 0,3 5 9 15,3-2 0-15,4 2-9 0,-1 3 9 0,6 3-12 16,0 2 12-16,0 8-12 0,3-3 4 0,0-4 0 16,-3 4 0-16,3 3 0 0,0-2 8 0,0 13-10 15,0-6 10-15,-3 8-10 0,3-10 10 0,0 11-8 16,0-4 8-16,1 1-8 0,-1 3 8 0,3 10 16 15,-3 0-4-15,3 2-1 0,-6-2-23 0,6 8-5 16,-3-3-1-16,3 3 0 0,-6 0 3 0,3 5 1 16,0 1 0-16,0-1 0 0,3 3 14 0,0 2 12 0,-3-5-3 15,6 3 0-15,0 0-9 0,-3 3-12 0,0 2 2 16,3-3 1-16,-3 1 9 0,6-3 16 0,-3-1-4 16,0 1-1-16,-3 0-11 0,3-3 0 0,0-5 0 0,0-2 0 15,-3-6 8-15,3 2-8 0,0-12 8 0,-3 2-8 16,0-11 18-16,0 3-2 0,-3-2 0 0,3-6 0 15,0-5 4-15,0 2 0 0,-3-5 0 0,0-5 0 16,4 0-4-16,-1-2 0 0,-3-4 0 0,6-2 0 16,0 0-7-16,0 0-1 0,-9 0-8 0,3 0-843 15,0 0-175-15</inkml:trace>
  <inkml:trace contextRef="#ctx0" brushRef="#br0" timeOffset="160167.01">6348 2355 1937 0,'3'-13'55'0,"0"7"12"0,0 1-54 0,6-3-13 16,-3 3 0-16,3 2 0 0,6-2 12 0,-4 2-1 15,4 1 0-15,0 4 0 0,3 1-11 0,-3 2 0 16,3 8 0-16,3-7-11 0,-4 2 11 0,7 0 0 0,0 2-9 0,0 3 9 16,6 1 0-16,-1-1 0 0,4 0-9 0,6 0 9 15,0 0 0-15,5 1 0 16,4-1-8-16,2-5 8 0,4 2 15 0,9-7 6 0,11 2 2 16,-3 1 0-16,1-1-3 0,2 3 0 0,13-8 0 0,-1 0 0 15,6 3-5-15,6-3-2 0,1-3 0 0,5 3 0 16,9 0-4-16,0 0-1 0,6-8 0 0,0 8 0 15,3 0 5-15,3-3 1 0,3-5 0 0,3 0 0 16,3 1-1-16,0-4 0 0,6 0 0 0,0-2 0 16,0-3 3-16,3 3 0 0,-1 0 0 0,1-6 0 15,3 1 0-15,-3 2 0 0,-6 3 0 0,0-3 0 16,0 0 3-16,-3 3 1 0,-9 2 0 0,-3 3 0 16,-3 0 7-16,-6-2 1 0,-9 2 1 0,-6 0 0 15,1 2-15-15,-7 1-3 0,-3 3-1 0,-5-1 0 16,-7 0-2-16,0 3-8 0,-2 0 12 0,-4-5-4 15,-2 5-8-15,-4 0 0 0,-5 0 0 0,2 5 8 16,-2-5-8-16,2 0 0 0,1 3 0 0,-4 0 8 0,1-3-8 16,-4 0 0-16,1 2 9 0,-4-2-9 15,-2 0 0-15,3 0 0 0,-4 0 0 0,-2-2 0 0,-3 2 0 0,-1 0 0 16,-2-3 0-16,-3 0 0 0,-1 3 11 0,-2-5-3 16,0 0 0-16,-1 2 0 0,1-2-8 0,0-1 10 15,0 4-10-15,-1-4 10 0,4-1 14 0,-6 4 2 16,-1 0 1-16,-2-2 0 0,-3 2-27 0,-3-2 0 15,3-3 0-15,-1 5 0 0,-2 1 0 0,-3-6 0 16,3 3 0-16,0-1 0 0,-1 1 11 0,-2 2-3 16,0-5-8-16,0 3 12 0,0 0-12 0,0 0 11 15,-3 2-11-15,-1-2 10 0,4-3-2 0,-6 2 0 0,-3 6 0 16,3-5 0-16,0 2-8 0,-3 1 0 0,-3-1 0 16,0 3 0-16,2 0 0 0,-2-5 0 0,0 5 0 0,-9 0 0 15,6-3 0-15,3 3 0 0,-3 0 0 0,-6 0 0 16,0 0 0-16,6-5 12 0,0 0-12 0,-3-3 12 15,0 0-2-15,0 2 0 0,0-2 0 0,0 3 0 16,-3-8-2-16,3 8 0 0,0-9 0 0,0 1 0 16,0 0 10-16,0-8 2 0,3 5 0 0,3-5 0 15,-3 2-20-15,3-2 0 0,2-5 0 0,1-1 0 16,-3 1 0-16,3-3 0 0,3 0 0 0,-3-9 0 16,3 4 13-16,0-6-1 0,0 3 0 0,-3 3 0 15,-1-6 2-15,-2 3 0 0,3 3 0 0,-6-6 0 16,0 3-14-16,0 3 11 0,0-6-11 0,-3-2 10 15,-3-1 17-15,0 1 3 0,0 2 1 0,-3-2 0 16,3 0-23-16,0 2-8 0,-3 0 0 0,0 6 0 0,3-6 12 16,-3 3-4-16,0-3-8 0,3 9 12 0,-6-4-12 15,3 9 0-15,-3-1 0 0,0-2 0 16,0 0 0-16,-2 3 0 0,-4-1 0 0,3 3 0 0,-3 3 0 0,-6-5 0 16,0 7 0-16,0 6 0 0,3-5 0 0,-3 4 0 15,1 6 0-15,-4-5 0 0,3 3 0 0,-3 2-8 16,0 2 8-16,0-2-13 0,-2 3 13 0,-1-3 0 15,-3 3 0-15,3 0 0 0,-3 2 0 0,1 3 0 16,-4 0 0-16,3 0 0 16,-6 0-31-16,4 3 0 0,-4 2 0 0,-3-5 0 0,-3 0 31 0,-2 0 0 15,-7 0 0-15,-3 5 0 0,1-5 0 0,-4 8 0 0,-2-3 0 16,-1-5 0-16,-5 0-9 0,-4 6 9 0,-8-4-8 16,-1 4 8-16,1-1 0 0,-6-5-8 0,-7 0 8 15,-2 3 0-15,-3 2 0 0,-1 0 0 0,1-5 0 0,-3 0 0 16,-6 8 0-16,-1-8 0 0,-2 5 0 0,-3-5 0 15,-9 8 0-15,3-8-12 0,-3 6 4 0,0-6 0 16,-6 8-6-16,3-3-1 0,-3-5 0 0,-3 8 0 16,0-3 15-16,-3 3 0 0,0-3 0 0,0 3 0 15,6-2 0-15,-6 7 0 0,0-8 0 0,3 3 0 16,6 0 0-16,32 3 0 0,-5 2 0 0,0 5 0 16,-4-4 0-16,1-1 0 0,-6-5 0 0,6 0-12 15,-1 2 12-15,-32 3 0 0,15-5 0 0,12-2 0 16,6-4 0-16,9 4 0 0,5-1 12 0,10 3-12 15,8-8 0-15,4 0 0 0,-1 0 0 0,10 0 0 16,5-5 0-16,3 2 0 0,1 3 0 0,-1-5 0 16,6-1 0-16,1 4 0 0,-1-4 0 0,3 6 0 0,0 0 0 15,1-5 0-15,5-3 0 0,-6 8 0 0,0-5 0 0,4 2 0 16,-1 3 0-16,3-5 0 0,3 5 8 16,-3 0-8-16,-5 5 0 0,5-5 0 0,3 0 8 0,3 3-8 15,-3 2 0-15,1 0 0 0,-1 3 0 0,3-2 0 16,3-6-12-16,0 8 3 0,-3 0 9 0,6 2 0 15,1-5 0-15,-1-2-8 0,-3 8 8 0,6 2 0 16,3-5 0-16,-3 0 0 0,0 2 0 0,0-2 0 16,3 5 9-16,0 1-9 0,3-4 0 0,-2 6-14 15,-4 3 1-15,-3-1 0 0,0 3 13 0,3 3-11 16,6-3 11-16,3 6-10 0,0 5 10 0,3-1 16 0,0 4-4 16,-6-1-1-1,0 8-30-15,3-2-5 0,6 5-2 0,-3-3 0 0,-6 1 16 0,6 10 10 16,9-6-12-16,-6 4 12 0,-3 7-10 0,0 0 10 0,0-2-8 0,3-1 8 15,3 6 0-15,-6-8 0 0,-9 5 0 16,3 0-8-16,9 1 8 0,-6-1-8 0,-6-5 8 0,-3 0-8 16,3-8 8-16,0 2 0 0,4 3 0 0,-4-7 0 15,-6 2 0-15,6-3 9 0,6-2-1 0,-6-6-8 16,0-2 13-16,3 0-4 0,3-6-1 0,6-5 0 16,-3-2 0-16,0-1-8 0,-3-4 12 0,3 1-4 15,6-4-8-15,0 2 12 0,-9-7-12 0,6 1 12 16,3-1 0-16,0 2 1 0,-6-8 0 0,6 2 0 15,0 4-136 1,9-4-27-16,5-2-6 0,-2-5 0 0</inkml:trace>
  <inkml:trace contextRef="#ctx0" brushRef="#br0" timeOffset="161284.94">11155 13481 1951 0,'0'0'43'0,"0"0"9"0,0 0 1 0,3 7 2 0,0 7-44 0,0 2-11 0,3 2 0 0,0 6 0 16,3 2 36-16,-3 6 6 0,0 3 1 0,3-1 0 15,0 8-25-15,-3 1-5 0,-1 2-1 0,1 5 0 16,-3 0-2-16,-3 3-1 0,3 0 0 0,0 0 0 16,-6 0-9-16,0-3 0 0,3 0 0 0,-6 1 0 15,3-4 10-15,-2-2-10 0,-1 0 12 0,0-5-12 16,0-3 13-16,-3-3-4 0,3-2-1 0,-3-8 0 15,6 0-26-15,-3-3-6 0,3-5 0 0,0-8-945 16</inkml:trace>
  <inkml:trace contextRef="#ctx0" brushRef="#br0" timeOffset="162336.87">11188 13351 2394 0,'6'-11'52'0,"3"6"12"0,3 0 1 0,8-1 3 0,10-2-55 0,6 1-13 16,12-1 0-16,8 0 0 0,7 2 12 0,11 1-1 15,6 0 0-15,7 0 0 0,5 2 3 0,3 0 1 16,9 3 0-16,4-2 0 0,-1 2-15 0,6 0 0 16,6-3 0-16,3 0 0 15,3-2-27-15,3 0-8 0,6-3-1 0,3 0-1 0,0-3 13 0,3-2 2 16,8 0 1-16,-2 0 0 0,3-3 8 0,0 0 1 0,-3-3 1 15,0 6 0-15,-1-3 11 0,-2 3 0 16,-3-3 0-16,-3 3 0 0,-3 2 0 0,-6 1-10 0,3 2 10 0,0 0 0 16,-6 0 0-16,0 0 0 0,0 3 0 0,-3-1 0 15,0 1 9-15,3 2-1 0,3 1 0 0,9-1 0 16,6 0-8-16,-6 3 8 0,-6-2-8 0,3-1 8 16,6 3-8-16,0 0 12 0,2 0-12 0,-2 3 12 15,-3-1-12-15,0-2 0 0,3 3 0 0,-3-3 0 16,-3 3 0-16,0-3 0 0,3-3 0 0,-3 3 0 15,-6-3 0-15,3 3 0 0,0-2 0 0,0-1 0 16,0-2 0-16,-6 0 0 0,-3 2 0 0,0 0 8 16,0-2-8-16,3 0 0 0,-6 2 0 0,3-2 0 15,0 2 0-15,-3 0 0 0,-3 1 8 0,0-1-8 16,3 1 0-16,-6 2 0 0,-8 0 0 0,2 0 0 0,3 5 0 16,-3-3 0-16,0-2 0 0,-6 0 0 0,1 6 0 15,-4-4 0-15,3 4 8 0,-6-1-8 0,-5-2 0 16,2 2 0-16,3 0 0 0,-3 1 0 0,-5-1 0 15,2 0 0-15,-6 0 0 0,7 1 8 0,-4 2-8 0,0 0 0 16,-5-3 0-16,-1 0 0 0,-3-2 0 0,1-1 0 16,2 1 0-16,0 0 0 0,-8-3 0 0,-1 2 8 15,-2-2-8-15,-1 3 0 0,-2-3 22 0,-4 3-1 16,-2-3 0-16,-10 0 0 0,1 2 6 0,-3-2 1 16,-4 0 0-16,-5-2 0 0,0 2-9 0,-7 0-2 15,-2-3 0-15,3 0 0 0,-6 3 6 0,-6-2 1 16,-4 2 0-16,1-3 0 0,-3 3-8 0,-3 3-2 0,-3-1 0 15,3 1 0-15,-6 0-14 0,3 5 0 0,-3-3 0 16,3 8 0-16,-9 0 0 0,9 3 0 0,-9 3 0 0,0 2 0 16,0 3-12-16,0 0 12 0,-9 2-12 0,3 6 12 15,-9 2 0-15,6 1 9 0,-6 4 1 0,0 6 0 16,-3 0-22-16,0 3-5 0,-8 2-1 0,11 3 0 16,-3-3 3-16,-3 6 1 0,3-1 0 0,-3 4 0 15,3-1 14-15,4 0 13 0,-4 0-2 0,3-2-1 16,0-1-10-16,3-2 0 0,-6 3 0 0,9-3 0 15,-3 0-10-15,0-3-1 0,1-2 0 0,-1-3 0 16,3-3 35-16,-6-2 6 0,3-3 2 0,3-6 0 16,0-2-15-16,-3-2-2 0,3-3-1 0,-3 0 0 15,3-6 0-15,3-2 0 0,-8-3 0 0,5-2 0 16,-3-6 2-16,0 0 1 0,-6-5 0 0,-3-5 0 16,0-3 9-16,-8-2 2 0,5-4 0 0,-6-2 0 15,-3-2-28-15,-11-3 0 0,-7 2-12 0,-6 3 12 16,-11-2-39-16,-9-1 0 0,-4 3 0 15,-14 1 0-15,-9-4 12 0,-9 6 3 0,0 0 0 0,-12 2 0 0,-12 3 7 0,-6 3 1 16,-3-3 1-16,-6 5 0 0,-6-2-1 0,-5 5 0 16,-4 3 0-16,-9-1 0 0,-5 1 3 0,-7 2 0 15,-2 0 0-15,-13-2 0 0,-5 2 2 0,-6 3 1 16,-4-2 0-16,-5 2 0 0,-6 2 10 0,-6-2 0 16,0 0 0-16,-1-3 0 0,-2 1 0 0,0-1 9 15,3-3 0-15,-3 4 0 0,-6-6 14 0,3 2 2 16,0 1 1-16,3 0 0 0,-4 2-7 0,4-5-2 0,0 3 0 15,0-3 0-15,0 2-9 0,3 1-8 0,6 0 9 16,-4-1-9-16,4 4 11 0,0-4-11 0,0 1 12 16,9-1-12-16,2 4 0 0,10-1 0 0,8-2 0 0,7 2 0 15,11-2-21-15,16-3 1 0,14-3 1 0,9 3-780 16,9-3-156-16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226055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420645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164298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93588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130569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Addresses the problem of density estimation, which is a core problem in unsup learning</a:t>
            </a:r>
          </a:p>
        </p:txBody>
      </p:sp>
    </p:spTree>
    <p:extLst>
      <p:ext uri="{BB962C8B-B14F-4D97-AF65-F5344CB8AC3E}">
        <p14:creationId xmlns:p14="http://schemas.microsoft.com/office/powerpoint/2010/main" val="2663621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106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56519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Unsupervised learning problem</a:t>
            </a:r>
          </a:p>
          <a:p>
            <a:pPr lvl="0">
              <a:spcBef>
                <a:spcPts val="0"/>
              </a:spcBef>
              <a:buNone/>
            </a:pPr>
            <a:r>
              <a:rPr lang="en"/>
              <a:t>Generative models, type of unsupervised learning</a:t>
            </a:r>
          </a:p>
          <a:p>
            <a:pPr lvl="0">
              <a:spcBef>
                <a:spcPts val="0"/>
              </a:spcBef>
              <a:buNone/>
            </a:pPr>
            <a:r>
              <a:rPr lang="en"/>
              <a:t>3 types of generative models</a:t>
            </a:r>
          </a:p>
          <a:p>
            <a:pPr lvl="0">
              <a:spcBef>
                <a:spcPts val="0"/>
              </a:spcBef>
              <a:buNone/>
            </a:pPr>
            <a:r>
              <a:rPr lang="en"/>
              <a:t>PixelRNN and PixelCNN, type of fully visible belief networks</a:t>
            </a:r>
          </a:p>
        </p:txBody>
      </p:sp>
    </p:spTree>
    <p:extLst>
      <p:ext uri="{BB962C8B-B14F-4D97-AF65-F5344CB8AC3E}">
        <p14:creationId xmlns:p14="http://schemas.microsoft.com/office/powerpoint/2010/main" val="103915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179793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9688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314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281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26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9266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523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056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5909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2" name="Shape 10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13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this class so far, have talked about a lot of sup. Learning problems</a:t>
            </a:r>
          </a:p>
          <a:p>
            <a:pPr lvl="0">
              <a:spcBef>
                <a:spcPts val="0"/>
              </a:spcBef>
              <a:buNone/>
            </a:pPr>
            <a:r>
              <a:rPr lang="en"/>
              <a:t>Data x, y is a label, and label can take many different forms</a:t>
            </a:r>
          </a:p>
          <a:p>
            <a:pPr lvl="0">
              <a:spcBef>
                <a:spcPts val="0"/>
              </a:spcBef>
              <a:buNone/>
            </a:pPr>
            <a:endParaRPr/>
          </a:p>
        </p:txBody>
      </p:sp>
    </p:spTree>
    <p:extLst>
      <p:ext uri="{BB962C8B-B14F-4D97-AF65-F5344CB8AC3E}">
        <p14:creationId xmlns:p14="http://schemas.microsoft.com/office/powerpoint/2010/main" val="292166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99034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5836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56068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is it not computationally tractable?</a:t>
            </a:r>
          </a:p>
        </p:txBody>
      </p:sp>
    </p:spTree>
    <p:extLst>
      <p:ext uri="{BB962C8B-B14F-4D97-AF65-F5344CB8AC3E}">
        <p14:creationId xmlns:p14="http://schemas.microsoft.com/office/powerpoint/2010/main" val="1059698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0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193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7410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848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000">
              <a:solidFill>
                <a:schemeClr val="dk1"/>
              </a:solidFill>
              <a:highlight>
                <a:srgbClr val="FFFFFF"/>
              </a:highlight>
            </a:endParaRPr>
          </a:p>
          <a:p>
            <a:pPr lv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Generative model with latent variables to maximize training data</a:t>
            </a:r>
          </a:p>
          <a:p>
            <a:pPr lvl="0" rt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What is unsupervised learning?  Learning feature representations with unsupervised objectives, vs. learning generative models for data, etc…</a:t>
            </a:r>
          </a:p>
          <a:p>
            <a:pPr lvl="0">
              <a:spcBef>
                <a:spcPts val="0"/>
              </a:spcBef>
              <a:buNone/>
            </a:pPr>
            <a:r>
              <a:rPr lang="en" sz="1000">
                <a:solidFill>
                  <a:schemeClr val="dk1"/>
                </a:solidFill>
                <a:highlight>
                  <a:srgbClr val="FFFFFF"/>
                </a:highlight>
              </a:rPr>
              <a:t>Explicit density estimation (PixelCNN) vs. Autoencoder vs. VAE vs. GANs.  Compare and contrast.  In particular, VAE vs. GAN. What are advantages of VAE?  Are Autoencoders still used? In what context? Or why not?</a:t>
            </a:r>
          </a:p>
          <a:p>
            <a:pPr lvl="0" rtl="0">
              <a:spcBef>
                <a:spcPts val="0"/>
              </a:spcBef>
              <a:buNone/>
            </a:pPr>
            <a:r>
              <a:rPr lang="en" sz="1000">
                <a:solidFill>
                  <a:schemeClr val="dk1"/>
                </a:solidFill>
                <a:highlight>
                  <a:srgbClr val="FFFFFF"/>
                </a:highlight>
              </a:rPr>
              <a:t>What is current research, pros / cons of each?</a:t>
            </a:r>
          </a:p>
          <a:p>
            <a:pPr lvl="0" rtl="0">
              <a:spcBef>
                <a:spcPts val="0"/>
              </a:spcBef>
              <a:buNone/>
            </a:pPr>
            <a:endParaRPr sz="1000">
              <a:solidFill>
                <a:schemeClr val="dk1"/>
              </a:solidFill>
              <a:highlight>
                <a:srgbClr val="FFFFFF"/>
              </a:highlight>
            </a:endParaRPr>
          </a:p>
          <a:p>
            <a:pPr lvl="0" rtl="0">
              <a:spcBef>
                <a:spcPts val="0"/>
              </a:spcBef>
              <a:buNone/>
            </a:pPr>
            <a:endParaRPr/>
          </a:p>
        </p:txBody>
      </p:sp>
    </p:spTree>
    <p:extLst>
      <p:ext uri="{BB962C8B-B14F-4D97-AF65-F5344CB8AC3E}">
        <p14:creationId xmlns:p14="http://schemas.microsoft.com/office/powerpoint/2010/main" val="1445978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948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3648863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19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7679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4067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0474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9658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880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192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3478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890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53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1497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05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9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59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91427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Unsupervised learning is a type of learning where we have unlabeled training data, and we want to learn some underlying hidden structure of the data</a:t>
            </a:r>
          </a:p>
        </p:txBody>
      </p:sp>
    </p:spTree>
    <p:extLst>
      <p:ext uri="{BB962C8B-B14F-4D97-AF65-F5344CB8AC3E}">
        <p14:creationId xmlns:p14="http://schemas.microsoft.com/office/powerpoint/2010/main" val="199464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403147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creativecommons.org/publicdomain/zero/1.0/deed.e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ommons.wikimedia.org/wiki/File:Bivariate_example.png" TargetMode="Externa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creativecommons.org/publicdomain/zero/1.0/deed.en" TargetMode="External"/><Relationship Id="rId4" Type="http://schemas.openxmlformats.org/officeDocument/2006/relationships/hyperlink" Target="https://www.flickr.com/photos/omegatron/853352035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phillipi.github.io/pix2pix/" TargetMode="External"/><Relationship Id="rId3" Type="http://schemas.openxmlformats.org/officeDocument/2006/relationships/image" Target="../media/image17.png"/><Relationship Id="rId7" Type="http://schemas.openxmlformats.org/officeDocument/2006/relationships/hyperlink" Target="https://arxiv.org/pdf/1703.10717.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arxiv.org/abs/1511.06434"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c.gatech.edu/classes/AY2021/cs7643_fa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hyperlink" Target="https://cs.stanford.edu/people/karpathy/convnetjs/demo/autoencoder.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pixabay.com/en/kitten-cute-feline-kitty-domestic-12466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reativecommons.org/publicdomain/zero/1.0/deed.en" TargetMode="External"/><Relationship Id="rId5" Type="http://schemas.openxmlformats.org/officeDocument/2006/relationships/hyperlink" Target="https://pixabay.com/en/luggage-antique-cat-1643010/" TargetMode="External"/><Relationship Id="rId4" Type="http://schemas.openxmlformats.org/officeDocument/2006/relationships/hyperlink" Target="https://github.com/karpathy/neuraltalk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569660"/>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Unsupervised Learning</a:t>
            </a:r>
          </a:p>
          <a:p>
            <a:pPr marL="742950" lvl="1" indent="-285750" algn="l">
              <a:spcBef>
                <a:spcPct val="20000"/>
              </a:spcBef>
              <a:buFontTx/>
              <a:buChar char="–"/>
            </a:pPr>
            <a:r>
              <a:rPr lang="en-US" sz="2000" kern="0" dirty="0">
                <a:solidFill>
                  <a:prstClr val="black"/>
                </a:solidFill>
                <a:latin typeface="Arial"/>
                <a:ea typeface="Osaka"/>
                <a:cs typeface="Osaka"/>
              </a:rPr>
              <a:t>Generative Models (</a:t>
            </a:r>
            <a:r>
              <a:rPr lang="en-US" sz="2000" kern="0" dirty="0" err="1">
                <a:solidFill>
                  <a:prstClr val="black"/>
                </a:solidFill>
                <a:latin typeface="Arial"/>
                <a:ea typeface="Osaka"/>
                <a:cs typeface="Osaka"/>
              </a:rPr>
              <a:t>PixelRNNs</a:t>
            </a:r>
            <a:r>
              <a:rPr lang="en-US" sz="2000" kern="0" dirty="0">
                <a:solidFill>
                  <a:prstClr val="black"/>
                </a:solidFill>
                <a:latin typeface="Arial"/>
                <a:ea typeface="Osaka"/>
                <a:cs typeface="Osaka"/>
              </a:rPr>
              <a:t>, VAEs)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a:t>
            </a:r>
            <a:r>
              <a:rPr lang="en" dirty="0"/>
              <a:t>Reinforcement </a:t>
            </a:r>
            <a:r>
              <a:rPr lang="en" dirty="0">
                <a:solidFill>
                  <a:schemeClr val="tx1">
                    <a:alpha val="25000"/>
                  </a:schemeClr>
                </a:solidFill>
              </a:rPr>
              <a:t>vs Unsupervised </a:t>
            </a:r>
            <a:r>
              <a:rPr lang="en" dirty="0"/>
              <a:t>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689600"/>
            <a:ext cx="4301100" cy="3568200"/>
          </a:xfrm>
          <a:prstGeom prst="rect">
            <a:avLst/>
          </a:prstGeom>
        </p:spPr>
        <p:txBody>
          <a:bodyPr lIns="91425" tIns="91425" rIns="91425" bIns="91425" anchor="t" anchorCtr="0">
            <a:noAutofit/>
          </a:bodyPr>
          <a:lstStyle/>
          <a:p>
            <a:pPr>
              <a:buNone/>
            </a:pPr>
            <a:r>
              <a:rPr lang="en-US" sz="2000" b="1" dirty="0">
                <a:solidFill>
                  <a:schemeClr val="dk1"/>
                </a:solidFill>
              </a:rPr>
              <a:t>Reinforcement Learning</a:t>
            </a:r>
          </a:p>
          <a:p>
            <a:pPr>
              <a:buNone/>
            </a:pPr>
            <a:endParaRPr lang="en-US" sz="2000" dirty="0">
              <a:solidFill>
                <a:schemeClr val="dk1"/>
              </a:solidFill>
            </a:endParaRPr>
          </a:p>
          <a:p>
            <a:pPr>
              <a:buNone/>
            </a:pPr>
            <a:r>
              <a:rPr lang="en-US" sz="2000" b="1" dirty="0">
                <a:solidFill>
                  <a:schemeClr val="dk1"/>
                </a:solidFill>
              </a:rPr>
              <a:t>Given</a:t>
            </a:r>
            <a:r>
              <a:rPr lang="en-US" sz="2000" dirty="0">
                <a:solidFill>
                  <a:schemeClr val="dk1"/>
                </a:solidFill>
              </a:rPr>
              <a:t>: (e, r)</a:t>
            </a:r>
          </a:p>
          <a:p>
            <a:pPr>
              <a:buNone/>
            </a:pPr>
            <a:r>
              <a:rPr lang="en-US" sz="2000" dirty="0">
                <a:solidFill>
                  <a:schemeClr val="dk1"/>
                </a:solidFill>
              </a:rPr>
              <a:t>Environment e, Reward function r (evaluative feedback)</a:t>
            </a:r>
          </a:p>
          <a:p>
            <a:pPr>
              <a:buNone/>
            </a:pPr>
            <a:endParaRPr lang="en-US" sz="2000" dirty="0">
              <a:solidFill>
                <a:schemeClr val="dk1"/>
              </a:solidFill>
            </a:endParaRPr>
          </a:p>
          <a:p>
            <a:pPr>
              <a:buNone/>
            </a:pPr>
            <a:r>
              <a:rPr lang="en-US" sz="2000" b="1" dirty="0">
                <a:solidFill>
                  <a:schemeClr val="dk1"/>
                </a:solidFill>
              </a:rPr>
              <a:t>Goal</a:t>
            </a:r>
            <a:r>
              <a:rPr lang="en-US" sz="2000" dirty="0">
                <a:solidFill>
                  <a:schemeClr val="dk1"/>
                </a:solidFill>
              </a:rPr>
              <a:t>: Maximize expected reward</a:t>
            </a:r>
          </a:p>
          <a:p>
            <a:pPr>
              <a:buNone/>
            </a:pPr>
            <a:endParaRPr lang="en-US" sz="2000" dirty="0">
              <a:solidFill>
                <a:schemeClr val="dk1"/>
              </a:solidFill>
            </a:endParaRPr>
          </a:p>
          <a:p>
            <a:pPr>
              <a:buNone/>
            </a:pPr>
            <a:r>
              <a:rPr lang="en-US" sz="2000" b="1" dirty="0">
                <a:solidFill>
                  <a:schemeClr val="dk1"/>
                </a:solidFill>
              </a:rPr>
              <a:t>Examples</a:t>
            </a:r>
            <a:r>
              <a:rPr lang="en-US" sz="2000" dirty="0">
                <a:solidFill>
                  <a:schemeClr val="dk1"/>
                </a:solidFill>
              </a:rPr>
              <a:t>: Robotic control, video games, board games, etc.</a:t>
            </a:r>
          </a:p>
        </p:txBody>
      </p:sp>
      <p:pic>
        <p:nvPicPr>
          <p:cNvPr id="18" name="Shape 198">
            <a:extLst>
              <a:ext uri="{FF2B5EF4-FFF2-40B4-BE49-F238E27FC236}">
                <a16:creationId xmlns:a16="http://schemas.microsoft.com/office/drawing/2014/main" id="{4AB11FBA-E0DA-134A-B425-1F1CC3C57F4C}"/>
              </a:ext>
            </a:extLst>
          </p:cNvPr>
          <p:cNvPicPr preferRelativeResize="0"/>
          <p:nvPr/>
        </p:nvPicPr>
        <p:blipFill>
          <a:blip r:embed="rId3">
            <a:alphaModFix/>
          </a:blip>
          <a:stretch>
            <a:fillRect/>
          </a:stretch>
        </p:blipFill>
        <p:spPr>
          <a:xfrm>
            <a:off x="4648200" y="1676775"/>
            <a:ext cx="3504450" cy="3504450"/>
          </a:xfrm>
          <a:prstGeom prst="rect">
            <a:avLst/>
          </a:prstGeom>
          <a:noFill/>
          <a:ln>
            <a:noFill/>
          </a:ln>
        </p:spPr>
      </p:pic>
    </p:spTree>
    <p:extLst>
      <p:ext uri="{BB962C8B-B14F-4D97-AF65-F5344CB8AC3E}">
        <p14:creationId xmlns:p14="http://schemas.microsoft.com/office/powerpoint/2010/main" val="122315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Shape 59">
            <a:extLst>
              <a:ext uri="{FF2B5EF4-FFF2-40B4-BE49-F238E27FC236}">
                <a16:creationId xmlns:a16="http://schemas.microsoft.com/office/drawing/2014/main" id="{8360E70D-168E-CF44-9EEF-3A9B97116DB6}"/>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287527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Tree>
    <p:extLst>
      <p:ext uri="{BB962C8B-B14F-4D97-AF65-F5344CB8AC3E}">
        <p14:creationId xmlns:p14="http://schemas.microsoft.com/office/powerpoint/2010/main" val="328800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
        <p:nvSpPr>
          <p:cNvPr id="13" name="Shape 178">
            <a:extLst>
              <a:ext uri="{FF2B5EF4-FFF2-40B4-BE49-F238E27FC236}">
                <a16:creationId xmlns:a16="http://schemas.microsoft.com/office/drawing/2014/main" id="{88D065BA-5F7E-1445-9052-994711F11937}"/>
              </a:ext>
            </a:extLst>
          </p:cNvPr>
          <p:cNvSpPr txBox="1"/>
          <p:nvPr/>
        </p:nvSpPr>
        <p:spPr>
          <a:xfrm>
            <a:off x="2985325" y="2317500"/>
            <a:ext cx="22185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Holy grail: Solve unsupervised learning</a:t>
            </a:r>
            <a:endParaRPr sz="1400" kern="0">
              <a:solidFill>
                <a:srgbClr val="0000FF"/>
              </a:solidFill>
              <a:latin typeface="Arial"/>
              <a:cs typeface="Arial"/>
              <a:sym typeface="Arial"/>
            </a:endParaRPr>
          </a:p>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=&gt; understand structure of visual world</a:t>
            </a:r>
            <a:endParaRPr sz="1400" kern="0">
              <a:solidFill>
                <a:srgbClr val="0000FF"/>
              </a:solidFill>
              <a:latin typeface="Arial"/>
              <a:cs typeface="Arial"/>
              <a:sym typeface="Arial"/>
            </a:endParaRPr>
          </a:p>
        </p:txBody>
      </p:sp>
      <p:sp>
        <p:nvSpPr>
          <p:cNvPr id="14" name="Shape 182">
            <a:extLst>
              <a:ext uri="{FF2B5EF4-FFF2-40B4-BE49-F238E27FC236}">
                <a16:creationId xmlns:a16="http://schemas.microsoft.com/office/drawing/2014/main" id="{2A662042-EDE1-704F-B829-141BE6584F48}"/>
              </a:ext>
            </a:extLst>
          </p:cNvPr>
          <p:cNvSpPr txBox="1"/>
          <p:nvPr/>
        </p:nvSpPr>
        <p:spPr>
          <a:xfrm>
            <a:off x="685800" y="1998350"/>
            <a:ext cx="27966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600" kern="0" dirty="0">
                <a:solidFill>
                  <a:srgbClr val="0000FF"/>
                </a:solidFill>
                <a:latin typeface="Arial"/>
                <a:cs typeface="Arial"/>
                <a:sym typeface="Arial"/>
              </a:rPr>
              <a:t>Training data is cheap</a:t>
            </a:r>
            <a:endParaRPr sz="1600" kern="0" dirty="0">
              <a:solidFill>
                <a:srgbClr val="0000FF"/>
              </a:solidFill>
              <a:latin typeface="Arial"/>
              <a:cs typeface="Arial"/>
              <a:sym typeface="Arial"/>
            </a:endParaRPr>
          </a:p>
        </p:txBody>
      </p:sp>
      <p:cxnSp>
        <p:nvCxnSpPr>
          <p:cNvPr id="15" name="Shape 183">
            <a:extLst>
              <a:ext uri="{FF2B5EF4-FFF2-40B4-BE49-F238E27FC236}">
                <a16:creationId xmlns:a16="http://schemas.microsoft.com/office/drawing/2014/main" id="{25926DF1-A296-2D48-9257-E037F3339D34}"/>
              </a:ext>
            </a:extLst>
          </p:cNvPr>
          <p:cNvCxnSpPr/>
          <p:nvPr/>
        </p:nvCxnSpPr>
        <p:spPr>
          <a:xfrm>
            <a:off x="2081100" y="2349550"/>
            <a:ext cx="63300" cy="261300"/>
          </a:xfrm>
          <a:prstGeom prst="straightConnector1">
            <a:avLst/>
          </a:prstGeom>
          <a:noFill/>
          <a:ln w="9525" cap="flat" cmpd="sng">
            <a:solidFill>
              <a:srgbClr val="0000FF"/>
            </a:solidFill>
            <a:prstDash val="solid"/>
            <a:round/>
            <a:headEnd type="none" w="med" len="med"/>
            <a:tailEnd type="triangle" w="med" len="med"/>
          </a:ln>
        </p:spPr>
      </p:cxnSp>
      <p:cxnSp>
        <p:nvCxnSpPr>
          <p:cNvPr id="16" name="Shape 184">
            <a:extLst>
              <a:ext uri="{FF2B5EF4-FFF2-40B4-BE49-F238E27FC236}">
                <a16:creationId xmlns:a16="http://schemas.microsoft.com/office/drawing/2014/main" id="{B5378286-10AC-A943-A791-43C9E4007384}"/>
              </a:ext>
            </a:extLst>
          </p:cNvPr>
          <p:cNvCxnSpPr/>
          <p:nvPr/>
        </p:nvCxnSpPr>
        <p:spPr>
          <a:xfrm flipH="1">
            <a:off x="4009200" y="3232500"/>
            <a:ext cx="320700" cy="425100"/>
          </a:xfrm>
          <a:prstGeom prst="straightConnector1">
            <a:avLst/>
          </a:prstGeom>
          <a:noFill/>
          <a:ln w="9525" cap="flat" cmpd="sng">
            <a:solidFill>
              <a:srgbClr val="0000FF"/>
            </a:solidFill>
            <a:prstDash val="solid"/>
            <a:round/>
            <a:headEnd type="none" w="med" len="med"/>
            <a:tailEnd type="triangle" w="med" len="med"/>
          </a:ln>
        </p:spPr>
      </p:cxnSp>
    </p:spTree>
    <p:extLst>
      <p:ext uri="{BB962C8B-B14F-4D97-AF65-F5344CB8AC3E}">
        <p14:creationId xmlns:p14="http://schemas.microsoft.com/office/powerpoint/2010/main" val="41527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33047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A2B16079-4907-414E-87CE-37BEF7A7A43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1757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405057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sp>
        <p:nvSpPr>
          <p:cNvPr id="6" name="Rounded Rectangle 5"/>
          <p:cNvSpPr/>
          <p:nvPr/>
        </p:nvSpPr>
        <p:spPr bwMode="auto">
          <a:xfrm>
            <a:off x="3479045" y="1295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447800"/>
            <a:ext cx="1981200" cy="369332"/>
          </a:xfrm>
          <a:prstGeom prst="rect">
            <a:avLst/>
          </a:prstGeom>
          <a:noFill/>
        </p:spPr>
        <p:txBody>
          <a:bodyPr wrap="square" rtlCol="0">
            <a:spAutoFit/>
          </a:bodyPr>
          <a:lstStyle/>
          <a:p>
            <a:r>
              <a:rPr lang="en-US" sz="1800" dirty="0"/>
              <a:t>Classification</a:t>
            </a:r>
          </a:p>
        </p:txBody>
      </p:sp>
      <p:sp>
        <p:nvSpPr>
          <p:cNvPr id="10" name="Right Arrow 9"/>
          <p:cNvSpPr/>
          <p:nvPr/>
        </p:nvSpPr>
        <p:spPr bwMode="auto">
          <a:xfrm>
            <a:off x="24122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4478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447800"/>
            <a:ext cx="312906" cy="369332"/>
          </a:xfrm>
          <a:prstGeom prst="rect">
            <a:avLst/>
          </a:prstGeom>
          <a:noFill/>
        </p:spPr>
        <p:txBody>
          <a:bodyPr wrap="none" rtlCol="0">
            <a:spAutoFit/>
          </a:bodyPr>
          <a:lstStyle/>
          <a:p>
            <a:r>
              <a:rPr lang="en-US" sz="1800" dirty="0"/>
              <a:t>y</a:t>
            </a:r>
          </a:p>
        </p:txBody>
      </p:sp>
      <p:sp>
        <p:nvSpPr>
          <p:cNvPr id="15" name="Rounded Rectangle 14"/>
          <p:cNvSpPr/>
          <p:nvPr/>
        </p:nvSpPr>
        <p:spPr bwMode="auto">
          <a:xfrm>
            <a:off x="3479045" y="2286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438400"/>
            <a:ext cx="1981200" cy="369332"/>
          </a:xfrm>
          <a:prstGeom prst="rect">
            <a:avLst/>
          </a:prstGeom>
          <a:noFill/>
        </p:spPr>
        <p:txBody>
          <a:bodyPr wrap="square" rtlCol="0">
            <a:spAutoFit/>
          </a:bodyPr>
          <a:lstStyle/>
          <a:p>
            <a:r>
              <a:rPr lang="en-US" sz="1800" dirty="0"/>
              <a:t>Regression</a:t>
            </a:r>
          </a:p>
        </p:txBody>
      </p:sp>
      <p:sp>
        <p:nvSpPr>
          <p:cNvPr id="17" name="Right Arrow 16"/>
          <p:cNvSpPr/>
          <p:nvPr/>
        </p:nvSpPr>
        <p:spPr bwMode="auto">
          <a:xfrm>
            <a:off x="24122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4384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438400"/>
            <a:ext cx="312906" cy="369332"/>
          </a:xfrm>
          <a:prstGeom prst="rect">
            <a:avLst/>
          </a:prstGeom>
          <a:noFill/>
        </p:spPr>
        <p:txBody>
          <a:bodyPr wrap="none" rtlCol="0">
            <a:spAutoFit/>
          </a:bodyPr>
          <a:lstStyle/>
          <a:p>
            <a:r>
              <a:rPr lang="en-US" sz="1800" dirty="0"/>
              <a:t>y</a:t>
            </a:r>
          </a:p>
        </p:txBody>
      </p:sp>
      <p:sp>
        <p:nvSpPr>
          <p:cNvPr id="21" name="TextBox 20"/>
          <p:cNvSpPr txBox="1"/>
          <p:nvPr/>
        </p:nvSpPr>
        <p:spPr>
          <a:xfrm>
            <a:off x="7517645" y="1497507"/>
            <a:ext cx="843112" cy="307777"/>
          </a:xfrm>
          <a:prstGeom prst="rect">
            <a:avLst/>
          </a:prstGeom>
          <a:noFill/>
        </p:spPr>
        <p:txBody>
          <a:bodyPr wrap="none" rtlCol="0">
            <a:spAutoFit/>
          </a:bodyPr>
          <a:lstStyle/>
          <a:p>
            <a:r>
              <a:rPr lang="en-US" sz="1400" dirty="0"/>
              <a:t>Discrete</a:t>
            </a:r>
          </a:p>
        </p:txBody>
      </p:sp>
      <p:sp>
        <p:nvSpPr>
          <p:cNvPr id="22" name="TextBox 21"/>
          <p:cNvSpPr txBox="1"/>
          <p:nvPr/>
        </p:nvSpPr>
        <p:spPr>
          <a:xfrm>
            <a:off x="7441445" y="2488107"/>
            <a:ext cx="1092955" cy="307777"/>
          </a:xfrm>
          <a:prstGeom prst="rect">
            <a:avLst/>
          </a:prstGeom>
          <a:noFill/>
        </p:spPr>
        <p:txBody>
          <a:bodyPr wrap="none" rtlCol="0">
            <a:spAutoFit/>
          </a:bodyPr>
          <a:lstStyle/>
          <a:p>
            <a:r>
              <a:rPr lang="en-US" sz="1400" dirty="0"/>
              <a:t>Continuous</a:t>
            </a:r>
          </a:p>
        </p:txBody>
      </p:sp>
      <p:sp>
        <p:nvSpPr>
          <p:cNvPr id="23" name="Rounded Rectangle 22"/>
          <p:cNvSpPr/>
          <p:nvPr/>
        </p:nvSpPr>
        <p:spPr bwMode="auto">
          <a:xfrm>
            <a:off x="3479045" y="4038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191000"/>
            <a:ext cx="1981200" cy="369332"/>
          </a:xfrm>
          <a:prstGeom prst="rect">
            <a:avLst/>
          </a:prstGeom>
          <a:noFill/>
        </p:spPr>
        <p:txBody>
          <a:bodyPr wrap="square" rtlCol="0">
            <a:spAutoFit/>
          </a:bodyPr>
          <a:lstStyle/>
          <a:p>
            <a:r>
              <a:rPr lang="en-US" sz="1800" dirty="0"/>
              <a:t>Clustering</a:t>
            </a:r>
          </a:p>
        </p:txBody>
      </p:sp>
      <p:sp>
        <p:nvSpPr>
          <p:cNvPr id="25" name="Right Arrow 24"/>
          <p:cNvSpPr/>
          <p:nvPr/>
        </p:nvSpPr>
        <p:spPr bwMode="auto">
          <a:xfrm>
            <a:off x="24122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191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62057" y="4191000"/>
            <a:ext cx="300082" cy="369332"/>
          </a:xfrm>
          <a:prstGeom prst="rect">
            <a:avLst/>
          </a:prstGeom>
          <a:noFill/>
        </p:spPr>
        <p:txBody>
          <a:bodyPr wrap="none" rtlCol="0">
            <a:spAutoFit/>
          </a:bodyPr>
          <a:lstStyle/>
          <a:p>
            <a:r>
              <a:rPr lang="en-US" sz="1800" dirty="0"/>
              <a:t>c</a:t>
            </a:r>
          </a:p>
        </p:txBody>
      </p:sp>
      <p:sp>
        <p:nvSpPr>
          <p:cNvPr id="29" name="TextBox 28"/>
          <p:cNvSpPr txBox="1"/>
          <p:nvPr/>
        </p:nvSpPr>
        <p:spPr>
          <a:xfrm>
            <a:off x="7556761" y="4240707"/>
            <a:ext cx="841897" cy="307777"/>
          </a:xfrm>
          <a:prstGeom prst="rect">
            <a:avLst/>
          </a:prstGeom>
          <a:noFill/>
        </p:spPr>
        <p:txBody>
          <a:bodyPr wrap="none" rtlCol="0">
            <a:spAutoFit/>
          </a:bodyPr>
          <a:lstStyle/>
          <a:p>
            <a:r>
              <a:rPr lang="en-US" sz="1400" dirty="0"/>
              <a:t>Discrete</a:t>
            </a:r>
          </a:p>
        </p:txBody>
      </p:sp>
      <p:sp>
        <p:nvSpPr>
          <p:cNvPr id="30" name="Rounded Rectangle 29"/>
          <p:cNvSpPr/>
          <p:nvPr/>
        </p:nvSpPr>
        <p:spPr bwMode="auto">
          <a:xfrm>
            <a:off x="3497646" y="4953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4992469"/>
            <a:ext cx="1981200" cy="646331"/>
          </a:xfrm>
          <a:prstGeom prst="rect">
            <a:avLst/>
          </a:prstGeom>
          <a:noFill/>
        </p:spPr>
        <p:txBody>
          <a:bodyPr wrap="square" rtlCol="0">
            <a:spAutoFit/>
          </a:bodyPr>
          <a:lstStyle/>
          <a:p>
            <a:r>
              <a:rPr lang="en-US" sz="1800" dirty="0"/>
              <a:t>Dimensionality</a:t>
            </a:r>
            <a:br>
              <a:rPr lang="en-US" sz="1800" dirty="0"/>
            </a:br>
            <a:r>
              <a:rPr lang="en-US" sz="1800" dirty="0"/>
              <a:t>Reduction</a:t>
            </a:r>
          </a:p>
        </p:txBody>
      </p:sp>
      <p:sp>
        <p:nvSpPr>
          <p:cNvPr id="32" name="Right Arrow 31"/>
          <p:cNvSpPr/>
          <p:nvPr/>
        </p:nvSpPr>
        <p:spPr bwMode="auto">
          <a:xfrm>
            <a:off x="24308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105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80658" y="5105400"/>
            <a:ext cx="300082" cy="369332"/>
          </a:xfrm>
          <a:prstGeom prst="rect">
            <a:avLst/>
          </a:prstGeom>
          <a:noFill/>
        </p:spPr>
        <p:txBody>
          <a:bodyPr wrap="none" rtlCol="0">
            <a:spAutoFit/>
          </a:bodyPr>
          <a:lstStyle/>
          <a:p>
            <a:r>
              <a:rPr lang="en-US" sz="1800" dirty="0"/>
              <a:t>z</a:t>
            </a:r>
          </a:p>
        </p:txBody>
      </p:sp>
      <p:sp>
        <p:nvSpPr>
          <p:cNvPr id="36" name="TextBox 35"/>
          <p:cNvSpPr txBox="1"/>
          <p:nvPr/>
        </p:nvSpPr>
        <p:spPr>
          <a:xfrm>
            <a:off x="7449834" y="5155107"/>
            <a:ext cx="1092955" cy="307777"/>
          </a:xfrm>
          <a:prstGeom prst="rect">
            <a:avLst/>
          </a:prstGeom>
          <a:noFill/>
        </p:spPr>
        <p:txBody>
          <a:bodyPr wrap="none" rtlCol="0">
            <a:spAutoFit/>
          </a:bodyPr>
          <a:lstStyle/>
          <a:p>
            <a:r>
              <a:rPr lang="en-US" sz="1400" dirty="0"/>
              <a:t>Continuous</a:t>
            </a:r>
          </a:p>
        </p:txBody>
      </p:sp>
      <p:sp>
        <p:nvSpPr>
          <p:cNvPr id="8" name="TextBox 7"/>
          <p:cNvSpPr txBox="1"/>
          <p:nvPr/>
        </p:nvSpPr>
        <p:spPr>
          <a:xfrm>
            <a:off x="0" y="838200"/>
            <a:ext cx="3007855" cy="461665"/>
          </a:xfrm>
          <a:prstGeom prst="rect">
            <a:avLst/>
          </a:prstGeom>
          <a:noFill/>
        </p:spPr>
        <p:txBody>
          <a:bodyPr wrap="none" rtlCol="0">
            <a:spAutoFit/>
          </a:bodyPr>
          <a:lstStyle/>
          <a:p>
            <a:r>
              <a:rPr lang="en-US" sz="2400" dirty="0"/>
              <a:t>Supervised Learning</a:t>
            </a:r>
          </a:p>
        </p:txBody>
      </p:sp>
      <p:sp>
        <p:nvSpPr>
          <p:cNvPr id="37" name="TextBox 36"/>
          <p:cNvSpPr txBox="1"/>
          <p:nvPr/>
        </p:nvSpPr>
        <p:spPr>
          <a:xfrm>
            <a:off x="0" y="3352800"/>
            <a:ext cx="3349895" cy="461665"/>
          </a:xfrm>
          <a:prstGeom prst="rect">
            <a:avLst/>
          </a:prstGeom>
          <a:noFill/>
        </p:spPr>
        <p:txBody>
          <a:bodyPr wrap="none" rtlCol="0">
            <a:spAutoFit/>
          </a:bodyPr>
          <a:lstStyle/>
          <a:p>
            <a:r>
              <a:rPr lang="en-US" sz="2400" dirty="0"/>
              <a:t>Unsupervised Learning</a:t>
            </a:r>
          </a:p>
        </p:txBody>
      </p:sp>
      <p:sp>
        <p:nvSpPr>
          <p:cNvPr id="38" name="Rounded Rectangle 37">
            <a:extLst>
              <a:ext uri="{FF2B5EF4-FFF2-40B4-BE49-F238E27FC236}">
                <a16:creationId xmlns:a16="http://schemas.microsoft.com/office/drawing/2014/main" id="{D36785C5-0E93-F34E-86F9-BD93B73DE76B}"/>
              </a:ext>
            </a:extLst>
          </p:cNvPr>
          <p:cNvSpPr/>
          <p:nvPr/>
        </p:nvSpPr>
        <p:spPr bwMode="auto">
          <a:xfrm>
            <a:off x="3479045" y="5862249"/>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CD45F908-8C1D-4B4E-B73B-A46B1A2BF51B}"/>
              </a:ext>
            </a:extLst>
          </p:cNvPr>
          <p:cNvSpPr txBox="1"/>
          <p:nvPr/>
        </p:nvSpPr>
        <p:spPr>
          <a:xfrm>
            <a:off x="3479045" y="5901718"/>
            <a:ext cx="1981200" cy="646331"/>
          </a:xfrm>
          <a:prstGeom prst="rect">
            <a:avLst/>
          </a:prstGeom>
          <a:noFill/>
        </p:spPr>
        <p:txBody>
          <a:bodyPr wrap="square" rtlCol="0">
            <a:spAutoFit/>
          </a:bodyPr>
          <a:lstStyle/>
          <a:p>
            <a:r>
              <a:rPr lang="en-US" sz="1800" dirty="0"/>
              <a:t>Density </a:t>
            </a:r>
            <a:br>
              <a:rPr lang="en-US" sz="1800" dirty="0"/>
            </a:br>
            <a:r>
              <a:rPr lang="en-US" sz="1800" dirty="0"/>
              <a:t>Estimation</a:t>
            </a:r>
          </a:p>
        </p:txBody>
      </p:sp>
      <p:sp>
        <p:nvSpPr>
          <p:cNvPr id="40" name="Right Arrow 39">
            <a:extLst>
              <a:ext uri="{FF2B5EF4-FFF2-40B4-BE49-F238E27FC236}">
                <a16:creationId xmlns:a16="http://schemas.microsoft.com/office/drawing/2014/main" id="{776C0140-745F-A344-8137-590A63CDBC65}"/>
              </a:ext>
            </a:extLst>
          </p:cNvPr>
          <p:cNvSpPr/>
          <p:nvPr/>
        </p:nvSpPr>
        <p:spPr bwMode="auto">
          <a:xfrm>
            <a:off x="24122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Right Arrow 40">
            <a:extLst>
              <a:ext uri="{FF2B5EF4-FFF2-40B4-BE49-F238E27FC236}">
                <a16:creationId xmlns:a16="http://schemas.microsoft.com/office/drawing/2014/main" id="{DC2E2DE8-63E9-0F44-ABCC-75EAED7D1E18}"/>
              </a:ext>
            </a:extLst>
          </p:cNvPr>
          <p:cNvSpPr/>
          <p:nvPr/>
        </p:nvSpPr>
        <p:spPr bwMode="auto">
          <a:xfrm>
            <a:off x="55364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TextBox 41">
            <a:extLst>
              <a:ext uri="{FF2B5EF4-FFF2-40B4-BE49-F238E27FC236}">
                <a16:creationId xmlns:a16="http://schemas.microsoft.com/office/drawing/2014/main" id="{F1783EFD-2B6C-C94A-9D62-A4FC324804CE}"/>
              </a:ext>
            </a:extLst>
          </p:cNvPr>
          <p:cNvSpPr txBox="1"/>
          <p:nvPr/>
        </p:nvSpPr>
        <p:spPr>
          <a:xfrm>
            <a:off x="1864289" y="6014649"/>
            <a:ext cx="300082" cy="369332"/>
          </a:xfrm>
          <a:prstGeom prst="rect">
            <a:avLst/>
          </a:prstGeom>
          <a:noFill/>
        </p:spPr>
        <p:txBody>
          <a:bodyPr wrap="none" rtlCol="0">
            <a:spAutoFit/>
          </a:bodyPr>
          <a:lstStyle/>
          <a:p>
            <a:r>
              <a:rPr lang="en-US" sz="1800" dirty="0"/>
              <a:t>x</a:t>
            </a:r>
          </a:p>
        </p:txBody>
      </p:sp>
      <p:sp>
        <p:nvSpPr>
          <p:cNvPr id="43" name="TextBox 42">
            <a:extLst>
              <a:ext uri="{FF2B5EF4-FFF2-40B4-BE49-F238E27FC236}">
                <a16:creationId xmlns:a16="http://schemas.microsoft.com/office/drawing/2014/main" id="{9747265C-84F0-0740-9839-FBF0D41A3F84}"/>
              </a:ext>
            </a:extLst>
          </p:cNvPr>
          <p:cNvSpPr txBox="1"/>
          <p:nvPr/>
        </p:nvSpPr>
        <p:spPr>
          <a:xfrm>
            <a:off x="6620992" y="6014649"/>
            <a:ext cx="582212" cy="369332"/>
          </a:xfrm>
          <a:prstGeom prst="rect">
            <a:avLst/>
          </a:prstGeom>
          <a:noFill/>
        </p:spPr>
        <p:txBody>
          <a:bodyPr wrap="none" rtlCol="0">
            <a:spAutoFit/>
          </a:bodyPr>
          <a:lstStyle/>
          <a:p>
            <a:r>
              <a:rPr lang="en-US" sz="1800" dirty="0"/>
              <a:t>p(x)</a:t>
            </a:r>
          </a:p>
        </p:txBody>
      </p:sp>
      <p:sp>
        <p:nvSpPr>
          <p:cNvPr id="44" name="TextBox 43">
            <a:extLst>
              <a:ext uri="{FF2B5EF4-FFF2-40B4-BE49-F238E27FC236}">
                <a16:creationId xmlns:a16="http://schemas.microsoft.com/office/drawing/2014/main" id="{2AF346E2-19A1-254E-830A-8DBB1290AFE3}"/>
              </a:ext>
            </a:extLst>
          </p:cNvPr>
          <p:cNvSpPr txBox="1"/>
          <p:nvPr/>
        </p:nvSpPr>
        <p:spPr>
          <a:xfrm>
            <a:off x="7437340" y="6064356"/>
            <a:ext cx="1080745" cy="307777"/>
          </a:xfrm>
          <a:prstGeom prst="rect">
            <a:avLst/>
          </a:prstGeom>
          <a:noFill/>
        </p:spPr>
        <p:txBody>
          <a:bodyPr wrap="none" rtlCol="0">
            <a:spAutoFit/>
          </a:bodyPr>
          <a:lstStyle/>
          <a:p>
            <a:r>
              <a:rPr lang="en-US" sz="1400" dirty="0"/>
              <a:t>On simplex</a:t>
            </a:r>
          </a:p>
        </p:txBody>
      </p:sp>
    </p:spTree>
    <p:extLst>
      <p:ext uri="{BB962C8B-B14F-4D97-AF65-F5344CB8AC3E}">
        <p14:creationId xmlns:p14="http://schemas.microsoft.com/office/powerpoint/2010/main" val="373166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197" name="Shape 197"/>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00" name="Shape 200"/>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215">
            <a:extLst>
              <a:ext uri="{FF2B5EF4-FFF2-40B4-BE49-F238E27FC236}">
                <a16:creationId xmlns:a16="http://schemas.microsoft.com/office/drawing/2014/main" id="{07B827E1-872C-C64A-AADB-AC2F8CA2BEC8}"/>
              </a:ext>
            </a:extLst>
          </p:cNvPr>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Tree>
    <p:extLst>
      <p:ext uri="{BB962C8B-B14F-4D97-AF65-F5344CB8AC3E}">
        <p14:creationId xmlns:p14="http://schemas.microsoft.com/office/powerpoint/2010/main" val="285848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noAutofit/>
          </a:bodyPr>
          <a:lstStyle/>
          <a:p>
            <a:r>
              <a:rPr lang="en-US" sz="3200" dirty="0"/>
              <a:t>Generative Classification vs Discriminative Classification vs </a:t>
            </a:r>
            <a:br>
              <a:rPr lang="en-US" sz="3200" dirty="0"/>
            </a:br>
            <a:r>
              <a:rPr lang="en-US" sz="3200" dirty="0"/>
              <a:t>Density Estimation</a:t>
            </a:r>
          </a:p>
        </p:txBody>
      </p:sp>
      <p:sp>
        <p:nvSpPr>
          <p:cNvPr id="3" name="Content Placeholder 2"/>
          <p:cNvSpPr>
            <a:spLocks noGrp="1"/>
          </p:cNvSpPr>
          <p:nvPr>
            <p:ph idx="1"/>
          </p:nvPr>
        </p:nvSpPr>
        <p:spPr/>
        <p:txBody>
          <a:bodyPr/>
          <a:lstStyle/>
          <a:p>
            <a:endParaRPr lang="en-US" dirty="0"/>
          </a:p>
          <a:p>
            <a:endParaRPr lang="en-US" dirty="0"/>
          </a:p>
          <a:p>
            <a:r>
              <a:rPr lang="en-US" dirty="0"/>
              <a:t>Generative Classification</a:t>
            </a:r>
            <a:endParaRPr lang="en-US" dirty="0">
              <a:solidFill>
                <a:srgbClr val="008000"/>
              </a:solidFill>
            </a:endParaRPr>
          </a:p>
          <a:p>
            <a:pPr lvl="1"/>
            <a:r>
              <a:rPr lang="en-US" dirty="0"/>
              <a:t>Model p(x, y); estimate p(</a:t>
            </a:r>
            <a:r>
              <a:rPr lang="en-US" dirty="0" err="1"/>
              <a:t>x|y</a:t>
            </a:r>
            <a:r>
              <a:rPr lang="en-US" dirty="0"/>
              <a:t>) and p(y)</a:t>
            </a:r>
          </a:p>
          <a:p>
            <a:pPr lvl="1"/>
            <a:r>
              <a:rPr lang="en-US" dirty="0"/>
              <a:t>Use Bayes Rule to predict y</a:t>
            </a:r>
          </a:p>
          <a:p>
            <a:pPr lvl="1"/>
            <a:r>
              <a:rPr lang="en-US" dirty="0" err="1">
                <a:solidFill>
                  <a:srgbClr val="008000"/>
                </a:solidFill>
              </a:rPr>
              <a:t>E.g</a:t>
            </a:r>
            <a:r>
              <a:rPr lang="en-US" dirty="0">
                <a:solidFill>
                  <a:srgbClr val="008000"/>
                </a:solidFill>
              </a:rPr>
              <a:t> Na</a:t>
            </a:r>
            <a:r>
              <a:rPr lang="fr-FR" dirty="0" err="1">
                <a:solidFill>
                  <a:srgbClr val="008000"/>
                </a:solidFill>
              </a:rPr>
              <a:t>ï</a:t>
            </a:r>
            <a:r>
              <a:rPr lang="en-US" dirty="0" err="1">
                <a:solidFill>
                  <a:srgbClr val="008000"/>
                </a:solidFill>
              </a:rPr>
              <a:t>ve</a:t>
            </a:r>
            <a:r>
              <a:rPr lang="en-US" dirty="0">
                <a:solidFill>
                  <a:srgbClr val="008000"/>
                </a:solidFill>
              </a:rPr>
              <a:t> Bayes</a:t>
            </a:r>
            <a:endParaRPr lang="en-US" dirty="0"/>
          </a:p>
          <a:p>
            <a:endParaRPr lang="en-US" dirty="0"/>
          </a:p>
          <a:p>
            <a:r>
              <a:rPr lang="en-US" dirty="0"/>
              <a:t>Discriminative Classification</a:t>
            </a:r>
          </a:p>
          <a:p>
            <a:pPr lvl="1"/>
            <a:r>
              <a:rPr lang="en-US" dirty="0"/>
              <a:t>Estimate p(</a:t>
            </a:r>
            <a:r>
              <a:rPr lang="en-US" dirty="0" err="1"/>
              <a:t>y|x</a:t>
            </a:r>
            <a:r>
              <a:rPr lang="en-US" dirty="0"/>
              <a:t>) directly </a:t>
            </a:r>
            <a:endParaRPr lang="en-US" dirty="0">
              <a:solidFill>
                <a:srgbClr val="008000"/>
              </a:solidFill>
            </a:endParaRPr>
          </a:p>
          <a:p>
            <a:pPr lvl="1"/>
            <a:r>
              <a:rPr lang="en-US" dirty="0">
                <a:solidFill>
                  <a:srgbClr val="008000"/>
                </a:solidFill>
              </a:rPr>
              <a:t>E.g. Logistic Regression</a:t>
            </a:r>
            <a:endParaRPr lang="en-US" dirty="0"/>
          </a:p>
          <a:p>
            <a:endParaRPr lang="en-US" dirty="0"/>
          </a:p>
          <a:p>
            <a:r>
              <a:rPr lang="en-US" dirty="0"/>
              <a:t>Density Estimation</a:t>
            </a:r>
          </a:p>
          <a:p>
            <a:pPr lvl="1"/>
            <a:r>
              <a:rPr lang="en-US" dirty="0"/>
              <a:t>Model p(x)</a:t>
            </a:r>
          </a:p>
          <a:p>
            <a:pPr lvl="1"/>
            <a:r>
              <a:rPr lang="en-US" dirty="0">
                <a:solidFill>
                  <a:srgbClr val="008000"/>
                </a:solidFill>
              </a:rPr>
              <a:t>E.g. VAEs</a:t>
            </a: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spTree>
    <p:extLst>
      <p:ext uri="{BB962C8B-B14F-4D97-AF65-F5344CB8AC3E}">
        <p14:creationId xmlns:p14="http://schemas.microsoft.com/office/powerpoint/2010/main" val="6824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Grades Released</a:t>
            </a:r>
          </a:p>
          <a:p>
            <a:pPr lvl="1"/>
            <a:r>
              <a:rPr lang="en-US" dirty="0"/>
              <a:t>Regrade requests close: 11/25, 11:59pm</a:t>
            </a:r>
          </a:p>
          <a:p>
            <a:pPr lvl="1"/>
            <a:endParaRPr lang="en-US" dirty="0"/>
          </a:p>
          <a:p>
            <a:r>
              <a:rPr lang="en-US" dirty="0"/>
              <a:t>Grade histogram: 7643</a:t>
            </a:r>
          </a:p>
          <a:p>
            <a:pPr lvl="1"/>
            <a:r>
              <a:rPr lang="en-US" dirty="0"/>
              <a:t>Max possible: 42 (22+20) (regular credit) + 5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pic>
        <p:nvPicPr>
          <p:cNvPr id="6" name="Picture 5">
            <a:extLst>
              <a:ext uri="{FF2B5EF4-FFF2-40B4-BE49-F238E27FC236}">
                <a16:creationId xmlns:a16="http://schemas.microsoft.com/office/drawing/2014/main" id="{71AA0D8A-CE55-7E41-A9E2-45DFF8AEB75A}"/>
              </a:ext>
            </a:extLst>
          </p:cNvPr>
          <p:cNvPicPr>
            <a:picLocks noChangeAspect="1"/>
          </p:cNvPicPr>
          <p:nvPr/>
        </p:nvPicPr>
        <p:blipFill>
          <a:blip r:embed="rId2"/>
          <a:stretch>
            <a:fillRect/>
          </a:stretch>
        </p:blipFill>
        <p:spPr>
          <a:xfrm>
            <a:off x="0" y="3580089"/>
            <a:ext cx="9144000" cy="2668311"/>
          </a:xfrm>
          <a:prstGeom prst="rect">
            <a:avLst/>
          </a:prstGeom>
        </p:spPr>
      </p:pic>
    </p:spTree>
    <p:extLst>
      <p:ext uri="{BB962C8B-B14F-4D97-AF65-F5344CB8AC3E}">
        <p14:creationId xmlns:p14="http://schemas.microsoft.com/office/powerpoint/2010/main" val="204932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sp>
        <p:nvSpPr>
          <p:cNvPr id="215" name="Shape 215"/>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
        <p:nvSpPr>
          <p:cNvPr id="217" name="Shape 217"/>
          <p:cNvSpPr txBox="1"/>
          <p:nvPr/>
        </p:nvSpPr>
        <p:spPr>
          <a:xfrm>
            <a:off x="213550" y="4267200"/>
            <a:ext cx="9015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00"/>
                </a:solidFill>
                <a:latin typeface="Arial"/>
                <a:ea typeface="Arial"/>
                <a:cs typeface="Arial"/>
                <a:sym typeface="Arial"/>
              </a:rPr>
              <a:t>Addresses density estimation, a core problem in unsupervised learning</a:t>
            </a:r>
          </a:p>
          <a:p>
            <a:pPr algn="l" eaLnBrk="1" fontAlgn="auto" hangingPunct="1">
              <a:spcBef>
                <a:spcPts val="0"/>
              </a:spcBef>
              <a:spcAft>
                <a:spcPts val="0"/>
              </a:spcAft>
            </a:pPr>
            <a:endParaRPr lang="en-US" sz="18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1800" b="1" kern="0" dirty="0">
                <a:solidFill>
                  <a:srgbClr val="000000"/>
                </a:solidFill>
                <a:latin typeface="Arial"/>
                <a:ea typeface="Arial"/>
                <a:cs typeface="Arial"/>
                <a:sym typeface="Arial"/>
              </a:rPr>
              <a:t>Several flavors:</a:t>
            </a:r>
            <a:r>
              <a:rPr lang="en" sz="1800" kern="0" dirty="0">
                <a:solidFill>
                  <a:srgbClr val="000000"/>
                </a:solidFill>
                <a:latin typeface="Arial"/>
                <a:ea typeface="Arial"/>
                <a:cs typeface="Arial"/>
                <a:sym typeface="Arial"/>
              </a:rPr>
              <a:t> </a:t>
            </a:r>
          </a:p>
          <a:p>
            <a:pPr marL="457200" indent="-330200" algn="l" eaLnBrk="1" fontAlgn="auto" hangingPunct="1">
              <a:spcBef>
                <a:spcPts val="0"/>
              </a:spcBef>
              <a:spcAft>
                <a:spcPts val="0"/>
              </a:spcAft>
              <a:buSzPct val="100000"/>
              <a:buFontTx/>
              <a:buChar char="-"/>
            </a:pPr>
            <a:r>
              <a:rPr lang="en" sz="1600" kern="0" dirty="0">
                <a:solidFill>
                  <a:srgbClr val="000000"/>
                </a:solidFill>
                <a:latin typeface="Arial"/>
                <a:ea typeface="Arial"/>
                <a:cs typeface="Arial"/>
                <a:sym typeface="Arial"/>
              </a:rPr>
              <a:t>Explicit density estimation: explicitly define and solve for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a:t>
            </a:r>
          </a:p>
          <a:p>
            <a:pPr marL="457200" indent="-342900" algn="l" eaLnBrk="1" fontAlgn="auto" hangingPunct="1">
              <a:spcBef>
                <a:spcPts val="0"/>
              </a:spcBef>
              <a:spcAft>
                <a:spcPts val="0"/>
              </a:spcAft>
              <a:buSzPct val="112500"/>
              <a:buFontTx/>
              <a:buChar char="-"/>
            </a:pPr>
            <a:r>
              <a:rPr lang="en" sz="1600" kern="0" dirty="0">
                <a:solidFill>
                  <a:srgbClr val="000000"/>
                </a:solidFill>
                <a:latin typeface="Arial"/>
                <a:ea typeface="Arial"/>
                <a:cs typeface="Arial"/>
                <a:sym typeface="Arial"/>
              </a:rPr>
              <a:t>Implicit density estimation: learn model that can sample from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w/o explicitly defining it</a:t>
            </a:r>
            <a:r>
              <a:rPr lang="en" sz="1800" kern="0" dirty="0">
                <a:solidFill>
                  <a:srgbClr val="000000"/>
                </a:solidFill>
                <a:latin typeface="Arial"/>
                <a:ea typeface="Arial"/>
                <a:cs typeface="Arial"/>
                <a:sym typeface="Arial"/>
              </a:rPr>
              <a:t> </a:t>
            </a:r>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pic>
        <p:nvPicPr>
          <p:cNvPr id="16" name="Shape 191">
            <a:extLst>
              <a:ext uri="{FF2B5EF4-FFF2-40B4-BE49-F238E27FC236}">
                <a16:creationId xmlns:a16="http://schemas.microsoft.com/office/drawing/2014/main" id="{025ED194-0CF0-E64F-BAE1-9C5B1B176F25}"/>
              </a:ext>
            </a:extLst>
          </p:cNvPr>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7" name="Shape 192">
            <a:extLst>
              <a:ext uri="{FF2B5EF4-FFF2-40B4-BE49-F238E27FC236}">
                <a16:creationId xmlns:a16="http://schemas.microsoft.com/office/drawing/2014/main" id="{3C828F51-E822-3F44-A7A2-B79245487ADC}"/>
              </a:ext>
            </a:extLst>
          </p:cNvPr>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8" name="Shape 193">
            <a:extLst>
              <a:ext uri="{FF2B5EF4-FFF2-40B4-BE49-F238E27FC236}">
                <a16:creationId xmlns:a16="http://schemas.microsoft.com/office/drawing/2014/main" id="{04CF6411-6FAD-4045-B8E4-0DA4D4FBA8D8}"/>
              </a:ext>
            </a:extLst>
          </p:cNvPr>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 name="Shape 194">
            <a:extLst>
              <a:ext uri="{FF2B5EF4-FFF2-40B4-BE49-F238E27FC236}">
                <a16:creationId xmlns:a16="http://schemas.microsoft.com/office/drawing/2014/main" id="{64BECBDB-5F3C-4B49-8474-8DB7176C5069}"/>
              </a:ext>
            </a:extLst>
          </p:cNvPr>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20" name="Shape 195">
            <a:extLst>
              <a:ext uri="{FF2B5EF4-FFF2-40B4-BE49-F238E27FC236}">
                <a16:creationId xmlns:a16="http://schemas.microsoft.com/office/drawing/2014/main" id="{9C8F921D-0233-7042-8502-DCEBECD0FB72}"/>
              </a:ext>
            </a:extLst>
          </p:cNvPr>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21" name="Shape 196">
            <a:extLst>
              <a:ext uri="{FF2B5EF4-FFF2-40B4-BE49-F238E27FC236}">
                <a16:creationId xmlns:a16="http://schemas.microsoft.com/office/drawing/2014/main" id="{D25D479E-E7ED-E443-AFD0-9145AEDC4E0C}"/>
              </a:ext>
            </a:extLst>
          </p:cNvPr>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22" name="Shape 197">
            <a:extLst>
              <a:ext uri="{FF2B5EF4-FFF2-40B4-BE49-F238E27FC236}">
                <a16:creationId xmlns:a16="http://schemas.microsoft.com/office/drawing/2014/main" id="{BF84C33A-ED98-884F-9977-570D5718F43A}"/>
              </a:ext>
            </a:extLst>
          </p:cNvPr>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23" name="Shape 198">
            <a:extLst>
              <a:ext uri="{FF2B5EF4-FFF2-40B4-BE49-F238E27FC236}">
                <a16:creationId xmlns:a16="http://schemas.microsoft.com/office/drawing/2014/main" id="{F2F9D426-F18C-E845-94DF-FBDB54379C62}"/>
              </a:ext>
            </a:extLst>
          </p:cNvPr>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4" name="Shape 200">
            <a:extLst>
              <a:ext uri="{FF2B5EF4-FFF2-40B4-BE49-F238E27FC236}">
                <a16:creationId xmlns:a16="http://schemas.microsoft.com/office/drawing/2014/main" id="{586B3494-9A81-AC47-A710-1D6DE30FCF46}"/>
              </a:ext>
            </a:extLst>
          </p:cNvPr>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0486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Why Generative Models?</a:t>
            </a:r>
          </a:p>
        </p:txBody>
      </p:sp>
      <p:sp>
        <p:nvSpPr>
          <p:cNvPr id="224" name="Shape 224"/>
          <p:cNvSpPr txBox="1"/>
          <p:nvPr/>
        </p:nvSpPr>
        <p:spPr>
          <a:xfrm>
            <a:off x="397900" y="1765950"/>
            <a:ext cx="8289000" cy="493200"/>
          </a:xfrm>
          <a:prstGeom prst="rect">
            <a:avLst/>
          </a:prstGeom>
          <a:noFill/>
          <a:ln>
            <a:noFill/>
          </a:ln>
        </p:spPr>
        <p:txBody>
          <a:bodyPr lIns="91425" tIns="91425" rIns="91425" bIns="91425" anchor="t" anchorCtr="0">
            <a:noAutofit/>
          </a:bodyPr>
          <a:lstStyle/>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Realistic samples for artwork, super-resolution, colorization, etc.</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Generative models of time-series data can be used for simulation and planning (reinforcement learning applications!)</a:t>
            </a: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Training generative models can also enable inference of  latent representations that can be useful as general features</a:t>
            </a:r>
          </a:p>
        </p:txBody>
      </p:sp>
      <p:pic>
        <p:nvPicPr>
          <p:cNvPr id="225" name="Shape 225"/>
          <p:cNvPicPr preferRelativeResize="0"/>
          <p:nvPr/>
        </p:nvPicPr>
        <p:blipFill>
          <a:blip r:embed="rId3">
            <a:alphaModFix/>
          </a:blip>
          <a:stretch>
            <a:fillRect/>
          </a:stretch>
        </p:blipFill>
        <p:spPr>
          <a:xfrm>
            <a:off x="614076" y="2188600"/>
            <a:ext cx="2703325" cy="1819324"/>
          </a:xfrm>
          <a:prstGeom prst="rect">
            <a:avLst/>
          </a:prstGeom>
          <a:noFill/>
          <a:ln>
            <a:noFill/>
          </a:ln>
        </p:spPr>
      </p:pic>
      <p:pic>
        <p:nvPicPr>
          <p:cNvPr id="226" name="Shape 226"/>
          <p:cNvPicPr preferRelativeResize="0"/>
          <p:nvPr/>
        </p:nvPicPr>
        <p:blipFill>
          <a:blip r:embed="rId4">
            <a:alphaModFix/>
          </a:blip>
          <a:stretch>
            <a:fillRect/>
          </a:stretch>
        </p:blipFill>
        <p:spPr>
          <a:xfrm>
            <a:off x="6758176" y="2188599"/>
            <a:ext cx="1775899" cy="1783650"/>
          </a:xfrm>
          <a:prstGeom prst="rect">
            <a:avLst/>
          </a:prstGeom>
          <a:noFill/>
          <a:ln>
            <a:noFill/>
          </a:ln>
        </p:spPr>
      </p:pic>
      <p:pic>
        <p:nvPicPr>
          <p:cNvPr id="227" name="Shape 227"/>
          <p:cNvPicPr preferRelativeResize="0"/>
          <p:nvPr/>
        </p:nvPicPr>
        <p:blipFill>
          <a:blip r:embed="rId5">
            <a:alphaModFix/>
          </a:blip>
          <a:stretch>
            <a:fillRect/>
          </a:stretch>
        </p:blipFill>
        <p:spPr>
          <a:xfrm>
            <a:off x="3525907" y="2188600"/>
            <a:ext cx="3018693" cy="1819324"/>
          </a:xfrm>
          <a:prstGeom prst="rect">
            <a:avLst/>
          </a:prstGeom>
          <a:noFill/>
          <a:ln>
            <a:noFill/>
          </a:ln>
        </p:spPr>
      </p:pic>
      <p:sp>
        <p:nvSpPr>
          <p:cNvPr id="228" name="Shape 228"/>
          <p:cNvSpPr txBox="1"/>
          <p:nvPr/>
        </p:nvSpPr>
        <p:spPr>
          <a:xfrm>
            <a:off x="90425" y="5268175"/>
            <a:ext cx="53979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FIgures from L-R are copyright: (1) </a:t>
            </a:r>
            <a:r>
              <a:rPr lang="en" sz="600" u="sng" kern="0">
                <a:solidFill>
                  <a:srgbClr val="1155CC"/>
                </a:solidFill>
                <a:latin typeface="Arial"/>
                <a:ea typeface="Arial"/>
                <a:cs typeface="Arial"/>
                <a:sym typeface="Arial"/>
                <a:hlinkClick r:id="rId6"/>
              </a:rPr>
              <a:t>Alec Radford et al. 2016</a:t>
            </a:r>
            <a:r>
              <a:rPr lang="en" sz="600" kern="0">
                <a:solidFill>
                  <a:srgbClr val="999999"/>
                </a:solidFill>
                <a:latin typeface="Arial"/>
                <a:ea typeface="Arial"/>
                <a:cs typeface="Arial"/>
                <a:sym typeface="Arial"/>
              </a:rPr>
              <a:t>; (2) </a:t>
            </a:r>
            <a:r>
              <a:rPr lang="en" sz="600" u="sng" kern="0">
                <a:solidFill>
                  <a:srgbClr val="1155CC"/>
                </a:solidFill>
                <a:latin typeface="Arial"/>
                <a:ea typeface="Arial"/>
                <a:cs typeface="Arial"/>
                <a:sym typeface="Arial"/>
                <a:hlinkClick r:id="rId7"/>
              </a:rPr>
              <a:t>David Berthelot et al. 2017;</a:t>
            </a:r>
            <a:r>
              <a:rPr lang="en" sz="600" kern="0">
                <a:solidFill>
                  <a:srgbClr val="999999"/>
                </a:solidFill>
                <a:latin typeface="Arial"/>
                <a:ea typeface="Arial"/>
                <a:cs typeface="Arial"/>
                <a:sym typeface="Arial"/>
              </a:rPr>
              <a:t> </a:t>
            </a:r>
            <a:r>
              <a:rPr lang="en" sz="600" u="sng" kern="0">
                <a:solidFill>
                  <a:srgbClr val="1155CC"/>
                </a:solidFill>
                <a:latin typeface="Arial"/>
                <a:ea typeface="Arial"/>
                <a:cs typeface="Arial"/>
                <a:sym typeface="Arial"/>
                <a:hlinkClick r:id="rId8"/>
              </a:rPr>
              <a:t>Phillip Isola et al. 2017</a:t>
            </a:r>
            <a:r>
              <a:rPr lang="en" sz="600" kern="0">
                <a:solidFill>
                  <a:srgbClr val="999999"/>
                </a:solidFill>
                <a:latin typeface="Arial"/>
                <a:ea typeface="Arial"/>
                <a:cs typeface="Arial"/>
                <a:sym typeface="Arial"/>
              </a:rPr>
              <a:t>. Reproduced with authors permission. </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53281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961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599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Shape 296"/>
          <p:cNvSpPr txBox="1"/>
          <p:nvPr/>
        </p:nvSpPr>
        <p:spPr>
          <a:xfrm>
            <a:off x="835925" y="2495050"/>
            <a:ext cx="73854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dirty="0" err="1">
                <a:solidFill>
                  <a:srgbClr val="000000"/>
                </a:solidFill>
                <a:latin typeface="Helvetica Neue"/>
                <a:ea typeface="Helvetica Neue"/>
                <a:cs typeface="Helvetica Neue"/>
                <a:sym typeface="Helvetica Neue"/>
              </a:rPr>
              <a:t>PixelRNN</a:t>
            </a:r>
            <a:endParaRPr sz="4800" kern="0" dirty="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903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3" name="Shape 316"/>
          <p:cNvSpPr txBox="1">
            <a:spLocks/>
          </p:cNvSpPr>
          <p:nvPr/>
        </p:nvSpPr>
        <p:spPr bwMode="auto">
          <a:xfrm>
            <a:off x="381000" y="4715525"/>
            <a:ext cx="43575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Then maximize likelihood of training data</a:t>
            </a:r>
            <a:endParaRPr lang="en" kern="0"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2321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8" name="Shape 327"/>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Complex distribution over pixel values =&gt; Express using a neural network!</a:t>
            </a:r>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9867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Shape 959"/>
          <p:cNvSpPr txBox="1"/>
          <p:nvPr/>
        </p:nvSpPr>
        <p:spPr>
          <a:xfrm>
            <a:off x="171925" y="1172450"/>
            <a:ext cx="2765100"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a:solidFill>
                  <a:srgbClr val="000000"/>
                </a:solidFill>
                <a:latin typeface="Arial"/>
                <a:ea typeface="Arial"/>
                <a:cs typeface="Arial"/>
                <a:sym typeface="Arial"/>
              </a:rPr>
              <a:t>Language Model</a:t>
            </a:r>
          </a:p>
          <a:p>
            <a:pPr algn="l" eaLnBrk="1" fontAlgn="auto" hangingPunct="1">
              <a:spcBef>
                <a:spcPts val="0"/>
              </a:spcBef>
              <a:spcAft>
                <a:spcPts val="0"/>
              </a:spcAft>
            </a:pPr>
            <a:endParaRPr sz="2400" b="1"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a:solidFill>
                  <a:srgbClr val="000000"/>
                </a:solidFill>
                <a:latin typeface="Arial"/>
                <a:ea typeface="Arial"/>
                <a:cs typeface="Arial"/>
                <a:sym typeface="Arial"/>
              </a:rPr>
              <a:t>[h,e,l,o]</a:t>
            </a:r>
          </a:p>
          <a:p>
            <a:pPr algn="l" eaLnBrk="1" fontAlgn="auto" hangingPunct="1">
              <a:spcBef>
                <a:spcPts val="0"/>
              </a:spcBef>
              <a:spcAft>
                <a:spcPts val="0"/>
              </a:spcAft>
            </a:pPr>
            <a:endParaRPr sz="2400"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Example training</a:t>
            </a:r>
          </a:p>
          <a:p>
            <a:pPr algn="l" eaLnBrk="1" fontAlgn="auto" hangingPunct="1">
              <a:spcBef>
                <a:spcPts val="0"/>
              </a:spcBef>
              <a:spcAft>
                <a:spcPts val="0"/>
              </a:spcAft>
            </a:pPr>
            <a:r>
              <a:rPr lang="en" sz="2400" kern="0">
                <a:solidFill>
                  <a:srgbClr val="000000"/>
                </a:solidFill>
                <a:latin typeface="Arial"/>
                <a:ea typeface="Arial"/>
                <a:cs typeface="Arial"/>
                <a:sym typeface="Arial"/>
              </a:rPr>
              <a:t>sequence:</a:t>
            </a:r>
          </a:p>
          <a:p>
            <a:pPr algn="l" eaLnBrk="1" fontAlgn="auto" hangingPunct="1">
              <a:spcBef>
                <a:spcPts val="0"/>
              </a:spcBef>
              <a:spcAft>
                <a:spcPts val="0"/>
              </a:spcAft>
            </a:pPr>
            <a:r>
              <a:rPr lang="en" sz="2400" b="1" kern="0">
                <a:solidFill>
                  <a:srgbClr val="000000"/>
                </a:solidFill>
                <a:latin typeface="Arial"/>
                <a:ea typeface="Arial"/>
                <a:cs typeface="Arial"/>
                <a:sym typeface="Arial"/>
              </a:rPr>
              <a:t>“hello”</a:t>
            </a:r>
          </a:p>
        </p:txBody>
      </p:sp>
      <p:pic>
        <p:nvPicPr>
          <p:cNvPr id="960" name="Shape 960"/>
          <p:cNvPicPr preferRelativeResize="0"/>
          <p:nvPr/>
        </p:nvPicPr>
        <p:blipFill>
          <a:blip r:embed="rId3">
            <a:alphaModFix/>
          </a:blip>
          <a:stretch>
            <a:fillRect/>
          </a:stretch>
        </p:blipFill>
        <p:spPr>
          <a:xfrm>
            <a:off x="3625775" y="979100"/>
            <a:ext cx="5260924" cy="4228575"/>
          </a:xfrm>
          <a:prstGeom prst="rect">
            <a:avLst/>
          </a:prstGeom>
          <a:noFill/>
          <a:ln>
            <a:noFill/>
          </a:ln>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AA04C31-1CA1-4672-A7AB-22EB333BE0B4}"/>
                  </a:ext>
                </a:extLst>
              </p14:cNvPr>
              <p14:cNvContentPartPr/>
              <p14:nvPr/>
            </p14:nvContentPartPr>
            <p14:xfrm>
              <a:off x="209520" y="25560"/>
              <a:ext cx="8818200" cy="5293440"/>
            </p14:xfrm>
          </p:contentPart>
        </mc:Choice>
        <mc:Fallback xmlns="">
          <p:pic>
            <p:nvPicPr>
              <p:cNvPr id="2" name="Ink 1">
                <a:extLst>
                  <a:ext uri="{FF2B5EF4-FFF2-40B4-BE49-F238E27FC236}">
                    <a16:creationId xmlns:a16="http://schemas.microsoft.com/office/drawing/2014/main" id="{6AA04C31-1CA1-4672-A7AB-22EB333BE0B4}"/>
                  </a:ext>
                </a:extLst>
              </p:cNvPr>
              <p:cNvPicPr/>
              <p:nvPr/>
            </p:nvPicPr>
            <p:blipFill>
              <a:blip r:embed="rId5"/>
              <a:stretch>
                <a:fillRect/>
              </a:stretch>
            </p:blipFill>
            <p:spPr>
              <a:xfrm>
                <a:off x="200160" y="16200"/>
                <a:ext cx="8836920" cy="5312160"/>
              </a:xfrm>
              <a:prstGeom prst="rect">
                <a:avLst/>
              </a:prstGeom>
            </p:spPr>
          </p:pic>
        </mc:Fallback>
      </mc:AlternateContent>
    </p:spTree>
    <p:extLst>
      <p:ext uri="{BB962C8B-B14F-4D97-AF65-F5344CB8AC3E}">
        <p14:creationId xmlns:p14="http://schemas.microsoft.com/office/powerpoint/2010/main" val="110885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sp>
        <p:nvSpPr>
          <p:cNvPr id="327" name="Shape 327"/>
          <p:cNvSpPr txBox="1">
            <a:spLocks noGrp="1"/>
          </p:cNvSpPr>
          <p:nvPr>
            <p:ph type="body" idx="4294967295"/>
          </p:nvPr>
        </p:nvSpPr>
        <p:spPr>
          <a:xfrm>
            <a:off x="5334001" y="4645025"/>
            <a:ext cx="3810000" cy="422275"/>
          </a:xfrm>
          <a:prstGeom prst="rect">
            <a:avLst/>
          </a:prstGeom>
        </p:spPr>
        <p:txBody>
          <a:bodyPr lIns="91425" tIns="91425" rIns="91425" bIns="91425" anchor="ctr" anchorCtr="0">
            <a:noAutofit/>
          </a:bodyPr>
          <a:lstStyle/>
          <a:p>
            <a:pPr>
              <a:buNone/>
            </a:pPr>
            <a:r>
              <a:rPr lang="en" sz="1600">
                <a:solidFill>
                  <a:srgbClr val="0000FF"/>
                </a:solidFill>
              </a:rPr>
              <a:t>Complex distribution over pixel values =&gt; Express using a neural network!</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3" name="Shape 342"/>
          <p:cNvSpPr txBox="1">
            <a:spLocks/>
          </p:cNvSpPr>
          <p:nvPr/>
        </p:nvSpPr>
        <p:spPr bwMode="auto">
          <a:xfrm>
            <a:off x="6398374" y="3732213"/>
            <a:ext cx="2745626"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Will need to define ordering of “previous pixels”</a:t>
            </a: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710497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1" name="Shape 351"/>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2" name="Shape 352"/>
          <p:cNvSpPr/>
          <p:nvPr/>
        </p:nvSpPr>
        <p:spPr>
          <a:xfrm>
            <a:off x="566222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3" name="Shape 353"/>
          <p:cNvSpPr/>
          <p:nvPr/>
        </p:nvSpPr>
        <p:spPr>
          <a:xfrm>
            <a:off x="617490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4" name="Shape 354"/>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5" name="Shape 355"/>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6" name="Shape 356"/>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7" name="Shape 357"/>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8" name="Shape 358"/>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9" name="Shape 359"/>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0" name="Shape 360"/>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1" name="Shape 361"/>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2" name="Shape 362"/>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3" name="Shape 363"/>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4" name="Shape 364"/>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5" name="Shape 365"/>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6" name="Shape 366"/>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7" name="Shape 367"/>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8" name="Shape 368"/>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9" name="Shape 369"/>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0" name="Shape 370"/>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1" name="Shape 371"/>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2" name="Shape 372"/>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3" name="Shape 373"/>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4" name="Shape 374"/>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5" name="Shape 375"/>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6" name="Shape 376"/>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9751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Grades Released</a:t>
            </a:r>
          </a:p>
          <a:p>
            <a:pPr lvl="1"/>
            <a:r>
              <a:rPr lang="en-US" dirty="0"/>
              <a:t>Regrade requests close: 11/25, 11:59pm</a:t>
            </a:r>
          </a:p>
          <a:p>
            <a:pPr lvl="1"/>
            <a:endParaRPr lang="en-US" dirty="0"/>
          </a:p>
          <a:p>
            <a:r>
              <a:rPr lang="en-US" dirty="0"/>
              <a:t>Grade histogram: 4803</a:t>
            </a:r>
          </a:p>
          <a:p>
            <a:pPr lvl="1"/>
            <a:r>
              <a:rPr lang="en-US" dirty="0"/>
              <a:t>Max possible: 38 (18+20) (regular credit) + 9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pic>
        <p:nvPicPr>
          <p:cNvPr id="6" name="Picture 5">
            <a:extLst>
              <a:ext uri="{FF2B5EF4-FFF2-40B4-BE49-F238E27FC236}">
                <a16:creationId xmlns:a16="http://schemas.microsoft.com/office/drawing/2014/main" id="{41DD95A3-FB1B-EB4F-971B-38B981CAA4FF}"/>
              </a:ext>
            </a:extLst>
          </p:cNvPr>
          <p:cNvPicPr>
            <a:picLocks noChangeAspect="1"/>
          </p:cNvPicPr>
          <p:nvPr/>
        </p:nvPicPr>
        <p:blipFill>
          <a:blip r:embed="rId2"/>
          <a:stretch>
            <a:fillRect/>
          </a:stretch>
        </p:blipFill>
        <p:spPr>
          <a:xfrm>
            <a:off x="0" y="3581400"/>
            <a:ext cx="9144000" cy="2663056"/>
          </a:xfrm>
          <a:prstGeom prst="rect">
            <a:avLst/>
          </a:prstGeom>
        </p:spPr>
      </p:pic>
    </p:spTree>
    <p:extLst>
      <p:ext uri="{BB962C8B-B14F-4D97-AF65-F5344CB8AC3E}">
        <p14:creationId xmlns:p14="http://schemas.microsoft.com/office/powerpoint/2010/main" val="98371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5" name="Shape 385"/>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6" name="Shape 386"/>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7" name="Shape 387"/>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8" name="Shape 388"/>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9" name="Shape 389"/>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0" name="Shape 390"/>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1" name="Shape 391"/>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2" name="Shape 392"/>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3" name="Shape 393"/>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4" name="Shape 394"/>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5" name="Shape 395"/>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6" name="Shape 396"/>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7" name="Shape 397"/>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8" name="Shape 398"/>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9" name="Shape 399"/>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0" name="Shape 400"/>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1" name="Shape 401"/>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2" name="Shape 402"/>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3" name="Shape 403"/>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4" name="Shape 404"/>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5" name="Shape 405"/>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6" name="Shape 406"/>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7" name="Shape 407"/>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8" name="Shape 408"/>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9" name="Shape 409"/>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11" name="Shape 411"/>
          <p:cNvCxnSpPr>
            <a:stCxn id="384" idx="4"/>
            <a:endCxn id="385"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12" name="Shape 412"/>
          <p:cNvCxnSpPr>
            <a:endCxn id="386"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sp>
        <p:nvSpPr>
          <p:cNvPr id="34"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87191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0" name="Shape 420"/>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1" name="Shape 421"/>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2" name="Shape 422"/>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3" name="Shape 423"/>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4" name="Shape 424"/>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5" name="Shape 425"/>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6" name="Shape 426"/>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7" name="Shape 427"/>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8" name="Shape 428"/>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9" name="Shape 429"/>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0" name="Shape 430"/>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1" name="Shape 431"/>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2" name="Shape 432"/>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3" name="Shape 433"/>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4" name="Shape 434"/>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5" name="Shape 435"/>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6" name="Shape 436"/>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7" name="Shape 437"/>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8" name="Shape 438"/>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9" name="Shape 439"/>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0" name="Shape 440"/>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1" name="Shape 441"/>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2" name="Shape 442"/>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3" name="Shape 443"/>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4" name="Shape 444"/>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46" name="Shape 446"/>
          <p:cNvCxnSpPr>
            <a:stCxn id="419" idx="4"/>
            <a:endCxn id="420"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7" name="Shape 447"/>
          <p:cNvCxnSpPr>
            <a:endCxn id="421"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48" name="Shape 448"/>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9" name="Shape 449"/>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50" name="Shape 450"/>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51" name="Shape 451"/>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38"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6939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967" name="Shape 967"/>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sp>
        <p:nvSpPr>
          <p:cNvPr id="968" name="Shape 96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45833"/>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50000"/>
            </a:pPr>
            <a:r>
              <a:rPr lang="en" sz="2200" kern="0" dirty="0">
                <a:solidFill>
                  <a:srgbClr val="000000"/>
                </a:solidFill>
                <a:latin typeface="Arial"/>
                <a:ea typeface="Arial"/>
                <a:cs typeface="Arial"/>
                <a:sym typeface="Arial"/>
              </a:rPr>
              <a:t>At test-time sample characters one at a time, feed back to model</a:t>
            </a:r>
          </a:p>
        </p:txBody>
      </p:sp>
      <p:sp>
        <p:nvSpPr>
          <p:cNvPr id="969" name="Shape 96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70" name="Shape 97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971" name="Shape 97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972" name="Shape 97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973" name="Shape 97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974" name="Shape 974"/>
          <p:cNvCxnSpPr>
            <a:endCxn id="97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5" name="Shape 97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6" name="Shape 97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7" name="Shape 97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978" name="Shape 97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979" name="Shape 97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980" name="Shape 98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1" name="Shape 98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2" name="Shape 98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983" name="Shape 98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4" name="Shape 98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985" name="Shape 98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986" name="Shape 98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7" name="Shape 98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988" name="Shape 98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89" name="Shape 989"/>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0" name="Shape 990"/>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1" name="Shape 991"/>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2" name="Shape 992"/>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3" name="Shape 993"/>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4" name="Shape 994"/>
          <p:cNvSpPr/>
          <p:nvPr/>
        </p:nvSpPr>
        <p:spPr>
          <a:xfrm>
            <a:off x="6467825" y="931372"/>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D84170FB-5BB4-0C45-8AE3-1A13CBC3F8BB}"/>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1927169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01" name="Shape 1001"/>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02" name="Shape 1002"/>
          <p:cNvCxnSpPr>
            <a:stCxn id="1003" idx="7"/>
            <a:endCxn id="1004"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04" name="Shape 1004"/>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05" name="Shape 1005"/>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06" name="Shape 1006"/>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07" name="Shape 1007"/>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08" name="Shape 1008"/>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09" name="Shape 1009"/>
          <p:cNvCxnSpPr>
            <a:endCxn id="1005"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0" name="Shape 1010"/>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1" name="Shape 1011"/>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2" name="Shape 1012"/>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13" name="Shape 1013"/>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14" name="Shape 1014"/>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15" name="Shape 1015"/>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16" name="Shape 1016"/>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7" name="Shape 1017"/>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18" name="Shape 1018"/>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9" name="Shape 1019"/>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20" name="Shape 1020"/>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21" name="Shape 1021"/>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22" name="Shape 1022"/>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03" name="Shape 1003"/>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3" name="Shape 1023"/>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4" name="Shape 1024"/>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5" name="Shape 1025"/>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6" name="Shape 102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7" name="Shape 1027"/>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8" name="Shape 1028"/>
          <p:cNvSpPr/>
          <p:nvPr/>
        </p:nvSpPr>
        <p:spPr>
          <a:xfrm>
            <a:off x="6467825" y="931382"/>
            <a:ext cx="1727700" cy="35052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9" name="Shape 1029"/>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84317713-B4E5-134A-A46D-779DFB9377D1}"/>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362476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36" name="Shape 1036"/>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37" name="Shape 1037"/>
          <p:cNvCxnSpPr>
            <a:stCxn id="1038" idx="7"/>
            <a:endCxn id="1039"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39" name="Shape 103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40" name="Shape 104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41" name="Shape 104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42" name="Shape 104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43" name="Shape 104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44" name="Shape 1044"/>
          <p:cNvCxnSpPr>
            <a:endCxn id="104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5" name="Shape 104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6" name="Shape 104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7" name="Shape 104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48" name="Shape 104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49" name="Shape 104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50" name="Shape 105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1" name="Shape 105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2" name="Shape 105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53" name="Shape 105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4" name="Shape 105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55" name="Shape 105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56" name="Shape 105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7" name="Shape 105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38" name="Shape 103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8" name="Shape 1058"/>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9" name="Shape 1059"/>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0" name="Shape 1060"/>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1" name="Shape 1061"/>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2" name="Shape 1062"/>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3" name="Shape 1063"/>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F2F26B46-9E50-8043-BCD3-3A2AB7200D65}"/>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766771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70" name="Shape 1070"/>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71" name="Shape 1071"/>
          <p:cNvCxnSpPr>
            <a:stCxn id="1072" idx="7"/>
            <a:endCxn id="1073"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73" name="Shape 1073"/>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74" name="Shape 1074"/>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75" name="Shape 1075"/>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76" name="Shape 1076"/>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77" name="Shape 1077"/>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78" name="Shape 1078"/>
          <p:cNvCxnSpPr>
            <a:endCxn id="1074"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79" name="Shape 1079"/>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0" name="Shape 1080"/>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1" name="Shape 1081"/>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82" name="Shape 1082"/>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83" name="Shape 1083"/>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84" name="Shape 1084"/>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85" name="Shape 1085"/>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6" name="Shape 1086"/>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87" name="Shape 1087"/>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8" name="Shape 1088"/>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90" name="Shape 1090"/>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91" name="Shape 1091"/>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72" name="Shape 1072"/>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2" name="Shape 1092"/>
          <p:cNvCxnSpPr>
            <a:stCxn id="1093" idx="7"/>
            <a:endCxn id="1094" idx="3"/>
          </p:cNvCxnSpPr>
          <p:nvPr/>
        </p:nvCxnSpPr>
        <p:spPr>
          <a:xfrm rot="-5400000" flipH="1">
            <a:off x="5085528" y="2920446"/>
            <a:ext cx="3931200" cy="581100"/>
          </a:xfrm>
          <a:prstGeom prst="curvedConnector5">
            <a:avLst>
              <a:gd name="adj1" fmla="val -6532"/>
              <a:gd name="adj2" fmla="val 49995"/>
              <a:gd name="adj3" fmla="val 105203"/>
            </a:avLst>
          </a:prstGeom>
          <a:noFill/>
          <a:ln w="19050" cap="flat" cmpd="sng">
            <a:solidFill>
              <a:schemeClr val="dk2"/>
            </a:solidFill>
            <a:prstDash val="solid"/>
            <a:round/>
            <a:headEnd type="none" w="lg" len="lg"/>
            <a:tailEnd type="triangle" w="lg" len="lg"/>
          </a:ln>
        </p:spPr>
      </p:cxnSp>
      <p:sp>
        <p:nvSpPr>
          <p:cNvPr id="1094" name="Shape 1094"/>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3" name="Shape 1093"/>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5" name="Shape 1095"/>
          <p:cNvCxnSpPr>
            <a:stCxn id="1096" idx="7"/>
            <a:endCxn id="1097" idx="3"/>
          </p:cNvCxnSpPr>
          <p:nvPr/>
        </p:nvCxnSpPr>
        <p:spPr>
          <a:xfrm rot="-5400000" flipH="1">
            <a:off x="5763378" y="2928396"/>
            <a:ext cx="3959100" cy="593100"/>
          </a:xfrm>
          <a:prstGeom prst="curvedConnector5">
            <a:avLst>
              <a:gd name="adj1" fmla="val -6486"/>
              <a:gd name="adj2" fmla="val 49998"/>
              <a:gd name="adj3" fmla="val 103246"/>
            </a:avLst>
          </a:prstGeom>
          <a:noFill/>
          <a:ln w="19050" cap="flat" cmpd="sng">
            <a:solidFill>
              <a:schemeClr val="dk2"/>
            </a:solidFill>
            <a:prstDash val="solid"/>
            <a:round/>
            <a:headEnd type="none" w="lg" len="lg"/>
            <a:tailEnd type="triangle" w="lg" len="lg"/>
          </a:ln>
        </p:spPr>
      </p:cxnSp>
      <p:sp>
        <p:nvSpPr>
          <p:cNvPr id="1097" name="Shape 1097"/>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6" name="Shape 109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8" name="Shape 109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D0B0A38D-9556-7049-94D6-FFD1A5D1852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484470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Shape 458"/>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59" name="Shape 459"/>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0" name="Shape 460"/>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1" name="Shape 461"/>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2" name="Shape 462"/>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3" name="Shape 463"/>
          <p:cNvSpPr/>
          <p:nvPr/>
        </p:nvSpPr>
        <p:spPr>
          <a:xfrm>
            <a:off x="5662225" y="37813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4" name="Shape 464"/>
          <p:cNvSpPr/>
          <p:nvPr/>
        </p:nvSpPr>
        <p:spPr>
          <a:xfrm>
            <a:off x="6174900"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5" name="Shape 465"/>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6" name="Shape 466"/>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7" name="Shape 467"/>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8" name="Shape 468"/>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9" name="Shape 469"/>
          <p:cNvSpPr/>
          <p:nvPr/>
        </p:nvSpPr>
        <p:spPr>
          <a:xfrm>
            <a:off x="668757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0" name="Shape 470"/>
          <p:cNvSpPr/>
          <p:nvPr/>
        </p:nvSpPr>
        <p:spPr>
          <a:xfrm>
            <a:off x="720025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1" name="Shape 471"/>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2" name="Shape 472"/>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3" name="Shape 473"/>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4" name="Shape 474"/>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5" name="Shape 475"/>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6" name="Shape 476"/>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7" name="Shape 477"/>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8" name="Shape 478"/>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9" name="Shape 479"/>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0" name="Shape 480"/>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1" name="Shape 481"/>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2" name="Shape 482"/>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3" name="Shape 483"/>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85" name="Shape 485"/>
          <p:cNvCxnSpPr>
            <a:stCxn id="458" idx="4"/>
            <a:endCxn id="459"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6" name="Shape 486"/>
          <p:cNvCxnSpPr>
            <a:endCxn id="460"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87" name="Shape 487"/>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8" name="Shape 488"/>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9" name="Shape 489"/>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0" name="Shape 490"/>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1" name="Shape 491"/>
          <p:cNvCxnSpPr/>
          <p:nvPr/>
        </p:nvCxnSpPr>
        <p:spPr>
          <a:xfrm>
            <a:off x="5749825" y="35055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2" name="Shape 492"/>
          <p:cNvCxnSpPr/>
          <p:nvPr/>
        </p:nvCxnSpPr>
        <p:spPr>
          <a:xfrm>
            <a:off x="6262500" y="30278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3" name="Shape 493"/>
          <p:cNvCxnSpPr/>
          <p:nvPr/>
        </p:nvCxnSpPr>
        <p:spPr>
          <a:xfrm>
            <a:off x="6777650" y="256363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4" name="Shape 494"/>
          <p:cNvCxnSpPr/>
          <p:nvPr/>
        </p:nvCxnSpPr>
        <p:spPr>
          <a:xfrm>
            <a:off x="5837400" y="34037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5" name="Shape 495"/>
          <p:cNvCxnSpPr/>
          <p:nvPr/>
        </p:nvCxnSpPr>
        <p:spPr>
          <a:xfrm>
            <a:off x="6350087"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6" name="Shape 496"/>
          <p:cNvCxnSpPr/>
          <p:nvPr/>
        </p:nvCxnSpPr>
        <p:spPr>
          <a:xfrm>
            <a:off x="6862762"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497" name="Shape 497"/>
          <p:cNvSpPr txBox="1"/>
          <p:nvPr/>
        </p:nvSpPr>
        <p:spPr>
          <a:xfrm>
            <a:off x="395300" y="3990175"/>
            <a:ext cx="38682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Drawback: sequential generation is slow!</a:t>
            </a:r>
          </a:p>
        </p:txBody>
      </p:sp>
      <p:sp>
        <p:nvSpPr>
          <p:cNvPr id="46"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4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552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987028"/>
            <a:ext cx="8229600" cy="857400"/>
          </a:xfrm>
          <a:prstGeom prst="rect">
            <a:avLst/>
          </a:prstGeom>
        </p:spPr>
        <p:txBody>
          <a:bodyPr lIns="91425" tIns="91425" rIns="91425" bIns="91425" anchor="ctr" anchorCtr="0">
            <a:noAutofit/>
          </a:bodyPr>
          <a:lstStyle/>
          <a:p>
            <a:r>
              <a:rPr lang="en"/>
              <a:t>Generation Samples</a:t>
            </a:r>
          </a:p>
        </p:txBody>
      </p:sp>
      <p:sp>
        <p:nvSpPr>
          <p:cNvPr id="538" name="Shape 538"/>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Figures copyright Aaron van der Oord et al., 2016. Reproduced with permission. </a:t>
            </a:r>
          </a:p>
        </p:txBody>
      </p:sp>
      <p:pic>
        <p:nvPicPr>
          <p:cNvPr id="539" name="Shape 539"/>
          <p:cNvPicPr preferRelativeResize="0"/>
          <p:nvPr/>
        </p:nvPicPr>
        <p:blipFill rotWithShape="1">
          <a:blip r:embed="rId3">
            <a:alphaModFix/>
          </a:blip>
          <a:srcRect r="50588"/>
          <a:stretch/>
        </p:blipFill>
        <p:spPr>
          <a:xfrm>
            <a:off x="1056251" y="1766201"/>
            <a:ext cx="3265325" cy="2976125"/>
          </a:xfrm>
          <a:prstGeom prst="rect">
            <a:avLst/>
          </a:prstGeom>
          <a:noFill/>
          <a:ln>
            <a:noFill/>
          </a:ln>
        </p:spPr>
      </p:pic>
      <p:pic>
        <p:nvPicPr>
          <p:cNvPr id="540" name="Shape 540"/>
          <p:cNvPicPr preferRelativeResize="0"/>
          <p:nvPr/>
        </p:nvPicPr>
        <p:blipFill rotWithShape="1">
          <a:blip r:embed="rId3">
            <a:alphaModFix/>
          </a:blip>
          <a:srcRect l="50214"/>
          <a:stretch/>
        </p:blipFill>
        <p:spPr>
          <a:xfrm>
            <a:off x="4696300" y="1766201"/>
            <a:ext cx="3290000" cy="2976125"/>
          </a:xfrm>
          <a:prstGeom prst="rect">
            <a:avLst/>
          </a:prstGeom>
          <a:noFill/>
          <a:ln>
            <a:noFill/>
          </a:ln>
        </p:spPr>
      </p:pic>
      <p:sp>
        <p:nvSpPr>
          <p:cNvPr id="541" name="Shape 541"/>
          <p:cNvSpPr txBox="1"/>
          <p:nvPr/>
        </p:nvSpPr>
        <p:spPr>
          <a:xfrm>
            <a:off x="1924450" y="4700600"/>
            <a:ext cx="16743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CIFAR-10</a:t>
            </a:r>
          </a:p>
        </p:txBody>
      </p:sp>
      <p:sp>
        <p:nvSpPr>
          <p:cNvPr id="542" name="Shape 542"/>
          <p:cNvSpPr txBox="1"/>
          <p:nvPr/>
        </p:nvSpPr>
        <p:spPr>
          <a:xfrm>
            <a:off x="5757675" y="4700600"/>
            <a:ext cx="16428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ImageNet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5090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5A0EBD-A7C4-4B4A-92EF-1A3D2A29F972}"/>
              </a:ext>
            </a:extLst>
          </p:cNvPr>
          <p:cNvSpPr>
            <a:spLocks noGrp="1"/>
          </p:cNvSpPr>
          <p:nvPr>
            <p:ph type="title"/>
          </p:nvPr>
        </p:nvSpPr>
        <p:spPr/>
        <p:txBody>
          <a:bodyPr/>
          <a:lstStyle/>
          <a:p>
            <a:r>
              <a:rPr lang="en-US" dirty="0"/>
              <a:t>Image Completion</a:t>
            </a:r>
          </a:p>
        </p:txBody>
      </p:sp>
      <p:sp>
        <p:nvSpPr>
          <p:cNvPr id="6" name="Content Placeholder 5">
            <a:extLst>
              <a:ext uri="{FF2B5EF4-FFF2-40B4-BE49-F238E27FC236}">
                <a16:creationId xmlns:a16="http://schemas.microsoft.com/office/drawing/2014/main" id="{DE62CE03-95F1-FF41-9299-EBE6F3A528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40A8C7F-01EC-A240-B053-1FB7E138894B}"/>
              </a:ext>
            </a:extLst>
          </p:cNvPr>
          <p:cNvSpPr>
            <a:spLocks noGrp="1"/>
          </p:cNvSpPr>
          <p:nvPr>
            <p:ph type="sldNum" sz="quarter" idx="12"/>
          </p:nvPr>
        </p:nvSpPr>
        <p:spPr/>
        <p:txBody>
          <a:bodyPr/>
          <a:lstStyle/>
          <a:p>
            <a:fld id="{00000000-1234-1234-1234-123412341234}" type="slidenum">
              <a:rPr lang="en" sz="2000" smtClean="0">
                <a:solidFill>
                  <a:srgbClr val="FFFFFF"/>
                </a:solidFill>
              </a:rPr>
              <a:pPr/>
              <a:t>38</a:t>
            </a:fld>
            <a:endParaRPr lang="en" sz="2000">
              <a:solidFill>
                <a:srgbClr val="FFFFFF"/>
              </a:solidFill>
            </a:endParaRPr>
          </a:p>
        </p:txBody>
      </p:sp>
      <p:pic>
        <p:nvPicPr>
          <p:cNvPr id="1026" name="Picture 2" descr="https://cdn-images-1.medium.com/max/1600/0*o7PUa9K5rPGeFIcx.">
            <a:extLst>
              <a:ext uri="{FF2B5EF4-FFF2-40B4-BE49-F238E27FC236}">
                <a16:creationId xmlns:a16="http://schemas.microsoft.com/office/drawing/2014/main" id="{80C3E728-8CF0-AC48-86CE-42830FF83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287"/>
            <a:ext cx="9144000" cy="458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0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DD1DB-33A2-BA4A-98E4-0F326ACC913F}"/>
              </a:ext>
            </a:extLst>
          </p:cNvPr>
          <p:cNvSpPr>
            <a:spLocks noGrp="1"/>
          </p:cNvSpPr>
          <p:nvPr>
            <p:ph type="title"/>
          </p:nvPr>
        </p:nvSpPr>
        <p:spPr/>
        <p:txBody>
          <a:bodyPr/>
          <a:lstStyle/>
          <a:p>
            <a:r>
              <a:rPr lang="en-US" dirty="0"/>
              <a:t>Results from generating sounds</a:t>
            </a:r>
          </a:p>
        </p:txBody>
      </p:sp>
      <p:sp>
        <p:nvSpPr>
          <p:cNvPr id="6" name="Content Placeholder 5">
            <a:extLst>
              <a:ext uri="{FF2B5EF4-FFF2-40B4-BE49-F238E27FC236}">
                <a16:creationId xmlns:a16="http://schemas.microsoft.com/office/drawing/2014/main" id="{92BB1297-4462-8442-A4ED-28D862F11B87}"/>
              </a:ext>
            </a:extLst>
          </p:cNvPr>
          <p:cNvSpPr>
            <a:spLocks noGrp="1"/>
          </p:cNvSpPr>
          <p:nvPr>
            <p:ph idx="1"/>
          </p:nvPr>
        </p:nvSpPr>
        <p:spPr/>
        <p:txBody>
          <a:bodyPr/>
          <a:lstStyle/>
          <a:p>
            <a:r>
              <a:rPr lang="en-US" dirty="0">
                <a:hlinkClick r:id="rId2"/>
              </a:rPr>
              <a:t>https://deepmind.com/blog/wavenet-generative-model-raw-audio/</a:t>
            </a:r>
            <a:endParaRPr lang="en-US" dirty="0"/>
          </a:p>
          <a:p>
            <a:endParaRPr lang="en-US" dirty="0"/>
          </a:p>
        </p:txBody>
      </p:sp>
      <p:sp>
        <p:nvSpPr>
          <p:cNvPr id="4" name="Slide Number Placeholder 3">
            <a:extLst>
              <a:ext uri="{FF2B5EF4-FFF2-40B4-BE49-F238E27FC236}">
                <a16:creationId xmlns:a16="http://schemas.microsoft.com/office/drawing/2014/main" id="{CC5401ED-4143-BD47-AAAB-442FD8E7117F}"/>
              </a:ext>
            </a:extLst>
          </p:cNvPr>
          <p:cNvSpPr>
            <a:spLocks noGrp="1"/>
          </p:cNvSpPr>
          <p:nvPr>
            <p:ph type="sldNum" sz="quarter" idx="12"/>
          </p:nvPr>
        </p:nvSpPr>
        <p:spPr/>
        <p:txBody>
          <a:bodyPr/>
          <a:lstStyle/>
          <a:p>
            <a:fld id="{00000000-1234-1234-1234-123412341234}" type="slidenum">
              <a:rPr lang="en" sz="2000" smtClean="0">
                <a:solidFill>
                  <a:srgbClr val="FFFFFF"/>
                </a:solidFill>
              </a:rPr>
              <a:pPr/>
              <a:t>39</a:t>
            </a:fld>
            <a:endParaRPr lang="en" sz="2000">
              <a:solidFill>
                <a:srgbClr val="FFFFFF"/>
              </a:solidFill>
            </a:endParaRPr>
          </a:p>
        </p:txBody>
      </p:sp>
    </p:spTree>
    <p:extLst>
      <p:ext uri="{BB962C8B-B14F-4D97-AF65-F5344CB8AC3E}">
        <p14:creationId xmlns:p14="http://schemas.microsoft.com/office/powerpoint/2010/main" val="15199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submission instructions</a:t>
            </a:r>
          </a:p>
          <a:p>
            <a:pPr lvl="1"/>
            <a:r>
              <a:rPr lang="en-US" dirty="0"/>
              <a:t>Due: 11/24, 11:59pm</a:t>
            </a:r>
          </a:p>
          <a:p>
            <a:pPr lvl="1"/>
            <a:r>
              <a:rPr lang="en-US" dirty="0"/>
              <a:t>Last deliverable in the class</a:t>
            </a:r>
          </a:p>
          <a:p>
            <a:pPr lvl="1"/>
            <a:r>
              <a:rPr lang="en-US" dirty="0"/>
              <a:t>Can’t use late days</a:t>
            </a:r>
          </a:p>
          <a:p>
            <a:pPr lvl="1"/>
            <a:r>
              <a:rPr lang="en-US" dirty="0">
                <a:hlinkClick r:id="rId2"/>
              </a:rPr>
              <a:t>https://www.cc.gatech.edu/classes/AY2021/cs7643_fall/</a:t>
            </a:r>
            <a:endParaRPr lang="en-US" dirty="0"/>
          </a:p>
          <a:p>
            <a:pPr lvl="1"/>
            <a:endParaRPr lang="en-US" dirty="0"/>
          </a:p>
          <a:p>
            <a:pPr lvl="1"/>
            <a:endParaRPr lang="en-US" dirty="0"/>
          </a:p>
          <a:p>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35819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Shape 548"/>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err="1"/>
              <a:t>PixelRNN</a:t>
            </a:r>
            <a:r>
              <a:rPr lang="en" dirty="0"/>
              <a:t> (and </a:t>
            </a:r>
            <a:r>
              <a:rPr lang="en" dirty="0" err="1"/>
              <a:t>PixelCNN</a:t>
            </a:r>
            <a:r>
              <a:rPr lang="en" dirty="0"/>
              <a:t>)</a:t>
            </a:r>
          </a:p>
        </p:txBody>
      </p:sp>
      <p:sp>
        <p:nvSpPr>
          <p:cNvPr id="549" name="Shape 549"/>
          <p:cNvSpPr txBox="1">
            <a:spLocks noGrp="1"/>
          </p:cNvSpPr>
          <p:nvPr>
            <p:ph type="body" idx="1"/>
          </p:nvPr>
        </p:nvSpPr>
        <p:spPr>
          <a:xfrm>
            <a:off x="4766425" y="2454025"/>
            <a:ext cx="3936900" cy="2720100"/>
          </a:xfrm>
          <a:prstGeom prst="rect">
            <a:avLst/>
          </a:prstGeom>
        </p:spPr>
        <p:txBody>
          <a:bodyPr lIns="91425" tIns="91425" rIns="91425" bIns="91425" anchor="ctr" anchorCtr="0">
            <a:noAutofit/>
          </a:bodyPr>
          <a:lstStyle/>
          <a:p>
            <a:pPr>
              <a:buNone/>
            </a:pPr>
            <a:r>
              <a:rPr lang="en"/>
              <a:t>Improving PixelCNN performance</a:t>
            </a:r>
          </a:p>
          <a:p>
            <a:pPr marL="457200" indent="-228600">
              <a:buChar char="-"/>
            </a:pPr>
            <a:r>
              <a:rPr lang="en"/>
              <a:t>Gated convolutional layers</a:t>
            </a:r>
          </a:p>
          <a:p>
            <a:pPr marL="457200" indent="-228600">
              <a:buChar char="-"/>
            </a:pPr>
            <a:r>
              <a:rPr lang="en"/>
              <a:t>Short-cut connections</a:t>
            </a:r>
          </a:p>
          <a:p>
            <a:pPr marL="457200" indent="-228600">
              <a:buChar char="-"/>
            </a:pPr>
            <a:r>
              <a:rPr lang="en"/>
              <a:t>Discretized logistic loss</a:t>
            </a:r>
          </a:p>
          <a:p>
            <a:pPr marL="457200" indent="-228600">
              <a:buChar char="-"/>
            </a:pPr>
            <a:r>
              <a:rPr lang="en">
                <a:solidFill>
                  <a:schemeClr val="dk1"/>
                </a:solidFill>
              </a:rPr>
              <a:t>Multi-scale</a:t>
            </a:r>
          </a:p>
          <a:p>
            <a:pPr marL="457200" indent="-228600">
              <a:buClr>
                <a:schemeClr val="dk1"/>
              </a:buClr>
              <a:buChar char="-"/>
            </a:pPr>
            <a:r>
              <a:rPr lang="en">
                <a:solidFill>
                  <a:schemeClr val="dk1"/>
                </a:solidFill>
              </a:rPr>
              <a:t>Training tricks</a:t>
            </a:r>
          </a:p>
          <a:p>
            <a:pPr marL="457200" indent="-228600">
              <a:buClr>
                <a:schemeClr val="dk1"/>
              </a:buClr>
              <a:buChar char="-"/>
            </a:pPr>
            <a:r>
              <a:rPr lang="en">
                <a:solidFill>
                  <a:schemeClr val="dk1"/>
                </a:solidFill>
              </a:rPr>
              <a:t>Etc…</a:t>
            </a:r>
          </a:p>
          <a:p>
            <a:pPr>
              <a:buNone/>
            </a:pPr>
            <a:endParaRPr>
              <a:solidFill>
                <a:schemeClr val="dk1"/>
              </a:solidFill>
            </a:endParaRPr>
          </a:p>
          <a:p>
            <a:pPr>
              <a:buNone/>
            </a:pPr>
            <a:r>
              <a:rPr lang="en">
                <a:solidFill>
                  <a:schemeClr val="dk1"/>
                </a:solidFill>
              </a:rPr>
              <a:t>See</a:t>
            </a:r>
          </a:p>
          <a:p>
            <a:pPr marL="457200" indent="-228600">
              <a:buClr>
                <a:schemeClr val="dk1"/>
              </a:buClr>
              <a:buChar char="-"/>
            </a:pPr>
            <a:r>
              <a:rPr lang="en">
                <a:solidFill>
                  <a:schemeClr val="dk1"/>
                </a:solidFill>
              </a:rPr>
              <a:t>Van der Oord et al. NIPS 2016</a:t>
            </a:r>
          </a:p>
          <a:p>
            <a:pPr marL="457200" indent="-228600">
              <a:buClr>
                <a:schemeClr val="dk1"/>
              </a:buClr>
              <a:buChar char="-"/>
            </a:pPr>
            <a:r>
              <a:rPr lang="en">
                <a:solidFill>
                  <a:schemeClr val="dk1"/>
                </a:solidFill>
              </a:rPr>
              <a:t>Salimans et al. 2017 (PixelCNN++)</a:t>
            </a:r>
          </a:p>
          <a:p>
            <a:pPr>
              <a:buNone/>
            </a:pPr>
            <a:endParaRPr/>
          </a:p>
        </p:txBody>
      </p:sp>
      <p:sp>
        <p:nvSpPr>
          <p:cNvPr id="551" name="Shape 551"/>
          <p:cNvSpPr txBox="1">
            <a:spLocks noGrp="1"/>
          </p:cNvSpPr>
          <p:nvPr>
            <p:ph type="body" idx="4294967295"/>
          </p:nvPr>
        </p:nvSpPr>
        <p:spPr>
          <a:xfrm>
            <a:off x="0" y="2108200"/>
            <a:ext cx="3937000" cy="2719388"/>
          </a:xfrm>
          <a:prstGeom prst="rect">
            <a:avLst/>
          </a:prstGeom>
        </p:spPr>
        <p:txBody>
          <a:bodyPr lIns="91425" tIns="91425" rIns="91425" bIns="91425" anchor="ctr" anchorCtr="0">
            <a:noAutofit/>
          </a:bodyPr>
          <a:lstStyle/>
          <a:p>
            <a:pPr>
              <a:buNone/>
            </a:pPr>
            <a:r>
              <a:rPr lang="en">
                <a:solidFill>
                  <a:srgbClr val="0000FF"/>
                </a:solidFill>
              </a:rPr>
              <a:t>Pros:</a:t>
            </a:r>
          </a:p>
          <a:p>
            <a:pPr marL="457200" indent="-228600">
              <a:buClr>
                <a:srgbClr val="0000FF"/>
              </a:buClr>
              <a:buChar char="-"/>
            </a:pPr>
            <a:r>
              <a:rPr lang="en">
                <a:solidFill>
                  <a:srgbClr val="0000FF"/>
                </a:solidFill>
              </a:rPr>
              <a:t>Can explicitly compute likelihood p(x)</a:t>
            </a:r>
          </a:p>
          <a:p>
            <a:pPr marL="457200" indent="-228600">
              <a:buClr>
                <a:srgbClr val="0000FF"/>
              </a:buClr>
              <a:buChar char="-"/>
            </a:pPr>
            <a:r>
              <a:rPr lang="en">
                <a:solidFill>
                  <a:srgbClr val="0000FF"/>
                </a:solidFill>
              </a:rPr>
              <a:t>Explicit likelihood of training data gives good evaluation metric</a:t>
            </a:r>
          </a:p>
          <a:p>
            <a:pPr marL="457200" indent="-228600">
              <a:buClr>
                <a:srgbClr val="0000FF"/>
              </a:buClr>
              <a:buChar char="-"/>
            </a:pPr>
            <a:r>
              <a:rPr lang="en">
                <a:solidFill>
                  <a:srgbClr val="0000FF"/>
                </a:solidFill>
              </a:rPr>
              <a:t>Good samples</a:t>
            </a:r>
          </a:p>
          <a:p>
            <a:pPr>
              <a:buNone/>
            </a:pPr>
            <a:endParaRPr>
              <a:solidFill>
                <a:srgbClr val="0000FF"/>
              </a:solidFill>
            </a:endParaRPr>
          </a:p>
          <a:p>
            <a:pPr>
              <a:buNone/>
            </a:pPr>
            <a:r>
              <a:rPr lang="en">
                <a:solidFill>
                  <a:srgbClr val="0000FF"/>
                </a:solidFill>
              </a:rPr>
              <a:t>Con:</a:t>
            </a:r>
          </a:p>
          <a:p>
            <a:pPr marL="457200" indent="-228600">
              <a:buClr>
                <a:srgbClr val="0000FF"/>
              </a:buClr>
              <a:buChar char="-"/>
            </a:pPr>
            <a:r>
              <a:rPr lang="en">
                <a:solidFill>
                  <a:srgbClr val="0000FF"/>
                </a:solidFill>
              </a:rPr>
              <a:t>Sequential generation =&gt; slow</a:t>
            </a:r>
          </a:p>
        </p:txBody>
      </p:sp>
      <p:sp>
        <p:nvSpPr>
          <p:cNvPr id="550" name="Shape 550"/>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0526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Shape 557"/>
          <p:cNvSpPr txBox="1"/>
          <p:nvPr/>
        </p:nvSpPr>
        <p:spPr>
          <a:xfrm>
            <a:off x="1303650" y="2037850"/>
            <a:ext cx="65367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Variational Autoencoders (VAE)</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6640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pic>
        <p:nvPicPr>
          <p:cNvPr id="574" name="Shape 574"/>
          <p:cNvPicPr preferRelativeResize="0"/>
          <p:nvPr/>
        </p:nvPicPr>
        <p:blipFill>
          <a:blip r:embed="rId3">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431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434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 name="TextBox 2">
            <a:extLst>
              <a:ext uri="{FF2B5EF4-FFF2-40B4-BE49-F238E27FC236}">
                <a16:creationId xmlns:a16="http://schemas.microsoft.com/office/drawing/2014/main" id="{154D5D7B-2FF0-F944-848E-5AA133028C61}"/>
              </a:ext>
            </a:extLst>
          </p:cNvPr>
          <p:cNvSpPr txBox="1"/>
          <p:nvPr/>
        </p:nvSpPr>
        <p:spPr>
          <a:xfrm>
            <a:off x="224344" y="6172200"/>
            <a:ext cx="8233856" cy="369332"/>
          </a:xfrm>
          <a:prstGeom prst="rect">
            <a:avLst/>
          </a:prstGeom>
          <a:noFill/>
        </p:spPr>
        <p:txBody>
          <a:bodyPr wrap="none" rtlCol="0">
            <a:spAutoFit/>
          </a:bodyPr>
          <a:lstStyle/>
          <a:p>
            <a:r>
              <a:rPr lang="en" sz="1800" dirty="0">
                <a:solidFill>
                  <a:srgbClr val="0000FF"/>
                </a:solidFill>
              </a:rPr>
              <a:t>Cannot optimize directly, derive and optimize lower bound on likelihood instead</a:t>
            </a:r>
          </a:p>
        </p:txBody>
      </p:sp>
    </p:spTree>
    <p:extLst>
      <p:ext uri="{BB962C8B-B14F-4D97-AF65-F5344CB8AC3E}">
        <p14:creationId xmlns:p14="http://schemas.microsoft.com/office/powerpoint/2010/main" val="3249854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pPr marL="0" indent="0">
              <a:buNone/>
            </a:pPr>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45</a:t>
            </a:fld>
            <a:endParaRPr lang="en-US"/>
          </a:p>
        </p:txBody>
      </p:sp>
    </p:spTree>
    <p:extLst>
      <p:ext uri="{BB962C8B-B14F-4D97-AF65-F5344CB8AC3E}">
        <p14:creationId xmlns:p14="http://schemas.microsoft.com/office/powerpoint/2010/main" val="588794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582" name="Shape 582"/>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83" name="Shape 583"/>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584" name="Shape 584"/>
          <p:cNvCxnSpPr>
            <a:stCxn id="582" idx="0"/>
            <a:endCxn id="583"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585" name="Shape 585"/>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586" name="Shape 586"/>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587" name="Shape 587"/>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588" name="Shape 588"/>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589" name="Shape 589"/>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590" name="Shape 590"/>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pic>
        <p:nvPicPr>
          <p:cNvPr id="591" name="Shape 59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1185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8" name="Shape 59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99" name="Shape 59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00" name="Shape 600"/>
          <p:cNvCxnSpPr>
            <a:stCxn id="598" idx="0"/>
            <a:endCxn id="59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01" name="Shape 60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02" name="Shape 60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03" name="Shape 60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04" name="Shape 60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05" name="Shape 60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06" name="Shape 606"/>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07" name="Shape 607"/>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08" name="Shape 608"/>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pic>
        <p:nvPicPr>
          <p:cNvPr id="609" name="Shape 60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7" name="Shape 580"/>
          <p:cNvSpPr txBox="1">
            <a:spLocks/>
          </p:cNvSpPr>
          <p:nvPr/>
        </p:nvSpPr>
        <p:spPr bwMode="auto">
          <a:xfrm>
            <a:off x="228600" y="228600"/>
            <a:ext cx="82296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sz="3800" kern="0"/>
              <a:t>Autoencoders</a:t>
            </a:r>
            <a:endParaRPr lang="en" sz="3800" kern="0"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628674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Shape 616"/>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17" name="Shape 617"/>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18" name="Shape 618"/>
          <p:cNvCxnSpPr>
            <a:stCxn id="616" idx="0"/>
            <a:endCxn id="617"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19" name="Shape 619"/>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20" name="Shape 620"/>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21" name="Shape 621"/>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22" name="Shape 622"/>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23" name="Shape 623"/>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24" name="Shape 624"/>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25" name="Shape 625"/>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26" name="Shape 626"/>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27" name="Shape 627"/>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28" name="Shape 628"/>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29" name="Shape 629"/>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p:txBody>
      </p:sp>
      <p:pic>
        <p:nvPicPr>
          <p:cNvPr id="630" name="Shape 630"/>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152267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7" name="Shape 63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38" name="Shape 63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39" name="Shape 639"/>
          <p:cNvCxnSpPr>
            <a:stCxn id="637" idx="0"/>
            <a:endCxn id="63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40" name="Shape 64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41" name="Shape 64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42" name="Shape 64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43" name="Shape 64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44" name="Shape 64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45" name="Shape 645"/>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46" name="Shape 646"/>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47" name="Shape 647"/>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48" name="Shape 648"/>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49" name="Shape 649"/>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50" name="Shape 650"/>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a:p>
            <a:pPr algn="l" eaLnBrk="1" fontAlgn="auto" hangingPunct="1">
              <a:spcBef>
                <a:spcPts val="0"/>
              </a:spcBef>
              <a:spcAft>
                <a:spcPts val="0"/>
              </a:spcAft>
            </a:pPr>
            <a:endParaRPr sz="1400" kern="0">
              <a:solidFill>
                <a:srgbClr val="0000FF"/>
              </a:solidFill>
              <a:latin typeface="Arial"/>
              <a:ea typeface="Arial"/>
              <a:cs typeface="Arial"/>
              <a:sym typeface="Arial"/>
            </a:endParaRPr>
          </a:p>
          <a:p>
            <a:pPr algn="l" eaLnBrk="1" fontAlgn="auto" hangingPunct="1">
              <a:spcBef>
                <a:spcPts val="0"/>
              </a:spcBef>
              <a:spcAft>
                <a:spcPts val="0"/>
              </a:spcAft>
            </a:pPr>
            <a:r>
              <a:rPr lang="en" sz="1400" kern="0">
                <a:solidFill>
                  <a:srgbClr val="0000FF"/>
                </a:solidFill>
                <a:latin typeface="Arial"/>
                <a:ea typeface="Arial"/>
                <a:cs typeface="Arial"/>
                <a:sym typeface="Arial"/>
              </a:rPr>
              <a:t>A: Want features to capture meaningful factors of variation in data</a:t>
            </a:r>
          </a:p>
        </p:txBody>
      </p:sp>
      <p:pic>
        <p:nvPicPr>
          <p:cNvPr id="651" name="Shape 65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696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063228"/>
            <a:ext cx="8229600" cy="857400"/>
          </a:xfrm>
          <a:prstGeom prst="rect">
            <a:avLst/>
          </a:prstGeom>
        </p:spPr>
        <p:txBody>
          <a:bodyPr lIns="91425" tIns="91425" rIns="91425" bIns="91425" anchor="ctr" anchorCtr="0">
            <a:noAutofit/>
          </a:bodyPr>
          <a:lstStyle/>
          <a:p>
            <a:r>
              <a:rPr lang="en"/>
              <a:t>Overview</a:t>
            </a:r>
          </a:p>
        </p:txBody>
      </p:sp>
      <p:sp>
        <p:nvSpPr>
          <p:cNvPr id="53" name="Shape 53"/>
          <p:cNvSpPr txBox="1">
            <a:spLocks noGrp="1"/>
          </p:cNvSpPr>
          <p:nvPr>
            <p:ph type="body" idx="1"/>
          </p:nvPr>
        </p:nvSpPr>
        <p:spPr>
          <a:xfrm>
            <a:off x="457200" y="1295400"/>
            <a:ext cx="8229600" cy="3725700"/>
          </a:xfrm>
          <a:prstGeom prst="rect">
            <a:avLst/>
          </a:prstGeom>
        </p:spPr>
        <p:txBody>
          <a:bodyPr lIns="91425" tIns="91425" rIns="91425" bIns="91425" anchor="ctr" anchorCtr="0">
            <a:noAutofit/>
          </a:bodyPr>
          <a:lstStyle/>
          <a:p>
            <a:pPr marL="457200" indent="-368300"/>
            <a:r>
              <a:rPr lang="en" sz="2200" dirty="0"/>
              <a:t>Unsupervised Learning</a:t>
            </a:r>
          </a:p>
          <a:p>
            <a:pPr>
              <a:buNone/>
            </a:pPr>
            <a:endParaRPr sz="2200" dirty="0"/>
          </a:p>
          <a:p>
            <a:pPr marL="457200" indent="-368300"/>
            <a:r>
              <a:rPr lang="en" sz="2200" dirty="0"/>
              <a:t>Generative Models</a:t>
            </a:r>
          </a:p>
          <a:p>
            <a:pPr marL="914400" lvl="1" indent="-368300">
              <a:buSzPct val="100000"/>
            </a:pPr>
            <a:r>
              <a:rPr lang="en" sz="2200" dirty="0" err="1"/>
              <a:t>PixelRNN</a:t>
            </a:r>
            <a:endParaRPr lang="en" sz="2200" dirty="0"/>
          </a:p>
          <a:p>
            <a:pPr marL="914400" lvl="1" indent="-368300">
              <a:buSzPct val="100000"/>
            </a:pPr>
            <a:r>
              <a:rPr lang="en" sz="2200" dirty="0"/>
              <a:t>Variational Autoencoders (VAE)</a:t>
            </a:r>
          </a:p>
          <a:p>
            <a:pPr marL="914400" lvl="1" indent="-368300">
              <a:buSzPct val="100000"/>
            </a:pPr>
            <a:r>
              <a:rPr lang="en" sz="2200" dirty="0"/>
              <a:t>Generative Adversarial Networks (GAN)</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66584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8" name="Shape 65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59" name="Shape 65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60" name="Shape 660"/>
          <p:cNvCxnSpPr>
            <a:stCxn id="658" idx="0"/>
            <a:endCxn id="65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61" name="Shape 66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62" name="Shape 66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63" name="Shape 66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64" name="Shape 66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65" name="Shape 66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66" name="Shape 66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667" name="Shape 66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5"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1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80514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Shape 674"/>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75" name="Shape 675"/>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76" name="Shape 676"/>
          <p:cNvCxnSpPr>
            <a:stCxn id="674" idx="0"/>
            <a:endCxn id="675"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77" name="Shape 677"/>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78" name="Shape 678"/>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79" name="Shape 679"/>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80" name="Shape 680"/>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81" name="Shape 681"/>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82" name="Shape 682"/>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683" name="Shape 68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684" name="Shape 68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685" name="Shape 68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686" name="Shape 68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687" name="Shape 68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688" name="Shape 688"/>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5350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92"/>
        <p:cNvGrpSpPr/>
        <p:nvPr/>
      </p:nvGrpSpPr>
      <p:grpSpPr>
        <a:xfrm>
          <a:off x="0" y="0"/>
          <a:ext cx="0" cy="0"/>
          <a:chOff x="0" y="0"/>
          <a:chExt cx="0" cy="0"/>
        </a:xfrm>
      </p:grpSpPr>
      <p:sp>
        <p:nvSpPr>
          <p:cNvPr id="695" name="Shape 69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96" name="Shape 69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97" name="Shape 697"/>
          <p:cNvCxnSpPr>
            <a:stCxn id="695" idx="0"/>
            <a:endCxn id="69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98" name="Shape 69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99" name="Shape 69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00" name="Shape 70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01" name="Shape 70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02" name="Shape 70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03" name="Shape 703"/>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04" name="Shape 704"/>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05" name="Shape 705"/>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06" name="Shape 706"/>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07" name="Shape 707"/>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08" name="Shape 708"/>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09" name="Shape 709"/>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710" name="Shape 710"/>
          <p:cNvSpPr txBox="1"/>
          <p:nvPr/>
        </p:nvSpPr>
        <p:spPr>
          <a:xfrm>
            <a:off x="5767325" y="2375000"/>
            <a:ext cx="2769300" cy="1429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 (upconv)</a:t>
            </a:r>
          </a:p>
        </p:txBody>
      </p:sp>
      <p:cxnSp>
        <p:nvCxnSpPr>
          <p:cNvPr id="711" name="Shape 711"/>
          <p:cNvCxnSpPr/>
          <p:nvPr/>
        </p:nvCxnSpPr>
        <p:spPr>
          <a:xfrm rot="10800000" flipH="1">
            <a:off x="5193425" y="2941137"/>
            <a:ext cx="551700" cy="493800"/>
          </a:xfrm>
          <a:prstGeom prst="straightConnector1">
            <a:avLst/>
          </a:prstGeom>
          <a:noFill/>
          <a:ln w="19050" cap="flat" cmpd="sng">
            <a:solidFill>
              <a:srgbClr val="FF0000"/>
            </a:solidFill>
            <a:prstDash val="solid"/>
            <a:round/>
            <a:headEnd type="none" w="lg" len="lg"/>
            <a:tailEnd type="triangle" w="lg" len="lg"/>
          </a:ln>
        </p:spPr>
      </p:cxnSp>
      <p:sp>
        <p:nvSpPr>
          <p:cNvPr id="2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70238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8" name="Shape 71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19" name="Shape 71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20" name="Shape 720"/>
          <p:cNvCxnSpPr>
            <a:stCxn id="718" idx="0"/>
            <a:endCxn id="71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21" name="Shape 72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22" name="Shape 72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23" name="Shape 72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24" name="Shape 72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25" name="Shape 72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26" name="Shape 72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27" name="Shape 727"/>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28" name="Shape 728"/>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29" name="Shape 72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30" name="Shape 73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31" name="Shape 73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32" name="Shape 732"/>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33" name="Shape 733"/>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34" name="Shape 734"/>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35" name="Shape 735"/>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36" name="Shape 736"/>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37" name="Shape 737"/>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38" name="Shape 738"/>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26"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6096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5" name="Shape 74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46" name="Shape 74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47" name="Shape 747"/>
          <p:cNvCxnSpPr>
            <a:stCxn id="745" idx="0"/>
            <a:endCxn id="74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48" name="Shape 74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49" name="Shape 74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50" name="Shape 75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51" name="Shape 75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52" name="Shape 75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53" name="Shape 75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54" name="Shape 75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55" name="Shape 75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56" name="Shape 75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57" name="Shape 75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58" name="Shape 758"/>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59" name="Shape 759"/>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60" name="Shape 760"/>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61" name="Shape 761"/>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62" name="Shape 762"/>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63" name="Shape 763"/>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64" name="Shape 764"/>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65" name="Shape 765"/>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66" name="Shape 766"/>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67" name="Shape 767"/>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768" name="Shape 768"/>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769" name="Shape 769"/>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770" name="Shape 770"/>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1"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609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7" name="Shape 77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78" name="Shape 77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79" name="Shape 779"/>
          <p:cNvCxnSpPr>
            <a:stCxn id="777" idx="0"/>
            <a:endCxn id="77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80" name="Shape 78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81" name="Shape 78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82" name="Shape 78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83" name="Shape 78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84" name="Shape 78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85" name="Shape 785"/>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86" name="Shape 786"/>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87" name="Shape 78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88" name="Shape 788"/>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89" name="Shape 789"/>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90" name="Shape 790"/>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91" name="Shape 791"/>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92" name="Shape 792"/>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93" name="Shape 793"/>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94" name="Shape 794"/>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95" name="Shape 795"/>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96" name="Shape 796"/>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97" name="Shape 797"/>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98" name="Shape 798"/>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99" name="Shape 799"/>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800" name="Shape 800"/>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801" name="Shape 801"/>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802" name="Shape 802"/>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803" name="Shape 803"/>
          <p:cNvSpPr txBox="1"/>
          <p:nvPr/>
        </p:nvSpPr>
        <p:spPr>
          <a:xfrm>
            <a:off x="4770725" y="1623175"/>
            <a:ext cx="1920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Doesn’t use labels!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6519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67A2ED-D288-D741-81F0-936909E58B5F}"/>
              </a:ext>
            </a:extLst>
          </p:cNvPr>
          <p:cNvSpPr>
            <a:spLocks noGrp="1"/>
          </p:cNvSpPr>
          <p:nvPr>
            <p:ph type="title"/>
          </p:nvPr>
        </p:nvSpPr>
        <p:spPr/>
        <p:txBody>
          <a:bodyPr/>
          <a:lstStyle/>
          <a:p>
            <a:r>
              <a:rPr lang="en-US" dirty="0"/>
              <a:t>Autoencoders</a:t>
            </a:r>
          </a:p>
        </p:txBody>
      </p:sp>
      <p:sp>
        <p:nvSpPr>
          <p:cNvPr id="6" name="Content Placeholder 5">
            <a:extLst>
              <a:ext uri="{FF2B5EF4-FFF2-40B4-BE49-F238E27FC236}">
                <a16:creationId xmlns:a16="http://schemas.microsoft.com/office/drawing/2014/main" id="{8DB3384C-4EB6-3A42-80D3-1D5D85CD12B8}"/>
              </a:ext>
            </a:extLst>
          </p:cNvPr>
          <p:cNvSpPr>
            <a:spLocks noGrp="1"/>
          </p:cNvSpPr>
          <p:nvPr>
            <p:ph idx="1"/>
          </p:nvPr>
        </p:nvSpPr>
        <p:spPr/>
        <p:txBody>
          <a:bodyPr/>
          <a:lstStyle/>
          <a:p>
            <a:r>
              <a:rPr lang="en-US" dirty="0"/>
              <a:t>Demo</a:t>
            </a:r>
          </a:p>
          <a:p>
            <a:pPr lvl="1"/>
            <a:r>
              <a:rPr lang="en-US" dirty="0">
                <a:hlinkClick r:id="rId2"/>
              </a:rPr>
              <a:t>https://cs.stanford.edu/people/karpathy/convnetjs/demo/autoencoder.html</a:t>
            </a:r>
            <a:endParaRPr lang="en-US" dirty="0"/>
          </a:p>
          <a:p>
            <a:pPr lvl="1"/>
            <a:endParaRPr lang="en-US" dirty="0"/>
          </a:p>
        </p:txBody>
      </p:sp>
      <p:sp>
        <p:nvSpPr>
          <p:cNvPr id="4" name="Slide Number Placeholder 3">
            <a:extLst>
              <a:ext uri="{FF2B5EF4-FFF2-40B4-BE49-F238E27FC236}">
                <a16:creationId xmlns:a16="http://schemas.microsoft.com/office/drawing/2014/main" id="{F6891063-56F0-4A47-BC2A-2DDAE6E7F4BF}"/>
              </a:ext>
            </a:extLst>
          </p:cNvPr>
          <p:cNvSpPr>
            <a:spLocks noGrp="1"/>
          </p:cNvSpPr>
          <p:nvPr>
            <p:ph type="sldNum" sz="quarter" idx="12"/>
          </p:nvPr>
        </p:nvSpPr>
        <p:spPr/>
        <p:txBody>
          <a:bodyPr/>
          <a:lstStyle/>
          <a:p>
            <a:fld id="{00000000-1234-1234-1234-123412341234}" type="slidenum">
              <a:rPr lang="en" sz="2000" smtClean="0">
                <a:solidFill>
                  <a:srgbClr val="FFFFFF"/>
                </a:solidFill>
              </a:rPr>
              <a:pPr/>
              <a:t>56</a:t>
            </a:fld>
            <a:endParaRPr lang="en" sz="2000">
              <a:solidFill>
                <a:srgbClr val="FFFFFF"/>
              </a:solidFill>
            </a:endParaRPr>
          </a:p>
        </p:txBody>
      </p:sp>
    </p:spTree>
    <p:extLst>
      <p:ext uri="{BB962C8B-B14F-4D97-AF65-F5344CB8AC3E}">
        <p14:creationId xmlns:p14="http://schemas.microsoft.com/office/powerpoint/2010/main" val="404036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0" name="Shape 810"/>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11" name="Shape 811"/>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12" name="Shape 812"/>
          <p:cNvCxnSpPr>
            <a:stCxn id="810" idx="0"/>
            <a:endCxn id="811"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13" name="Shape 813"/>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14" name="Shape 814"/>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15" name="Shape 815"/>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16" name="Shape 816"/>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17" name="Shape 817"/>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18" name="Shape 818"/>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19" name="Shape 819"/>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20" name="Shape 82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21" name="Shape 82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22" name="Shape 822"/>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23" name="Shape 823"/>
          <p:cNvSpPr txBox="1"/>
          <p:nvPr/>
        </p:nvSpPr>
        <p:spPr>
          <a:xfrm>
            <a:off x="5896500" y="3761625"/>
            <a:ext cx="2234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After training, </a:t>
            </a:r>
          </a:p>
          <a:p>
            <a:pPr algn="l" eaLnBrk="1" fontAlgn="auto" hangingPunct="1">
              <a:spcBef>
                <a:spcPts val="0"/>
              </a:spcBef>
              <a:spcAft>
                <a:spcPts val="0"/>
              </a:spcAft>
            </a:pPr>
            <a:r>
              <a:rPr lang="en" sz="1600" kern="0">
                <a:solidFill>
                  <a:srgbClr val="000000"/>
                </a:solidFill>
                <a:latin typeface="Arial"/>
                <a:ea typeface="Arial"/>
                <a:cs typeface="Arial"/>
                <a:sym typeface="Arial"/>
              </a:rPr>
              <a:t>throw away decoder</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cxnSp>
        <p:nvCxnSpPr>
          <p:cNvPr id="824" name="Shape 824"/>
          <p:cNvCxnSpPr>
            <a:endCxn id="818" idx="2"/>
          </p:cNvCxnSpPr>
          <p:nvPr/>
        </p:nvCxnSpPr>
        <p:spPr>
          <a:xfrm rot="10800000">
            <a:off x="4870575" y="3759500"/>
            <a:ext cx="949800" cy="248700"/>
          </a:xfrm>
          <a:prstGeom prst="straightConnector1">
            <a:avLst/>
          </a:prstGeom>
          <a:noFill/>
          <a:ln w="19050" cap="flat" cmpd="sng">
            <a:solidFill>
              <a:srgbClr val="FF0000"/>
            </a:solidFill>
            <a:prstDash val="solid"/>
            <a:round/>
            <a:headEnd type="none" w="lg" len="lg"/>
            <a:tailEnd type="triangle" w="lg" len="lg"/>
          </a:ln>
        </p:spPr>
      </p:cxnSp>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17068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Shape 831"/>
          <p:cNvSpPr/>
          <p:nvPr/>
        </p:nvSpPr>
        <p:spPr>
          <a:xfrm>
            <a:off x="32184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32" name="Shape 832"/>
          <p:cNvSpPr/>
          <p:nvPr/>
        </p:nvSpPr>
        <p:spPr>
          <a:xfrm>
            <a:off x="36262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33" name="Shape 833"/>
          <p:cNvCxnSpPr>
            <a:stCxn id="831" idx="0"/>
            <a:endCxn id="832" idx="2"/>
          </p:cNvCxnSpPr>
          <p:nvPr/>
        </p:nvCxnSpPr>
        <p:spPr>
          <a:xfrm rot="10800000">
            <a:off x="42325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34" name="Shape 834"/>
          <p:cNvSpPr txBox="1"/>
          <p:nvPr/>
        </p:nvSpPr>
        <p:spPr>
          <a:xfrm>
            <a:off x="45375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35" name="Shape 835"/>
          <p:cNvSpPr txBox="1"/>
          <p:nvPr/>
        </p:nvSpPr>
        <p:spPr>
          <a:xfrm>
            <a:off x="16474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36" name="Shape 836"/>
          <p:cNvSpPr txBox="1"/>
          <p:nvPr/>
        </p:nvSpPr>
        <p:spPr>
          <a:xfrm>
            <a:off x="21046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37" name="Shape 837"/>
          <p:cNvPicPr preferRelativeResize="0"/>
          <p:nvPr/>
        </p:nvPicPr>
        <p:blipFill>
          <a:blip r:embed="rId3">
            <a:alphaModFix/>
          </a:blip>
          <a:stretch>
            <a:fillRect/>
          </a:stretch>
        </p:blipFill>
        <p:spPr>
          <a:xfrm>
            <a:off x="4143297" y="4931984"/>
            <a:ext cx="178500" cy="159731"/>
          </a:xfrm>
          <a:prstGeom prst="rect">
            <a:avLst/>
          </a:prstGeom>
          <a:noFill/>
          <a:ln>
            <a:noFill/>
          </a:ln>
        </p:spPr>
      </p:pic>
      <p:pic>
        <p:nvPicPr>
          <p:cNvPr id="838" name="Shape 838"/>
          <p:cNvPicPr preferRelativeResize="0"/>
          <p:nvPr/>
        </p:nvPicPr>
        <p:blipFill>
          <a:blip r:embed="rId4">
            <a:alphaModFix/>
          </a:blip>
          <a:stretch>
            <a:fillRect/>
          </a:stretch>
        </p:blipFill>
        <p:spPr>
          <a:xfrm>
            <a:off x="4143300" y="3949022"/>
            <a:ext cx="178500" cy="178500"/>
          </a:xfrm>
          <a:prstGeom prst="rect">
            <a:avLst/>
          </a:prstGeom>
          <a:noFill/>
          <a:ln>
            <a:noFill/>
          </a:ln>
        </p:spPr>
      </p:pic>
      <p:cxnSp>
        <p:nvCxnSpPr>
          <p:cNvPr id="839" name="Shape 839"/>
          <p:cNvCxnSpPr/>
          <p:nvPr/>
        </p:nvCxnSpPr>
        <p:spPr>
          <a:xfrm rot="10800000">
            <a:off x="42325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40" name="Shape 840"/>
          <p:cNvSpPr/>
          <p:nvPr/>
        </p:nvSpPr>
        <p:spPr>
          <a:xfrm>
            <a:off x="40286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41" name="Shape 841"/>
          <p:cNvSpPr txBox="1"/>
          <p:nvPr/>
        </p:nvSpPr>
        <p:spPr>
          <a:xfrm>
            <a:off x="45375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Classifier</a:t>
            </a:r>
          </a:p>
        </p:txBody>
      </p:sp>
      <p:sp>
        <p:nvSpPr>
          <p:cNvPr id="842" name="Shape 842"/>
          <p:cNvSpPr txBox="1"/>
          <p:nvPr/>
        </p:nvSpPr>
        <p:spPr>
          <a:xfrm>
            <a:off x="2104675" y="2797700"/>
            <a:ext cx="1882200" cy="5964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Predicted Label</a:t>
            </a:r>
          </a:p>
        </p:txBody>
      </p:sp>
      <p:cxnSp>
        <p:nvCxnSpPr>
          <p:cNvPr id="843" name="Shape 843"/>
          <p:cNvCxnSpPr/>
          <p:nvPr/>
        </p:nvCxnSpPr>
        <p:spPr>
          <a:xfrm>
            <a:off x="5951475" y="2846350"/>
            <a:ext cx="0" cy="2378700"/>
          </a:xfrm>
          <a:prstGeom prst="straightConnector1">
            <a:avLst/>
          </a:prstGeom>
          <a:noFill/>
          <a:ln w="19050" cap="flat" cmpd="sng">
            <a:solidFill>
              <a:schemeClr val="dk2"/>
            </a:solidFill>
            <a:prstDash val="solid"/>
            <a:round/>
            <a:headEnd type="none" w="lg" len="lg"/>
            <a:tailEnd type="triangle" w="lg" len="lg"/>
          </a:ln>
        </p:spPr>
      </p:cxnSp>
      <p:sp>
        <p:nvSpPr>
          <p:cNvPr id="844" name="Shape 844"/>
          <p:cNvSpPr txBox="1"/>
          <p:nvPr/>
        </p:nvSpPr>
        <p:spPr>
          <a:xfrm>
            <a:off x="5965800" y="3279775"/>
            <a:ext cx="21639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Fine-tune</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encoder</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jointly with</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classifier</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45" name="Shape 845"/>
          <p:cNvPicPr preferRelativeResize="0"/>
          <p:nvPr/>
        </p:nvPicPr>
        <p:blipFill>
          <a:blip r:embed="rId5">
            <a:alphaModFix/>
          </a:blip>
          <a:stretch>
            <a:fillRect/>
          </a:stretch>
        </p:blipFill>
        <p:spPr>
          <a:xfrm>
            <a:off x="4154663" y="2946751"/>
            <a:ext cx="155713" cy="235575"/>
          </a:xfrm>
          <a:prstGeom prst="rect">
            <a:avLst/>
          </a:prstGeom>
          <a:noFill/>
          <a:ln>
            <a:noFill/>
          </a:ln>
        </p:spPr>
      </p:pic>
      <p:sp>
        <p:nvSpPr>
          <p:cNvPr id="846" name="Shape 846"/>
          <p:cNvSpPr/>
          <p:nvPr/>
        </p:nvSpPr>
        <p:spPr>
          <a:xfrm>
            <a:off x="50954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47" name="Shape 847"/>
          <p:cNvPicPr preferRelativeResize="0"/>
          <p:nvPr/>
        </p:nvPicPr>
        <p:blipFill>
          <a:blip r:embed="rId6">
            <a:alphaModFix/>
          </a:blip>
          <a:stretch>
            <a:fillRect/>
          </a:stretch>
        </p:blipFill>
        <p:spPr>
          <a:xfrm>
            <a:off x="5221474" y="2988369"/>
            <a:ext cx="155713" cy="171327"/>
          </a:xfrm>
          <a:prstGeom prst="rect">
            <a:avLst/>
          </a:prstGeom>
          <a:noFill/>
          <a:ln>
            <a:noFill/>
          </a:ln>
        </p:spPr>
      </p:pic>
      <p:sp>
        <p:nvSpPr>
          <p:cNvPr id="848" name="Shape 848"/>
          <p:cNvSpPr txBox="1"/>
          <p:nvPr/>
        </p:nvSpPr>
        <p:spPr>
          <a:xfrm>
            <a:off x="3662250" y="1853400"/>
            <a:ext cx="2124300" cy="799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Loss function (Softmax, etc)</a:t>
            </a:r>
          </a:p>
        </p:txBody>
      </p:sp>
      <p:cxnSp>
        <p:nvCxnSpPr>
          <p:cNvPr id="849" name="Shape 849"/>
          <p:cNvCxnSpPr/>
          <p:nvPr/>
        </p:nvCxnSpPr>
        <p:spPr>
          <a:xfrm rot="10800000" flipH="1">
            <a:off x="4232525" y="2522700"/>
            <a:ext cx="397500" cy="405300"/>
          </a:xfrm>
          <a:prstGeom prst="straightConnector1">
            <a:avLst/>
          </a:prstGeom>
          <a:noFill/>
          <a:ln w="19050" cap="flat" cmpd="sng">
            <a:solidFill>
              <a:schemeClr val="dk2"/>
            </a:solidFill>
            <a:prstDash val="solid"/>
            <a:round/>
            <a:headEnd type="none" w="lg" len="lg"/>
            <a:tailEnd type="triangle" w="lg" len="lg"/>
          </a:ln>
        </p:spPr>
      </p:cxnSp>
      <p:cxnSp>
        <p:nvCxnSpPr>
          <p:cNvPr id="850" name="Shape 850"/>
          <p:cNvCxnSpPr/>
          <p:nvPr/>
        </p:nvCxnSpPr>
        <p:spPr>
          <a:xfrm rot="10800000">
            <a:off x="4835325" y="2530200"/>
            <a:ext cx="452100" cy="397800"/>
          </a:xfrm>
          <a:prstGeom prst="straightConnector1">
            <a:avLst/>
          </a:prstGeom>
          <a:noFill/>
          <a:ln w="19050" cap="flat" cmpd="sng">
            <a:solidFill>
              <a:schemeClr val="dk2"/>
            </a:solidFill>
            <a:prstDash val="solid"/>
            <a:round/>
            <a:headEnd type="none" w="lg" len="lg"/>
            <a:tailEnd type="triangle" w="lg" len="lg"/>
          </a:ln>
        </p:spPr>
      </p:cxnSp>
      <p:sp>
        <p:nvSpPr>
          <p:cNvPr id="851" name="Shape 851"/>
          <p:cNvSpPr txBox="1"/>
          <p:nvPr/>
        </p:nvSpPr>
        <p:spPr>
          <a:xfrm>
            <a:off x="230000" y="3570550"/>
            <a:ext cx="20283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Encoder can be used to initialize a </a:t>
            </a:r>
            <a:r>
              <a:rPr lang="en" sz="1600" b="1" kern="0">
                <a:solidFill>
                  <a:srgbClr val="000000"/>
                </a:solidFill>
                <a:latin typeface="Arial"/>
                <a:ea typeface="Arial"/>
                <a:cs typeface="Arial"/>
                <a:sym typeface="Arial"/>
              </a:rPr>
              <a:t>supervised</a:t>
            </a:r>
            <a:r>
              <a:rPr lang="en" sz="1600" kern="0">
                <a:solidFill>
                  <a:srgbClr val="000000"/>
                </a:solidFill>
                <a:latin typeface="Arial"/>
                <a:ea typeface="Arial"/>
                <a:cs typeface="Arial"/>
                <a:sym typeface="Arial"/>
              </a:rPr>
              <a:t>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52" name="Shape 852"/>
          <p:cNvPicPr preferRelativeResize="0"/>
          <p:nvPr/>
        </p:nvPicPr>
        <p:blipFill rotWithShape="1">
          <a:blip r:embed="rId7">
            <a:alphaModFix/>
          </a:blip>
          <a:srcRect t="39531" r="17457" b="50819"/>
          <a:stretch/>
        </p:blipFill>
        <p:spPr>
          <a:xfrm>
            <a:off x="7193526" y="4738525"/>
            <a:ext cx="1817725" cy="363800"/>
          </a:xfrm>
          <a:prstGeom prst="rect">
            <a:avLst/>
          </a:prstGeom>
          <a:noFill/>
          <a:ln>
            <a:noFill/>
          </a:ln>
        </p:spPr>
      </p:pic>
      <p:sp>
        <p:nvSpPr>
          <p:cNvPr id="853" name="Shape 853"/>
          <p:cNvSpPr txBox="1"/>
          <p:nvPr/>
        </p:nvSpPr>
        <p:spPr>
          <a:xfrm>
            <a:off x="81095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plane</a:t>
            </a:r>
          </a:p>
        </p:txBody>
      </p:sp>
      <p:sp>
        <p:nvSpPr>
          <p:cNvPr id="854" name="Shape 854"/>
          <p:cNvSpPr txBox="1"/>
          <p:nvPr/>
        </p:nvSpPr>
        <p:spPr>
          <a:xfrm>
            <a:off x="7058600" y="241825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dog</a:t>
            </a:r>
          </a:p>
        </p:txBody>
      </p:sp>
      <p:sp>
        <p:nvSpPr>
          <p:cNvPr id="855" name="Shape 855"/>
          <p:cNvSpPr txBox="1"/>
          <p:nvPr/>
        </p:nvSpPr>
        <p:spPr>
          <a:xfrm>
            <a:off x="77721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deer</a:t>
            </a:r>
          </a:p>
        </p:txBody>
      </p:sp>
      <p:sp>
        <p:nvSpPr>
          <p:cNvPr id="856" name="Shape 856"/>
          <p:cNvSpPr txBox="1"/>
          <p:nvPr/>
        </p:nvSpPr>
        <p:spPr>
          <a:xfrm>
            <a:off x="73874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bird</a:t>
            </a:r>
          </a:p>
        </p:txBody>
      </p:sp>
      <p:sp>
        <p:nvSpPr>
          <p:cNvPr id="857" name="Shape 857"/>
          <p:cNvSpPr txBox="1"/>
          <p:nvPr/>
        </p:nvSpPr>
        <p:spPr>
          <a:xfrm>
            <a:off x="84162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truck</a:t>
            </a:r>
          </a:p>
        </p:txBody>
      </p:sp>
      <p:sp>
        <p:nvSpPr>
          <p:cNvPr id="858" name="Shape 858"/>
          <p:cNvSpPr txBox="1"/>
          <p:nvPr/>
        </p:nvSpPr>
        <p:spPr>
          <a:xfrm>
            <a:off x="7080075" y="3204437"/>
            <a:ext cx="2028300" cy="959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 for final task (sometimes with small data)</a:t>
            </a:r>
          </a:p>
        </p:txBody>
      </p:sp>
      <p:sp>
        <p:nvSpPr>
          <p:cNvPr id="33"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06530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5" name="Shape 86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66" name="Shape 86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67" name="Shape 867"/>
          <p:cNvCxnSpPr>
            <a:stCxn id="865" idx="0"/>
            <a:endCxn id="86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68" name="Shape 86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69" name="Shape 86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70" name="Shape 87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71" name="Shape 87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72" name="Shape 87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73" name="Shape 87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74" name="Shape 87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75" name="Shape 875"/>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76" name="Shape 876"/>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77" name="Shape 877"/>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78" name="Shape 878"/>
          <p:cNvSpPr txBox="1"/>
          <p:nvPr/>
        </p:nvSpPr>
        <p:spPr>
          <a:xfrm>
            <a:off x="5677725" y="1858400"/>
            <a:ext cx="3198900" cy="1628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Autoencoders can reconstruct data, and can learn features to initialize a supervised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a:p>
            <a:pPr algn="l" eaLnBrk="1" fontAlgn="auto" hangingPunct="1">
              <a:spcBef>
                <a:spcPts val="0"/>
              </a:spcBef>
              <a:spcAft>
                <a:spcPts val="0"/>
              </a:spcAft>
            </a:pPr>
            <a:r>
              <a:rPr lang="en" sz="1600" kern="0">
                <a:solidFill>
                  <a:srgbClr val="000000"/>
                </a:solidFill>
                <a:latin typeface="Arial"/>
                <a:ea typeface="Arial"/>
                <a:cs typeface="Arial"/>
                <a:sym typeface="Arial"/>
              </a:rPr>
              <a:t>Features capture factors of variation in training data. Can we generate new images from an autoencoder?</a:t>
            </a:r>
          </a:p>
        </p:txBody>
      </p:sp>
      <p:sp>
        <p:nvSpPr>
          <p:cNvPr id="19"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801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vs Reinforcement vs Unsupervised Learning</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8331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Shape 884"/>
          <p:cNvSpPr txBox="1">
            <a:spLocks noGrp="1"/>
          </p:cNvSpPr>
          <p:nvPr>
            <p:ph type="title"/>
          </p:nvPr>
        </p:nvSpPr>
        <p:spPr>
          <a:xfrm>
            <a:off x="152400" y="228600"/>
            <a:ext cx="8229600" cy="857400"/>
          </a:xfrm>
          <a:prstGeom prst="rect">
            <a:avLst/>
          </a:prstGeom>
        </p:spPr>
        <p:txBody>
          <a:bodyPr lIns="91425" tIns="91425" rIns="91425" bIns="91425" anchor="ctr" anchorCtr="0">
            <a:noAutofit/>
          </a:bodyPr>
          <a:lstStyle/>
          <a:p>
            <a:r>
              <a:rPr lang="en" dirty="0" err="1"/>
              <a:t>Variational</a:t>
            </a:r>
            <a:r>
              <a:rPr lang="en" dirty="0"/>
              <a:t> </a:t>
            </a:r>
            <a:r>
              <a:rPr lang="en" dirty="0" err="1"/>
              <a:t>Autoencoders</a:t>
            </a:r>
            <a:endParaRPr lang="en" dirty="0"/>
          </a:p>
        </p:txBody>
      </p:sp>
      <p:sp>
        <p:nvSpPr>
          <p:cNvPr id="885" name="Shape 885"/>
          <p:cNvSpPr txBox="1"/>
          <p:nvPr/>
        </p:nvSpPr>
        <p:spPr>
          <a:xfrm>
            <a:off x="208675" y="1615825"/>
            <a:ext cx="87135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Probabilistic spin on autoencoders - will let us sample from the model to generate data!</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Image Credit: https://</a:t>
            </a:r>
            <a:r>
              <a:rPr lang="en-US" sz="1200" dirty="0" err="1"/>
              <a:t>jaan.io</a:t>
            </a:r>
            <a:r>
              <a:rPr lang="en-US" sz="1200" dirty="0"/>
              <a:t>/what-is-variational-autoencoder-</a:t>
            </a:r>
            <a:r>
              <a:rPr lang="en-US" sz="1200" dirty="0" err="1"/>
              <a:t>vae</a:t>
            </a:r>
            <a:r>
              <a:rPr lang="en-US" sz="1200" dirty="0"/>
              <a:t>-tutorial/</a:t>
            </a:r>
          </a:p>
        </p:txBody>
      </p:sp>
      <p:pic>
        <p:nvPicPr>
          <p:cNvPr id="6" name="Picture 2" descr="https://jaan.io/images/encoder-decoder.png">
            <a:extLst>
              <a:ext uri="{FF2B5EF4-FFF2-40B4-BE49-F238E27FC236}">
                <a16:creationId xmlns:a16="http://schemas.microsoft.com/office/drawing/2014/main" id="{DC918857-5BB4-874D-93A8-78AC3244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553200" cy="29671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C7767F-D290-C74A-8E17-A5ED11990936}"/>
                  </a:ext>
                </a:extLst>
              </p:cNvPr>
              <p:cNvSpPr txBox="1"/>
              <p:nvPr/>
            </p:nvSpPr>
            <p:spPr>
              <a:xfrm>
                <a:off x="2743200" y="4186535"/>
                <a:ext cx="10668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q</m:t>
                      </m:r>
                      <m:r>
                        <a:rPr lang="en-US" sz="2400" i="1" baseline="-25000">
                          <a:latin typeface="Cambria Math" panose="02040503050406030204" pitchFamily="18" charset="0"/>
                          <a:ea typeface="Cambria Math" panose="02040503050406030204" pitchFamily="18" charset="0"/>
                        </a:rPr>
                        <m:t>𝜙</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e>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5C7767F-D290-C74A-8E17-A5ED11990936}"/>
                  </a:ext>
                </a:extLst>
              </p:cNvPr>
              <p:cNvSpPr txBox="1">
                <a:spLocks noRot="1" noChangeAspect="1" noMove="1" noResize="1" noEditPoints="1" noAdjustHandles="1" noChangeArrowheads="1" noChangeShapeType="1" noTextEdit="1"/>
              </p:cNvSpPr>
              <p:nvPr/>
            </p:nvSpPr>
            <p:spPr>
              <a:xfrm>
                <a:off x="2743200" y="4186535"/>
                <a:ext cx="1066800" cy="461665"/>
              </a:xfrm>
              <a:prstGeom prst="rect">
                <a:avLst/>
              </a:prstGeom>
              <a:blipFill>
                <a:blip r:embed="rId4"/>
                <a:stretch>
                  <a:fillRect l="-4762"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7E0B6C-6E3A-0646-A467-A166F6C51E55}"/>
                  </a:ext>
                </a:extLst>
              </p:cNvPr>
              <p:cNvSpPr txBox="1"/>
              <p:nvPr/>
            </p:nvSpPr>
            <p:spPr>
              <a:xfrm>
                <a:off x="6858000" y="4186535"/>
                <a:ext cx="914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p</m:t>
                      </m:r>
                      <m:r>
                        <a:rPr lang="en-US" sz="2400" i="1" baseline="-25000" smtClean="0">
                          <a:latin typeface="Cambria Math" panose="02040503050406030204" pitchFamily="18" charset="0"/>
                          <a:ea typeface="Cambria Math" panose="02040503050406030204" pitchFamily="18" charset="0"/>
                        </a:rPr>
                        <m:t>𝜃</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e>
                          <m:r>
                            <a:rPr lang="en-US" sz="2400" b="0" i="1" smtClean="0">
                              <a:latin typeface="Cambria Math" panose="02040503050406030204" pitchFamily="18" charset="0"/>
                              <a:ea typeface="Cambria Math" panose="02040503050406030204" pitchFamily="18" charset="0"/>
                            </a:rPr>
                            <m:t>𝑧</m:t>
                          </m:r>
                        </m:e>
                      </m:d>
                    </m:oMath>
                  </m:oMathPara>
                </a14:m>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A07E0B6C-6E3A-0646-A467-A166F6C51E55}"/>
                  </a:ext>
                </a:extLst>
              </p:cNvPr>
              <p:cNvSpPr txBox="1">
                <a:spLocks noRot="1" noChangeAspect="1" noMove="1" noResize="1" noEditPoints="1" noAdjustHandles="1" noChangeArrowheads="1" noChangeShapeType="1" noTextEdit="1"/>
              </p:cNvSpPr>
              <p:nvPr/>
            </p:nvSpPr>
            <p:spPr>
              <a:xfrm>
                <a:off x="6858000" y="4186535"/>
                <a:ext cx="914400" cy="461665"/>
              </a:xfrm>
              <a:prstGeom prst="rect">
                <a:avLst/>
              </a:prstGeom>
              <a:blipFill>
                <a:blip r:embed="rId5"/>
                <a:stretch>
                  <a:fillRect l="-13889" b="-8108"/>
                </a:stretch>
              </a:blipFill>
            </p:spPr>
            <p:txBody>
              <a:bodyPr/>
              <a:lstStyle/>
              <a:p>
                <a:r>
                  <a:rPr lang="en-US">
                    <a:noFill/>
                  </a:rPr>
                  <a:t> </a:t>
                </a:r>
              </a:p>
            </p:txBody>
          </p:sp>
        </mc:Fallback>
      </mc:AlternateContent>
    </p:spTree>
    <p:extLst>
      <p:ext uri="{BB962C8B-B14F-4D97-AF65-F5344CB8AC3E}">
        <p14:creationId xmlns:p14="http://schemas.microsoft.com/office/powerpoint/2010/main" val="836424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61</a:t>
            </a:fld>
            <a:endParaRPr lang="en-US"/>
          </a:p>
        </p:txBody>
      </p:sp>
    </p:spTree>
    <p:extLst>
      <p:ext uri="{BB962C8B-B14F-4D97-AF65-F5344CB8AC3E}">
        <p14:creationId xmlns:p14="http://schemas.microsoft.com/office/powerpoint/2010/main" val="1716704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2377-C68D-7148-84E8-63EF97E76A3A}"/>
              </a:ext>
            </a:extLst>
          </p:cNvPr>
          <p:cNvSpPr>
            <a:spLocks noGrp="1"/>
          </p:cNvSpPr>
          <p:nvPr>
            <p:ph type="title"/>
          </p:nvPr>
        </p:nvSpPr>
        <p:spPr/>
        <p:txBody>
          <a:bodyPr/>
          <a:lstStyle/>
          <a:p>
            <a:r>
              <a:rPr lang="en-US" dirty="0"/>
              <a:t>Key problem</a:t>
            </a:r>
          </a:p>
        </p:txBody>
      </p:sp>
      <p:sp>
        <p:nvSpPr>
          <p:cNvPr id="3" name="Content Placeholder 2">
            <a:extLst>
              <a:ext uri="{FF2B5EF4-FFF2-40B4-BE49-F238E27FC236}">
                <a16:creationId xmlns:a16="http://schemas.microsoft.com/office/drawing/2014/main" id="{89C6C64D-A810-A740-9676-F7A797BC8DA3}"/>
              </a:ext>
            </a:extLst>
          </p:cNvPr>
          <p:cNvSpPr>
            <a:spLocks noGrp="1"/>
          </p:cNvSpPr>
          <p:nvPr>
            <p:ph idx="1"/>
          </p:nvPr>
        </p:nvSpPr>
        <p:spPr/>
        <p:txBody>
          <a:bodyPr/>
          <a:lstStyle/>
          <a:p>
            <a:r>
              <a:rPr lang="en-US" dirty="0"/>
              <a:t>P(</a:t>
            </a:r>
            <a:r>
              <a:rPr lang="en-US" dirty="0" err="1"/>
              <a:t>z|x</a:t>
            </a:r>
            <a:r>
              <a:rPr lang="en-US" dirty="0"/>
              <a:t>)</a:t>
            </a:r>
          </a:p>
        </p:txBody>
      </p:sp>
      <p:sp>
        <p:nvSpPr>
          <p:cNvPr id="4" name="Footer Placeholder 3">
            <a:extLst>
              <a:ext uri="{FF2B5EF4-FFF2-40B4-BE49-F238E27FC236}">
                <a16:creationId xmlns:a16="http://schemas.microsoft.com/office/drawing/2014/main" id="{D7FA47F6-5341-264A-A395-9F90285164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E44DE54-AAD9-6246-8416-420426CF0E14}"/>
              </a:ext>
            </a:extLst>
          </p:cNvPr>
          <p:cNvSpPr>
            <a:spLocks noGrp="1"/>
          </p:cNvSpPr>
          <p:nvPr>
            <p:ph type="sldNum" sz="quarter" idx="12"/>
          </p:nvPr>
        </p:nvSpPr>
        <p:spPr/>
        <p:txBody>
          <a:bodyPr/>
          <a:lstStyle/>
          <a:p>
            <a:pPr>
              <a:defRPr/>
            </a:pPr>
            <a:fld id="{7134A590-6033-DE48-865B-A0558AEFCBD1}" type="slidenum">
              <a:rPr lang="en-US" smtClean="0"/>
              <a:pPr>
                <a:defRPr/>
              </a:pPr>
              <a:t>62</a:t>
            </a:fld>
            <a:endParaRPr lang="en-US"/>
          </a:p>
        </p:txBody>
      </p:sp>
    </p:spTree>
    <p:extLst>
      <p:ext uri="{BB962C8B-B14F-4D97-AF65-F5344CB8AC3E}">
        <p14:creationId xmlns:p14="http://schemas.microsoft.com/office/powerpoint/2010/main" val="682787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Variational</a:t>
            </a:r>
            <a:r>
              <a:rPr lang="en-US" dirty="0"/>
              <a:t> Inference?</a:t>
            </a:r>
          </a:p>
        </p:txBody>
      </p:sp>
      <p:sp>
        <p:nvSpPr>
          <p:cNvPr id="3" name="Content Placeholder 2"/>
          <p:cNvSpPr>
            <a:spLocks noGrp="1"/>
          </p:cNvSpPr>
          <p:nvPr>
            <p:ph idx="1"/>
          </p:nvPr>
        </p:nvSpPr>
        <p:spPr/>
        <p:txBody>
          <a:bodyPr>
            <a:normAutofit/>
          </a:bodyPr>
          <a:lstStyle/>
          <a:p>
            <a:r>
              <a:rPr lang="en-US" dirty="0"/>
              <a:t>A class of methods for </a:t>
            </a:r>
          </a:p>
          <a:p>
            <a:pPr lvl="1"/>
            <a:r>
              <a:rPr lang="en-US" dirty="0"/>
              <a:t>approximate inference, parameter learning</a:t>
            </a:r>
          </a:p>
          <a:p>
            <a:pPr lvl="1"/>
            <a:r>
              <a:rPr lang="en-US" dirty="0"/>
              <a:t>and approximating integrals basically.. </a:t>
            </a:r>
          </a:p>
          <a:p>
            <a:endParaRPr lang="en-US" dirty="0"/>
          </a:p>
          <a:p>
            <a:r>
              <a:rPr lang="en-US" dirty="0"/>
              <a:t>Key idea</a:t>
            </a:r>
          </a:p>
          <a:p>
            <a:pPr lvl="1"/>
            <a:r>
              <a:rPr lang="en-US" dirty="0"/>
              <a:t>Reality is complex</a:t>
            </a:r>
          </a:p>
          <a:p>
            <a:pPr lvl="1"/>
            <a:r>
              <a:rPr lang="en-US" dirty="0"/>
              <a:t>Instead of performing approximate computation in something complex, </a:t>
            </a:r>
          </a:p>
          <a:p>
            <a:pPr lvl="1"/>
            <a:r>
              <a:rPr lang="en-US" dirty="0"/>
              <a:t>Can we perform exact computation in something “simple”?</a:t>
            </a:r>
          </a:p>
          <a:p>
            <a:pPr lvl="1"/>
            <a:r>
              <a:rPr lang="en-US" dirty="0"/>
              <a:t>Just need to make sure the simple thing is “close” to the complex thing. </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63</a:t>
            </a:fld>
            <a:endParaRPr lang="en-US"/>
          </a:p>
        </p:txBody>
      </p:sp>
    </p:spTree>
    <p:extLst>
      <p:ext uri="{BB962C8B-B14F-4D97-AF65-F5344CB8AC3E}">
        <p14:creationId xmlns:p14="http://schemas.microsoft.com/office/powerpoint/2010/main" val="271014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64</a:t>
            </a:fld>
            <a:endParaRPr lang="en-US"/>
          </a:p>
        </p:txBody>
      </p:sp>
    </p:spTree>
    <p:extLst>
      <p:ext uri="{BB962C8B-B14F-4D97-AF65-F5344CB8AC3E}">
        <p14:creationId xmlns:p14="http://schemas.microsoft.com/office/powerpoint/2010/main" val="1942972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charset="0"/>
              <a:cs typeface="Arial" charset="0"/>
            </a:endParaRPr>
          </a:p>
          <a:p>
            <a:r>
              <a:rPr lang="en-US" dirty="0">
                <a:latin typeface="Arial" charset="0"/>
                <a:cs typeface="Arial" charset="0"/>
              </a:rPr>
              <a:t>Given two distributions </a:t>
            </a:r>
            <a:r>
              <a:rPr lang="en-US" i="1" dirty="0">
                <a:latin typeface="Arial" charset="0"/>
                <a:cs typeface="Arial" charset="0"/>
              </a:rPr>
              <a:t>p</a:t>
            </a:r>
            <a:r>
              <a:rPr lang="en-US" dirty="0">
                <a:latin typeface="Arial" charset="0"/>
                <a:cs typeface="Arial" charset="0"/>
              </a:rPr>
              <a:t> and </a:t>
            </a:r>
            <a:r>
              <a:rPr lang="en-US" i="1" dirty="0">
                <a:latin typeface="Arial" charset="0"/>
                <a:cs typeface="Arial" charset="0"/>
              </a:rPr>
              <a:t>q</a:t>
            </a:r>
            <a:r>
              <a:rPr lang="en-US" dirty="0">
                <a:latin typeface="Arial" charset="0"/>
                <a:cs typeface="Arial" charset="0"/>
              </a:rPr>
              <a:t> KL divergence:</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D(p||q) = 0 </a:t>
            </a:r>
            <a:r>
              <a:rPr lang="en-US" dirty="0" err="1">
                <a:latin typeface="Arial" charset="0"/>
                <a:cs typeface="Arial" charset="0"/>
              </a:rPr>
              <a:t>iff</a:t>
            </a:r>
            <a:r>
              <a:rPr lang="en-US" dirty="0">
                <a:latin typeface="Arial" charset="0"/>
                <a:cs typeface="Arial" charset="0"/>
              </a:rPr>
              <a:t> p=q</a:t>
            </a:r>
          </a:p>
          <a:p>
            <a:endParaRPr lang="en-US" dirty="0">
              <a:latin typeface="Arial" charset="0"/>
              <a:cs typeface="Arial" charset="0"/>
            </a:endParaRPr>
          </a:p>
          <a:p>
            <a:r>
              <a:rPr lang="en-US" dirty="0">
                <a:latin typeface="Arial" charset="0"/>
                <a:cs typeface="Arial" charset="0"/>
              </a:rPr>
              <a:t>Not symmetric – p determines where difference is important</a:t>
            </a:r>
          </a:p>
        </p:txBody>
      </p:sp>
      <p:sp>
        <p:nvSpPr>
          <p:cNvPr id="3" name="Title 2"/>
          <p:cNvSpPr>
            <a:spLocks noGrp="1"/>
          </p:cNvSpPr>
          <p:nvPr>
            <p:ph type="title"/>
          </p:nvPr>
        </p:nvSpPr>
        <p:spPr>
          <a:xfrm>
            <a:off x="685800" y="381000"/>
            <a:ext cx="7772400" cy="685800"/>
          </a:xfrm>
        </p:spPr>
        <p:txBody>
          <a:bodyPr>
            <a:normAutofit fontScale="90000"/>
          </a:bodyPr>
          <a:lstStyle/>
          <a:p>
            <a:r>
              <a:rPr lang="en-US" dirty="0">
                <a:latin typeface="Arial" charset="0"/>
                <a:cs typeface="Arial" charset="0"/>
              </a:rPr>
              <a:t>KL divergence: </a:t>
            </a:r>
            <a:br>
              <a:rPr lang="en-US" dirty="0">
                <a:latin typeface="Arial" charset="0"/>
                <a:cs typeface="Arial" charset="0"/>
              </a:rPr>
            </a:br>
            <a:r>
              <a:rPr lang="en-US" dirty="0">
                <a:latin typeface="Arial" charset="0"/>
                <a:cs typeface="Arial" charset="0"/>
              </a:rPr>
              <a:t>Distance between distributions</a:t>
            </a:r>
            <a:endParaRPr lang="en-US" dirty="0"/>
          </a:p>
        </p:txBody>
      </p:sp>
      <p:sp>
        <p:nvSpPr>
          <p:cNvPr id="4"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65</a:t>
            </a:fld>
            <a:endParaRPr lang="en-US"/>
          </a:p>
        </p:txBody>
      </p:sp>
      <p:sp>
        <p:nvSpPr>
          <p:cNvPr id="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2595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28600" y="-76200"/>
            <a:ext cx="8458200" cy="1371600"/>
          </a:xfrm>
        </p:spPr>
        <p:txBody>
          <a:bodyPr/>
          <a:lstStyle/>
          <a:p>
            <a:r>
              <a:rPr lang="en-US" sz="4000">
                <a:latin typeface="Arial" charset="0"/>
                <a:cs typeface="Arial" charset="0"/>
              </a:rPr>
              <a:t>Find simple approximate distribution</a:t>
            </a:r>
          </a:p>
        </p:txBody>
      </p:sp>
      <p:grpSp>
        <p:nvGrpSpPr>
          <p:cNvPr id="26629" name="Group 10"/>
          <p:cNvGrpSpPr>
            <a:grpSpLocks/>
          </p:cNvGrpSpPr>
          <p:nvPr/>
        </p:nvGrpSpPr>
        <p:grpSpPr bwMode="auto">
          <a:xfrm>
            <a:off x="5791200" y="1447800"/>
            <a:ext cx="3924300" cy="2622550"/>
            <a:chOff x="3648" y="912"/>
            <a:chExt cx="2472" cy="1652"/>
          </a:xfrm>
        </p:grpSpPr>
        <p:pic>
          <p:nvPicPr>
            <p:cNvPr id="26631" name="Picture 7"/>
            <p:cNvPicPr>
              <a:picLocks noChangeAspect="1" noChangeArrowheads="1"/>
            </p:cNvPicPr>
            <p:nvPr/>
          </p:nvPicPr>
          <p:blipFill>
            <a:blip r:embed="rId2">
              <a:clrChange>
                <a:clrFrom>
                  <a:srgbClr val="CECFD0"/>
                </a:clrFrom>
                <a:clrTo>
                  <a:srgbClr val="CECFD0">
                    <a:alpha val="0"/>
                  </a:srgbClr>
                </a:clrTo>
              </a:clrChange>
              <a:extLst>
                <a:ext uri="{28A0092B-C50C-407E-A947-70E740481C1C}">
                  <a14:useLocalDpi xmlns:a14="http://schemas.microsoft.com/office/drawing/2010/main" val="0"/>
                </a:ext>
              </a:extLst>
            </a:blip>
            <a:srcRect/>
            <a:stretch>
              <a:fillRect/>
            </a:stretch>
          </p:blipFill>
          <p:spPr bwMode="auto">
            <a:xfrm>
              <a:off x="3648" y="912"/>
              <a:ext cx="2472" cy="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Rectangle 8"/>
            <p:cNvSpPr>
              <a:spLocks noChangeArrowheads="1"/>
            </p:cNvSpPr>
            <p:nvPr/>
          </p:nvSpPr>
          <p:spPr bwMode="auto">
            <a:xfrm>
              <a:off x="4800" y="1404"/>
              <a:ext cx="384"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3" name="Rectangle 9"/>
            <p:cNvSpPr>
              <a:spLocks noChangeArrowheads="1"/>
            </p:cNvSpPr>
            <p:nvPr/>
          </p:nvSpPr>
          <p:spPr bwMode="auto">
            <a:xfrm>
              <a:off x="5058" y="1824"/>
              <a:ext cx="384"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13387" name="Rectangle 11"/>
          <p:cNvSpPr>
            <a:spLocks noGrp="1" noChangeArrowheads="1"/>
          </p:cNvSpPr>
          <p:nvPr>
            <p:ph type="body" idx="1"/>
          </p:nvPr>
        </p:nvSpPr>
        <p:spPr>
          <a:xfrm>
            <a:off x="152400" y="1447800"/>
            <a:ext cx="5791200" cy="5257800"/>
          </a:xfrm>
          <a:noFill/>
        </p:spPr>
        <p:txBody>
          <a:bodyPr/>
          <a:lstStyle/>
          <a:p>
            <a:r>
              <a:rPr lang="en-US" sz="2000" dirty="0">
                <a:latin typeface="Arial" charset="0"/>
                <a:cs typeface="Arial" charset="0"/>
              </a:rPr>
              <a:t>Suppose </a:t>
            </a:r>
            <a:r>
              <a:rPr lang="en-US" sz="2000" i="1" dirty="0">
                <a:latin typeface="Arial" charset="0"/>
                <a:cs typeface="Arial" charset="0"/>
              </a:rPr>
              <a:t>p</a:t>
            </a:r>
            <a:r>
              <a:rPr lang="en-US" sz="2000" dirty="0">
                <a:latin typeface="Arial" charset="0"/>
                <a:cs typeface="Arial" charset="0"/>
              </a:rPr>
              <a:t> is intractable posterior</a:t>
            </a:r>
          </a:p>
          <a:p>
            <a:r>
              <a:rPr lang="en-US" sz="2000" dirty="0">
                <a:latin typeface="Arial" charset="0"/>
                <a:cs typeface="Arial" charset="0"/>
              </a:rPr>
              <a:t>Want to find simple </a:t>
            </a:r>
            <a:r>
              <a:rPr lang="en-US" sz="2000" i="1" dirty="0">
                <a:latin typeface="Arial" charset="0"/>
                <a:cs typeface="Arial" charset="0"/>
              </a:rPr>
              <a:t>q</a:t>
            </a:r>
            <a:r>
              <a:rPr lang="en-US" sz="2000" dirty="0">
                <a:latin typeface="Arial" charset="0"/>
                <a:cs typeface="Arial" charset="0"/>
              </a:rPr>
              <a:t> that approximates </a:t>
            </a:r>
            <a:r>
              <a:rPr lang="en-US" sz="2000" i="1" dirty="0">
                <a:latin typeface="Arial" charset="0"/>
                <a:cs typeface="Arial" charset="0"/>
              </a:rPr>
              <a:t>p</a:t>
            </a:r>
            <a:r>
              <a:rPr lang="en-US" sz="2000" dirty="0">
                <a:latin typeface="Arial" charset="0"/>
                <a:cs typeface="Arial" charset="0"/>
              </a:rPr>
              <a:t> </a:t>
            </a:r>
          </a:p>
          <a:p>
            <a:r>
              <a:rPr lang="en-US" sz="2000" dirty="0">
                <a:latin typeface="Arial" charset="0"/>
                <a:cs typeface="Arial" charset="0"/>
              </a:rPr>
              <a:t>KL divergence not symmetric</a:t>
            </a:r>
          </a:p>
          <a:p>
            <a:endParaRPr lang="en-US" sz="2000" dirty="0">
              <a:latin typeface="Arial" charset="0"/>
              <a:cs typeface="Arial" charset="0"/>
            </a:endParaRPr>
          </a:p>
          <a:p>
            <a:r>
              <a:rPr lang="en-US" sz="2000" dirty="0">
                <a:latin typeface="Arial" charset="0"/>
                <a:cs typeface="Arial" charset="0"/>
              </a:rPr>
              <a:t>D(p||q)</a:t>
            </a:r>
          </a:p>
          <a:p>
            <a:pPr lvl="1"/>
            <a:r>
              <a:rPr lang="en-US" sz="1800" dirty="0">
                <a:latin typeface="Arial" charset="0"/>
                <a:ea typeface="Arial" charset="0"/>
                <a:cs typeface="Arial" charset="0"/>
              </a:rPr>
              <a:t>true distribution p defines support of diff. </a:t>
            </a:r>
          </a:p>
          <a:p>
            <a:pPr lvl="1"/>
            <a:r>
              <a:rPr lang="en-US" sz="1800" dirty="0">
                <a:latin typeface="Arial" charset="0"/>
                <a:ea typeface="Arial" charset="0"/>
                <a:cs typeface="Arial" charset="0"/>
              </a:rPr>
              <a:t>the </a:t>
            </a:r>
            <a:r>
              <a:rPr lang="ja-JP" altLang="en-US" sz="1800" dirty="0">
                <a:latin typeface="Arial" charset="0"/>
                <a:ea typeface="Arial" charset="0"/>
                <a:cs typeface="Arial" charset="0"/>
              </a:rPr>
              <a:t>“</a:t>
            </a:r>
            <a:r>
              <a:rPr lang="en-US" sz="1800" dirty="0">
                <a:latin typeface="Arial" charset="0"/>
                <a:ea typeface="Arial" charset="0"/>
                <a:cs typeface="Arial" charset="0"/>
              </a:rPr>
              <a:t>correct</a:t>
            </a:r>
            <a:r>
              <a:rPr lang="ja-JP" altLang="en-US" sz="1800" dirty="0">
                <a:latin typeface="Arial" charset="0"/>
                <a:ea typeface="Arial" charset="0"/>
                <a:cs typeface="Arial" charset="0"/>
              </a:rPr>
              <a:t>”</a:t>
            </a:r>
            <a:r>
              <a:rPr lang="en-US" sz="1800" dirty="0">
                <a:latin typeface="Arial" charset="0"/>
                <a:ea typeface="Arial" charset="0"/>
                <a:cs typeface="Arial" charset="0"/>
              </a:rPr>
              <a:t> direction</a:t>
            </a:r>
          </a:p>
          <a:p>
            <a:pPr lvl="1"/>
            <a:r>
              <a:rPr lang="en-US" sz="1800" dirty="0">
                <a:latin typeface="Arial" charset="0"/>
                <a:ea typeface="Arial" charset="0"/>
                <a:cs typeface="Arial" charset="0"/>
              </a:rPr>
              <a:t>will be intractable to compute</a:t>
            </a:r>
          </a:p>
          <a:p>
            <a:endParaRPr lang="en-US" sz="2000" dirty="0">
              <a:latin typeface="Arial" charset="0"/>
              <a:cs typeface="Arial" charset="0"/>
            </a:endParaRPr>
          </a:p>
          <a:p>
            <a:r>
              <a:rPr lang="en-US" sz="2000" dirty="0">
                <a:latin typeface="Arial" charset="0"/>
                <a:cs typeface="Arial" charset="0"/>
              </a:rPr>
              <a:t>D(q||p)</a:t>
            </a:r>
          </a:p>
          <a:p>
            <a:pPr lvl="1"/>
            <a:r>
              <a:rPr lang="en-US" sz="1800" dirty="0">
                <a:latin typeface="Arial" charset="0"/>
                <a:ea typeface="Arial" charset="0"/>
                <a:cs typeface="Arial" charset="0"/>
              </a:rPr>
              <a:t>approximate distribution defines support</a:t>
            </a:r>
          </a:p>
          <a:p>
            <a:pPr lvl="1"/>
            <a:r>
              <a:rPr lang="en-US" sz="1800" dirty="0">
                <a:latin typeface="Arial" charset="0"/>
                <a:ea typeface="Arial" charset="0"/>
                <a:cs typeface="Arial" charset="0"/>
              </a:rPr>
              <a:t>tends to give overconfident results</a:t>
            </a:r>
          </a:p>
          <a:p>
            <a:pPr lvl="1"/>
            <a:r>
              <a:rPr lang="en-US" sz="1800" dirty="0">
                <a:latin typeface="Arial" charset="0"/>
                <a:ea typeface="Arial" charset="0"/>
                <a:cs typeface="Arial" charset="0"/>
              </a:rPr>
              <a:t>will be tractable</a:t>
            </a:r>
          </a:p>
          <a:p>
            <a:endParaRPr lang="en-US" sz="2000" dirty="0">
              <a:latin typeface="Arial" charset="0"/>
              <a:cs typeface="Arial" charset="0"/>
            </a:endParaRPr>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66</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388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3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3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338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 = 2D Gaussian with arbitrary co-variance</a:t>
            </a:r>
          </a:p>
          <a:p>
            <a:r>
              <a:rPr lang="en-US" dirty="0"/>
              <a:t>q = 2D Gaussian with diagonal co-variance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67</a:t>
            </a:fld>
            <a:endParaRPr lang="en-US"/>
          </a:p>
        </p:txBody>
      </p:sp>
      <p:pic>
        <p:nvPicPr>
          <p:cNvPr id="8" name="Picture 7" descr="Figure10_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3657600" cy="3657600"/>
          </a:xfrm>
          <a:prstGeom prst="rect">
            <a:avLst/>
          </a:prstGeom>
        </p:spPr>
      </p:pic>
      <p:pic>
        <p:nvPicPr>
          <p:cNvPr id="10" name="Picture 9" descr="Figure10_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3657600" cy="3657600"/>
          </a:xfrm>
          <a:prstGeom prst="rect">
            <a:avLst/>
          </a:prstGeom>
        </p:spPr>
      </p:pic>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12882" y="6519446"/>
            <a:ext cx="1941257" cy="338554"/>
          </a:xfrm>
          <a:prstGeom prst="rect">
            <a:avLst/>
          </a:prstGeom>
          <a:noFill/>
        </p:spPr>
        <p:txBody>
          <a:bodyPr wrap="none" rtlCol="0">
            <a:spAutoFit/>
          </a:bodyPr>
          <a:lstStyle/>
          <a:p>
            <a:r>
              <a:rPr lang="en-US" sz="1600" dirty="0"/>
              <a:t>p = Green;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spTree>
    <p:extLst>
      <p:ext uri="{BB962C8B-B14F-4D97-AF65-F5344CB8AC3E}">
        <p14:creationId xmlns:p14="http://schemas.microsoft.com/office/powerpoint/2010/main" val="1264590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p = Mixture of Two Gaussians</a:t>
            </a:r>
          </a:p>
          <a:p>
            <a:r>
              <a:rPr lang="en-US" dirty="0"/>
              <a:t>q = Single Gaussian</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68</a:t>
            </a:fld>
            <a:endParaRPr lang="en-US"/>
          </a:p>
        </p:txBody>
      </p:sp>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92682" y="6519446"/>
            <a:ext cx="1781658" cy="338554"/>
          </a:xfrm>
          <a:prstGeom prst="rect">
            <a:avLst/>
          </a:prstGeom>
          <a:noFill/>
        </p:spPr>
        <p:txBody>
          <a:bodyPr wrap="none" rtlCol="0">
            <a:spAutoFit/>
          </a:bodyPr>
          <a:lstStyle/>
          <a:p>
            <a:r>
              <a:rPr lang="en-US" sz="1600" dirty="0"/>
              <a:t>p = Blue;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pic>
        <p:nvPicPr>
          <p:cNvPr id="6" name="Picture 5" descr="Figure10_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76600"/>
            <a:ext cx="2743200" cy="2743200"/>
          </a:xfrm>
          <a:prstGeom prst="rect">
            <a:avLst/>
          </a:prstGeom>
        </p:spPr>
      </p:pic>
      <p:pic>
        <p:nvPicPr>
          <p:cNvPr id="7" name="Picture 6" descr="Figure10_3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400"/>
            <a:ext cx="1803400" cy="1803400"/>
          </a:xfrm>
          <a:prstGeom prst="rect">
            <a:avLst/>
          </a:prstGeom>
        </p:spPr>
      </p:pic>
      <p:pic>
        <p:nvPicPr>
          <p:cNvPr id="9" name="Picture 8" descr="Figure10_3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06761"/>
            <a:ext cx="1803400" cy="1803400"/>
          </a:xfrm>
          <a:prstGeom prst="rect">
            <a:avLst/>
          </a:prstGeom>
        </p:spPr>
      </p:pic>
    </p:spTree>
    <p:extLst>
      <p:ext uri="{BB962C8B-B14F-4D97-AF65-F5344CB8AC3E}">
        <p14:creationId xmlns:p14="http://schemas.microsoft.com/office/powerpoint/2010/main" val="3213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4" name="Shape 54"/>
          <p:cNvPicPr preferRelativeResize="0"/>
          <p:nvPr/>
        </p:nvPicPr>
        <p:blipFill rotWithShape="1">
          <a:blip r:embed="rId3">
            <a:alphaModFix/>
          </a:blip>
          <a:srcRect l="9279" r="25734"/>
          <a:stretch/>
        </p:blipFill>
        <p:spPr>
          <a:xfrm>
            <a:off x="4896576" y="2397600"/>
            <a:ext cx="1835501" cy="1588826"/>
          </a:xfrm>
          <a:prstGeom prst="rect">
            <a:avLst/>
          </a:prstGeom>
          <a:noFill/>
          <a:ln>
            <a:noFill/>
          </a:ln>
        </p:spPr>
      </p:pic>
      <p:cxnSp>
        <p:nvCxnSpPr>
          <p:cNvPr id="55" name="Shape 55"/>
          <p:cNvCxnSpPr/>
          <p:nvPr/>
        </p:nvCxnSpPr>
        <p:spPr>
          <a:xfrm>
            <a:off x="6913275" y="3192013"/>
            <a:ext cx="609900" cy="0"/>
          </a:xfrm>
          <a:prstGeom prst="straightConnector1">
            <a:avLst/>
          </a:prstGeom>
          <a:noFill/>
          <a:ln w="28575" cap="flat" cmpd="sng">
            <a:solidFill>
              <a:srgbClr val="666666"/>
            </a:solidFill>
            <a:prstDash val="solid"/>
            <a:round/>
            <a:headEnd type="none" w="med" len="med"/>
            <a:tailEnd type="triangle" w="med" len="med"/>
          </a:ln>
        </p:spPr>
      </p:cxnSp>
      <p:sp>
        <p:nvSpPr>
          <p:cNvPr id="56" name="Shape 56"/>
          <p:cNvSpPr txBox="1"/>
          <p:nvPr/>
        </p:nvSpPr>
        <p:spPr>
          <a:xfrm>
            <a:off x="7616175" y="2946050"/>
            <a:ext cx="8448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Cat</a:t>
            </a:r>
            <a:endParaRPr sz="1800" kern="0">
              <a:solidFill>
                <a:srgbClr val="000000"/>
              </a:solidFill>
              <a:latin typeface="Arial"/>
              <a:cs typeface="Arial"/>
              <a:sym typeface="Arial"/>
            </a:endParaRPr>
          </a:p>
        </p:txBody>
      </p:sp>
      <p:sp>
        <p:nvSpPr>
          <p:cNvPr id="57" name="Shape 57"/>
          <p:cNvSpPr txBox="1"/>
          <p:nvPr/>
        </p:nvSpPr>
        <p:spPr>
          <a:xfrm>
            <a:off x="5863575" y="4241450"/>
            <a:ext cx="16299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Classification</a:t>
            </a:r>
            <a:endParaRPr sz="1800" kern="0">
              <a:solidFill>
                <a:srgbClr val="000000"/>
              </a:solidFill>
              <a:latin typeface="Arial"/>
              <a:cs typeface="Arial"/>
              <a:sym typeface="Arial"/>
            </a:endParaRPr>
          </a:p>
        </p:txBody>
      </p:sp>
      <p:sp>
        <p:nvSpPr>
          <p:cNvPr id="58" name="Shape 58"/>
          <p:cNvSpPr txBox="1"/>
          <p:nvPr/>
        </p:nvSpPr>
        <p:spPr>
          <a:xfrm>
            <a:off x="7838700" y="5209475"/>
            <a:ext cx="1305300" cy="2586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600" u="sng" kern="0">
                <a:solidFill>
                  <a:srgbClr val="999999"/>
                </a:solidFill>
                <a:latin typeface="Arial"/>
                <a:cs typeface="Arial"/>
                <a:sym typeface="Arial"/>
                <a:hlinkClick r:id="rId4"/>
              </a:rPr>
              <a:t>This image</a:t>
            </a:r>
            <a:r>
              <a:rPr lang="en" sz="600" kern="0">
                <a:solidFill>
                  <a:srgbClr val="999999"/>
                </a:solidFill>
                <a:latin typeface="Arial"/>
                <a:cs typeface="Arial"/>
                <a:sym typeface="Arial"/>
              </a:rPr>
              <a:t> is </a:t>
            </a:r>
            <a:r>
              <a:rPr lang="en" sz="600" u="sng" kern="0">
                <a:solidFill>
                  <a:srgbClr val="999999"/>
                </a:solidFill>
                <a:latin typeface="Arial"/>
                <a:cs typeface="Arial"/>
                <a:sym typeface="Arial"/>
                <a:hlinkClick r:id="rId5"/>
              </a:rPr>
              <a:t>CC0 public domain</a:t>
            </a:r>
            <a:endParaRPr sz="600" kern="0">
              <a:solidFill>
                <a:srgbClr val="999999"/>
              </a:solidFill>
              <a:latin typeface="Arial"/>
              <a:cs typeface="Arial"/>
              <a:sym typeface="Arial"/>
            </a:endParaRPr>
          </a:p>
        </p:txBody>
      </p:sp>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a:t>
            </a:r>
            <a:r>
              <a:rPr lang="en" dirty="0">
                <a:solidFill>
                  <a:schemeClr val="tx1">
                    <a:alpha val="25000"/>
                  </a:schemeClr>
                </a:solidFill>
              </a:rPr>
              <a:t>vs Reinforcement vs Unsupervised</a:t>
            </a:r>
            <a:r>
              <a:rPr lang="en" dirty="0"/>
              <a:t> 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733350"/>
            <a:ext cx="4301100" cy="3568200"/>
          </a:xfrm>
          <a:prstGeom prst="rect">
            <a:avLst/>
          </a:prstGeom>
        </p:spPr>
        <p:txBody>
          <a:bodyPr lIns="91425" tIns="91425" rIns="91425" bIns="91425" anchor="t"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Tree>
    <p:extLst>
      <p:ext uri="{BB962C8B-B14F-4D97-AF65-F5344CB8AC3E}">
        <p14:creationId xmlns:p14="http://schemas.microsoft.com/office/powerpoint/2010/main" val="1960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91" name="Shape 91"/>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92" name="Shape 92"/>
          <p:cNvSpPr txBox="1"/>
          <p:nvPr/>
        </p:nvSpPr>
        <p:spPr>
          <a:xfrm>
            <a:off x="5393125" y="45462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Semantic Segmentation</a:t>
            </a:r>
          </a:p>
        </p:txBody>
      </p:sp>
      <p:sp>
        <p:nvSpPr>
          <p:cNvPr id="93" name="Shape 93"/>
          <p:cNvSpPr txBox="1"/>
          <p:nvPr/>
        </p:nvSpPr>
        <p:spPr>
          <a:xfrm>
            <a:off x="5805462" y="3783275"/>
            <a:ext cx="2007300" cy="6537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b="1" kern="0">
                <a:solidFill>
                  <a:srgbClr val="6AA84F"/>
                </a:solidFill>
                <a:latin typeface="Arial"/>
                <a:ea typeface="Arial"/>
                <a:cs typeface="Arial"/>
                <a:sym typeface="Arial"/>
              </a:rPr>
              <a:t>GRASS</a:t>
            </a:r>
            <a:r>
              <a:rPr lang="en" sz="1800" kern="0">
                <a:solidFill>
                  <a:srgbClr val="000000"/>
                </a:solidFill>
                <a:latin typeface="Arial"/>
                <a:ea typeface="Arial"/>
                <a:cs typeface="Arial"/>
                <a:sym typeface="Arial"/>
              </a:rPr>
              <a:t>, </a:t>
            </a:r>
            <a:r>
              <a:rPr lang="en" sz="1800" b="1" kern="0">
                <a:solidFill>
                  <a:srgbClr val="F1C232"/>
                </a:solidFill>
                <a:latin typeface="Arial"/>
                <a:ea typeface="Arial"/>
                <a:cs typeface="Arial"/>
                <a:sym typeface="Arial"/>
              </a:rPr>
              <a:t>CAT</a:t>
            </a:r>
            <a:r>
              <a:rPr lang="en" sz="1800" kern="0">
                <a:solidFill>
                  <a:srgbClr val="000000"/>
                </a:solidFill>
                <a:latin typeface="Arial"/>
                <a:ea typeface="Arial"/>
                <a:cs typeface="Arial"/>
                <a:sym typeface="Arial"/>
              </a:rPr>
              <a:t>, </a:t>
            </a:r>
            <a:r>
              <a:rPr lang="en" sz="1800" b="1" kern="0">
                <a:solidFill>
                  <a:srgbClr val="A64D79"/>
                </a:solidFill>
                <a:latin typeface="Arial"/>
                <a:ea typeface="Arial"/>
                <a:cs typeface="Arial"/>
                <a:sym typeface="Arial"/>
              </a:rPr>
              <a:t>TREE</a:t>
            </a:r>
            <a:r>
              <a:rPr lang="en" sz="1800" kern="0">
                <a:solidFill>
                  <a:srgbClr val="000000"/>
                </a:solidFill>
                <a:latin typeface="Arial"/>
                <a:ea typeface="Arial"/>
                <a:cs typeface="Arial"/>
                <a:sym typeface="Arial"/>
              </a:rPr>
              <a:t>, </a:t>
            </a:r>
            <a:r>
              <a:rPr lang="en" sz="1800" b="1" kern="0">
                <a:solidFill>
                  <a:srgbClr val="4A86E8"/>
                </a:solidFill>
                <a:latin typeface="Arial"/>
                <a:ea typeface="Arial"/>
                <a:cs typeface="Arial"/>
                <a:sym typeface="Arial"/>
              </a:rPr>
              <a:t>SKY</a:t>
            </a:r>
          </a:p>
        </p:txBody>
      </p:sp>
      <p:grpSp>
        <p:nvGrpSpPr>
          <p:cNvPr id="94" name="Shape 94"/>
          <p:cNvGrpSpPr/>
          <p:nvPr/>
        </p:nvGrpSpPr>
        <p:grpSpPr>
          <a:xfrm>
            <a:off x="5706848" y="2027724"/>
            <a:ext cx="2141609" cy="1818612"/>
            <a:chOff x="2277224" y="713289"/>
            <a:chExt cx="3568755" cy="2932300"/>
          </a:xfrm>
        </p:grpSpPr>
        <p:grpSp>
          <p:nvGrpSpPr>
            <p:cNvPr id="95" name="Shape 95"/>
            <p:cNvGrpSpPr/>
            <p:nvPr/>
          </p:nvGrpSpPr>
          <p:grpSpPr>
            <a:xfrm>
              <a:off x="2277224" y="713289"/>
              <a:ext cx="3562638" cy="2932300"/>
              <a:chOff x="2401325" y="1743175"/>
              <a:chExt cx="2093699" cy="1812299"/>
            </a:xfrm>
          </p:grpSpPr>
          <p:pic>
            <p:nvPicPr>
              <p:cNvPr id="96" name="Shape 96"/>
              <p:cNvPicPr preferRelativeResize="0"/>
              <p:nvPr/>
            </p:nvPicPr>
            <p:blipFill rotWithShape="1">
              <a:blip r:embed="rId3">
                <a:alphaModFix/>
              </a:blip>
              <a:srcRect l="9279" r="25734"/>
              <a:stretch/>
            </p:blipFill>
            <p:spPr>
              <a:xfrm>
                <a:off x="2401325" y="1743175"/>
                <a:ext cx="2093699" cy="1812299"/>
              </a:xfrm>
              <a:prstGeom prst="rect">
                <a:avLst/>
              </a:prstGeom>
              <a:noFill/>
              <a:ln>
                <a:noFill/>
              </a:ln>
            </p:spPr>
          </p:pic>
          <p:sp>
            <p:nvSpPr>
              <p:cNvPr id="97" name="Shape 97"/>
              <p:cNvSpPr/>
              <p:nvPr/>
            </p:nvSpPr>
            <p:spPr>
              <a:xfrm>
                <a:off x="2466169" y="2111305"/>
                <a:ext cx="1608199" cy="1150000"/>
              </a:xfrm>
              <a:custGeom>
                <a:avLst/>
                <a:gdLst/>
                <a:ahLst/>
                <a:cxnLst/>
                <a:rect l="0" t="0" r="0" b="0"/>
                <a:pathLst>
                  <a:path w="64328" h="46000" extrusionOk="0">
                    <a:moveTo>
                      <a:pt x="2367" y="7601"/>
                    </a:moveTo>
                    <a:lnTo>
                      <a:pt x="14375" y="6468"/>
                    </a:lnTo>
                    <a:lnTo>
                      <a:pt x="27313" y="10422"/>
                    </a:lnTo>
                    <a:lnTo>
                      <a:pt x="36297" y="13297"/>
                    </a:lnTo>
                    <a:lnTo>
                      <a:pt x="39532" y="12218"/>
                    </a:lnTo>
                    <a:lnTo>
                      <a:pt x="38094" y="6110"/>
                    </a:lnTo>
                    <a:lnTo>
                      <a:pt x="38094" y="1438"/>
                    </a:lnTo>
                    <a:lnTo>
                      <a:pt x="40251" y="1078"/>
                    </a:lnTo>
                    <a:lnTo>
                      <a:pt x="46359" y="6110"/>
                    </a:lnTo>
                    <a:lnTo>
                      <a:pt x="56062" y="5391"/>
                    </a:lnTo>
                    <a:lnTo>
                      <a:pt x="61812" y="0"/>
                    </a:lnTo>
                    <a:lnTo>
                      <a:pt x="64328" y="1078"/>
                    </a:lnTo>
                    <a:lnTo>
                      <a:pt x="63968" y="10063"/>
                    </a:lnTo>
                    <a:lnTo>
                      <a:pt x="62532" y="18688"/>
                    </a:lnTo>
                    <a:lnTo>
                      <a:pt x="61093" y="21562"/>
                    </a:lnTo>
                    <a:lnTo>
                      <a:pt x="63609" y="24797"/>
                    </a:lnTo>
                    <a:lnTo>
                      <a:pt x="64328" y="29828"/>
                    </a:lnTo>
                    <a:lnTo>
                      <a:pt x="64328" y="34140"/>
                    </a:lnTo>
                    <a:lnTo>
                      <a:pt x="60735" y="37734"/>
                    </a:lnTo>
                    <a:lnTo>
                      <a:pt x="55703" y="35218"/>
                    </a:lnTo>
                    <a:lnTo>
                      <a:pt x="57141" y="28750"/>
                    </a:lnTo>
                    <a:lnTo>
                      <a:pt x="53187" y="31266"/>
                    </a:lnTo>
                    <a:lnTo>
                      <a:pt x="48515" y="32703"/>
                    </a:lnTo>
                    <a:lnTo>
                      <a:pt x="49235" y="35937"/>
                    </a:lnTo>
                    <a:lnTo>
                      <a:pt x="50476" y="39345"/>
                    </a:lnTo>
                    <a:lnTo>
                      <a:pt x="50312" y="43484"/>
                    </a:lnTo>
                    <a:lnTo>
                      <a:pt x="47438" y="46000"/>
                    </a:lnTo>
                    <a:lnTo>
                      <a:pt x="42406" y="42406"/>
                    </a:lnTo>
                    <a:lnTo>
                      <a:pt x="40251" y="36655"/>
                    </a:lnTo>
                    <a:lnTo>
                      <a:pt x="35219" y="37375"/>
                    </a:lnTo>
                    <a:lnTo>
                      <a:pt x="34142" y="33422"/>
                    </a:lnTo>
                    <a:lnTo>
                      <a:pt x="32345" y="25516"/>
                    </a:lnTo>
                    <a:lnTo>
                      <a:pt x="31625" y="19405"/>
                    </a:lnTo>
                    <a:lnTo>
                      <a:pt x="25156" y="15453"/>
                    </a:lnTo>
                    <a:lnTo>
                      <a:pt x="15453" y="12218"/>
                    </a:lnTo>
                    <a:lnTo>
                      <a:pt x="9703" y="10780"/>
                    </a:lnTo>
                    <a:lnTo>
                      <a:pt x="4313" y="11500"/>
                    </a:lnTo>
                    <a:lnTo>
                      <a:pt x="0" y="10422"/>
                    </a:lnTo>
                  </a:path>
                </a:pathLst>
              </a:custGeom>
              <a:solidFill>
                <a:srgbClr val="FFD966"/>
              </a:solidFill>
              <a:ln w="38100" cap="flat" cmpd="sng">
                <a:solidFill>
                  <a:srgbClr val="FFD966"/>
                </a:solidFill>
                <a:prstDash val="solid"/>
                <a:round/>
                <a:headEnd type="none" w="lg" len="lg"/>
                <a:tailEnd type="none" w="lg" len="lg"/>
              </a:ln>
            </p:spPr>
          </p:sp>
        </p:grpSp>
        <p:sp>
          <p:nvSpPr>
            <p:cNvPr id="98" name="Shape 98"/>
            <p:cNvSpPr/>
            <p:nvPr/>
          </p:nvSpPr>
          <p:spPr>
            <a:xfrm>
              <a:off x="2291954" y="1786552"/>
              <a:ext cx="3554025" cy="1835049"/>
            </a:xfrm>
            <a:custGeom>
              <a:avLst/>
              <a:gdLst/>
              <a:ahLst/>
              <a:cxnLst/>
              <a:rect l="0" t="0" r="0" b="0"/>
              <a:pathLst>
                <a:path w="142161" h="73402" extrusionOk="0">
                  <a:moveTo>
                    <a:pt x="0" y="12918"/>
                  </a:moveTo>
                  <a:lnTo>
                    <a:pt x="47387" y="7443"/>
                  </a:lnTo>
                  <a:lnTo>
                    <a:pt x="55959" y="15539"/>
                  </a:lnTo>
                  <a:lnTo>
                    <a:pt x="60960" y="41495"/>
                  </a:lnTo>
                  <a:lnTo>
                    <a:pt x="71806" y="41461"/>
                  </a:lnTo>
                  <a:lnTo>
                    <a:pt x="75247" y="51496"/>
                  </a:lnTo>
                  <a:lnTo>
                    <a:pt x="82391" y="56974"/>
                  </a:lnTo>
                  <a:lnTo>
                    <a:pt x="90963" y="54829"/>
                  </a:lnTo>
                  <a:lnTo>
                    <a:pt x="91678" y="47686"/>
                  </a:lnTo>
                  <a:lnTo>
                    <a:pt x="90248" y="40780"/>
                  </a:lnTo>
                  <a:lnTo>
                    <a:pt x="89535" y="35779"/>
                  </a:lnTo>
                  <a:lnTo>
                    <a:pt x="98107" y="32207"/>
                  </a:lnTo>
                  <a:lnTo>
                    <a:pt x="96441" y="40303"/>
                  </a:lnTo>
                  <a:lnTo>
                    <a:pt x="107870" y="44827"/>
                  </a:lnTo>
                  <a:lnTo>
                    <a:pt x="116206" y="37446"/>
                  </a:lnTo>
                  <a:lnTo>
                    <a:pt x="116681" y="27683"/>
                  </a:lnTo>
                  <a:lnTo>
                    <a:pt x="110728" y="15539"/>
                  </a:lnTo>
                  <a:lnTo>
                    <a:pt x="114018" y="0"/>
                  </a:lnTo>
                  <a:lnTo>
                    <a:pt x="122635" y="298"/>
                  </a:lnTo>
                  <a:lnTo>
                    <a:pt x="124891" y="5569"/>
                  </a:lnTo>
                  <a:lnTo>
                    <a:pt x="142161" y="3633"/>
                  </a:lnTo>
                  <a:lnTo>
                    <a:pt x="141208" y="73402"/>
                  </a:lnTo>
                  <a:lnTo>
                    <a:pt x="0" y="73402"/>
                  </a:lnTo>
                  <a:close/>
                </a:path>
              </a:pathLst>
            </a:custGeom>
            <a:solidFill>
              <a:srgbClr val="6AA84F"/>
            </a:solidFill>
            <a:ln w="38100" cap="flat" cmpd="sng">
              <a:solidFill>
                <a:srgbClr val="6AA84F"/>
              </a:solidFill>
              <a:prstDash val="solid"/>
              <a:round/>
              <a:headEnd type="none" w="lg" len="lg"/>
              <a:tailEnd type="none" w="lg" len="lg"/>
            </a:ln>
          </p:spPr>
        </p:sp>
        <p:sp>
          <p:nvSpPr>
            <p:cNvPr id="99" name="Shape 99"/>
            <p:cNvSpPr/>
            <p:nvPr/>
          </p:nvSpPr>
          <p:spPr>
            <a:xfrm>
              <a:off x="2285997" y="781997"/>
              <a:ext cx="3548025" cy="1279900"/>
            </a:xfrm>
            <a:custGeom>
              <a:avLst/>
              <a:gdLst/>
              <a:ahLst/>
              <a:cxnLst/>
              <a:rect l="0" t="0" r="0" b="0"/>
              <a:pathLst>
                <a:path w="141921" h="51196" extrusionOk="0">
                  <a:moveTo>
                    <a:pt x="42625" y="46672"/>
                  </a:moveTo>
                  <a:lnTo>
                    <a:pt x="0" y="51196"/>
                  </a:lnTo>
                  <a:lnTo>
                    <a:pt x="238" y="29528"/>
                  </a:lnTo>
                  <a:lnTo>
                    <a:pt x="32623" y="25955"/>
                  </a:lnTo>
                  <a:lnTo>
                    <a:pt x="45824" y="20998"/>
                  </a:lnTo>
                  <a:lnTo>
                    <a:pt x="60960" y="23097"/>
                  </a:lnTo>
                  <a:lnTo>
                    <a:pt x="71676" y="19765"/>
                  </a:lnTo>
                  <a:lnTo>
                    <a:pt x="114776" y="7859"/>
                  </a:lnTo>
                  <a:lnTo>
                    <a:pt x="127874" y="6667"/>
                  </a:lnTo>
                  <a:lnTo>
                    <a:pt x="134064" y="4761"/>
                  </a:lnTo>
                  <a:lnTo>
                    <a:pt x="141921" y="0"/>
                  </a:lnTo>
                  <a:lnTo>
                    <a:pt x="141208" y="42386"/>
                  </a:lnTo>
                  <a:lnTo>
                    <a:pt x="125731" y="42386"/>
                  </a:lnTo>
                  <a:lnTo>
                    <a:pt x="124778" y="39528"/>
                  </a:lnTo>
                  <a:lnTo>
                    <a:pt x="114896" y="38325"/>
                  </a:lnTo>
                  <a:lnTo>
                    <a:pt x="115014" y="22860"/>
                  </a:lnTo>
                  <a:lnTo>
                    <a:pt x="107155" y="19765"/>
                  </a:lnTo>
                  <a:lnTo>
                    <a:pt x="97869" y="28813"/>
                  </a:lnTo>
                  <a:lnTo>
                    <a:pt x="84296" y="29289"/>
                  </a:lnTo>
                  <a:lnTo>
                    <a:pt x="74294" y="22144"/>
                  </a:lnTo>
                  <a:lnTo>
                    <a:pt x="71200" y="21432"/>
                  </a:lnTo>
                  <a:lnTo>
                    <a:pt x="66929" y="26567"/>
                  </a:lnTo>
                  <a:lnTo>
                    <a:pt x="69293" y="39766"/>
                  </a:lnTo>
                  <a:lnTo>
                    <a:pt x="65722" y="40480"/>
                  </a:lnTo>
                  <a:lnTo>
                    <a:pt x="30003" y="30480"/>
                  </a:lnTo>
                  <a:lnTo>
                    <a:pt x="7859" y="31670"/>
                  </a:lnTo>
                  <a:lnTo>
                    <a:pt x="1666" y="38101"/>
                  </a:lnTo>
                  <a:lnTo>
                    <a:pt x="10955" y="41195"/>
                  </a:lnTo>
                  <a:lnTo>
                    <a:pt x="20002" y="40719"/>
                  </a:lnTo>
                  <a:close/>
                </a:path>
              </a:pathLst>
            </a:custGeom>
            <a:solidFill>
              <a:srgbClr val="C27BA0"/>
            </a:solidFill>
            <a:ln w="38100" cap="flat" cmpd="sng">
              <a:solidFill>
                <a:srgbClr val="C27BA0"/>
              </a:solidFill>
              <a:prstDash val="solid"/>
              <a:round/>
              <a:headEnd type="none" w="lg" len="lg"/>
              <a:tailEnd type="none" w="lg" len="lg"/>
            </a:ln>
          </p:spPr>
        </p:sp>
        <p:sp>
          <p:nvSpPr>
            <p:cNvPr id="100" name="Shape 100"/>
            <p:cNvSpPr/>
            <p:nvPr/>
          </p:nvSpPr>
          <p:spPr>
            <a:xfrm>
              <a:off x="2297900" y="716500"/>
              <a:ext cx="3518300" cy="773900"/>
            </a:xfrm>
            <a:custGeom>
              <a:avLst/>
              <a:gdLst/>
              <a:ahLst/>
              <a:cxnLst/>
              <a:rect l="0" t="0" r="0" b="0"/>
              <a:pathLst>
                <a:path w="140732" h="30956" extrusionOk="0">
                  <a:moveTo>
                    <a:pt x="0" y="30956"/>
                  </a:moveTo>
                  <a:lnTo>
                    <a:pt x="0" y="0"/>
                  </a:lnTo>
                  <a:lnTo>
                    <a:pt x="140732" y="476"/>
                  </a:lnTo>
                  <a:lnTo>
                    <a:pt x="130731" y="6668"/>
                  </a:lnTo>
                  <a:lnTo>
                    <a:pt x="111919" y="8811"/>
                  </a:lnTo>
                  <a:lnTo>
                    <a:pt x="58103" y="24051"/>
                  </a:lnTo>
                  <a:lnTo>
                    <a:pt x="45244" y="21431"/>
                  </a:lnTo>
                  <a:lnTo>
                    <a:pt x="30956" y="27146"/>
                  </a:lnTo>
                  <a:close/>
                </a:path>
              </a:pathLst>
            </a:custGeom>
            <a:solidFill>
              <a:srgbClr val="4A86E8"/>
            </a:solidFill>
            <a:ln w="28575" cap="flat" cmpd="sng">
              <a:solidFill>
                <a:srgbClr val="4A86E8"/>
              </a:solidFill>
              <a:prstDash val="solid"/>
              <a:round/>
              <a:headEnd type="none" w="lg" len="lg"/>
              <a:tailEnd type="none" w="lg" len="lg"/>
            </a:ln>
          </p:spPr>
        </p:sp>
      </p:gr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20675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07" name="Shape 107"/>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108" name="Shape 108"/>
          <p:cNvSpPr txBox="1"/>
          <p:nvPr/>
        </p:nvSpPr>
        <p:spPr>
          <a:xfrm>
            <a:off x="53931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Image captioning</a:t>
            </a:r>
          </a:p>
        </p:txBody>
      </p:sp>
      <p:pic>
        <p:nvPicPr>
          <p:cNvPr id="109" name="Shape 109"/>
          <p:cNvPicPr preferRelativeResize="0"/>
          <p:nvPr/>
        </p:nvPicPr>
        <p:blipFill>
          <a:blip r:embed="rId3">
            <a:alphaModFix/>
          </a:blip>
          <a:stretch>
            <a:fillRect/>
          </a:stretch>
        </p:blipFill>
        <p:spPr>
          <a:xfrm>
            <a:off x="5579175" y="2107126"/>
            <a:ext cx="2334976" cy="1714773"/>
          </a:xfrm>
          <a:prstGeom prst="rect">
            <a:avLst/>
          </a:prstGeom>
          <a:noFill/>
          <a:ln>
            <a:noFill/>
          </a:ln>
        </p:spPr>
      </p:pic>
      <p:sp>
        <p:nvSpPr>
          <p:cNvPr id="110" name="Shape 110"/>
          <p:cNvSpPr txBox="1"/>
          <p:nvPr/>
        </p:nvSpPr>
        <p:spPr>
          <a:xfrm>
            <a:off x="5379350" y="3855400"/>
            <a:ext cx="3006000" cy="52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i="1" kern="0">
                <a:solidFill>
                  <a:srgbClr val="000000"/>
                </a:solidFill>
                <a:latin typeface="Arial"/>
                <a:ea typeface="Arial"/>
                <a:cs typeface="Arial"/>
                <a:sym typeface="Arial"/>
              </a:rPr>
              <a:t>A cat sitting on a suitcase on the floor</a:t>
            </a:r>
          </a:p>
        </p:txBody>
      </p:sp>
      <p:sp>
        <p:nvSpPr>
          <p:cNvPr id="111" name="Shape 111"/>
          <p:cNvSpPr txBox="1"/>
          <p:nvPr/>
        </p:nvSpPr>
        <p:spPr>
          <a:xfrm>
            <a:off x="7569950" y="5053850"/>
            <a:ext cx="14520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B7B7B7"/>
                </a:solidFill>
                <a:latin typeface="Arial"/>
                <a:ea typeface="Arial"/>
                <a:cs typeface="Arial"/>
                <a:sym typeface="Arial"/>
              </a:rPr>
              <a:t>Caption generated using </a:t>
            </a:r>
            <a:r>
              <a:rPr lang="en" sz="600" u="sng" kern="0">
                <a:solidFill>
                  <a:srgbClr val="B7B7B7"/>
                </a:solidFill>
                <a:latin typeface="Arial"/>
                <a:ea typeface="Arial"/>
                <a:cs typeface="Arial"/>
                <a:sym typeface="Arial"/>
                <a:hlinkClick r:id="rId4"/>
              </a:rPr>
              <a:t>neuraltalk2</a:t>
            </a:r>
          </a:p>
          <a:p>
            <a:pPr algn="l" eaLnBrk="1" fontAlgn="auto" hangingPunct="1">
              <a:spcBef>
                <a:spcPts val="0"/>
              </a:spcBef>
              <a:spcAft>
                <a:spcPts val="0"/>
              </a:spcAft>
            </a:pPr>
            <a:r>
              <a:rPr lang="en" sz="600" u="sng" kern="0">
                <a:solidFill>
                  <a:srgbClr val="B7B7B7"/>
                </a:solidFill>
                <a:latin typeface="Arial"/>
                <a:ea typeface="Arial"/>
                <a:cs typeface="Arial"/>
                <a:sym typeface="Arial"/>
                <a:hlinkClick r:id="rId5"/>
              </a:rPr>
              <a:t>Image</a:t>
            </a:r>
            <a:r>
              <a:rPr lang="en" sz="600" kern="0">
                <a:solidFill>
                  <a:srgbClr val="B7B7B7"/>
                </a:solidFill>
                <a:latin typeface="Arial"/>
                <a:ea typeface="Arial"/>
                <a:cs typeface="Arial"/>
                <a:sym typeface="Arial"/>
              </a:rPr>
              <a:t> is</a:t>
            </a:r>
            <a:r>
              <a:rPr lang="en" sz="600" u="sng" kern="0">
                <a:solidFill>
                  <a:srgbClr val="B7B7B7"/>
                </a:solidFill>
                <a:latin typeface="Arial"/>
                <a:ea typeface="Arial"/>
                <a:cs typeface="Arial"/>
                <a:sym typeface="Arial"/>
                <a:hlinkClick r:id="rId6"/>
              </a:rPr>
              <a:t> CC0 Public domain</a:t>
            </a:r>
            <a:r>
              <a:rPr lang="en" sz="600" kern="0">
                <a:solidFill>
                  <a:srgbClr val="B7B7B7"/>
                </a:solidFill>
                <a:latin typeface="Arial"/>
                <a:ea typeface="Arial"/>
                <a:cs typeface="Arial"/>
                <a:sym typeface="Arial"/>
              </a:rPr>
              <a: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248827438"/>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57861</TotalTime>
  <Words>4217</Words>
  <Application>Microsoft Macintosh PowerPoint</Application>
  <PresentationFormat>On-screen Show (4:3)</PresentationFormat>
  <Paragraphs>837</Paragraphs>
  <Slides>68</Slides>
  <Notes>51</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 Narrow</vt:lpstr>
      <vt:lpstr>Calibri</vt:lpstr>
      <vt:lpstr>Cambria Math</vt:lpstr>
      <vt:lpstr>Helvetica Neue</vt:lpstr>
      <vt:lpstr>Blank Presentation</vt:lpstr>
      <vt:lpstr>CS 4803 / 7643: Deep Learning</vt:lpstr>
      <vt:lpstr>Administrativia</vt:lpstr>
      <vt:lpstr>Administrativia</vt:lpstr>
      <vt:lpstr>Administrativia</vt:lpstr>
      <vt:lpstr>Overview</vt:lpstr>
      <vt:lpstr>Supervised vs Reinforcement vs Unsupervised Learning</vt:lpstr>
      <vt:lpstr>Supervised vs Reinforcement vs Unsupervised Learning</vt:lpstr>
      <vt:lpstr>Supervised vs Unsupervised Learning</vt:lpstr>
      <vt:lpstr>Supervised vs Unsupervised Learning</vt:lpstr>
      <vt:lpstr>Supervised vs Reinforcement vs Unsupervised Learning</vt:lpstr>
      <vt:lpstr>Supervised vs Reinforcement vs Unsupervised Learning</vt:lpstr>
      <vt:lpstr>PowerPoint Presentation</vt:lpstr>
      <vt:lpstr>PowerPoint Presentation</vt:lpstr>
      <vt:lpstr>Supervised vs Reinforcement vs Unsupervised Learning</vt:lpstr>
      <vt:lpstr>Supervised vs Reinforcement vs Unsupervised Learning</vt:lpstr>
      <vt:lpstr>Supervised vs Reinforcement vs Unsupervised Learning</vt:lpstr>
      <vt:lpstr>Tasks</vt:lpstr>
      <vt:lpstr>Generative Models</vt:lpstr>
      <vt:lpstr>Generative Classification vs Discriminative Classification vs  Density Estimation</vt:lpstr>
      <vt:lpstr>Generative Models</vt:lpstr>
      <vt:lpstr>Why Generative Models?</vt:lpstr>
      <vt:lpstr>Taxonomy of Generative Models</vt:lpstr>
      <vt:lpstr>Taxonomy of Generative Models</vt:lpstr>
      <vt:lpstr>PowerPoint Presentation</vt:lpstr>
      <vt:lpstr>Fully Observable Model</vt:lpstr>
      <vt:lpstr>Fully Observable Model</vt:lpstr>
      <vt:lpstr>PowerPoint Presentation</vt:lpstr>
      <vt:lpstr>Fully Observable Model</vt:lpstr>
      <vt:lpstr>PixelRNN [van der Oord et al. 2016]</vt:lpstr>
      <vt:lpstr>PixelRNN [van der Oord et al. 2016]</vt:lpstr>
      <vt:lpstr>PixelRNN [van der Oord et al. 2016]</vt:lpstr>
      <vt:lpstr>PowerPoint Presentation</vt:lpstr>
      <vt:lpstr>PowerPoint Presentation</vt:lpstr>
      <vt:lpstr>PowerPoint Presentation</vt:lpstr>
      <vt:lpstr>PowerPoint Presentation</vt:lpstr>
      <vt:lpstr>PixelRNN [van der Oord et al. 2016]</vt:lpstr>
      <vt:lpstr>Generation Samples</vt:lpstr>
      <vt:lpstr>Image Completion</vt:lpstr>
      <vt:lpstr>Results from generating sounds</vt:lpstr>
      <vt:lpstr>PixelRNN (and PixelCNN)</vt:lpstr>
      <vt:lpstr>PowerPoint Presentation</vt:lpstr>
      <vt:lpstr>So far...</vt:lpstr>
      <vt:lpstr>So far...</vt:lpstr>
      <vt:lpstr>So far...</vt:lpstr>
      <vt:lpstr>Variational Auto Encoders</vt:lpstr>
      <vt:lpstr>Autoencoders</vt:lpstr>
      <vt:lpstr>PowerPoint Presentation</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Variational Autoencoders</vt:lpstr>
      <vt:lpstr>Variational Auto Encoders</vt:lpstr>
      <vt:lpstr>Key problem</vt:lpstr>
      <vt:lpstr>What is Variational Inference?</vt:lpstr>
      <vt:lpstr>Intuition</vt:lpstr>
      <vt:lpstr>KL divergence:  Distance between distributions</vt:lpstr>
      <vt:lpstr>Find simple approximate distribution</vt:lpstr>
      <vt:lpstr>Example 1</vt:lpstr>
      <vt:lpstr>Example 2</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3229</cp:revision>
  <cp:lastPrinted>2015-04-01T17:45:43Z</cp:lastPrinted>
  <dcterms:created xsi:type="dcterms:W3CDTF">2013-03-06T19:31:42Z</dcterms:created>
  <dcterms:modified xsi:type="dcterms:W3CDTF">2021-11-23T17:28:27Z</dcterms:modified>
  <cp:category/>
</cp:coreProperties>
</file>