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9"/>
  </p:notesMasterIdLst>
  <p:handoutMasterIdLst>
    <p:handoutMasterId r:id="rId80"/>
  </p:handoutMasterIdLst>
  <p:sldIdLst>
    <p:sldId id="256" r:id="rId3"/>
    <p:sldId id="2296" r:id="rId4"/>
    <p:sldId id="1596" r:id="rId5"/>
    <p:sldId id="2238" r:id="rId6"/>
    <p:sldId id="977" r:id="rId7"/>
    <p:sldId id="2351" r:id="rId8"/>
    <p:sldId id="979" r:id="rId9"/>
    <p:sldId id="980" r:id="rId10"/>
    <p:sldId id="981" r:id="rId11"/>
    <p:sldId id="2295" r:id="rId12"/>
    <p:sldId id="988" r:id="rId13"/>
    <p:sldId id="989" r:id="rId14"/>
    <p:sldId id="990" r:id="rId15"/>
    <p:sldId id="991" r:id="rId16"/>
    <p:sldId id="992" r:id="rId17"/>
    <p:sldId id="993" r:id="rId18"/>
    <p:sldId id="994" r:id="rId19"/>
    <p:sldId id="995" r:id="rId20"/>
    <p:sldId id="996" r:id="rId21"/>
    <p:sldId id="997" r:id="rId22"/>
    <p:sldId id="998" r:id="rId23"/>
    <p:sldId id="999" r:id="rId24"/>
    <p:sldId id="1003" r:id="rId25"/>
    <p:sldId id="1000" r:id="rId26"/>
    <p:sldId id="1001" r:id="rId27"/>
    <p:sldId id="1002" r:id="rId28"/>
    <p:sldId id="1004" r:id="rId29"/>
    <p:sldId id="1005" r:id="rId30"/>
    <p:sldId id="1006" r:id="rId31"/>
    <p:sldId id="1007" r:id="rId32"/>
    <p:sldId id="1008" r:id="rId33"/>
    <p:sldId id="1009" r:id="rId34"/>
    <p:sldId id="1011" r:id="rId35"/>
    <p:sldId id="2352" r:id="rId36"/>
    <p:sldId id="2253" r:id="rId37"/>
    <p:sldId id="2291" r:id="rId38"/>
    <p:sldId id="1149" r:id="rId39"/>
    <p:sldId id="2354" r:id="rId40"/>
    <p:sldId id="713" r:id="rId41"/>
    <p:sldId id="1540" r:id="rId42"/>
    <p:sldId id="1541" r:id="rId43"/>
    <p:sldId id="937" r:id="rId44"/>
    <p:sldId id="2345" r:id="rId45"/>
    <p:sldId id="2347" r:id="rId46"/>
    <p:sldId id="2349" r:id="rId47"/>
    <p:sldId id="2353" r:id="rId48"/>
    <p:sldId id="1018" r:id="rId49"/>
    <p:sldId id="1086" r:id="rId50"/>
    <p:sldId id="1087" r:id="rId51"/>
    <p:sldId id="1019" r:id="rId52"/>
    <p:sldId id="1020" r:id="rId53"/>
    <p:sldId id="2305" r:id="rId54"/>
    <p:sldId id="1095" r:id="rId55"/>
    <p:sldId id="1091" r:id="rId56"/>
    <p:sldId id="1092" r:id="rId57"/>
    <p:sldId id="2342" r:id="rId58"/>
    <p:sldId id="1021" r:id="rId59"/>
    <p:sldId id="1022" r:id="rId60"/>
    <p:sldId id="1023" r:id="rId61"/>
    <p:sldId id="2306" r:id="rId62"/>
    <p:sldId id="1137" r:id="rId63"/>
    <p:sldId id="1158" r:id="rId64"/>
    <p:sldId id="2346" r:id="rId65"/>
    <p:sldId id="1138" r:id="rId66"/>
    <p:sldId id="1139" r:id="rId67"/>
    <p:sldId id="1147" r:id="rId68"/>
    <p:sldId id="2343" r:id="rId69"/>
    <p:sldId id="1159" r:id="rId70"/>
    <p:sldId id="1160" r:id="rId71"/>
    <p:sldId id="1142" r:id="rId72"/>
    <p:sldId id="1136" r:id="rId73"/>
    <p:sldId id="2355" r:id="rId74"/>
    <p:sldId id="1188" r:id="rId75"/>
    <p:sldId id="1266" r:id="rId76"/>
    <p:sldId id="1190" r:id="rId77"/>
    <p:sldId id="1192" r:id="rId7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9" autoAdjust="0"/>
    <p:restoredTop sz="93469" autoAdjust="0"/>
  </p:normalViewPr>
  <p:slideViewPr>
    <p:cSldViewPr>
      <p:cViewPr varScale="1">
        <p:scale>
          <a:sx n="115" d="100"/>
          <a:sy n="115" d="100"/>
        </p:scale>
        <p:origin x="13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7T16:43:12.49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 5556 1184 0,'6'-10'52'0,"-6"10"12"0,0 0-52 0,12-6-12 16,-3 1 0-16,0 0 0 0,6 2 62 0,-4 1 10 16,4-1 1-16,6-2 1 0,0 2-34 0,-3 0-8 15,6 3 0-15,-1-2-1 0,7 2-31 0,0-3 0 16,0 0-13-16,5 1 4 16,7-4-29-16,0 1-6 0,47-8 0 0,-23 0-1 0</inkml:trace>
  <inkml:trace contextRef="#ctx0" brushRef="#br0" timeOffset="1926.7">1300 8440 115 0,'0'0'10'0,"0"0"-10"0,0 0 0 0,0 0 0 16,0 0 193-16,0 0 37 0,0 0 7 0,0 0 2 15,0 0-131-15,6 0-25 0,3-5-6 0,-1 0-1 16,10-1-16-16,-6 1-3 0,3-3-1 0,9 0 0 15,-3 0-24-15,0 0-6 0,-4 0-1 0,10 3 0 16,0-3-9-16,-3 0-3 0,6 0 0 0,-1 3 0 16,1-3-13-16,3 3 8 0,3-3-8 0,-7 3 0 15,7-1 8-15,0 1-8 0,-3 2 0 0,5-2 0 0,-5 0 0 0,3-3 0 16,-1 0 0-16,1 0 0 0,6 0 0 0,-6-3 0 16,2 3 0-16,1-2 0 0,3-1 0 0,-1-2-21 15,-5 2 3-15,6 1 1 0,-10-1 1 0,1-2 1 16,-3 5 0-16,-3-2 0 0,2 4-4 0,-5 1-1 15,-3 0 0-15,-3-1-409 16,0 6-83-16</inkml:trace>
  <inkml:trace contextRef="#ctx0" brushRef="#br0" timeOffset="4556.6">15986 10157 633 0,'-12'-16'56'0,"9"11"-44"0,0-3-12 0,-3 0 0 0,0 3 192 0,3-3 36 16,-3 3 7-16,3 0 1 0,0 2-146 0,0 0-30 16,-3-2-5-16,3 2-2 0,3 3 11 0,0 0 3 15,-6-2 0-15,6 2 0 0,0 0-22 0,-2 5-4 16,-4 0-1-16,0 3 0 0,3 0-17 0,0 3-4 16,0 2-1-16,0 0 0 0,0 6 14 0,0-1 4 15,0 1 0-15,3 7 0 0,-6 1-20 0,0 4-4 16,3 4-1-16,-3 2 0 0,3 5 11 0,0 3 2 15,-3 5 1-15,0 3 0 0,3 0 7 0,-3 11 2 16,3-1 0-16,-3 6 0 0,3 5-20 0,-3 0-4 0,3 3-1 16,0 5 0-16,-3 3 4 0,0-1 1 0,3 4 0 0,-3 2 0 15,-2 5-14-15,2 3 8 0,3 0-8 0,-3-1 0 16,-3 1 25-16,0 3-1 0,0-1 0 0,-3 1 0 16,-3 0-7-16,3-1-1 0,-3-2-1 0,3-3 0 15,-2 0-2-15,-1 3 0 0,0-5 0 0,0 2 0 16,0-2 6-16,3-1 1 0,-6 4 0 0,3-6 0 15,-3 2 3-15,1-2 1 0,-1-2 0 0,0-4 0 16,-3 3-2-16,-3-4 0 0,3 1 0 0,4-4 0 16,2 4 2-16,0-4 0 0,-3-4 0 0,3 1 0 15,3-3-9-15,0-2-2 0,0-1 0 0,3 0 0 16,0 1-13-16,1-6 0 0,-1-2 8 0,0-1-8 16,0-5 0-16,3-2-10 0,0-1 2 0,-3 1 0 15,3-6-5-15,0-5-1 0,3-2 0 0,-6-4 0 16,3-4-4-16,0-6-1 0,3-5 0 0,-3-9 0 15,3 1-63-15,0-5-13 0,3-6-2 0,0-5-1 16,3-13-105-16,3-8-21 0</inkml:trace>
  <inkml:trace contextRef="#ctx0" brushRef="#br0" timeOffset="6133.04">15888 10028 288 0,'0'0'25'0,"0"0"-25"16,0 0 0-16,0 0 0 0,9-3 170 0,0 3 29 15,-6-5 5-15,6 2 2 0,-1 0-74 0,-2 1-16 16,3-3-2-16,3 2-1 0,-3 0-38 0,3 1-8 16,0-1-2-16,3 0 0 0,-3 1-6 0,3-1-2 0,0 0 0 0,2 1 0 15,1-1-6-15,6-2-2 0,3 0 0 0,3 2 0 16,5 0-28-16,4 1-5 0,9-1-2 0,2 0 0 16,1 1 1-16,5-4 0 0,7 1 0 0,5 2 0 15,4 1-6-15,5-4-1 0,4 1 0 0,8 0 0 16,6 0-8-16,0-1 0 0,4-4 9 0,2 4-9 15,12-2 0-15,-3 1 0 0,-3-1 0 0,0 0 0 16,4 0 0-16,-4 0 0 0,6 0 0 0,-6 0 0 16,3-3 13-16,-3 3 5 0,0-2 1 0,4-1 0 15,-4 3-10-15,3-2-1 0,3-1-8 0,-3 3 12 16,-3 0 14-16,3 0 2 0,0 0 1 0,-2 0 0 16,-4 3-9-16,6 3-1 0,-3-4-1 0,-3 1 0 15,0 5-18-15,-2-3 10 0,2 1-10 0,-6 2 8 16,-3 0-8-16,-5 0 0 0,2-3 9 0,-6 3-9 15,-2 3 13-15,-7-3-1 0,-6-3-1 0,-2 0 0 0,-7 1-11 0,-2-1-9 16,-1-2 9-16,-2 2-13 0,0-2 13 0,-4 2 8 16,-5-2 0-16,-4 2-8 0,-2 1 17 0,-3-1-3 15,-4-2-1-15,-2 2 0 0,-3 0 2 0,0-2 0 16,-3 2 0-16,2 1 0 0,-5-1-6 0,0 3-1 16,0-3 0-16,-6 3 0 0,2-2 8 0,-5 4 2 15,0-2 0-15,-3 3 0 0,-3 0-18 0,0-3 0 16,-9 0 0-16,0 0 0 0,6 5 8 0,-6-5-8 15,6 8 0-15,-6-3 0 0,9 3 0 0,-6 0 0 16,-3-8 0-16,3 8 0 0,0 3 0 0,-3 2 0 0,3-2 0 16,-3 2 0-16,6 3 0 0,-3-1 0 15,-3 4 0-15,0 2 0 0,3 0 0 0,0 6-16 16,-3-1 4-16,3 1 0 0,-3 4 12 0,0 4 16 16,0 2-3-16,0 0-1 0,-3 3-20 0,3 2-5 0,-3 0-1 0,0 6 0 15,-3 0 14-15,0 4 0 0,0 7 0 0,0-1 0 16,0 5 8-16,-3 1 5 0,0 5 1 0,0-1 0 15,-3 7-2-15,0-4 0 0,12 0 0 0,-9 4 0 16,3 1-4-16,0 4-8 0,0-4 11 0,3 4-11 16,3-4 11-16,-2 6-11 0,-4-2 10 0,3 2-10 15,0 3 10-15,-3-1-10 0,-6-2 10 0,3 3-10 16,-6 2 11-16,3-2-11 0,0 2 12 0,-3 0-12 16,-3-2 13-16,3 0-4 0,4 2-1 0,-4 0 0 15,-3-5 2-15,6-2 0 0,-3 2 0 0,0-3 0 16,3 1-10-16,-3-4 12 0,3-4-12 0,1 2 12 15,-1 3-12-15,3-6 12 0,-6 0-12 0,3-2 12 0,3-3-12 0,0-2 0 16,0-1 0-16,0-2 0 0,0 0 0 0,0-3 8 16,3-2-8-16,0-6 12 0,1 0-12 0,2 1 0 15,-3-1 0-15,0-2 0 0,0-1 0 0,3 1 12 16,-3-1-4-16,3-2 0 0,3 0 0 16,-3 0 0-16,0 0 0 0,0-2 0 0,0 2-8 0,3 0 12 15,-6-3-12-15,6 3 12 0,-3-3-12 0,3 3 0 16,-3-5 0-16,3-3 8 0,0 0-8 0,-3-3 0 15,3 1 0-15,-3-3 0 0,3-3 8 0,0 0-8 16,0 0 8-16,3-5-8 0,-3-3 0 0,0 0 0 16,0 0 0-16,-3-5 0 0,3 0 0 0,0-3 0 15,0-2 0-15,3 2 0 0,-3-5 20 0,0-3 12 16,0 3 3-16,0 0 0 0,0-3-35 0,0-5-9 0,-3 6-1 0,3-6 0 16,0 0 10-16,-6 5 14 0,0 0-3 0,0-2-1 15,6-3-2-15,-6 5 0 0,0 1 0 0,-3-4 0 16,-3 3-8-16,0-5 0 0,1 3 9 0,-4 0-9 15,-3-1 8-15,0 4-8 0,0-6 8 0,-3 2-8 16,0 1 0-16,-5 0 0 0,-4-1 0 0,-3 1 8 16,-3-3-8-16,-5 3-8 0,-4-3 8 0,-3 0-12 15,-5 0 0-15,-7 0-1 0,-8-3 0 0,-4 3 0 16,-8 0-9-16,-6 0-2 0,-6 0 0 0,-10-3 0 16,-8 1 4-16,-6-1 1 0,0-2 0 0,-9 5 0 15,-9-3 8-15,-9 3 2 0,-3-3 0 0,-8 3 0 16,-7 0 9-16,-6 0-13 0,0 6 5 0,-8-4 8 15,-4 4 0-15,-2-4 0 0,-1 4 0 0,-2 2 0 0,-1-1 0 16,9-1 0-16,10 2 0 0,-4-3 8 0,3 3 10 16,1 0 2-16,5-3 0 0,12 3 0 0,6-3 13 0,9 3 3 15,6-5 1-15,12 2 0 0,9 1-12 0,6-4-2 16,9-2-1-16,8 3 0 0,10-3-22 0,8 0 0 16,13 2-12-16,8-2 4 15,9-2-140-15,10-1-27 0</inkml:trace>
  <inkml:trace contextRef="#ctx0" brushRef="#br0" timeOffset="7154.37">18305 16547 1958 0,'0'0'174'0,"-6"-3"-139"0,0 1-35 0,6 2 0 16,-3 2 88-16,3-2 10 0,-3 3 2 0,-3 0 1 15,3 5-79-15,-3 2-22 0,0 1 8 0,0-1-8 16,0 4 28-16,3 1 2 0,-3 1 1 0,3 6 0 0,0-4-9 0,3 1-2 16,-3-1 0-16,6-5 0 0,0 3-10 15,3 0-2-15,-3-3-8 0,6-5 12 0,-3 0-12 16,0-3 9-16,3-5-9 0,0 0 8 0,0 0-8 0,0-2 0 16,3-3 0-16,0-6 0 0,-1-2 0 0,1-1 0 15,3 1-14-15,-3-3 5 0,3-2 9 0,0-1-8 16,-3 1 8-16,0 5-8 0,-3-1 8 0,0 1 0 15,-3 0 0-15,-1 0 0 0,1-1 0 0,-3 9 12 16,0 0-4-16,-3 5 0 0,0 0 8 0,0 0 1 16,0 0 1-16,6 8 0 0,-6 2 10 0,0 6 1 15,0 0 1-15,0 11 0 0,0 4-22 0,0 1-8 16,0 0 0-16,-3 2 9 0,3 1-9 0,0 2 8 16,3 0-8-16,0 0 8 0,-3 0-8 0,0 2 12 15,0 6-12-15,3-7 12 0,0-1-12 0,0 0 0 0,3-3 0 16,-3-2 0-16,0-1 0 0,0-4 0 0,-3-1 0 0,0-2 8 15,0-3-8-15,-6-2 12 0,-3-1-12 0,0-2 12 16,-3-2-1-16,0-4 0 0,-5-2 0 0,-4-3 0 16,-3-2-11-16,-3 2 0 0,-3-10 0 0,-2 2 0 15,-4-7-11-15,0-3 11 0,1-1-8 0,-1 1 8 16,3-8 0-16,3-3 19 0,1-2-3 0,2 4-1 16,6-4 14-16,9 0 3 0,0-1 1 0,9 1 0 15,6-3-7-15,9 2-2 0,9-5 0 0,6 3 0 16,11-3-80-16,7 1-16 15,6-1-3-15</inkml:trace>
  <inkml:trace contextRef="#ctx0" brushRef="#br0" timeOffset="8218.77">1952 10528 172 0,'0'0'16'0,"-3"5"-16"0,3 3 0 0,0-3 0 15,-3 1 183-15,3 2 33 0,0-1 8 0,0-1 0 16,-3 4-68-16,3-2-15 0,-3 3-2 0,3-1-1 16,0 4-41-16,-6-1-8 0,6 0-1 0,-3 0-1 15,0 3-22-15,3 3-4 0,0 5-1 0,-3-1 0 16,0 4-2-16,0 2-1 0,3 5 0 0,0 3 0 16,-6 6-5-16,3 2 0 0,3 5-1 0,-9 8 0 15,0 3-9-15,6 8-2 0,-3 5 0 0,0 3 0 0,0 2-13 0,3 3-3 16,3 3-1-16,-6-1 0 0,6-2 1 0,0 0 0 15,0 3 0-15,0 0 0 0,0 5-24 0,0-3 0 16,-3 0 0-16,3 1 0 0,0 2 20 0,-6 0 7 16,0-3 1-16,3 3 0 0,0-3 9 0,0 3 3 15,-3 0 0-15,0 3 0 0,1-3-28 0,2 2-12 16,-3 6 10-16,3-3-10 0,-9 1 0 0,6-1 0 16,3-3 0-16,-3 1 0 0,0-3 8 0,3-3-8 15,3 1 0-15,-3-6 9 0,6-3-9 0,-3-2 0 0,0-6 0 16,0-2 8-16,3-5-8 0,3-1 0 0,-9-2 9 0,3-3-9 15,0-5 8-15,0-3-8 0,-3-5 8 16,3-2-8-16,0-6 0 0,-3-3 0 0,-3-5 0 0,6-2-8 31,-6-6-90-31,3-3-18 0,3-2-3 0,-6-5-1 16,0-1-109-16,0-4-23 0</inkml:trace>
  <inkml:trace contextRef="#ctx0" brushRef="#br0" timeOffset="9542.62">1925 10324 1094 0,'3'-21'48'0,"3"13"11"0,0 0-47 0,-3 0-12 0,3-3 0 0,5 4 0 16,-2-1 159-16,-3 2 29 0,9-2 7 0,-6 3 1 15,6-3-124-15,-3 3-24 0,6 0-4 0,0-1-2 16,-1-2-2-16,4 3 0 0,0 0 0 0,6-1 0 16,3 1-4-16,-1 0-2 0,1 2 0 0,3 1 0 15,0 2-7-15,2-3-2 0,-2 3 0 0,3 0 0 16,3 0-13-16,5 3-2 0,1-3-1 0,8 0 0 15,7 0-9-15,-3 2 0 0,2 1 0 0,4-3 0 16,5 0 8-16,9-3-8 0,4 1 8 0,5-1-8 16,3-2 8-16,4-1-8 0,2 1 8 0,3 0-8 15,-3-3 8-15,7 0-8 0,-4-3 8 0,0 1-8 0,9-1 9 0,-3-2-9 16,1-3 10-16,-1 3-10 16,6 0 0-16,-6-3 8 0,-3-3-8 0,1 3 0 15,-1-2 0-15,-6 2 0 0,-6 3 0 0,1 2 0 0,2 3 0 0,0-5 9 16,-6 2-9-16,-5-2 12 0,-1 3-3 0,4 2 0 15,-1 0 0-15,-3 0 0 0,-5-3-1 0,-1 3 0 16,-5 0 0-16,-1 0 0 0,3 0-8 0,1 3 0 16,-7-3 0-16,1 3 0 0,-7-3 0 0,1 3 0 15,-1-1 0-15,1 1 0 0,-1-3 0 0,-2 3 0 16,-6 2 0-16,-4-2 0 0,1 2 0 0,-6 1 0 16,-7-4 0-16,4 4 0 0,0 2 0 0,-7-3 0 15,1 0 0-15,-3 3 0 0,-6 0 11 0,0 0-3 16,2 0-8-16,-8 3 12 0,-9 2-12 0,6 1 9 0,0-1-9 15,0 3 8-15,-9 5-8 0,3-2 0 0,0 2 0 16,0 3 0-16,-4 2 0 0,-2 3 0 0,-3 1-10 0,3 1 10 16,0 4 0-16,0 5 0 0,-9 5 0 0,3 0 0 15,3 0 0-15,0 5 0 0,-6 0 0 0,-2 3 10 16,-1 8-10-16,6 3 0 0,0 5 0 0,-3 0-11 16,-9 5 19-16,9 3 3 0,9-1 1 0,-6 6 0 15,-3 0-12-15,0 3 0 0,6-3 0 0,3 3 8 16,-3 0 2-16,3 2 0 0,-6 3 0 0,9-2 0 15,3-1 2-15,-3 0 0 0,-3 3 0 0,0 0 0 16,12 3 12-16,-6-3 4 0,-3 0 0 0,-6 5 0 16,2 1-13-16,4-1-3 0,3 0 0 0,-3 3 0 15,-6 5 2-15,0-2 0 0,6 0 0 0,-3-1 0 16,-3 1-14-16,3-3 0 0,3 2 0 0,-3 1 0 0,-3-6 0 16,3 1 0-16,-3 2 8 0,0-3-8 0,6-2 0 0,-6-1 0 15,0-4 0-15,0-4-10 0,6-2 34 0,-3-5 6 16,-3 0 2-16,0-5 0 0,0-4-32 0,3 54 0 15,-6-61 0-15,0-8 0 0,3 0 0 16,3-3 0-16,-6-5 0 0,-3-5 12 0,3 0-4 16,6-6-8-16,-6-2 12 0,0 0-12 0,-3-5 11 15,3-1-11-15,0-5 10 0,3 3-10 0,-6-3 0 16,-3 1 0-16,3-4 0 0,6 3 8 0,-3-5 0 16,-8 0 0-16,-1 0 0 0,6-2 0 0,3-1 0 15,-6 0 0-15,0 0 0 0,-3 1-8 0,3-1 0 16,9 0 0-16,-6 1 0 0,-9-1 0 0,3 3 0 0,6-3 0 15,-3 0 8-15,-6 3-8 0,1-2 12 0,-4 2-12 16,-3 0 12-16,0-3-12 0,0 3 0 0,-6 2 0 0,1-2 0 16,-4 3 0-16,-3-3 0 0,0 0 0 0,-2 2-11 15,-7 1 19-15,0-1 3 0,-5 4 1 0,-1-1 0 16,0 0 6-16,-5-2 2 0,-7 2 0 0,-2 0 0 16,-1 3-30-16,-5-3-6 0,-4 1 0 0,-5-1-1 15,-3 0 17-15,-7 3-8 0,-2-3 8 0,-9 0 0 16,0 1-10-16,-10 1 10 0,-2-1-8 0,-6-1 8 15,0 0 0-15,-3 3 0 0,-6-3 0 0,-6 0-8 16,0-2 8-16,-3 2 0 0,6 0 0 0,-3 1 8 16,0-1 11-16,3-2 2 0,-3-1 1 0,0 3 0 15,0 1-14-15,6-1-8 0,-3-3 10 0,6 1-10 16,3-6 13-16,6 3-3 0,9-3-1 0,3-2 0 16,0 0-9-16,8-3 8 0,7 0-8 0,6-3 8 15,2 0-8-15,10-2 0 0,5-3-12 0,10 6 12 16,2-4-74-16,3-2-7 0,10 0-2 0,8 1-821 15,3-1-165-15</inkml:trace>
  <inkml:trace contextRef="#ctx0" brushRef="#br0" timeOffset="10412.12">624 12335 1764 0,'0'0'39'0,"0"-8"8"0,0 3 1 0,0-6 1 0,-6 3-39 0,3 0-10 16,0 0 0-16,-3-2 0 0,3 2 81 0,-3 0 15 15,0 3 2-15,0-1 1 0,3 4 2 0,-3-1 1 16,3 0 0-16,-3 6 0 0,0 2-62 0,6 6-13 15,-8 5-3-15,8 0 0 0,-6 5-12 0,3 5-4 16,3 6 0-16,0 2 0 0,-3 6 16 0,6 0 4 0,0 2 0 16,3 3 0-16,-6 0-20 0,2-3-8 0,4-2 8 15,-6-3-8-15,3-5 11 0,0-3-3 0,3-3-8 0,-3-2 12 16,-3-3-12-16,6-5 0 0,-6-3 0 0,3 1 0 16,-3-6 0-16,6-3 8 0,-6-5-8 0,0 0 9 15,0 0-9-15,0 0 0 0,0-8 0 0,3-5 0 16,-3 0 0-16,0-6-16 0,0-2 4 0,0 0 1 31,-3-6-20-31,3-2-4 0,0-3-1 0,-6-5 0 0,3-2 22 0,-3 2 4 0,3-6 1 0,3 4 0 16,0-1 9-16,0 5-8 0,0 1 8 0,0 2-8 15,0 6 8-15,3 5 11 0,3 2-3 0,-3 9 0 16,3-1 1-16,-3 3 0 0,6 5 0 0,0 1 0 16,-3 2-9-16,3 2 0 0,6 4 0 0,-3 2 0 15,-3 2 10-15,3 1 0 0,-1 2 0 0,7 3 0 0,-3 0 8 0,0 2 2 16,-3 1 0-16,6-3 0 15,-6 2-20-15,6-2 0 0,-3 0-11 0,2-3 11 0,-2 0 0 16,0-2 0-16,0-3 12 0,0 0-3 0,-3-5-1 0,0-3 0 16,0 0 0-16,-6-6 0 0,2-4 8 0,-2-1 0 15,-3-2 1-15,3-6 0 0,-6-4-1 0,-3-4-1 16,0-2 0-16,0-3 0 0,-3 0-5 0,-2 1-1 16,-1-4 0-16,0 4 0 0,0 4 3 0,-3 3 1 15,3-2 0-15,-3 7 0 16,9 3-85-16,-6 3-18 0,3 3-3 0,0 4-1 15,6 6-120-15,0 0-24 0</inkml:trace>
  <inkml:trace contextRef="#ctx0" brushRef="#br0" timeOffset="10628.84">1130 12409 1728 0,'0'0'153'0,"0"0"-122"0,0 0-31 0,0 0 0 16,0 8 87-16,-6 2 11 0,6 4 2 0,-3 2 1 15,0 2-17-15,3 3-4 0,0 3-1 0,-6 0 0 16,3 0-42-16,3 2-8 0,-6 1-1 0,6-1-1 16,-3 3-19-16,3-2-8 0,0-1 8 0,3 1-742 15,3-4-149-15</inkml:trace>
  <inkml:trace contextRef="#ctx0" brushRef="#br0" timeOffset="11589.65">3880 9215 1324 0,'0'-31'59'0,"3"17"12"0,3-1-57 0,0-4-14 16,3 1 0-16,0-1 0 0,-3 1 56 0,3 2 8 15,3-3 1-15,-3-2 1 0,0 2-55 0,0-2-11 16,-3 3 0-16,0 2 0 0,-3 0 69 0,2 0 19 16,1 6 4-16,-3 2 1 0,0 2 13 0,-3 6 2 15,0 0 1-15,0 0 0 0,0 11-80 0,0 5-16 0,-6 10-3 16,3 1-1-16,-3 4 3 0,4 4 0 0,-4 5 0 0,3 4 0 16,-6 1-4-16,6 0 0 0,-6 3 0 0,6-3 0 15,-3 0-8-15,0 0 0 0,3 0 0 0,0-5 0 16,0-3 9-16,0-6-9 0,3-1 10 0,0-9-10 15,0-3 12-15,0-5-3 0,0-2-1 0,0-6 0 16,0-5 10-16,0 0 2 0,3-5 0 0,0-6 0 16,0-2-3-16,-3-8 0 0,3-3 0 0,0-2 0 15,0-1-17-15,0-2-14 0,0-5 2 0,-3-1 1 16,0-2 3-16,0 0 0 0,3-2 0 0,-3 2 0 16,3-3 8-16,-3 3 0 0,6 3 8 0,-3 4-8 15,3 9 0-15,0 0 0 0,-3 5 0 0,2 6-8 16,1 2 8-16,3 5 0 0,-9 3 0 0,3 3 0 15,6 2 0-15,0 3 0 0,0 3 0 0,0 2 0 0,3 3 0 16,0 2 0-16,0 3 0 0,0 0 0 0,3 3 0 16,-1 3 8-16,1-3-8 0,0-1 8 0,0 1-8 15,0 0 12-15,0 0-4 0,3 0 0 0,-3-6-8 0,2-2 11 16,-2 0-11-16,3-3 12 0,3-2 0 0,-3-6 0 16,0 0 0-16,0-7 0 0,-1-6 5 0,4-3 2 15,-6-5 0-15,3-5 0 0,3-3 4 0,-6-2 1 16,-3-6 0-16,0-5 0 0,-6-3-9 0,-3 1-2 15,-3-4 0-15,-3 1 0 0,-6 2-5 0,0 1-8 16,3-1 11-16,0 6-11 0,-3 2 0 0,0 3 0 16,0 2-12-16,0 6 3 0,0 5-13 0,6 6-2 15,-6-1-1-15,6 8-790 0,3 3-157 0</inkml:trace>
  <inkml:trace contextRef="#ctx0" brushRef="#br0" timeOffset="12034.8">4854 9208 1864 0,'0'0'83'0,"0"0"17"16,0 0-80-16,0 0-20 0,0 0 0 0,0 0 0 15,0 0 72-15,-3 2 10 0,3-2 2 0,0 0 1 0,0 0-20 0,0 0-4 16,0 5-1-16,3 3 0 0,0-2-20 0,3-1-4 16,5 0 0-16,-2 1-1 0,0-1-35 0,3 3 0 15,-6 0 0-15,0 0 0 0,0 0 8 0,-3 2-8 16,-3 3 0-16,-3-2 0 0,3 0 0 0,-6 4 0 16,-3 1-8-16,0 3 8 0,-6 2-13 0,-2-2 3 15,-1-1 1-15,-3 1 0 0,0 4 9 0,-3-1-12 16,3-1 12-16,1 0-12 0,-1-5 12 0,3 2 0 15,3-4 0-15,0-1 0 0,6-3 0 0,0-2 0 16,6 0 0-16,0-3 0 0,3-5 0 0,0 0 12 16,15 0 0-16,0-2-1 0,6-1 13 0,3-5 4 15,2 0 0-15,7-2 0 0,0-1 20 0,6 1 5 16,2-4 1-16,4 4 0 0,0 2-5 0,-1 0-1 16,-2 3 0-16,-3-3 0 0,-4 0-38 0,4 2-10 0,9 1 0 0,-7 2 0 15,-2 1-12-15,0 2-5 0,-4 2-1 0,-2 1 0 31,-6 5-110-31,-3 3-23 0,0-3-4 0</inkml:trace>
  <inkml:trace contextRef="#ctx0" brushRef="#br0" timeOffset="12922.01">9705 9895 1587 0,'0'0'70'0,"0"-5"15"0,-3-3-68 0,3 6-17 15,0 2 0-15,0 0 0 0,0 0 64 0,0 0 8 0,0 0 3 0,0 0 0 16,0 0-35-16,6 7-6 0,-3 1-2 0,0 3 0 15,0 5 8-15,0 2 0 0,0 4 1 0,0 4 0 16,0 3 9-16,0 6 2 0,0-4 0 0,-3 9 0 16,3 0-17-16,-3 5-3 0,0 2-1 0,3 4 0 15,-3 1-15-15,0 1-4 0,0-2 0 0,0 2 0 16,0-1-12-16,0-1 9 0,0-4-9 0,-3 4 8 16,3-1-8-16,-3-2 8 0,0-3-8 0,-3-3 8 15,3-5 0-15,-3 0-8 0,0-5 12 0,0-3-4 16,0-3-8-16,1-5 8 0,2-2-8 0,0-6 8 15,0 0-124 1,3-7-26-16</inkml:trace>
  <inkml:trace contextRef="#ctx0" brushRef="#br0" timeOffset="13543.61">9825 9784 1267 0,'5'-2'112'0,"4"-4"-89"16,3 1-23-16,6 0 0 0,0-1 106 0,3-1 17 16,12 1 3-16,-1-2 1 0,4 0-35 0,3 0-6 15,2 1-2-15,1-1 0 0,3 0-30 0,5 0-6 0,1 0-2 0,6 0 0 16,2 3-21-16,4-3-4 15,-4 0-1-15,4 0 0 0,2 0-11 0,4 0-9 0,2 0 12 16,-3 3-12-16,-2-1 9 0,-1-2-9 0,-2-2 0 0,-1 2 9 16,-5-3-9-16,-3 3 0 0,-4 0 9 0,-2 0-9 15,-7 1 0-15,-5 4 0 0,0 3 0 0,-9 0 0 16,-4 0 19-16,-2 0-1 0,-6 3 0 0,0 2 0 16,-3 3-2-16,0 2 0 0,-6 4 0 0,3-1 0 15,-6 3-2-15,0 0-1 0,-3-1 0 0,0 1 0 16,0 5 4-16,-3 1 1 0,0 1 0 0,0 1 0 15,-3 3 25-15,0-1 5 0,3 3 0 0,-6 6 1 16,6 2-31-16,-3 2-6 0,3 1-2 0,-3 2 0 16,3 1 6-16,0-1 2 0,0 3 0 0,3 0 0 15,0 5-5-15,0-2-1 0,3 2 0 0,-3 0 0 0,3 3-3 16,0 0-1-16,0-2 0 0,0-1 0 0,3 3 7 0,0 2 1 16,-3 1 0-16,3-3 0 0,0 0-16 0,0-6 0 15,0 1 0-15,0-3 0 0,3-3 0 0,-3-2 0 16,0-3 0-16,0 0 0 0,-1-3 8 15,-2-2 0-15,0-3-8 0,0-2 12 0,-3-6-12 0,-3-3 8 16,-3-2-8-16,1-2 0 0,-7-4 16 0,0-5-4 16,-6 3 0-16,0-5 0 0,-6-3-2 0,-6-3-1 15,-8-5 0-15,-1 1 0 0,-6-4-23 0,-8-5-5 16,-4 0-1-16,-5 0 0 0,-10 6 8 0,-5-4 0 16,-9 4 1-16,-7 2 0 15,-2 5-12-15,-6 3-2 0,-9 0-1 0,0 6 0 0,2 2 17 0,1 2 9 16,6 1-10-16,6 2 10 0,9 0 0 0,11 0 0 0,10 1 0 0,11 2-839 15,9-1-173-15</inkml:trace>
  <inkml:trace contextRef="#ctx0" brushRef="#br0" timeOffset="14773.51">3687 16854 345 0,'3'-13'15'0,"-3"7"4"0,3-4-19 0,3 2 0 16,0-5 0-16,3 5 0 0,0 0 394 0,5-3 75 15,-2-2 15-15,3 8 4 0,3-1-344 0,0-2-69 16,3 3-14-16,0-3-2 0,5 8 0 0,-2 0 0 15,3 0 0-15,0 13 0 0,0-2-14 0,2 2-2 16,-2 8-1-16,-3 1 0 0,-3 1-6 0,-6 4 0 0,-3-1-1 0,-3 1 0 16,-1 5-13-16,-5-1-2 0,-6 1-1 0,-3 2 0 15,-2 1-8-15,-4-3-2 0,-9 5 0 0,3-6 0 16,3-1-9-16,-6-4 0 0,-3 0 0 0,1-2 0 31,2-5-36-31,0-3 1 0,0-3 0 0,3 0 0 16,0-2-105-16,9-9-22 0,-2-2-4 0,5-2-896 0</inkml:trace>
  <inkml:trace contextRef="#ctx0" brushRef="#br0" timeOffset="14971.77">4193 16743 1555 0,'0'0'138'0,"-6"2"-110"15,0 9-28-15,-3 2 0 16,3 8 216-16,-6 1 39 0,3 4 7 0,0 6 2 15,3 0-151-15,0 5-29 0,-3-3-7 0,9 0-1 0,0 3-19 0,3 1-4 16,6-4-1-16,3-2 0 0,6-1-42 0,6-1-10 16,3-7 0-16,11-2 0 15,4-7-55-15,15-1-10 0,5 0-3 0,10-13-1180 0</inkml:trace>
  <inkml:trace contextRef="#ctx0" brushRef="#br0" timeOffset="15691.78">10822 16462 2361 0,'-3'-2'210'0,"3"2"-168"16,0 0-34-16,0 0-8 0,0 0 80 0,-3 10 13 16,6 4 3-16,-3 4 1 0,0 3-68 0,0 6-13 15,-3 2-4-15,0 5 0 0,3 6 40 0,-3 0 8 16,-3-1 2-16,0 6 0 0,3 0-37 0,-3 0-7 15,3-2-2-15,-3-1 0 0,3-8-16 0,0 6 0 16,0-8 0-16,3-1 0 0,-3-4 0 0,3-6 0 16,0-2 0-16,3-6 0 0,0 0-9 0,0-8-9 0,3 1-2 0,6-9 0 31,0-5-23-31,3-5-5 0,3 0 0 0,-1-9-1 16,4-1-8-16,0-4-2 0,0-5 0 0,0 3 0 15,0 0 25-15,-1 0 5 0,-2 3 1 0,0-1 0 0,0 3 19 0,-3 8 9 0,3 1-8 0,-3 1 8 16,-3 1 0-16,-1 5 19 0,4 3-3 0,-3 5-1 15,0 0 14-15,3 8 3 0,0-3 1 0,3 8 0 16,-3 6-9-16,-1-1-1 0,4 1-1 0,0 2 0 16,3 0-10-16,3 6-3 0,-3-9 0 0,3 6 0 15,-4-3-9-15,1 0 0 0,0-2 0 0,0-1 8 16,-3-2-8-16,0-2 10 0,-1-4-10 0,1-2 10 16,0-3 5-16,0-2 1 0,-6-3 0 0,3-3 0 15,0-5 6-15,-3-2 2 0,-3-3 0 0,-1-6 0 16,1-7 2-16,-3-1 1 0,-3 1 0 0,0-3 0 15,-3-3-13-15,0-5-2 0,-3 2-1 0,0-2 0 16,0 3-75-16,-3-6-14 0,3-5-3 0,-3 0-1194 16</inkml:trace>
  <inkml:trace contextRef="#ctx0" brushRef="#br0" timeOffset="16536.14">8753 10189 691 0,'0'0'61'0,"-6"-3"-49"15,3-2-12-15,3 5 0 16,0 0 300-16,0 0 56 0,0 0 12 0,0 8 3 0,0 3-259 0,0 5-52 16,3 2-11-16,0 3-1 0,0 6 1 0,0-1 1 15,3 3 0-15,-3 3 0 0,0 2-23 0,3-2-5 16,-3 0-1-16,0 0 0 0,0-3-13 0,0 0-8 16,0-5 10-16,0 2-10 0,-3-2 12 0,3-3-3 15,-3-2-1-15,0-3 0 0,3-1-26 0,-6-1-6 16,3-4 0-16,0 1-701 15,-3-3-140-15</inkml:trace>
  <inkml:trace contextRef="#ctx0" brushRef="#br0" timeOffset="16871.49">9092 10279 1659 0,'0'0'73'0,"0"0"16"0,0 0-71 0,0 0-18 0,0 0 0 0,0 0 0 15,0 0 33-15,-3 8 3 0,0 0 1 0,-6 3 0 16,0-1 0-16,-2 1 0 0,-4 2 0 0,0 0 0 16,0 3 20-16,0 0 4 0,-6 2 1 0,3-2 0 15,0 0-26-15,1 3-4 0,-1-3-2 0,3-1 0 16,3 1-30-16,0-2 0 0,0-7 0 0,3 4 0 16,0-3 11-16,0 0-11 0,6-3 12 0,3-5-12 15,0 0 8-15,0 0-8 0,0 0 0 0,0 0 0 16,0 0 0-16,0 0 0 0,0 0 0 0,0 0-12 0,6 3 12 0,0 0-11 15,3-1 11-15,0 1-10 0,0-1 10 16,3 1 0-16,-3 0 0 0,3-1 0 0,0 1 16 0,3 2 6 16,-1-2 1-16,1 2 0 0,0 3-11 0,-3-2-1 15,3-1-1-15,0 0 0 0,-3 3-10 0,3-3 0 16,0 1 0-16,-3-1 0 16,2 0-112-16,1 0-20 0,-6-2-5 0</inkml:trace>
  <inkml:trace contextRef="#ctx0" brushRef="#br0" timeOffset="17048.03">9193 10562 403 0,'0'0'17'0,"-2"-5"5"0,2 5-22 0,0 0 0 0,0 0 0 16,0 0 0-16,0 0 369 0,0 0 70 0,0 0 13 0,0 8 4 16,0 0-327-16,0 5-65 0,0-2-12 0,-3 4-4 15,3 1-23-15,-3 3-5 0,3 2 0 0,-3 0-1 16,3 0-28-16,0 1-6 0,0 1-1 0,0-2 0 31,0 3-161-31,3-5-33 0</inkml:trace>
  <inkml:trace contextRef="#ctx0" brushRef="#br0" timeOffset="17522.55">10750 8734 1612 0,'-9'-16'144'0,"6"11"-116"0,3-1-28 0,-3 1 0 16,3 5 93-16,0 0 13 0,0 0 2 0,0 0 1 15,0 0-68-15,0 8-13 0,-3 0-4 0,3 3 0 16,0-1 9-16,0 6 2 0,0-3 0 0,0 3 0 16,0 0 2-16,0 3 1 0,0-1 0 0,0 1 0 15,0-1-11-15,3 3-3 0,0 3 0 0,-3-3 0 16,3 0-11-16,-3-2-2 0,3 5-1 0,-3 0 0 16,0-3 1-16,0 0 0 0,-3 0 0 0,3 0 0 15,-3-2-95 1,-3-3-20-16,3 0-3 0,-3-3-903 0</inkml:trace>
  <inkml:trace contextRef="#ctx0" brushRef="#br0" timeOffset="17910.43">10979 8641 1843 0,'0'-10'81'0,"0"10"18"0,0 0-79 0,0 0-20 15,0 0 0-15,0 0 0 0,0 0 54 0,0 0 7 16,-3 5 2-16,-3 0 0 0,1 3-50 0,-4 3-13 16,0-1 0-16,-3 1 0 0,3 2 21 0,-3-2-1 15,0-1 0-15,3 1 0 0,0 2-4 0,-3-2-2 16,0-1 0-16,0 1 0 0,4-3-5 0,-4 0-1 0,0 2 0 0,0-4 0 16,3-1-8-16,0 0 8 0,3 1-8 0,0-1 8 15,3-2-8-15,3-3-14 0,0 0 3 0,-3 7 1 16,3-7-9-16,0 6-1 0,0 2-1 0,6-3 0 15,0 3 0-15,3-3 0 0,-3 3 0 0,3-3 0 16,3 1 21-16,0-1-9 0,0 0 9 0,-4 1 0 16,7-1 0-16,-3 0 0 0,3 0 0 0,-3 1 0 15,3-4 12-15,0 4 10 0,-3-1 2 0,3 0 0 16,-4 1 7-16,4-1 1 0,-3 3 1 0,3 0 0 16,0-3-7-16,0 0-2 0,-3 3 0 0,3-2 0 15,0-1-14-15,-3 0-10 0,-1 3 12 0,1-3-12 16,-3 1-16-16,-9-6-9 15,0 0-3-15,0 0-652 0,3 5-132 0</inkml:trace>
  <inkml:trace contextRef="#ctx0" brushRef="#br0" timeOffset="18240.36">11158 8882 1324 0,'9'-13'59'0,"0"8"12"0,0-3-57 0,0 2-14 16,3-2 0-16,0 3 0 0,2 0 181 0,1 2 34 15,-3-2 6-15,0 2 2 0,3 3-141 0,-6 3-28 16,0-3-6-16,-3 5 0 0,0 3-28 0,-6 3-6 16,0-1-1-16,-3 3 0 0,-3 1-5 0,0 2-8 15,-3 2 11-15,-3 1-11 0,-3-1 0 0,0 1 0 16,0-3 0-16,1-3 0 0,2 0 0 0,0 0 0 0,3-2 0 0,0-6 0 15,3 0 8-15,3 1 5 0,3-6 1 0,0 0 0 16,0 0 12-16,12 0 2 0,3-3 1 0,6 0 0 16,-1 3 3-16,10-5 0 0,3 2 0 0,6 1 0 15,-1 2-16-15,4 0-4 0,3 0 0 0,-1 2 0 32,1 1-132-32,5 0-28 0,49 10-4 0,-22-5-2 0</inkml:trace>
  <inkml:trace contextRef="#ctx0" brushRef="#br0" timeOffset="19586.38">18329 12367 460 0,'0'0'20'0,"0"0"5"0,0 0-25 0,0 0 0 0,0 0 0 0,0 0 0 16,-3 5 300-16,3-5 54 0,-3 5 11 0,3 3 3 15,0 0-244-15,0 3-48 0,0-1-9 0,0 3-3 16,0 1-17-16,0 2-4 0,0-1-1 0,0 4 0 0,-3 2-2 0,3 3 0 16,-3 0 0-16,0-3 0 0,0 0 0 0,3 0 0 15,-3 0 0-15,-3-2 0 0,3-1-7 0,0-2-1 16,0 0-1-16,3-3 0 0,-3 1-15 0,0-1-4 15,3-2 0-15,-3-4 0 0,0 4-12 0,3-3 0 16,-3 0 0-16,3-8 0 16,0 0-31-16,0 0-5 0,0 0-2 0,0 0 0 15,0 0-138-15,9-5-28 0</inkml:trace>
  <inkml:trace contextRef="#ctx0" brushRef="#br0" timeOffset="20143.22">18323 12308 806 0,'0'0'72'0,"0"0"-58"0,6-5-14 0,0 0 0 0,-1 2 188 0,4-2 34 0,-3 2 7 0,3-2 2 15,6 0-95-15,-3 2-20 0,6-2-3 0,-3-1-1 16,3 4-42-16,0-3-9 0,5 2-1 0,-2-2-1 15,0-1-40-15,0 4-8 0,3-1-2 0,-1 0 0 16,1 1-9-16,-3-1 0 0,3 3 0 0,-6 0 0 16,0 0 0-16,-3 0 8 0,-1 0-8 0,-2 3 0 15,-3-1 22-15,3 1-1 0,-3-3 0 0,-3 0 0 16,-6 0 13-16,0 0 2 0,0 0 1 0,9 3 0 16,-9-3-11-16,0 0-2 0,3 5-1 0,0 3 0 15,0-3 1-15,0 3 0 0,-3 3 0 0,0-3 0 0,0 2-8 0,3 1 0 16,-3-1-1-16,0 4 0 15,3-4-1-15,0 3 0 0,-3 1 0 0,3-1 0 0,0 0 2 0,0 0 0 16,-3 1 0-16,3 1 0 0,0 1 0 0,0 3 0 16,0-3 0-16,0 2 0 0,3 1-4 0,-3-1 0 15,2 1 0-15,1-1 0 0,3-2-12 0,-3 3 8 16,3-3-8-16,0-1 0 0,-3-1 8 0,0-1-8 16,0-5 0-16,0 2 0 0,-3 1 0 0,-3-3 8 15,0 0-8-15,0 0 0 0,-3 0 0 0,-3 0 9 16,0-3-9-16,-3 3 8 0,-3-3-8 0,0 1 0 15,-3-1 0-15,-2-3 8 0,-1 4-8 0,-3-1 0 16,-3-2 0-16,-3 2 8 0,-2-2-8 0,-1 2 0 0,-3 0 9 16,0 0-9-16,1-2 0 0,2 2 0 15,-3-2 0-15,3 2 8 0,1-2-8 0,2 0 0 0,3 2 8 0,3-2-8 16,0-3 0-16,3 2 0 0,-2-2 0 0,2 0 0 31,6 0-27-31,-3 0-6 0,3-2-2 0,0 2 0 16,6-3-122-16,0 0-25 0,-3 1-5 0</inkml:trace>
  <inkml:trace contextRef="#ctx0" brushRef="#br0" timeOffset="21005.1">18525 12242 2257 0,'0'0'49'0,"0"0"11"0,0 0 1 0,0 0 3 0,0 0-51 16,0 0-13-16,0 0 0 0,0 0 0 0,0 0 0 0,0 0 0 15,0 0 0-15,-3 6 0 0,-3 2 0 0,-3-1 0 16,-3 4 0-16,-3 0 0 0,-3-1 0 0,1 1 0 15,2-1 0-15,-6 1 0 0,0 2 32 0,3-2 3 0,-3-1 1 0,4-2 0 16,2 3 3-16,0-6 1 0,3 3 0 0,6 0 0 16,0-3-28-16,3 1-12 0,3-6 10 0,0 0-10 15,9 2 0-15,0 4 0 0,6-6 0 0,0 2 0 16,5-2 0-16,1 0 0 0,0 0-8 0,3-2 8 16,3-1-13-16,2-2 1 0,-2 2 0 0,0-2 0 31,0-1-13-31,3 1-3 0,-4 0 0 0,-2 0 0 0,3-3 20 0,-3 2 8 0,-3 1-8 0,-3 2 8 15,-4-2 18-15,-5 2 9 0,0 1 1 0,-9 2 1 16,0 0-16-16,0 0-3 0,-12 2-1 0,-3 6 0 16,-2-2-9-16,-7 2 0 0,-6 2 0 0,-3 1 0 15,4-1 0-15,-4 4 12 0,-3-4-12 0,3 1 12 16,1-1 32-16,2 4 6 0,3-7 2 0,0 4 0 16,3-3-21-16,4 0-4 0,2-3-1 0,3 1 0 15,3 1-13-15,3-1-2 0,6-4-1 0,3-2 0 0,0 0-10 16,9 3 0-16,3-3 0 0,3 3 0 0,3-3 0 0,2-3 0 15,4 0 0-15,3 1 0 0,0-1 0 0,0 0-14 16,2 1 3-16,-2-1 1 0,3 1 10 0,0-1-12 16,-1 0 12-16,-2 1-12 0,-3-1 12 0,-3 3-13 15,-3 0 5-15,-3 0 8 0,-3 0 0 0,-6 0 0 16,-6 0 0-16,0 0 0 0,0 0 0 0,-3 5 0 16,-3 3 0-16,-3 0 0 0,-3 0 0 0,-3 0 0 15,-6 0 0-15,0 2 8 0,0-2-8 0,-2 3 0 16,-1 2 0-16,0 0 0 0,-3 1 0 0,3-1 0 15,0-2 0-15,1 4 8 0,-1-4-8 0,3 2 0 16,3 0 0-16,0-2 0 0,3-3 0 0,4 0 0 0,2 0 0 0,3-3 0 16,6-5 0-16,0 0-14 15,0 0 3-15,9 3 1 0,5-3 0 0,1 0 0 16,6-3 0-16,3 0 0 16,0-2-21-16,6-3-4 0,-1 3-1 0,4-3 0 15,3 0 7-15,-3 0 1 0,-1 0 0 0,4 0 0 0,-6 3 28 0,0-3 0 0,-4 5 0 0,-2-2 0 16,-6 2 0-16,-3 1 0 0,-3-1 0 0,-6 3 0 15,-6 0 12-15,0 0 9 0,-6 3 2 0,-6 2 0 16,-3 0 14-16,-9 3 3 0,-3 0 1 0,-2 0 0 16,-7 3-23-16,3-1-5 0,-3-2-1 0,4 3 0 15,-1-3 0-15,3 0 0 0,6 2 0 0,4-2 0 16,5-2-12-16,6 2 0 0,3-3 0 0,6-5 0 16,9 2-154-16,9 1-34 0,38-6-6 15,-2-2-2-15</inkml:trace>
  <inkml:trace contextRef="#ctx0" brushRef="#br0" timeOffset="21484.32">19355 12708 1843 0,'6'-11'164'0,"-3"6"-132"0,3-3-32 0,0 0 0 15,6 0 154-15,-3 0 24 0,6-2 5 0,0 2 1 16,3-5-134-16,0-1-26 0,-3 4-6 0,2-3-1 16,1-1-5-16,-3 1-2 0,0 0 0 0,0 0 0 15,-6-3-27-15,3 3-6 0,-6-1-1 0,0 1 0 31,-3-5-39-31,0 4-8 0,-3-2-1 0,-3 3-1 16,0 0 7-16,-3 2 2 0,-6-2 0 0,3 8 0 0,-6 0 39 0,0 5 8 0,-3-3 1 0,-3 6 1 16,1 2 31-16,2 3 5 0,-6 2 2 0,3 1 0 15,6 0 13-15,0 4 4 0,3 1 0 0,3 0 0 16,3 0-24-16,6 0-4 0,0 2 0 0,6-4-1 16,0-1-11-16,6 0 0 0,6-2 0 0,3-1 0 15,-3-2-19-15,3 0 4 0,-3-5 1 0,2-1 0 0,1-2 1 16,-3 0 0-16,-3 3 0 0,3-6 0 0,-3 3 13 0,0-2 0 15,-7 2 0-15,4-3 0 0,-6 3 31 0,-6 0 2 16,0 0 1-16,0 0 0 0,0 0 25 0,0 0 5 16,0 0 0-16,-3 8 1 0,0 0-1 0,0 0-1 15,-3 3 0-15,3-3 0 0,-5 2-51 0,2 1-12 16,3-1 0-16,0 3-803 16,3 1-163-16</inkml:trace>
  <inkml:trace contextRef="#ctx0" brushRef="#br0" timeOffset="21710.76">19885 12663 1900 0,'0'0'169'0,"-3"-5"-135"0,-3 2-34 0,6 3 0 16,0 0 154-16,0 0 24 0,0 0 5 0,0 0 1 15,-6 0-140-15,0 3-28 0,1-1-6 0,-4 4-1 16,3 2 27-16,-3-1 4 0,-3 4 2 0,0 2 0 15,0 1-34-15,0-4-8 0,0 1 0 0,0 2 0 16,0-2 0-16,-3 2-11 0,4 0 3 0,2-2 0 16,3-1-116-1,0 1-24-15,0-3-4 0,6-3 0 0</inkml:trace>
  <inkml:trace contextRef="#ctx0" brushRef="#br0" timeOffset="21949.2">20326 12499 2548 0,'-3'-8'56'0,"0"0"12"0,3 0 3 0,0 0 0 0,-3 0-57 0,0 0-14 16,3 3 0-16,-3 2 0 0,0-2 50 0,-3 5 7 16,0 0 2-16,-3 3 0 0,-3 2-28 0,0 0-6 15,-3 6-1-15,4-1 0 0,-4 6 4 0,0 3 0 16,0-1 0-16,3 6 0 0,0 0-13 0,6 2-3 15,0-2 0-15,6 0 0 0,3 3-3 0,3-4-1 16,6-1 0-16,6-1 0 0,6-3-8 0,5-2 0 0,10-5-10 16,6-3-883-16,2-3-177 0</inkml:trace>
  <inkml:trace contextRef="#ctx0" brushRef="#br0" timeOffset="23284.96">3958 12091 1717 0,'0'0'76'0,"0"0"16"0,-3-5-74 0,3 5-18 0,0 0 0 0,0 0 0 16,0 0 37-16,0 0 4 0,0 0 1 0,0 0 0 15,0 0 7-15,0 0 2 0,0 0 0 0,3 8 0 16,0 3 11-16,0-1 2 0,-3 6 1 0,0-3 0 16,0 6-9-16,0-1-1 0,0 4-1 0,0 1 0 15,6-1-12-15,-6-1-2 0,0-3-1 0,0 3 0 16,0 1-13-16,3-4-2 0,0-5-1 0,-3 3 0 16,-6 13 7-16,6-18-16 0,0-1 0 15,-6-2-14-15,6 0 0 0,-3 0 0 0,3-8-10 16,0 0-74-16,0 0-14 0,-3 3-3 0,3-3-650 15,0 0-129-15</inkml:trace>
  <inkml:trace contextRef="#ctx0" brushRef="#br0" timeOffset="23870.62">3922 12046 1198 0,'0'0'53'0,"0"0"11"0,0 0-51 0,0 0-13 15,0 0 0-15,0 0 0 0,9-2 84 0,-3-1 15 16,0 1 2-16,3-1 1 0,0 0 27 0,3 1 6 0,-6-1 1 0,5 0 0 16,1-2-46-16,6 2-9 0,0 1-1 0,0-4-1 15,6 1-35-15,0 0-6 0,-1 0-2 0,4-3 0 16,-3 2-21-16,0-2-5 0,0 0-1 0,2 1 0 15,-2 1-9-15,0 1 0 0,-3 0 0 16,3-1 0-16,-4 1 0 0,1 2 0 0,-6-2 0 0,0 2 0 16,0 3 12-16,0 0-2 0,-6 0-1 0,0 0 0 15,-3 0 8-15,-6 0 2 0,0 0 0 0,0 0 0 16,0 0 1-16,6 8 1 0,-3-2 0 0,-3 2 0 16,-3 0-3-16,3 2-1 0,0 1 0 0,-3 2 0 15,0 0-8-15,3 3-1 0,-3 0-8 0,3 2 12 16,0 6-4-16,0 0-8 0,0-3 11 0,3 3-11 15,3 3 0-15,-3-4 0 0,-3 4 0 0,3-3 0 16,3 2 12-16,-3-2-12 0,2 0 12 0,1 0-12 16,-3-3 16-16,0 0-4 0,3 0-1 0,-3-2 0 0,0-1 5 15,-3-2 2-15,3-3 0 0,-3 0 0 0,0 1-1 0,3-4 0 16,-3 1 0-16,0-3 0 0,0 0 2 0,0-8 0 16,-6 5 0-16,6-5 0 0,0 0-5 0,-3 0-1 15,-3 0 0-15,0 0 0 0,0-3-2 0,-2-2-1 16,-4 0 0-16,-3-1 0 0,0-1-10 0,-3-1 0 15,-3 0 9-15,0 0-9 0,-3 0 0 0,-2 0 0 16,2 0 0-16,-3 3-12 0,-3-1 12 0,1 4-12 16,-1-1 12-16,0 3-12 0,3-3 12 0,0 6-8 15,1-3 8-15,2 5-8 0,3-2-8 0,3 2 0 16,3-2-1-16,3 2 0 16,3-2-107-16,9-3-20 0,-6 5-5 0,6-5-1045 0</inkml:trace>
  <inkml:trace contextRef="#ctx0" brushRef="#br0" timeOffset="24610.08">3955 12158 403 0,'-12'0'17'0,"9"-3"5"0,3 0-22 0,-3 1 0 16,0-1 0-16,0 0 0 0,3-2 300 0,3 2 56 15,0-2 12-15,3 3 1 0,0-6-230 0,0 2-47 16,6-2-8-16,0 3-3 0,-1 0-9 0,4-3-1 16,3 0-1-16,0 0 0 0,6 3-38 0,-3-3-7 15,3 0-1-15,-4 0-1 0,4 3-9 0,-3-1-2 16,0 1 0-16,-6 0 0 0,0-1 9 0,-1 4 2 16,-2 2 0-16,-3 0 0 0,-3 2-23 0,-6-2 0 15,3 8 0-15,-3 0 0 0,-6 0 0 0,0 5 8 16,-6 6 0-16,-5-3 0 15,-1 5-29-15,-6 0-6 0,0 0-1 0,-3 0 0 0,-2 1 4 0,5-1 1 0,-3 0 0 0,3-2 0 16,-3-4 23-16,4 1 10 0,2-3-1 16,3 1 0-16,0-4 7 0,6-2 2 0,-3 0 0 0,6-5 0 15,3 2 1-15,6-5 0 0,0 0 0 0,0 0 0 16,3-3-9-16,6-2-2 0,3 0 0 0,3-3 0 16,3-3-8-16,0 3-9 0,6-5 9 0,2 3-13 15,1-1-3-15,3 0 0 0,-3 1 0 0,-1 2 0 16,1 0 0-16,-6 0-1 0,3 0 0 0,-6 3 0 15,3 0 9-15,-7 2 8 0,-2 0-12 0,0 3 12 16,0 3-28-16,-6 0 2 0,0-1 0 16,-3 3 0-16,0 6-6 0,-6-3 0 0,0 0-1 0,-3 5 0 15,0 0 17-15,-3 3 4 0,0-3 1 0,0 6 0 0,0 0 11 16,-2-1 0-16,-1 1 0 0,3-4 8 0,0 1-8 16,0-2 12-16,3-1-4 0,3 0 0 0,0-5-8 0,3 3 0 15,3-6 0-15,3 0 0 0,-6-5 0 16,9 3-13-16,3-6 1 0,0 0 1 0,0-2-5 0,2 0-2 15,1-3 0-15,0 0 0 0,0 0 18 0,-3-3 0 16,3 4 0-16,-3-4 0 0,3 3 24 0,-3 3 1 16,-4-3 1-16,1 5 0 0,-3-2-3 0,-6 5-1 15,0 0 0-15,0 0 0 0,0 0-22 0,-9 5 0 16,-2-2 0-16,-4 5-656 16,0 0-129-16</inkml:trace>
  <inkml:trace contextRef="#ctx0" brushRef="#br0" timeOffset="25832.23">9583 9845 576 0,'0'0'51'0,"0"0"-41"16,0 0-10-16,0 0 0 0,0 0 193 0,0 0 37 15,9-2 7-15,-9 2 2 0,0 0-111 0,0 0-23 16,0 0-4-16,0 0-1 0,0 0-14 0,-6 0-3 15,0 0-1-15,-2 0 0 0,-4 5-19 0,-3-3-4 0,0-2-1 16,-3 6 0-16,0 2-37 0,0 0-7 16,-6 2-2-16,1-5 0 15,-4 6-94-15,3 0-19 0,-3 2-4 0</inkml:trace>
  <inkml:trace contextRef="#ctx0" brushRef="#br0" timeOffset="26064.9">8440 10224 1152 0,'-11'0'51'0,"5"0"10"0,0-3-49 0,-3 3-12 0,3 0 0 0,-3 0 0 16,0 0 150-16,3 3 27 0,-3-3 6 0,3 0 1 16,0 0-84-16,0 0-16 0,0-3-3 0,0 3-1 15,0 0 31-15,0 0 5 0,0 0 2 0,3 0 0 16,-3 0-30-16,0 3-5 0,1-1-2 0,-4 1 0 0,6 2-65 0,-6 0-16 15,-9 3 0-15,6 0 0 16,3 3-112-16,-6 5-24 0,-6-3-4 0,0 3-609 16,-5-3-123-16</inkml:trace>
  <inkml:trace contextRef="#ctx0" brushRef="#br0" timeOffset="26212.05">7003 10713 2394 0,'-21'-3'106'0,"9"1"22"0,-3-1-103 0,0 3-25 0,0 3 0 0,-3 2 0 31,1 0-45-31,-4 3-15 0,-3 3-2 0,3-3-610 0,0 5-121 0</inkml:trace>
  <inkml:trace contextRef="#ctx0" brushRef="#br0" timeOffset="26437.83">5598 11171 1105 0,'-33'8'48'0,"21"-6"12"16,-9 1-48-16,0 0-12 0,-5 2 0 0,2 3 0 15,-3-3 72-15,3 3 13 0,0 3 3 0,1-3 0 0,-4-3-56 0,3 3-12 16,-3 2-1-16,0 1-1 0,1 0-18 0,2 2 0 15,3 0 0-15,0 0 0 0,-3-2-15 0,1 2-6 16,-4-2-2-16,3 2-404 16,-3 3-81-16</inkml:trace>
  <inkml:trace contextRef="#ctx0" brushRef="#br0" timeOffset="26650.57">4333 11761 2145 0,'-9'-6'95'0,"3"6"20"0,0 3-92 0,0 2-23 16,0-2 0-16,0 5 0 0,-3-3 0 0,0 3-16 0,3 0 2 0,-3-3 1 31,3 1-41-31,-3-1-8 0,1 3-2 0,-4-3 0 0,0 1 53 0,0-4 11 0,-3 3 0 0,3 1 0 16,-3-4 56-16,3 4 9 0,-3 2 2 0,3 0 0 15,1 0-43-15,2-1-9 0,-3 4-2 0,6 0-648 16,0-3-129-16</inkml:trace>
  <inkml:trace contextRef="#ctx0" brushRef="#br0" timeOffset="28557.15">11530 11449 1324 0,'0'0'59'0,"0"0"12"0,0 0-57 0,0 0-14 16,0 0 0-16,0 0 0 0,0 0 123 0,0 0 21 15,-6 0 5-15,0 0 1 0,-3 0-54 0,-3 2-10 0,-3 1-2 0,-2-1-1 16,-1 1-55-16,-3 5-12 0,-3-3-1 0,-6 3-1 31,1 0-106-31,-7 3-20 0,-3 2-5 0</inkml:trace>
  <inkml:trace contextRef="#ctx0" brushRef="#br0" timeOffset="28750.83">9458 12166 1832 0,'-29'0'81'0,"17"0"17"0,-3 5-78 0,0 3-20 16,-6 0 0-16,3 2 0 15,-3 1 0-15,1 2-16 0,-1-2 4 0,0 2 0 16,-3-2-12-16,0 2-3 0,-2-3 0 0,-4 6 0 0,-3-3 15 0,3 3 2 16,-5 0 1-16,-1 3-487 15,-3-1-98-15</inkml:trace>
  <inkml:trace contextRef="#ctx0" brushRef="#br0" timeOffset="28900.49">7789 12827 921 0,'-78'11'40'0,"51"-6"10"0,4 0-40 0,-7 0-10 16,-9 1 0-16,0 4 0 0,4 1 295 0,-1 2 57 0,-3 3 11 16,1 3 2-1,-7-4-333-15,9 1-66 0,6 5-14 0,-2-2-2 16,-7-3-108-16,0 2-22 0</inkml:trace>
  <inkml:trace contextRef="#ctx0" brushRef="#br0" timeOffset="29102.97">6145 13526 1440 0,'-35'5'64'0,"17"-3"12"0,-3 6-60 0,-3-2-16 0,-6 2 0 0,1 2 0 15,-4 3 135-15,0 3 24 0,0 0 5 0,-2 0 0 16,-4-3-164-1,3 1-23-15,7-1-9 0,2 0-3 0,0 0 52 0,0-2 11 0,3-1 1 0,1 1 1 16,2-3-30-16,0 2 0 0,-3 1 0 0,3 0 0 16,0-3-45-16,4 2-9 15,-1-2-2-15,3 0 0 0,3-3-9 0,3 1-3 0,-9-1 0 16,18-5 0-16</inkml:trace>
  <inkml:trace contextRef="#ctx0" brushRef="#br0" timeOffset="29780.56">3859 12152 738 0,'6'-5'32'0,"-3"2"8"0,-3-2-32 0,3 2-8 15,0 1 0-15,-3-1 0 0,3-2 15 0,0 0 1 16,0-1 1-16,3 4 0 0,-3-6 9 0,0 5 2 16,0-2 0-16,0 2 0 0,0-2 25 0,-3 2 6 0,3-2 1 0,-3 5 0 15,0 0 31-15,0 0 6 0,0 0 2 0,0 0 0 16,0 0-29-16,0 0-6 0,0 0 0 0,0 0-1 15,-3 8-38-15,0 2-7 0,3-2-2 0,0 3 0 16,-3 0 0-16,-3 2 0 0,6 0 0 0,-3 5 0 16,0 1 9-16,0 5 2 0,3-3 0 0,-3 5 0 15,3-2-11-15,-6 5-1 0,3 0-1 0,0 1 0 16,3 1 3-16,-6 4 1 0,3 2 0 0,1-3 0 31,-1 3-40-31,0 0-8 0,0 0-2 0,0 0 0 16,0-2 4-16,0-1 1 0,6-2 0 0,-3 0 0 0,0-1-89 15,0-4-17-15,3 2-4 0</inkml:trace>
  <inkml:trace contextRef="#ctx0" brushRef="#br0" timeOffset="29991.65">3821 13338 1382 0,'0'0'123'0,"-3"8"-99"15,0-3-24-15,0 3 0 0,3 2 65 0,-3 4 8 16,3 2 2-16,-3-1 0 16,3 1-75-16,-3 3-27 0,3-3 1 0,0 2 0 0,0 1 26 0,0-1 8 15,0 1 0-15,3-1 0 0,-3 1 0 0,3-1 1 16,0-2 0-16,-3 0 0 0,3 0-9 0,-3 0 0 16,3-3 0-16</inkml:trace>
  <inkml:trace contextRef="#ctx0" brushRef="#br0" timeOffset="30169.25">3726 13912 1612 0,'0'0'144'0,"0"5"-116"0,-3 0-28 0,3-5 0 16,0 0 64-16,3 3 8 0,0 5 0 0,-3-8 1 16,5 3-60-16,1-1-13 0,0-2 0 0,3 0 0 15,-3 0 0-15,3-2 0 0,3 2 0 0,-3-3 0 16,0 0-56-1,3 1-5-15,0-1-2 0,-3 3 0 0,-3 0-101 0,3 3-21 0</inkml:trace>
  <inkml:trace contextRef="#ctx0" brushRef="#br0" timeOffset="30388.57">4071 13973 1594 0,'6'0'35'0,"3"0"7"0,3-3 2 0,2 0 1 0,1 1-36 16,0-1-9-16,0 0 0 0,6 3 0 0,-3-2 13 0,3-1 1 15,-3 3 0-15,2 0 0 16,1 0-38-16,0 3-7 0,0-3-1 0,3 2-1 16,-1 1-11-16,-2 0-3 0,3-3 0 0,-3 0 0 15,3 0 7-15,3-3 2 0,-1 0 0 0,-2 1 0 0,3-1 38 0,-3 0 0 16,3-2 0-16,-1 0 0 0,4 0 0 0,-3-1 0 16,0 1 12-16,-1 0-4 15,4-3-97-15,-3 5-20 0,21-5-4 0,-7 8-1 0</inkml:trace>
  <inkml:trace contextRef="#ctx0" brushRef="#br0" timeOffset="30521.59">5169 13922 806 0,'9'-2'72'0,"0"2"-58"0,0 0-14 0,3-3 0 16,3 0 185-16,-3 1 35 0,0-1 6 0,2 1 2 15,7-1-128-15,-6 0-24 0,-3-2-6 0,6 2-1 16,3 1-49-16,0-1-9 0,-4-2-3 0,1 2 0 31,3 0-31-31,-3 1-6 0,-3 2-2 0,0 0 0 16,0 2-61-16,0 1-12 0,2 0-2 0,-5-1-584 0</inkml:trace>
  <inkml:trace contextRef="#ctx0" brushRef="#br0" timeOffset="30658.99">5797 13848 979 0,'12'-5'43'0,"-6"2"9"0,0 3-41 0,3-2-11 16,3-1 0-16,0-2 0 15,3 2 123-15,0-2 22 0,-1 5 5 0,4 0 1 0,3-3-134 0,0 1-26 16,0 2-6-16,0 2-426 15,-1 1-86-15</inkml:trace>
  <inkml:trace contextRef="#ctx0" brushRef="#br0" timeOffset="30808.91">6169 13880 770 0,'0'0'34'0,"0"0"7"0,0 0-33 0,-6 0-8 16,0-3 0-16,0 1 0 0,6 2 68 0,-3-3 12 15,-2-2 3-15,5 5 0 0,0-5-14 0,-3-1-2 16,0-2-1-16,0 3 0 0,3-3-9 0,0 0-1 0,0-2-1 0,3-1 0 15,-3 0-36-15,0-2-7 0,6 0-2 0,-4 0-462 16,1-3-92-16</inkml:trace>
  <inkml:trace contextRef="#ctx0" brushRef="#br0" timeOffset="31016.53">6169 13160 748 0,'0'-21'33'0,"-3"8"7"0,3-3-32 0,-3 0-8 0,0-5 0 0,3 0 0 15,0-3 49-15,0-2 8 0,0-3 2 0,-3-1 0 16,6 1-59-16,-3-5-22 0,-3 0 1 0,0-1 0 16,3-5 8-16,0 3 1 0,-3 0 1 0,0 0 0 15,0 0 19-15,1 3 4 0,-1-1 1 0,-3 4 0 16,0 2 32-16,-3 2 7 0,3-2 0 0,-3 5 1 0,3-2-18 16,3 2-4-16,0 0-1 0,0 3 0 15,0-3-16-15,3 3-3 0,0-3-1 0,0 3-550 16</inkml:trace>
  <inkml:trace contextRef="#ctx0" brushRef="#br0" timeOffset="31107.44">6125 11957 403 0,'0'-14'36'0,"0"6"-36"16,-3 0 0-16,0 0 0 0,0-2 128 0,-3-1 18 15,3 1 4-15,0-1 1 0,0-2-110 0,-3 2-21 16,3 1-5-16,0-1-304 16,0 1-61-16</inkml:trace>
  <inkml:trace contextRef="#ctx0" brushRef="#br0" timeOffset="31271.75">6012 11734 633 0,'0'0'56'0,"0"0"-44"0,-3-5-12 0,3 5 0 15,0 0 284-15,0 0 54 0,-3-3 11 0,0-2 3 16,0 2-240-16,0-2-47 0,-6 2-9 0,3 1-3 16,-3 2-34-16,-3 0-7 0,0 0-2 0,0 0 0 31,-9 2-82-31,3 1-17 0,1 5-3 0,-1-3-761 0</inkml:trace>
  <inkml:trace contextRef="#ctx0" brushRef="#br0" timeOffset="31506.18">4824 11845 460 0,'-18'3'41'0,"-3"0"-33"15,-3-3-8-15,-2 5 0 0,-4-2 110 0,-3 2 20 16,0 0 4-16,-5 3 1 0,5-3-90 0,-3 1-17 15,0-1-4-15,4 3-1 0,-1-3-13 0,0 3-2 16,3-3-8-16,1 1 12 16,-1-1-32-16,0-2-6 0,3-1-2 0,1-2 0 0,-4 0 93 15,0 0 19-15,0-2 3 0,1-1 1 0,-1 0 50 0,6-2 10 16,0 0 3-16,3 0 0 0,6-1-50 0,1 1-9 16,-1 2-3-16,6-2 0 15,0 0-126-15,3 2-26 0,0 3-5 0</inkml:trace>
  <inkml:trace contextRef="#ctx0" brushRef="#br0" timeOffset="32218.29">4684 12300 979 0,'0'0'43'0,"-3"-5"9"0,-3 0-41 0,6 0-11 16,0-1 0-16,0 6 0 0,0 0 260 0,9-2 51 15,0-6 9-15,0 5-804 16,3 0-162-16</inkml:trace>
  <inkml:trace contextRef="#ctx0" brushRef="#br0" timeOffset="32474.15">5392 12171 864 0,'-9'-5'38'0,"7"5"8"0,-1-3-37 0,-3 0-9 0,3 3 0 0,3-2 0 16,0 2 312-16,3 0 60 0,0-3 12 0,0 0 2 16,2 1-311-16,1 2-63 0,0 0-12 0,0 0 0 15,3 0-138 1,0-3-26-16,12 6-4 0,-9-3-2 0</inkml:trace>
  <inkml:trace contextRef="#ctx0" brushRef="#br0" timeOffset="32619.43">5791 12099 2109 0,'0'0'46'0,"0"0"10"0,0 0 1 0,0 0 3 0,0 0-48 0,0 0-12 16,-6-8 0-16,6 8 0 16,0 0-121-16,0 0-27 0</inkml:trace>
  <inkml:trace contextRef="#ctx0" brushRef="#br0" timeOffset="32955.71">4175 12930 1324 0,'0'0'59'0,"0"0"12"0,0 0-57 0,0 0-14 0,0 0 0 0,3-5 0 16,0 0 192-16,-3 5 36 0,0 0 8 0,0 0 0 15,6-6-150-15,3 4-30 0,-6-1-7 0,-3 3-1 0,9-3-31 16,0 1-6-16,0 2-2 0,0 0 0 16,2 0-168-16,-2 0-33 0,18 0-8 0,-9-3 0 0</inkml:trace>
  <inkml:trace contextRef="#ctx0" brushRef="#br0" timeOffset="33112.82">4901 12769 2127 0,'3'-8'94'0,"-3"5"20"0,0 1-91 0,0-1-23 15,-3 0 0-15,6 1 0 0,-3 2 0 0,0 0 0 0,0 0 0 0,0 0 0 32,0 0-138-32,0 0-32 0</inkml:trace>
  <inkml:trace contextRef="#ctx0" brushRef="#br0" timeOffset="33333.37">5553 12750 691 0,'0'0'61'16,"0"0"-49"-16,0 0-12 0,0 0 0 0,0 0 189 0,0 0 35 16,0 0 8-16,0 0-773 15</inkml:trace>
  <inkml:trace contextRef="#ctx0" brushRef="#br0" timeOffset="33483.25">5884 12726 403 0,'3'-2'36'0,"-1"-1"-36"15,1 1 0-15,0-4 0 0,6 4 323 0,-3-1 57 16,0 3 12-16,-3 0-967 0</inkml:trace>
  <inkml:trace contextRef="#ctx0" brushRef="#br0" timeOffset="33772.98">4127 13510 1267 0,'-15'-8'56'0,"15"8"12"0,-2-6-55 0,2 6-13 16,-3-5 0-16,3 5 0 0,5-5 229 0,-2 0 43 16,6-1 9-16,-3 1 2 0,6 0-247 0,-3-1-48 15,3 1-11-15,-3 0-1 16,0 2-69-16,0 0-14 0,0 3-2 0</inkml:trace>
  <inkml:trace contextRef="#ctx0" brushRef="#br0" timeOffset="33943.83">5202 13250 1843 0,'0'0'164'0,"0"0"-132"0,0 0-32 0,0 0 0 32,0 0-36-32,0 0-13 0,0 0-3 0,0 0-715 0</inkml:trace>
  <inkml:trace contextRef="#ctx0" brushRef="#br0" timeOffset="34111.94">5836 13179 1036 0,'-6'-3'92'0,"3"3"-73"15,-3-2-19-15,6 2 0 0,0 0 194 0,0 0 35 16,0 0 7-16,0 0-686 16,0 0-138-16</inkml:trace>
  <inkml:trace contextRef="#ctx0" brushRef="#br0" timeOffset="34367.61">4470 13727 2178 0,'-15'-11'96'0,"12"8"20"0,3 3-92 0,0 0-24 0,-3-5 0 0,9 0 0 31,3-1-29-31,6 1-11 0,5-3-1 0,7 0-1 16,-3 0-72-16,6 0-14 0,29-7-4 0,-14 4 0 0</inkml:trace>
  <inkml:trace contextRef="#ctx0" brushRef="#br0" timeOffset="34545.43">5639 13600 2570 0,'0'0'114'0,"0"0"23"0,3-8-109 0,0 0-28 15,3-3 0-15,-3 6 0 0,-3 5 12 0,3-8-2 16,6 3-1-16,-9 5 0 15,0 0-159-15,6-3-32 0,9 6-6 0,-15-3-2 0</inkml:trace>
  <inkml:trace contextRef="#ctx0" brushRef="#br0" timeOffset="42452.78">8348 14060 460 0,'0'0'41'0,"0"0"-33"16,0 0-8-16,0 0 0 0,6-3 120 0,-6 3 21 15,6-8 5-15,-6 8 1 0,6-2-70 0,0-4-13 16,0 1-4-16,0 3 0 0,3-1 0 0,-3 0 0 16,3-2 0-16,-3 5 0 0,3-3 5 0,-1 3 1 15,1-2 0-15,3 2 0 0,0 0-17 0,0 0-3 16,3 0-1-16,-3 0 0 0,0 0-20 0,0 5-4 15,3-2-1-15,2-1 0 0,1 4-12 0,0-1-8 16,0 3 8-16,-3 2-8 0,0-2 0 0,-3 3 0 0,-3-3-10 0,0 2 10 16,0 4-15-16,-4-1 4 0,-5-3 1 0,3 4 0 15,-3-1 10-15,-3 0 0 0,-2-2 0 0,-1-1-8 16,0 3 8-16,0-2 16 0,-6 0-4 0,3 2-1 16,-3-3 22-16,-3 1 5 0,3 0 1 0,-3-1 0 15,3-2-24-15,-3 3-5 0,1-1-1 0,-4 1 0 16,3-3-9-16,0 0 0 0,-3-3 0 0,6 3 0 15,-3 0 0-15,0-3 0 0,4 1 0 0,2-4 0 16,0 3-20-16,3 1-2 0,0-4-1 0,0 1 0 16,6-3-120-16,0 0-24 0,0 0-5 0</inkml:trace>
  <inkml:trace contextRef="#ctx0" brushRef="#br0" timeOffset="43043.78">8741 14044 460 0,'0'0'41'0,"0"0"-33"0,0 0-8 0,0 0 0 16,0 0 104-16,0 0 20 0,0 0 3 0,3-5 1 15,3 0-71-15,-3-1-13 0,-3 6-4 0,3-5 0 16,0 0-24-16,-3 5-4 0,0 0-2 0,0 0 0 16,0 0 4-16,0 0 1 0,0 0 0 0,0 0 0 15,0 0 28-15,0 0 5 0,0 0 2 0,0 0 0 16,-6-3-5-16,0 3-1 0,3 0 0 0,-3 0 0 16,0 3 12-16,0-1 1 0,0 1 1 0,0-3 0 15,6 0-1-15,-3 8 0 0,-6-3 0 0,3 0 0 16,3 1-23-16,0 2-5 0,-3-3-1 0,4 3 0 0,-4 0-10 0,3 2-2 15,3-2-1-15,-6 3 0 0,3 0 7 0,0-1 2 16,0 1 0-16,0 2 0 0,0-2 7 0,-3 2 1 16,6-3 1-16,0 1 0 0,0-1-5 0,0 4-2 15,0-4 0-15,3 1 0 0,0 2-5 0,0-5-1 16,3 3 0-16,-3-1 0 0,3 1-4 0,3-3 0 16,-1 0-1-16,1 0 0 0,6-3-4 0,-3 3-1 15,3-3 0-15,3-2 0 0,0-1-2 0,3-2-8 16,-1-2 12-16,1-1-4 0,6 0-8 0,0-2 0 15,0 3 0-15,-1-4-758 16,1-2-146-16</inkml:trace>
  <inkml:trace contextRef="#ctx0" brushRef="#br0" timeOffset="44471.37">8887 14168 288 0,'0'0'25'0,"0"0"-25"0,0 0 0 0,0 0 0 15,0 0 217-15,0 0 39 0,0 0 7 0,0 0 1 16,6 0-121-16,6 0-25 0,-3 0-5 0,3 0-1 15,-1 0-28-15,1-2-7 0,3-1-1 0,6 1 0 0,-3-4-30 0,3 1-6 16,3 2-2-16,-4-2 0 0,1 2-20 0,0-2-4 16,0 2-1-16,-3 1 0 0,0-4-21 0,-6 4-5 15,0-1-1-15,-1 1-906 16</inkml:trace>
  <inkml:trace contextRef="#ctx0" brushRef="#br0" timeOffset="45246.18">9363 14039 1670 0,'0'0'148'0,"0"0"-118"0,0 0-30 0,0 0 0 16,9-3 53-16,0 3 5 0,0 0 1 0,0 0 0 15,0 5-22-15,0-2-4 0,-3 2-1 0,3 1 0 16,0-1 15-16,-1 3 2 0,-2 0 1 0,3 2 0 16,0 1-36-16,0 2-14 0,0-2 11 0,0-1-11 15,0 1 8-15,-3 2-8 0,3-2 0 0,0-1 9 16,0 1-9-16,-3 0 0 0,3-4 0 0,-3 1 8 16,0-2-8-16,-1-1 0 0,-5-5 9 0,6 3-9 15,-6-3 11-15,0 0-3 0,0 0 0 0,6-6 0 16,0 4 0-16,0-6-8 0,0 0 12 0,0-3-4 15,-3 1-8-15,3 2 0 0,0-5 9 0,-3-1-9 16,0-2 0-16,0 1 0 0,0-1-12 0,0-3 4 16,3 3 0-16,-3 3 0 0,-3-3 0 0,3 6 0 0,0-1 8 0,-3 0 0 15,0 1 0-15,3 5-8 16,-3-3 8-16,0 5 0 0,0 3 10 0,0 0-10 0,0 0 15 0,0 0-3 16,0 0-1-16,0 0 0 0,0 0-3 0,0 0-8 15,0 0 12-15,0 0-4 0,0 0 0 0,6 3 0 16,0 2 0-16,3-2 0 0,-3 2 1 0,0 3 0 15,0-3 0-15,-4 0 0 0,4 3-1 0,3 0-8 16,-6 0 12-16,6 0-4 0,-3 0 0 0,0 0 0 16,3 0 0-16,0 0 0 0,-3 0 0 0,3-3 0 15,0 0 0-15,0 1 0 0,3-4 1 0,0 4 0 0,0-6 0 0,-1 2 0 16,1-2-9-16,-3 0 10 0,3 0-10 0,0 0 10 16,0-2-10-16,0 2 0 0,0-6 9 0,0 4-9 15,0-4 0-15,0 1 9 0,-1 0-9 0,4-3 0 16,-3-3 9-16,0 3-9 0,-3 0 0 0,-3-2 9 15,0 2-9-15,0-3 0 0,0 1 9 0,-3-1-9 16,-3 3 0-16,3-2 0 0,-3-1 0 0,0 3 8 16,-3 0-8-16,3 3 0 0,-6-3 8 0,0 5-8 15,0 1 0-15,-3 2 0 0,-3-3 0 0,3 3 0 16,-3 0 0-16,0 5 0 0,-2 1 0 0,2-1-8 16,3 5 8-16,0-2 0 0,-3 3 0 0,0 2-8 15,3 0 8-15,0 1 0 0,0-1 10 0,3 0-10 16,0 3 13-16,6 0-3 0,0-3-1 0,0 0 0 15,3 3-9-15,0-3 0 0,6 1 0 0,0-1 0 16,-3-3 28-16,6 4 4 0,0-4 1 0,3-2 0 0,0 0-25 16,2-3-8-16,1 1 0 0,3 2 0 0,0-6 0 0,3 1 0 15,-3-3 0-15,2 0 0 0,1-3-21 0,0 1-2 16,0-4 0-16,-3 4 0 16,3-4-169-16,-4-2-33 0</inkml:trace>
  <inkml:trace contextRef="#ctx0" brushRef="#br0" timeOffset="45515">10441 13954 864 0,'0'0'76'0,"-6"-3"-60"16,-3-2-16-16,3 5 0 0,6 0 166 0,-6-2 30 0,-3 2 7 15,0 0 1-15,0 0-143 0,6 0-28 0,-6 2-5 0,3 1-2 16,0-1 34-16,-3 1 6 0,-3 2 2 0,4 1 0 15,-4 2-19-15,3 0-3 0,0 2-1 0,0 1 0 16,-3-3-5-16,3 5 0 0,-3 0-1 0,3 0 0 16,0 1 4-16,6-1 1 0,-3 3 0 0,3-6 0 15,0 4-13-15,3-1-3 0,0 0 0 0,3 0 0 16,6 0-16-16,0-2-3 0,3 0-1 0,0-1 0 16,6-2-8-16,0 0 8 0,0-3-8 0,2 1 8 15,4-6-63-15,3 0-13 16,3 0-2-16</inkml:trace>
  <inkml:trace contextRef="#ctx0" brushRef="#br0" timeOffset="46497.62">10527 14444 403 0,'0'0'36'0,"-3"0"-36"16,0-3 0-16,3 3 0 0,0 0 328 0,0 0 60 0,0 0 11 0,0 0 2 15,9-3-319-15,0-2-64 0,0-3-18 0,0 3 0 16,3 0 8-16,-3-1-8 0,2-2 0 0,1 3 0 16,-3-3-9-16,3 3-9 0,-3-1-2 0,0-1 0 15,0-1 10-15,0 0 2 0,0-3 0 0,0 0 0 16,0 1 8-16,0-1 0 0,-3 1 0 0,-3-1 0 16,6 1 0-16,-4 2 0 0,1-3 10 0,-3 3-10 15,-3-2 16-15,3 2-4 0,-3 0 0 0,0 2 0 16,-3 1-2-16,0 0-1 0,3 5 0 0,-3-3 0 15,-2 0-9-15,-1 3 0 0,-3 0 0 0,3 0 8 16,0 3-8-16,-3 0 0 0,3-1 0 0,0 4 0 16,0-1 0-16,0 0 0 0,0 3 0 0,3-2 0 15,0 1 0-15,0-1-11 0,3-6 11 0,0 0-8 16,3 8 8-16,3-3 0 0,0 0 0 0,0 1 0 0,3-1 0 16,0 0 0-16,0-5 0 0,0 0 0 0,0 3-8 0,2-3 8 15,1 0-8-15,0 2 8 0,0-2 0 0,-3 3 0 16,0-3 0-16,0 0 0 0,0 0 0 0,-3 3 0 15,-6-3 0-15,6 2 0 0,-3 4 26 0,-3-6 4 16,0 0 1-16,3 8 0 0,0 0 12 0,-6-3 2 16,0 3 1-16,0-3 0 0,0 3-2 0,3-8 0 15,-3 5 0-15,3 1 0 0,-3-1-18 0,3 0-4 16,3 0-1-16,0 1 0 0,-3-6-21 0,6 2 0 16,-6-2 0-16,6 3-696 15,0 0-135-15</inkml:trace>
  <inkml:trace contextRef="#ctx0" brushRef="#br0" timeOffset="46735.91">10950 14372 1792 0,'0'0'40'0,"0"0"8"0,0 0 1 0,0 0 1 0,0 0-40 0,0 0-10 0,0 0 0 0,0 0 0 16,0 0 66-16,0 0 11 0,9 0 3 0,-9 0 0 15,6 5-12-15,-1 1-1 0,1-1-1 0,-6 3 0 16,3 3-35-16,-6-3-7 0,0 2-2 0,0 1 0 16,-2-3 2-16,-1 2 1 0,-3-2 0 0,0 3 0 15,3-1-42-15,-3 1-9 0,0-3-2 0,3 0 0 16,3 0-92-16,0-6-20 0,3-2-3 0,0 0-1 0</inkml:trace>
  <inkml:trace contextRef="#ctx0" brushRef="#br0" timeOffset="47014.21">11244 14311 979 0,'0'0'87'0,"0"0"-70"15,-3-5-17-15,3 5 0 0,0 0 112 0,0 0 18 0,-6-3 4 16,0 1 1-16,6 2-15 0,-6 0-2 0,1 0-1 0,-4 0 0 15,0 2-11-15,3 4-2 0,-3 2-1 0,-3 0 0 16,3-1-26-16,0 4-5 0,0-3 0 0,0 5-1 16,3 0-19-16,-3-2-4 0,6 2-1 0,0 1 0 15,0-1-15-15,3-3-4 0,3 4 0 0,0-4 0 16,6-2-18-16,3 3-10 0,3-6 10 0,6 3-10 16,3-3 8-16,2-2-8 0,1-3 0 0,3-3 9 31,6 1-129-31,2-4-25 0</inkml:trace>
  <inkml:trace contextRef="#ctx0" brushRef="#br0" timeOffset="47857.84">8318 13907 1209 0,'0'0'108'0,"0"0"-87"16,0 0-21-16,3-6 0 0,0 1 90 0,0 0 14 0,3 2 2 0,0-2 1 15,3-1-71-15,3 1-15 0,0 0-2 0,3 0-1 16,0-1 32-16,6 1 6 0,-1 2 2 0,4 1 0 16,3-4-11-16,3 4-3 0,2-1 0 0,4 0 0 15,3-2-32-15,-3 0-12 0,2 2 9 0,4 1-9 16,6-1 14-16,-1-2-2 0,4 2-1 0,5 0 0 16,1-5-11-16,5 3 0 0,-2 0 0 0,3-3 8 15,-1 0-8-15,6-3 0 0,-2 3 9 0,2-2-9 16,-5-1 0-16,-4 3 0 0,1-2 0 0,-6 2 8 15,-4 0-8-15,1 0 0 0,-7 3 0 0,1-1 0 16,-3 1-12-16,-4 5 0 0,-5-3 0 0,-6 1 0 31,-3 2-26-31,-3 0-6 0,-4 0 0 0,-2 0-1 0,-3 2-22 0,0 1-4 0,-6 0-1 0,-6-3 0 16,0 0-92-16,0 0-18 0</inkml:trace>
  <inkml:trace contextRef="#ctx0" brushRef="#br0" timeOffset="48158.63">10054 13563 1382 0,'0'0'123'0,"-3"0"-99"15,-3 0-24-15,6 0 0 0,0 0 46 0,0 0 4 16,0 0 1-16,0 0 0 0,0 0-18 0,0 0-3 15,0 0-1-15,9 2 0 0,3 1 35 0,-3-1 6 16,5 4 2-16,-2-1 0 0,3 3-31 0,0-3-5 0,-3 1-2 0,3 2 0 16,0-1-6-16,-3 1 0 15,3-2-1-15,-4 4 0 0,1-2 7 0,0 3 2 0,0-3 0 0,-3 2 0 16,0 1-12-16,0-1-3 0,-3 1 0 0,0 0 0 16,0-1-10-16,-3 1-3 0,0-1 0 0,-3 1 0 15,-3-3-16-15,-3 5-4 0,0-2-1 0,-3-1 0 31,0 1-177-31,0-1-35 0</inkml:trace>
  <inkml:trace contextRef="#ctx0" brushRef="#br0" timeOffset="48811.38">10890 13507 864 0,'3'-8'76'0,"0"5"-60"0,0-2-16 0,0 2 0 0,3-4 116 0,0 1 20 16,-3 1 4-16,6 0 0 0,0-1-46 0,0 4-10 16,3-6-1-16,0 5-1 0,-1-2 14 0,4 0 4 15,-3-1 0-15,3 4 0 0,0-1-58 16,3-2-11-16,-3 2-3 0,0 0 0 0,-1-2-20 0,-2 2-8 15,0 1 0-15,0-1 0 16,-3 1-63-16,0 2-18 0,-3-3-4 0,0 0-1 0</inkml:trace>
  <inkml:trace contextRef="#ctx0" brushRef="#br0" timeOffset="48968.35">11027 13491 1998 0,'0'0'44'0,"0"0"8"0,3 8 3 0,-3 0 1 0,3 0-44 0,0 0-12 0,0 0 0 0,3 0 0 16,0 0 61-16,0 2 11 0,0 1 1 0,3-3 1 16,-3 2-34-16,3 1-8 0,-3 2 0 0,-1 0-1 15,-2 1-115-15,0 2-24 0</inkml:trace>
  <inkml:trace contextRef="#ctx0" brushRef="#br0" timeOffset="51018.99">12241 13817 1548 0,'-8'-6'68'0,"8"4"15"0,0-1-67 0,0-2-16 16,-3-1 0-16,3 4 0 0,0-1 110 0,3-2 18 15,-3 5 4-15,0 0 1 0,0 0-57 0,0 0-12 16,0 0-3-16,0 0 0 0,0 0-25 0,3 8-4 16,-3 0-2-16,3 2 0 0,-3 1 12 0,-3 5 2 15,0 0 1-15,3 2 0 0,-3 3-25 0,0-2-4 16,-3 2-2-16,3-3 0 0,3 1-5 0,-3 2-1 16,0-2 0-16,0-3 0 0,0-1-8 0,3-1 0 0,-3-6 0 0,3 2 8 15,0-2-8-15,0-8 0 0,3 5 0 16,-3-5 0-16,0 0 0 0,9 0 0 0,0-2 0 0,0-1 0 15,2-2-15-15,1 0 2 0,0-3 0 0,3-3 0 32,0 0-27-32,3 1-4 0,-3-3-2 0,0-1 0 15,0 4 13-15,-4 2 2 0,4-5 1 0,-3 5 0 0,0 2 20 0,0 1 10 0,0 0-10 0,-3 2 10 16,3 3 0-16,0 0 0 0,-3 3-8 0,3-1 8 16,-4 4 0-16,4-1 8 0,3 3 0 0,3 0-8 15,-3 0 13-15,3 0-4 0,-3-3-1 0,3 3 0 16,2 0-8-16,1 0 10 0,-3-5-10 0,0 2 10 15,3 0-10-15,0-2 0 0,-6-3 0 0,-1 0 0 16,1 0 0-16,0 0 0 0,-3-3 0 0,-3-2 8 16,0 0 1-16,-3-1 0 0,-3-2 0 0,0 0 0 0,-3-5 15 15,3 3 2-15,-6-6 1 0,3 2 0 0,-3 1-14 0,0-5-2 16,0-1-1-16,3-2 0 0,-3 3-21 0,0-4-4 16,0 4-1-16,0-1 0 15,-3 1-36-15,6-1-8 0,-3 3-2 0,3-2-624 16,0 2-125-16</inkml:trace>
  <inkml:trace contextRef="#ctx0" brushRef="#br0" timeOffset="51739.15">12941 13920 633 0,'0'0'56'0,"0"0"-44"0,0 0-12 0,0 0 0 15,-3-6 212-15,3 6 41 0,0 0 8 0,0 0 2 16,0-5-115-16,3 0-24 0,0 0-4 0,3-1 0 16,3 4-32-16,0-1-5 0,3 0-2 0,6-2 0 15,-4 2-48-15,7 1-9 0,-3-6-3 0,3 3 0 16,0-3-94-16,3 2-19 16,-4-2-4-16</inkml:trace>
  <inkml:trace contextRef="#ctx0" brushRef="#br0" timeOffset="52362.05">13304 13745 1695 0,'0'0'75'0,"0"0"16"0,0 0-73 0,0 0-18 15,3 8 0-15,3 0 0 0,-3 0 32 0,3 0 4 16,0 0 0-16,0 2 0 0,3 1 52 0,-3 0 12 0,3-1 1 0,0 3 1 15,0 1-41-15,-1-1-8 0,1 0-1 0,3-2-1 16,-3-1-36-16,0-4-7 0,-3-1-8 0,3 3 11 16,-3-3-11-16,0-2 0 0,0-3 9 0,0 0-9 15,-6 0 0-15,6 0 8 0,-6 0-8 0,6-6 0 16,0 1 0-16,0-3 0 0,0-2 0 0,0-1-12 16,-3 0 12-16,3-2-13 0,-4 0 5 0,4 0 8 15,0-3 0-15,3 3 0 0,-3-1 0 0,-3 1 0 16,3 3 0-16,-3-1 0 0,-3 0 0 0,3 3 0 15,0 1 0-15,0 1 0 0,0 1 0 0,-3 0 0 16,0 5 16-16,0 0 10 0,0 0 2 0,0 0 1 16,0 0-19-16,9 0-10 0,-3 0 10 0,3 5-10 15,-3 0 14-15,3 1-3 0,0 1-1 0,0-1 0 0,0-1-10 0,0 6 0 16,-1-3 0-16,1 0 0 0,3 2 0 0,-3-2 0 16,3 3 0-16,0-3 0 0,0-1 0 0,0 1 0 15,0-2 0-15,3-1 0 0,-3 0 0 0,2-2 0 16,-2 0 0-16,3-1 0 0,-3-2 0 0,0-2 0 15,0 2 0-15,0-6 0 0,0 4 0 0,-3-1 0 16,3-2 9-16,-4-3-9 0,1 2 0 0,0-1 9 16,-3-1-9-16,3-3 0 0,-6 3 0 0,3-2 0 15,-3-4 0-15,0 4 0 16,-3-1-24-16,0 1-8 0,-3-1-1 0,0 0-1 16,-3 1-6-16,3 4-2 0,-6 1 0 0,-3 0 0 15,0 2 9-15,-2 3 1 0,-1 3 1 0,0 2 0 0,0 0 31 0,0 3 8 16,0 3 1-16,-3 2 0 0,3 0 28 0,1 1 6 15,-1 4 1-15,3 3 0 0,0-2-3 0,6 2 0 0,0 0 0 0,6 0 0 16,0 1-15-16,9-1-3 0,0 0-1 0,3-3 0 16,6-4-11-16,2-1-3 0,4 0 0 0,3-2 0 15,0-3-18-15,6-3-4 0,-1-2-1 0,4-1 0 32,3-4-170-32,2 2-35 0</inkml:trace>
  <inkml:trace contextRef="#ctx0" brushRef="#br0" timeOffset="52562.75">14379 13782 1382 0,'-18'-13'123'0,"12"10"-99"0,-3-2-24 0,-3 2 0 15,0 1 130-15,0-1 21 0,-3 0 4 0,0 3 1 16,4 0-97-16,-4-2-19 0,-3 4-4 0,0 1-1 16,3 0 41-16,0 5 9 0,0 0 2 0,0 2 0 0,3-2-29 0,4 5-6 15,-1 3 0-15,3 0-1 0,3 0-7 0,6 0-2 16,-3 0 0-16,6-3 0 0,3 0-42 0,2 0 0 15,4 1 0-15,3-4 0 0,3-2-12 0,3 0 0 16,0-3-1-16,2-2-782 16,1-3-156-16</inkml:trace>
  <inkml:trace contextRef="#ctx0" brushRef="#br0" timeOffset="53036.25">12328 13499 1267 0,'-6'-16'56'0,"6"14"12"0,0-1-55 0,3 0-13 16,3-2 0-16,3 2 0 0,6 1 145 0,2-1 27 15,4-2 4-15,3 2 2 0,6-2-110 0,6-1-21 16,8 1-5-16,4 3-1 0,2-4-9 0,4 1-1 15,3-3-1-15,-1 3 0 0,1-1-5 0,5 1-1 16,1 3 0-16,5-6 0 0,-5 2-12 0,2 1-2 16,-2 2-1-16,-4 1 0 0,4-6-9 0,-4 2 0 15,4 1 0-15,-4 0 0 0,1 0 0 0,-4-1 0 16,-2-2 0-16,0 3 0 0,-4-3 0 0,1 0-20 16,-1 3 3-16,-2 0 1 0,-3-3-1 0,-1 2 0 15,-2 1 0-15,-6 0 0 16,-7 0-8-16,1 2-2 0,0 0 0 0,-9-2 0 15,0 5-109-15,-4-3-23 0</inkml:trace>
  <inkml:trace contextRef="#ctx0" brushRef="#br0" timeOffset="53251.77">14045 13208 1209 0,'12'-3'108'0,"-6"3"-87"0,-3-2-21 0,6 2 0 0,3 0 139 0,3 0 23 0,0 2 5 0,0 1 1 16,2 5-94-16,4-3-18 0,-6 3-4 0,3-3-1 16,0 6 5-16,-3 0 0 0,0-3 1 0,0 2 0 15,-4 1-22-15,-2 2-5 0,3-2-1 0,-6-1 0 16,0 3-20-16,-6-2-9 0,-6 2 8 0,-3-2-8 16,-3 2-13-16,-5 3-8 0,-10-3-2 0,-3 3 0 15</inkml:trace>
  <inkml:trace contextRef="#ctx0" brushRef="#br0" timeOffset="58661.97">3871 12023 738 0,'0'0'32'0,"0"0"8"0,0 0-32 0,0 0-8 16,0 0 0-16,0 0 0 0,0 0 12 0,0 0 0 15,0 0 1-15,0 0 0 0,0 0-13 0,0 0 0 0,0 0 0 16,0 0 0-16,0 0 0 0,0 0 0 15,0 0 0-15,0 0-10 0,0 0 10 0,3 5 0 16,-3-5 0-16,6 5-8 0,-3 1 8 0,-3-1 0 16,0 0 8-16,0 3-8 0,0 0 28 0,0 0 2 15,-3 5 0-15,3-2 0 0,0-1-6 0,-3 4 0 0,0 1-1 0,3 4 0 16,0-1 0-16,-3 4 0 0,3 1 0 0,-3 1 0 16,3 0 5-16,0 0 0 0,0 0 1 0,0 2 0 15,0 1-13-15,0-4-4 0,0 4 0 0,3 2 0 16,-3 0-12-16,3 0 0 0,-3-2 8 0,0 4-8 15,-3 1 0-15,3 0 0 0,0 2 0 0,0-2 0 16,0 2 0-16,0-2-13 0,0-3 2 0,0 3 1 16,-3 2-2-16,3-2-1 0,-3-3 0 0,0 6 0 15,0-4 4-15,1 1 1 0,2 0 0 0,-3-3 0 16,0 3 8-16,0 0-8 0,3-6 8 0,0 6-8 16,0-6 8-16,-3 3 0 0,3-2 0 0,-3 2 0 0,3-3 0 15,3-2 9-15,-3 0-1 0,3 2-8 0,0 1 0 0,-3-3-20 16,3 2 2-16,-3 1-299 15,0-4-60-15</inkml:trace>
  <inkml:trace contextRef="#ctx0" brushRef="#br0" timeOffset="58937.54">3749 14060 770 0,'0'0'34'0,"0"0"7"0,0 0-33 0,0 0-8 0,0 0 0 0,0 0 0 32,0 0-33-32,0 0-9 0</inkml:trace>
  <inkml:trace contextRef="#ctx0" brushRef="#br0" timeOffset="59032.25">3874 14052 507 0,'18'-8'22'0,"-9"3"6"0,3 0-28 15,6-3 0-15,-3 0 0 0,6 0 0 0,5-3 8 0,1 1-8 16,6-1 8-16,-3 6-236 15</inkml:trace>
  <inkml:trace contextRef="#ctx0" brushRef="#br0" timeOffset="59297.2">5002 14036 576 0,'36'-16'25'0,"-15"8"6"0,6 0-31 0,3-5 0 16,-1 3 0-16,4-4 0 0,3 6 162 0,0-2 26 15,-4 2 6-15,1 0 1 0,-3 3-134 0,0 2-26 16,-1-2-6-16,1-1-1 0,-3 4-40 0,-3-1-9 0,2 6-2 0,-2-6 0 31,-3 1-6-31,0-1-2 0,0 3 0 0,0 3 0 16,-1-3 0-16,-2 0 0 0,6 0 0 0,-3 0 0 0,0 0 7 0,0 0 0 0,-1 0 1 0,1-6 0 31,3 4-15-31,0-4-3 0,0 1-1 0,0 0 0 16,-4-3-42-16,1 2-9 0,0 1-2 0,-3 0 0 15,0 0 23-15,-3 2 5 0,-3 0 1 0,-1 1 0 0,-2 2 50 0,-3-3 16 0,3 3 0 0</inkml:trace>
  <inkml:trace contextRef="#ctx0" brushRef="#br0" timeOffset="59485.36">6143 13862 921 0,'0'0'82'15,"0"0"-66"-15,-6 0-16 0,0 0 0 0,-3-3 96 0,3 0 16 16,0 1 4-16,0 2 0 0,0-3-68 0,0 0-14 16,3-2-2-16,3 0-1 0,0-1-23 0,0-2-8 15,6-2 0-15,0-1 0 16,-3-2-52-16,6 0-16 0,-3-6-3 0,0 1-505 0</inkml:trace>
  <inkml:trace contextRef="#ctx0" brushRef="#br0" timeOffset="59858.71">5952 11613 1148 0,'-12'-14'51'0,"6"6"10"0,0 0-49 0,3 3-12 15,-6-3 0-15,3 0 0 0,0 3 54 0,3-3 8 16,0 0 2-16,-3 3 0 0,3-3-37 0,1 3-7 16,2-1-2-16,0 6 0 0,-6-2 11 0,6 2 3 15,0 0 0-15,0 0 0 16,0 0-53-16,0 0-11 0,-3 2-1 0,0 1-408 16,-3 2-82-16</inkml:trace>
  <inkml:trace contextRef="#ctx0" brushRef="#br0" timeOffset="60174.65">5107 11769 288 0,'-30'-3'12'0,"12"0"4"0,-3 3-16 0,-6 3 0 0,1-3 0 0,-4 5 0 16,0-2 140-16,0 2 24 0,4-5 6 0,-1 3 1 15,-3 0-116-15,3-3-23 0,0-3-5 0,1 0-1 16,-1 1 26-16,0-1 4 0,0 3 2 0,-3-3 0 15,7-2-7-15,-1 5-2 0,0-3 0 0,0 1 0 16,0 2-8-16,4 0-1 0,2 2-1 0,-3 1 0 16,3 2-39-16,-3-2 0 0,3 2 0 0,-3 1-8 31,4 1-24-31,-4-1-5 0,3-1-1 0,-3 0 0 0,3 1-7 16,-3 2-2-16,1-3 0 0,-1 3 0 0,-3-3 27 0,0 3 4 0,0-3 2 0,0 3 0 15,-2 0 14-15,2 0 0 0,0 0 0 0,3-3 10 16,0 3 3-16,1 0 1 0,-4-2 0 0,3-1 0 15,0 0-2-15,3-2 0 0,3-1 0 0,3 1-563 16</inkml:trace>
  <inkml:trace contextRef="#ctx0" brushRef="#br0" timeOffset="67722.03">14935 13563 748 0,'3'-3'67'15,"-3"3"-54"-15,6-5-13 0,0 5 0 16,3 0 160-16,3-6 30 0,0 1 6 0,3 2 0 0,3-2-116 0,2 0-24 16,1-3-5-16,6 0-1 0,0 0-19 0,6-3-4 15,5-2-1-15,1-3 0 0,9-2-7 0,2-3-2 16,7-1 0-16,-1 1 0 0,4-5-17 0,-1 2 0 16,7-2 0-16,2 2 0 0,1-5 13 0,-1 2-4 15,-2 1-1-15,5-1 0 0,-2-2 13 0,2 3 3 16,4-1 0-16,-4 1 0 0,-3-1 15 0,4 1 3 15,-1 2 1-15,1 0 0 0,2 0-15 0,-2 3-2 16,-4-3-1-16,-2 1 0 0,2-1-1 0,-3 3 0 16,1-6 0-16,2 6 0 0,10 0-14 0,-7 0-10 15,-5-3 12-15,2 3-12 0,-2 0 9 0,-1 2-9 16,-5 1 0-16,-1 4 9 0,-8-2-9 0,-4 6 0 16,-2-3 0-16,-9-1 0 0,0 6-13 0,-10-2 5 15,-2 2 8-15,-6-3-13 0,-3 6 13 0,0 0 0 16,-6-1 0-16,0 1 0 0,-3 3 0 0,-3-1 0 0,0-2 0 0,0-1 10 15,-3 6-1-15,0 0 0 0,0 0 0 0,0 0 0 16,0 0-23-16,0 0-5 0,0 0-1 0,0 0 0 31,0 0-33-31,0 0-7 0,0 0-2 0,0 0 0 16,0 0-97-16,0 0-19 0,0 0-4 0</inkml:trace>
  <inkml:trace contextRef="#ctx0" brushRef="#br0" timeOffset="68013.13">17692 12459 1094 0,'-27'-10'48'0,"18"7"11"0,3 0-47 16,6 3-12-16,0 0 0 0,0 0 0 0,-6-5 104 0,6 5 20 15,6-5 3-15,0 2 1 0,-6 3-100 0,6-3-20 16,9 1-8-16,0 2 0 0,-4 2 28 0,4 1 0 15,0 0 0-15,0 2 0 0,3 0 7 0,-3 1 1 16,0 2 0-16,0 0 0 0,2-1-24 0,-2 1-12 16,0 0 12-16,0 0-12 0,-3 0 25 0,3 3-1 15,-3-3-1-15,0 2 0 0,0-2 1 0,-3 3 1 16,-3-3 0-16,-3 2 0 0,2 4-5 0,-5 1-2 16,-3 1 0-16,-2 3 0 0,-1 2 0 0,-9-2 0 0,-3 2 0 0,-3 3-638 15,-3-3-127 1</inkml:trace>
  <inkml:trace contextRef="#ctx0" brushRef="#br1" timeOffset="-179211.77">24055 2387 1382 0,'9'-19'61'0,"3"11"13"0,-3-2-59 0,6-4-15 16,0 1 0-16,3 0 0 0,3 0 53 0,2-1 8 15,4 1 2-15,-3-5 0 0,6 2-39 0,0 0-8 0,8 5-2 0,-5-2 0 16,6 2 13-16,-6 4 2 0,-4 1 1 0,7-2 0 15,-3 3 0-15,-6 5 0 0,-4 0 0 0,1 0 0 16,-6 0 6-16,3 5 0 16,-9 3 1-16,6 0 0 0,-1 3-3 0,-2 7-1 0,-6 3 0 0,0 6 0 15,3-1-11-15,-3 1-2 0,0 7-1 0,0 3 0 16,-6 8-8-16,6-5-2 0,-3 5 0 0,0 0 0 16,-6 8 6-16,0 0 1 0,0 5 0 0,-3 8 0 15,-6 0-1-15,6 6 0 0,-6-1 0 0,0 8 0 16,-3 1 11-16,0 2 2 0,-3-5 1 0,6 5 0 15,-3-3-10-15,4 6-3 0,2-3 0 0,0 0 0 16,-3-3-7-16,0 0-1 0,3 3-8 0,0-2 12 16,3-1-4-16,-3 1-8 0,0-4 11 0,0-2-11 15,3 0 19-15,-3-2-3 0,0-1-1 0,0-2 0 0,6-5 2 16,-9-1 1-16,9-2 0 0,-3-3 0 0,-3-5-1 16,6 0 0-16,-6 0 0 0,0-3 0 0,3-5 1 15,-3 0 0-15,1 3 0 0,-1-8 0 0,-3-3 6 0,9 0 2 16,-9-6 0-16,6 1 0 0,-6-5-6 0,9-4-2 15,-3 4 0-15,-3-6 0 0,6-5 0 0,-3-3 0 16,0 3 0-16,0-5 0 0,3-1-3 0,0 1-1 16,-6-3 0-16,0 0 0 0,6-3-2 0,-3-2-1 15,-3-1 0-15,0-2 0 0,0 0 7 0,-3-5 2 16,3 2 0-16,-9-2 0 0,4-6-20 0,-7 3 0 16,-3-2 0-16,0-3 0 0,0-3-11 0,-3 3-2 15,1-1-1-15,-4 1 0 0,0 0-5 0,-6 2-1 16,-3 3 0-16,10 0 0 15,-4 3-146-15,9 0-30 0</inkml:trace>
  <inkml:trace contextRef="#ctx0" brushRef="#br1" timeOffset="-154846.15">13087 5855 1036 0,'0'0'46'0,"3"-5"10"0,0-3-45 0,0 3-11 0,3-3 0 0,-3 5 0 16,0-2 139-16,-3 5 25 0,0 0 6 0,6-3 1 15,6 1-140-15,-1 2-31 0,4 0 0 0,0-3 0 16,0 0 11-16,6 3 5 0,3-2 2 0,0-1 0 16,-1 0 32-16,7 1 6 0,0-1 2 0,6 0 0 15,2 1-22-15,7 2-4 0,0 0 0 0,5 0-1 16,7 0-16-16,-1 0-3 0,4 0-1 0,8 0 0 16,4 2-11-16,2 1 10 0,7-3-10 0,5 0 10 15,0 3-10-15,6-1 0 0,7 1 0 0,-1-3 8 16,-3 3-8-16,9-3 0 0,3 0 0 0,4 0 0 0,-1 0 0 0,6-3 0 15,9 0 0-15,-3 1 0 0,3-1 0 0,0 0 0 16,0 1 9-16,3-4-9 0,6 1 11 0,0 3-3 16,0 2 0-16,3-3 0 0,3 0 4 0,2 1 0 15,4-1 0-15,-3 0 0 0,-3 3 7 0,3 0 1 16,3 0 1-16,6 0 0 0,-4 0-3 0,1 3-1 16,0 0 0-16,3-1 0 0,0 4 1 0,2-4 0 15,-2 3 0-15,-3 1 0 0,3-4-5 0,3 4-1 16,-4 2 0-16,1-3 0 0,-6 3-4 0,0-3 0 15,3 0-8-15,0 1 12 0,-3-1 7 0,-4 3 1 16,-5-3 0-16,3 1 0 0,0-1 12 0,-3 0 2 0,0 0 1 16,0 1 0-16,3-1-11 0,6-2-1 0,-4 2-1 15,-2-2 0-15,-9-1-14 0,3 1-8 16,-3-3 8-16,-3 0-8 0,-6 0 10 0,-3 0-2 0,-8 0-8 16,-4-3 12-16,-12 1-2 0,-3-4-1 0,-11 4 0 0,-1 2 0 15,0-3-9-15,-14 0 0 0,-10-2 0 0,-5 0 0 16,0-1 0-16,-10 1 0 0,-2-3 0 0,-6 3 0 15,-4-3 12-15,1 3-4 0,-3-3 0 0,-3 2 0 16,-3-1 21-16,-4 1 4 0,1 1 1 0,-3-3 0 16,0 5-17-16,-3-2-3 0,0 0-1 0,0 2 0 15,-3-2-5-15,-3 0 0 0,0-1-8 0,3 4 12 16,-3-1-12-16,-6 3 0 0,0 0 0 0,0 0 0 16,0 0 0-16,0 0 0 0,0 0-8 0,0 0 8 15,0 0-40-15,0 0-2 0,5 3 0 0,-5-3 0 16,9 5-149-16,-9 0-29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7T17:07:41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4482 8858 403 0,'0'0'36'0,"0"0"-36"0,0 0 0 0,6 6 0 16,-6-6 69-16,3 5 7 0,-1 3 2 0,4-3 0 15,-3 3-20-15,0-3-4 0,3 3-1 0,-3-2 0 0,3 1-23 0,-3 4-5 16,0-3-1-16,0 3 0 0,3-1 23 0,-3 1 4 16,3 2 1-16,-3 3 0 0,0 2 18 0,0 1 4 15,0 2 1-15,0 0 0 0,3 3-20 0,-3 0-4 16,0-3-1-16,0 5 0 0,0-2-21 0,0 3-4 16,0-1-1-16,-3 3 0 0,6-2-12 0,-6 2-2 15,0 0-1-15,0 3 0 0,0-1 4 0,0 1 1 16,0 3 0-16,-3-1 0 0,0 0 3 0,-3 1 1 15,0-3 0-15,0-1 0 0,3 1 1 0,-3-3 0 16,0 3 0-16,3 2 0 0,-3-2 10 0,3 0 3 16,0 0 0-16,0 2 0 0,-3-2-32 0,3 5 0 15,0-3 0-15,0 1 0 0,-3-4 0 0,6 1 0 0,0 0 0 0,0 0 0 16,0-3 0-16,0 0 0 0,0-3-8 0,0 1 8 31,6-4-44-31,-6 1-3 0,3 3 0 0,0-3-516 0,0-1-103 0</inkml:trace>
  <inkml:trace contextRef="#ctx0" brushRef="#br0" timeOffset="525">4493 8914 864 0,'3'-5'76'0,"0"-1"-60"0,-3-4-16 0,3-1 0 15,6 0 36-15,-3 1 5 0,3-1 1 0,-3 1 0 16,3 2 9-16,0-3 1 0,3 1 1 0,0-1 0 15,0 3-11-15,3-5-2 0,0 0-1 0,-1 2 0 16,4-2-3-16,0 2-1 0,0-5 0 0,3 1 0 16,0 1-18-16,2-4-3 0,1-1-1 0,3 1 0 15,0 2-3-15,0 0-1 0,-4 0 0 0,7 0 0 16,-3-5-9-16,-3 0 0 0,0 2 0 0,-1 1 8 16,1 2-8-16,-6-3 0 0,0 4 0 0,-3 1-11 0,0-2 11 15,-6 6 0-15,0-1 0 0,-3 1 0 0,0 4 0 0,-4 1-12 16,1 0 2-16,-3 5-670 15</inkml:trace>
  <inkml:trace contextRef="#ctx0" brushRef="#br0" timeOffset="763.55">5217 8353 910 0,'0'0'40'0,"0"0"9"0,0 0-39 0,0 0-10 16,-6-3 0-16,6 3 0 0,0 0 42 0,0 0 6 16,0 0 2-16,0 0 0 0,0 0 6 0,0 0 0 15,0 0 1-15,0 0 0 0,0 0-18 0,0 0-4 0,0 0-1 0,9 0 0 16,0 0-23-16,-3 0-11 0,3 0 10 0,0 3-10 16,-1-3 0-16,-2 3 0 0,-6-3-11 0,9 2 11 31,0 1-72-31,0-3-6 0,-3 5-2 0,-6-5 0 0</inkml:trace>
  <inkml:trace contextRef="#ctx0" brushRef="#br0" timeOffset="1089">5330 8453 633 0,'0'0'28'0,"0"0"6"0,-3 6-34 0,-3 2 0 0,3 2 0 0,0 1 0 16,0 2 111-16,0 0 15 0,3 1 3 0,0 1 1 15,0-1-89-15,-3 4-17 0,6 1-4 0,-3 2-1 16,0 0-3-16,0 5 0 0,3 1 0 0,-3 2 0 0,3 0 10 15,-3 0 2-15,-3 6 0 0,3-4 0 0,0 1-9 0,-3 3-2 16,-3-1 0-16,6 6 0 0,0-1 25 16,0 1 5-16,-3-3 1 0,3 3 0 0,0-3-22 0,0-3-4 15,0 3-1-15,3-2 0 0,-3-1-6 0,3 3-2 16,0-3 0-16,0 3 0 0,3 1-13 0,0-1 9 16,0 0-9-16,0 0 8 0,-3 0-8 0,0 0 10 15,3-6-10-15,0 4 10 0,-3-6-10 0,0 0 0 16,0 0 0-16,3 0-11 0,-3-2 11 0,0-1 0 15,-3-2 0-15,3-3 8 0,0 6-8 0,-1-6-8 16,-2 0 8-16,0 0-12 0,3 0 12 0,0-2 8 16,-3-1-8-16,3-2 11 0,-3 3-23 0,3-6-4 0,0 0 0 15,0 3-1 1,0-5-35-16,3-1-6 0,-3-2-2 0</inkml:trace>
  <inkml:trace contextRef="#ctx0" brushRef="#br0" timeOffset="1350.16">5190 10390 723 0,'-24'27'32'0,"12"-14"7"0,-3 3-31 0,-5 0-8 16,-1 2 0-16,-3 3 0 0,0-2 72 0,0-1 14 16,0 1 2-16,-2-1 1 0,5-2-25 0,0 3-6 15,3-1-1-15,3-2 0 0,3 0-28 0,0 0-5 16,1-3-2-16,-1 0-599 16</inkml:trace>
  <inkml:trace contextRef="#ctx0" brushRef="#br0" timeOffset="5211.45">4669 9038 864 0,'-6'-18'76'0,"3"12"-60"0,3-2-16 0,-6 0 0 16,6 3 156-16,-3 0 29 0,3-3 6 0,-3 5 1 0,3 3-111 0,0 0-21 15,3-5-5-15,-3 5-1 0,0 0-28 0,0 0-6 16,0 0 0-16,0 0-1 0,0 0-11 0,0 0-8 16,6 8 12-16,-6-8-12 0,3 8 0 0,3-3-22 15,-6-5 3-15,6 8-515 16,3-3-103-16</inkml:trace>
  <inkml:trace contextRef="#ctx0" brushRef="#br0" timeOffset="5418.18">4910 8766 1267 0,'0'0'112'0,"0"-8"-89"0,3 2-23 0,-6-2 0 16,3 3 0-16,0 0 0 0,3 0 0 0,-3 5 0 15,-3-6 0-15,3 4 0 0,0 2-8 0,0 0 8 16,0 0 0-16,0 0 0 0,0 0 0 0,0 0 0 15,0 0-16-15,0 0-5 0,0 0-1 16,18 0 0-16</inkml:trace>
  <inkml:trace contextRef="#ctx0" brushRef="#br0" timeOffset="5596.94">5107 8596 1324 0,'-6'-18'59'0,"3"10"12"0,0 3-57 0,0-3-14 16,3 8 0-16,0 0 0 0,0 0 31 0,0 0 3 16,-3-6 1-16,3 6 0 0,0 0-25 0,0 0-10 15,0 0 8-15,0 0-8 0,0 0-10 0,-3 8-7 16,3-2-2-16,-3 4-613 0</inkml:trace>
  <inkml:trace contextRef="#ctx0" brushRef="#br0" timeOffset="5823">4571 9372 403 0,'0'0'36'0,"0"0"-36"0,0 0 0 0,0 0 0 16,6-3 137-16,-6 3 21 0,3-5 4 0,3 2 1 16,0 0-105-16,3 1-21 0,0-1-4 0,0-2-345 15,-1 2-70-15</inkml:trace>
  <inkml:trace contextRef="#ctx0" brushRef="#br0" timeOffset="6034.51">5169 8967 1670 0,'0'-27'148'0,"3"19"-118"16,-3 0-30-16,0 0 0 16,0 1-20-16,-3 1-11 0,3 6-1 0,0 0-1 0,0-2 33 0,0 2 0 15,0 0 0-15,-6-3 0 0,0 3-20 0,6 0 4 16,-6 3 0-16,3-1 0 15,-3 4-14-15,6-6-2 0,-3 5-1 0,3-5-390 16,0 0-77-16</inkml:trace>
  <inkml:trace contextRef="#ctx0" brushRef="#br0" timeOffset="6168.59">5190 8938 921 0,'0'0'40'0,"0"0"10"0,0-6-40 0,0 6-10 0,0 0 0 0,0 0 0 15,0 0 92-15,0 0 16 0,0 0 3 0,0 0-451 16,0 0-91-16</inkml:trace>
  <inkml:trace contextRef="#ctx0" brushRef="#br0" timeOffset="6395.59">4663 9663 1267 0,'0'0'112'0,"0"0"-89"16,0-3-23-16,0 3 0 0,0 0 26 0,0-5 1 15,0-1 0-15,0 6 0 0,0 0-14 0,0 0-2 16,9-5-1-16,-3 0-420 15,0 2-84-15</inkml:trace>
  <inkml:trace contextRef="#ctx0" brushRef="#br0" timeOffset="6574.15">5095 9393 1324 0,'0'-21'118'0,"0"15"-94"0,0-2-24 0,0 0 0 15,3 3 67-15,-3 5 9 0,3-5 1 0,0 0 1 16,0-1-49-16,-3 6-9 0,0 0-3 0,0 0 0 31,0 0-39-31,6-2-8 0,0 2-2 0,-6 0-676 0</inkml:trace>
  <inkml:trace contextRef="#ctx0" brushRef="#br0" timeOffset="6723.18">5220 9332 1249 0,'0'0'55'0,"0"0"12"0,0 0-54 0,3-3-13 16,0-2 0-16,-3 5 0 0,0-5 44 0,0 5 7 15,0 0 1-15,0 0 0 16,0 0-68-16,0 0-12 0,0 0-4 0,0 0 0 0</inkml:trace>
  <inkml:trace contextRef="#ctx0" brushRef="#br0" timeOffset="6944.09">4785 10046 691 0,'0'0'61'0,"0"0"-49"0,0 0-12 0,0 0 0 16,0 0 117-16,0 0 21 0,0 0 4 0,6-2 1 16,3 2-95-16,-3-3-18 0,0 0-4 0</inkml:trace>
  <inkml:trace contextRef="#ctx0" brushRef="#br0" timeOffset="7115.55">5017 9940 1152 0,'6'-5'102'0,"-3"0"-82"16,0-3-20-16,3 0 0 0,0 0 106 0,3 3 17 16,0-1 3-16,3-2-544 15,3 3-109-15</inkml:trace>
  <inkml:trace contextRef="#ctx0" brushRef="#br0" timeOffset="7286.08">5279 9869 864 0,'-6'-3'76'0,"6"3"-60"0,0 0-16 0,-3 0 0 15,3 0 72-15,0 0 12 0,-6 3 3 0,6-3 0 16,0 0-63-16,-6 5-13 0,6-5-3 0,-3 3 0 15,3-3-8-15,-2 8-14 0,-1-3 3 0</inkml:trace>
  <inkml:trace contextRef="#ctx0" brushRef="#br0" timeOffset="7467.32">4699 10462 1494 0,'-12'-11'32'0,"6"8"8"0,3 1 0 0,3 2 3 0,0 0-35 0,0 0-8 16,0 0 0-16,0 0 0 0,0 0 0 0,9-8 0 15,3 0-12-15,-3 3 12 0,3-1-20 0,3 1 4 16,-4 0 1-16</inkml:trace>
  <inkml:trace contextRef="#ctx0" brushRef="#br0" timeOffset="7639.81">5163 10184 1839 0,'0'0'40'0,"0"0"9"0,6-5 2 0,0 2 1 0,0-2-42 0,0 2-10 0,6-2 0 15,-3 2 0-15,0-2 0 0,3 5 0 0,-3-3 0 0,-3 3-11 16</inkml:trace>
  <inkml:trace contextRef="#ctx0" brushRef="#br0" timeOffset="7746.16">5130 10300 1785 0,'-11'-13'79'0,"8"10"17"0,0-2-77 0</inkml:trace>
  <inkml:trace contextRef="#ctx0" brushRef="#br0" timeOffset="12115.4">3130 14288 1681 0,'12'-16'74'0,"-6"10"16"0,0 1-72 0,6 0-18 15,0-1 0-15,3 1 0 0,6 0 36 16,2-3 3-16,1 5 1 0,6 1 0 0,0-4-32 0,-1 1-8 16,4 2 0-16,0-2 0 0,0 5 0 0,-1-3 0 15,4 1 0-15,-3-1 0 0,0 3 0 0,-1 0 0 16,-2 3 0-16,-3-1 0 0,-3-2 0 0,0 3 0 16,-4 0-11-16,1-3 11 0,-3 2 0 0,-6 1 0 15,0 0 0-15,-3-3 0 0,-3 2-13 0,-6-2 3 16,0 0 1-16,0 6 0 15,-6-1-15-15,-3 3-2 0,0-3-1 0,-6 0 0 0,-6 1 13 0,0 2 2 16,-5 0 1-16,2-6 0 0,-6 4 11 0,0 2-12 16,4-3 12-16,-4 0-12 0,3 0 12 0,-3 1 0 15,0-4 0-15,4 4 0 0,-1-4 18 0,0 4 9 16,3-4 1-16,6 1 1 0,1-1 12 0,-1-2 3 0,6 3 0 0,0-3 0 16,6 0-7-16,0 0-1 0,6 0 0 15,0 0 0-15,0 0-14 0,9-5-3 0,3 2-1 16,3-2 0-16,3 0-8 0,5 2-2 0,4-5 0 0,3 3 0 15,-3-1-8-15,5 1 12 0,4 0-12 0,0 0 12 16,0 2-12-16,-1 0 0 0,1-2 0 0,-3 2 8 16,-6 1-8-16,-1-1 0 0,-5 0-10 0,0 3 10 15,-3-2-11-15,-3 2 11 0,-6-3-12 0,0 3 12 16,-9 0-17-16,0 0 3 0,0 0 1 0,0 0 0 16,-6 0-2-16,-6 0 0 0,0 0 0 0,-3 0 0 15,-3 0 15-15,-3 0 0 0,0 0 0 0,-2 0-9 0,-7 0 17 0,3 0 4 16,-3 0 1-16,4 0 0 0,8 0-2 0,-3-3-1 15,0 3 0-15,6 0 0 0,-3 0 15 16,6-2 3-16,0 2 1 0,4-3 0 0,8 3-5 0,0 0-2 16,0 0 0-16,0 0 0 0,5 0-10 0,4-2-3 15,3-4 0-15,0 4 0 0,0-1-9 0,12 0 0 16,-6 3 0-16,6-2 8 0,-1-1-8 0,1 3-11 16,3-3 3-16,0 3-1000 0</inkml:trace>
  <inkml:trace contextRef="#ctx0" brushRef="#br0" timeOffset="20943.34">12617 13367 345 0,'0'0'31'16,"0"0"-31"-16,0 0 0 0,0 0 0 0,8-3 138 0,1 3 22 16,3 0 4-16,-3-3 0 0,0 1-65 0,6 2-14 15,0-8-2-15,6 5-1 0,-3-2 6 16,2 0 2-16,4-1 0 0,0 1 0 0,3-3-20 0,0 3-4 15,-1-3-1-15,4 3 0 0,-3-3-16 0,0 5-3 16,-3 0-1-16,-1 3 0 0,-2 3-21 0,-3 0-5 16,-3-1-1-16,-3 4-608 15,0-1-122-15</inkml:trace>
  <inkml:trace contextRef="#ctx0" brushRef="#br0" timeOffset="21469.08">13349 13388 748 0,'3'-16'33'0,"-3"16"7"0,0 0-32 0,0-5-8 15,0-1 0-15,0 6 0 0,3-5 163 0,-3 5 30 16,6-5 7-16,0 2 0 0,3 1-129 0,-1 2-27 15,1-3-4-15,0 0-2 0,3 3-18 0,-3 0-3 16,3 0-1-16,-3 3 0 0,6 0-16 0,0-1 0 0,0-2 0 0,0 3 0 16,-4 0-8-16,4-1 8 0,0-2-13 0,3 3 5 31,3-3-94-31,0 0-18 0,17 0-4 0,-5-3-1 0</inkml:trace>
  <inkml:trace contextRef="#ctx0" brushRef="#br0" timeOffset="21962.02">14001 13346 1638 0,'9'-8'72'0,"-3"5"16"0,-1 0-71 0,1 3-17 0,3-2 0 0,6-1 0 16,0 0 44-16,6 1 6 0,0-1 1 0,6 3 0 15,-1-5-51-15,7 2 0 0,0 1 0 0,3 2-808 16</inkml:trace>
  <inkml:trace contextRef="#ctx0" brushRef="#br0" timeOffset="23466.92">14965 13377 172 0,'0'0'16'0,"0"0"-16"0,0-8 0 0,0 8 0 16,-3-5 288-16,3 5 56 0,0 0 10 0,0 0 2 16,0 0-260-16,0 0-53 0,6-5-11 0,0 0-1 15,-6 5-31-15,6-3 0 0,-6 3 0 0,0 0 0 16,6 0 0-16,-6 0 0 0,0 0 0 0,0 0 0 0,6 0 12 0,-6 0-3 15,0 0-1-15,0 0 0 0,6 3 16 0,0-1 2 16,-6-2 1-16,6 3 0 0,0 2-2 0,-3-2 0 16,6-1 0-16,-4 1 0 0,4 0-3 0,3-1-1 15,-3-4 0-15,3 2 0 0,3 2-5 0,-3-2-2 16,6 0 0-16,0 0 0 0,0 3-5 0,2-3-1 16,1-3 0-16,3 3 0 0,6 0-8 0,-3 0 10 15,-1 0-10-15,4 0 10 0,0 0-10 0,-3 0 0 16,-4 0 0-16,4 0 8 0,-3 0 0 0,-3 0 0 15,0-2 0-15,0 2 0 0,-4-3 4 0,1 3 0 16,-3 0 0-16,0 0 0 0,-3 0-2 0,0-3 0 16,0 1 0-16,0-1 0 0,0 0-2 0,-6 1 0 15,3 2 0-15,-1 0 0 0,1-3 4 0,-3 1 1 0,-6 2 0 16,6 0 0-16,0-3-3 0,-6 3-1 0,0 0 0 0,0 0 0 16,6-3-9-16,-6 3 10 0,0 0-10 0,0 0 10 15,0 0 4-15,0 0 1 0,0 0 0 0,-6-2 0 16,-3 2-15-16,0 0-13 0,-3 0 2 0,-2 0 1 15,-1 0 10-15,-3 0 0 0,-3 0 0 0,0 2 0 16,0-2 0-16,0 3 0 0,-5-3 0 0,2 3 0 16,-3-3 0-16,0 0 0 0,1 0 0 0,-1 0 8 15,0 0 4-15,3 0 2 0,0 0 0 0,3 0 0 16,1-3-14-16,-1 3 0 0,3 0 0 0,3 0 0 16,0 0 0-16,3 0 9 0,0 0-1 0,3-3 0 15,1 6 1-15,2-3 0 0,6 0 0 0,0 0 0 16,0 0-9-16,0 0 0 0,0 0 9 0,0 0-9 15,0 0 0-15,8 0 0 0,4-3 0 0,3 3 8 0,0 0-8 16,3-2 0-16,3 2 0 0,6 0 8 0,-1-3-8 0,4 3 0 16,6-5 8-16,-3 2-8 0,5 3 0 15,-2-3 0-15,3 3 0 0,-4-2 8 0,-2 2-8 0,6 2 0 16,0-2 0-16,-4 0 0 0,1 0 0 0,0 3 0 16,-1-3 0-16,-2 3 8 0,3-1-8 0,-3 1 0 15,-1 0 0-15,-5-1 0 0,0 1 0 0,-3-3 0 16,-3 3 0-16,-6-1 0 0,-1 1 0 0,1 2 8 15,-6-5-8-15,0 0 0 0,-9 0 0 0,0 0-13 16,0 0 1-16,0 0 1 0,-6 5-1 0,0-2-1 16,-3 0 0-16,-6-1 0 0,1 1 1 0,-7 0 1 0,0-3 0 15,-3 0 0-15,-3 0 11 0,1 2 0 0,-4-2-9 0,0 0 9 16,-3 0 0-16,0 0 0 0,1 0-9 0,-1 0 9 16,3-2 0-16,3 4 0 0,-2-2 0 0,-1 3 0 15,3 0 0-15,3-1 0 0,-2-2 0 0,5 0 0 16,0 0 0-16,0 0 0 0,6 0 8 0,3 0-8 15,3 0 0-15,3 0 0 0,6 0 0 0,0 0 0 16,0 0 8-16,9-2-8 0,6 2 11 0,0-3-11 16,6 0 12-16,3 3-4 0,2-2 0 0,1 2-8 15,3 0 0-15,0-3 0 0,6 3 0 0,-1 3-676 16,4-1-140-16</inkml:trace>
  <inkml:trace contextRef="#ctx0" brushRef="#br0" timeOffset="24342.36">19460 13433 748 0,'-18'-11'33'0,"9"9"7"0,0-1-32 0,0-2-8 0,0 2 0 0,3 0 0 16,-3 1 102-16,3-3 18 0,6 5 4 0,0 0 1 15,0 0-56-15,0 0-11 0,0 0-2 0,0 0-1 16,9 0-14-16,0-3-2 0,6 0-1 0,3 1 0 15,6 2-14-15,2-3-4 0,4 0 0 0,3 1 0 16,6 2 4-16,-1-3 0 0,7-2 0 0,6 2 0 16,8 0 14-16,10-2 3 0,2 0 1 0,9 2 0 15,1 1 13-15,5-1 2 0,12-2 1 0,1 2 0 16,-4 3-18-16,9 3-4 0,3-3-1 0,-3 5 0 16,-3-2-11-16,1 2-1 0,2-3-1 0,-3 1 0 15,-3 2-22-15,1 1 0 0,-7-4 0 0,-3 6-12 16,3-5 12-16,-8 0 0 0,-10 2 8 0,1-2-8 15,-4-1 15-15,-6-2-2 0,1 3 0 0,-4-3 0 0,-5 0-3 0,-3 2-1 16,-10-2 0-16,-2 0 0 0,-3 3-9 0,-10-3 10 16,1-3-10-16,-9 3 10 0,0-2-26 0,-3 2-6 15,-6-3-1-15,-3 1 0 16,-4-4-130-16,-5 4-27 0</inkml:trace>
  <inkml:trace contextRef="#ctx0" brushRef="#br0" timeOffset="29276.72">11250 14967 230 0,'0'0'20'0,"-3"-5"-20"0,3 0 0 0,0 5 0 16,0-5 316-16,0 5 58 0,6-6 12 0,-6 6 2 15,0 0-264-15,0 0-52 0,0 0-12 0,6 6-1 0,-3-1 4 16,0 3 1-16,-3 2 0 0,0 4 0 0,0-1-17 0,0 3-3 16,-6 0-1-16,6 0 0 0,0-1-20 0,0 1-4 15,0-3-1-15,-3 3 0 16,3-2-7-16,0-1-2 0,0 0 0 0,0-2 0 0,0-1-9 0,3-2 0 16,0-3 9-16,-3-5-9 0,0 0 9 0,0 0-9 15,0 0 12-15,0 0-12 0,0 0 0 0,0 0 0 16,0 0-10-16,0 0 10 0,0 0-14 0,6-5 5 15,0 0 1-15,0 0 0 0,3 2 8 0,-3-2 0 16,6 2 0-16,-3-2 0 0,-3-1-12 0,3 4-1 16,0-1 0-16,0 3 0 0,-9 0 13 0,8 3 0 15,1-3 0-15,-3 2-9 0,-6-2-11 0,6 6-1 16,3-1-1-16,-3 0 0 0,0 3 22 0,0-2 0 0,0 1 0 0,3 1 0 16,0 0 0-16,0 0 0 0,-3-2 0 15,3 1 0-15,0-1 0 0,0-1 0 0,-1-5 0 0,-2 3 0 16,3-1 0-16,-3 1 0 0,3-3 0 0,0-3 0 15,-3 3 0-15,0-2 0 0,0-1 0 0,0-2 0 16,-3-1 0-16,3-1 0 0,-3 1 0 0,0-4 0 16,0 2 9-16,0-3-9 0,0-2 10 0,0 0-10 15,-3-1 11-15,3 1-11 0,-3 0 12 0,3 0-12 16,-3 2 8-16,3-2-8 0,-3 0 0 0,0 2 0 16,0 1 14-16,-3 2-4 0,3-3-1 0,0 3 0 15,-3 3-9-15,3-3 0 0,-3 5-10 0,3 3 10 16,0 0-12-16,0 0 12 0,0 0-13 0,0 0-647 15,0 0-130-15</inkml:trace>
  <inkml:trace contextRef="#ctx0" brushRef="#br0" timeOffset="29486.68">11703 15139 1267 0,'-6'-10'56'0,"6"10"12"0,0-5-55 0,0 5-13 16,-3-8 0-16,3 2 0 0,3 1 104 0,3 0 19 16,-3-1 3-16,3-1 1 0,3 1-44 0,-3 4-9 0,2-4-2 0,1 4 0 15,-3-1-33-15,3 3-7 0,0-3-2 0,3 3 0 32,0 0-84-32,0 3-17 0,0-3-3 0,0 3-1 0</inkml:trace>
  <inkml:trace contextRef="#ctx0" brushRef="#br0" timeOffset="30596.08">11956 15031 633 0,'0'0'28'0,"0"0"6"0,-3-3-34 0,3 3 0 16,0 0 0-16,-3-5 0 0,3 5 248 0,0 0 42 15,0 0 9-15,0 0 1 0,0 0-169 0,0 0-35 16,0 0-6-16,9 3-2 0,-3 2-34 0,3 0-7 15,-3 3-2-15,2 3 0 0,-2-3-10 0,3 2-3 16,-3 1 0-16,3-1 0 0,-3 1-11 0,0 0-2 16,0 2-1-16,-3-3 0 0,3 1-18 0,-3 0 8 15,0-3-8-15,0 0 0 0,-3-1 11 0,0-1-11 16,3-1 10-16,-3-5-10 0,0 0 9 0,0 0-9 0,0 0 8 16,0 0-8-16,0 0 0 0,0 0 8 15,0-8-8-15,0 0 0 0,3-2 0 0,-3-4-17 0,3 1 2 0,0 0 1 16,0 0-6-16,0-1 0 0,0-1-1 0,0 1 0 15,0 4 9-15,0-1 1 0,3 1 1 0,-3 2 0 16,-3 2 10-16,3 1 0 0,-3 5 0 16,0 0 0-16,0 0 0 0,0 0 9 0,0 0-1 0,0 0-8 15,0 0 14-15,3 0-4 0,-3 0-1 0,9 5 0 16,-4 3-9-16,4-2 10 0,-3-1-10 0,3 3 10 16,3-3-10-16,-3 3 0 0,0-3 0 0,3 3 0 15,3 0 8-15,0-3-8 0,0 1 8 0,0-1-8 16,-1-2 0-16,-2-1 0 0,0-2 0 0,0 3-11 15,0-3 3-15,-3 0 0 0,0 0 0 0,-3-3 0 16,0 1 8-16,-6 2 0 0,3-6 0 0,3-2 0 0,-6 3 0 0,0-3 0 16,0 0 0-16,0-2 0 0,-3-1-14 0,3 1 2 15,-3-1 1-15,3 0 0 16,-3 1-24-16,-3-1-5 0,3-2 0 0,-3 2-1 16,3 3 11-16,-3 3 2 0,0 0 1 0,-3 0 0 0,0 5 19 15,0 0 8-15,3 2-8 0,-6 1 8 0,3 2 11 0,1 3 7 16,-1 0 2-16,0 3 0 0,0 2 21 0,3 0 5 15,0 3 1-15,0 0 0 0,3 0-39 0,0 2-8 16,3-2 0-16,0 0 0 0,3-3 8 0,6 3 1 16,0 0 1-16,3-3 0 0,0-2-10 0,5-1-9 15,4-2 9-15,0-2-13 16,-3-4-139-16,3 1-27 0</inkml:trace>
  <inkml:trace contextRef="#ctx0" brushRef="#br0" timeOffset="30810.34">12518 15031 1440 0,'-3'-5'128'0,"-3"-1"-103"0,-3 1-25 0,3 2 0 15,1 1 108-15,-1 2 16 0,-3-3 3 0,6 3 1 16,-3 0-93-16,3 3-19 0,-3-1-3 0,-3 4-1 16,3-1 0-16,0 6 0 0,-3-3 0 0,3 5 0 15,0 0 9-15,-3 0 2 0,6 3 0 0,-3 0 0 16,3 3 8-16,0-4 1 0,3 4 1 0,0-3 0 15,3 0-12-15,3 0-2 0,3-1-1 0,3-1 0 16,3-1-18-16,3 0 0 0,0-5 0 0,8-3-1000 16</inkml:trace>
  <inkml:trace contextRef="#ctx0" brushRef="#br0" timeOffset="31691.56">13066 15153 1659 0,'0'-11'73'0,"-3"8"16"0,3-2-71 0,-3 0-18 0,6 0 0 0,0-1 0 16,3-2 20-16,0 3 0 0,0 0 0 0,3-1 0 15,3-1 16-15,3 4 3 0,-1 0 1 0,1 1 0 16,0 4 1-16,3-2 1 0,-3 3 0 0,0 0 0 0,-3 4-13 0,0 1-2 16,-3 0-1-16,0 3 0 15,-1 2-8-15,-5-2-2 0,0 2 0 0,-3 3 0 0,-3 0-8 0,3 0-8 16,-6-3 9-16,3 3-9 0,-5 0 10 0,2-1-10 15,-3 1 10-15,-3-2-10 0,3-1 0 0,0-3 0 16,-3 1 0-16,3 0-10 16,0-4-34-16,0 1-8 0,3 0 0 0,-3-5-872 0</inkml:trace>
  <inkml:trace contextRef="#ctx0" brushRef="#br0" timeOffset="31896.17">13283 15087 1684 0,'0'0'75'0,"0"0"15"0,0 0-72 0,0 0-18 0,3-3 0 0,-3 3 0 16,6 0 20-16,0 3 0 0,0 2 0 0,-3 3 0 15,0 0 12-15,0 2 4 0,-3 4 0 0,3-1 0 16,-3 3-18-16,0 2-3 0,0 1-1 0,0 2 0 16,0-5-14-16,0 2 0 0,0-2 8 0,3 0-8 15,0 0 0-15,0 0 0 0,0-3-9 0,3-2 9 16,-3-1-144-1,6-2-24-15</inkml:trace>
  <inkml:trace contextRef="#ctx0" brushRef="#br0" timeOffset="32046.53">13420 15229 1497 0,'-15'-8'66'0,"9"6"14"0,3 2-64 0,-3 0-16 15,6 0 0-15,0 0 0 0,0 0 17 0,0 0 0 16,0 0 0-16</inkml:trace>
  <inkml:trace contextRef="#ctx0" brushRef="#br0" timeOffset="32311.94">13524 15121 1227 0,'0'0'54'0,"0"0"12"0,0 0-53 0,0 0-13 0,0 0 0 0,3 3 0 16,6 2 34-16,-6 3 4 0,-3 2 1 0,3 1 0 16,0 2 29-16,0 0 5 0,3 1 2 0,-3-1 0 15,0 3-47-15,3 0-10 0,3-3-2 0,-3 3 0 16,0-3-16-16,3 0 0 0,-3 0 0 0,3-2 0 15,0 0-13-15,0-3-7 0,-1-1 0 0,4-4-1 16,-3 0-50 0,0-3-9-16,0-3-3 0,0-2-347 0,0 0-70 0</inkml:trace>
  <inkml:trace contextRef="#ctx0" brushRef="#br0" timeOffset="32668.78">13691 15198 864 0,'0'0'38'0,"-3"-8"8"0,-3 0-37 0,3-3-9 16,0 3 0-16,-3-2 0 15,3 4 136-15,0 1 24 0,3 5 6 0,0-5 1 0,0 5-89 0,0 0-18 16,0 0-3-16,3-3-1 0,3 3-32 0,3 3-6 15,-3-1-2-15,3 4 0 0,0 2 4 0,3 0 0 16,-3 2 0-16,0-2 0 0,3 5-20 0,-3-2 0 16,-1 0 0-16,1-1-9 0,0 1 9 0,0-1 0 15,-3-2 8-15,0 0-8 0,0-3 0 0,3 3 0 16,-6-5 0-16,3 2 0 0,-6-5 0 0,0 0 0 16,6-2 0-16,0-1 0 0,-3-2 0 0,6-1-8 15,-6 1 0-15,3-5 0 0,-3-1-1 0,3 0 0 16,-3-4 0-16,3 1 0 0,0-2-1 0,-3 1 0 0,2-1 0 15,-2-3 0-15,-3 6 10 0,-3 0 0 0,3 2 0 16,-3 1-8-16,-2-1 24 0,-1 6 6 0,0-3 1 0,-3 5 0 16,0 0 15-16,0 1 3 0,-3 2 1 0,0 5 0 15,0 0 5-15,0 3 1 0,3 0 0 16,0 3 0-16,0 2-20 0,3 0-3 0,1 1-1 0,5 1 0 16,-3 4-3-16,6-1-1 0,0 4 0 0,5-4 0 15,1-2-20-15,3 3 0 0,0-1 0 0,6-2 0 16,0-3-19-16,0 0 2 0,6-2 0 0,-1-6 0 15,-2 1-171 1,6-4-33-16,15-2-7 0,-4-2-2 0</inkml:trace>
  <inkml:trace contextRef="#ctx0" brushRef="#br0" timeOffset="32848.74">14203 15065 1983 0,'-9'-10'88'0,"0"10"18"0,0-3-85 0,0 1-21 16,-3 2 0-16,3 2 0 0,1 1 63 0,-4-1 8 15,0 4 1-15,-3 2 1 0,0 2-37 0,0 1-7 16,3 2-1-16,0 3-1 0,-3 2-12 0,9 4-3 16,3-4 0-16,0 1 0 0,6 2-12 0,3-3 0 15,9 4-12-15,6-1 12 0,3-3-18 0,6-2 3 16,2 0 1-16,10-5-1023 0</inkml:trace>
  <inkml:trace contextRef="#ctx0" brushRef="#br0" timeOffset="33635.47">13182 15777 1270 0,'0'0'56'0,"0"0"12"0,3-5-54 0,-3 5-14 0,6-3 0 0,0-2 0 15,0-6 119-15,3 9 21 0,0-4 4 0,-3-2 0 16,0 3-24-16,3-3-4 0,3 0-2 0,-1 0 0 15,1-2-61-15,3-1-12 0,0-2-2 0,6 0-1 16,-3-1-30-16,3 1-8 0,-1 0 0 0,-2-3 0 16,0 3-15-16,-3 0-7 0,-3-1-2 0,0 4 0 31,-3-1-3-31,-3 3-1 0,-3 3 0 0,-3 5 0 0,0 0 15 0,0 0 2 0,-3-3 1 0,-6 3 0 16,-3 0 10-16,0 3-10 0,0 2 10 0,-3 3-10 15,3 0 10-15,0 0 0 0,1 3 0 0,2-1 0 16,0-2 0-16,3 5 0 0,3-2 0 0,0 0 0 15,3-1-9-15,3-2 9 0,0 3-10 0,3-3 10 16,0-3-19-16,3 3 3 0,-1-3 0 0,-2 1 0 0,0-4 16 16,3 6-10-16,0-3 10 0,-3 1-8 0,3 2 16 0,-3-3 4 15,0-2 1-15,0 2 0 0,-3 0 17 0,3 0 3 16,-6-5 1-16,6 3 0 0,-3 5-14 0,3-3-2 16,0-5-1-16,0 6 0 0,-6-6-17 0,6 2 10 15,3 4-10-15,-3-6 8 16,2 2-88-16,1 1-19 0,-3-3-3 0</inkml:trace>
  <inkml:trace contextRef="#ctx0" brushRef="#br0" timeOffset="33838.87">13706 15719 1324 0,'-9'-5'118'0,"9"5"-94"0,-6 0-24 0,3 2 0 16,-3 1 140-16,3 0 24 0,-3 2 5 0,6 0 1 15,-3 0-112-15,0 3-22 0,-3-2-5 0,0 2-1 16,0 0 14-16,0 2 4 0,-2 1 0 0,2-1 0 16,-3 1-30-16,0-3-6 0,0 0 0 0,-3 5-1 31,0-5-35-31,3 2-6 0,3-2-2 0,3 0 0 0</inkml:trace>
  <inkml:trace contextRef="#ctx0" brushRef="#br0" timeOffset="34110.3">14007 15685 2275 0,'-9'-19'100'0,"6"14"22"0,-3-1-98 0,0-2-24 16,0 3 0-16,6 5 0 0,-3-2 28 0,-6-1 0 15,6 0 0-15,-3-2 0 0,-3 5 1 0,3 0 1 16,0 5 0-16,-3-2 0 0,3 2-38 0,-6 0-8 15,3 6-2-15,-2 0 0 0,-1-1 18 0,0 1-8 16,3 2 8-16,-3 0 0 0,3 3-10 0,0 3 10 0,3-6-8 16,0 3 8-16,6 2 0 0,-3-4-8 0,3 4 8 0,6-5 0 15,0 0 0-15,3 1 0 16,0-4 0-16,6-2 0 16,3 0-75-16,-1-5-9 0,4-1-3 0,3-2 0 0</inkml:trace>
  <inkml:trace contextRef="#ctx0" brushRef="#br0" timeOffset="35851.87">4011 8864 1792 0,'0'0'40'0,"0"0"8"0,0 0 1 0,0 0 1 0,6-6-40 0,3 1-10 15,-3-3 0-15,3 0 0 0,3-5 0 0,0 0 0 16,0-3 0-16,3-3 0 0,-3-2 13 0,2-3-2 15,1 0-1-15,-3-2 0 0,0-3 16 0,3 0 3 16,-6 0 1-16,3 0 0 0,-3 2-14 0,3 1-4 16,-3-1 0-16,-3 6 0 0,0 0-12 0,-1 5 0 15,-2 3 0-15,-3 2 0 0,0 1 0 0,0 4 0 16,-3 1 0-16,-2 5 0 0,-1 0 0 0,0 5 0 16,-3 1 0-16,0 2-10 0,0 5 1 0,-3 0 0 0,3 0 0 0,0 6 0 15,0-1 9-15,0 1 0 0,3-1-9 0,0 1 9 16,3-1 0-16,3 4 0 0,0-4-9 0,6 1 9 15,0-6 0-15,3 0 0 0,0 0 0 0,0-2 0 16,3-3 0-16,3-3 0 0,0-2 0 0,-3-3 0 16,2 0-8-16,-2-3-8 0,3 0-2 0,-3 1 0 31,-3-4-61-31,3 4-12 0,-3-6-2 0,0 5-1 16,-3 3-32-16,0-2-6 0,0-1-2 0,-6 3 0 15,0 0 18-15,0 0 4 0,0 0 1 0,0 0 0 0,0 0 62 16,0 0 12-16,0 0 2 0,0 0 1 0,0 0 111 0,0 0 23 0,0 0 4 0,0 0 0 15,0 0 23-15,0 0 4 0,0 0 1 0,0 0 0 16,0 0-40-16,0 0-8 0,-6 8-2 0,0 0 0 16,0 0-46-16,3 2-10 0,-3-2-2 0,0 6 0 15,0-1-24-15,3 0 0 0,-3 0-9 0,3 3 9 16,-3 0-67-16,3 0-6 0,0 0-2 0,3-3 0 0</inkml:trace>
  <inkml:trace contextRef="#ctx0" brushRef="#br0" timeOffset="36123.18">4488 8480 1267 0,'-9'5'56'0,"3"-2"12"0,3-1-55 0,-3 4-13 0,0-1 0 0,0 3 0 16,0-3 64-16,0 3 9 0,-3 0 3 0,6 0 0 16,-6-3-28-16,6 3-4 0,0-2-2 0,0 2 0 15,0 2-26-15,0-2-6 0,3 0-1 0,3 0 0 16,0 3-9-16,3-6 0 0,-3 3 0 0,6-3 8 16,0 3-18-16,0-3-4 0,3-2-1 0,0 0-740 15</inkml:trace>
  <inkml:trace contextRef="#ctx0" brushRef="#br0" timeOffset="36361.55">4669 8403 1036 0,'-6'0'46'0,"3"0"10"0,-3 3-45 0,3-3-11 16,-3 0 0-16,3 0 0 0,-3 2 53 0,0 4 9 16,0-4 2-16,1 4 0 0,2-1 0 0,0 0 0 15,0 1 0-15,3 2 0 0,0-1 0 0,0 4 0 16,6 0 0-16,-1 2 0 0,-2-3-52 0,3 4-12 16,3-1 0-16,0 3-765 0</inkml:trace>
  <inkml:trace contextRef="#ctx0" brushRef="#br0" timeOffset="36814.51">4226 8898 1551 0,'0'0'34'0,"0"0"7"0,0 0 2 0,0 0 1 0,0 0-36 0,0 0-8 16,0 0 0-16,0 0 0 0,0 0 23 0,3 3 2 15,6 2 1-15,-4 0 0 0,1 0 19 0,0 6 4 16,-3-3 1-16,3 3 0 0,0-3-12 0,0 2-2 16,0 1-1-16,0-1 0 0,3 1-7 0,0-3-2 15,0-3 0-15,0 3 0 0,3 0-5 0,-3-3-1 16,6-2 0-16,-4-3 0 0,4 0-4 0,0 0 0 16,3-3-1-16,-3 1 0 0,3-1-15 0,0-2 11 15,0-3-11-15,2 0 10 0,-2-3-10 0,3 3 0 16,-6 0 0-16,3-2 0 0,0 2 0 0,-3-3 0 0,-4 6 0 15,1-3 0-15,-3 3 0 0,0-1 0 0,-3 1 0 0,-6 5 0 32,0 0-49-32,0 0-12 0,0 0-3 0,0 0-546 0,0 0-110 0</inkml:trace>
  <inkml:trace contextRef="#ctx0" brushRef="#br0" timeOffset="37036.56">4577 8837 1728 0,'-6'-8'38'0,"6"8"8"0,0 0 2 0,0 0 0 16,-3-5-39-16,3 5-9 0,0 0 0 0,0 0 0 16,-6-5 0-16,6 5 0 0,0 0 0 0,0 0 0 15,0 0 53-15,0 0 9 0,0 0 2 0,0 0 0 0,0 0-52 0,0 0-12 16,0 0 0-16,0 0 0 0,0 0 0 16,0 0 0-16,3 8 0 0,-3-1 0 0,0 1 54 0,0 0 8 15,0 0 2-15,0 3 0 0,-3-3-52 0,3 2-12 16,3 1 0-16,-3 0 0 15,0-1-48-15,0 1-13 0,3-1-3 0,0-2 0 0</inkml:trace>
  <inkml:trace contextRef="#ctx0" brushRef="#br0" timeOffset="37293.05">4470 8827 1015 0,'-6'-3'22'0,"0"3"5"0,0-3 1 0,0 3 0 0,-3 0-28 0,0 0 0 0,0 0 0 0,3 3 0 16,0-3 53-16,-3 3 5 0,9-3 1 0,-3 5 0 15,-3-3 49-15,6-2 9 0,-3 6 3 0,3 2 0 16,-3 0-41-16,3 2-8 0,3 1-2 0,0-1 0 16,0 1-39-16,0 2-8 0,3-2-2 0,3 2 0 15,0 0-7-15,-3-2-1 0,0-1-1 0,3 1 0 16,0 0-23-16,0-1-4 0,-3-5 0 0,3 1-1 15,-3-4-89 1,3-2-18-16,-1 0-3 0,-2 0-376 0,0-2-75 0</inkml:trace>
  <inkml:trace contextRef="#ctx0" brushRef="#br0" timeOffset="37505.06">4541 8866 1267 0,'-3'-18'28'0,"3"10"5"0,0 0 2 0,0-3 1 0,0 1-36 0,0-4 0 16,0 4 0-16,0 2 0 0,0 5 109 0,3-2 15 15,0 0 4-15,-3 5 0 0,0 0-52 0,0 0-9 16,6-3-3-16,3 3 0 0,-3 3-51 0,3-1-13 15,0 1 0-15,0 5 0 0,0-3 0 0,0 3 0 16,0 0 0-16,-1 3 0 0,-2-3 0 0,3 0 0 16,0 2 0-16,-3-2 0 0,3 3 0 0,-3-3 0 15,3-1 0-15,-3 1 0 0,0 0 54 0,0-2 8 16,-3-1 2-16,-3-5 0 0,3 8-52 0,-3 0-12 16,-3 0 0-16,0 0 0 0,-6 2 0 0,0 4 0 15,-6-1 0-15,-3 5-646 16,-3 1-132-16</inkml:trace>
  <inkml:trace contextRef="#ctx0" brushRef="#br0" timeOffset="46013.21">14602 14753 1497 0,'0'0'133'0,"0"0"-106"15,0 0-27-15,3-5 0 0,-3 5 115 0,6-5 17 16,-3 2 4-16,3-2 1 0,0-1-15 0,3 1-3 16,0 2-1-16,2-2 0 0,7 2-58 0,3-2-12 0,6 3-3 0,6-4 0 15,5 4-45-15,10-1 0 0,9 0 0 0,2 1-1140 16</inkml:trace>
  <inkml:trace contextRef="#ctx0" brushRef="#br0" timeOffset="49274.46">10447 9350 1324 0,'3'-5'118'0,"-3"0"-94"0,0-3-24 0,3 3 0 16,-3-1 125-16,3 1 21 0,-3 2 4 0,0 3 1 15,0 0-86-15,-6-5-17 0,3 0-3 0,-6 2-1 16,-3 3-32-16,0 0-12 0,-3 3 9 0,-3 2-9 15,-6-2 12-15,-2 2-4 0,-7 3 0 0,0 0 0 16,-6 0-8-16,-2 5 12 0,-7 0-12 0,0 0 12 16,-2 1-4-16,-4-4 0 0,4 4 0 0,-1-1 0 15,3 0 2-15,4-2 0 0,2-1 0 0,3-2 0 16,1 0 14-16,5 0 2 0,0-3 1 0,6 3 0 0,7-3-27 16,-1-2 0-16,6 2 0 0,3-2 0 0,0 0 0 15,9-1-14-15,3-2 5 0,0 0 1 16,0 0-155-16,9 0-30 0,12-5-7 0,6-3 0 0</inkml:trace>
  <inkml:trace contextRef="#ctx0" brushRef="#br0" timeOffset="49482.44">9625 9398 1094 0,'-3'-5'97'0,"-3"-3"-77"15,-3 8-20-15,0-3 0 0,0 0 80 0,0 3 12 16,3 0 2-16,-5 0 1 0,2 6-36 0,0-6-7 15,0 5-2-15,0 3 0 0,-3 0-2 0,3 3 0 16,0-4 0-16,3 4 0 0,0 0-21 0,3 2-5 16,0-3-1-16,0 6 0 0,-3 0-5 0,9-3 0 0,0 1-1 0,6 2 0 15,-3-3 12-15,3 0 2 0,6 0 1 0,3-2 0 16,0-1-18-16,5-2-3 0,7-5-1 0,0 2-613 16,0-2-123-16</inkml:trace>
  <inkml:trace contextRef="#ctx0" brushRef="#br0" timeOffset="51952.38">3636 8086 1267 0,'3'-11'112'0,"0"-2"-89"16,-3 0-23-16,3 2 0 15,3-2-59-15,-6 2-16 0,0-2-3 0,-6 2-1 0,6 1 62 0,0-1 17 16,-3 1 0-16,0-1-8 0,0 1 8 0,3-4 0 16,-3 4 0-16,3-1 0 0,-3 3 67 0,0-2 15 15,0 4 3-15,3-2 1 0,0 6 0 0,0 2 0 0,0 0 0 0,0 0 0 16,0 0-54-16,-3 13-12 0,0 3-1 0,0 5-1 16,-3 5 14-16,3 9 4 0,-2 5 0 0,5 7 0 15,-9 6-25-15,6 5-11 0,3 8 10 0,-3 3-10 16,-3 11 19-16,3 4-3 0,3 9 0 0,-3 7 0 15,-3 4-4-15,3 4-2 0,3 3 0 0,-3 3 0 16,0 2 2-16,6 1 0 0,0-1 0 0,0 9 0 16,3-1-4-16,-3 0-8 0,3 6 12 0,0 5-4 15,6 0 8-15,-4 0 2 0,1-6 0 0,-3 4 0 16,0-1-2-16,0-2 0 0,0-3 0 0,-3-3 0 16,3-5 0-16,-6-3-1 0,6-4 0 0,-6-1 0 15,3-5-3-15,0-6 0 0,0-2 0 0,-3-3 0 16,3-2-1-16,-3-6-1 0,3-7 0 0,-3-6 0 15,3-6-1-15,0-4 0 0,-3-9 0 0,0-4 0 16,3-4-1-16,3-10 0 0,-3-5 0 0,0-5 0 0,0-6-8 0,3-5 0 16,-3-6 9-16,3-2-9 15,-6-8-87-15,6-8-21 0,3-5-5 0</inkml:trace>
  <inkml:trace contextRef="#ctx0" brushRef="#br0" timeOffset="52611.03">3633 7938 892 0,'0'0'40'0,"0"0"8"0,0-6-39 0,0 6-9 16,0 0 0-16,3-2 0 0,-3 2 0 0,9-6-16 15,-3 1 4-15,0 0 1 0,3-1 20 0,3-2 4 16,-3-2 1-16,6-1 0 0,0-2 85 0,2-5 17 15,1-4 3-15,6-1 1 0,3-7-18 0,6-1-3 16,2-9-1-16,7 0 0 0,6-5-22 0,2 0-5 16,10-5-1-16,-1-5 0 0,4-9-10 0,-1 1-3 15,4-6 0-15,8-3 0 0,4 1-9 0,2-6-3 16,0-2 0-16,1-1 0 0,2 4-6 0,-3-4-2 16,1 4 0-16,-4-1 0 0,-2 3-14 0,-4 5-3 15,-2 3-1-15,-1 8 0 0,-5 5-19 0,-7 5 0 0,-5 3 8 0,-4 5-8 16,-5 3 0-16,0 3 0 0,-4 2-8 0,-2 3 8 15,-6 5 0-15,0 3 0 0,-4 3 0 0,1 4 0 16,-6 1-8-16,-3 0 8 0,3 5 0 0,-6 3-9 16,-1-1-13-16,-5 1-2 0,0 5-1 0,-3-3 0 15,-6 3 2-15,0 0 1 0,0 0 0 0,-6 3 0 32,-3 2-15-32,-6 3-3 0,4 3-1 0,-7 2-622 0,-3 3-124 0</inkml:trace>
  <inkml:trace contextRef="#ctx0" brushRef="#br0" timeOffset="53063.21">3684 8453 1796 0,'0'-21'80'0,"3"11"16"0,3 2-77 0,3-3-19 0,3-5 0 0,3 0 0 15,5-2 17-15,4-6 0 16,9-2 0-16,0-6 0 0,5-3-17 0,7-4 0 0,9-9 0 0,5 1-9 15,1-6 9-15,2-6 0 0,7-4 0 0,5-9 0 16,3-2 24-16,4 0 9 0,-4 0 3 0,4-5 0 16,2-1 35-16,0 1 7 0,1 2 2 0,-4 6 0 15,-3 2-13-15,-2 3-3 0,-4 0 0 0,4 5 0 16,-1 5-41-16,-3 1-9 0,-2 2-2 0,-7 5 0 16,-5 6-12-16,2 0 0 0,-2-1 0 0,3 6 0 15,-7 0 0-15,-2 3-8 0,-10-3 8 0,-2 5-10 16,-6 6-14-1,-6-3-4-15,-4 2 0 0,-2 6 0 0,-6-3-4 0,-3 3-2 0,-3 2 0 0,-6 4 0 16,0-1-30-16,-3 5-7 0,-6 0-1 0,0 6 0 16,-3 0-93-16,-6 2-19 0</inkml:trace>
  <inkml:trace contextRef="#ctx0" brushRef="#br0" timeOffset="53733.18">3714 9202 633 0,'15'-18'28'0,"-4"7"6"0,1-5-34 0,6-2 0 16,3-9 0-16,3 1 0 0,0-6 239 0,5 0 41 15,1-2 8-15,6-3 1 0,3-5-180 0,8-3-36 16,4-6-7-16,5-4-2 0,4-3-21 0,8-6-5 16,7-5-1-16,5 0 0 0,9-2 0 0,7-3 0 15,-1-5 0-15,0 2 0 0,6 3 11 0,-2 2 1 16,-1 1 1-16,-3 2 0 0,6 3-22 0,-2 0-5 15,-13 0-1-15,3 2 0 0,-3 1-6 0,1 2 0 0,-4-3-1 0,-5 6 0 16,-4 2-15-16,-6 1 0 0,-5 2 0 0,-4 5 0 16,1 3 12-16,-9 8 0 0,-4 3 0 0,-5 5 0 15,-12 0-12-15,-4 5 0 0,-2 3 0 0,-9 2 0 32,-6 6-32-32,-6 0-10 0,-6 2-2 0,-6 9-679 0,-9 2-136 0</inkml:trace>
  <inkml:trace contextRef="#ctx0" brushRef="#br0" timeOffset="54197.91">3851 9932 1382 0,'8'-10'123'0,"-2"-3"-99"0,3-1-24 0,3-1 0 15,3-4 100-15,3-2 14 0,6 0 3 0,6-3 1 16,2-5-55-16,10 0-11 0,3-6-3 16,5-4 0-16,4-4 7 0,5-4 0 15,4-4 1-15,8-2 0 0,10 1-8 0,2-7-1 0,3-4-1 0,4-1 0 16,5-2-16-16,-6-3-3 0,0 1-1 0,4-4 0 16,-4 1-12-16,3-1-3 0,-5 6 0 0,-7 3 0 15,-6 2-12-15,1 3 0 0,-1 2 8 0,-5 6-8 16,-1 2 8-16,-5 3 0 0,-7 5-8 0,-2 3 12 15,-7 3-12-15,-5 2 0 0,-6 6 8 0,-3 2-8 16,-4 5 0-16,-5 4 0 0,-9 4-12 0,-3 6 12 16,-3 2-110-16,-9 3-15 0,0 0-3 15,-12 8-540-15,-6 5-108 0</inkml:trace>
  <inkml:trace contextRef="#ctx0" brushRef="#br0" timeOffset="54618.53">3773 10692 1882 0,'0'-21'84'0,"3"13"16"0,3 0-80 0,0-3-20 0,6-2 0 0,3-6 0 16,3 1 0-16,8-3 9 0,4-6-9 0,6 1 0 16,0-6 42-16,8-2 2 0,10-1 0 0,-1-2 0 15,7-2 17-15,3-4 4 0,8-2 1 0,3-2 0 16,10-1-17-16,2-5-3 0,0-2-1 0,4-4 0 15,5 4-12-15,-6-3-2 0,1-3-1 0,-1-3 0 16,9 1-22-16,-6-3-8 0,1 2 0 0,-4 3 9 16,-6 3-9-16,1 5 0 0,-4 3 0 0,-6 0 8 15,-2 2-8-15,-7 6 0 0,-2 5 0 0,-10-1 0 16,-2 9 0-16,-9 0 0 0,-4 8 0 0,-5 3 0 16,-9 2-52-16,-6 5-4 0,-6 6 0 15,-6 2-671-15,-6 3-134 0</inkml:trace>
  <inkml:trace contextRef="#ctx0" brushRef="#br0" timeOffset="55081.24">4026 11385 1382 0,'0'0'123'0,"-3"-5"-99"0,0-1-24 0,3-1 0 15,-3 1 22-15,3-2-1 0,6 0 0 0,-3 3 0 16,0 0-21-16,3-1 8 0,0 4-8 0,0-3 0 15,0-1 77-15,3 1 11 0,0 0 3 0,3-1 0 16,0 1-7-16,3 0 0 0,2-1-1 0,1-4 0 16,6-1-20-16,3 1-4 0,0-6-1 0,5-3 0 15,13-4-10-15,6-4-3 0,5-2 0 0,10-3 0 16,2-2-18-16,10-6-4 0,-1-5-1 0,9-2 0 16,6-1-11-16,1-5-3 0,-1-3 0 0,3-4 0 0,4-1-8 15,-4 0 10-15,-9-3-10 0,0 4 10 0,-2-1-10 0,-7 5 0 16,-2 3 0-16,-7 6 8 0,-11 7 0 0,-1 0 0 15,-8 3 0-15,-4 5 0 0,-5 3-8 0,-6 3 12 16,0 5-12-16,-7 2 12 0,-8 9-25 0,-6 2-5 16,0 2-1-16,-12 6 0 15,-3 6-137-15,-12 7-27 0,0 3-5 0</inkml:trace>
  <inkml:trace contextRef="#ctx0" brushRef="#br0" timeOffset="55515.36">4014 12218 1494 0,'0'0'66'0,"0"0"14"0,-3-5-64 0,3 5-16 0,0 0 0 0,0 0 0 16,3-5 19-16,3 0 1 0,0 2 0 0,3-2 0 15,3-3 10-15,0 0 2 0,3 0 1 0,0-3 0 16,3 1 27-16,-1-6 4 0,7 0 2 0,0-3 0 16,3 1-7-16,6-9-2 0,2 1 0 0,7-8 0 15,9-3-2-15,2-6-1 0,10-4 0 0,2-6 0 16,7-8-12-16,5 0-2 0,6-8-1 0,4 0 0 0,-1-5-19 0,0 3-4 15,-2 2-1-15,-1 6 0 0,3 7 7 0,-5 6 2 16,-7 2 0-16,-3 6 0 0,-5 5 6 0,-1-3 2 16,-2 6 0-16,-6 2 0 0,-1 3-32 0,-5 2 0 15,-4 4 0-15,-5 1 0 0,-3 4 0 0,-4-1 0 16,-5 3 0-16,0 6 0 0,-6-1 0 0,-6 6-13 16,-7 2 1-16,-2 1 0 15,0 2-32-15,-9 0-7 0,-3 8-1 0,-3 5 0 16,-8 0-149-16,-4 6-31 0</inkml:trace>
  <inkml:trace contextRef="#ctx0" brushRef="#br0" timeOffset="55871.11">3964 12594 806 0,'3'11'72'0,"-6"-1"-58"0,-3 4-14 0,3-1 0 16,-3 5 25-16,0-2 3 0,3 0 0 0,-3-3 0 15,3 1-28-15,3-4 0 0,0 1 0 0,0-6-11 16,3 3 137-16,3-5 27 0,0-3 6 0,3 0 1 16,0-6-32-16,9-2-7 0,5-5-1 0,7-3 0 15,6-5-52-15,8-5-12 0,1-6-1 0,12-5-1 0,5-3-6 0,7-7-2 16,11 2 0-16,3-8 0 15,1 0 4-15,5-6 1 0,6 1 0 0,-2 0 0 0,-4 0-5 0,0 0-1 16,0-1 0-16,1 4 0 0,-1-1-13 0,-6 3-2 16,-5 0-1-16,-4 1 0 0,1 4-10 0,-1 0-3 15,-3 1 0-15,-5 4 0 0,-4 1-16 0,-5 2 0 16,-6-2 8-16,-4 5-8 16,1 0-73-16,-12 8-19 0,-7 2-3 0,1 4-669 15,-3 1-133-15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7T17:08:42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19924 5165 644 0,'0'0'28'0,"0"0"7"0,0 0-35 0,0 0 0 15,0 0 0-15,0 0 0 0,6 0 10 0,3 0-10 0,0 0 8 0,3-3-8 16,3-2 23-16,5 2-1 0,1-5 0 0,6 0 0 16,3 0 27-16,6-2 6 0,2-9 1 0,7 3 0 15,0 3-14-15,2 0-2 0,4 2-1 0,2-2 0 16,4 2-25-16,2 1-5 0,4-3-1 0,-4 5 0 16,1 0-8-16,2 2 0 0,1 1 0 0,2 3 8 15,1-1-8-15,2 0 0 0,4 1 0 0,5-1 0 0,10 6 0 0,-1-3 0 16,0-3 0-16,4 3 0 0,2 3 0 0,0-1 0 15,-6-4 0-15,10-1 0 0,5 0 0 0,0 1 10 16,0 2-1-16,3-3 0 0,7-2 15 0,-4-3 4 16,-6 0 0-16,6 0 0 0,6 0 7 0,-3-5 1 15,0 0 1-15,1-1 0 0,2-2-9 0,0-2-3 16,-6-1 0-16,-3 3 0 0,-3-2-1 0,-8 5-1 16,-4 0 0-16,-9 5 0 0,-11 2-15 0,-10 4-8 15,-8-1 10-15,-6 6-10 0,-13-1 9 0,-2 4-9 16,-9-1 8-16,-12 3-8 0,0 0 0 0,-9 2 0 15,-9 4-14-15,-3-1 5 16,-6 0-32-16,-3 0-7 0,-9-2 0 0</inkml:trace>
  <inkml:trace contextRef="#ctx0" brushRef="#br0" timeOffset="2595.08">22627 9099 921 0,'0'0'82'16,"0"0"-66"-16,0 0-16 0,0 0 0 16,0 0 101-16,0 0 17 0,0 0 3 0,0 0 1 0,0 0-73 15,0 0-14-15,0 0-3 0,9 8-1 0,0-3 2 0,2 1 1 16,4-6 0-16,6 0 0 0,6-6-13 0,3 4-2 16,0-4-1-16,14-4 0 0,7-1-9 0,5-2-1 15,10 0-8-15,-1-1 12 0,4 1-12 0,-4 3 0 16,4-4 0-16</inkml:trace>
  <inkml:trace contextRef="#ctx0" brushRef="#br0" timeOffset="3479.68">21296 13126 1148 0,'-21'3'51'0,"15"-1"10"0,0-2-49 0,0 3-12 16,-2 0 0-16,2-3 0 0,6 0 64 0,0 0 9 15,0 0 3-15,0 0 0 0,0 0-35 0,9-6-6 16,2-2-2-16,7 3 0 0,3 0 4 0,9-1 1 16,0-1 0-16,8-4 0 0,1-2-16 0,6 2-3 15,-1-2-1-15,10 0 0 0,5 2-7 0,-2-2-2 16,0 0 0-16,2-1 0 15,-5 4-65-15,5-3-14 0</inkml:trace>
  <inkml:trace contextRef="#ctx0" brushRef="#br0" timeOffset="4413.58">19415 14327 633 0,'0'0'56'0,"0"0"-44"0,0 0-12 0,3 0 0 16,-3-2 148-16,6 2 28 0,-3 0 6 0,6-3 1 15,3-2-116-15,6 5-23 0,-1 0-5 0,7 0-1 16,0 0-3-16,3-3-1 0,0 3 0 0,5-3 0 16,1 1-18-16,3-1-3 0,3 0-1 0,2 1 0 15,4-6-83 1,3 0-17-16</inkml:trace>
  <inkml:trace contextRef="#ctx0" brushRef="#br0" timeOffset="7612.1">5253 10716 982 0,'0'0'44'0,"0"0"8"0,0 0-41 0,0 0-11 0,0 0 0 0,0 0 0 16,0 0 85-16,0 0 15 0,0 0 4 0,0 0 0 16,0 0-44-16,0 0-8 0,0 8-1 0,2 0-1 15,-2 2-16-15,3 1-3 0,0 2-1 0,3 3 0 16,-3 0 14-16,3 5 4 0,-6-3 0 0,6 6 0 16,0 0-12-16,-3 2-3 0,0 1 0 0,3-1 0 15,-3 1-1-15,3-1 0 0,-3 1 0 0,3 2 0 16,-3 0-8-16,3 0-3 0,-3 0 0 0,3-2 0 15,-3 2-7-15,0-3-2 0,3 3 0 0,-3-2 0 16,0 2 10-16,-3 0 2 0,0 0 0 0,0 0 0 0,0 0-24 0,3 0-13 16,-3-2 1-16,3 2 1 0,-3 0 11 0,3 0 16 15,-3 0-4-15,3-2-1 0,0-1-11 0,0-2 0 16,0 0-12-16,-3 0 12 0,3-1 0 0,0-1 0 16,-1-1 0-16,-2-3 0 0,3 1-16 0,0-3-3 15,-3-3 0-15,3 0 0 16,-3-2-11-16,0-3-2 0,0-3-1 0,0 3 0 15,-3-6-27-15,0 4-4 0,3-6-2 0</inkml:trace>
  <inkml:trace contextRef="#ctx0" brushRef="#br0" timeOffset="8174.6">5193 10848 1328 0,'0'0'59'0,"0"0"12"0,6-8-57 0,3-3-14 15,0-2 0-15,3 0 0 0,0-3 24 0,2 0 1 16,7-5 1-16,-3 3 0 0,3 2-16 0,-3-3-10 15,6 1 12-15,0 2-12 0,-4 0 41 0,4 3 2 16,-3-1 0-16,0 1 0 0,0 0-12 0,-1 0-3 16,1-1 0-16,-3 4 0 0,3-3-5 0,-3-1-2 15,3 4 0-15,-3-1 0 0,-4 1-8 0,4-1-1 16,-3 1-1-16,0-1 0 0,0 0-11 0,0 3 0 16,3 0 0-16,-6 1 0 0,0-1 0 0,-1 2 0 15,1-2 0-15,-3 3 0 0,-3 2 0 0,0-2 0 16,0 2 0-16,-6 3 8 0,3-2-8 0,-3 2 0 15,3-5 0-15,-3 5 0 0,3-6 0 0,-3 6 0 0,0 0-11 16,0 0 11-16,6-5-14 0,-3 2 2 0,-3 3 1 16,6-5 0-1,-3 0-102-15,-3 5-21 0,9-8-4 0,-9 8-1 0</inkml:trace>
  <inkml:trace contextRef="#ctx0" brushRef="#br0" timeOffset="8637.34">5878 10329 633 0,'0'0'56'0,"0"0"-44"0,0-2-12 0,0 2 0 0,0-3 123 0,0 3 22 16,3 0 5-16,0-5 1 0,-3 5-86 0,3-3-17 15,2-2-3-15,-2 2-1 0,6 1-12 0,-6-1-4 16,-3 3 0-16,9-3 0 0,-3 1-11 0,0-1-2 16,-6 3-1-16,0 0 0 0,6-3 16 0,-6 3 3 15,0 0 1-15,0 0 0 0,0 0-2 0,6 8 0 16,-3 0 0-16,0 0 0 0,-3 0 12 0,0 3 3 16,0-1 0-16,0 1 0 0,-3 2-9 0,3 0-2 15,0 3 0-15,0 3 0 0,0-1-11 0,3 1-2 0,0 2-1 0,0 0 0 16,3 3-4-16,0 0-1 0,0-1 0 15,0 4 0-15,0-3-1 0,3 2-1 0,0 1 0 0,0-1 0 16,-1 3-3-16,1 0-1 0,0-2 0 0,0 2 0 16,0 3-11-16,3-3 12 0,0 0-12 0,-3 0 12 15,3 0-3-15,-3 0 0 0,6-2 0 0,-6-1 0 16,3-2 2-16,-7 2 0 0,1 3 0 0,3-2 0 16,0-1-3-16,-3-2-8 0,-3-3 12 0,0 1-4 15,3-1-8-15,-3 0 0 0,0-5 9 0,0 0-9 16,0-3 8-16,0-3-8 0,-3 1 10 0,6-3-10 15,-6-3 0-15,0-5 8 0,0 0-8 0,0 0 0 16,0 0-29-16,0 0-9 0,0 0-2 0,0 0-990 16</inkml:trace>
  <inkml:trace contextRef="#ctx0" brushRef="#br0" timeOffset="8916.76">6003 11311 633 0,'9'-5'28'0,"-4"2"6"0,1 3-34 0,-3-3 0 0</inkml:trace>
  <inkml:trace contextRef="#ctx0" brushRef="#br0" timeOffset="9064.65">6068 11274 633 0,'0'0'56'0,"0"0"-44"0,0 0-12 0,-6 5 0 16,-3 3 149-16,0 0 28 0,-3 0 6 0,-3 0 1 15,-2 5-67-15,-7 6-13 0,-3-3-2 0,-3 7-1 16,0 1-48-16,-5 3-9 0,-1 4-3 0,-3 1 0 16,4 3-17-16,-4-1-4 0,0 0-1 0,1 1 0 15,2-4-6-15,-3 1-1 0,0 0 0 0,4-3 0 0,2 0-1 0,3-5-1 16,3 0 0-16,7 0 0 0,2-6-10 0,0 3-14 16,3-5 3-16</inkml:trace>
  <inkml:trace contextRef="#ctx0" brushRef="#br0" timeOffset="9822.45">5130 10827 576 0,'0'0'51'0,"0"0"-41"0,-3 0-10 0,3 0 0 16,-2 0 89-16,2 0 16 0,0 0 3 0,0 0 1 15,-3-6-41-15,3 6-8 0,0 0-1 0,0 0-1 16,0 0-24-16,0 0-5 0,0 0-1 0,0 0 0 16,0 0-8-16,0 0-3 0,0 0 0 0,5 8 0 15,4 6 30-15,-6 2 5 0,0 5 2 0,0-3 0 16,3 3 15-16,0 6 3 0,-3-1 1 0,3 3 0 15,-3 0-35-15,3 6-7 0,3 2-2 0,-3 0 0 16,3 3-17-16,-3 5-3 0,0 0-1 0,3 0 0 16,-3 0-8-16,3-3 0 0,-3 3 0 0,-3-3 8 15,3 1-8-15,-3-4 0 0,-1 1-10 0,1-3 10 16,3-3-18-16,-3-2 2 0,0 0 1 0,3-6 0 16,-3-2-22-16,0 0-5 0,3-6-1 0,3 4-743 15</inkml:trace>
  <inkml:trace contextRef="#ctx0" brushRef="#br0" timeOffset="10599.45">5238 11213 1094 0,'0'0'48'0,"3"5"11"0,-3 6-47 0,0 2-12 0,6 0 0 0,0 3 0 16,-1 3 55-16,1 2 9 0,3 3 1 0,0 2 1 16,3 3-2-16,0 3-1 0,0 0 0 0,-3 5 0 15,-3 0 1-15,0 5 1 0,-3-2 0 0,6 5 0 16,0 0-43-16,0 0-9 0,0 0-1 0,-1-3-1 16,-2-2-11-16,3 0 0 0,0-3 0 0,0-3 8 15,-3-2-16-15,3-1-4 0,-3-1-1 0,3-7 0 16,0 1-91-16,0-5-19 15</inkml:trace>
  <inkml:trace contextRef="#ctx0" brushRef="#br0" timeOffset="11183.58">5711 11150 1612 0,'12'-11'144'0,"3"-2"-116"0,3-3-28 0,5 0 0 16,7-3 44-16,6 4 2 0,0-4 1 0,2-2 0 15,-2 2-39-15,0 1-8 0,-1-1 0 0,1 1 0 16,0-1 0-16,-6 3 0 0,2 3 8 0,-8 0-8 31,-3 5-36-31,-3-3-12 0,-3 6-4 0,-3 0 0 16,-6 5-5-16,-6 0-2 0,9 0 0 0,-9 0 0 0,3 5 31 0,-3 3 7 0,-3 0 1 0,-6 3 0 15,-3 2 34-15,0 3 7 0,-3 5 2 0,3 0 0 16,0 3 5-16,0 0 2 0,3 5 0 0,0 0 0 16,0 3 9-16,6 2 1 0,-3-2 1 0,1 5 0 15,5 0 3-15,0 0 1 0,0 0 0 0,3-3 0 16,-1 1-19-16,7-1-4 0,6-2-1 0,-3-6 0 15,3 3 11-15,0-2 1 0,-3-1 1 0,6-2 0 0,0 0-26 0,-1-3-8 16,-2 0 0-16,3-2 0 0,-3 2 0 0,3-2 0 16,-6-1 0-16,3 1 0 0,-3-4 0 0,-6 1 0 15,3 0 0-15,-7-3 0 0,1 1 11 0,-3-4-2 16,0 3 0-16,0-5 0 0,-5 3-9 0,2-3 0 16,-3 0 0-16,0-3 0 0,-3 0 8 0,0 1 4 15,-3-4 0-15,3 6 0 0,-3-2-12 0,-3-1 0 16,-3 3 0-16,0-3 0 0,1 6 0 0,-4-1-14 15,-6 4 2-15,0 4 0 16,-6 1-46-16,-5 2-9 0,-7 0-1 0,-3 3-1 16,-2 2-21-16,-7 3-4 0,-5 0-1 0,2 3 0 15,-2 0 25-15,-1-3 5 0,4 0 1 0,2 0 0 0,4-5 40 0,2 0 8 0,-35 16 1 16,35-11 1-16</inkml:trace>
  <inkml:trace contextRef="#ctx0" brushRef="#br0" timeOffset="13740.84">10095 6832 691 0,'6'-14'30'16,"-3"9"7"-16,6-3-29 0,-3 3-8 0,0-3 0 0,3 3 0 0,0-1 56 0,0 1 11 16,3 0 1-16,0 2 1 0,0-2-42 0,0-1-9 15,2 6-2-15,-2-5 0 0,3 3 10 0,0 2 2 16,0-3 0-16,0 0 0 0,6 3-28 0,-3 3 0 15,-4-3 0-15,4 0-488 0</inkml:trace>
  <inkml:trace contextRef="#ctx0" brushRef="#br0" timeOffset="14013.96">10968 6776 576 0,'0'0'25'0,"0"-5"6"0,5-3-31 0,1 2 0 0,0 1 0 0,6 3 0 15,3-1 194-15,6 3 33 0,0 0 6 0,6 0 2 16,2 0-190-16,4 0-37 0,-3-3-8 0,6 6-420 16,-1 2-84-16</inkml:trace>
  <inkml:trace contextRef="#ctx0" brushRef="#br0" timeOffset="14788.72">4874 11205 921 0,'0'-13'20'0,"0"0"4"0</inkml:trace>
  <inkml:trace contextRef="#ctx0" brushRef="#br0" timeOffset="15078.38">4910 11017 806 0,'6'-8'72'0,"-6"3"-58"15,0-3-14-15,3 0 0 0,0 3 88 16,0-3 16-16,0 0 2 0,0 3 1 0,3-1-81 0,0 4-16 15,0-1-10-15,-6 3 12 0,6-3-12 0,-6 3-11 16,0 0 3-16,0 0 0 0,0 0 8 0,0 0-8 16,0 0 8-16,0 0-8 0,0 0 27 0,0 0 5 15,0 0 2-15,0 0 0 0,6 6 51 0,0 2 11 16,-3 0 1-16,3 2 1 0,3 3-26 0,-3 6-6 16,0 2-1-16,2 3 0 0,4 2-17 0,0 6-4 15,-3 0-1-15,6 2 0 0,-3 3-13 0,0 3-2 16,0 0-1-16,-3-1 0 0,0 1-7 0,0 0-2 0,0-3 0 15,-1-3 0-15,-2 3-2 0,0-5 0 0,-3 2 0 0,0-4 0 16,3-1 4-16,-3-3 0 0,-3-2 0 0,0-3 0 16,3 0 5-16,0 0 2 0,-3-5 0 0,3 0 0 15,0 0-6-15,0-5-1 0,0 2 0 0,0-3 0 16,3-2-12-16,-3 0 0 0,3-2-12 0,0-1 12 31,-6-5-59-31,6 3-5 0,3-1 0 0,-6-2-843 0</inkml:trace>
  <inkml:trace contextRef="#ctx0" brushRef="#br0" timeOffset="15605.34">4755 11258 403 0,'-6'-3'36'0,"3"3"-36"15,3-5 0-15,0 5 0 0,0 0 281 0,0 0 50 16,0 0 9-16,-2 13 3 0,-1 1-234 0,-3-1-46 0,3 5-10 0,-3 1-1 16,6 2-36-16,-3 3-6 0,-3 2-2 0,0 1 0 15,3-3 0-15,0 2-8 0,0-2 12 0,-3 0-4 16,0-3-8-16,0-3 0 0,-3 1 9 0,3-1-9 16,0-2 20-16,0-3-1 0,0-2 0 0,0 0 0 15,0-3 1-15,0-3 0 0,3 0 0 0,-3-5 0 16,6 3-11-16,-3-6-1 0,3 0-8 0,3-4 12 15,3-1-31-15,0 0-6 0,3-3-2 0,3 3 0 16,0-2-4-16,3-1-1 0,0 0 0 0,0-2 0 16,3 5 19-16,-4 0 3 0,4 0 1 0,0 3 0 15,-3 0 9-15,0 2-8 0,0 6 8 0,-3-1-8 16,-3 4 8-16,0-1 0 0,-3 6 10 0,0-1-10 16,-3 3 0-16,-3 3 0 0,0 0 0 0,-6 3 0 15,3-1-9-15,-6 1-5 0,0-1-1 0,-6 1 0 16,3 2-61-16,-3 0-13 0,-3-2-3 0,-3-4-595 15</inkml:trace>
  <inkml:trace contextRef="#ctx0" brushRef="#br0" timeOffset="15760.81">4592 11496 748 0,'9'-29'33'0,"-3"16"7"0,6-3-32 0,-1-3-8 16,4-2 0-16,3-3 0 0,3-2 216 0,6 2 40 0,3-5 9 15,-1 3 2-15,4-1-185 0,0 1-37 0,3 2-7 0,-7-3-2 32,4 6-115-32,-3 0-23 0</inkml:trace>
  <inkml:trace contextRef="#ctx0" brushRef="#br0" timeOffset="16320.99">5318 9975 1324 0,'0'0'118'0,"0"0"-94"15,0 0-24-15,0 0 0 0,-6 10 46 0,6 4 5 16,0-1 1-16,0 5 0 0,0-2-52 0,-3 3 0 16,0 2-12-16,0-3 3 0,3 4 9 0,-3-7 0 15,0 7 8-15,3-4-8 0,-3-2 26 0,0 0 1 16,0 2 0-16,0-2 0 0,0 0-5 0,3-3-1 16,-3 1 0-16,0-4 0 0,0 1-21 0,3-1 0 15,-3-2 0-15,0 0 0 0,0-2-20 0,3-6-1 16,0 0-1-16,0 0 0 15,-3 5-46-15,3-5-10 0,0 0-2 0,0 0 0 16,0 0 39-16,0 0 7 0,0 0 2 0,6-3 0 0,0-2 24 0,-6 5 8 0,3-5 0 0,-3 2 0 16,3-5 0-16,-3 8 0 0,0 0 0 0,0 0 0 15,0 0 0-15,3-5 12 0,-3 5-3 0,0 0-1 16,0 0 29-16,0 0 6 0,0 0 1 0,0 0 0 16,-3 5-6-16,3-5-1 0,0 0 0 0,-3 5 0 15,0 3-9-15,0 0-3 0,3-8 0 0,0 6 0 16,0 1-25-16,-3-1 0 0,0 2 0 0,3-3 0 15,0 0 0-15,0 3 0 0,-3-3 0 0,3-5 0 16,0 0 0-16,0 6 0 0,-3 2 0 0,3-8 0 16,0 5 0-16,-3 0 8 0,-2 1-8 0,2-1 12 15,-3-2-12-15,6-3 0 0,0 0-12 0,-3 5 12 16,-3 0-45-16,3 0-2 16,3-5 0-16,0 8 0 0,-3 0-31 15,0 0-6-15,0 0-2 0</inkml:trace>
  <inkml:trace contextRef="#ctx0" brushRef="#br0" timeOffset="16901.91">5342 10181 1681 0,'0'0'36'0,"0"0"8"0,0 0 2 0,0 0 2 0,0 0-38 0,0 0-10 0,6 3 0 0,-6-3 0 16,0 5 34-16,0 3 5 0,-6 3 1 0,6-1 0 16,-3 3-13-16,-3 1-3 0,3 2 0 0,-3-3 0 15,3 3-9-15,-3 0-3 0,0-1 0 0,0-1 0 0,6-1 5 16,-3-3 1-16,-3 1 0 0,3-3 0 0,0 3-4 0,0-4-1 15,3 1 0-15,0-2 0 0,0-6-13 0,0 0 8 16,9 2-8-16,0 1 0 0,0-3 11 0,3-3-11 16,0 1 12-16,3-4-12 0,0 4 0 0,5-1 0 15,1-2-12-15,0 2 3 0,3 1 9 0,-3-1-8 16,3 3 8-16,-4 3-8 0,1 2 8 0,0 0 0 16,-3 0 0-16,0 3 0 0,0 3 0 0,-3 0 0 15,-4-1 0-15,1 3 0 0,-6 1-9 0,0-1 0 16,0 0 0-16,-6 0 0 0,-3 0 9 0,-3 1 0 15,-3 2 0-15,0-3 8 0,-5 3-8 0,-4-3 9 16,-3 3-9-16,0-3 10 0,-3 0-10 0,-6-2-9 16,1-1 9-16,-1 1-610 0,6-3-114 15</inkml:trace>
  <inkml:trace contextRef="#ctx0" brushRef="#br0" timeOffset="17088.84">5482 10120 1911 0,'0'0'42'0,"3"-8"9"0,6-2 1 0,3-1 2 0,5 1-43 0,4-4-11 0,3 1 0 0,3-3 0 15,6 0-12-15,2-2-4 0,1 2 0 0,3 0-817 16</inkml:trace>
  <inkml:trace contextRef="#ctx0" brushRef="#br0" timeOffset="19804.32">22573 9104 1116 0,'3'-5'24'0,"-3"5"6"0,0-8 1 0,0 8 0 0,0-5-31 0,9 2 0 0,-6-2 0 0,6 2 0 15,3-2 79-15,-3 0 9 0,0-1 3 0,12 4 0 16,-4-1-20-16,4 0-4 0,3 1-1 0,3-1 0 16,3-2-10-16,2 0-1 0,-2 5-1 0,9-3 0 15,0 0-20-15,5 1-4 0,1-4-1 0,2 4 0 16,4-1-54-16,-6 6-11 16</inkml:trace>
  <inkml:trace contextRef="#ctx0" brushRef="#br0" timeOffset="20688.12">21338 13031 921 0,'3'-6'82'0,"0"4"-66"16,3-3-16-16,6 2 0 0,0 0 235 0,5 1 43 15,1-1 9-15,3 3 1 0,3 3-155 0,6-1-31 16,2-2-6-16,7 3-2 0,9 2-20 0,2-2-4 16,4-1-1-16,3 1 0 0,-1 2-41 0,1-5-9 15,-1 6-2-15,1-4-782 16,-1 1-157-16</inkml:trace>
  <inkml:trace contextRef="#ctx0" brushRef="#br0" timeOffset="21640.33">5348 13261 1728 0,'12'-13'153'0,"-3"7"-122"0,0 1-31 0,5 0 0 15,7 0 54-15,6-1 5 0,3 1 1 0,3-3 0 16,-4 0-40-16,10 3-8 0,0-1-2 0,5 1-592 16,7 3-118-16</inkml:trace>
  <inkml:trace contextRef="#ctx0" brushRef="#br0" timeOffset="99981.55">20326 5088 1764 0,'0'0'78'0,"6"-5"16"0,0-3-75 0,3 0-19 0,3 2 0 0,-1-1 0 16,4-1 40-16,6-3 4 0,3-2 0 0,6 0 1 16,3-1-45-16,5 1 0 0,4-3 0 0,6 0 0 15,2 0 0-15,7 1 0 0,8-1 0 0,4 3 9 16,5 2-9-16,3 0 0 0,7 1 9 0,5 4-9 15,12 4 0-15,0 2 0 0,4 0 0 0,5 2 0 16,3 1 0-16,6 2 0 0,-3-2 0 0,6 5 0 16,3-3 0-16,0 3 0 0,3-2 0 0,-3-1 0 15,-6-3 17-15,-3 1 6 0,-3 0 1 0,-5-1 0 16,-1 1 18-16,-6 0 4 0,0-1 1 0,-6 1 0 16,-2 5-33-16,-7-5-6 0,-12-1-8 0,-2 3 11 15,-1 1-35 1,-11-4-8-16,-7 4 0 0,-5-4-1 0,-6 4-83 0,-7-6-17 15,-8 0-3-15,-9 0-1 0</inkml:trace>
  <inkml:trace contextRef="#ctx0" brushRef="#br0" timeOffset="103629.15">20341 3437 1382 0,'-3'-3'123'0,"6"-5"-99"15,3 0-24-15,3-10 0 0,2-1 154 0,1-4 26 16,-3-1 4-16,6-3 2 0,3-2-126 0,0-3-24 15,3 1-6-15,-3-6-1 0,2 0 20 0,4-6 4 0,-3 4 1 16,0-1 0-16,0-2-34 0,-3-1-6 0,2 4-2 0,-2 2 0 16,-3 5 1-16,0 3 0 0,0 0 0 0,-6 7 0 15,0 1 11-15,-3 5 3 0,3 3 0 0,-6 3 0 16,0 4 2-16,-3 6 1 0,0 0 0 0,0 0 0 16,-6 8 4-16,0 5 1 0,0 6 0 0,-3 7 0 15,0 1-5-15,0 10-1 0,-3 11 0 0,-3-4 0 16,0 7-5-16,0-1-2 0,1 3 0 0,-4 3 0 15,0-1-7-15,-3 3-2 0,3-2 0 0,0 2 0 16,-3-2-13-16,4-3 9 0,-1-3-9 0,0 0 8 16,3 3-8-16,3-3 0 0,-6-5 0 0,6 0 0 15,3-2 0-15,0-4 0 0,1-2 0 0,-1-5 0 0,6-6 0 16,0 1 0-16,3-3-12 0,3-6 12 0,0-2-22 16,3-5 3-16,3-3 1 0,-1-3 0 0,1-5 2 15,0-5 1-15,6-1 0 0,3-4 0 0,0-6 3 0,3-5 1 16,3-3 0-16,-4-3 0 0,1-4 11 0,0-4 0 15,0-4 0-15,-3-1 0 0,0-2 0 0,-3 2 0 16,-4-2 0-16,1-1 0 0,-3 4 0 0,-3 2 8 16,0 0-8-16,-6 2 8 0,0 3-8 0,-3 3 11 15,-3 5-11-15,-3 1 12 0,-3 7-12 0,0-3 12 16,1 3-12-16,-7 3 12 0,3 5-12 0,-3 3 10 16,0 0-10-16,0 5 10 0,-3 2-10 0,1 4 10 15,2 1-10-15,0 7 10 0,6 2-10 0,0 5 0 16,0 3 9-16,6-1-9 0,3 1 0 0,0 0 0 15,0 0-10-15,3-3 10 0,6 0-17 0,6 0 3 0,3-2 1 16,3-3 0 0,0-3-19-16,3-2-3 0,2-6-1 0,4 0 0 0,-3-5 16 0,6 0 4 0,-3-5 0 0,2-3 0 15,-2-3 16-15,3-2 0 0,3-3 0 16,-1 0 0-16,-5-5 9 0,3 0 3 0,-3 0 0 0,-1-3 0 16,1 0-1-16,-6-8 0 0,3 6 0 0,-3 0 0 15,-3-1 8-15,-4 3 1 0,1 0 1 0,-3 3 0 16,0 0 3-16,-6 3 0 0,3-1 0 0,-3 3 0 15,-3 3-6-15,0 0-1 0,-3 2 0 0,-3 1 0 16,0 4-4-16,0-4-1 0,-6 4 0 0,0 1 0 16,0 5-4-16,-3 3-8 0,-6 2 11 0,1 3-11 15,-4 3 8-15,0 2-8 0,-3 3 0 0,3 5 0 0,3 0 0 16,1 8 0-16,-1 3 0 0,3-3 0 0,0 3 0 16,9-1 0-16,3-1 0 0,0 1 0 0,9-2 0 0,-3-5-9 15,3 3 9-15,6-6-12 0,6-3-8 0,0 1-1 16,5-6-1-16,1 0 0 15,3-5-24-15,-3 0-5 0,0-5-1 0,2-3 0 16,1 0-18-16,0-3-4 0,3-5-1 0,2-2 0 16,1-1-20-16,-3-5-4 0,-3 0-1 0,0-2 0 15,5-3-90-15,-2-3-18 0,-3 0-4 0,3-2-1 16,-7-1 105-16,1 1 22 0,-3-3 4 0,-3 2 1 0,-3 6 91 0,-3 0 18 16,-3 2 4-16,0 3 1 0,0 3 93 0,-7-3 18 15,1 8 4-15,-3-2 1 0,-3 2 4 0,3 0 1 16,-5 0 0-16,2 3 0 0,-6-1-36 0,0 4-7 15,0-4-2-15,-3 4 0 0,-3 2-34 0,0 2-7 16,-3 4-2-16,-3-1 0 0,-2 3-24 0,2 0-5 0,0 2-1 16,0 4 0-16,0 4-10 0,0-2-2 0,1 5-1 0,2 0 0 15,6 6-23-15,-3-1 8 0,6 1-8 0,3-3 0 16,3 2 0-16,3-5 0 0,3 3 0 0,6-5-12 31,3-4-11-31,-3 1-2 0,3 0-1 0,0-5 0 0,5-3-24 0,-2-3-5 16,3 0-1-16,3-5 0 0,-3-5 30 0,3 0 6 0,-6-3 0 0,3-3 1 15,-1 1 19-15,1-4 0 0,-6-1 0 0,0-1 0 16,0-6 0-16,-3 1 0 0,0-5 12 0,0-1-3 16,-3 1 8-16,0-1 2 0,-3 1 0 0,3 5 0 15,-6 0 7-15,0 2 2 0,-3 3 0 0,0 3 0 16,-3 0 4-16,0 5 0 0,3 3 1 0,-6 2 0 16,3-2-9-16,0 10-1 0,-3-5-1 0,3 3 0 15,0 7-14-15,3 1-8 0,-3 2 8 0,3 3-8 0,0 5 0 16,3 3 0-16,-3-3 0 0,6 5 0 0,3 1-8 0,-3-1 8 15,3 1-8-15,3-1 8 0,0 3-20 0,3-10 0 16,0-1 1-16,0 1 0 16,3-3-14-16,-1-3-3 0,-2 0-1 0,6-7 0 15,-3-1 5-15,3-2 2 0,3-6 0 0,-3 0 0 0,2-5 18 0,1 0 3 16,3-7 1-16,0-4 0 0,-3 3 8 0,0-8 12 16,-1-5-2-16,-2-3-1 0,0 1 23 0,0-9 4 15,0-2 0-15,3-9 1 0,-6 4-16 0,-1-3-3 16,1-6-1-16,0 3 0 0,-6 8 17 0,0 3 3 15,-3 2 1-15,0 8 0 0,-3 6-10 0,-3-1-1 16,3 6-1-16,-3 11 0 0,-3-1 2 0,3 3 0 16,-3 3 0-16,3 5 0 0,-6 10-13 0,3-2-3 0,-3 8 0 0,0 5 0 15,-3 6-12-15,3 5 0 0,3 2 0 16,-3 3-10-16,3 3 10 0,-3-1 0 16,3 4 0-16,3-1 0 0,0-2 0 0,3-3 0 0,0 2 8 15,0-1-8 1,3-4-24-16,-3 0-10 0,6-7-2 0,0-3 0 0,-3-6 15 0,3-5 2 0,3 3 1 0,-3-11 0 15,6 3 18-15,-6-13-12 0,6 2 12 0,-4-2-10 16,7-11 10-16,-3 3 0 0,0-5 0 0,3-4 0 16,-3 1 0-16,3 0 0 0,0-11 0 0,-7 6 0 15,-2-1 0-15,-3-2 8 0,3 3-8 0,0-1 8 16,-3 1-8-16,-3 2 11 0,0 3-11 0,0 0 12 0,0 5-4 16,0 3-8-16,-3 2 12 0,-3 3-4 0,3 8 0 15,0 0-8-15,0 0 12 0,-3 5-4 0,-3 3-8 0,6 6 0 16,3-1 0-16,0 5 0 0,-3 1 0 0,-3 5 0 15,0 2 0-15,3 1 0 0,0-4-8 0,0 4 8 16,3-1 0-16,0 1 0 0,-3-6-13 0,3 3 1 16,0-6 1-16,6 1 0 15,-3-1-18-15,3-4-4 0,-3-4-1 0,3-2 0 0,0 0 34 0,0-8 0 16,2 0 10-16,1-3-2 0,0-2-8 0,0-5-10 16,0-1 10-16,0-5-13 0,-3 3 13 0,3-3 0 15,0 0 0-15,-3-5 0 0,0 0 23 0,-3-3 7 16,3 5 2-16,-4-2 0 0,1 0 0 0,-3 3 0 15,3 2 0-15,-3 0 0 0,0 3-32 0,-3-1 0 16,0 4-8-16,0 2 8 0,0 3 0 0,0-1 0 16,0 6 12-16,0 0-3 0,0 0-9 0,0 0 0 0,9 8 0 0,-6 3 0 15,0-1 0-15,3 4 0 0,-3-1 0 0,3 3 0 16,0 2 8-16,0 3-8 0,-3 3 0 0,3-3 8 16,-6 3-8-16,12-3 0 0,-6 0 0 0,0 3 0 15,0-5-11-15,3-3 11 0,0 0-8 0,2-1 8 16,-2-1-9-16,3-4 9 0,0 1-10 0,3-6 10 15,0-5 0-15,0 0 0 0,-3-5 8 0,3-3-8 16,-3-3 0-16,2 1 0 0,-2-6 0 0,9-5 0 16,-9 0 0-16,6-3 0 0,-3 0 0 0,0-5 0 15,0 0 11-15,-4 0-11 0,1-1 10 0,-3 4-10 16,-3 2 0-16,0 0 0 0,-3 6 0 0,-3-1 0 16,0 6 0-16,-6 3 0 0,0 2 0 0,-3 2 0 0,6 6 0 15,-3 6 8-15,-5-1-8 0,5 3 0 0,0 0 0 16,0 5-12-16,0-2 3 0,0 2 0 0,3 3 9 0,0 0 0 15,3-1 0-15,-3 4 8 16,6-6-58-16,0 3-11 0,0 0-3 0,3 0 0 0,-3-6 52 0,6 4 12 16,-6-6 0-16,6 2 0 0,-4-2 0 0,1 3 0 15,0-3 0-15,-3 0 0 0,3 2 0 0,0-2 0 16,-3 5 0-16,0 1 0 0,0-1 0 0,-3 0 0 16,3 0 0-16,0 3 0 0,0 0 0 0,-3 0 0 15,0 0 0-15,9-3 0 0,-3 0 28 0,0 0 8 16,6 1 1-16,0-4 1 0,-6-2-38 0,12 0-15 15,-1-8 1-15,-2 0 0 16,6 0-110-16,6-8-23 0,-3 0-4 0,6-5-1117 0</inkml:trace>
  <inkml:trace contextRef="#ctx0" brushRef="#br0" timeOffset="103780.5">22073 2662 2296 0,'-18'5'51'0,"18"-5"10"0,0 0 3 0,3 5 0 0,9 1-52 0,6 2-12 0,6-1 0 0,6 1-678 15,-1-2-138-15</inkml:trace>
  <inkml:trace contextRef="#ctx0" brushRef="#br0" timeOffset="104431.62">23808 2982 2948 0,'0'0'65'0,"-6"-8"14"0,12 3 2 0,-6-1 1 0,0-2-66 0,0 0-16 16,0 8 0-16,0 0 0 0,3-2 40 0,-3 2 4 15,0 0 0-15,6 2 1 0,0 6-11 0,-3 3-2 16,3 0-1-16,0 4 0 16,-3 7-50-16,-3-7-9 0,-3 7-3 0,-3-1 0 0,6 5 56 0,-6 1 11 15,3-3 3-15,0 2 0 16,-6 3-63-16,0-8-12 0,6-2-2 0,-5-1-1 0,-1 1 83 0,3-3 16 0,0-3 3 16,-3 0 1-1,6-2-84-15,-3-6-17 0,3-2-3 0,3-3-1 0,0 0 14 0,0-6 3 0,0-4 1 16,3-3 0-16,3-1 23 0,3-7 0 0,0 3 0 0,6-6 0 15,-7-3 0-15,4 1 0 0,0-1 0 0,3 1 0 16,-3 0 0-16,0 7 0 0,9 1 0 0,-3 2 0 16,-6 0 0-16,8 3 0 0,-5 5 0 0,0-3 0 15,-3 3 0-15,3 5 0 0,-3 1 0 0,0 4 0 16,6 6 0-16,-6-5 0 0,-6 8 0 0,-1-3 0 16,4 5 0-16,0 3 0 0,-9 0 0 0,0-1 0 15,-3 1 0-15,-3 3 0 0,6 2 0 0,-9-5 0 0,4 0 0 0,-1 0 0 16,-3-1 0-16,3 1 0 0,-3-5 0 0,0-3 0 15,3 0 0-15,-3-3 0 0,-6 0 0 0,6-2 0 16,0-3 0-16,0-3 0 0,6 1 47 0,3-4 13 16,0-4 4-16,3-3 0 15,-3-1-103-15,9 1-20 0,3-11-4 0,3 6-1 0,0 2 52 0,6-5 12 16,-3 2 0-16,2-5 0 0,7 6 0 0,-3 2 0 16,-3 3 0-16,6 0 0 0,-7 2 0 0,1 3 0 15,-3 5 0-15,-6 1 0 0,3 2 0 0,-6 2 0 16,6 1 0-16,-9 2 0 0,3 1 0 0,3 4 0 15,-7 1 0-15,-2 2 0 0,6 0 0 0,-9 3 0 16,6 0 0-16,-6 3 0 0,3-4 0 0,-3 4 0 16,0-3 0-16,3 2 0 0,-3-2 0 0,0-3 0 15,9 3 0-15,0-2 0 16,-3-4-156-16,6 1-29 0,3-9-6 0,-6 4-615 0,9-6-123 0</inkml:trace>
  <inkml:trace contextRef="#ctx0" brushRef="#br0" timeOffset="105153.57">24627 3098 1728 0,'15'-21'38'0,"-9"13"8"0,0-5 2 0,-6 2 0 0,0-2-39 0,0 0-9 0,6-3 0 0,-12 3 0 16,3 2 156-16,-6 1 28 0,6-1 7 0,-6 6 1 16,-3-1-103-16,0 1-20 0,-3 5-4 0,-6 3-1 15,12-1 19-15,-11 4 3 0,-1 4 1 0,3 1 0 16,-3 2-37-16,6 0-7 0,-3 3-2 0,1 0 0 16,5 3-33-16,9-3-8 0,-3-1 0 0,0 4 0 15,6-1 0-15,0 1 0 0,6-8 0 0,-6 2 0 16,9-3-60-16,3-2-13 0,-4-2-3 0,7-4-1 15,-3-2 21-15,0 0 4 0,0-2 0 0,3-4 1 16,-3-2 40-16,0-2 11 0,0-1 0 0,0 1 0 0,-4-1 0 0,1-2 0 16,3 0 0-16,-6-1 0 0,-3 1 36 0,6 5 8 15,-9-5 1-15,0 5 1 0,0 0-22 16,-3 0-5-16,-3 3-1 0,6-3 0 0,-9 8 37 0,9 0 7 16,0 0 2-16,0 0 0 0,0 8-52 0,-3-3-12 15,0 3 0-15,3 3 0 0,0-3 0 0,0 2 0 16,3 3 0-16,0 3 0 0,6-2 0 0,-3-1 0 15,0-5 0-15,0 2 0 16,3 1-48-16,0-3-13 0,-3 0-3 0,3-3 0 0,3 0 52 0,-3 1 12 16,0-6 0-16,3-3 0 0,-4 0 0 0,4 1 0 15,3-4 0-15,0-2 0 0,-6 0-16 0,3-2-1 16,-3 2 0-16,6-5 0 0,-3-6 27 0,3 3 6 0,-7-2 0 16,13-3 1-16,-6 2 38 0,0 1 7 0,-6 4 2 15,0-7 0-15,3 5-52 0,-3 3-12 0,-6 5 0 0,3-5 0 16,-3 8 54-16,-3 5 8 0,0 0 2 0,0 0 0 15,0 0-52-15,0 10-12 0,0 3 0 0,0 3 0 16,-9 6 0-16,6-1 0 0,-6 5 0 0,9 3 0 16,-3 0 0-16,-3 6 0 0,-6 2 0 0,9 2 0 15,-3 4 0-15,-3-4 0 0,-3 1 0 0,3 0 0 16,9-6-48-16,-6-2-13 16,0 0-3-16,3-3 0 0,-3-3 64 0,6-7 12 0,-2-1 2 0,2-4 1 15,-6-4-15-15,6-5 0 0,0-5 0 0,0 0 0 16,6-7 17-16,-4-9-2 0,7-3-1 0,0-2 0 15,0-5-2-15,0-6-1 0,-3-5 0 0,3-6 0 0,0-2-11 16,3-5 8-16,-6 0-8 0,3-8 8 16,-3 10-42-16,3 8-9 0,0-2-1 0,-9 0-1 0,9-1 87 0,-6 9 18 15,5-3 3-15,-2 5 1 0,0 6-56 0,3-3-8 16,0 7 0-16,3 7-10 0,-3-1 10 0,9 10 0 16,-6 6 0-16,6 0 0 0,-3 0 0 0,2 14 0 15,-5-1-10-15,6 5 10 0,-6 4 0 0,0 1 8 16,-3 1 0-16,0 5 1 15,-3-2-49-15,-6 2-9 0,-6-3-3 0,-3 3 0 0,-3-2 23 0,-6-3 4 16,-3-1 1-16,-8 1 0 16,-4-5-23-16,-6 2-4 0,6-5-1 0,-5 2 0 15,-4-2-138-15,-3 0-28 0</inkml:trace>
  <inkml:trace contextRef="#ctx0" brushRef="#br0" timeOffset="105596.7">22862 3350 1497 0,'0'0'66'0,"0"0"14"0,3 8-64 0,3-3-16 15,-3 0 0-15,3 0 0 16,3-5 132-16,0 0 22 0,2-2 5 0,1-3 1 0,6-1-31 0,-6-4-5 16,9-1-2-16,0 0 0 0,0-2-16 0,-3-3-3 15,2 0-1-15,-2-2 0 0,0-3-82 0,-3 0-20 16,9-6 0-16,-6-7 0 0,2 2 36 0,-2 0 2 15,-3-10 1-15,0 5 0 16,-3 5-63-16,-3 6-12 0,-3 7-2 0,-3-2-1 0,-3 5 39 0,-9 8 0 16,0 3 0-16,0 8 0 0,-9 4 44 0,-3 7 16 15,-2-1 3-15,-1 11 1 0,-3 5-52 0,6 3-12 16,3 2 0-16,-3 8 0 0,1-2 0 0,8 5 0 16,0 3-9-16,6-6 9 0,6 3 0 0,9-5 0 15,12-6 0-15,5 0 10 16,7-7-59-16,12-6-12 0,2-8-3 0,1-5 0 0</inkml:trace>
  <inkml:trace contextRef="#ctx0" brushRef="#br0" timeOffset="107218.66">10664 7176 1497 0,'0'0'66'0,"0"0"14"0,0 0-64 0,0 0-16 15,0 0 0-15,6 2 0 0,3 1 125 0,0-3 22 16,3 0 4-16,3 0 1 0,8-3-100 0,1 1-20 16,6-1-4-16,6 0-1 0,8-2 43 0,7 0 9 15,-1-3 1-15,7 2 1 0,6 1-29 0,8-3-5 16,9 0-2-16,4 3 0 0,-1 0-31 0,6-1-6 16,10-2-8-16,2 3 11 0,-3-3-11 0,9 3 0 15,6-3 0-15,0 0 0 0,0 0 0 0,-5-2-11 16,5 2 11-16,15-3-8 0,-6-2 8 0,-15 5 0 15,3-3 8-15,0 1-8 0,-12 2 0 0,-11-3 9 0,-4 1-9 16,6 2 0-16,-11-3 12 0,-7 3-4 16,-5 3 0-16,-7-3-8 0,-11 3 17 0,-4-1-3 15,-5 4-1-15,-9-4 0 0,-6 4-1 0,-6-1 0 0,-6 0 0 0,-7 3 0 16,-5 0 1-16,0 0 0 0,-8 0 0 0,-7 6 0 16,-3-4-13-16,0 1 9 0,-6 0-9 0,0-1 8 15,1 1-43-15,-1-3-9 0,0 0-1 0,6-3-1152 16</inkml:trace>
  <inkml:trace contextRef="#ctx0" brushRef="#br0" timeOffset="108007.76">12209 7128 2253 0,'-12'8'49'0,"9"0"11"0,-3 0 1 0,3 5 3 0,-3 5-51 0,3 1-13 0,0 2 0 0,0 3 0 16,3 8 44-16,0-1 7 0,3 4 1 0,3 2 0 16,-6-3 20-16,0 3 4 0,0-2 0 0,0-4 1 15,0 1-49-15,3-3-9 0,0-2-3 0,-3-1 0 16,-3-2-16-16,0-5 10 0,0-6-10 0,3-5 8 15,-3 0-81-15,3-8-17 0,6 2-3 0,-3-4-1 32,0-6-122-32,3-8-24 0</inkml:trace>
  <inkml:trace contextRef="#ctx0" brushRef="#br0" timeOffset="109742">12343 7340 1094 0,'-3'7'97'0,"3"1"-77"15,0 0-20-15,0 3 0 0,0 0 221 0,0-1 41 16,0 1 8-16,0-1 2 0,0 1-136 0,3-1-26 15,-6 1-6-15,3-3 0 0,0 0-28 0,0-3-6 16,-3 3-1-16,0-3 0 0,-3 3-37 0,0-2-8 16,-3 2-2-16,3-3 0 0,-3 0-22 0,0 0 0 15,-3 1 0-15,0-4 0 0,0 4-9 0,0-4-7 16,1-2 0-16,-1 3-1 16,-3-3-13-16,6 0-2 0,9 0-1 0,0 0 0 15,0 0-1-15,0 0 0 0,-6 0 0 0,6 0 0 16,3-5-22-16,0-1-5 0,3 1-1 0,6 2 0 15,3-2 5-15,-1-3 1 0,1 6 0 0,0-1 0 0,3-2 28 0,-3 2 5 16,3 3 2-16,-6 3 0 0,3 2 21 0,-3-2 0 16,2 2 10-16,1 0-10 0,-6 3 64 0,3 3 5 0,3-3 2 15,-3 0 0-15,3 2-16 0,-3-2-3 0,0 0-1 0,3-3 0 16,-1 1-14-16,4-4-2 0,0 1-1 0,0-3 0 16,3-5-18-16,-3-1-3 0,0 1-1 0,-1-3 0 15,-2-2-4-15,3-1-8 0,-6-2 11 0,0 2-11 16,-3-2 8-16,0-3-8 0,-3 3 0 0,-3-3 0 15,0 0 0-15,-3 3 0 0,-3-3 0 0,0 3 0 16,-3 2 0-16,-3 3 8 0,0-2-8 0,-3 4 0 16,3 4 26-16,-3 2-2 0,0 0 0 0,0 2 0 15,3 4-9-15,-2 2-3 0,2 2 0 0,0 3 0 16,6 1 5-16,-3-1 1 0,6 3 0 0,0 0 0 0,3-1-18 16,3 1 0-16,3 0 8 0,0-5-8 0,2 2 0 15,1-5 0-15,6 0 0 0,3-3 0 0,-3-2 0 0,0-1-11 16,0-4 2-16,2-3 0 0,-2-1-5 0,0-4-1 15,-3-1 0-15,3 0 0 0,0-2 0 0,-3 0 0 16,0-3 0-16,-7 0 0 0,4 3 7 0,-3-3 8 16,-3 3-13-16,0 2 5 0,-6-2-8 0,3 0 0 15,-6 2-1-15,3 3 0 0,-6 0 4 0,0 6 1 16,0-1 0-16,0 6 0 0,0-1 4 0,1 1 8 16,-1 2-13-16,0-2 5 0,-3 2 8 0,6 1-8 15,3-6 8-15,0 5-8 16,0-5-20-16,6 8-3 0,0-3-1 0,3 3 0 15,-4-5 4-15,4-1 1 0,3 1 0 0,-3 0 0 0,0-1 16 0,0 1 11 16,0 0-13-16,0-1 5 0,-3 1 21 0,-3 2 5 16,6-2 1-16,-3 5 0 0,0-3 29 0,-3 3 7 15,3-3 1-15,3 3 0 0,-3 0-5 0,0 0-1 16,-1-3 0-16,4 3 0 0,-3 0-18 0,3 0-3 0,-3-3-1 0,6 3 0 16,-6 0 0-16,3-2 0 0,3-4 0 0,-3 1 0 15,-9-3-20-15,6 3-8 0,3-3 0 0,0-3 0 16,-9 3-19-1,6-5-9-15,3-3-3 0,-1 0 0 0,-2 0 18 0,3-3 3 0,0 1 1 0,0-4 0 16,-3 1 9-16,0 0 0 0,0 0-9 0,0 0 9 16,3-1 0-16,0-2 0 0,-3 1-9 0,3 1 9 15,0 1 0-15,3 2 0 0,-6 1 0 0,5 5 0 16,-2-1 0-16,-3 4 0 0,3 4-8 0,0 1 8 16,-3 0 0-16,0 2 0 0,0 3 8 0,-3 2-8 15,0 4 23-15,-3-1-2 0,3 3 0 0,-3 2 0 16,0-2 0-16,-3 3 0 0,0-3 0 0,3 2 0 0,-3-2-12 15,0-3-9-15,0 0 12 0,3-2-12 0,-3-3 0 16,3 0 0-16,-3-3 0 0,3-5 0 0,0 0 0 0,0 0-14 16,0 0 1-16,6-8 0 0,-3 0-6 0,3-5-1 15,-3 0 0-15,6-3 0 0,-3-3 5 0,0-2 1 16,6 0 0-16,-3 0 0 0,3-3 14 0,2 6-12 16,-2-4 12-16,0 7-12 0,3-1 12 0,0 5-9 15,0 3 9-15,0 3-8 0,0 2 8 0,-3-2 0 16,0 5 0-16,-4 0 0 0,1 8 0 0,-3 0 14 15,0 5-3-15,0 0-1 0,3 0 0 0,0 3 0 16,0-2 0-16,0 1 0 0,-3 1 18 0,3-2 3 16,-3 1 1-16,6-1 0 0,-3-1-32 0,0 0 0 15,-1-2 0-15,4-3 0 0,-3-3 0 0,3 3 0 16,-3-3 0-16,3-2 0 0,-3-3 0 0,3-3 0 0,-6 1 0 0,3-4 0 31,-3-2-20-31,3 0-9 0,-6 0-3 0,3-2 0 0,-3-3 32 0,-3-1 0 0,0-4 0 0,0 2 0 16,-3-3 0-16,0-2 0 0,-3 0 0 0,3 3 0 15,-6-1 0-15,3 3 0 0,0 0 0 0,-3 6 0 16,3-1 25-16,0 3 11 0,0 0 3 0,0 3 0 16,0 5-14-16,0 0-2 0,3 5-1 0,0 3 0 15,3-2 9-15,0 4 1 0,0 3 1 0,0 6 0 16,3-1-33-16,3 1 0 0,-3 2 0 0,6 3 0 16,-3 0-18-16,3 0-10 0,0-3-3 0,0 2 0 0,0-4 15 15,3 0 2-15,3-4 1 0,-1-1 0 16,1-1-36-16,0-5-7 0,3-3-2 0,-3-2 0 15,3-3 25-15,-3-3 5 0,3-5 0 0,-4 0 1 0,4-5 27 0,-3-3 0 16,-3 0 0-16,-3-2-8 0,3-6 8 0,0-3 0 16,-3-2 10-16,0-2-10 0,0-4 15 0,-3-4-3 15,0-4-1-15,-4-2 0 0,-2 3-11 0,-2-3 0 16,2 5 0-16,-3 1 0 0,0 4 0 0,-3 6 12 16,-3 8-12-16,3 2 12 0,0 3 16 0,0 6 4 15,-3 7 1-15,0 3 0 0,3 3-7 0,-3 7-2 16,-3 4 0-16,3 2 0 0,0 2-8 0,3 6-1 15,0 0-1-15,0 5 0 0,0 0-6 0,6 5-8 16,0 1 11-16,3-1-11 0,3 0 8 0,3 1-8 16,3-1 0-16,0-2 0 0,3-3 0 0,0-2 0 15,0-4 0-15,3-1-9 0,0-4 9 0,-1-2-10 16,1-5 10-16,0-1-10 0,3-5 2 0,-3-2 0 16,3-3 0-16,-1-3 0 0,1-5 0 0,0-2 0 0,-3-1 0 0,3-5 0 15,-3-2 8-15,-3-1-13 0,2 1 5 0,-5-3 8 16,-3-3 0-16,0 3 0 0,-3-3 0 0,-3 3 0 15,-3 2-8-15,-3 3 8 0,-3 0 0 0,-3 3 0 16,3 3 0-16,-6 2 8 0,3 0 0 0,-2 3 0 16,-1 2 14-16,0 3 2 0,0 3 1 0,0 2 0 15,6 0-25-15,-3 3 0 0,6 3 0 0,-3-1 0 16,6 1 0-16,-3 2 0 0,3 0 0 0,0 3 0 16,3-3 0-16,0 3 0 0,0 0 0 0,3 3 0 15,-3-6-19-15,3 3 1 0,3 0 0 0,0-3 0 16,0 0 5-16,3-2 1 0,0-3 0 0,-1 2 0 15,4-2-22-15,-3 0-4 0,3 0-1 0,0-3 0 16,0 1 22-16,0 1 4 0,0-4 1 0,-3 2 0 0,2 1 12 0,-5-4 0 16,0 4 0-16,-3-1 0 0,0-2 0 0,0 2 13 15,-3 0-2-15,-3-5-1 0,-3 5 29 0,0 1 5 16,-3 2 2-16,0-3 0 0,-6 0-3 0,3 1-1 16,-2-1 0-16,-4 0 0 0,0 0-18 0,3 1-3 15,-6-4-1-15,0 4 0 0,3-6-12 0,-3 0-8 16,-2 0 8-16,-4 0-8 0,3-3 0 0,-3 0 0 15,3-5-12-15,0 3-933 16,4-3-187-16</inkml:trace>
  <inkml:trace contextRef="#ctx0" brushRef="#br0" timeOffset="110467.34">14962 6398 1785 0,'-3'2'159'0,"0"-2"-127"15,0-5-32-15,0 2 0 16,0 1 162-16,0 2 26 0,-3-3 6 0,3 6 1 0,-3-3-96 16,3 5-19-16,-6 6-4 0,3 7-1 0,-2 6 1 0,-1 8 1 15,0 2 0-15,-6 11 0 0,-3 3-29 0,0 7-7 16,-3 1-1-16,3 2 0 0,3 3-30 0,-2-3-10 16,-1-2 0-16,3-3 0 0,6-3 0 0,0-3 0 15,0-2 0-15,3-5 0 16,3-6-150-16,3-2-24 0,-3-3-5 0</inkml:trace>
  <inkml:trace contextRef="#ctx0" brushRef="#br0" timeOffset="111399.59">15153 6662 2563 0,'0'0'113'0,"-3"8"24"0,0 5-109 0,3 1-28 0,0-1 0 0,0 3 0 15,0 5 15-15,0 0-3 0,0 0 0 16,3 0 0-16,-3 3 42 0,3-3 8 0,-3 3 2 0,0 3 0 16,3-6-23-16,-3 0-4 0,3-5-1 0,-3 2 0 15,0-2-24-15,0-3-12 0,-3-2 10 0,0-3-10 16,3 0 0-16,0-8 0 0,0 0 0 0,0 0 0 16,0 0 0-16,3-5-13 0,2-3 2 0,1-6 1 15,0 1-34-15,0-8-6 0,0 3-2 0,3-9 0 16,0 3 22-16,0-2 4 0,-3-1 1 0,6 1 0 0,0-1 25 15,0 4 14-15,0 1-2 0,0 4 0 0,-1 2-22 16,1 0-5-16,3 6-1 0,-3-1 0 0,0 3 26 16,-3 3 5-16,3 2 1 0,0 3 0 0,0 3 4 0,0 2 2 15,0 0 0-15,2 3 0 0,-2 0-8 0,3 3-2 16,-3-3 0-16,0 2 0 0,0 4-12 0,0-4 9 16,0-2-9-16,0 3 8 0,0-3-8 0,-4 0 0 15,1-3 0-15,0-2 0 0,-3-1 0 0,3 1 0 16,0-3 8-16,0-3-8 0,-9 3 0 0,6-5 0 15,0 0 0-15,-3-1 0 0,-3 6 0 0,0-5 0 16,3-3 0-16,0 0 0 0,-6 0 0 0,3 3 0 16,-3-3 0-16,3 0 8 0,0 3-8 0,0-1 0 15,-3 1 0-15,3 0 8 0,3 0-8 0,-3 5 0 16,0 0 0-16,6-6 0 0,0 1 0 0,0 2 0 16,0 1 0-16,0-1 0 0,0 3 0 0,3 0 0 15,-3 3 0-15,3-1 0 0,-4 4 15 0,4 2-3 16,3-1 0-16,0 1 0 0,-3 0-4 0,3 0-8 0,0 3 11 0,6-1-11 15,0-2 0-15,-3 0 0 0,-1 0 0 0,1-2 0 16,6-4 9-16,-3-2-9 0,0-2 0 0,3-4 9 16,0 1-39-1,-4-3-8-15,-2-3-2 0,3-2 0 0,-6-3 21 0,0 0 4 0,0 1 1 0,-3-4 0 16,-3 1 14-16,-3-1 0 0,0-2 0 0,-3 0 0 16,-3 2 10-16,0 1-2 0,-3 2 0 0,0-3 0 15,-3 6 29-15,0 0 6 0,-3 0 1 0,0 5 0 16,-3 2-22-16,3 1-4 0,-3 5-1 0,1 3 0 15,5 2-4-15,-3 3-1 0,0 5 0 0,3 3 0 16,6 0-12-16,0 5 0 0,0 0-9 0,3 3 9 0,3 0-8 16,3 0 8-16,3-3 0 0,0 0-9 0,3 0-1 0,3 0 0 15,2-5 0-15,1 0 0 16,0-5-33-16,0-1-6 0,0-4-2 0,0-1 0 0,0-5 22 0,-1 0 4 16,1-3 1-16,-3-5 0 15,3-2-7-15,-3-4-1 0,0 1 0 0,-3 0 0 0,0-3 32 0,0 0 0 16,-4-2 0-16,1-1 0 0,-3 1 32 0,0-1-1 15,-3 1 0-15,0-1 0 0,-3 3-2 0,0-2 0 16,0 5 0-16,0-1 0 0,0 4 15 0,-3 2 2 16,3 0 1-16,0 8 0 0,0 0 0 0,0 0 0 15,0 0 0-15,0 0 0 0,0 0-47 0,0 8 0 16,-3 2 0-16,6-2 0 0,0 6 0 0,-3 1 9 16,3 1-9-16,0 5 12 0,-3-2-12 0,3 2 0 15,3 3 0-15,0-3 8 0,0 0-8 0,3 0 0 16,0 1 0-16,0-4 0 0,3-5 0 0,0 1 0 15,3-4 0-15,-1-2 0 0,-2-5-20 0,3-3 0 16,0-6 0-16,3 1 0 16,-3-3-18-16,0-5-3 0,0 0-1 0,-1-6 0 15,-5-2-130-15,0 0-25 0,-3-6-6 0</inkml:trace>
  <inkml:trace contextRef="#ctx0" brushRef="#br0" timeOffset="111528.1">16132 6287 1267 0,'0'0'56'0,"0"7"12"15,0 1-55-15,3 3-13 0,3 2 0 0,3 0 0 0,3 1 235 0,2-1 44 16,4 0 9-16,6 3 1 0,3-3-234 0,0 0-47 16,0 1-8-16,2-4-684 15,1 1-134-15</inkml:trace>
  <inkml:trace contextRef="#ctx0" brushRef="#br0" timeOffset="112608.72">16620 6437 2343 0,'0'0'52'0,"0"0"10"0,-6-8 2 0,0 3 2 0,0 2-53 0,0-2-13 16,-3 0 0-16,3 0 0 0,0 2 105 0,-3-2 19 16,3 5 3-16,-2 0 1 0,-1 0-22 0,3 2-4 15,0 4-1-15,0-1 0 0,-3 5-73 0,3 4-16 16,3-1-2-16,0 3-1 0,3 0-9 0,-3 0 0 16,3 2 0-16,3 1 0 0,3-1 0 0,0 1 0 15,-3-1 0-15,6 1 8 16,3-3-39-16,-3-1-8 0,2 4-1 0,-2-3-1 15,3 0-18-15,3 0-3 0,-3-3-1 0,0 0 0 16,-3 0 25-16,3 0 5 0,6 3 1 0,-9-2 0 16,-9-1 3-16,3 0 1 0,3 0 0 0,-3 3 0 0,-6-3 19 0,-3 3 9 0,3-3-8 0,-3 1 8 15,-6-1 0-15,0-2 0 0,-6-4 0 0,0 4 0 16,-3-3 20-16,3-3 10 0,1 1 2 0,-4-4 0 16,0-2-32-16,3-2 0 0,-3-4 0 0,3-2 0 15,1 0 21-15,2-2-1 0,6-6-1 0,0 0 0 16,6 0-5-16,3 0-1 0,3-5 0 0,9 3 0 15,-3-1-13-15,8 3-10 0,1-2 2 0,6 2 0 16,3 0 8-16,-3 3-8 0,3 2 8 0,5 3-8 16,4 0 0-16,-3 0 0 0,-12 3 0 0,2 0 0 0,4-1 8 0,-3 1-12 15,0 0 12-15,-6 0-12 0,-3-1 12 0,-4-2 8 16,7-2-8-16,-3-1 11 0,-9 3 0 0,3-5 0 16,3 0 0-16,0-6 0 0,-3 1 9 0,-3-6 1 15,3-3 1-15,0-4 0 0,-3-4-22 0,0-4 0 16,-4-4 0-16,1 1 0 0,6 2 10 0,-9 6 1 15,0-1 0-15,-3 6 0 0,3 6 34 0,-3 1 7 16,0 7 2-16,-5 1 0 0,2 6-43 0,0 3-11 16,6 5 0-16,-9 5 0 0,-3 1 22 0,3 4 2 15,9 6 1-15,-3 3 0 0,-6-1-40 0,6 9-8 16,3-1-1-16,3 3-1 0,-3 0 41 0,0 3 9 16,0-3 2-16,0 3 0 15,6 0-43-15,-3-1-9 0,-6-7-2 0,3 0 0 0,6 0 27 0,-3-6 0 16,-3-4 0-16,0-4 0 0,0-2 0 0,0-8 14 15,0 0-2-15,0 0 0 0,0 0-12 0,6-8-16 16,3 0 3-16,-3-5 1 16,0-3-42-16,0 0-8 0,5 0-2 0,1-2 0 0,-3-1 52 0,3 1 12 0,-3 5 0 0,3 2 0 15,0 0 0-15,0 3 0 0,-6 3 0 0,3 0 0 16,0 2 0-16,0 3 0 0,-3 0 0 0,0 3 0 16,-1 2 8-16,1 3 5 0,3 3 1 0,-3-1 0 15,-3 6-22-15,3 0-5 0,3 0-1 0,0 0 0 16,-3 0 14-16,3 0 0 0,6-1 0 0,0 1 0 15,-3-5 0-15,0-1 0 0,-3 1 0 0,8-6 0 16,4-2 0-16,-3 0 0 0,-3-6 0 0,0 0 0 16,6-5 0-16,-3-2 0 0,-10-1 0 0,4-5 0 15,0-2 0-15,0-3 0 0,-3-3 0 0,0-3 0 16,-3 1 27-16,0-3 8 0,3-3 1 0,-6 0 1 0,-3 1-8 0,0-1-1 16,3 3-1-16,0 2 0 0,-3 3 7 0,-3 3 2 15,3 3 0-15,-3 5 0 0,6 2-7 0,-6 3-1 16,0 3 0-16,0 2 0 0,3 3-28 0,0 0 0 15,0 0 0-15,0 8 0 0,0 5 0 0,0 3 0 16,0 0 0-16,0 5 0 0,0 0 0 0,0 3 0 16,3 3 0-16,0 2 0 0,-3-3 0 0,3 3 0 15,3-2 0-15,0-1 0 0,3 1 0 0,0-4-12 16,2-4 1-16,4-1 0 16,0-4-18-16,0-4-4 0,0-2-1 0,3-2 0 0,6-9 12 0,-6-2 2 15,-7-6 1-15,4 0 0 16,6-2-36-16,-9-3-7 0,-6 3-2 0,3-3 0 0,-3 0 79 0,0 3 15 15,-3-3 3-15,-6 0 1 0,-9 6-18 0,6-1-4 16,6 1-1-16,-6 2 0 0,-6 0 14 0,0 8 3 0,3 0 1 16,3 5 0-16,0-2-29 0,0 2-10 0,-2 6 0 15,5-1 0-15,9 1 19 0,-4 2 4 0,-2 0 1 16,6 0 0 0,6 3-39-16,0 0-8 0,-6 0-2 0,0 3 0 0,0-1-6 15,0-2-2-15,-3 2 0 0,-3 1 0 16,-12 0-121-16,6-4-25 0,0 1-5 0,-6 3-1 0,-11-6-1 15,2 3 0-15,3-3 0 0,0-2-332 0,0-3-66 0</inkml:trace>
  <inkml:trace contextRef="#ctx0" brushRef="#br0" timeOffset="112729.6">17397 6276 1864 0,'0'-8'41'0,"0"0"9"0,0-3 2 0,3 4 0 0,-3-1-42 0,3 0-10 15,0 2 0-15,-3 6 0 0,6-5 74 0,-3 2 13 16,-3 3 2-16,12-2-696 15,3 2-139-15</inkml:trace>
  <inkml:trace contextRef="#ctx0" brushRef="#br0" timeOffset="113036.88">18058 5958 2318 0,'0'0'103'0,"0"0"21"0,-6 8-100 0,-3 0-24 0,0 3 0 0,0 5 0 16,-3 2 79-16,0 6 10 0,-3 3 3 0,0 2 0 15,0 2 44-15,-5 4 10 0,-1 4 2 0,0 4 0 16,-6-1-84-16,3 0-16 0,1 6-3 0,-1 0-1 15,0-6-12-15,-3 3-2 0,-3-5-1 0,10 2 0 32,11-5-108-32,-3 0-21 0,-6 0-5 0,3-2-1320 0</inkml:trace>
  <inkml:trace contextRef="#ctx0" brushRef="#br0" timeOffset="113523.71">15417 7300 2487 0,'0'0'110'0,"-11"10"23"0,2 1-106 0,0 2-27 16,0 0 0-16,3 6 0 0,3 2 56 0,-3 0 7 15,3 3 1-15,-3 0 0 0,3 0 20 0,0 2 5 16,-3 3 1-16,3 0 0 0,3 3-35 0,-3-3-7 0,3 3-2 0,0 0 0 16,0 0-35-16,0-3-11 0,3-3 0 0,0-2 0 15,-3-3 0-15,0-2 0 0,0-4 0 0,3-1 0 16,-6-6 8-16,3-8-8 0,0 0 0 0,0 0 0 16,0 0 11-16,0-6-11 0,0-7 10 0,0-3-10 15,-3-5 0-15,6-5 8 0,-3-3-8 0,3-9 0 16,0-1 0-16,0-1 0 0,0 0 0 0,3-5 0 15,0 0 0-15,0 3 0 0,3 0 0 0,3-1 0 16,-3 9 0-16,2 2-10 0,4 3 10 0,0 0-8 16,-3 8 8-16,6 2-13 0,0 4 5 0,0 1 8 15,0 1-15-15,-1 8 5 0,1 2 1 0,0 6 0 0,-3 2 0 16,3 6 0-16,-6 2 0 0,0 3 0 0,0 5 9 16,-3 3 0-16,-3 2 0 0,-3 6-8 0,-1-6 8 0,-2 4 0 15,-2-1 0-15,-1-3 8 0,-6 1-8 0,0-4 12 16,-3-1-4-16,-3-1 0 0,-3 0 0 0,3-3 0 15,-3-2 0-15,0-3 0 0,1-2-8 0,-1-3 0 16,3-5 8-16,6-1-8 16,0-2-105-16,6-2-26 0,6-9-5 0,6 0-1149 15</inkml:trace>
  <inkml:trace contextRef="#ctx0" brushRef="#br0" timeOffset="114094.96">15950 7318 2646 0,'0'0'58'0,"-3"0"12"0,0-5 2 0,0 2 3 0,-3 1-60 0,0-1-15 16,-2 1 0-16,-1-1 0 0,3 0 104 0,-6 3 17 16,-3-2 4-16,3 2 1 0,0-3-58 0,3 3-11 0,-6 0-2 0,0 0-1 15,0 5-18-15,1 1-3 0,2 1-1 0,0 1 0 16,-3 6-32-16,3-4 0 0,6 6 0 0,3 0 0 16,0 2-20-16,0-2 0 0,3 3-1 0,3-3 0 15,-3 2 4-15,3-5 1 0,0 3 0 0,3-5 0 16,3 2-2-16,-3-8 0 0,3 1 0 0,0-1 0 15,-3-2 6-15,3-6 2 0,0-2 0 0,-4-1 0 16,1 1 10-16,0-8 0 0,3 0 0 0,-3-1 8 16,0-1 0-16,3-1 1 0,0-3 0 0,-3 1 0 15,0-3-9-15,0-1 0 0,0 1 0 0,3 5 8 16,-3 3 2-16,0 3 0 0,-3 2 0 0,3 0 0 16,0 0-2-16,0 2 0 0,-6 6 0 0,0 0 0 15,6 3-8-15,2 0 12 0,-8-3-12 0,9 5 12 16,0 3-12-16,-3 0 0 0,3 0 0 0,0 2 0 0,0-4 0 0,0 2 0 15,0-3 0-15,0 0 0 0,0-2-14 0,3-1 2 16,-3-2 0-16,3-2 0 0,-1-1-8 0,1 1 0 16,0-1-1-16,-3-5 0 0,3-3 0 0,-3-2 0 15,0 5 0-15,-3-2 0 0,3-4 1 0,-3 4 0 16,0-1 0-16,0-2 0 0,-6 0 20 0,3 0 0 16,0-1 0-16,-3 1 0 0,0 0 0 0,0 2 0 15,0-2 0-15,0 5 0 0,-3-2 0 0,0 4 0 16,6 4 0-16,0-4 0 0,-3 6 0 0,0 0 8 15,0 0-8-15,6 3 8 0,2 0-8 0,-2 2 0 16,-3 3-12-16,3 2 12 0,0 1 0 0,0 5 0 16,0 2 0-16,-3 1 0 0,3-1 0 0,-3 1 0 15,0-1 0-15,3 4 0 0,-6-4 0 0,3 1 8 0,3-1 2 16,0-2 0-16,0 0-10 0,0-3 0 16,3-2 0-16,3-1 0 15,-3-2-60-15,6-2-13 0,-1-6-3 0,4-3-1 16,0 0-119-16,-3-5-23 0,6 3-5 0,0-3-789 0</inkml:trace>
  <inkml:trace contextRef="#ctx0" brushRef="#br0" timeOffset="115475.73">16546 7234 2055 0,'9'-21'45'0,"-7"15"10"0,1-4 1 16,0-1 2-16,0 1-46 0,0 2-12 0,-3-3 0 0,0 0 0 15,-3 6 124-15,3-3 22 0,-3 3 5 0,-3 0 1 16,1-1-29-16,-1 4-6 0,0-1-1 0,0 0 0 0,-3 3-39 0,0 3-8 16,0 0-1-16,-3 2-1 0,0 3-21 0,-3 2-4 15,0 1-1-15,0 5 0 0,1 2-33 0,2 1-8 16,-3 2 0-16,3 0 0 0,9 0 0 0,-3 1 0 15,3 1 0-15,0-1 0 0,3-1 0 0,3-3 0 16,0 1 0-16,6-3 0 16,-3-6-45-16,3 1-5 0,3-6-1 0,0-2 0 15,2-3 2-15,-2-5 0 0,3-1 0 0,-3-2 0 0,0 0 28 0,0-5 5 16,-3 0 2-16,0-3 0 0,3 0 14 0,-6-2 10 16,-3-4-2-16,0 4 0 0,0-1 29 0,0 1 6 15,-3-3 1-15,-3 2 0 0,3 3-24 0,0 3-4 16,-3 0 0-16,0 0-1 0,-3 2 1 0,3 3 1 15,0 3 0-15,3 5 0 0,0 0 12 0,0 0 3 16,0 0 0-16,0 0 0 0,-3 8-32 0,3 2 0 16,0 4 0-16,0-1 0 15,3 3-24-15,0 0-5 0,0-1-1 0,0 1 0 0,6 0 30 0,-3 0-9 0,-1-5 9 16,7 2 0-16,0-3-12 0,3-2 4 0,0-2 0 0,-3-4 0 16,3-2-5-16,-3-2-1 0,6-4 0 0,-3-2 0 15,-7 3 14-15,4-3 0 0,3-5-10 0,-3 0 10 16,-9-6-8-16,6 3 8 0,6 0-10 0,0 1 10 15,-3-1 30-15,-3 0 12 0,0-3 2 0,0 6 1 16,5-3-36-16,-5 6-9 0,-6-4 0 0,3 6 0 16,3 1 0-16,0 1 0 0,-6 1 0 0,-3 5 0 15,9 0 0-15,0 5 0 0,0 1 9 0,0 1-9 16,-9 4 0-16,3 2 0 0,3 3 0 0,-3 0 0 16,-3 5 0-16,0 3 0 0,0-3 0 0,0 0 0 15,0 1 0-15,0-4 0 0,-3 1 0 0,0-4 0 16,6-1 0-16,-3-1 0 0,-6-3 0 0,3-4 0 0,3-6 0 0,0 0 0 15,0 0 0-15,0 0 0 16,0-6-56-16,3-4-7 0,3-3-1 0,-3-3 0 0,-3 0 52 0,6-5 12 16,0 0 0-16,3-1 0 0,-6 1 0 0,5 0 0 15,1 0 0-15,3 2 0 0,-3 1 0 0,0 2 0 16,0 0 0-16,0 3 0 0,0 5 0 0,0 0 0 16,-6 0 0-16,6 5 0 0,0 3 0 0,-3 3 0 15,-6-3 0-15,6 8 0 0,0 0 8 0,0 5 5 16,-4-2 1-16,1 5 0 0,0-3-22 0,0 3-5 15,6 0-1-15,-3-3 0 0,-6 0 14 0,3 0 0 16,6 1 0-16,-3-4 0 0,-3-2 0 0,0 0 0 16,-3-8 0-16,6 3 0 15,3-1-54-15,-9-2-8 0,0 0-2 0,3-2 0 0,9-4 52 0,-3 1 12 0,-6-3 0 16,-3 0 0-16,3 0-8 0,0 0 8 16,3 0-13-16,0-2 5 0,-6 2 8 0,3-3 0 15,6 3 0-15,-1 0 0 0,-5 0 8 0,3 1-8 0,9-1 10 0,0 2-10 16,-3 4 0-16,0-1 0 0,0 3 0 0,3 3 0 15,0-3 0-15,-3 5 0 0,-4 3 0 0,4 0 0 16,3 0 0-16,-3 2 0 0,-9 1 0 0,6 0 0 16,0 2 0-16,0-3 0 0,-3 4 0 0,0-4 0 15,0 1 0-15,3-1 0 0,0-4 0 0,-3-1 0 16,0 0 0-16,0 0 0 0,8-5 0 0,-2-2 0 16,-3 2 0-16,3-5 0 0,3-1 0 0,-3 1 0 0,0-3 0 15,0 3 0-15,-6-6 0 0,6 1 0 0,3-1 57 0,-4-2 6 16,-8 0 1-16,3-1 0 0,6-2-52 0,-6-2-12 15,-6 2 0-15,0 0 0 0,-3 0 8 0,-3 0 0 16,6 3-8-16,-9 3 12 0,-6-1 0 0,7 0 0 16,2 6 0-16,-3 2 0 0,-3 3-24 0,0 0-6 15,3 3-1-15,3 2 0 0,0 3 19 0,0 3 0 16,0 0 0-16,0 2 0 0,9 3 16 0,0 2 6 16,-6 1 2-16,6-1 0 0,0 1-39 0,3-1-7 15,0 3-2-15,3-2 0 0,3-3 24 0,0 0 0 16,3-3 0-16,-3-3 0 15,-1-2-56-15,4-2-6 0,0-6-2 0,-3 0 0 0,-3 0 52 0,3-8 12 16,6-3 0-16,0-2 0 0,-1 0 0 0,-2-6 0 16,3-2 0-16,0 0 0 0,-3 0 0 0,3-3 0 15,-6 0 0-15,0-5 0 0,3 3 48 0,-4-6 13 16,1-5 3-16,0-3 0 0,0 0-52 0,-3 1-12 0,0-1 0 0,0 3 0 16,0 3 54-16,-3 2 8 0,-3 8 2 15,0 3 0-15,-3 8-52 0,3-1-12 0,-6 6 0 0,3 8 0 16,0 0 0-16,0 0 0 0,-3 11 0 0,-3 5 0 15,0 2 0-15,-3 9 0 0,0 5 0 0,3 5 0 16,0 0 0-16,-3 2 0 0,3 4 0 0,3-1 0 16,0-2 0-16,6-3 0 0,-3 0 0 0,6 0 0 15,-3 0 0-15,6-5 0 0,0-3 0 0,0-5 0 16,3-3 0-16,3-3 0 0,0-5 0 0,6-5 0 16,-1-2-48-16,1-6-13 15,0-6-3-15,3-2 0 0,-3-2 52 0,2-3 12 0,1-6 0 0,-3-2 0 16,0-5 0-16,0-1 0 0,3-2 0 0,-4-3 0 0,1 0 0 0,-6-5 0 15,3 3 0-15,-6-3 0 0,-3 3 0 0,-3 4 0 16,-3 1 0-16,-6 6 0 0,0 1 0 0,-3 7 0 16,-6 1 0-16,0 9 0 0,0-3 0 0,-3 8 0 15,-3 5 0-15,1 6 0 0,-1 2 24 0,3 6 8 16,-3-1 2-16,6 9 0 0,6-1-26 0,0 6-8 16,0-3 0-16,3 3 0 15,3-1-22-15,0-1-11 0,6-1-3 0,3-3 0 16,3-2-73-16,0-3-15 0,3-2-4 0,3-6-1126 0</inkml:trace>
  <inkml:trace contextRef="#ctx0" brushRef="#br0" timeOffset="116121.33">9714 5847 1677 0,'0'0'74'0,"-3"3"16"0,0 2-72 0,0 3-18 0,3-3 0 0,-3 6 0 16,0-3 112-16,-2 3 18 0,2 4 4 0,0 7 1 16,0 4-14-16,-3 6-2 0,3 2-1 0,-3 11 0 15,3 3-53-15,-6 10-10 0,0 6-3 0,3 12 0 16,0-4-12-16,-3 2-4 0,3 3 0 0,0 5 0 16,-3-8-23-16,6-3-5 0,-6-2 0 0,3 2-8 15,3-13 0-15,-3-2 0 0,0-3 0 0,1-16 0 16,2 3-16-16,-6-3-6 0,3 0-2 0,-3-5 0 15,0-3-98-15,0-6-20 0,3-4-4 0,3-6-970 16</inkml:trace>
  <inkml:trace contextRef="#ctx0" brushRef="#br0" timeOffset="117004.95">9670 5887 2019 0,'0'0'89'0,"0"0"19"0,0 0-86 0,0 0-22 15,0 0 0-15,0 0 0 0,6-5 10 0,-3 2-2 16,3-2-8-16,0-1 12 0,2 4 37 0,4-3 7 16,0 2 2-16,0-2 0 0,9-1-31 0,0 1-7 15,3 2 0-15,0 3-1 0,2-2-3 0,4 2 0 0,3 2 0 0,3 1 0 16,2 0-16-16,1-1 0 0,0 4 0 0,-1-1 0 15,4 0 0-15,-3 0 0 0,-1 3 0 0,7-5 0 16,6 0 8-16,5-3-8 0,-5-3 0 0,2 0 0 16,-2 3 0-16,0 0 0 0,2-5 0 0,1 2-9 15,-4 1 9-15,4-1-13 0,-4-2 5 0,1 2 8 16,-3 1-12-16,-4-1 12 0,1-2-10 0,0 2 10 16,5 3 0-16,-8 0 0 0,3 3 0 0,2-3 0 15,-2-3 0-15,2 3 0 0,-5 0 0 0,6 0 0 16,-4 0 0-16,4-3 0 0,-3 3 12 0,5-2-12 15,-2 2 9-15,3-3-9 0,-1 0 0 0,1 1 9 0,-4 2-9 0,-2-3 12 16,3 0-12-16,-1 3 12 0,1 0-12 0,-3-2 0 16,2 2 0-16,1-3 0 0,-4 1-9 0,1-1 9 15,-3 0 0-15,2 1 0 0,-2 2 0 0,3 0 0 16,5 0 0-16,1 0 0 0,-6 0 0 0,2 2 0 16,-2 1 0-16,-1 0 0 0,-2-3 0 0,-3 2 0 15,0 1 0-15,-1 2 0 0,1-2 0 0,-3-1 0 16,-7 1 0-16,7 0 0 0,0-1 0 0,-3 1 0 15,-1 0 0-15,4-1 0 0,-6 1 0 0,3-3 11 16,-4 3 0-16,1-1 0 0,0-2-11 0,0 0 0 16,-4 0 0-16,7 0 0 0,-6-2 0 0,6 2 0 15,2-3 0-15,-2 3 8 0,3-3-8 0,-3 1 0 16,2-1 0-16,-2 3 0 0,-3-3-9 0,0 1 9 16,-4-1-12-16,1 3 12 0,-3 0 0 0,0 0 0 0,0-3 0 0,2 3 0 15,-5 3-8-15,3-3 8 0,-3-3 0 0,-3 3 0 16,0 3-8-16,-1-3 8 0,-2 0 0 0,-3 0 0 15,0 0 0-15,-3 3 0 0,3-3 0 0,-3 0 0 16,-3 2 0-16,-6-2-8 0,0 0 8 0,9 3 0 16,-9-3 13-16,0 0 7 0,3 5 0 0,-3-5 1 15,0 0 7-15,0 0 0 0,0 0 1 0,0 0 0 16,0 0-13-16,0 0-4 0,0 0 0 0,0 0 0 16,0 0 4-16,6 6 0 0,-6-6 0 0,6 8 0 15,0-6-16-15,0 3-18 0,3 1 4 0,-3-1 1 16,-6-5 21-16,5 0 4 0,-5 0 0 0,9 3 1 15,-9-3-13-15,9 5 0 0,-9-5 0 0,6 8 0 0,-3 3-10 16,0-4-5-16,0 4-1 0,-3 0 0 0,3 2 16 16,-3 0 0-16,-3 3 0 0,0 0 0 0,3-3 12 0,3 6-12 15,-3-6 12-15,3 3-12 0,0 0 12 0,0-1-4 16,0-1 0-16,0 2-8 0,-3 2 0 0,0 3 0 16,0 0 0-16,0 3 0 0,-3 5 0 0,-6 6 0 15,0 2 0-15,-3 8 0 0,-3 0 0 0,1 5 0 16,-7-2 0-16,0 5 0 0,0-3 28 0,0-3 0 15,0 1-1-15,7-3 0 0,-1-3-27 0,0-5 0 16,3-2-14-16,3-6-1200 0</inkml:trace>
  <inkml:trace contextRef="#ctx0" brushRef="#br0" timeOffset="118809.18">20320 2373 1191 0,'0'0'52'0,"0"0"12"0,-6 8-51 0,-3-2-13 0,3 7 0 0,0-8 0 16,-6 8 27-16,3 3 2 0,-3 3 1 0,0 2 0 16,1 3-15-16,-4 2-3 0,0 3-1 0,0 0 0 15,0 3 16-15,0 8 3 0,0 5 1 0,0 5 0 16,-3 8 14-16,4 8 3 0,-4 8 1 0,0 8 0 16,-3 6-3-16,-3 10-1 0,0 0 0 0,1 10 0 15,-7 6-29-15,3 5-7 0,3-3-1 0,0 3 0 16,1 6-8-16,-1-9 0 0,6-2 0 0,0 0 8 15,3-3-8-15,0-5 10 0,0-11-10 0,4-2 10 16,2-4 6-16,0-7 2 0,0-2 0 0,3-9 0 16,0-7 11-16,3-9 3 0,-3-2 0 0,0-5 0 15,3-6-32-15,0-5 0 0,3-8 0 0,-3 0-10 16,3-7-15-16,0-6-3 0,0-3-1 16,0-13-834-16</inkml:trace>
  <inkml:trace contextRef="#ctx0" brushRef="#br0" timeOffset="119375.95">20278 2582 1263 0,'-18'0'56'0,"12"0"12"0,-3-2-55 0,4 4-13 0,-4 1 0 0,3-3 0 31,3-3-83-31,3 3-19 0,0 0-4 0,3-5-1 16,3 0 25-16,3-3 5 0,2 0 1 0,4 3 0 0,3-9 100 0,0 1 21 0,3 3 4 0,3-6 1 15,-1 2 46-15,4 1 8 0,6-3 3 0,3 3 0 16,-1 3-30-16,4-4-5 0,3 1-2 0,-1 0 0 15,10 2-36-15,0-2-7 0,-1 0-2 0,7 2 0 16,2 3-25-16,4 0 8 0,-1 0-8 0,4 6 0 16,8-1 14-16,4-5-2 0,2 3-1 0,0 5 0 15,7-5-11-15,-1-1 12 0,6-2-12 0,4 0 12 0,-7 3 8 16,6-5 1-16,12-4 1 0,-3 1 0 0,1 0-10 16,5 0-3-16,0-1 0 0,0 1 0 0,-6 5 2 0,-3-5 0 15,1 2 0-15,-4 9 0 0,-6-9 16 0,-3 9 3 16,-5 2 1-16,2 0 0 0,0-6-10 0,-5 4-1 15,-1 2-1-15,-8 0 0 0,8 0-7 0,-9 0 0 16,10-3-1-16,-10 3 0 0,1 0-1 0,-1-3 0 16,0-2 0-16,1 2 0 0,-7 1-10 0,1 2 12 15,5-3-12-15,-5 3 12 0,-7 0-12 0,-2 0 8 16,2-5-8-16,-8 2 8 0,6 3 1 0,-7 3 0 16,-5 2 0-16,-3-5 0 0,2 0-9 0,-11 0-11 15,-3 0 3-15,-7 0 0 0,4 3 8 0,-6-1 0 16,-6-2 0-16,3 0 0 0,-6 0 0 0,3 0 0 0,-3-2 0 15,-4 2 0 1,-5 2-28-16,6-2-11 0,-6 0-1 0,-3 0-824 0</inkml:trace>
  <inkml:trace contextRef="#ctx0" brushRef="#br0" timeOffset="120221.73">19903 5371 403 0,'-21'3'17'0,"15"-3"5"0,0-3-22 0,6 3 0 16,0 0 0-16,0 0 0 0,0 0 295 0,0 0 54 16,12 0 11-16,0-5 3 0,6-1-299 0,6-1-64 15,3 1 0-15,5-2-11 0,4 0 11 0,6-2 0 16,5-3 0-16,4 2 0 0,6-2 0 0,2 0 0 16,4-1 0-16,5 6 11 0,1-2 1 0,5 2 0 15,-3-3 0-15,10 3 0 0,-1 3-12 0,3 2 0 16,4-5 9-16,5 8-9 0,6-2 12 0,1 2-3 15,5 0 0-15,3 0 0 0,6-3 14 0,3 0 2 16,0-2 1-16,6 0 0 0,9 0 14 0,3-6 4 0,146-13 44 16,-134 11-61-16,-3 0-3 0,2 0-1 15,-2-1 0-15,-6 4-3 0,-3-1-1 0,-6 1 0 0,-6-1 0 16,-6 0-19-16,-3-2 0 0,-11 3 8 0,-7-1-8 16,-12 3 0-16,1 0 0 0,-7 0 0 0,-12 3 0 31,-5 0-37-31,-12 2-2 0,-4-2 0 0,-5 5-581 0,-9-3-117 0</inkml:trace>
  <inkml:trace contextRef="#ctx0" brushRef="#br0" timeOffset="129948.7">19111 14449 864 0,'0'0'76'0,"3"-8"-60"0,0 3-16 0,0-3 0 16,3 2 66-16,0 1 10 0,-6 5 3 0,9-5 0 16,0-3 4-16,0 0 1 0,-3 5 0 0,3-2 0 15,0 2-16-15,3 1-4 0,0-1 0 0,0 0 0 16,2 1-19-16,4-1-4 0,-3 1-1 0,6 2 0 16,6-6-12-16,3 6-4 0,2-2 0 0,1 2 0 0,3-3 4 0,-1 0 1 15,1 1 0-15,3-1 0 0,-3 0-10 0,2 1-3 16,4-1 0-16,-3-2 0 0,5 2-7 0,-2-2-1 15,3 0-8-15,-4-1 12 0,-2 1-12 0,-3 2 11 16,-4 1-11-16,-2-4 10 0,-3 4-10 0,0-1 0 16,-6-2 9-16,-3 2-9 0,-1-2 0 0,-2 0 9 15,0-1-9-15,-3 1 0 0,0 0 11 0,-3-1-11 16,-3 1 10-16,0-3-10 0,-3 3 10 0,3-3-10 16,-3 3 10-16,0-1-10 0,-3-2 9 0,0 0-9 0,3 3 8 15,-3-3-8-15,0 3 0 0,3 0 0 0,0-3 0 0,-3 5 0 16,0 3 0-16,0 0 0 0,3-8 0 15,0 3 0-15,0-3 0 0,-3 3 0 0,3 2 0 0,-1-2 0 16,1 2 9-16,-3-2-9 0,3-1 10 0,0 4-10 16,0-3 10-16,0-3-10 0,0 2 10 0,0-4-10 15,0 2 11-15,0-5-11 0,3-1 12 0,-6 1-12 16,3-8 11-16,0 2-11 0,0 1 10 0,-3-6-10 16,0 0 11-16,-3-2-11 0,0 2 12 0,3-2-12 15,-3 2 8-15,3 0-8 0,-3 3 0 0,3-3 0 16,0 3 0-16,0 0 0 0,0 2 8 0,0 1-8 15,3-1 0-15,0 1 8 0,0-1-8 0,-3 0 0 16,0 4 0-16,3-1 0 0,-3 0 0 0,0 0 0 16,-3 3 0-16,0 0 0 0,3-1 0 0,0 4 0 0,0-1 0 15,0 3 0-15,0-2 0 0,0 2 0 0,-3 0 0 0,3 0 0 16,-3 2 0-16,3-1 0 0,-3 1 0 0,3 1 0 16,-6 0 0-16,3-1 0 0,0-2 0 0,-3 6 0 15,0-3 0-15,1 2 0 0,-1-2 0 0,-6 2 0 16,-3 0 0-16,3 3 0 0,-6-2 0 0,0-1 0 15,-6 3 0-15,1 0 0 0,-1 0 0 0,0 3 0 16,-6-6-10-16,-3 6 10 0,1-1 0 0,-4-2 0 16,0 0 0-16,3-2 0 0,1 4 0 0,2-4 0 15,0 2 0-15,-3 0 0 0,4-3 0 0,-1 3 0 16,-3-3-9-16,0 3 9 0,7 3 0 0,-4-3 0 16,0 3 0-16,3-3 0 0,1 2 0 0,2-2 0 15,3 0 0-15,3 3 0 0,3 0 0 0,3-1-10 0,0 1 2 16,3 0 0-16,6-3 8 0,3 0 11 0,-6 5-3 0,6-5 0 15,0 0-8-15,0 0 0 0,0 0 0 0,0 8 0 16,6 5 0-16,-3-2-11 0,3-1 3 0,0 1 0 16,0 2 8-16,0 3 0 0,0-6 0 0,-3 4 0 15,-6 4 0-15,3-5 0 0,-3 3 0 0,-3 0 0 16,-3 5 0-16,-3-2 8 0,6-1-8 0,0 6 11 16,-2 0-11-16,-4 2 0 0,0 1 0 0,3 5 0 15,-3 2 8-15,3 0 2 0,-6 1 1 0,6 5 0 16,-3-3 5-16,6 2 0 0,-3-4 1 0,3 2 0 15,-3-6 11-15,7 4 3 0,-4-1 0 0,3 3 0 16,0-2-31-16,0-4 0 0,0 1 0 0,0 0 0 16,3-3 0-16,-3-3 0 0,0-2 0 0,0-3 0 15,0-2 0-15,0-6 0 0,0 0 0 0,0-2 0 16,3-3 12-16,-6-3-3 0,6-5-1 0,0 0 0 16,0 0-26-16,0 0-6 0,0 0 0 0,0-5-1070 15</inkml:trace>
  <inkml:trace contextRef="#ctx0" brushRef="#br0" timeOffset="131347.51">9762 6742 270 0,'0'0'0'0,"0"0"11"0,0 0-3 0,0 0 0 0</inkml:trace>
  <inkml:trace contextRef="#ctx0" brushRef="#br0" timeOffset="132104.4">9697 6707 403 0,'0'0'36'16,"0"0"-36"-16,0 0 0 0,0 0 0 15,0 0 144-15,0 0 23 0,0 0 4 0,0 0 1 16,0 0-104-16,0 11-20 0,0-3-4 0,0 2 0 16,2 4-32-16,-2-1-12 0,0 0 8 0,0 3-8 0,0 5 12 15,0 0-4-15,-2 0 0 0,-1 3 0 0,-3 0 20 0,-3 0 3 16,3-3 1-16,0 3 0 0,-3 0-20 0,0-3-4 15,0 0-8-15,0 0 12 0,0-2 4 0,0-1 0 16,0-5 0-16,0 3 0 0,0 0 4 0,0-3 2 16,1 1 0-16,5-6 0 0,-6-1 5 0,6-4 1 15,3-3 0-15,0 0 0 0,-9 0 8 0,9 0 1 16,0 0 1-16,0 0 0 0,0-5-4 0,0 0-1 16,3-1 0-16,0 1 0 0,3-6-19 0,3 3-4 15,-1 0-1-15,1 1 0 0,6 1-9 0,-3 1 0 16,3-3 9-16,0 5-9 0,0 1 0 0,3-4 0 15,0 1 0-15,5 0 0 0,-2 2 0 0,6 1 0 0,0-4 0 16,3 1 0-16,-1 2 0 0,4 1 0 16,6 2 0-16,2-3 8 0,1 0-8 0,-3 1 12 15,2-4-4-15,-2 1 0 0,3 3-8 0,0-4 0 0,-1 4 0 0,4-1 0 16,8 3 0-16,-2-3 0 0,0 1-11 0,-1 2 11 16,-5 2 20-16,0-2 11 0,-1 0 1 0,1 3 1 15,2 0-33-15,1-1 0 0,0-4 0 0,-1 2 0 16,-2 2 0-16,-3-2-14 0,-4 3 1 0,4-3 0 15,-6 3 21-15,2-3 4 0,1 0 0 0,0 0 1 16,-1-3-13-16,4 0 0 0,-3 3 0 0,3 0 0 16,-1 3 0-16,-5-3 0 0,0 0 0 0,-4 0 0 15,1 0 0-15,3 0-10 0,-3 0 2 0,2 0 0 16,1 0 8-16,0 3 0 0,2-3-9 0,1 0 9 16,-3 5 0-16,0-3-11 0,-1-2 11 0,-2 6-8 15,0-4 8-15,0 1 0 0,2-6 0 0,1 3 0 0,3 0 0 16,-1 0 0-16,1 3 0 0,3 0 0 0,-1 2 10 15,1-5 4-15,0 3 1 0,-7-3 0 0,-2 2-24 16,-3-2-5-16,6-2-1 0,-4 2 0 0,7 0 15 16,-3 2 0-16,8-2 0 0,-5 0 0 0,0 0 0 0,0 0 0 15,-4 0 0-15,-2 0 0 0,3 0 0 0,-1 3 0 16,4-3 0-16,0-3 0 0,6 1 0 0,-7-1 0 16,1 0 0-16,-3 3 10 0,2-2-10 0,-2 4 0 15,-3 1 9-15,0-3-9 0,-1 0 0 0,-2 3 8 16,0-3-8-16,-3 0 0 0,2 0 0 0,1 0 0 15,-3 0 0-15,3 0 8 0,-10 0-8 0,4 0 8 16,0 0-8-16,0-3 8 0,-3 3-8 0,0 0 0 0,-1 0 0 16,-5 0 0-16,-3-5 8 0,0 5 1 0,3-3 0 0,-6 3 0 15,-9 0-9-15,0 0 0 0,6 0-12 0,-6 0 12 16,0 0 0-16,0 0 0 0,0 0 0 0,0 0 0 16,0 0 0-16,0 0 0 0,-3 0-11 0,3 0 11 15,0 0-22-15,-6 3 1 0,0-3 0 0,-3 2 0 31,0 1-99-31,0 0-20 0</inkml:trace>
  <inkml:trace contextRef="#ctx0" brushRef="#br0" timeOffset="133353">10584 7811 1058 0,'0'0'47'0,"0"0"9"16,0 0-44-16,0 0-12 0,3-6 0 0,-1 1 0 15,1 0 51-15,3-3 8 0,3 2 1 0,-3 1 1 0,0-3-5 0,0 0-2 16,3-2 0-16,0 2 0 0,0-6-2 0,0 1 0 16,3 0 0-16,0-3 0 0,-3 0-16 0,3 3-3 15,-1-8-1-15,1 2 0 16,3 1-4-16,-6-3-2 0,3 5 0 0,-3 0 0 0,3-5-8 16,-6 8-2-16,0-1 0 0,3 1 0 0,-3 0 8 0,0 2 2 15,0 3 0-15,-3-2 0 0,0 2-26 16,0 0 0-16,0 3-9 0,0-1 9 0,-3 1 12 0,0 5 8 15,0 0 3-15,0 0 0 0,-3-5 1 0,3 5 1 16,0 0 0-16,0 0 0 0,0 0-14 0,0 0-3 16,0 0-8-16,0 0 12 0,-6 8-12 0,0 0 11 15,0-3-11-15,0 5 10 0,0 4 1 0,0-1 0 16,-3 0 0-16,0 3 0 0,0 5-11 0,3 0 0 16,-3 1 0-16,0 1 0 0,0 4 17 0,0-1-1 0,0 1-1 0,3 2 0 15,-2 0 6-15,-1 0 2 0,3 0 0 0,3 0 0 16,-6-2-5-16,6 2-1 0,-3-5 0 0,3 2 0 15,-3 3-6-15,3-2-2 0,0-4 0 0,0 1 0 16,-3 0-9-16,3 0 10 0,-3-3-10 0,3 0 10 16,-3 0-2-16,3 1-8 0,-3-1 12 0,3-3-4 15,-3-2-8-15,3 0 12 0,0-3-12 0,0-5 12 16,0 3-12-16,0-3 8 0,3-8-8 0,0 5 8 16,0-5-8-16,-3 8 0 0,3-8 0 0,0 0 8 31,0 0-30-31,0 0-6 0,0 0-2 0,0 0 0 0,0 0-150 15,0 0-29-15</inkml:trace>
  <inkml:trace contextRef="#ctx0" brushRef="#br0" timeOffset="133570.17">10351 8321 1324 0,'-3'0'118'0,"3"0"-94"15,0 0-24-15,0 0 0 16,0 0-28-16,6-5-11 0,0 2-1 0,6-2-1 0,3 5 79 0,6-5 16 16,3 2 3-16,3-2 1 0,2-1 51 0,1 4 11 0,3-1 1 0,3-2 1 15,2 0-43-15,4-3-9 0,3 0-2 0,2 0 0 16,4 2-35-16,-1-2-7 0,1 3-2 0,-3 3-652 16,-4-4-130-1</inkml:trace>
  <inkml:trace contextRef="#ctx0" brushRef="#br0" timeOffset="137584.44">4523 10692 172 0,'0'-3'16'0,"3"3"-16"0,-3-2 0 0,0 2 0 16,0 0 112-16,6-3 20 0,0 3 4 0,3-5 1 16,0 2-34-16,3-2-7 0,3-1-2 0,0 1 0 15,6 0 19-15,-1-3 4 0,1 3 1 0,9-3 0 16,0 0-30-16,2 0-7 0,4-3-1 0,3 3 0 16,6 0-31-16,-4 0-6 0,4 0-2 0,-3 0 0 15,-4 3-41-15,1 3 0 0,3-4 0 0</inkml:trace>
  <inkml:trace contextRef="#ctx0" brushRef="#br0" timeOffset="139136.68">9830 7199 864 0,'3'-5'76'0,"0"-6"-60"16,0-2-16-16,3 3 0 0,0-1 95 0,0 0 16 0,3 1 3 15,3-1 1-15,0 1-46 0,0-1-9 0,-3-2-1 0,6 5-1 16,3 0-18-16,-1 0-4 0,4 0-1 0,3 0 0 16,3 3-11-16,0-3-1 0,2 5-1 0,1-2 0 15,6-3-22-15,3 3 8 0,5 0-8 0,4-1 0 16,8 4 10-16,4-4-2 0,5 4-8 0,7-1 12 15,-1-2-12-15,10 2 0 0,8 0 0 0,3 1 0 16,1 2 0-16,5 0 0 0,3-3 0 0,-3 3 0 16,0 0 0-16,7 0 0 0,-1-3 0 0,0 3 0 15,0 0 0-15,-3-2 0 0,1-1 0 0,-4 1 0 16,3-1 0-16,-6-2 0 0,-5-1 0 0,-1-2 0 16,3 3 0-16,-6 0 8 0,-8-3-8 0,-4 3 0 15,-2-3 20-15,-7 2-3 0,-2 1 0 0,-4 0 0 16,-5 2-17-16,-7 0-14 0,-5-2 2 0,-6 3 1 15,-6 2 11-15,-4 0 16 0,-2 0-4 0,-3 0-1 0,-6 2-20 16,-3-2-4-16,-3 0-1 0,-9 0-510 16,0 0-101-16</inkml:trace>
  <inkml:trace contextRef="#ctx0" brushRef="#br0" timeOffset="140923.7">4535 8819 403 0,'0'0'17'0,"0"0"5"0,0 0-22 15,0 0 0-15,0 0 0 0,0 0 0 0,0 0 40 0,0 0 3 16,0 0 1-16,0 0 0 0,0 0-44 0,6 5 0 16,0 0 0-16,0 3 0 0,-6 0 0 0,3 3 0 15,0-1 0-15,-3 6 8 0,3 3 4 0,-3-1 0 16,3 1 0-16,-3 2 0 0,-3 0-12 0,3 5 0 15,-3-4 0-15,3 4 8 0,-3 1-8 0,3-1 0 16,3 0 0-16,-3 1 8 0,0-1 15 0,0 3 2 16,0-2 1-16,3-1 0 0,-3 3-13 0,0 1-2 15,3 1-1-15,0 4 0 0,-3-4 10 0,0 7 3 16,3-1 0-16,3 0 0 0,-3 2-23 0,0 4 8 16,0-4-8-16,0 4 0 0,0 4 0 0,3-2 0 15,-6 3 0-15,3 2-8 0,-3 0-6 0,3 3-1 16,-3-2 0-16,0 2 0 0,-3-3-4 0,0 0-1 0,-3 0 0 0,3 1 0 15,-3-1-1-15,0-3-1 0,0 1 0 0,3-8 0 16,-3-1 10-16,0-1 3 0,3-7 0 0,0 1 0 16,0-3 9-16,0-2 0 0,0-4 0 0,3 1 0 15,-6-5 11-15,3-3 4 0,3-1 1 0,-3-1-200 16,3-4-39-16</inkml:trace>
  <inkml:trace contextRef="#ctx0" brushRef="#br0" timeOffset="141218.29">5074 10578 115 0,'0'0'10'0,"6"-5"-10"0,3-1 0 15,0-1 0-15,0-1 126 0,0 0 23 0,2-3 5 16</inkml:trace>
  <inkml:trace contextRef="#ctx0" brushRef="#br0" timeOffset="143176.57">3687 8102 403 0,'6'-8'36'0,"0"-3"-36"16,3 0 0-16,0-2 0 0,5-3 124 0,1 0 19 15,6-2 3-15,0-6 1 0,3-2-59 0,6-6-11 16,5-5-2-16,7-8-1 0,3 0 6 0,8-8 2 16,7-5 0-16,5 0 0 0,7-6-22 0,2-2-4 15,12-3 0-15,1-2-1 0,2-1-26 0,9 3-5 16,6-5 0-16,-5 3-1 0,-7 0-8 0,-3 4-2 15,-2 4 0-15,-1 2 0 0,-3 5-13 0,-8 6 0 0,-7 5 0 0,-8 3 0 16,-10 7 0-16,-5 4-15 0,-3 2 3 16,-10 5 1-1,-5 8-30-15,-3 3-7 0,-12 5 0 0,0 2-1 16,-6 6-116-16,-6 0-23 0,-15 22-5 0,-6-1-1 0</inkml:trace>
  <inkml:trace contextRef="#ctx0" brushRef="#br0" timeOffset="143552.03">3892 8649 576 0,'3'-16'25'0,"0"11"6"0,3-3-31 0,6 0 0 15,0-2 0-15,3-6 0 0,6-3 22 0,8-5-2 16,4-5 0-16,12-2 0 0,-1-1-20 0,10-8-8 16,0-8 0-16,8-2 0 0,10-5 68 0,5-9 13 15,6-2 3-15,4-3 1 0,-1-5 1 0,3-3 0 16,6-5 0-16,1 3 0 0,-7 2-20 0,3-2-4 15,4-3-1-15,-7 8 0 0,-6 2 2 0,-2 6 0 16,-7 5 0-16,-3 6 0 0,-8 10-41 0,-7 5-14 16,-2 3 9-16,-9 8-9 0,-10 5 8 0,-5 6-8 0,-3 4 8 0,-6 4-8 31,-6 5-46-31,-9 2-14 0,-6 3-4 0,-3 5 0 0</inkml:trace>
  <inkml:trace contextRef="#ctx0" brushRef="#br0" timeOffset="143911.97">3973 9358 230 0,'9'-8'20'0,"2"-2"-20"16,7-3 0-16,6-6 0 0,6-2 215 15,6-6 38-15,5-2 8 0,4-5 2 0,6-6-145 0,8-5-29 16,7-8-5-16,8 0-2 0,6-7 6 0,1-7 0 16,-1-7 1-16,9-2 0 0,4-1-48 0,-1 0-9 15,-6 0-3-15,6-2 0 0,4-3 6 0,-7 3 1 16,-3-1 0-16,-2 6 0 0,-1 3-36 0,-3 5 0 15,-2 2-12-15,-7 9 3 0,-2 7 9 0,-10 8 0 16,-8 3-9-16,-4 8 9 16,-5 5-32-16,-9 6-1 0,-3 5-1 0,-10 7 0 15,-2 4-42-15,-6 7-9 0,-6 8-2 0,-9 0-413 0,-12 6-84 0</inkml:trace>
  <inkml:trace contextRef="#ctx0" brushRef="#br0" timeOffset="144275.34">4044 9932 831 0,'0'0'36'0,"9"-10"9"0,3 2-36 0,3-3-9 16,3-5 0-16,2-2 0 0,1-3 82 0,9-6 14 16,0-4 4-16,6-4 0 0,5-4-1 0,7-6 0 15,8-11 0-15,7 3 0 0,8-5-39 0,4-3-7 16,2-8-1-16,9 0-1 0,4 1-20 0,-4-6-4 16,0-1-1-16,1 1 0 0,2 3-26 0,0 5 0 15,-2 0 0-15,-7 2 0 0,-6 6 0 0,1 8 0 16,-4 2 0-16,1 11 0 0,-7 3 0 0,-5 7 0 15,-10 6 0-15,-2 2 0 16,-6 4-24-16,-7 4-9 0,-5 0-3 0,-9 9 0 16,-3-1-56-16,-6 6-11 0,-9 2-2 0,-9 6-1 0</inkml:trace>
  <inkml:trace contextRef="#ctx0" brushRef="#br0" timeOffset="144606.01">4062 10554 954 0,'33'-18'42'0,"-16"10"9"0,4-8-41 0,9-5-10 0,3-6 0 0,6-4 0 15,2-4 68-15,13-5 11 0,14-10 2 0,4-5 1 16,2-4-14-16,3-9-4 0,10-9 0 0,2 0 0 0,3-5-30 16,4 0-6-16,-1-3-2 0,-3 3 0 0,0 8-6 15,-8 8-2-15,-4 5 0 0,-11 8 0 0,-4 6 19 0,-5 7 4 16,-7 3 1-16,-2 8 0 0,-7 5-22 16,-2 3-5-16,-6 8-1 0,-3 2 0 15,-10 9-44-15,-2 2-9 0,-9 2-1 0,-3 6-1 16,-9 3-54-16,-3 2-10 0,-3 5-3 0,-9 4 0 15</inkml:trace>
  <inkml:trace contextRef="#ctx0" brushRef="#br0" timeOffset="144931.71">4133 11165 900 0,'0'0'40'0,"9"-5"8"0,0-3-39 0,3 0-9 0,3-2 0 0,3-6 0 16,9-5 64-16,-4-1 10 0,7-4 2 0,9-6 1 16,0-5-7-16,8 0-2 0,4-8 0 0,8 0 0 15,1-5 2-15,2-3 0 0,1-3 0 0,8 1 0 16,7-6 10-16,-4 3 1 0,1-3 1 0,-1 0 0 15,3 0-37-15,4 0-7 0,2 1-2 0,-3-1 0 16,-2 0-25-16,-1 5-11 0,-2 3 8 0,-1 6-8 0,0 7 0 16,-8 3-9-16,-4 8 0 0,-8 0 0 15,0 10-21-15,-7-2-4 0,-5 8-1 0,-6 2 0 16,-7 6-103-16,-5 2-21 0,-9 9-4 0,-9-1-1 0</inkml:trace>
  <inkml:trace contextRef="#ctx0" brushRef="#br0" timeOffset="145284.24">4279 11642 921 0,'-36'26'82'0,"22"-13"-66"0,-1 6-16 0,-3 2 0 16,3 6 24-16,0-1 2 0,3 0 0 0,3 1 0 15,6-3-26-15,0 0-19 0,0-6 3 0,3-2 1 16,6-6 6-16,-3 1 1 0,6-6 0 0,0-2 0 15,0-3 32-15,3-3 8 0,3-5 0 0,6-2 1 16,5-9 16-16,4-4 3 0,3-7 1 0,9-7 0 16,14-2-10-16,4-4-3 0,5-10 0 0,4-2 0 15,5-3-11-15,6-6-2 0,7-5-1 0,-1-2 0 16,0-3-15-16,1 2-3 0,2 4-8 0,-6 1 12 16,-2 7-4-16,-7 7-8 0,-5 5 11 0,-7 8-11 15,-2 1 42-15,-7 7 2 0,-5 3 0 0,-4 5 0 16,1 6-12-16,-6 2-3 0,-3 0 0 0,-7 5 0 15,-2 3-19-15,-3 3-10 0,-3 0 10 0,-3 2-10 16,-4 0 0-16,1 3-13 0,-6 0 1 0,3 0 0 16,0 3-44-16,-3 0-8 0,-3-1-1 0,-6-2-1 15,3 6-18-15,-3 2-4 0,-3 2-1 0</inkml:trace>
  <inkml:trace contextRef="#ctx0" brushRef="#br0" timeOffset="145606.57">4145 12557 864 0,'-35'19'38'0,"23"-11"8"0,-3 2-37 0,3 3-9 16,-3-2 0-16,6 2 0 0,0 0 67 0,3 3 11 0,6-5 2 0,0-3 1 16,0 2-65-16,3-2-16 0,3-5 0 0,0 2 0 15,3-5 0-15,0-5 0 0,3 0 0 0,3-3 0 16,0-5 13-16,5-3-1 0,4-3 0 0,3-7 0 15,3-3-12-15,5-8 9 0,7-8-9 0,9-6 8 16,8-10 12-16,10-5 3 0,5-8 0 0,7-3 0 16,-1-2-3-16,6-3-1 0,3-3 0 0,1 3 0 15,-1 8-8-15,-6 8-2 0,-2 8 0 0,-7 5 0 16,-2 5 41-16,-10 6 8 0,-2 0 2 0,-10 7 0 16,1 4-14-16,-3 4-2 0,-7 1-1 0,-2 7 0 15,0 1-23-15,-4 4-5 0,-2 1-1 0,-6 5 0 16,0 0-25-16,-7 3-5 0,1 5 0 0,-6 0-512 15,-3 0-103-15</inkml:trace>
  <inkml:trace contextRef="#ctx0" brushRef="#br0" timeOffset="145875.49">3848 13253 288 0,'3'-5'25'0,"5"-6"-25"16,7-5 0-16,6-2 0 0,-3-9 173 0,9-2 30 16,12-5 5-16,5-6 2 0,7-5-81 0,5-5-16 0,4-6-3 0,11-5-1 15,10-5-25-15,5-3-4 0,3-2-2 0,4 0 0 16,2-3-35-16,3 2-7 0,0-2-2 0,-2 3 0 15,8-1-34-15,3 1 0 0,6-1 0 0,-3 1-9 16</inkml:trace>
  <inkml:trace contextRef="#ctx0" brushRef="#br0" timeOffset="147486.87">19117 13417 878 0,'-3'-8'39'0,"3"8"8"0,0 0-38 0,0 0-9 15,0-5 0-15,0 5 0 0,0 0 55 0,9-5 9 16,0-1 1-16,0 1 1 0,0 2-10 0,3 1-1 15,0-1-1-15,3 3 0 0,0-3-9 0,3 3-1 16,5-2-1-16,4-1 0 0,6 3-17 0,-3-3-3 16,5-2-1-16,-2 2 0 0,6 1-6 0,-1-1-2 15,-2 1 0-15,3-1 0 0,-6-2-14 0,2 2 0 16,-2-2 0-16,3 2 0 0,0 0 0 0,-4-2 0 16,1 0 0-16,-3 2 0 0,0 0 8 0,-4 1-8 15,1-1 0-15,-3 1 0 0,-3-1 9 0,-3 0-9 16,-3 1 8-16,-4 2-8 0,1 0 9 0,-3-3-9 0,0-2 10 15,0 5-10-15,-3 0 16 0,0 0-2 0,3-6-1 0,-3 6 0 16,0 0-13-16,3-2 11 0,0-1-11 16,0 0 10-16,3 3-10 0,-1-2 0 0,-2-1 0 0,6 1 0 15,-3 2 0-15,0-3-9 0,0 0 9 0,-3 1-13 16,3-1 1-16,0 3 1 0,-3 0 0 0,0 0 0 16,-3 0 11-16,2 0-10 0,-5 0 10 0,3 3-10 15,-6-3 10-15,0 0 0 0,0 0 0 0,3 8-8 16,-3-3 8-16,0 3 0 0,0 0 0 0,3 0 0 15,-6 0 0-15,3 2 0 0,3-2 0 0,-3 3-8 16,3 5 8-16,0-3 0 0,-3 3 0 0,3 0-8 16,0 2 8-16,-3 1 0 0,0 2 0 0,0 5 0 15,-3 1 0-15,-3 36 0 0,0-28 0 16,0-4 13-16,0 4-1 0,-2-1-1 0,-1 0 0 0,0 4 1 16,0-4 1-16,-3 3 0 0,3-3 0 0,3 3 1 15,0-2 0-15,-3-1 0 0,3-2 0 0,0-3-4 0,0 0-1 16,0-2 0-16,0-1 0 0,3 1-9 15,-3-1 8-15,0 0-8 0,0-4 8 0,-2-1 5 0,2 0 1 16,-3 0 0-16,0 0 0 0,0-2 8 0,3-3 2 16,0 0 0-16,-3-3 0 0,3-3-8 0,3 1 0 15,0 0-1-15,-3-4 0 0,3 1-7 0,3-2 0 16,-3-1-8-16,0-2 12 0,3-3-12 0,0 0 11 16,0 0-11-16,0 0 10 0,0 5-10 0,0-5 0 15,0 0 9-15,0 0-9 0,0 0 9 0,-6 0-9 16,3 0 12-16,0 0-12 0,0 0 10 0,-6 3-10 0,3-6 8 15,0 3-8-15,-2 0 0 0,2-3 0 0,-3 3 0 0,-3-2 0 16,0 2 0-16,0 0 0 0,-3 0 0 0,0 0-11 16,-6 0-5-16,-2 2-2 0,-4-2 0 0,0 3 0 31,0-3-9-31,-3 0-1 0,-2 0-1 0,-4 0 0 0,0-3 3 0,-5 3 1 0,-4-2 0 0,-3-1 0 16,1 0 25-16,2 1 0 0,3-4 0 0,1 1 0 15,2-3-8-15,6 0 0 0,0 0 0 0,7 0 0 16,5 3 8-16,0-3 0 0,9 0 0 0,3 0-526 15,9-2-103-15</inkml:trace>
  <inkml:trace contextRef="#ctx0" brushRef="#br0" timeOffset="166687.26">8946 10128 230 0,'0'0'20'0,"0"0"-20"0,0 0 0 0,0 0 0 15,0 0 80-15,0 0 12 0,0 0 3 0,0 0 0 16,0 0-11-16,0 0-3 0,0 0 0 0,0 0 0 15,0 0 5-15,9 0 1 0,0 0 0 0,3 0 0 16,3-2 7-16,6 2 2 0,6-3 0 0,5 3 0 16,4-3-7-16,6-2-1 0,2 2 0 0,13-5 0 15,6 1-35-15,2-1-7 0,1 0-2 0,2 0 0 16,0 0-22-16,1 2-5 0,-1-1-1 0,4 4-617 16,-7 3-124-16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7T17:11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20478 14367 1324 0,'0'-5'118'0,"0"-6"-94"0,0 3-24 0,3-5 0 16,-3 2 144-16,6 3 24 0,0-2 4 0,5 2 2 15,1 0-100-15,3 0-20 0,6 3-4 0,6-1-1 16,0-2-31-16,5 3-6 0,1 0-2 0,9 2 0 16,2-2-20-16,4 2-4 0,6 3-1 0,-1 0-617 15,4 3-123-15</inkml:trace>
  <inkml:trace contextRef="#ctx0" brushRef="#br0" timeOffset="4039">9830 6922 403 0,'0'0'17'0,"0"0"5"0,0 0-22 0,0 0 0 16,0 0 0-16,0 0 0 0,0 0 68 0,0 0 10 15,0 0 2-15,0 0 0 0,0 0-50 0,0 0-10 16,0 0-1-16,6 5-1 0,-6-5 7 0,6 0 2 16,3 0 0-16,-3 2 0 0,0-2 32 0,0 0 6 15,0 0 2-15,0-2 0 0,0 2-23 0,3 0-4 16,-3-3 0-16,0 1-1 0,0-1-3 0,3 0-1 15,3 1 0-15,0 2 0 0,2 0-18 0,7-3-3 16,0 3-1-16,0 0 0 0,3 0-4 0,0-3-1 16,5 3 0-16,-2-2 0 0,3 2-8 0,3-3 0 15,-1-2 0-15,1 2-11 0,0 0 11 0,3 1 11 0,2-1-3 16,7 3 0-16,0 0 3 0,-4 0 0 0,-5 0 0 16,0 3 0-16,-1-1-11 0,4-2 12 0,0 0-12 0,-1 3 12 15,4 0-12-15,0-1 0 0,5 4 0 0,-2-1 8 16,0 3 0-16,-4-3-8 0,1-2 12 0,0 2-4 15,2-5-8-15,1 3 0 0,0-3 9 0,2 0-9 16,4 2 0-16,-3-2-8 0,-1 0 0 0,-5 0 0 16,3-2 21-16,-4-1 5 0,4-2 1 0,2 2 0 15,-2 1-19-15,3 2 0 0,2-3 8 0,-2 3-8 16,-3 0 0-16,-1 0 0 0,-2-3 0 0,0 3 0 16,2 0 8-16,-2 0-8 0,0-2 0 0,2 2 0 15,1 2 0-15,3 1 0 0,-4-3-8 0,-2 5 8 0,-6-2 0 0,-4-1 0 16,-2 1 0-16,3 0 0 0,3-3 0 15,-4 0 0-15,4 0 0 0,0 2 0 0,2 1 0 16,-2 2 0-16,0-2 0 0,0 2 0 0,-1 1 8 0,-2-4-8 16,0 1 0-16,-1-3 0 0,1 5 0 0,6-2 0 15,3-3-8-15,-4 2 8 0,-2 1 0 0,3-3 0 16,-1 3 0-16,-2-3 10 0,0 2-10 0,0 1 0 16,-7-3-10-16,4 0 10 0,-3 0 0 0,0 0 0 15,-1 0 0-15,-2-3 0 0,3 3 9 0,0-2-1 16,-7 2-8-16,7 0 12 0,-3 0-12 0,0 0 8 15,0 0-8-15,2 2 0 0,-5-2 0 0,3 3 0 16,-3-3 0-16,-3 0 0 0,-1 3 0 0,1-1 0 16,-3-2 0-16,-3 0 0 0,0 0 0 0,0-2 0 0,0 2 0 0,-3-3 0 15,2 3 0-15,-5 0 0 0,0 0 0 16,0 0 0-16,0-3 0 0,0 3 0 0,-3-2 0 0,0 2 0 16,0-3 0-16,0 3 0 0,0 0 0 0,0 0 0 15,0 0 8-15,0 0-8 0,0 0 0 0,-6 0 0 16,0 0 0-16,6-3 0 0,3 1 0 0,-3 2 0 15,0-3 11-15,2 0-11 0,-5 1 12 0,3-3-12 16,0 2 0-16,-6 3 0 0,3-5 0 0,0-1 0 16,0 1 17-16,0 0-3 0,-3-1-1 0,0 1 0 15,3 0 7-15,0-3 2 0,-3 0 0 0,0 0 0 16,0 0-22-16,3 0 0 0,0-2 0 0,0-1 0 16,3 0 11-16,-3-2-3 0,0 0 0 0,3 0 0 15,0 2-8-15,0-5 0 0,0 0 0 0,0-5 0 16,0 0 0-16,3 0 0 0,0 0 0 0,-3 0 0 0,0-6 0 15,-1 1 0-15,1-1 12 0,0 1-4 0,-3-3-8 0,3 0 0 16,0-3 0-16,-3 3-11 0,3 0 11 0,0-1 0 16,0 1 8-16,0 3-8 0,0-1 0 0,0 4 0 15,-3-1 0-15,3 3 0 0,-3-1 0 0,3 4 0 16,0-1 0-16,-3 4 0 0,0-1 0 0,0 2 0 16,0 1 0-16,0 0 0 0,0 2 10 0,0-2-2 15,-3 3-8-15,3-1 12 0,0 0-12 0,-3 4 0 16,3-4 0-16,-3 3 0 0,0 0 0 0,0 0 0 15,0 0 0-15,0 0 0 0,-3 3 12 0,3 0-3 16,-6-1-1-16,3 1 0 0,-3 2-8 0,3 1 0 16,-6-4 0-16,3 1-11 0,-3 3 11 0,-3-4 0 0,3 4 8 15,-3-4-8-15,0 4 0 0,0-4 0 0,0 4 0 0,-2-4-8 16,2 1 8-16,0 3 8 0,-3-6-8 0,0 2 11 16,0 4-11-16,3-1 0 0,-3-2 0 0,0 2 8 15,1 0-8-15,-4-5 0 0,0 1 0 0,0 1 0 16,-3 4 0-16,0-4 0 0,0 1 0 0,-2 0 0 15,-1-1 0-15,3 4 0 0,-6-4 0 0,0 1 0 16,-2 3 0-16,-7 2 0 0,3 0 0 0,0 0 0 16,-2 2 0-16,2 1 0 0,-3 2 0 0,1-2 0 15,-1 5-9-15,0-6 9 0,0 1 0 0,1 0 0 16,-7 2 0-16,0-2 0 0,-2-1 0 0,-4 1 0 16,-6-3-10-16,1 0 2 0,-1 3 0 0,1-1 0 15,-1-2 8-15,-5 3 0 0,-4 2 0 0,4-2 0 16,-1-3 0-16,6 0 0 0,4 2 0 0,-4 1 0 15,-5-3 0-15,-1 3 0 0,1-1 0 0,-1 1 0 16,1-6 0-16,2 1 0 0,1-1 0 0,-4 0 0 0,0 1 0 0,-2-4 0 16,-4 4 0-16,4-6 0 0,2-3 0 0,-2 1 0 15,5-4 0-15,-5 1 0 0,-4 0 0 0,1 0 0 16,2 0 0-16,1 2 0 0,5 0 0 0,1 1 0 16,-1-3 0-16,1 2 0 0,2 0 0 0,0 1 0 15,-2-3 0-15,5 2 11 0,7 3-11 0,-1 0 0 16,3-5 0-16,-2 5 0 0,-1-3 14 0,0 1-2 15,-2-1-1-15,2 1 0 0,3 2-11 0,-2 2 0 16,5 4 9-16,3-1-9 0,1 3 0 0,2 3 8 16,3-3-8-16,0 2 0 0,4 4 0 0,-1-1-10 15,3 3 1-15,0-3 0 0,3 1 9 0,1 1 0 0,2-1 0 0,0-1 0 16,0 0 8-16,6 1 3 16,-3-1 1-16,3 0 0 0,0 1-12 0,3-1 0 0,3 3 0 15,-2-3 0-15,2-2 48 0,3 2 12 0,3-5 1 16,0 0 1-1,-3 8-102-15,3-8-21 0,0 0-4 0,-3 5-1 0,3 3 53 0,0-8 13 0,0 0 0 0,-3 5 0 16,3 3 0-16,0-8 0 0,0 0 0 0,0 0 0 16,3 6 0-16,0 2 0 0,0-3 0 0,-3-5-9 15,0 8 9-15,0-3 0 0,0-5 0 0,0 8 0 16,-3 0 0-16,0 0 0 0,3 0 0 0,-3 0 0 16,3 0 0-16,-3 2 0 0,0 4 0 0,3-1 0 15,-3-5 0-15,-3 5 0 0,0 3 0 0,0 5 0 16,0-2 0-16,0 2-8 0,-3 5 8 0,3 1 0 15,0 2 0-15,0-3 0 0,3 3 0 0,0 0 0 0,-3 3 0 16,3 0-8-16,-3 0 8 0,0 2 0 0,3 3 0 0,0 0 0 16,-2 3 0-16,2-1 0 0,-3 1 0 0,0-3 0 15,-3-2 0-15,3-1 0 0,-3 0 0 0,0-2 0 16,-3-3 0-16,0 0 0 0,0 3 0 0,3-5 0 16,0-1 0-16,0 0 0 0,3-2 0 0,-3-3 0 15,7 1 0-15,-4-4 0 0,0-2 0 0,0 0 0 16,3-6 0-16,-3-2 8 0,6 0-8 0,-3-2 0 15,3-6 0-15,0 0 0 0,0 0 0 0,0 0 0 16,0 0 0-16,0 0 0 0,0 0 0 0,6 0 0 16,3-6 0-16,0 1-12 0,2 2 12 0,1-2 0 15,0-3 10-15,3 0-10 0,3 3 0 0,3-3-15 0,0 0 2 16,3 0 0 0,2 0-11-16,4 3-1 0,6-3-1 0,0 5-516 0,2 1-103 0</inkml:trace>
  <inkml:trace contextRef="#ctx0" brushRef="#br0" timeOffset="7672.08">8789 10258 230 0,'0'0'10'0,"0"0"2"0,0 0-12 0,0 0 0 0,0-5 0 0,3-1 0 15,-3 6 128-15,3-5 22 0,0 0 5 0,0-1 1 16,3 4-124-16,-6 2-24 0,3-5-8 0,-3 5 0 16,0 0 35-16,2 0 1 0,-2 0 1 0,6 2 0 15,0 1 19-15,-6-3 3 0,3 0 1 0,3 2 0 16,0 1 9-16,0 0 3 0,3-3 0 0,3 0 0 15,0 2-26-15,6-2-5 0,3 0-1 0,-1 0 0 16,4-2-14-16,3-1-3 0,3 3-1 0,3-3 0 16,-1 1-22-16,1-1 8 0,3 1-8 0,0-1 0 15,2-2 9-15,1 2-9 0,6-2 12 0,-4 2-12 16,-5-2 28-16,6-1-2 0,-4 1 0 0,1 2 0 0,0-2-2 16,-7 0 0-16,-2 0 0 0,0 2 0 15,-3 0-8-15,-3 1-3 0,-4-1 0 0,1-2 0 16,-3 2-5-16,0 0-8 0,0 1 11 0,-3-1-11 0,-6 0 13 0,0 3-4 15,0-2-1-15,-4-1 0 0,-5 3 13 0,0 0 3 16,6 0 0-16,-3-5 0 0,-3 5-4 0,0 0-1 16,0 0 0-16,0-5 0 0,0 2-1 0,-3-5 0 15,0 3 0-15,0-3 0 0,-2 3-7 0,-1-6-2 16,3 3 0-16,-3-3 0 0,3 1-1 0,-3-1 0 16,3-2 0-16,-3-3 0 0,3-2-8 0,0-1 10 15,-3-2-10-15,3-3 10 0,0 0-10 0,0 0 0 16,3-2 0-16,0 0 0 0,-3-6 0 0,3 3 0 15,0-8 0-15,-3 2 0 0,3 1 0 0,0-6 0 0,0-2-9 16,3-3 9-16,-3 5-10 0,3 1 10 0,-3-4-8 0,3 3 8 16,-3 3-11-16,3-2 11 0,-3 2-13 0,0 0 5 15,0 2 8-15,0 1 0 0,-3 5 0 0,0 2 0 16,3 1 0-16,-3 2 0 0,-3 3 0 0,0 2 0 16,3 1 0-16,-3 2 0 0,0 3 0 0,-3 0 0 15,3 2 9-15,0 3-9 0,0 3 12 0,0-3-12 16,3 5 0-16,-3 0 0 0,1-2 0 0,2 5 0 15,-3 0 0-15,6 0 0 0,0 0 0 0,-3 0 0 16,-3 3 0-16,0-1 0 0,6-2 0 0,-3 3-9 16,0-3 9-16,3 0 0 0,0 0 0 0,-6 0 0 15,3 3 0-15,-3-3 0 0,3 2 0 0,3-2 0 16,-6 0 0-16,3 0 0 0,-3 0 0 0,0-2 0 16,0 2 0-16,0 0 0 0,-3 0 0 0,3-3 0 0,-6 3 18 15,3 0-1-15,-2 3 0 0,-7-3 0 0,3 0-33 0,-6 0-8 16,3 5 0-16,-3-2-1 0,-6-3 5 0,-2 5 0 15,-1 0 1-15,-3 1 0 0,3-4 7 0,-2 4 2 16,-1-1 0-16,0-3 0 0,0 1 10 0,1 0 0 16,-1-1 0-16,3 1 0 0,6-3 0 0,-2 3 14 15,2-3-3-15,0 2-1 0,3 1 8 0,0-3 2 16,3 3 0-16,4-1 0 0,2-4-9 0,3-1-2 16,-3 3 0-16,3 0 0 0,3 0 1 0,0 3 0 15,0 2 0-15,6-5 0 0,0 0-2 0,0 0-8 16,-3 3 12-16,3-3-4 0,0 5-8 0,-3 3 0 15,3 0 0-15,0 0 0 0,0-8 0 0,0 8 0 0,3 5 0 0,-3-3 0 16,3 9 0-16,0-3 0 0,0-3 0 16,-3 6 0-16,3 4 0 0,-3-1 0 0,0 1 0 0,-3 1 0 15,3 5 0-15,-3 0 0 0,0 6 12 0,3 2-4 16,-3 0-8-16,0 5-14 0,-3 3 3 0,3 0 1 16,-3 0 10-16,0 3 0 0,3-1 0 0,0-2 0 15,-3 0 0-15,6 0 0 0,-3-2 0 0,3-1 0 16,-3 0 0-16,3-2 0 0,3-3 0 0,-3 0-8 15,3-5 8-15,-3-3 0 0,3 0 0 0,-3-5 0 16,0 0 0-16,0-3 8 0,0-3-8 0,-3 1 0 16,3-6 0-16,0 0 0 0,0-2 0 0,0-1 8 15,-3 1-8-15,3-6 11 0,-3 1-11 0,3-6 12 16,0 0-4-16,0 0 0 0,0 0 0 0,0 0 0 16,0 0-8-16,0 0-12 0,0 0 2 0,0 0-669 15,9-8-133-15</inkml:trace>
  <inkml:trace contextRef="#ctx0" brushRef="#br0" timeOffset="14305.93">9994 6898 777 0,'0'0'16'0,"9"-3"4"0,0 0 1 0,0 1 3 0,6-1-24 0,-3 3 0 16,0-3 0-16,3 3 0 0,-1-2 32 0,4 2 3 15,0 0 0-15,3 0-287 16,3 0-56-16</inkml:trace>
  <inkml:trace contextRef="#ctx0" brushRef="#br0" timeOffset="14603.32">11777 6776 1335 0,'18'-16'59'0,"-9"11"13"0,3 0-58 0,6 2-14 0,0 0 0 0,2 3 0 15,4 0 0-15,6 0-12 0,0 0 3 0,-1 0 0 16,7 3-31-16,0 0-7 0,6-1-1 0</inkml:trace>
  <inkml:trace contextRef="#ctx0" brushRef="#br0" timeOffset="16258.98">3601 8379 1213 0,'17'-13'53'0,"-8"5"12"0,3 0-52 0,6-5-13 0,0 0 0 0,6-3 0 15,-3-5 32-15,5-3 4 0,1-3 1 0,6-4 0 16,3-1-15-16,-1-5-3 0,7-5-1 0,3-6 0 16,8-2 22-16,4-8 4 0,2-6 0 0,7-5 1 0,5-8 11 0,10 3 1 15,-1-2 1-15,6-4 0 0,1-4-8 0,2-1-2 16,3 0 0-16,-5 6 0 0,-1-3-16 0,0 3-3 16,0 2-1-16,7 0 0 0,-1 6-6 0,-3 2-2 15,-2-3 0-15,-1 1 0 0,-3 5-12 0,-2 5-8 16,-7 5 10-16,-8 9-10 0,-10 4 11 0,-8 9-11 15,-7 0 12-15,1 2-12 0,-6 8 8 0,-6 3-8 16,-10 2 0-16,-2 9 0 16,-6-1-16-16,-3 9-11 0,-9 2-1 0,0 0-1 15,-9 5-74-15,-6 5-14 0,-6 4-3 0</inkml:trace>
  <inkml:trace contextRef="#ctx0" brushRef="#br0" timeOffset="16609.04">3895 8697 403 0,'0'0'36'0,"6"-5"-36"0,-3-3 0 0,6-6 0 15,0-1 201-15,3-1 34 0,3-6 6 0,3 1 2 16,-1-5-117-16,7-3-23 0,9 0-5 0,3-6-1 16,2 4-33-16,7-7-8 0,6-4 0 0,5-8-1 15,7-3-25-15,8-8-5 0,13-2-1 0,2-6 0 16,6-3 12-16,6-4 3 0,4-6 0 0,-1 0 0 0,-6-3-3 0,6 0-1 16,0-2 0-16,1 2 0 0,-13 3-4 0,3 6-1 15,0 1 0-15,-2 4 0 0,-7 8-22 16,-5 2-8-16,-16 5 0 0,-5 11 9 0,-10 5-9 0,-8 6 0 15,-3 8 0-15,-10 4 0 16,-5 7-76-16,-6 7-21 0,-6 2-4 0,-9 6-519 16,-6 11-104-16</inkml:trace>
  <inkml:trace contextRef="#ctx0" brushRef="#br0" timeOffset="16947.88">3595 9382 1267 0,'0'0'112'0,"0"0"-89"0,0 0-23 0,0 0 0 16,6-3 0-16,5-2 9 0,4 0-9 0,3 0 0 15,6-3 20-15,6-6-4 0,2-1 0 0,7-7 0 16,6-4-16-16,8-6 0 0,7-5 0 0,5-8 0 15,7-5 47-15,8-6 9 0,4-5 1 0,8-5 1 16,9-2 23-16,3-9 5 0,0-3 1 0,1 1 0 16,-1 2-23-16,-3 3-5 0,-9-2-1 0,1 1 0 15,2 1-26-15,-3 6-4 0,-6-1-2 0,1 8 0 16,-4 3-26-16,-6 2 0 0,-8 3 0 0,-4 6 0 0,-2 10 0 0,-10 2 0 16,-5 6 0-16,-9 5 0 15,-4 11-28-15,-2 0-5 0,-3 5-1 0,-6 3 0 16,-9 5-114-16,-6 5-24 0,-3 3-4 0,-6 5-548 15</inkml:trace>
  <inkml:trace contextRef="#ctx0" brushRef="#br0" timeOffset="17278.04">3901 10041 1335 0,'-18'0'59'0,"12"3"13"0,0 2-58 0,-3 0-14 0,4 3 0 0,-1-3 0 15,3 1-13-15,3-6-6 0,0 0-1 0,6 5 0 16,5-8 10-16,4-2 2 0,6-8 0 0,6-3 0 16,6-5 25-16,-1-6 6 0,13-2 1 0,3-3 0 15,8-5 34-15,4-2 7 0,5-6 2 0,13-3 0 16,8-5-34-16,9-2-6 0,0-4-2 0,4-4 0 15,5-1 11-15,-6-2 3 0,-3 0 0 0,4-3 0 16,2 1-11-16,-6-1-3 0,-3-3 0 0,-2 6 0 16,-1-3 18-16,-3 6 3 0,-2 5 1 0,-10 2 0 15,-6 9-34-15,-8 7-13 0,-6 8 11 0,-4 8-11 16,-5 3-106-16,-6 8-27 16,26-3-6-16,-32 16-1 0</inkml:trace>
  <inkml:trace contextRef="#ctx0" brushRef="#br0" timeOffset="17580.28">4166 10644 1785 0,'0'0'159'0,"0"0"-127"0,0 0-32 0,0 0 0 31,0 0-94-31,9 0-25 0,0 0-5 0,3-2 0 16,6-4 39-16,-3-2 8 0,5-5 1 0,4-5 1 0,3-1 95 0,3-5 18 0,5-8 4 0,10 1 1 15,3-4 47-15,8-2 10 0,7-2 1 0,2-6 1 16,7-3-29-16,5 0-5 0,4-5-2 0,-1 3 0 16,-6-3-19-16,1 0-4 0,2 3-1 0,3-3 0 15,4 8-26-15,-7-2-4 0,-2 7-2 0,-4 3 0 16,-2 2-10-16,-4 6 8 0,-5 8-8 0,-4 5-894 15</inkml:trace>
  <inkml:trace contextRef="#ctx0" brushRef="#br0" timeOffset="17853.12">4092 11716 1605 0,'0'0'71'0,"-12"2"15"0,3-2-69 0,0 0-17 15,9 0 0-15,0 0 0 0,3-2 97 0,3-4 16 16,6-1 3-16,9-7 1 0,5-4-66 0,7-3-14 16,6-6-2-16,5 1-1 0,10-9-4 0,6-2-1 15,11-5 0-15,6-6 0 0,4 1-29 0,5-9 0 16,6-2 0-16,4 0 0 0,-1-1-10 0,0 4-2 15,-3 2 0-15,1 0 0 0,-1 5-4 0,-9 6-2 0,-5 8 0 16,-4 2-624-16,-5 6-125 0</inkml:trace>
  <inkml:trace contextRef="#ctx0" brushRef="#br0" timeOffset="18135.88">4133 12766 1177 0,'-29'24'52'0,"14"-13"11"0,-3 4-51 0,0-1-12 16,-3 4 0-16,3-5 0 15,3 3 73-15,0-5 12 0,4-1 3 0,-1-2 0 16,3-2 24-16,0-4 4 0,9-2 2 0,0 0 0 0,0 0 16 0,3-8 3 15,6-2 1-15,6-6 0 0,8-3-72 0,10-4-14 16,6-7-4-16,11-1 0 0,7-9-38 0,9-5-10 16,14-5 0-16,9-6 0 15,15-5-90-15,15-5-20 0,6-8-4 0,12-5-922 0</inkml:trace>
  <inkml:trace contextRef="#ctx0" brushRef="#br0" timeOffset="19727.71">21606 12570 367 0,'47'-39'16'0,"-23"20"4"0,12-7-20 0,0-1 0 16,5-7 0-16,1-1 0 0,3-2 0 0,-1-2 10 15,7-1-10-15,-1-2 8 0,-2-3-8 0,6 2-12 16,-1-2 2-16,1-2-151 0</inkml:trace>
  <inkml:trace contextRef="#ctx0" brushRef="#br0" timeOffset="19860.75">23311 10911 230 0,'0'0'20'0,"6"-5"-20"0,3-3 0 0,0 0 0 15,0-2 78-15,0 2 11 0,6-5 3 0,-6 2 0 16,12-2-63-16,-4-1-12 0,1 1-2 0,0 0-1 16</inkml:trace>
  <inkml:trace contextRef="#ctx0" brushRef="#br0" timeOffset="29373.82">10807 7911 2055 0,'0'0'91'0,"0"0"19"0,0 0-88 16,-12 3-22-16,0-1 0 0,0 1 0 15,0 0 83-15,-3-1 12 0,0 4 2 0,1-1 1 0,-1 3-1 0,0 0 0 16,0 0 0-16,-3 2 0 0,0 3-41 0,0 1-9 16,-3 4-2-16,-2 9 0 0,-1-1-4 0,-3 6-1 15,-3 2 0-15,0 6 0 0,-2 5 6 0,2 3 1 16,0 2 0-16,-3 8 0 0,4 0-26 0,5 3-5 16,0 3 0-16,3 4-1 0,6-4 14 0,3-3 3 15,4-3 1-15,2-2 0 0,9-4-33 0,3-7 0 16,2-2-12-16,7-6 3 0,3-5 9 0,3-6 9 15,3-2-1-15,0-6-8 16,5-4-23-16,4-6-11 0,-3-3-2 0,3 0-1 16,-7-8-61-16,4 1-12 0,-3-6-2 0,0-3-1228 0</inkml:trace>
  <inkml:trace contextRef="#ctx0" brushRef="#br0" timeOffset="30169.09">11179 8321 230 0,'0'0'20'0,"0"0"-20"16,0 0 0-16,0 0 0 0,0 0 324 0,0 0 60 15,0 0 12-15,0 0 2 0,0 0-208 0,0 0-42 16,0 0-8-16,0 0-1 0,0 0-39 0,0 0-8 16,3 8-2-16,3 0 0 0,0 3-27 0,-3-1-6 15,-3 3-1-15,3 3 0 0,0 3 0 0,-3 2 0 16,0 0 0-16,-3 8 0 0,0 0-4 0,0 6-2 15,-3 2 0-15,0 2 0 0,-3 1-10 0,0-3-3 16,0 3 0-16,0-3 0 0,-6 0-16 0,6-5-3 16,0-3-1-16,0 3 0 0,3-6-9 0,1-2-8 15,-1-3 9-15,0-2-9 0,3-1 0 0,0-2-10 16,0-3 0-16,3-5 0 16,0-8-79-16,0 0-16 0,0 0-3 0,0-8-1 15,3-2-119-15,0-4-24 0</inkml:trace>
  <inkml:trace contextRef="#ctx0" brushRef="#br0" timeOffset="31052.53">11188 8319 1594 0,'0'0'71'0,"0"0"14"0,3-3-68 0,0 0-17 16,-3-2 0-16,6 0 0 0,-3 5 110 0,-3 0 18 16,3-6 4-16,3 4 1 0,3-1-14 0,-1 0-3 15,1 1-1-15,0 2 0 0,-3-3-62 0,6 3-12 16,0 3-2-16,3-3-1 0,3-3 4 0,3 3 1 15,-3-3 0-15,5 3 0 0,-2-2-23 0,3 2-4 16,0-3 0-16,0 1-1 0,-1-1 13 0,4-5 4 16,0 3 0-16,6-3 0 0,2 0-32 0,-5 0 0 15,0 0-13-15,3 0 4 0,-1 3 9 0,-2-3 11 16,-3 0-3-16,0 3 0 0,-3-1-8 0,-4-2 0 16,-2 3 0-16,-3 2 0 0,-3 3 0 0,0 0 0 0,0 0 0 15,0 0 0-15,-12 0 0 0,6-2 0 0,0-1 0 0,-6 3 0 16,9 0 8-16,-9 0 0 0,6 0 0 0,0 3 0 15,0-1 7-15,-6-2 1 0,0 0 0 0,0 0 0 16,8 3-1-16,-2 0 0 0,-6-3 0 0,0 0 0 16,0 0 3-16,0 0 1 0,0 0 0 0,3 8 0 15,3 0 5-15,-3-1 0 0,3-1 1 0,-6 2 0 16,0-3-9-16,0 3-3 0,3 0 0 0,0 0 0 16,-3 0-13-16,3 0 0 0,0-3 0 0,-3 6 0 15,3-1 8-15,-3 1 3 0,3-1 0 0,0 6 0 16,-3-3-11-16,3 3 10 0,-6 3-10 0,3-1 10 15,0 1-2-15,-3 2-8 0,0 3 12 0,-3 0-4 0,3-1-8 16,-3 4 12-16,3-1-12 0,-3 1 12 0,3-3-12 0,-3 2 10 16,3-2-10-16,0 0 10 0,0 0-10 0,0-3 0 15,-2 0 0-15,5 0 0 0,-3 0 8 0,0-2-8 16,0-1 0-16,3-2 8 0,-3 3-8 0,3-6 10 16,-3 3-10-16,3-3 10 0,0 3-10 0,-3-3 8 15,3-2-8-15,3-1 8 0,-3 1-8 0,0-3 0 16,3 0 9-16,-3-3-9 0,0-5 0 0,0 8 9 15,3 0-9-15,-3-8 0 0,0 0 9 0,3 8-9 16,0 0 0-16,-3-8 9 0,3 5-9 0,0 3 0 16,-1-3 0-16,4 1 8 0,-6-6-8 0,3 7 0 15,-3-7 0-15,3 6 0 0,0-1 0 0,-3-5 0 16,0 0 0-16,3 8 0 0,0 0 0 0,0 0 0 16,-3-3 0-16,0-5 0 0,0 5 0 0,0-5 0 15,0 0 8-15,0 6-8 0,0-6 0 0,-3 5 0 16,-3 0 0-16,3 1 8 0,0-4-8 0,-6 1 0 0,1 0 0 0,-1-1 8 15,-6 1-8-15,-3-3 0 0,0 2 0 0,-9 1 0 16,0 2-11-16,-5 1 3 0,-4-1 0 0,-6 0 0 16,1 3-1-16,-4-2 0 0,0 1 0 0,-5-1 0 15,2-1 9-15,-5 0-12 0,-1-2 12 0,-3 2-12 16,10-2-8-16,5-3-1 0,6 3-1 0,4-1 0 16,-1-2-74-16,9 3-16 15,-3 0-2-15,9-3-810 0,4-3-161 0</inkml:trace>
  <inkml:trace contextRef="#ctx0" brushRef="#br0" timeOffset="31626.31">10738 8475 1497 0,'-6'0'133'0,"0"2"-106"0,3-2-27 0,-3 6 0 15,1-4 184-15,-1 3 31 16,0 1 6-16,-3 2 2 0,6 0-76 0,-3 0-15 0,0 2-4 0,0-2 0 16,3 3-55-16,-3-1-11 0,0 1-2 0,0-1-1 15,0 4-2-15,0-4 0 0,0 1 0 0,-3 2 0 16,3-5-36-16,0 3-7 0,0-1-2 0,0-2 0 16,0 0-3-16,1-3-1 0,-1 1 0 0,3-4 0 15,3-2-8-15,0 0 0 0,0 0 9 0,0 0-9 16,0 0 0-16,0 0-13 0,0 0 1 0,9-2 1 15,2-1-1-15,-2-2 0 0,3 2 0 0,0-2 0 16,0 2-22-16,3 0-5 0,0 1-1 0,0-1 0 16,-3 1 17-16,3 2 3 0,-1-3 1 0,4 6 0 15,0 2-14-15,-3-3-3 0,-6 1-1 0,3 0 0 0,-3 5 37 0,-3 0 0 16,0-3 12-16,-3 6-4 0,0-4 12 0,-6 1 1 16,-3 3 1-16,0 2 0 0,-3 0-10 0,-3 1-1 15,0-1-1-15,-6 3 0 0,0-3 0 0,0 3 0 16,1-3 0-16,-1 3 0 0,-3-3-10 0,3 0 0 15,0-5 0-15,0 0 0 0,-3 0-8 0,7 0-8 16,-4-5 0-16,6-1-1 16,0-2-70-16,0-2-13 0,3-1-4 0,3-5 0 15,0-2-128-15,0-6-27 0</inkml:trace>
  <inkml:trace contextRef="#ctx0" brushRef="#br0" timeOffset="31820.53">10575 8498 1324 0,'0'0'118'0,"0"0"-94"0,0 0-24 0,0 0 0 15,0 0 170-15,9 0 30 0,-1-5 5 0,1 2 2 16,0 1-67-16,3-3-14 0,6-1-2 0,-3 4-1 16,3-4-54-16,0-2-10 0,3 3-3 0,5-5 0 15,-2 2-56-15,3 0-19 0,-3 0 0 0,3 0-773 16,-4 0-156-16</inkml:trace>
  <inkml:trace contextRef="#ctx0" brushRef="#br0" timeOffset="32624.21">11349 9327 2311 0,'2'0'51'0,"-2"0"10"0,0 0 3 0,0 0 0 0,6 0-51 0,0 0-13 15,-6 0 0-15,0 0 0 0,0 0 102 0,0 0 18 16,3 5 3-16,-3-5 1 0,0 10-51 0,0-2-9 15,-3 0-3-15,0 0 0 0,-3 3-36 0,1-1-7 16,-1 1-2-16,-3 2 0 0,0-2 19 0,0-1 3 16,-3 4 1-16,0-4 0 0,6 1-24 0,-3-1-5 15,0-2-1-15,0 0 0 0,0 3-9 0,3-3 0 16,-3 0 9-16,3-3-9 0,0-2 0 0,1 2 9 16,5-5-9-16,0 0 0 0,0 0 0 0,0 0 0 15,0 0 0-15,8-5-9 0,4-1-1 0,0 1 0 16,0-3 0-16,0 0 0 15,3 0-28-15,3-2-6 0,-3 2 0 0,6-3-1 16,-4 6-6-16,1 2-1 0,-3-2 0 0,0 5 0 0,-3 0 31 0,3 3 5 0,-3-1 2 0,0 6 0 16,-3-3 14-16,-3 6 0 0,-1 0 0 0,1-1 0 15,0 3 22-15,-3 1 4 0,-3 2 1 0,0-1 0 16,0-1 3-16,-3-1 1 0,3 0 0 0,-3-2 0 16,0 2-15-16,-3 0-2 0,1-2-1 0,-1 2 0 15,-3-2-4-15,-3-4-1 0,-3 4 0 0,3 0 0 16,0-1-8-16,-3-2 0 0,-3-5 0 0,3 2 0 15,-2 0-16-15,2-2-3 0,-3-3 0 0,6 0 0 16,0 0-68-16,0-3-13 0,3-2-4 16,-6-3 0-16,3 3-118 0,0-6-24 0,-8-15-5 15,5 5-1-15</inkml:trace>
  <inkml:trace contextRef="#ctx0" brushRef="#br0" timeOffset="32807.53">11390 9364 1670 0,'0'0'148'0,"3"-6"-118"15,3 4-30-15,3-1 0 0,0-2 185 0,0-1 31 16,0 1 7-16,3 0 1 0,0 0-114 0,3-1-22 16,-1-2-5-16,1 0-1 0,3 0-68 0,-3 1-14 15,0-1 0-15,6 0-821 16,-3 2-163-16</inkml:trace>
  <inkml:trace contextRef="#ctx0" brushRef="#br0" timeOffset="33654.11">11075 8340 576 0,'0'0'25'0,"0"0"6"0,3-3-31 0,3 0 0 16,-3 1 0-16,3-1 0 0,-1-2 226 0,1 0 39 16,-3 2 8-16,6-5 2 0,0 3-146 0,0-3-29 15,0-3-5-15,0 3-2 0,3 0-25 0,0-2-6 16,3-4-1-16,3 1 0 0,-4 0-9 0,1 0-1 16,-3-3-1-16,3 0 0 0,3-3 0 0,0 1 0 15,3-1 0-15,0-2 0 0,-1 3-32 0,1-1-6 16,-3 3-2-16,-3 0 0 0,0 1-10 0,0 1 8 15,-3 4-8-15,0-1 8 0,-1 3-8 0,-2 0 0 16,-3 3-12-16,3 0 12 0,-3-3-15 0,0 5 5 16,-3-2 1-16,-3 5 0 15,0 0-23-15,0 0-5 0,0 0-1 0,0 0 0 16,0 0-14-16,0 0-4 0,0 0 0 0,0 0 0 16,-3 3-131-16,3-3-26 0</inkml:trace>
  <inkml:trace contextRef="#ctx0" brushRef="#br0" timeOffset="34233.18">11575 7911 1155 0,'0'0'51'0,"0"0"11"0,0 0-50 0,0 0-12 0,0 0 0 0,0 0 0 16,0 0 110-16,0 0 19 0,0 0 4 0,0 0 1 15,9 3-53-15,0-3-10 0,2-3-3 0,1 3 0 16,0 0-20-16,3-3-5 0,6 1-1 0,-3-1 0 16,-3-2-9-16,3 2-1 0,2 1-1 0,1-1 0 15,0 0 4-15,0 1 1 0,0 2 0 0,-3-3 0 0,3 0-20 0,-4 1-4 16,4 2-1-16,-3-3 0 0,0 0-11 0,-3-2 8 15,3 2-8-15,-3-2 8 16,-1 2-57-16,-2 1-12 0,0-1-3 0,0 1-588 16,-3-1-117-16</inkml:trace>
  <inkml:trace contextRef="#ctx0" brushRef="#br0" timeOffset="34568.46">12224 7898 1627 0,'0'0'36'0,"0"5"7"0,0-2 1 0,0 2 2 0,-6 0-37 0,6-2-9 0,0-3 0 0,0 8 0 15,3 0 103-15,0 0 18 0,0 0 4 0,0 5 1 16,0-2-54-16,0-1-10 0,0 1-2 0,-3 5-1 16,2-1-31-16,1 1-5 0,-6 0-2 0,3 3 0 0,0-1 9 0,0-2 2 15,-2-3 0-15,-4 3 0 16,-3 3-113-16,3-3-23 0,0 0-4 0</inkml:trace>
  <inkml:trace contextRef="#ctx0" brushRef="#br0" timeOffset="35019.28">12313 8628 288 0,'-3'5'12'0,"3"-2"4"16,-3 2-16-16,0-2 0 0,0 0 0 0,-6 5 0 15,6-1 309-15,-6 1 59 0,3 3 12 0,-3 0 3 0,3-1-199 0,-3 3-40 16,-5 6-8-16,2-3-2 0,-3-3-32 0,3 6-6 15,3-4-2-15,0 7 0 0,-3-4-40 0,-3 1-8 16,3 2-2-16,-3 5 0 0,1-5-19 0,2 3-4 16,-6-3-1-16,3 3 0 0,3 0-9 0,-3-3-3 15,3 0 0-15,-3 1 0 16,0-1-108-16,3-3-23 0,-2 1-4 0</inkml:trace>
  <inkml:trace contextRef="#ctx0" brushRef="#br0" timeOffset="36967.1">11125 7855 691 0,'0'0'61'0,"0"0"-49"15,0-5-12-15,0 5 0 0,3-2 215 0,-3 2 40 16,3-3 8-16,0-2 1 0,0-1-88 0,0 1-19 16,0 2-3-16,-3 3-1 0,6-5-53 0,0 2-12 15,0-2-1-15,0 3-1 0,0-4-24 0,0 4-5 16,3-1-1-16,0 0 0 0,0 1-32 0,0-1-6 16,-1-2-2-16,4 5 0 0,-3 0-2 0,0 0-1 15,-9 0 0-15,6 2 0 0,3 4-5 0,0-4-8 0,-6 1 11 0,3 2-11 16,-3-2 0-16,-3-3 0 0,0 0 0 0,0 10 0 15,0-2 8-15,-3 0 2 0,0 3 0 0,0-3 0 16,-3 0-10-16,0 0-12 0,-3 2 2 0,0-2 1 16,-6 0 9-16,1 0 0 0,-1 0-9 0,3 3 9 15,0-6 0-15,0 3 0 0,-3 0 0 0,6-3 0 16,0-2 0-16,6-1 0 0,-3-2 0 0,6 0 0 16,0 0 0-16,0 0 0 0,0 0 0 0,0 0 0 15,0 0 0-15,0 0 0 0,6-2 0 0,3-1 0 16,-3 0 0-16,3 3 0 0,0-2 0 0,6 2 0 15,-3 0-8-15,3 0 8 0,-3 2 0 0,-1 1 0 0,1 0-9 16,-6-1 9-16,3 1-12 0,0 2 12 16,3 1 0-16,-3-1-8 0,0 0 8 0,0 3 0 0,-3-3 0 15,0 1 0-15,-6-6 0 0,0 8 0 0,0 0 0 0,-3-3 0 16,-3 0 0-16,3 3 0 0,-3 0 39 0,-3 0 1 16,-6 0 1-16,0 0 0 0,-3 0-33 0,0 2-8 15,-2-2 0-15,2 0 0 0,-3 0 0 0,3 0 12 16,-3-3-12-16,6 1 12 0,-2-4-12 0,5 4-17 15,-3-4 4-15,6-2-859 16,0 0-172-16</inkml:trace>
  <inkml:trace contextRef="#ctx0" brushRef="#br0" timeOffset="38902.78">12670 8893 2224 0,'0'0'49'0,"0"-6"11"0,3 1 1 0,-3 2 1 0,3-2-50 0,-3 2-12 15,0 3 0-15,3-2 0 0,-3 2 112 16,6-3 20-16,-6 3 4 0,6 0 1 0,0 3-61 15,-6-3-12-15,3 8-2 0,0 0-1 0,-3 0-23 0,-3 8-5 16,-3-1-1-16,-3 4 0 0,0 2 8 0,-6 3 0 16,3-6 1-16,-6 6 0 0,4-3-28 0,-4 1-5 15,6-4-8-15,-3 3 11 16,0-2-103-16,6-6-20 0,0 3-4 0,0-6-1199 0</inkml:trace>
  <inkml:trace contextRef="#ctx0" brushRef="#br0" timeOffset="39157.58">13313 9043 2822 0,'-6'0'251'0,"0"0"-201"0,3-2-40 0,0-1-10 15,3 1 71-15,0-4 12 0,0 1 2 0,0 0 1 16,0 5-22-16,9-6-5 0,-3 4-1 0,3-4 0 16,0 1-33-16,3-3-6 0,-3 3-2 0,6 0 0 15,-3 2-25-15,2-2-6 0,1-3-1 0,3 2 0 16,-3 1-130-16,3-3-27 0,3 3-4 0,0-3-1134 16</inkml:trace>
  <inkml:trace contextRef="#ctx0" brushRef="#br0" timeOffset="39327.01">13926 8909 2721 0,'0'0'60'0,"0"0"12"0,0 0 2 0,0 0 3 0,0 0-61 0,0 0-16 16,0 0 0-16,6 0 0 0,0-6 93 0,0 6 16 16,3-2 3-16,3-4 1 0,0 4-69 0,3-4-15 15,3 1-2-15,2 0-1 16,1-3-117-16,3 3-23 0,-3-3-5 0,6 2-763 15,-6 4-153-15</inkml:trace>
  <inkml:trace contextRef="#ctx0" brushRef="#br0" timeOffset="39481.87">14551 8840 1440 0,'0'0'64'0,"0"0"12"0,0 0-60 0,6 0-16 0,0-3 0 0,6 3 0 16,-6-3 254-16,3 1 48 0,0-3 10 0,0 2 1 15,3 0-192-15,0 1-38 0,0-4-8 0,-1 1-2 16,7 0-231-16,0-1-46 16</inkml:trace>
  <inkml:trace contextRef="#ctx0" brushRef="#br0" timeOffset="39654.15">15048 8805 1958 0,'0'0'87'0,"0"0"17"15,9-2-83-15,3-4-21 0,0-2 0 0,6 3 0 0,-3 0 164 0,0-3 29 16,3 3 6-16,-1-3 1 0,4 0-134 0,0 2-26 16,3 1-6-16,3-3-1 15,0 3-121-15,-1 0-24 0,1 2-4 0,0-2-2 16,-6 2-34-16,0 0-8 0,-4 3 0 0,1 0-734 0</inkml:trace>
  <inkml:trace contextRef="#ctx0" brushRef="#br0" timeOffset="40072.11">16034 7538 2649 0,'0'0'117'0,"0"0"25"16,0 0-114-16,0 0-28 0,9 5 0 0,-1-2 0 16,1 2 0-16,6 3 0 0,3 0 0 0,3 5 0 0,3 1 57 0,3 7 6 15,-1 3 1-15,7 5 0 0,6 0-52 0,-6 0-12 16,2 5 0-16,1 6 0 0,-3-3 39 0,2 5 5 15,1-2 0-15,0 10 1 0,-3 3-21 0,-1 0-4 16,-2-3 0-16,0 9-1 0,-3-7 0 0,-6-1 0 16,-7 2 0-16,-5 0 0 0,0 0-31 0,-9-1-5 15,-3 1-2-15,-9 0 0 0,-5-2 46 0,-4-1 9 16,-6-3 1-16,-3 4 1 0,0-6-10 0,-5 2-3 16,-7-2 0-16,-6 0 0 0,-2-2-25 0,-7-1 0 15,-2 3 8-15,-7-3-8 0,4-5 9 0,-1-2 0 16,-5-4 0-16,-7-1-1004 15,4-1-201-15</inkml:trace>
  <inkml:trace contextRef="#ctx0" brushRef="#br0" timeOffset="40830.21">14745 8636 172 0,'0'0'16'0,"0"0"-16"0,0 0 0 0,0 0 0 0,0 0 446 15,0 0 86-15,-3 5 18 0,0 3 3 0,-3 0-345 0,0 5-70 16,-3 3-14-16,-3 5-2 0,0 3-24 0,0 0-5 16,-6 3-1-16,-2-1 0 0,2 0-55 0,-3 4-11 15,-3-4-2-15,3 0-1 0,0 1-23 0,1-1-16 16,5-2 2-16,0-3-872 15,-3-5-174-15</inkml:trace>
  <inkml:trace contextRef="#ctx0" brushRef="#br0" timeOffset="41212.28">15078 7996 1324 0,'0'0'59'0,"0"0"12"15,0 0-57-15,-3 2-14 0,-3 4 0 0,0-1 0 16,0 3 225-16,3 2 43 0,0 1 8 0,0 2 1 15,0 3-125-15,-3 5-24 0,3-2-6 0,3 7-1 0,-3 1-56 0,1 5-11 16,2 2-2-16,-3 3-1 0,0-3-29 0,0 3-6 16,0 3 0-16,0 5-1 0,-3-3 5 0,0 1 0 15,-3 2 1-15,0 0 0 0,0 2 5 0,0-2 1 16,-3-2 0-16,0-1 0 0,3-2-15 0,-3-3-2 16,3 0-1-16,-2 0 0 0,2-11-9 0,0 1 0 15,0-1 0-15,6-5 0 16,-3-2-48-16,6-6-16 0,3-2-2 0,0-3-1 15,3-8-121-15,0 0-25 0,3-3-5 0,3-8-1 0</inkml:trace>
  <inkml:trace contextRef="#ctx0" brushRef="#br0" timeOffset="41731.42">15141 8139 2253 0,'0'0'100'0,"0"0"20"0,0 0-96 0,0 0-24 0,0 0 0 0,6-3 0 16,3 0 12-16,2 1-2 0,1-4-1 0,6 1 0 15,3 0 38-15,3-1 7 0,3 1 2 0,5 0 0 16,-2-3-56-16,6 0-20 0,0 0 1 0,2 3 0 16,-2-3 37-16,0 3 7 0,2-1 2 0,-2 1 0 15,3 0-43-15,-6-1-9 0,2 4-2 0,-2-1 0 16,0 0 73-16,-3 3 14 0,-10-2 4 0,1 2 0 0,3 0-52 15,-3 0-12-15,0 0 0 0,-3 2 0 0,-4 1 0 16,1 0 0-16,0-3 0 0,-3 2 0 0,0 4 40 0,-3 2 6 16,0-3 1-16,-3 6 0 0,0-4-24 0,-3 4-5 15,-3 5-1-15,0 0 0 0,-3 2 38 0,-3 3 7 16,0 6 2-16,-3 2 0 0,0 0-52 0,0 3-12 16,-6 0 0-16,3 5 0 0,3-3 0 0,-3 6 0 15,-2-1 0-15,2 6 0 0,3-2 0 0,3-1 0 16,3 3 0-16,-3 3 0 0,-3-3 54 0,0-3 8 15,3 0 2-15,-3 1 0 0,0-1-52 0,0-2-12 16,0 2 0-16,0-2 0 0,0-6 0 0,4 1 0 16,2-4 0-16,-3-4 0 0,3-9-16 0,-3 3-5 15,3-2-2-15,0-6 0 0,0-2 23 0,-3-1 10 16,3-2-1-16,0-2 0 0,-6-1-9 0,0-3 0 0,0-2 0 16,-9 0 0-16,3 0 26 0,-6-5 6 0,-2 0 2 0,-4 2 0 15,-9 1-34-15,-3-1 0 0,-5-2 0 0,-7 2 0 31,1 0-25-31,-4 1-12 0,0-1-3 0,-2 0 0 16,5 3 11-16,-2-2 1 0,-1 2 1 0,9-3 0 16,7 3-179-16,5-2-36 0</inkml:trace>
  <inkml:trace contextRef="#ctx0" brushRef="#br0" timeOffset="42100.52">15045 8046 2149 0,'0'0'47'0,"0"0"9"0,0 0 3 0,0 0 2 0,6-5-49 0,0-1-12 16,0-2 0-16,3 1 0 0,0-4 78 0,6 0 13 15,0-2 2-15,6 0 1 0,0-3-66 0,2 3-12 16,7-6-4-16,3 3 0 0,3-2-12 0,-1 2 0 15,1 0 0-15,0-2 0 0,2 2-13 0,-5 0 1 0,-3 3 0 0,0-3-729 16,-1 3-146-16</inkml:trace>
  <inkml:trace contextRef="#ctx0" brushRef="#br0" timeOffset="42823.25">15468 7789 1324 0,'0'0'118'0,"6"6"-94"16,0-1-24-16,3 0 0 0,3-2 86 0,0 2 13 16,6 0 2-16,2-2 1 0,1-3-26 0,6 0-4 15,3 0-2-15,6-3 0 0,-1-2-54 0,1-3-16 16,3 3 8-16,-1-3-584 15,1 0-118-15</inkml:trace>
  <inkml:trace contextRef="#ctx0" brushRef="#br0" timeOffset="43150">16275 7845 1440 0,'-9'5'128'0,"6"-2"-103"16,-6-1-25-16,3 4 0 0,0 2 216 0,-3 0 37 15,0 2 8-15,0 3 2 0,0 1-171 0,0 2-35 16,3 5-6-16,-3-3-2 0,1 6-20 0,5 0-4 15,0 0-1-15,0 5 0 0,0 0 32 0,0 0 7 16,3 0 1-16,3 0 0 16,0-2-82-16,-3-1-16 0,0 1-3 0,0-1-1 0,6-5 13 0,-6-2 2 15,0-3 1-15,0-1 0 16,3-1-26-16,-3-4-6 0,0 1-1 0,0-3-1074 0</inkml:trace>
  <inkml:trace contextRef="#ctx0" brushRef="#br0" timeOffset="43405.78">15379 7911 1728 0,'0'0'153'0,"-3"8"-122"0,3 3-31 0,-3 4 0 16,3 1 175-16,3 3 29 0,0 2 5 0,0 3 2 15,0 0-155-15,0 2-30 0,3-2-6 0,0 2-2 16,0 1 7-16,5-3 2 0,1 2 0 0,0-2 0 0,-3 0-27 0,-3 0 0 16,3-3 0-16,-3 0 0 0,0-3-12 0,-3 1-8 15,-3-3-2-15,0 0 0 16,-3 0-170-16,0-1-33 0,0 1-7 0,-3-2-2 0</inkml:trace>
  <inkml:trace contextRef="#ctx0" brushRef="#br0" timeOffset="43633.2">16236 8337 2188 0,'0'0'97'0,"0"0"20"0,-6 5-93 0,-3 1-24 15,-3 2 0-15,3 2 0 0,-3-2 69 0,0 5 10 0,-5 1 1 0,-1-1 1 16,0 0 24-16,-3 0 5 0,0 3 1 0,-3 3 0 31,1-1-194-31,-1 1-38 0,-6-1-8 0,9 1-2 0</inkml:trace>
  <inkml:trace contextRef="#ctx0" brushRef="#br0" timeOffset="61044.25">16977 8887 1839 0,'0'0'164'0,"0"0"-132"15,0 0-32-15,0-5 0 0,-3 0 109 0,0 2 15 16,-6-2 4-16,0 5 0 0,0-3-39 0,-2 3-7 0,-1 3-2 0,0-1 0 16,0 1-19-16,0 2-4 0,-3 3-1 0,-3 3 0 15,-3 0-4-15,3 2 0 0,1 5-1 0,-1 1 0 16,-6 2-24-16,0 3-5 0,6 0-1 0,0-1 0 15,1 7-4-15,2-4-1 0,6 0 0 0,3 1 0 16,0-3-16-16,6-6 0 0,3 3 0 0,3-2 0 16,6-3 0-16,3 0 0 0,5-6 0 0,4 1 0 15,-3-6-11-15,3 0 1 0,-3-2 0 0,3-6 0 0,2 1-10 16,1-1-1-16,0-2-1 0,-3-3 0 16,-1-3-118-16,-2 1-24 0,0-1-5 0,0 1-1 0</inkml:trace>
  <inkml:trace contextRef="#ctx0" brushRef="#br0" timeOffset="61464.49">16974 9184 1555 0,'0'0'138'0,"0"0"-110"15,0 0-28-15,0 0 0 0,0 0 169 0,0 0 29 16,0 0 6-16,0 0 0 0,0-6-68 0,0 6-15 16,6-2-2-16,0 2-1 0,3-6-75 0,-3 6-15 0,6-2-4 0,0 2 0 15,0 2-12-15,0-2-4 16,3-2 0-16,2 4 0 0,-2-2 19 0,0 6 3 16,-6-6 1-16,6 5 0 0,0 0-14 0,0 1-2 0,-6 2-1 0,-3 2 0 15,-6-2 10-15,3 3 1 0,0-1 1 0,-6 1 0 16,-6-1-6-16,3 4 0 0,0-4-1 15,-3 3 0-15,-6 1-8 0,0-1-2 0,3 0 0 0,0 0 0 16,0 1-9-16,0-4 8 0,1 1-8 0,-1-1 8 16,3 1-8-16,0 0 0 0,3-6 0 0,3 3 0 15,3-8 0-15,0 0 0 0,0 0 0 0,9 0 0 16,3 0 15-16,6 0-3 0,2-3 0 0,1-2 0 0,-3-3 23 16,3 0 4-16,3 0 1 0,2 0 0 0,-2-3 7 15,3 4 1-15,-3-1 1 0,0 0 0 0,-3 0-39 0,-1 0-10 16,-5 3 0-16,0-1 0 15,3 1-80-15,0 2-19 0,-6-2-3 0,-3 2-1 0</inkml:trace>
  <inkml:trace contextRef="#ctx0" brushRef="#br0" timeOffset="62578.82">18602 8009 1717 0,'6'0'76'0,"-3"0"16"0,0-3-74 0,0 1-18 15,0-1 0-15,-3 3 0 0,0 0 108 0,0 0 19 16,0-5 3-16,0 5 1 0,0 0 21 0,0 0 5 16,-9 0 1-16,0 0 0 0,0 0-99 0,-2 5-20 0,-4 3-4 0,-6 5-1 15,0 0 18-15,-6 9 4 0,-3 1 1 0,-2 6 0 16,-1 1-40-16,0 1-8 0,-8 4-1 0,-1-1-8 15,-3 1 23-15,1-1-3 0,-1 3 0 0,-3 3 0 16,4-3 5-16,5-3 1 0,0 0 0 0,1 4 0 16,8-9-17-16,0 0-9 0,0 0 10 0,6-3-10 15,4-5 0-15,-4 1 0 0,6-4 0 0,-3 1 0 16,3-9 0-16,3 3 0 0,3-5 0 0,1 3 0 16,-7-6 9-16,6 1-9 0,0-1 8 0,0 0-8 15,0-2-17-15,-3-1-9 0,6-4-2 0,-3 2 0 16,3-3-123-16,1-2-25 0,-1 0-4 0,6-3-661 15,3 0-132-15</inkml:trace>
  <inkml:trace contextRef="#ctx0" brushRef="#br0" timeOffset="62787.87">17534 8546 979 0,'0'0'87'0,"0"0"-70"16,-3 5-17-16,3-5 0 0,0 6 195 0,0-1 35 15,-3 0 7-15,3 3 2 0,0 0-73 0,0 0-14 16,-3 0-4-16,3 3 0 0,0-4-27 0,3 4-5 15,3 0-2-15,-3 2 0 0,-3-3-34 0,6 1-6 16,3 0-2-16,0 2 0 0,-6-3-28 0,6 1-7 16,-1-3-1-16,4 3 0 0,-3-6-22 0,-3 3-5 15,3-6-1-15,0 4 0 16,6-6-47-16,0 0-9 0,-3-3-3 0,3 0 0 16,8-2-102-16,-5 0-21 0,0-3-4 0,3 0-984 0</inkml:trace>
  <inkml:trace contextRef="#ctx0" brushRef="#br0" timeOffset="62985.91">18046 8565 979 0,'0'0'87'0,"0"0"-70"0,0 0-17 0,0 0 0 16,0 0 221-16,0 0 41 0,-6 5 8 0,3-2 2 15,-3-1-77-15,3 3-15 0,0-2-4 0,-3 5 0 16,-3 0-61-16,3 3-13 0,-3-1-2 0,-3 3-1 16,3 1-31-16,-6 1-5 0,1-1-2 0,-4 4 0 15,0-2-12-15,-6 0-2 0,0 2-1 0,0-2 0 16,1 3-22-16,-1-6-5 0,0 3-1 0,3-3 0 0,0 3-18 0,6-5 0 15,-5-1 0-15,2-2 0 16,9 0-43-16,0-5-15 0,0-1-3 0,0 1-910 16,3-3-181-16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7T17:12:33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16638 12848 1324 0,'0'0'118'0,"-3"-2"-94"16,-3-1-24-16,3 3 0 0,-3 0 123 0,3 5 20 16,-3 3 4-16,0 0 1 0,0 3-84 0,0 2-16 15,3 3-3-15,0 5-1 0,-3 3 0 0,3 0-1 16,0 2 0-16,0 3 0 0,0 5-9 0,0-2-2 15,3 5 0-15,0 0 0 0,-3-2-4 0,0 2-2 16,0-3 0-16,3-2 0 0,-2 2-13 0,-1 1-2 16,0-4-1-16,0-1 0 0,-3 1 7 0,3-2 2 0,-3-2 0 15,0-1 0-15,0-2-19 0,0 0 0 0,0-6 0 0,0-2 0 16,-3 0 0-16,3-3 0 0,3-2 0 0,-3-3-730 16,3-5-153-16</inkml:trace>
  <inkml:trace contextRef="#ctx0" brushRef="#br0" timeOffset="625.53">16581 12806 1630 0,'9'-5'36'0,"-3"2"7"0,0-2 1 0,0 2 3 0,-3-2-38 0,6-1-9 16,3 4 0-16,3-1 0 16,-3 0 90-16,0 1 16 0,5-3 3 0,4 2 1 0,0 0-27 0,0 1-6 15,0-1-1-15,3 0 0 0,2 3-19 0,4-2-4 16,-3 2-1-16,3 0 0 0,2 0-26 0,4 0-6 16,3 0 0-16,-3-3-1 0,2 3-7 0,4 0-2 15,0-3 0-15,-1 3 0 0,-5-2-10 0,3 2 0 16,-1 0 9-16,-2 0-9 0,-3-3 0 0,0 0 0 0,-4 1 0 15,1 2 8-15,0 0-8 0,-6 0 0 0,-6 0 0 16,-1-3-8-16,1 3 8 0,-6 0 0 0,0 0 8 0,0 3-8 16,0-3 11-16,-3 0-3 0,-9 0 0 0,0 0 0 15,0 0-8-15,0 0 0 0,0 0 0 0,0 0 0 16,-9 5 0-16,3 3 0 0,6-3 0 0,-6 3 0 16,0 3 0-16,0-1 0 0,-3 1 0 0,3 5 0 15,0 0 0-15,-3 2 0 0,-3 3 0 0,4 1 0 16,-1 4 0-16,0-2 13 0,-3 2-3 0,0 6-1 15,0 2 8-15,3 1 2 0,-6 2 0 0,3-3 0 16,3 1-2-16,0-1 0 0,0 0 0 0,1 1 0 16,-1-1-5-16,3 1 0 0,3 2-1 0,-3 0 0 15,3 2-11-15,3-2 10 0,0-2-10 0,3-3 10 16,-3-1-10-16,6 1 0 0,-6-5 0 0,6-1 8 16,0-5-8-16,0 3 8 0,-4-5-8 0,1-4 8 15,3 1-8-15,-3-2 8 0,0-4-8 0,-3 1 8 0,3-3 6 16,-3-3 1-16,-3 0 0 0,0-2 0 0,-3 2-2 15,0-5 0-15,1 0 0 0,-4 0 0 0,-3-3-1 0,-3 1-1 16,0-1 0-16,-3-2 0 0,-6 2-11 0,-6 1 10 16,-2-1-10-16,-4 0 10 0,0 1-10 0,-2-1 0 15,-13 0 0-15,3 3 0 0,-2 0-12 0,-4 0-5 16,-8-2-1-16,-1-1 0 16,-2 3-112-16,2-3-22 0,10 1-5 0</inkml:trace>
  <inkml:trace contextRef="#ctx0" brushRef="#br0" timeOffset="5063.26">9137 10033 1857 0,'0'0'82'0,"0"0"18"16,0 0-80-16,0 0-20 0,0 0 0 0,-6-3 0 15,6 3 118-15,-6 0 20 0,6 0 4 0,-6 3 1 0,0 0-10 0,3-1-1 16,3-2-1-16,-3 3 0 0,-3 5-67 0,3-3-14 16,-3 3-2-16,0 0-1 0,0 3-27 0,0 2-4 15,-3 0-2-15,1 3 0 0,-7 2 14 0,6 4 4 16,-3 1 0-16,-3 4 0 0,0-1-22 0,0 6-10 16,-3 0 10-16,-3 2-10 0,1 3 10 0,2-2-10 15,3-1 10-15,0 3-10 0,3-5 0 0,6-6 0 16,0-2 0-16,0 0 0 0,6-3 0 0,-3 0 0 15,3-2-8-15,3-1 8 0,-3-4-23 0,6 4 3 16,0-5 0-16,0-2 0 0,3-3 8 0,0-3 3 16,0-2 0-16,0-3 0 0,3-3 9 0,-3 1 0 0,3-4 0 15,-3-2 0-15,2 0 0 0,-2-2 16 0,0-3-4 16,-3 2-1-16,0 0 4 0,3 1 1 0,-6-3 0 0,3-1 0 16,-3 1-4-16,-3 0-1 0,0 0 0 0,-3-3 0 15,-3 3-11-15,-3-1 8 0,-3 4-8 0,-3 4 8 16,0 1-24-16,-5 5-6 0,2 3-1 0,-3-1 0 15,0 6-117-15,0 0-23 16,3 0-5-16,-2 5-1066 0</inkml:trace>
  <inkml:trace contextRef="#ctx0" brushRef="#br0" timeOffset="7165.83">9667 10578 1796 0,'0'0'80'0,"0"0"16"0,-3 5-77 0,3-5-19 15,0 0 0-15,-3 8 0 0,3-8 85 0,0 0 14 16,0 0 2-16,0 0 1 0,6 6 4 0,3-6 1 16,0-6 0-16,3 1 0 0,-1-3-59 0,7-3-12 15,-3-7-3-15,6-1 0 0,-3 1-13 0,3-3-4 0,-3 0 0 0,-1-6 0 16,-5 3 8-16,0 0 2 0,0-2 0 0,-3-3 0 15,-6 2-9-15,0 1-1 0,0 0-1 0,0 2 0 16,0 0 5-16,0 5 0 0,-6 4 1 0,3-1 0 16,3 2-21-16,-3 4-18 0,-3 2 3 0,0 0 1 15,0 3 14-15,3 5 0 0,0 0 0 0,0 0 0 16,-3 0 0-16,3 0 8 0,0 0-8 0,-6 8 0 16,6 2 0-16,-3 1 0 0,-3 2 0 0,3 3-12 15,-3 5 20-15,3 3 4 0,-6 29 13 0,3-19-25 16,0 1 0-16,0 2 0 0,0 5 0 0,-2-2 0 15,2 2 8-15,-3 0 0 0,3 3 1 0,-3-2-1 0,3 2 0 16,-3 0 0-16,0 2 0 0,3-4-8 0,0 2 0 16,-3-6 0-16,3 1 8 0,-3 0-8 0,0-6 0 15,6-2 0-15,-3-1 0 0,0-4 0 0,3-1 0 16,0-4 0-16,3-1 0 0,0 0 0 0,0-8 0 16,0 0 0-16,6-2 0 0,0-8-8 0,0-1-4 15,3-2-1-15,0-5 0 0,3 0 4 0,3-6 1 16,0-2 0-16,0 0 0 0,3-6 8 0,-1 1 0 15,4-1 0-15,-3-5 0 0,-3 3 0 0,0-3 0 16,0 3 0-16,-3-3 0 0,0-2 8 0,-6-1-8 16,-3 4 10-16,0-1-10 0,-3 3 12 0,-3-1-4 15,-3 1-8-15,-3 3 12 0,0-1-12 0,-3 3 0 16,-3 3 0-16,-3 0 0 0,0 0 0 0,-3 5-8 16,1 0-1-16,-4 5 0 0,6-2 9 0,0 5-13 15,-3 0 5-15,6 2 8 0,0-2-12 0,4 3 12 0,-1 0-10 0,6 2 10 16,3-5-12-16,3 0 3 0,0 0 1 0,6 3 0 15,6-3-4-15,2-3 0 0,4-2 0 0,6-3 0 16,0 3 12-16,6-3-10 0,-6-3 10 0,5 0-10 16,1-2 10-16,3 3 0 0,0-4 0 0,-4 1 0 15,-2-3 14-15,-3 3-2 0,0-3 0 0,-6 0 0 16,-1 3 6-16,-2-3 1 0,-6 0 0 0,0 3 0 16,-3 0 5-16,0 0 0 0,-3-1 1 0,-3 1 0 15,0 3-1-15,0-1-1 0,0 0 0 0,-3 3 0 16,0-2-7-16,0 2 0 0,0 3-1 0,0-1 0 15,-3 4-5-15,3-4-1 0,0 4 0 0,3 2 0 0,0 0-9 16,0 0 0-16,-6-3 0 0,6 3 0 0,0 0 0 0,-3 5 0 16,0-2 0-16,0 2 0 0,3 1 0 0,-3 4 0 15,3 1 0-15,-3 2 0 0,3 0 0 0,0 3 0 16,0 0 0-16,0 3 0 0,3-1 0 0,0 1 0 16,0-4 0-16,3 4 0 0,3 0 0 0,0-1 0 15,0-2 0-15,3-3 0 0,0 0-12 0,3-2 12 16,0 0-10-16,0-6 10 0,2 0-16 0,1 0 4 15,3-5 0-15,-3-2 0 0,0-1 1 0,0-5 1 16,-3 3 0-16,-1-6 0 0,4-2 10 0,0 0-8 16,0-3 8-16,0-3-8 0,0-2 8 0,-6-3 0 15,6 1 8-15,-4-6-8 0,-2-3 24 0,3 0 0 16,-3 0 0-16,-3 1 0 0,3 1-12 0,-6 1-1 16,0 3-1-16,-3-1 0 0,0 4 2 0,0 1 1 15,-3 1 0-15,-3 3 0 0,3-1 3 0,-3 3 0 0,-3 0 0 16,0 3 0-16,-3 0-7 0,3 5-1 0,-3-2 0 0,3 2 0 15,-3 2 0-15,0 1 0 0,0 2 0 0,3 1 0 16,0-1-8-16,-2 3 0 0,5 0 0 0,-3 0 0 16,6 0-8-16,-3 5-1 0,-3 1 0 0,3-1 0 15,3 0 9-15,-3 3 0 0,0 3 0 0,3-1-8 16,-3 4 8-16,3-1 0 0,0 3-9 0,0 2 9 16,0-2 0-16,0 5 0 0,0 0 0 0,0 1 0 15,0 1 0-15,0 1 0 0,-3-3 0 0,3 3 0 16,3 0 0-16,-3-3 0 0,3 3 9 0,0-3-1 15,3 3-8-15,-3-3-8 0,0 0 8 0,3 0-12 0,-3 1 12 16,0-4 8-16,-1 1-8 0,1-1 11 0,0-2 6 0,3 0 2 16,-3 0 0-16,0-3 0 0,6 3-19 0,-6-6-12 15,6 4 1-15,-3-4 1 0,3 1 10 16,-3-3 0-16,3-3 0 0,3-2 0 0,-3-1-8 0,0 1 8 16,3-6-8-16,0-2 8 15,-1 0-30-15,1-6-1 0,3 1 0 0,0-4 0 16,-3 1-98-16,3-3-20 0,-3-2-4 0,3-3-1131 15</inkml:trace>
  <inkml:trace contextRef="#ctx0" brushRef="#br0" timeOffset="7349.32">10000 10261 2563 0,'-6'0'56'0,"0"0"12"0,0-3 3 0,3 0 1 0,0 1-58 0,3 2-14 0,0 0 0 0,0 0 0 16,9-6 8-16,6 4 0 0,-3-4-8 0,9 1 12 15,-3 2-105-15,6 1-22 16,-4-3-4-16</inkml:trace>
  <inkml:trace contextRef="#ctx0" brushRef="#br0" timeOffset="8367.44">10831 10110 2026 0,'0'0'44'0,"0"0"10"0,3-8 2 0,0 3 1 0,-3 5-45 0,0 0-12 16,0 0 0-16,0 0 0 0,0 0 104 0,0 0 20 15,0 0 3-15,0 0 1 0,0 0-34 0,0 0-6 16,-3 5-2-16,3 5 0 0,-3 4-26 0,3-1-6 16,-3 3-1-16,3 0 0 0,-3 2-1 0,3 1-1 15,-3 4 0-15,3-1 0 0,0 4-31 0,0-2-7 16,-3 2-1-16,3 1 0 0,0-3-1 0,0 5-1 16,-3-3 0-16,3 1 0 0,3-4-10 0,-3 1 0 15,-3 0 9-15,3-3-9 0,3 0 0 0,0-2 8 16,-3-1-8-16,3 1 0 0,0-1 0 0,0-2 0 0,0-5 0 15,5 2 0-15,-2-2 0 0,3-1 0 0,0-4 0 16,6-1 0-16,-3-2-10 0,6-3 10 0,-3 0-12 0,6-6 12 16,-3-2-13-16,2 0 4 0,-2-5 1 0,3 0 0 15,0-6-1-15,0 4 0 0,-3-4 0 0,2-2 0 16,-2-3 9-16,0 3-13 0,-3-3 5 0,0-2 8 16,-6 4-8-16,0 1 8 0,-3 0 0 0,-3 5 0 15,-6 3 0-15,3 0 0 0,-6 2 12 0,-3 1-4 16,0 4-8-16,-3 1 0 0,0 2 0 0,0 1 0 15,0 4-20-15,-3 1-10 0,4 2-2 0,-1 1 0 0,0 2 32 16,3 2-9-16,-3 3 9 0,3 3 0 16,3 0 0-16,0 0 0 0,3 0 0 0,0 2 0 15,3 22 0-15,0-21 0 0,3 2 0 0,3-3 0 16,0-4 0-16,3 1 0 0,3 1 0 0,-3-3 0 0,6-2 0 16,-1-3 0-16,1 0 0 0,3-3 0 0,0-2 0 15,6-3 0-15,-3 0 0 0,0-3 0 0,-1-2 16 16,1-3-3-16,3 0 0 0,-3-5 7 0,3 0 2 15,-3-3 0-15,2 3 0 0,-2-6-22 0,-3 0 0 16,0-7 0-16,0 0 0 0,-3-4 0 0,0 1 11 16,-1-2-3-16,-5 1 0 0,0 7-8 0,-6-1 0 15,0 3-12-15,-3 2 12 0,-3 6 0 0,-3 2 0 16,-3 1 0-16,0 7 0 0,-5 0-23 0,2 3 3 16,-3 3 1-16,0 2 0 0,0 3 19 0,3 0 0 15,-3 3 0-15,6 2 0 0,0 3 0 0,3 0 0 16,0-3 0-16,6 3 0 0,3-3 0 0,0 0 0 15,3 1 0-15,3 2 0 0,3-3 0 0,0-3 0 0,0 4 0 0,0-4 0 32,0-2-55-32,-3 5-7 0,3-2-2 0,-3-3 0 0,0 2 52 0,-4 1 12 0,4 0 0 0,-3-3 0 15,0 2 39-15,0 1 10 0,0-1 3 0,3 1 0 16,-3-1-22-16,0 1-4 0,0 0-1 0,3-1 0 16,0-2-9-16,3-3-3 0,-3 1 0 0,6-4 0 15,-1-2-13-15,1-2 0 0,6-4 8 0,-3-2-8 16,0-2 0-16,3-3 0 0,0-1 0 0,-1-1-10 15,1-4-11-15,-3-2-3 0,0-3 0 0,-3-5 0 16,-3 0 24-16,3 0 0 0,-3-3 0 0,-1 0 0 0,-5 3 0 0,0 5 0 16,-6 1 0-16,0 1 0 0,-3 6 8 15,0 3 5-15,-6 3 2 0,1 4 0 0,-1 1-15 0,-3 5 0 16,-6 3 0-16,0 5 0 0,3 2-16 0,0 3 3 16,3 1 1-16,3 4 0 0,-3 3 12 0,4 1 0 15,-4-1 0-15,9 0 0 0,3 3 0 0,0 0 0 16,3-1 0-16,3-1 0 15,0-4-54-15,-1 1-8 0,7-1-2 0,-3-2 0 16,0 0 29-16,3-3 6 0,-3 0 1 0,0 1 0 0,-6-4 44 0,0 3 10 16,-6-2 2-16,0 2 0 0,-3-2-28 0,-6-1 0 15,0 1 0-15,-6-1 0 0,-2 1 0 0,-4 0-16 16,0-1 3-16,-3 1-833 16,0-3-166-16</inkml:trace>
  <inkml:trace contextRef="#ctx0" brushRef="#br0" timeOffset="8529.04">9220 10200 3038 0</inkml:trace>
  <inkml:trace contextRef="#ctx0" brushRef="#br0" timeOffset="10646.74">8369 11229 1555 0,'0'0'138'0,"0"0"-110"15,0 0-28-15,0 0 0 0,0 0 124 0,0 0 19 0,0 0 4 0,0 0 1 16,0 0-82-16,0 0-16 0,0 5-3 0,-6 1-1 16,0 4-2-16,0 1-1 0,-3-1 0 0,0 3 0 15,0 3-29-15,-3-2-6 0,-2 4 0 0,2-2-8 16,-3 0 8-16,0 0-8 0,0-3 0 0,3 0 0 15,-3-2 9-15,0-1-9 0,3 1 0 0,0-3 9 16,4 0-9-16,-1-3 0 0,0 3 0 0,6-3 0 16,-3 3-22-16,6-2 0 0,0-6 0 0,0 8 0 15,0-1-6 1,6 1-2-16,-3-2 0 0,6 2 0 16,0 0-22-16,-3-3-4 0,2-3 0 0,1 4-1 0,0-1 17 15,3 0 4-15,3 1 1 0,-6-1 0 0,0 0 19 0,3 3 3 0,-6-3 1 0,0 3 0 0,-6 0 12 16,0 3 0-16,-3-3 0 0,-3 2 0 0,3 1 26 0,-6 0-2 15,-3-3 0-15,0-1 0 0,9 4-4 0,-6-3-2 16,0 0 0-16,0-3 0 0,3 3-5 0,-3-3-1 16,-2-2 0-16,-4 2 0 0,0-2-4 0,6 0 0 15,9-3-8-15,-9 2 12 0,-9 1-12 0,6-3 0 16,12 0 0-16,-6-3 0 0,-12-2-12 0,9 2-3 16,3-2 0-16,4 2 0 15,-4-4-25-15,0-1-6 0,-3-3-1 0,9-2-820 0</inkml:trace>
  <inkml:trace contextRef="#ctx0" brushRef="#br0" timeOffset="11155.66">8303 11351 172 0,'-2'-8'16'0,"-1"2"-16"0,0 4 0 16,0-4 0-16,-3 1 304 0,3-3 57 15,0 3 12-15,3-3 3 0,0 3-282 0,0-3-56 0,0 2-11 0,3-1-3 16,0 1 28-16,3 1 6 0,0 2 1 0,2-2 0 16,4 5-21-16,0-3-4 0,6 1-1 0,-3-1 0 15,6 0-18-15,-3 1-4 0,3 4-1 0,2 1-592 16,1-3-118-16</inkml:trace>
  <inkml:trace contextRef="#ctx0" brushRef="#br0" timeOffset="11517.51">8628 11499 1267 0,'0'0'112'0,"0"0"-89"16,3 0-23-16,-3 0 0 0,6 0 112 0,0 2 17 15,3 1 4-15,0 0 1 0,3 2-42 0,-1 3-9 16,1-3-2-16,3 3 0 0,3 3-5 0,-3-3-2 0,3 5 0 0,0-2 0 16,0 4-24-16,2-1-5 0,1 2-1 0,0-1 0 15,3-1-22-15,0-1-5 0,-3 0-1 0,-1-2 0 16,-8-3-16-16,3 2 0 0,-3-2 0 16,-3 0 0-1,0-3-32-15,-3 1-3 0,-6-6-1 0,0 0-688 0,0 0-137 0</inkml:trace>
  <inkml:trace contextRef="#ctx0" brushRef="#br0" timeOffset="11742.57">8795 11454 1612 0,'0'0'144'15,"0"0"-116"-15,0 0-28 0,0 0 0 16,0 0 118-16,-6 5 18 0,6 3 3 0,-3-3 1 0,-3 1-68 0,3 2-12 15,-3 0-4-15,0 5 0 0,0 0 2 0,0 3 0 16,0 0 0-16,-3 2 0 0,-3 3-36 0,0 1-7 16,0-1-2-16,0 0 0 0,1 3-13 0,-4 0 0 15,3-3 0-15,-3 0 0 16,6-3-46-16,0 1-6 0,3-3 0 0,0-3-1036 0</inkml:trace>
  <inkml:trace contextRef="#ctx0" brushRef="#br0" timeOffset="12207.83">9191 11353 1785 0,'0'0'79'0,"0"-5"17"0,-3 2-77 0,3 3-19 0,0 0 0 0,0 0 0 16,3-8 47-16,-3 8 5 0,0 0 2 0,2-5 0 15,-2 5-8-15,0 0-2 0,0 0 0 0,0 0 0 16,0 0-4-16,0 0-2 0,0 0 0 0,0 5 0 16,0 3-18-16,0 0-3 0,-2 0-1 0,-7 0 0 15,3 5 6-15,-6-5 1 0,3 3 0 0,-3-1 0 16,-3 1-5-16,0 0-1 0,-3-1 0 0,3 3 0 16,3-2-5-16,-2-3-2 0,2 3 0 0,0-1 0 15,3-2-2-15,3-3-8 0,-3 1 12 0,3-1-4 16,6-5-8-16,0 0 8 0,0 0-8 0,0 0 8 0,0 0-8 15,12-3 0-15,3-2 0 0,0 2 0 0,3 1-15 16,-1 2-1-16,1-3-1 0,3 0 0 16,0 3-2-16,0 0 0 0,0 6 0 0,-1-1 0 0,4 3 10 0,-3 0 9 15,0 2-13-15,3-2 5 0,0 3 26 0,-4 2 6 16,-2 3 0-16,0-3 1 0,0 3-25 0,-3 0 0 16,-6 0 0-16,-3 0 0 0,-6-3 0 0,0 3 8 15,-3-3-8-15,-6 3 0 0,-3 0 16 0,-3 0-3 16,0-3 0-16,-6 3 0 0,0 0-4 0,1-3-1 15,-4-2 0-15,0-3 0 0,0-1-8 0,0-1 0 16,1-4 0-16,2-4-11 16,-3-1-29-16,0-5-5 0,-3-2-2 0,6-4-681 0,4 1-136 15</inkml:trace>
  <inkml:trace contextRef="#ctx0" brushRef="#br0" timeOffset="12357.27">9122 11337 1612 0,'18'-8'72'0,"-9"8"14"0,6-2-69 0,0-1-17 0,5 1 0 0,4-1 0 16,3 0 190-16,6-2 34 0,2 0 8 0,1-3 0 15,3 2-159-15,-3 1-32 0,2-3-6 0,-2 0-781 16,0 6-156-16</inkml:trace>
  <inkml:trace contextRef="#ctx0" brushRef="#br0" timeOffset="16439.03">7762 12136 1353 0,'-12'0'60'0,"12"0"12"16,0 0-57-16,0 0-15 0,0 0 0 0,0 0 0 15,9 8 40-15,-6-2 4 0,0-1 2 0,3 3 0 0,0-3 29 0,3 3 5 16,2-5 2-16,1 2 0 0,0 3-19 0,3-3-4 15,6-2-1-15,3-3 0 0,0-3-14 0,14 1-4 16,7-6 0-16,12 0 0 0,8-3-3 0,3-2-1 16,7-3 0-16,2-2 0 0,4-1-20 0,2 3-4 15,6-2 0-15,-2 2-1 0,-1 0-11 0,3 3 10 16,3-1-10-16,-5 7 10 0,-7-1-10 0,-8 2 0 16,-4 4 0-16,-5-1 0 0,-13 3 0 0,-5 0 0 15,-9 0 9-15,-4 5-9 0,-8-2 0 0,-6 2-10 16,-6 1 1-16,-6 1 0 0,-3 1 9 0,-6 0-12 15,-3 0 12-15,0 3-12 0,0-3-2 0,-3 0-1 0,0 0 0 0,3-3-997 16</inkml:trace>
  <inkml:trace contextRef="#ctx0" brushRef="#br0" timeOffset="17279.46">8024 10377 1587 0,'-18'-8'70'0,"18"8"15"0,0 0-68 0,3-5-17 16,-3-1 0-16,3 4 0 0,3-3 50 0,6 2 6 0,0-2 2 15,2-1 0-15,-2 4-15 0,9-1-3 16,9 0-1-16,0 1 0 0,-1-1-12 0,4 3-3 0,3 0 0 0,3 3 0 16,-4-6-24-16,4 3 0 0,3 0 0 0,-4 0 0 31,-2 0-23-31,0 3-9 0,0-1-3 0,-4 1-829 0</inkml:trace>
  <inkml:trace contextRef="#ctx0" brushRef="#br0" timeOffset="17529.5">8494 10176 1792 0,'-21'-8'80'0,"15"8"16"0,-3-3-77 0,3 3-19 16,-3 0 0-16,6 0 0 0,3 0 22 0,0 0 1 15,0 0 0-15,0 0 0 0,0 0-11 0,9 3-1 16,-3 5-1-16,6-3 0 0,3 0-10 0,0 3 0 16,0 0 0-16,3 3 0 0,0-3 0 0,2 2 0 15,1 4 0-15,0-4 0 16,3 3-46-16,-3 1-5 0,-3-1-1 0</inkml:trace>
  <inkml:trace contextRef="#ctx0" brushRef="#br0" timeOffset="19412.73">9780 11628 738 0,'0'0'32'0,"0"0"8"0,0 0-32 0,0 0-8 0,0 0 0 0,0 0 0 16,0 0 54-16,0 0 10 0,0 0 1 0,0 0 1 16,0 0 14-16,0 0 4 0,9 0 0 0,-3 0 0 15,0 3-5-15,3 2-1 0,0-2 0 0,-1 2 0 16,1 1 2-16,-3 4 1 0,3 1 0 0,0-1 0 15,6 4-17-15,-3-1-4 0,0 3-1 0,0 2 0 16,3-2-16-16,3 3-3 0,-1-1-1 0,4 1 0 16,0-1-15-16,0-2-2 0,0 0-1 0,0 0 0 0,-4 0-7 0,1-6-2 15,-3 1 0-15,0-1 0 0,-3-2-4 0,0 0-8 16,-3-2 11-16,-3 2-11 0,-6-8 9 0,0 0-9 16,0 0 0-16,0 0 9 0,0 0-24 0,0 0-5 15,0 0 0-15,0 0-1 16,-6 0-111-16,0 0-23 0,6 0-4 0,-6-8-693 0</inkml:trace>
  <inkml:trace contextRef="#ctx0" brushRef="#br0" timeOffset="19683.54">10083 11679 1094 0,'0'0'48'0,"0"0"11"0,-3-3-47 0,3 3-12 0,0-8 0 0,0 8 0 15,0 0 69-15,0 0 12 0,0 0 3 0,0 0 0 16,0 0-7-16,0 0-1 0,-5 3 0 0,2-1 0 16,-3 4-1-16,0 2-1 0,0 0 0 0,-3 0 0 15,-3 5-10-15,3 0-3 0,-3 3 0 0,3 2 0 16,-3-2-5-16,-3 3 0 0,0-1-1 0,1 1 0 16,2-1-22-16,0 1-4 0,-3-1-1 0,0-2 0 15,0 3-17-15,-3-3-11 0,0 0 12 0,3-3-12 16,1 0 0-16,-1 3 0 0,3-3 0 0,-3-2 0 15,3-1-20-15,3-2-12 0,0 0-1 16,6 0-680-16,0-3-136 0</inkml:trace>
  <inkml:trace contextRef="#ctx0" brushRef="#br0" timeOffset="20887.22">3130 12901 1728 0,'0'0'153'0,"0"0"-122"0,-3-5-31 0,3 5 0 16,0 0 36-16,0 0 2 0,0 0 0 0,0 0 0 15,6 8-2-15,0 2-1 0,0 6 0 0,-3 5 0 16,3 3 17-16,-3 3 4 0,3 2 1 0,0 2 0 15,0 4-13-15,-6 2-2 0,6 3-1 0,-3 2 0 16,-3-2-11-16,3 2-2 0,-3-2-1 0,0-1 0 16,-3 4-14-16,0-6-2 0,3 2-1 0,0-2 0 15,-3-2-10-15,0-3 0 0,3-6 0 0,-6 1 0 16,3-4 0-16,0-2 0 0,0-2-14 0,0-3 5 16,3-3-87-16,0-2-18 15,-3-3-3-15,3-8-855 0</inkml:trace>
  <inkml:trace contextRef="#ctx0" brushRef="#br0" timeOffset="21433.97">3053 12885 2120 0,'6'-13'94'0,"-3"8"19"0,0-3-90 0,6 0-23 16,6-3 0-16,2-2 0 0,4-3 32 0,6 3 3 0,3-3 0 15,3 0 0-15,-4 3 15 0,7-3 3 0,3 0 1 0,-4 3 0 16,13 2-29-16,-6-2-5 0,-4 3-2 0,1-4 0 16,3 9-18-16,2-3-9 0,-2 0 1 0,0 3 0 15,-4 0 8-15,4 5 0 0,-3-6 0 0,-3 4 0 16,-4 2 0-16,1-3 12 0,3 0-2 0,-6 3-1 16,-1 0-9-16,-2 0-12 0,-6 0 2 0,0 0 1 15,-6 6 9-15,0-6 0 0,-4 2 0 0,1 1 0 16,-6 0 12-16,-6-3 2 0,0 0 0 0,9 2 0 15,-3 4 28-15,0-1 6 0,0 5 0 0,0-2 1 16,-3 3-35-16,3-1-14 0,0 4 11 0,-3 4-11 16,0 1 18-16,0 5-2 0,0 2-1 0,-3 3 0 15,3 3 5-15,0 8 0 0,0-1 1 0,0 6 0 16,0-2-5-16,0 2 0 0,0 0-1 0,3-3 0 16,-3 0-7-16,3 1-8 0,-3-1 11 0,0-2-11 0,2-1 8 0,1-2-8 15,3 0 0-15,-3-2 0 0,-3-1 9 0,3 1-9 16,-3-6 0-16,0 0 9 0,3-5-9 0,-3-3 0 15,3 0 0-15,-3-5 8 0,-6 0-8 0,3-6 12 16,-3-2-12-16,-3 0 12 0,0-3-12 0,0-2 0 16,-9 0 0-16,-3-3 8 0,-5-3-17 0,-7 0-4 15,-6 1-1-15,-3-4 0 0,-2 6-2 0,-7-2-1 16,1 2 0-16,-7 2 0 0,0 4 17 0,-8-1-10 16,-4 6 10-16,-2-1-8 0,-1 1 8 0,4 2 0 15,3 0 0-15,-1 0 0 0,6 1 0 0,1-4 11 16,5 1-11-16,10-3 12 0,8-3-12 0,3 0 0 0,9 1 0 0,9-4 0 31,6 1-191-31,6-3-37 0</inkml:trace>
  <inkml:trace contextRef="#ctx0" brushRef="#br0" timeOffset="22596.81">10301 11478 1504 0,'0'0'67'0,"0"0"13"0,0 0-64 0,3-6-16 0,0 1 0 0,0 0 0 16,0-3 94-16,3 0 15 0,3 0 3 0,-1 0 1 15,1 0-9-15,3-5-3 0,0 2 0 0,6 1 0 16,3-4-29-16,0 7-7 0,-3-4-1 0,2 0 0 15,1 3-26-15,-3 0-6 0,3 3 0 0,-3 0-1 16,-3 5-21-16,3 0-10 0,-7 0 10 0,1 3-10 16,3 2 0-16,-6 0 0 0,0 3 0 0,0 3 0 15,-3 2 0-15,0 3 0 0,-3 0 0 0,-3-1-10 16,0 4-1-16,-6 0 0 0,3-1 0 0,-6 1 0 16,0-1 11-16,-3 1-8 0,0-4 8 0,-6 4-8 15,1-3 8-15,-1 2 0 0,0-2 0 0,-6-2 0 16,0-1 0-16,3 0 9 0,4 0-9 0,-1-2 0 15,3-3 9-15,0 0-9 0,3 0 0 0,6-3 9 0,3 3-9 16,3-8 0-16,6 5 0 0,3 0 0 0,3-2-20 0,6 2 3 16,3 1 1-16,-1-1 0 15,7 3-8-15,0-3-2 16,0 3 0-16,0 0 0 0,-1 3 6 0,4-1 0 0,-3 3 1 0,3 1 0 0,-3-1 11 0,-1 3 8 16,-2 0-12-16,0-3 12 0,0 0 0 0,-6 0 0 15,-4 1 0-15,-2-1 0 0,-6-3 8 0,-6 4 9 16,-3-1 2-16,-6-3 0 0,-5 4 17 0,-7-1 4 15,-3 3 1-15,-6-3 0 0,0 0-8 0,-5 0-1 16,-4 3-1-16,-6-2 0 0,1-1-13 0,-7-3-2 0,3 4-1 0,1-6 0 16,2-1-7-16,3-4-8 0,4 0 11 0,5-6-820 15,6 3-164-15</inkml:trace>
  <inkml:trace contextRef="#ctx0" brushRef="#br0" timeOffset="24106.62">3139 13806 864 0,'0'0'76'0,"-3"-3"-60"15,-3-2-16-15,6 0 0 0,-3-1 187 0,3 6 34 16,6-5 7-16,3-3 2 0,3 3-143 0,3-3-29 16,0 0-6-16,3-3 0 0,2 4-12 0,4-4-3 15,6 0 0-15,0 1 0 0,6-3 5 0,-4-1 1 16,4-2 0-16,3 3 0 0,8 3-11 0,-2-4-3 15,0 1 0-15,-1 3 0 0,-2-4-19 0,-3 6-10 16,-1-2 10-16,-5 5-10 16,-3-1-16-16,0 1-10 0,-7 2-2 0,-2 1 0 15,-6 4-31-15,-3 1-6 0,-6 0-2 0,0-1 0 16,-6 6 31-16,0 0 7 0,-3 0 1 0,-6 3 0 0,-3 2 28 0,-6-3 0 0,0 1 0 0,1 2 0 16,-7-2 8-16,0-1 0 0,0 1 1 15,-3 0 0-15,-2-3 13 0,-1-1 2 0,0 4 1 0,0-3 0 16,1 0 13-16,5-3 2 0,3 3 1 0,0-3 0 15,0 3-2-15,0-2-1 0,6-1 0 0,1 0 0 16,2-2-11-16,3 0-3 0,0 2 0 0,3-5 0 16,6 0-7-16,0 0-1 0,0 0-1 0,0 0 0 15,9-3-7-15,3-2-8 0,3-3 11 0,-1 0-11 16,7-3 21-16,6-2-2 0,3 0-1 0,3 0 0 16,2-6-18-16,4 1-11 0,3-3 2 0,-1-3 0 15,1 0 17-15,0 0 4 0,-4 0 1 0,1 3 0 16,0 5 2-16,-3 0 0 0,-4 6 0 0,-5-3 0 15,-3 2-15-15,-6 3 0 0,-3 0 0 0,-6 3 0 16,-1 0 0-16,-8 5 0 0,-5 0 0 0,-4 2 0 16,-6 1 0-16,-6 2 0 0,-6 3 0 0,0 0 0 0,3 3 0 0,-2 2 0 15,-7 0 0-15,3 3 0 0,-3 2 0 0,1 1 0 16,-4-3 0-16,3 0 0 0,-2 0 12 0,2-3 4 16,0 0 0-16,0 0 0 0,4 1 13 0,5-4 3 15,6-2 1-15,3 0 0 0,3-3-7 0,0 3-2 16,6-5 0-16,6-3 0 0,0 0-14 0,0 0-10 15,0 0 12-15,6-3-12 0,9-2 0 0,0 0 0 16,6-6 0-16,3 0 0 0,-1 1 8 0,1-1-8 16,0-2 0-16,0 0 0 0,0 2 0 0,-1 3-17 15,-2-2 3-15,0 2 1 16,-6 2-147-16,0 1-30 0</inkml:trace>
  <inkml:trace contextRef="#ctx0" brushRef="#br0" timeOffset="25209.78">9637 12123 1814 0,'0'0'80'0,"0"0"17"0,-3-2-77 0,-3-1-20 0,6 3 0 0,0 0 0 15,0 0 25-15,0 0 2 16,-6 0 0-16,6 0 0 0,-6 5-18 0,3 3-9 0,-6 0 10 0,-3 3-10 15,-3 2 33-15,1 3 1 0,-4 0 0 0,-3 5 0 16,-6 0-4-16,0 0-1 0,-2 3 0 0,-1 0 0 16,-3 0-8-16,-3-1-1 0,-2 4-1 0,-4-3 0 15,-6-1-8-15,-2 1-2 0,-10 5 0 0,-2-2 0 16,-1 2-9-16,-5-3 0 0,-4 4 0 0,-2-4 0 16,-7 3 0-16,-2-2 0 0,-6 2 0 0,0 0 0 15,-4-3 0-15,-2 3 0 0,-9 0-11 0,6 1 11 16,-1-1 0-16,-5 2 0 0,-12-4 0 0,3-1-8 15,3 3 8-15,-9-2 0 0,-6-3 0 0,-3 2 0 16,0 1 15-16,6-6 5 0,0 3 0 0,3-6 1 0,-3 3 38 16,6-2 7-16,2-3 2 0,1 2 0 0,3-2-21 15,9 0-4-15,3-3-1 0,6-2 0 0,5-3-11 0,4-3-3 16,5 0 0-16,1-2 0 0,3 2-11 0,11-5-2 16,10-2-1-16,5-1 0 0,3 3 8 0,7-3 2 15,-1 1 0-15,3-4 0 0,6 4-3 0,4 2 0 16,5-3 0-16,3 0 0 0,9 1-21 0,0-4 0 15,6 1 0-15,0 0 0 16,9 0-59-16,3-1-9 0,3 1-3 0,3 0 0 16,6-6-91-16,-4 3-18 0,4 0-4 0,0-2-857 0</inkml:trace>
  <inkml:trace contextRef="#ctx0" brushRef="#br0" timeOffset="25531.94">5229 13078 2300 0,'-6'0'51'0,"6"0"10"0,0 0 3 0,0 0 0 0,0 0-52 0,0 0-12 0,-3-8 0 0,3 8 0 15,0 0 39-15,-6-5 5 0,-3 5 0 0,3 0 1 16,-3 0-16-16,-3 5-3 0,3 3-1 0,-6 0 0 16,0 6-25-16,-2-1 0 0,-4 3 0 0,0 0 0 15,-3 2 0-15,-3 1 0 0,6-4 0 0,-2 4 0 16,-4-1 20-16,6-2-2 0,6-2 0 0,-3 1 0 15,0-1 1-15,4-1 0 0,-1 0 0 0,9 0 0 16,0-2-11-16,3-3-8 0,3 2 12 0,3-2-12 16,6 0 9-16,3 0-9 0,2 0 0 0,7 0 9 15,3 0-9-15,3 0 0 0,3 3 0 0,-1-3 0 0,4-1 0 0,-3 4 0 16,-3 2 0-16,-1 1 0 0,-8-1 0 0,3 0 0 16,3 3 0-16,-3 2-11 0,-6-2 11 0,-3 0 0 15,-3 5 0-15,-3-2 0 16,-1 2-88-16,-2 3-18 0</inkml:trace>
  <inkml:trace contextRef="#ctx0" brushRef="#br0" timeOffset="29287.32">9973 11417 576 0,'0'0'51'0,"0"-6"-41"16,0 1-10-16,3 0 0 0,0-3 12 0,0-3 0 15,0 3 0-15,3-5 0 0,0 3 2 0,0-4 1 16,3 4 0-16,0-1 0 0,0 1 49 0,0-1 9 16,-3 3 3-16,0 0 0 0,3 3 0 0,-6 0 0 0,-3 5 0 15,3-6 0-15,-3 6 15 0,0 0 3 0,0 0 1 0,0 0 0 16,0 0-25-16,3 8-5 0,-3 5-1 0,0 3 0 15,3 6-21-15,-3 1-5 0,0 6-1 0,0 6 0 16,0 2 3-16,3 0 0 0,-3 5 0 0,3 3 0 16,-1 0 8-16,-2 3 3 0,0 2 0 0,-2 0 0 15,-1-2-40-15,0 0-11 0,-3-3 0 0,0 0 0 16,-3-6 0-16,0 1 0 0,0-3 0 0,0-3 0 16,-3 1 0-16,3-3 0 0,-3-6 0 0,6-2 0 15,0-3 8-15,0-2-8 0,3-6 10 0,3-5-10 16,0-8-101-16,0 0-27 0</inkml:trace>
  <inkml:trace contextRef="#ctx0" brushRef="#br0" timeOffset="29764.97">10217 11099 288 0,'12'-18'25'0,"-3"12"-25"15,3-1 0-15,3-1 0 0,6 0 297 0,9 0 55 16,2 0 10-16,7 2 2 0,3-1-273 0,2 1-55 16,4 1-12-16,0 2-1 0,-1-2 46 0,1 0 10 0,3-1 1 0,-1 4 1 15,-2 2-24-15,-1 0-5 16,-5 2 0-16,-3 1-1 0,-4 2-31 0,1 3-5 0,-6-2-2 0,-3 2 0 16,0-1-13-16,-7 1 8 0,4 3-8 0,-6 2 0 15,-3 0 8-15,-3 3-8 0,0 0 0 0,-6 5 9 16,0 3 7-16,-3 3 0 0,-3 2 1 0,-3 3 0 15,-3 2 14-15,0 3 2 0,-3 3 1 0,0 2 0 16,0-2-6-16,0 2 0 0,-3 0-1 0,6 1 0 16,-3 2-7-16,3 0-2 0,3 2 0 0,0 1 0 15,0-3-3-15,6 0-1 0,3 0 0 0,0 0 0 16,3 0-5-16,0 0-1 0,3-3 0 0,0 3 0 16,3 0-8-16,0-3 0 0,-3 1 9 0,2-4-9 15,1-2 0-15,-6 0 8 0,-3-2-8 0,0-3 0 16,0-3 13-16,0 0-1 0,-6-3-1 0,-3-2 0 15,-3-5-11-15,-3-1 0 0,-9-5 0 0,0 1 0 0,-8-4 10 16,-7 1 0-16,-3-6 0 0,-5 0 0 0,-10-5-10 16,-6-2 8-16,-8-4-8 0,-7-2 8 0,4-5-8 0,-6 0 0 15,-7-3 0-15,7-2-11 0,2 2 11 0,10-3 0 16,5 1 0-16,13 4 0 0,5-1 0 0,6 4 0 16,9 0 0-16,10 3 0 15,2 6-174-15,6-1-30 0</inkml:trace>
  <inkml:trace contextRef="#ctx0" brushRef="#br0" timeOffset="30103.06">10783 12734 1209 0,'-21'-18'53'0,"12"10"12"0,-3 0-52 0,-3 0-13 0,1 3 0 0,-1-1 0 15,0 1 242-15,0 0 46 0,-3 0 8 0,0 2 3 16,3-2-195-16,-3 2-38 0,1 3-8 0,2 0-2 16,-6 3-25-16,3 2-6 0,0 3-1 0,0 0 0 15,-3 5-12-15,-2 3-4 0,2 2 0 0,3 1 0 16,3 2 26-16,3 0 5 0,0 3 1 0,3 0 0 15,3 0-29-15,0 0-11 0,6-1 8 0,3 4-8 16,0-3 12-16,6-1-4 0,3-4 0 0,3 2 0 16,3 3-8-16,6-3 0 0,0-2 0 0,2-1 0 15,1-2-163-15,3-3-28 16,0-5-5-16</inkml:trace>
  <inkml:trace contextRef="#ctx0" brushRef="#br0" timeOffset="30255.59">10798 12951 1267 0,'-6'-2'112'0,"0"2"-89"16,0 0-23-16,3 5 0 0,0 0 245 0,3 6 45 15,0-1 9-15,0 4 1 0,3-1-215 0,0 0-43 16,-3 6-9-16,0-1-1 0,0 6-14 0,0 2-2 0,0 1-1 0,0 2-754 16,-3-3-150-1</inkml:trace>
  <inkml:trace contextRef="#ctx0" brushRef="#br0" timeOffset="38270.86">8143 3913 633 0,'-6'0'56'0,"6"0"-44"15,0 0-12-15,0 0 0 0,0-5 88 0,0 0 15 16,3-1 3-16,3 1 1 0,6 0-38 0,0-3-7 16,-4 3-2-16,7-3 0 0,3 0-9 0,3 0-3 15,-3 0 0-15,3 0 0 0,0 0-28 0,-1-3-7 16,4 6-1-16,-3-6 0 0,0 3 16 0,0 3 4 16,-6 0 0-16,2 0 0 0,1 5-32 0,-3 0 0 15,3 2 0-15,-3 1-458 16,3 5-98-16</inkml:trace>
  <inkml:trace contextRef="#ctx0" brushRef="#br0" timeOffset="38945.25">9065 3868 288 0,'0'0'25'0,"3"0"-25"0,3-2 0 0,0 2 0 16,3-3 123-16,0 0 19 0,0 1 4 0,3-1 1 15,3 0-74-15,0 3-14 0,3-2-3 0,3-1-1 16,2 0-3-16,7-2-1 0,9 0 0 0,2 2 0 16,4-2-8-16,3 0-2 0,5 5 0 0,-2-3 0 15,3 3-20-15,-1 0-4 0,4 0-1 0,-1-3 0 16,4 6-8-16,2 0-8 0,7 2 9 0,-4-5-9 15,7 5 0-15,-4-5 0 0,4-2 0 0,2 2 0 16,12 2 0-16,-2 1 0 0,-4-3 0 0,0-3 0 16,4 3 8-16,-4 0 0 0,-3 0-8 0,69 3 12 15,-77-3-12-15,-1 0 8 0,-2 0-8 16,-4 0 12-16,-2 0 0 0,-10 0 0 0,-2 0 0 16,-9 0 7-16,-7 0 1 0,-2-3 0 0,-6-2 0 0,0 2-12 0,-6 1-8 15,-3-4 12-15,-1 1-12 0,-5-3 30 0,0 3-1 16,-3-1 0-16,-3 4 0 0,0-3-14 0,-3 5-3 15,0 0-1-15,0 0 0 16,0 0-36-16,-6 0-7 0,-3 2-2 0,9-2-702 16</inkml:trace>
  <inkml:trace contextRef="#ctx0" brushRef="#br0" timeOffset="40141.81">15022 3784 288 0,'0'0'25'0,"0"0"-25"16,6 0 0-16,2 0 0 0,1 2 67 0,3-2 8 16,0 3 1-16,0-3 1 0,3 2-60 0,-3 1-17 15,6-3 0-15,0 0 8 0,2 0 36 0,4-3 8 16,0 1 0-16,6-3 1 0,6 2 23 0,-1 0 5 15,7-2 1-15,3 2 0 0,2 3-26 0,1 3-6 16,-6-3-1-16,2 0 0 0,4 3-17 0,2-3-3 16,1-3-1-16,9 6 0 0,-1-1-28 0,4 1-13 0,-4-3 1 15,7 3 0-15,2-3 20 0,9 0 4 0,-2 0 0 0,5-3 1 16,1 0 15-16,8-2 2 0,6 0 1 0,6-1 0 16,-2 1 4-16,2-3 1 0,0 0 0 0,9 3 0 15,0-3-4-15,3 0-1 0,0 0 0 0,4 3 0 16,-1-3-8-16,0 0-2 0,6 0 0 0,-6 3 0 15,-6-1-8-15,3 4-1 0,6-6-1 0,-6 3 0 16,-3 2-11-16,4-2 10 0,8-3-10 0,-6 2 10 16,-6 1-10-16,6 0 0 0,6-6 0 0,-6 3 8 15,-3 3-8-15,3 0 10 0,6-1-10 0,0-2 10 16,3 3 0-16,0-3 0 0,0 3 0 0,-3 0 0 16,0-1 1-16,-3 1 0 0,-5 2 0 0,-1 1 0 15,-9-4-11-15,3 4 10 0,0-1-10 0,0-2 10 16,-5 2-10-16,-4-2 0 0,3 2 9 0,-6-2-9 15,-8 2 8-15,-4 3-8 0,0-5 10 0,-2 5-10 0,8 0 11 16,-9-5-11-16,-2 2 12 0,-7 1-12 0,-5-4 10 0,2 1-10 16,6 0 8-16,-5 2-8 0,-1-2 9 0,-14 5-9 15,-3-3 10-15,-1 0-10 0,-5 1 12 0,-4-1-3 16,-5-2-1-16,9 2 0 0,-9 3-8 0,-7 3 0 16,1-3 0-16,-9 2-11 15,0 4-97-15,-3 2-19 0,-7-3-4 0</inkml:trace>
  <inkml:trace contextRef="#ctx0" brushRef="#br0" timeOffset="163093.41">3842 13925 1555 0,'-6'-13'68'0,"3"8"16"0,0-1-68 0,-3-2-16 16,3 0 0-16,-3 3 0 0,3-3 71 0,0 3 10 15,0 0 3-15,0 2 0 0,-3-2-58 0,0-1-11 16,0 4-3-16,0-4 0 0,-3 4 10 0,0 2 2 16,0 0 0-16,-3 2 0 0,1 1-4 0,-1 2-1 15,-3 3 0-15,0 0 0 0,-6 0 7 0,0 3 2 16,0-1 0-16,0 4 0 0,4-1 11 0,5 3 2 16,-6-3 1-16,0 3 0 0,3 0 6 0,3 2 0 15,0 1 1-15,6-1 0 0,3-2-34 0,0 0-7 0,6 0-8 16,0 0 11-16,3-3-2 0,3 3 0 0,0-3 0 0,3-2 0 15,9-1-1-15,-6 1-8 0,6-1 12 0,-1-2-4 16,7 0-8-16,-3 0 10 0,3 0-10 0,-3-5 10 31,-1 2-90-31,1-5-17 0,3 0-4 0,-3-3-944 0</inkml:trace>
  <inkml:trace contextRef="#ctx0" brushRef="#br0" timeOffset="163333.65">3970 14113 1152 0,'-6'-8'51'0,"6"8"10"0,0 0-49 0,-3-3-12 0,3 3 0 0,0 0 0 16,0 0 132-16,0 0 23 0,0 0 5 0,0 0 0 0,0 0-62 0,0 0-13 16,-3 6-2-16,0 2-1 0,3 2 19 15,0-2 4-15,0 3 1 0,0-1 0 0,3 3-44 0,-3 1-9 16,0-1-1-16,3 0-1 0,-6 0-7 0,3 3 0 15,-3 0-1-15,3-3 0 0,-6 1-33 0,6 4-10 16,-3 1 0-16,3-4 0 16,-3-1-122-16,0-1-31 0,-12 16-7 0,12-16-903 0</inkml:trace>
  <inkml:trace contextRef="#ctx0" brushRef="#br0" timeOffset="164686.79">18269 13470 1094 0,'-3'-13'48'0,"0"7"11"0,3-2-47 0,-3 1-12 16,0-1 0-16,3 0 0 0,-6 0 157 0,6 0 30 15,0 3 5-15,0-3 2 0,0 2-125 0,0-2-25 16,0 3-4-16,0-3-2 0,0 5 14 0,-3-2 4 15,3 0 0-15,-3 2 0 0,3 3-8 0,-6-2 0 0,0 2-1 0,0 2 0 16,-3 1-21-16,0 5-4 0,-5-3-1 0,-4 6 0 16,-3 2 0-16,0 3 0 0,-6 0 0 0,3 2 0 15,-2 3-9-15,-1 6-1 0,0 2-1 0,3 0 0 16,0 0-2-16,4-5-8 0,2 2 12 0,6-2-4 16,0 0 0-16,6 0 0 0,3-3 0 0,3 0 0 15,6-2-8-15,3-1 0 0,3 1 9 0,6-3-9 16,6-3 0-16,2-3 0 0,10 1 0 0,0-3 8 15,2-3-54 1,1-2-10-16,3-3-3 0,-4-3-663 0,1 1-133 0</inkml:trace>
  <inkml:trace contextRef="#ctx0" brushRef="#br0" timeOffset="165045.76">18337 13692 1796 0,'0'0'80'0,"0"0"16"0,0 0-77 0,0 0-19 16,0 0 0-16,0 0 0 0,0 0 52 0,0 0 8 15,0 0 0-15,0 0 1 0,0 0 27 0,6 0 4 16,3 3 2-16,0-1 0 0,3 4-34 0,0 2-8 16,0-3 0-16,3 3-1 0,-3 0-23 0,0 2-4 15,0-2 0-15,0 6-1 0,-4-4-7 0,-2 3 0 16,0 1-1-16,0-4 0 0,-6 3-5 0,0 3-1 0,-6-2 0 0,-3 1 0 15,0-4-9-15,-5 2 0 0,-1 1 0 0,-3-1 0 16,-3 0-20-16,0-2 1 0,0-1 0 0,1-2 0 16,-1 3 10-16,0-6 9 0,3 3-13 15,6-5 5-15,0 2 8 0,6-3 12 0,6-2-2 16,0 0-1-16,9 3 6 0,3 2 1 0,6-5 0 0,3 0 0 16,6 0 0-16,2 0 0 0,7-5 0 0,3 5 0 15,-1-3-16-15,4 1 0 0,3 2 0 0,-1-3 0 31,-2 3-60-31,0 0-17 0,-4 3-4 0,-14 2-1063 0</inkml:trace>
  <inkml:trace contextRef="#ctx0" brushRef="#br0" timeOffset="165641.81">17826 13425 921 0,'5'-8'82'0,"-2"3"-66"16,-3-1-16-16,0 1 0 0,3 0 208 0,-3-3 37 15,3 3 8-15,-3-1 2 0,0 1-123 0,0-3-24 16,0 3-4-16,-3 0-2 0,-3-1-22 0,1 1-4 16,-4-3 0-16,3 3-1 0,-9-1-48 0,0 1-10 15,-3 0-1-15,-3 2-1 0,3-2-15 0,-3 2 0 16,-8 1 0-16,5 2-10 16,0-3-34-16,0 0-6 0,-5 1-2 0,2-1 0 15,6 0-90-15,3 3-18 0,0-2-4 0</inkml:trace>
  <inkml:trace contextRef="#ctx0" brushRef="#br0" timeOffset="165840.04">17614 13557 1864 0,'15'-5'83'0,"-15"5"17"0,-9-3-80 0,3 3-20 0,6 0 0 0,-3-2 0 16,0-1 84-16,-3 0 12 0,-6-2 4 0,3 0 0 15,1 0 7-15,-4-1 1 0,-3 1 1 0,3 0 0 16,0-3-65-16,-3 5-14 0,-3 0-2 0,3 1-1 31,-3-1-152-31,1 3-31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12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83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99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56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56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44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146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03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21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87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597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70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062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091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</a:t>
            </a:r>
            <a:r>
              <a:rPr lang="en" sz="3000">
                <a:solidFill>
                  <a:srgbClr val="0000FF"/>
                </a:solidFill>
              </a:rPr>
              <a:t>32</a:t>
            </a:r>
            <a:r>
              <a:rPr lang="en" sz="3000">
                <a:solidFill>
                  <a:schemeClr val="dk1"/>
                </a:solidFill>
              </a:rPr>
              <a:t>+2*</a:t>
            </a:r>
            <a:r>
              <a:rPr lang="en" sz="3000">
                <a:solidFill>
                  <a:srgbClr val="9900FF"/>
                </a:solidFill>
              </a:rPr>
              <a:t>2</a:t>
            </a:r>
            <a:r>
              <a:rPr lang="en" sz="3000">
                <a:solidFill>
                  <a:schemeClr val="dk1"/>
                </a:solidFill>
              </a:rPr>
              <a:t>-</a:t>
            </a:r>
            <a:r>
              <a:rPr lang="en" sz="3000">
                <a:solidFill>
                  <a:srgbClr val="FF00FF"/>
                </a:solidFill>
              </a:rPr>
              <a:t>5</a:t>
            </a:r>
            <a:r>
              <a:rPr lang="en" sz="3000">
                <a:solidFill>
                  <a:schemeClr val="dk1"/>
                </a:solidFill>
              </a:rPr>
              <a:t>)/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>
                <a:solidFill>
                  <a:schemeClr val="dk1"/>
                </a:solidFill>
              </a:rPr>
              <a:t>+1 = 32 spatially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(Input size + 2*padding - stride) / 1 + 1 for new spatial size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10 filters</a:t>
            </a:r>
          </a:p>
        </p:txBody>
      </p:sp>
    </p:spTree>
    <p:extLst>
      <p:ext uri="{BB962C8B-B14F-4D97-AF65-F5344CB8AC3E}">
        <p14:creationId xmlns:p14="http://schemas.microsoft.com/office/powerpoint/2010/main" val="2418293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751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each filter has </a:t>
            </a:r>
            <a:r>
              <a:rPr lang="en" sz="3000">
                <a:solidFill>
                  <a:srgbClr val="FF00FF"/>
                </a:solidFill>
              </a:rPr>
              <a:t>5*5</a:t>
            </a:r>
            <a:r>
              <a:rPr lang="en" sz="3000">
                <a:solidFill>
                  <a:schemeClr val="dk1"/>
                </a:solidFill>
              </a:rPr>
              <a:t>*</a:t>
            </a:r>
            <a:r>
              <a:rPr lang="en" sz="3000">
                <a:solidFill>
                  <a:srgbClr val="FF9900"/>
                </a:solidFill>
              </a:rPr>
              <a:t>3</a:t>
            </a:r>
            <a:r>
              <a:rPr lang="en" sz="3000">
                <a:solidFill>
                  <a:schemeClr val="dk1"/>
                </a:solidFill>
              </a:rPr>
              <a:t> + 1 =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>
                <a:solidFill>
                  <a:schemeClr val="dk1"/>
                </a:solidFill>
              </a:rPr>
              <a:t> params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+"/>
            </a:pPr>
            <a:r>
              <a:rPr lang="en" sz="3000">
                <a:solidFill>
                  <a:schemeClr val="dk1"/>
                </a:solidFill>
              </a:rPr>
              <a:t>1 for bias</a:t>
            </a:r>
          </a:p>
        </p:txBody>
      </p:sp>
    </p:spTree>
    <p:extLst>
      <p:ext uri="{BB962C8B-B14F-4D97-AF65-F5344CB8AC3E}">
        <p14:creationId xmlns:p14="http://schemas.microsoft.com/office/powerpoint/2010/main" val="2577666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34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095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76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Shape 9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44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954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58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1500645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39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Shape 10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 image is photo taken by Lane McIntosh, permission to use.</a:t>
            </a:r>
          </a:p>
        </p:txBody>
      </p:sp>
    </p:spTree>
    <p:extLst>
      <p:ext uri="{BB962C8B-B14F-4D97-AF65-F5344CB8AC3E}">
        <p14:creationId xmlns:p14="http://schemas.microsoft.com/office/powerpoint/2010/main" val="3819962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41F93-F030-3947-B10F-185436C107B6}" type="slidenum">
              <a:rPr lang="en-US"/>
              <a:pPr/>
              <a:t>48</a:t>
            </a:fld>
            <a:endParaRPr lang="en-US"/>
          </a:p>
        </p:txBody>
      </p:sp>
      <p:sp>
        <p:nvSpPr>
          <p:cNvPr id="205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5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5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8F010-4496-9D45-A53F-206CBFAAC66B}" type="slidenum">
              <a:rPr lang="en-US"/>
              <a:pPr/>
              <a:t>49</a:t>
            </a:fld>
            <a:endParaRPr lang="en-US"/>
          </a:p>
        </p:txBody>
      </p:sp>
      <p:sp>
        <p:nvSpPr>
          <p:cNvPr id="206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6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7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8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3433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CEF60-01F0-CA44-9648-944CECCC3FBE}" type="slidenum">
              <a:rPr lang="en-US"/>
              <a:pPr/>
              <a:t>53</a:t>
            </a:fld>
            <a:endParaRPr lang="en-US"/>
          </a:p>
        </p:txBody>
      </p:sp>
      <p:sp>
        <p:nvSpPr>
          <p:cNvPr id="207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7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5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A7760F-CB4B-124D-A3D8-09DE25BD0DBC}" type="slidenum">
              <a:rPr lang="en-US"/>
              <a:pPr/>
              <a:t>54</a:t>
            </a:fld>
            <a:endParaRPr lang="en-US"/>
          </a:p>
        </p:txBody>
      </p:sp>
      <p:sp>
        <p:nvSpPr>
          <p:cNvPr id="211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1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982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937DE-C4C3-7643-B9E6-24E28FBF8485}" type="slidenum">
              <a:rPr lang="en-US"/>
              <a:pPr/>
              <a:t>55</a:t>
            </a:fld>
            <a:endParaRPr lang="en-US"/>
          </a:p>
        </p:txBody>
      </p:sp>
      <p:sp>
        <p:nvSpPr>
          <p:cNvPr id="212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2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61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937DE-C4C3-7643-B9E6-24E28FBF8485}" type="slidenum">
              <a:rPr lang="en-US"/>
              <a:pPr/>
              <a:t>56</a:t>
            </a:fld>
            <a:endParaRPr lang="en-US"/>
          </a:p>
        </p:txBody>
      </p:sp>
      <p:sp>
        <p:nvSpPr>
          <p:cNvPr id="212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2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1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552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6648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 image is photo taken by Lane McIntosh, permission to use.</a:t>
            </a:r>
          </a:p>
        </p:txBody>
      </p:sp>
    </p:spTree>
    <p:extLst>
      <p:ext uri="{BB962C8B-B14F-4D97-AF65-F5344CB8AC3E}">
        <p14:creationId xmlns:p14="http://schemas.microsoft.com/office/powerpoint/2010/main" val="776025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62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17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67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73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98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13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53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3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:x:/g/personal/dbatra8_gatech_edu/EY4_65XOzWtOkXSSz2WgpoUBY8ux2gY9PsRzR6KnglIFEQ?e=4tnKWI" TargetMode="External"/><Relationship Id="rId2" Type="http://schemas.openxmlformats.org/officeDocument/2006/relationships/hyperlink" Target="https://evalai.cloudcv.org/web/challenges/challenge-page/684/leaderboard/1853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ithub.com/torch/torch7/blob/master/COPYRIGHT.txt" TargetMode="External"/><Relationship Id="rId5" Type="http://schemas.openxmlformats.org/officeDocument/2006/relationships/hyperlink" Target="http://torch.ch/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customXml" Target="../ink/ink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image" Target="../media/image12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21/cs7643_fall/slides/L11_cnns_backprop_notes.pdf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Pooling layers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Fully-connected layers as convolutions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 in conv layers [Derived in notes]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Toeplitz matrices and convolutions = matrix-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mult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Backprop in conv layers [Derived in notes]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706" name="Shape 706"/>
          <p:cNvSpPr/>
          <p:nvPr/>
        </p:nvSpPr>
        <p:spPr>
          <a:xfrm>
            <a:off x="1267100" y="316137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2863350" y="342717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Shape 708"/>
          <p:cNvCxnSpPr>
            <a:endCxn id="707" idx="2"/>
          </p:cNvCxnSpPr>
          <p:nvPr/>
        </p:nvCxnSpPr>
        <p:spPr>
          <a:xfrm rot="10800000" flipH="1">
            <a:off x="1373850" y="356832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9" name="Shape 709"/>
          <p:cNvCxnSpPr>
            <a:endCxn id="707" idx="2"/>
          </p:cNvCxnSpPr>
          <p:nvPr/>
        </p:nvCxnSpPr>
        <p:spPr>
          <a:xfrm>
            <a:off x="1393350" y="333102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0" name="Shape 710"/>
          <p:cNvCxnSpPr>
            <a:endCxn id="707" idx="2"/>
          </p:cNvCxnSpPr>
          <p:nvPr/>
        </p:nvCxnSpPr>
        <p:spPr>
          <a:xfrm>
            <a:off x="1529550" y="318162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>
            <a:endCxn id="707" idx="2"/>
          </p:cNvCxnSpPr>
          <p:nvPr/>
        </p:nvCxnSpPr>
        <p:spPr>
          <a:xfrm rot="10800000" flipH="1">
            <a:off x="1555650" y="356832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2" name="Shape 712"/>
          <p:cNvSpPr txBox="1"/>
          <p:nvPr/>
        </p:nvSpPr>
        <p:spPr>
          <a:xfrm>
            <a:off x="1463200" y="44893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827500" y="241620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92588" y="4881007"/>
            <a:ext cx="491699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5" name="Shape 715"/>
          <p:cNvSpPr/>
          <p:nvPr/>
        </p:nvSpPr>
        <p:spPr>
          <a:xfrm>
            <a:off x="850575" y="218937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3108425" y="1767000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717" name="Shape 717"/>
          <p:cNvCxnSpPr/>
          <p:nvPr/>
        </p:nvCxnSpPr>
        <p:spPr>
          <a:xfrm flipH="1">
            <a:off x="1977350" y="2008775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8" name="Shape 718"/>
          <p:cNvCxnSpPr/>
          <p:nvPr/>
        </p:nvCxnSpPr>
        <p:spPr>
          <a:xfrm flipH="1">
            <a:off x="1666350" y="2492300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3600600" y="357162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3471125" y="3709475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721" name="Shape 721"/>
          <p:cNvSpPr/>
          <p:nvPr/>
        </p:nvSpPr>
        <p:spPr>
          <a:xfrm>
            <a:off x="6703650" y="218937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709050" y="1522200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6588143" y="4902854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255653" y="44471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7660053" y="303618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452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" name="Shape 73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2" name="Shape 73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6934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Shape 74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2" name="Shape 74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9893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55" name="Shape 75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2053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65" name="Shape 76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8330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5x5 output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75" name="Shape 77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7279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1320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95" name="Shape 79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29348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3x3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3" name="Shape 80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05" name="Shape 80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76818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HW2 Reminder</a:t>
            </a:r>
          </a:p>
          <a:p>
            <a:pPr lvl="1"/>
            <a:r>
              <a:rPr lang="en-US" dirty="0"/>
              <a:t>Due: 09/23, 11:59pm</a:t>
            </a:r>
          </a:p>
          <a:p>
            <a:pPr lvl="1"/>
            <a:r>
              <a:rPr lang="en-US" dirty="0">
                <a:hlinkClick r:id="rId2"/>
              </a:rPr>
              <a:t>https://evalai.cloudcv.org/web/challenges/challenge-page/684/leaderboard/1853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Teams</a:t>
            </a:r>
          </a:p>
          <a:p>
            <a:pPr lvl="1"/>
            <a:r>
              <a:rPr lang="en-US" dirty="0">
                <a:hlinkClick r:id="rId3"/>
              </a:rPr>
              <a:t>https://gtvault-my.sharepoint.com/:x:/g/personal/dbatra8_gatech_edu/EY4_65XOzWtOkXSSz2WgpoUBY8ux2gY9PsRzR6KnglIFEQ?e=4tnKWI</a:t>
            </a:r>
            <a:endParaRPr lang="en-US" dirty="0"/>
          </a:p>
          <a:p>
            <a:pPr lvl="1"/>
            <a:r>
              <a:rPr lang="en-US" dirty="0"/>
              <a:t>Project Title</a:t>
            </a:r>
          </a:p>
          <a:p>
            <a:pPr lvl="1"/>
            <a:r>
              <a:rPr lang="en-US" dirty="0"/>
              <a:t>1-3 sentence project summary TL;DR</a:t>
            </a:r>
          </a:p>
          <a:p>
            <a:pPr lvl="1"/>
            <a:r>
              <a:rPr lang="en-US" dirty="0"/>
              <a:t>Team member names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15" name="Shape 81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27004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3?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825" name="Shape 82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6" name="Shape 826"/>
          <p:cNvSpPr txBox="1"/>
          <p:nvPr/>
        </p:nvSpPr>
        <p:spPr>
          <a:xfrm>
            <a:off x="4689650" y="3506550"/>
            <a:ext cx="3972000" cy="12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doesn’t fit!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cannot apply 3x3 filter on 7x7 input with stride 3.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2122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Shape 832"/>
          <p:cNvGraphicFramePr/>
          <p:nvPr/>
        </p:nvGraphicFramePr>
        <p:xfrm>
          <a:off x="454925" y="16986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33" name="Shape 833"/>
          <p:cNvCxnSpPr/>
          <p:nvPr/>
        </p:nvCxnSpPr>
        <p:spPr>
          <a:xfrm>
            <a:off x="464475" y="148567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4" name="Shape 834"/>
          <p:cNvSpPr txBox="1"/>
          <p:nvPr/>
        </p:nvSpPr>
        <p:spPr>
          <a:xfrm>
            <a:off x="1357025" y="9483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412900" y="26672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Shape 836"/>
          <p:cNvCxnSpPr>
            <a:cxnSpLocks/>
          </p:cNvCxnSpPr>
          <p:nvPr/>
        </p:nvCxnSpPr>
        <p:spPr>
          <a:xfrm>
            <a:off x="3300300" y="1708000"/>
            <a:ext cx="0" cy="319084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7" name="Shape 837"/>
          <p:cNvSpPr txBox="1"/>
          <p:nvPr/>
        </p:nvSpPr>
        <p:spPr>
          <a:xfrm>
            <a:off x="844575" y="27996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/>
        </p:nvSpPr>
        <p:spPr>
          <a:xfrm>
            <a:off x="1618875" y="20231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608425" y="142192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size: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N = 7, F = 3: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=&gt; (7 - 3)/1 + 1 = 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 =&gt; (7 - 3)/2 + 1 =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3 =&gt; (7 - 3)/3 + 1 = 2.33 :\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5817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/>
        </p:nvSpPr>
        <p:spPr>
          <a:xfrm>
            <a:off x="212775" y="991275"/>
            <a:ext cx="8548200" cy="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back to…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32x32 input convolved repeatedly with 5x5 filters shrinks volumes spatially!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(32 -&gt; 28 -&gt; 24 ...). Shrinking too fast is not good, doesn’t work well.</a:t>
            </a:r>
          </a:p>
        </p:txBody>
      </p:sp>
      <p:sp>
        <p:nvSpPr>
          <p:cNvPr id="871" name="Shape 871"/>
          <p:cNvSpPr/>
          <p:nvPr/>
        </p:nvSpPr>
        <p:spPr>
          <a:xfrm>
            <a:off x="2127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8254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11897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547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875" name="Shape 875"/>
          <p:cNvCxnSpPr/>
          <p:nvPr/>
        </p:nvCxnSpPr>
        <p:spPr>
          <a:xfrm>
            <a:off x="1517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 txBox="1"/>
          <p:nvPr/>
        </p:nvSpPr>
        <p:spPr>
          <a:xfrm>
            <a:off x="1556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877" name="Shape 877"/>
          <p:cNvSpPr/>
          <p:nvPr/>
        </p:nvSpPr>
        <p:spPr>
          <a:xfrm>
            <a:off x="27273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 txBox="1"/>
          <p:nvPr/>
        </p:nvSpPr>
        <p:spPr>
          <a:xfrm>
            <a:off x="33400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37043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880" name="Shape 880"/>
          <p:cNvSpPr txBox="1"/>
          <p:nvPr/>
        </p:nvSpPr>
        <p:spPr>
          <a:xfrm>
            <a:off x="2669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881" name="Shape 881"/>
          <p:cNvCxnSpPr/>
          <p:nvPr/>
        </p:nvCxnSpPr>
        <p:spPr>
          <a:xfrm>
            <a:off x="42607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2" name="Shape 882"/>
          <p:cNvSpPr txBox="1"/>
          <p:nvPr/>
        </p:nvSpPr>
        <p:spPr>
          <a:xfrm>
            <a:off x="4300100" y="37333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883" name="Shape 883"/>
          <p:cNvSpPr/>
          <p:nvPr/>
        </p:nvSpPr>
        <p:spPr>
          <a:xfrm>
            <a:off x="5470575" y="24404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Shape 884"/>
          <p:cNvCxnSpPr/>
          <p:nvPr/>
        </p:nvCxnSpPr>
        <p:spPr>
          <a:xfrm>
            <a:off x="6851575" y="371905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5" name="Shape 885"/>
          <p:cNvSpPr txBox="1"/>
          <p:nvPr/>
        </p:nvSpPr>
        <p:spPr>
          <a:xfrm>
            <a:off x="6890900" y="373330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886" name="Shape 886"/>
          <p:cNvSpPr txBox="1"/>
          <p:nvPr/>
        </p:nvSpPr>
        <p:spPr>
          <a:xfrm>
            <a:off x="8107500" y="34742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5336387" y="51320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6083200" y="47404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889" name="Shape 889"/>
          <p:cNvSpPr txBox="1"/>
          <p:nvPr/>
        </p:nvSpPr>
        <p:spPr>
          <a:xfrm>
            <a:off x="6447500" y="26672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6400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846" name="Shape 84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47" name="Shape 847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5021575" y="406927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(recall:)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672644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6" name="Shape 85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88877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common to see CONV layers with stride 1, filters of size </a:t>
            </a:r>
            <a:r>
              <a:rPr lang="en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FxF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zero-padding with (F-1)/2. (will preserve size 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F = 3 =&gt; zero pad with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5 =&gt; zero pad with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7 =&gt; zero pad with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4" name="Shape 864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0994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202800" y="2150525"/>
            <a:ext cx="57213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897" name="Shape 89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Shape 89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9" name="Shape 89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2359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202800" y="2150525"/>
            <a:ext cx="6557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 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+2*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 = 32 spatially, so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07" name="Shape 90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Shape 90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9" name="Shape 90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7757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202800" y="2150525"/>
            <a:ext cx="64827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917" name="Shape 91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9" name="Shape 91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3413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202800" y="2150525"/>
            <a:ext cx="86160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b="1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filter has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5*5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+ 1 =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params      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(+1 for bias)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927" name="Shape 92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Shape 92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728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47933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Shape 942"/>
          <p:cNvSpPr txBox="1"/>
          <p:nvPr/>
        </p:nvSpPr>
        <p:spPr>
          <a:xfrm>
            <a:off x="4685925" y="94760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1, P = 1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1, P = 2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943" name="Shape 943"/>
          <p:cNvSpPr/>
          <p:nvPr/>
        </p:nvSpPr>
        <p:spPr>
          <a:xfrm>
            <a:off x="1451300" y="2277750"/>
            <a:ext cx="2966100" cy="92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1151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Shape 9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525" y="1023800"/>
            <a:ext cx="5567900" cy="41609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7" name="Shape 967"/>
          <p:cNvSpPr txBox="1"/>
          <p:nvPr/>
        </p:nvSpPr>
        <p:spPr>
          <a:xfrm>
            <a:off x="126900" y="934850"/>
            <a:ext cx="2696400" cy="9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CONV layer in Torch</a:t>
            </a: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4">
            <a:alphaModFix/>
          </a:blip>
          <a:srcRect r="53384" b="50438"/>
          <a:stretch/>
        </p:blipFill>
        <p:spPr>
          <a:xfrm>
            <a:off x="83687" y="3904650"/>
            <a:ext cx="2782824" cy="143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9" name="Shape 969"/>
          <p:cNvSpPr txBox="1"/>
          <p:nvPr/>
        </p:nvSpPr>
        <p:spPr>
          <a:xfrm>
            <a:off x="7328075" y="5184725"/>
            <a:ext cx="1912500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Torch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BSD 3-clause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8154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Backprop in conv layers [Derived in notes]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0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Can we have 1x1 filters?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3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4725" y="104515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convolution layers make perfect sense</a:t>
            </a:r>
          </a:p>
        </p:txBody>
      </p:sp>
      <p:sp>
        <p:nvSpPr>
          <p:cNvPr id="950" name="Shape 950"/>
          <p:cNvSpPr/>
          <p:nvPr/>
        </p:nvSpPr>
        <p:spPr>
          <a:xfrm>
            <a:off x="518925" y="195697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773175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807000" y="42345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2210225" y="2798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3382025" y="333562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5" name="Shape 955"/>
          <p:cNvSpPr txBox="1"/>
          <p:nvPr/>
        </p:nvSpPr>
        <p:spPr>
          <a:xfrm>
            <a:off x="3435725" y="257007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956" name="Shape 956"/>
          <p:cNvSpPr/>
          <p:nvPr/>
        </p:nvSpPr>
        <p:spPr>
          <a:xfrm>
            <a:off x="5690700" y="195697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5712900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6670525" y="43107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7046600" y="2977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032825" y="335307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23014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 as 1x1 Conv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1078" name="Shape 1078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1" name="Shape 1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Shape 1082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5841575" y="3879550"/>
            <a:ext cx="30213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a row of W and the input (a 3072-dimensional dot product)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1086" name="Shape 1086"/>
          <p:cNvCxnSpPr/>
          <p:nvPr/>
        </p:nvCxnSpPr>
        <p:spPr>
          <a:xfrm rot="10800000" flipH="1">
            <a:off x="6174025" y="3467650"/>
            <a:ext cx="349800" cy="4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0930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Backprop in conv layers [Derived in notes]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differentiable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/>
              <a:t>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3293351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5" name="SMARTInkShape-Group514">
            <a:extLst>
              <a:ext uri="{FF2B5EF4-FFF2-40B4-BE49-F238E27FC236}">
                <a16:creationId xmlns:a16="http://schemas.microsoft.com/office/drawing/2014/main" id="{7897C5C2-CF68-B846-9E03-0894B92281EB}"/>
              </a:ext>
            </a:extLst>
          </p:cNvPr>
          <p:cNvGrpSpPr/>
          <p:nvPr/>
        </p:nvGrpSpPr>
        <p:grpSpPr>
          <a:xfrm>
            <a:off x="518031" y="1155014"/>
            <a:ext cx="562462" cy="721084"/>
            <a:chOff x="518031" y="964515"/>
            <a:chExt cx="562462" cy="721084"/>
          </a:xfrm>
        </p:grpSpPr>
        <p:sp>
          <p:nvSpPr>
            <p:cNvPr id="26" name="SMARTInkShape-2163">
              <a:extLst>
                <a:ext uri="{FF2B5EF4-FFF2-40B4-BE49-F238E27FC236}">
                  <a16:creationId xmlns:a16="http://schemas.microsoft.com/office/drawing/2014/main" id="{990B4AC8-8E19-E94E-BE77-C0EEBC6967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 bwMode="auto">
            <a:xfrm>
              <a:off x="886598" y="964515"/>
              <a:ext cx="193895" cy="721084"/>
            </a:xfrm>
            <a:custGeom>
              <a:avLst/>
              <a:gdLst/>
              <a:ahLst/>
              <a:cxnLst/>
              <a:rect l="0" t="0" r="0" b="0"/>
              <a:pathLst>
                <a:path w="193895" h="721084">
                  <a:moveTo>
                    <a:pt x="86738" y="8821"/>
                  </a:moveTo>
                  <a:lnTo>
                    <a:pt x="86738" y="8821"/>
                  </a:lnTo>
                  <a:lnTo>
                    <a:pt x="81998" y="4080"/>
                  </a:lnTo>
                  <a:lnTo>
                    <a:pt x="77024" y="1753"/>
                  </a:lnTo>
                  <a:lnTo>
                    <a:pt x="56927" y="0"/>
                  </a:lnTo>
                  <a:lnTo>
                    <a:pt x="18992" y="20018"/>
                  </a:lnTo>
                  <a:lnTo>
                    <a:pt x="9334" y="31657"/>
                  </a:lnTo>
                  <a:lnTo>
                    <a:pt x="2727" y="47744"/>
                  </a:lnTo>
                  <a:lnTo>
                    <a:pt x="0" y="78121"/>
                  </a:lnTo>
                  <a:lnTo>
                    <a:pt x="4818" y="120847"/>
                  </a:lnTo>
                  <a:lnTo>
                    <a:pt x="8557" y="162068"/>
                  </a:lnTo>
                  <a:lnTo>
                    <a:pt x="15948" y="200410"/>
                  </a:lnTo>
                  <a:lnTo>
                    <a:pt x="21776" y="238559"/>
                  </a:lnTo>
                  <a:lnTo>
                    <a:pt x="23503" y="282274"/>
                  </a:lnTo>
                  <a:lnTo>
                    <a:pt x="21369" y="317716"/>
                  </a:lnTo>
                  <a:lnTo>
                    <a:pt x="16499" y="361099"/>
                  </a:lnTo>
                  <a:lnTo>
                    <a:pt x="15833" y="392269"/>
                  </a:lnTo>
                  <a:lnTo>
                    <a:pt x="14545" y="426297"/>
                  </a:lnTo>
                  <a:lnTo>
                    <a:pt x="9234" y="466775"/>
                  </a:lnTo>
                  <a:lnTo>
                    <a:pt x="6936" y="510267"/>
                  </a:lnTo>
                  <a:lnTo>
                    <a:pt x="6538" y="545012"/>
                  </a:lnTo>
                  <a:lnTo>
                    <a:pt x="6404" y="587568"/>
                  </a:lnTo>
                  <a:lnTo>
                    <a:pt x="6381" y="625022"/>
                  </a:lnTo>
                  <a:lnTo>
                    <a:pt x="6374" y="662798"/>
                  </a:lnTo>
                  <a:lnTo>
                    <a:pt x="7364" y="707150"/>
                  </a:lnTo>
                  <a:lnTo>
                    <a:pt x="9017" y="712499"/>
                  </a:lnTo>
                  <a:lnTo>
                    <a:pt x="11112" y="716064"/>
                  </a:lnTo>
                  <a:lnTo>
                    <a:pt x="13500" y="718441"/>
                  </a:lnTo>
                  <a:lnTo>
                    <a:pt x="18800" y="721083"/>
                  </a:lnTo>
                  <a:lnTo>
                    <a:pt x="41583" y="717829"/>
                  </a:lnTo>
                  <a:lnTo>
                    <a:pt x="79693" y="702696"/>
                  </a:lnTo>
                  <a:lnTo>
                    <a:pt x="117834" y="697278"/>
                  </a:lnTo>
                  <a:lnTo>
                    <a:pt x="153719" y="689830"/>
                  </a:lnTo>
                  <a:lnTo>
                    <a:pt x="193894" y="678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164">
              <a:extLst>
                <a:ext uri="{FF2B5EF4-FFF2-40B4-BE49-F238E27FC236}">
                  <a16:creationId xmlns:a16="http://schemas.microsoft.com/office/drawing/2014/main" id="{C8B1C9D5-F16F-6749-904D-840442E30A2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 bwMode="auto">
            <a:xfrm>
              <a:off x="518031" y="1173574"/>
              <a:ext cx="205275" cy="511505"/>
            </a:xfrm>
            <a:custGeom>
              <a:avLst/>
              <a:gdLst/>
              <a:ahLst/>
              <a:cxnLst/>
              <a:rect l="0" t="0" r="0" b="0"/>
              <a:pathLst>
                <a:path w="205275" h="511505">
                  <a:moveTo>
                    <a:pt x="8821" y="5145"/>
                  </a:moveTo>
                  <a:lnTo>
                    <a:pt x="8821" y="5145"/>
                  </a:lnTo>
                  <a:lnTo>
                    <a:pt x="8821" y="0"/>
                  </a:lnTo>
                  <a:lnTo>
                    <a:pt x="8821" y="4271"/>
                  </a:lnTo>
                  <a:lnTo>
                    <a:pt x="1132" y="37614"/>
                  </a:lnTo>
                  <a:lnTo>
                    <a:pt x="259" y="69887"/>
                  </a:lnTo>
                  <a:lnTo>
                    <a:pt x="0" y="110868"/>
                  </a:lnTo>
                  <a:lnTo>
                    <a:pt x="2585" y="129193"/>
                  </a:lnTo>
                  <a:lnTo>
                    <a:pt x="8034" y="141637"/>
                  </a:lnTo>
                  <a:lnTo>
                    <a:pt x="22258" y="158806"/>
                  </a:lnTo>
                  <a:lnTo>
                    <a:pt x="33313" y="167035"/>
                  </a:lnTo>
                  <a:lnTo>
                    <a:pt x="41024" y="167642"/>
                  </a:lnTo>
                  <a:lnTo>
                    <a:pt x="83789" y="158750"/>
                  </a:lnTo>
                  <a:lnTo>
                    <a:pt x="97041" y="149812"/>
                  </a:lnTo>
                  <a:lnTo>
                    <a:pt x="121605" y="122643"/>
                  </a:lnTo>
                  <a:lnTo>
                    <a:pt x="132038" y="104660"/>
                  </a:lnTo>
                  <a:lnTo>
                    <a:pt x="139587" y="67483"/>
                  </a:lnTo>
                  <a:lnTo>
                    <a:pt x="141824" y="44010"/>
                  </a:lnTo>
                  <a:lnTo>
                    <a:pt x="139702" y="34655"/>
                  </a:lnTo>
                  <a:lnTo>
                    <a:pt x="137747" y="30771"/>
                  </a:lnTo>
                  <a:lnTo>
                    <a:pt x="135451" y="29175"/>
                  </a:lnTo>
                  <a:lnTo>
                    <a:pt x="132928" y="29102"/>
                  </a:lnTo>
                  <a:lnTo>
                    <a:pt x="130254" y="30046"/>
                  </a:lnTo>
                  <a:lnTo>
                    <a:pt x="124638" y="36386"/>
                  </a:lnTo>
                  <a:lnTo>
                    <a:pt x="121751" y="40855"/>
                  </a:lnTo>
                  <a:lnTo>
                    <a:pt x="120818" y="45819"/>
                  </a:lnTo>
                  <a:lnTo>
                    <a:pt x="124172" y="83347"/>
                  </a:lnTo>
                  <a:lnTo>
                    <a:pt x="134524" y="125453"/>
                  </a:lnTo>
                  <a:lnTo>
                    <a:pt x="145878" y="164949"/>
                  </a:lnTo>
                  <a:lnTo>
                    <a:pt x="154712" y="201874"/>
                  </a:lnTo>
                  <a:lnTo>
                    <a:pt x="160643" y="232478"/>
                  </a:lnTo>
                  <a:lnTo>
                    <a:pt x="165594" y="265924"/>
                  </a:lnTo>
                  <a:lnTo>
                    <a:pt x="167795" y="300633"/>
                  </a:lnTo>
                  <a:lnTo>
                    <a:pt x="173774" y="339421"/>
                  </a:lnTo>
                  <a:lnTo>
                    <a:pt x="177554" y="381178"/>
                  </a:lnTo>
                  <a:lnTo>
                    <a:pt x="178209" y="418959"/>
                  </a:lnTo>
                  <a:lnTo>
                    <a:pt x="175784" y="459397"/>
                  </a:lnTo>
                  <a:lnTo>
                    <a:pt x="170339" y="476910"/>
                  </a:lnTo>
                  <a:lnTo>
                    <a:pt x="149802" y="505829"/>
                  </a:lnTo>
                  <a:lnTo>
                    <a:pt x="137956" y="510445"/>
                  </a:lnTo>
                  <a:lnTo>
                    <a:pt x="124753" y="511504"/>
                  </a:lnTo>
                  <a:lnTo>
                    <a:pt x="115578" y="508667"/>
                  </a:lnTo>
                  <a:lnTo>
                    <a:pt x="98457" y="495949"/>
                  </a:lnTo>
                  <a:lnTo>
                    <a:pt x="83279" y="480359"/>
                  </a:lnTo>
                  <a:lnTo>
                    <a:pt x="68358" y="454077"/>
                  </a:lnTo>
                  <a:lnTo>
                    <a:pt x="67364" y="448300"/>
                  </a:lnTo>
                  <a:lnTo>
                    <a:pt x="68905" y="436590"/>
                  </a:lnTo>
                  <a:lnTo>
                    <a:pt x="95973" y="396273"/>
                  </a:lnTo>
                  <a:lnTo>
                    <a:pt x="120110" y="375247"/>
                  </a:lnTo>
                  <a:lnTo>
                    <a:pt x="144983" y="359765"/>
                  </a:lnTo>
                  <a:lnTo>
                    <a:pt x="205274" y="335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" name="SMARTInkShape-Group515">
            <a:extLst>
              <a:ext uri="{FF2B5EF4-FFF2-40B4-BE49-F238E27FC236}">
                <a16:creationId xmlns:a16="http://schemas.microsoft.com/office/drawing/2014/main" id="{89D825FB-23F1-DF4E-BD3E-09D1A5954BDB}"/>
              </a:ext>
            </a:extLst>
          </p:cNvPr>
          <p:cNvGrpSpPr/>
          <p:nvPr/>
        </p:nvGrpSpPr>
        <p:grpSpPr>
          <a:xfrm>
            <a:off x="928688" y="1367672"/>
            <a:ext cx="624970" cy="1107147"/>
            <a:chOff x="928688" y="1177173"/>
            <a:chExt cx="624970" cy="1107147"/>
          </a:xfrm>
        </p:grpSpPr>
        <p:sp>
          <p:nvSpPr>
            <p:cNvPr id="29" name="SMARTInkShape-2165">
              <a:extLst>
                <a:ext uri="{FF2B5EF4-FFF2-40B4-BE49-F238E27FC236}">
                  <a16:creationId xmlns:a16="http://schemas.microsoft.com/office/drawing/2014/main" id="{37E01380-DF85-154C-8E0F-C9AF2FF8022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 bwMode="auto">
            <a:xfrm>
              <a:off x="1107281" y="1177173"/>
              <a:ext cx="258962" cy="279023"/>
            </a:xfrm>
            <a:custGeom>
              <a:avLst/>
              <a:gdLst/>
              <a:ahLst/>
              <a:cxnLst/>
              <a:rect l="0" t="0" r="0" b="0"/>
              <a:pathLst>
                <a:path w="258962" h="279023">
                  <a:moveTo>
                    <a:pt x="0" y="206929"/>
                  </a:moveTo>
                  <a:lnTo>
                    <a:pt x="0" y="206929"/>
                  </a:lnTo>
                  <a:lnTo>
                    <a:pt x="4741" y="211669"/>
                  </a:lnTo>
                  <a:lnTo>
                    <a:pt x="7068" y="216642"/>
                  </a:lnTo>
                  <a:lnTo>
                    <a:pt x="8821" y="232000"/>
                  </a:lnTo>
                  <a:lnTo>
                    <a:pt x="9850" y="232572"/>
                  </a:lnTo>
                  <a:lnTo>
                    <a:pt x="13638" y="233209"/>
                  </a:lnTo>
                  <a:lnTo>
                    <a:pt x="18629" y="230846"/>
                  </a:lnTo>
                  <a:lnTo>
                    <a:pt x="21349" y="228826"/>
                  </a:lnTo>
                  <a:lnTo>
                    <a:pt x="46429" y="189648"/>
                  </a:lnTo>
                  <a:lnTo>
                    <a:pt x="77486" y="146284"/>
                  </a:lnTo>
                  <a:lnTo>
                    <a:pt x="96188" y="109364"/>
                  </a:lnTo>
                  <a:lnTo>
                    <a:pt x="113262" y="64896"/>
                  </a:lnTo>
                  <a:lnTo>
                    <a:pt x="115528" y="35667"/>
                  </a:lnTo>
                  <a:lnTo>
                    <a:pt x="111180" y="14742"/>
                  </a:lnTo>
                  <a:lnTo>
                    <a:pt x="103608" y="715"/>
                  </a:lnTo>
                  <a:lnTo>
                    <a:pt x="99830" y="0"/>
                  </a:lnTo>
                  <a:lnTo>
                    <a:pt x="90340" y="4497"/>
                  </a:lnTo>
                  <a:lnTo>
                    <a:pt x="82154" y="15756"/>
                  </a:lnTo>
                  <a:lnTo>
                    <a:pt x="64074" y="51978"/>
                  </a:lnTo>
                  <a:lnTo>
                    <a:pt x="49515" y="94374"/>
                  </a:lnTo>
                  <a:lnTo>
                    <a:pt x="46811" y="106633"/>
                  </a:lnTo>
                  <a:lnTo>
                    <a:pt x="48256" y="118035"/>
                  </a:lnTo>
                  <a:lnTo>
                    <a:pt x="50030" y="123854"/>
                  </a:lnTo>
                  <a:lnTo>
                    <a:pt x="53197" y="126741"/>
                  </a:lnTo>
                  <a:lnTo>
                    <a:pt x="57293" y="127673"/>
                  </a:lnTo>
                  <a:lnTo>
                    <a:pt x="82865" y="122040"/>
                  </a:lnTo>
                  <a:lnTo>
                    <a:pt x="124684" y="94953"/>
                  </a:lnTo>
                  <a:lnTo>
                    <a:pt x="146374" y="79381"/>
                  </a:lnTo>
                  <a:lnTo>
                    <a:pt x="157990" y="75827"/>
                  </a:lnTo>
                  <a:lnTo>
                    <a:pt x="161882" y="75871"/>
                  </a:lnTo>
                  <a:lnTo>
                    <a:pt x="164476" y="76893"/>
                  </a:lnTo>
                  <a:lnTo>
                    <a:pt x="166205" y="78566"/>
                  </a:lnTo>
                  <a:lnTo>
                    <a:pt x="173380" y="95143"/>
                  </a:lnTo>
                  <a:lnTo>
                    <a:pt x="178556" y="133548"/>
                  </a:lnTo>
                  <a:lnTo>
                    <a:pt x="188104" y="173472"/>
                  </a:lnTo>
                  <a:lnTo>
                    <a:pt x="194804" y="214541"/>
                  </a:lnTo>
                  <a:lnTo>
                    <a:pt x="205950" y="257687"/>
                  </a:lnTo>
                  <a:lnTo>
                    <a:pt x="212580" y="270168"/>
                  </a:lnTo>
                  <a:lnTo>
                    <a:pt x="222142" y="279022"/>
                  </a:lnTo>
                  <a:lnTo>
                    <a:pt x="228462" y="278803"/>
                  </a:lnTo>
                  <a:lnTo>
                    <a:pt x="258961" y="260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166">
              <a:extLst>
                <a:ext uri="{FF2B5EF4-FFF2-40B4-BE49-F238E27FC236}">
                  <a16:creationId xmlns:a16="http://schemas.microsoft.com/office/drawing/2014/main" id="{FDBE7478-358C-D04E-B3A1-979A3FEDDDE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 bwMode="auto">
            <a:xfrm>
              <a:off x="1009055" y="1764446"/>
              <a:ext cx="101262" cy="244735"/>
            </a:xfrm>
            <a:custGeom>
              <a:avLst/>
              <a:gdLst/>
              <a:ahLst/>
              <a:cxnLst/>
              <a:rect l="0" t="0" r="0" b="0"/>
              <a:pathLst>
                <a:path w="101262" h="244735">
                  <a:moveTo>
                    <a:pt x="0" y="75070"/>
                  </a:moveTo>
                  <a:lnTo>
                    <a:pt x="0" y="75070"/>
                  </a:lnTo>
                  <a:lnTo>
                    <a:pt x="41108" y="41650"/>
                  </a:lnTo>
                  <a:lnTo>
                    <a:pt x="82207" y="4390"/>
                  </a:lnTo>
                  <a:lnTo>
                    <a:pt x="87547" y="1161"/>
                  </a:lnTo>
                  <a:lnTo>
                    <a:pt x="92099" y="0"/>
                  </a:lnTo>
                  <a:lnTo>
                    <a:pt x="96126" y="219"/>
                  </a:lnTo>
                  <a:lnTo>
                    <a:pt x="99803" y="1356"/>
                  </a:lnTo>
                  <a:lnTo>
                    <a:pt x="101261" y="6084"/>
                  </a:lnTo>
                  <a:lnTo>
                    <a:pt x="99120" y="42187"/>
                  </a:lnTo>
                  <a:lnTo>
                    <a:pt x="95845" y="75910"/>
                  </a:lnTo>
                  <a:lnTo>
                    <a:pt x="88591" y="111037"/>
                  </a:lnTo>
                  <a:lnTo>
                    <a:pt x="81991" y="148982"/>
                  </a:lnTo>
                  <a:lnTo>
                    <a:pt x="74551" y="187859"/>
                  </a:lnTo>
                  <a:lnTo>
                    <a:pt x="73352" y="211125"/>
                  </a:lnTo>
                  <a:lnTo>
                    <a:pt x="80367" y="244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167">
              <a:extLst>
                <a:ext uri="{FF2B5EF4-FFF2-40B4-BE49-F238E27FC236}">
                  <a16:creationId xmlns:a16="http://schemas.microsoft.com/office/drawing/2014/main" id="{AA55BC70-A6AE-8643-9929-374BA5AF2C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 bwMode="auto">
            <a:xfrm>
              <a:off x="928688" y="1834371"/>
              <a:ext cx="178594" cy="449949"/>
            </a:xfrm>
            <a:custGeom>
              <a:avLst/>
              <a:gdLst/>
              <a:ahLst/>
              <a:cxnLst/>
              <a:rect l="0" t="0" r="0" b="0"/>
              <a:pathLst>
                <a:path w="178594" h="449949">
                  <a:moveTo>
                    <a:pt x="178593" y="5145"/>
                  </a:moveTo>
                  <a:lnTo>
                    <a:pt x="178593" y="5145"/>
                  </a:lnTo>
                  <a:lnTo>
                    <a:pt x="178593" y="0"/>
                  </a:lnTo>
                  <a:lnTo>
                    <a:pt x="178593" y="2197"/>
                  </a:lnTo>
                  <a:lnTo>
                    <a:pt x="175948" y="6480"/>
                  </a:lnTo>
                  <a:lnTo>
                    <a:pt x="166164" y="22055"/>
                  </a:lnTo>
                  <a:lnTo>
                    <a:pt x="149090" y="65065"/>
                  </a:lnTo>
                  <a:lnTo>
                    <a:pt x="133141" y="99959"/>
                  </a:lnTo>
                  <a:lnTo>
                    <a:pt x="114714" y="138416"/>
                  </a:lnTo>
                  <a:lnTo>
                    <a:pt x="101520" y="181804"/>
                  </a:lnTo>
                  <a:lnTo>
                    <a:pt x="86713" y="225947"/>
                  </a:lnTo>
                  <a:lnTo>
                    <a:pt x="73318" y="259745"/>
                  </a:lnTo>
                  <a:lnTo>
                    <a:pt x="63065" y="298532"/>
                  </a:lnTo>
                  <a:lnTo>
                    <a:pt x="50711" y="342453"/>
                  </a:lnTo>
                  <a:lnTo>
                    <a:pt x="37724" y="380785"/>
                  </a:lnTo>
                  <a:lnTo>
                    <a:pt x="19725" y="422899"/>
                  </a:lnTo>
                  <a:lnTo>
                    <a:pt x="11062" y="445954"/>
                  </a:lnTo>
                  <a:lnTo>
                    <a:pt x="9359" y="447846"/>
                  </a:lnTo>
                  <a:lnTo>
                    <a:pt x="4821" y="449948"/>
                  </a:lnTo>
                  <a:lnTo>
                    <a:pt x="3214" y="448524"/>
                  </a:lnTo>
                  <a:lnTo>
                    <a:pt x="0" y="433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168">
              <a:extLst>
                <a:ext uri="{FF2B5EF4-FFF2-40B4-BE49-F238E27FC236}">
                  <a16:creationId xmlns:a16="http://schemas.microsoft.com/office/drawing/2014/main" id="{39C16F89-81D0-1F4C-A5E2-3B8B0371296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 bwMode="auto">
            <a:xfrm>
              <a:off x="1482328" y="1349118"/>
              <a:ext cx="71330" cy="142141"/>
            </a:xfrm>
            <a:custGeom>
              <a:avLst/>
              <a:gdLst/>
              <a:ahLst/>
              <a:cxnLst/>
              <a:rect l="0" t="0" r="0" b="0"/>
              <a:pathLst>
                <a:path w="71330" h="142141">
                  <a:moveTo>
                    <a:pt x="62508" y="17124"/>
                  </a:moveTo>
                  <a:lnTo>
                    <a:pt x="62508" y="17124"/>
                  </a:lnTo>
                  <a:lnTo>
                    <a:pt x="71070" y="0"/>
                  </a:lnTo>
                  <a:lnTo>
                    <a:pt x="71329" y="8964"/>
                  </a:lnTo>
                  <a:lnTo>
                    <a:pt x="54642" y="45190"/>
                  </a:lnTo>
                  <a:lnTo>
                    <a:pt x="32401" y="84625"/>
                  </a:lnTo>
                  <a:lnTo>
                    <a:pt x="0" y="1421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3" name="SMARTInkShape-Group518">
            <a:extLst>
              <a:ext uri="{FF2B5EF4-FFF2-40B4-BE49-F238E27FC236}">
                <a16:creationId xmlns:a16="http://schemas.microsoft.com/office/drawing/2014/main" id="{44E33F5C-7633-B740-9D30-C0EF88B1312B}"/>
              </a:ext>
            </a:extLst>
          </p:cNvPr>
          <p:cNvGrpSpPr/>
          <p:nvPr/>
        </p:nvGrpSpPr>
        <p:grpSpPr>
          <a:xfrm>
            <a:off x="1521048" y="2014219"/>
            <a:ext cx="415543" cy="858355"/>
            <a:chOff x="1521048" y="1823720"/>
            <a:chExt cx="415543" cy="858355"/>
          </a:xfrm>
        </p:grpSpPr>
        <p:sp>
          <p:nvSpPr>
            <p:cNvPr id="34" name="SMARTInkShape-2173">
              <a:extLst>
                <a:ext uri="{FF2B5EF4-FFF2-40B4-BE49-F238E27FC236}">
                  <a16:creationId xmlns:a16="http://schemas.microsoft.com/office/drawing/2014/main" id="{A1CA9701-01DA-A746-BAF6-0A941E16AC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1697008" y="1823720"/>
              <a:ext cx="97860" cy="203320"/>
            </a:xfrm>
            <a:custGeom>
              <a:avLst/>
              <a:gdLst/>
              <a:ahLst/>
              <a:cxnLst/>
              <a:rect l="0" t="0" r="0" b="0"/>
              <a:pathLst>
                <a:path w="97860" h="203320">
                  <a:moveTo>
                    <a:pt x="8563" y="96163"/>
                  </a:moveTo>
                  <a:lnTo>
                    <a:pt x="8563" y="96163"/>
                  </a:lnTo>
                  <a:lnTo>
                    <a:pt x="8563" y="88474"/>
                  </a:lnTo>
                  <a:lnTo>
                    <a:pt x="3822" y="92341"/>
                  </a:lnTo>
                  <a:lnTo>
                    <a:pt x="1495" y="97110"/>
                  </a:lnTo>
                  <a:lnTo>
                    <a:pt x="0" y="103516"/>
                  </a:lnTo>
                  <a:lnTo>
                    <a:pt x="2442" y="101746"/>
                  </a:lnTo>
                  <a:lnTo>
                    <a:pt x="37802" y="59203"/>
                  </a:lnTo>
                  <a:lnTo>
                    <a:pt x="79664" y="16238"/>
                  </a:lnTo>
                  <a:lnTo>
                    <a:pt x="95804" y="0"/>
                  </a:lnTo>
                  <a:lnTo>
                    <a:pt x="96946" y="6791"/>
                  </a:lnTo>
                  <a:lnTo>
                    <a:pt x="94943" y="29995"/>
                  </a:lnTo>
                  <a:lnTo>
                    <a:pt x="90711" y="64651"/>
                  </a:lnTo>
                  <a:lnTo>
                    <a:pt x="89458" y="101047"/>
                  </a:lnTo>
                  <a:lnTo>
                    <a:pt x="89034" y="144752"/>
                  </a:lnTo>
                  <a:lnTo>
                    <a:pt x="97859" y="203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174">
              <a:extLst>
                <a:ext uri="{FF2B5EF4-FFF2-40B4-BE49-F238E27FC236}">
                  <a16:creationId xmlns:a16="http://schemas.microsoft.com/office/drawing/2014/main" id="{9E948E44-8170-4242-A95C-DCDF4113440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1621731" y="2359033"/>
              <a:ext cx="314860" cy="323042"/>
            </a:xfrm>
            <a:custGeom>
              <a:avLst/>
              <a:gdLst/>
              <a:ahLst/>
              <a:cxnLst/>
              <a:rect l="0" t="0" r="0" b="0"/>
              <a:pathLst>
                <a:path w="314860" h="323042">
                  <a:moveTo>
                    <a:pt x="65980" y="203787"/>
                  </a:moveTo>
                  <a:lnTo>
                    <a:pt x="65980" y="203787"/>
                  </a:lnTo>
                  <a:lnTo>
                    <a:pt x="65980" y="199047"/>
                  </a:lnTo>
                  <a:lnTo>
                    <a:pt x="60688" y="194074"/>
                  </a:lnTo>
                  <a:lnTo>
                    <a:pt x="39510" y="179575"/>
                  </a:lnTo>
                  <a:lnTo>
                    <a:pt x="36427" y="178716"/>
                  </a:lnTo>
                  <a:lnTo>
                    <a:pt x="27710" y="183053"/>
                  </a:lnTo>
                  <a:lnTo>
                    <a:pt x="18213" y="191596"/>
                  </a:lnTo>
                  <a:lnTo>
                    <a:pt x="10685" y="202007"/>
                  </a:lnTo>
                  <a:lnTo>
                    <a:pt x="869" y="228505"/>
                  </a:lnTo>
                  <a:lnTo>
                    <a:pt x="0" y="247515"/>
                  </a:lnTo>
                  <a:lnTo>
                    <a:pt x="2921" y="263902"/>
                  </a:lnTo>
                  <a:lnTo>
                    <a:pt x="7527" y="274492"/>
                  </a:lnTo>
                  <a:lnTo>
                    <a:pt x="11136" y="277713"/>
                  </a:lnTo>
                  <a:lnTo>
                    <a:pt x="20438" y="281291"/>
                  </a:lnTo>
                  <a:lnTo>
                    <a:pt x="41572" y="278566"/>
                  </a:lnTo>
                  <a:lnTo>
                    <a:pt x="61945" y="266734"/>
                  </a:lnTo>
                  <a:lnTo>
                    <a:pt x="90941" y="228590"/>
                  </a:lnTo>
                  <a:lnTo>
                    <a:pt x="94272" y="206542"/>
                  </a:lnTo>
                  <a:lnTo>
                    <a:pt x="90569" y="171531"/>
                  </a:lnTo>
                  <a:lnTo>
                    <a:pt x="83187" y="147597"/>
                  </a:lnTo>
                  <a:lnTo>
                    <a:pt x="80428" y="142515"/>
                  </a:lnTo>
                  <a:lnTo>
                    <a:pt x="75612" y="139126"/>
                  </a:lnTo>
                  <a:lnTo>
                    <a:pt x="62324" y="135362"/>
                  </a:lnTo>
                  <a:lnTo>
                    <a:pt x="55605" y="136342"/>
                  </a:lnTo>
                  <a:lnTo>
                    <a:pt x="42848" y="142723"/>
                  </a:lnTo>
                  <a:lnTo>
                    <a:pt x="33209" y="154820"/>
                  </a:lnTo>
                  <a:lnTo>
                    <a:pt x="29250" y="162213"/>
                  </a:lnTo>
                  <a:lnTo>
                    <a:pt x="27497" y="175718"/>
                  </a:lnTo>
                  <a:lnTo>
                    <a:pt x="28418" y="182098"/>
                  </a:lnTo>
                  <a:lnTo>
                    <a:pt x="31017" y="187344"/>
                  </a:lnTo>
                  <a:lnTo>
                    <a:pt x="39196" y="195817"/>
                  </a:lnTo>
                  <a:lnTo>
                    <a:pt x="45147" y="197482"/>
                  </a:lnTo>
                  <a:lnTo>
                    <a:pt x="59698" y="196685"/>
                  </a:lnTo>
                  <a:lnTo>
                    <a:pt x="70795" y="193024"/>
                  </a:lnTo>
                  <a:lnTo>
                    <a:pt x="85266" y="182739"/>
                  </a:lnTo>
                  <a:lnTo>
                    <a:pt x="126431" y="143291"/>
                  </a:lnTo>
                  <a:lnTo>
                    <a:pt x="161632" y="103392"/>
                  </a:lnTo>
                  <a:lnTo>
                    <a:pt x="174468" y="73389"/>
                  </a:lnTo>
                  <a:lnTo>
                    <a:pt x="181557" y="34824"/>
                  </a:lnTo>
                  <a:lnTo>
                    <a:pt x="189557" y="3788"/>
                  </a:lnTo>
                  <a:lnTo>
                    <a:pt x="189044" y="1994"/>
                  </a:lnTo>
                  <a:lnTo>
                    <a:pt x="187710" y="797"/>
                  </a:lnTo>
                  <a:lnTo>
                    <a:pt x="185829" y="0"/>
                  </a:lnTo>
                  <a:lnTo>
                    <a:pt x="183582" y="2445"/>
                  </a:lnTo>
                  <a:lnTo>
                    <a:pt x="169967" y="35831"/>
                  </a:lnTo>
                  <a:lnTo>
                    <a:pt x="165344" y="78300"/>
                  </a:lnTo>
                  <a:lnTo>
                    <a:pt x="164544" y="117107"/>
                  </a:lnTo>
                  <a:lnTo>
                    <a:pt x="166919" y="157892"/>
                  </a:lnTo>
                  <a:lnTo>
                    <a:pt x="179447" y="201639"/>
                  </a:lnTo>
                  <a:lnTo>
                    <a:pt x="191066" y="220046"/>
                  </a:lnTo>
                  <a:lnTo>
                    <a:pt x="194019" y="223556"/>
                  </a:lnTo>
                  <a:lnTo>
                    <a:pt x="197972" y="224904"/>
                  </a:lnTo>
                  <a:lnTo>
                    <a:pt x="207656" y="223756"/>
                  </a:lnTo>
                  <a:lnTo>
                    <a:pt x="224265" y="212791"/>
                  </a:lnTo>
                  <a:lnTo>
                    <a:pt x="240525" y="191307"/>
                  </a:lnTo>
                  <a:lnTo>
                    <a:pt x="253292" y="162664"/>
                  </a:lnTo>
                  <a:lnTo>
                    <a:pt x="260628" y="133597"/>
                  </a:lnTo>
                  <a:lnTo>
                    <a:pt x="258985" y="122652"/>
                  </a:lnTo>
                  <a:lnTo>
                    <a:pt x="252482" y="107979"/>
                  </a:lnTo>
                  <a:lnTo>
                    <a:pt x="249846" y="104196"/>
                  </a:lnTo>
                  <a:lnTo>
                    <a:pt x="246104" y="102667"/>
                  </a:lnTo>
                  <a:lnTo>
                    <a:pt x="236655" y="103613"/>
                  </a:lnTo>
                  <a:lnTo>
                    <a:pt x="220179" y="109724"/>
                  </a:lnTo>
                  <a:lnTo>
                    <a:pt x="217396" y="112305"/>
                  </a:lnTo>
                  <a:lnTo>
                    <a:pt x="216534" y="115018"/>
                  </a:lnTo>
                  <a:lnTo>
                    <a:pt x="216951" y="117819"/>
                  </a:lnTo>
                  <a:lnTo>
                    <a:pt x="227019" y="131241"/>
                  </a:lnTo>
                  <a:lnTo>
                    <a:pt x="253936" y="149671"/>
                  </a:lnTo>
                  <a:lnTo>
                    <a:pt x="274137" y="164271"/>
                  </a:lnTo>
                  <a:lnTo>
                    <a:pt x="302889" y="195872"/>
                  </a:lnTo>
                  <a:lnTo>
                    <a:pt x="312123" y="212466"/>
                  </a:lnTo>
                  <a:lnTo>
                    <a:pt x="314859" y="237888"/>
                  </a:lnTo>
                  <a:lnTo>
                    <a:pt x="310930" y="265816"/>
                  </a:lnTo>
                  <a:lnTo>
                    <a:pt x="294000" y="292942"/>
                  </a:lnTo>
                  <a:lnTo>
                    <a:pt x="279614" y="310350"/>
                  </a:lnTo>
                  <a:lnTo>
                    <a:pt x="259586" y="321792"/>
                  </a:lnTo>
                  <a:lnTo>
                    <a:pt x="243308" y="323041"/>
                  </a:lnTo>
                  <a:lnTo>
                    <a:pt x="218086" y="320499"/>
                  </a:lnTo>
                  <a:lnTo>
                    <a:pt x="215009" y="318306"/>
                  </a:lnTo>
                  <a:lnTo>
                    <a:pt x="208855" y="302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175">
              <a:extLst>
                <a:ext uri="{FF2B5EF4-FFF2-40B4-BE49-F238E27FC236}">
                  <a16:creationId xmlns:a16="http://schemas.microsoft.com/office/drawing/2014/main" id="{EED425A6-9967-EE4C-8AAD-320BFC626D6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1521048" y="2482453"/>
              <a:ext cx="50578" cy="178595"/>
            </a:xfrm>
            <a:custGeom>
              <a:avLst/>
              <a:gdLst/>
              <a:ahLst/>
              <a:cxnLst/>
              <a:rect l="0" t="0" r="0" b="0"/>
              <a:pathLst>
                <a:path w="50578" h="178595">
                  <a:moveTo>
                    <a:pt x="50577" y="0"/>
                  </a:moveTo>
                  <a:lnTo>
                    <a:pt x="50577" y="0"/>
                  </a:lnTo>
                  <a:lnTo>
                    <a:pt x="50577" y="4741"/>
                  </a:lnTo>
                  <a:lnTo>
                    <a:pt x="49585" y="6137"/>
                  </a:lnTo>
                  <a:lnTo>
                    <a:pt x="47931" y="7068"/>
                  </a:lnTo>
                  <a:lnTo>
                    <a:pt x="45837" y="7689"/>
                  </a:lnTo>
                  <a:lnTo>
                    <a:pt x="38148" y="22783"/>
                  </a:lnTo>
                  <a:lnTo>
                    <a:pt x="20766" y="67129"/>
                  </a:lnTo>
                  <a:lnTo>
                    <a:pt x="3752" y="106269"/>
                  </a:lnTo>
                  <a:lnTo>
                    <a:pt x="0" y="128921"/>
                  </a:lnTo>
                  <a:lnTo>
                    <a:pt x="3624" y="149572"/>
                  </a:lnTo>
                  <a:lnTo>
                    <a:pt x="7369" y="159246"/>
                  </a:lnTo>
                  <a:lnTo>
                    <a:pt x="12842" y="165695"/>
                  </a:lnTo>
                  <a:lnTo>
                    <a:pt x="4164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176">
              <a:extLst>
                <a:ext uri="{FF2B5EF4-FFF2-40B4-BE49-F238E27FC236}">
                  <a16:creationId xmlns:a16="http://schemas.microsoft.com/office/drawing/2014/main" id="{48409CA5-D94B-FA46-8519-8F73B5F39B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 bwMode="auto">
            <a:xfrm>
              <a:off x="1714878" y="1902023"/>
              <a:ext cx="48367" cy="434545"/>
            </a:xfrm>
            <a:custGeom>
              <a:avLst/>
              <a:gdLst/>
              <a:ahLst/>
              <a:cxnLst/>
              <a:rect l="0" t="0" r="0" b="0"/>
              <a:pathLst>
                <a:path w="48367" h="434545">
                  <a:moveTo>
                    <a:pt x="26411" y="0"/>
                  </a:moveTo>
                  <a:lnTo>
                    <a:pt x="26411" y="0"/>
                  </a:lnTo>
                  <a:lnTo>
                    <a:pt x="35892" y="0"/>
                  </a:lnTo>
                  <a:lnTo>
                    <a:pt x="38685" y="993"/>
                  </a:lnTo>
                  <a:lnTo>
                    <a:pt x="40547" y="2646"/>
                  </a:lnTo>
                  <a:lnTo>
                    <a:pt x="48275" y="12429"/>
                  </a:lnTo>
                  <a:lnTo>
                    <a:pt x="48366" y="26029"/>
                  </a:lnTo>
                  <a:lnTo>
                    <a:pt x="40339" y="62358"/>
                  </a:lnTo>
                  <a:lnTo>
                    <a:pt x="35336" y="105326"/>
                  </a:lnTo>
                  <a:lnTo>
                    <a:pt x="28504" y="140239"/>
                  </a:lnTo>
                  <a:lnTo>
                    <a:pt x="21189" y="175718"/>
                  </a:lnTo>
                  <a:lnTo>
                    <a:pt x="17588" y="212358"/>
                  </a:lnTo>
                  <a:lnTo>
                    <a:pt x="11670" y="253201"/>
                  </a:lnTo>
                  <a:lnTo>
                    <a:pt x="9476" y="290879"/>
                  </a:lnTo>
                  <a:lnTo>
                    <a:pt x="7834" y="326186"/>
                  </a:lnTo>
                  <a:lnTo>
                    <a:pt x="1538" y="365285"/>
                  </a:lnTo>
                  <a:lnTo>
                    <a:pt x="0" y="406412"/>
                  </a:lnTo>
                  <a:lnTo>
                    <a:pt x="4475" y="431524"/>
                  </a:lnTo>
                  <a:lnTo>
                    <a:pt x="6826" y="434527"/>
                  </a:lnTo>
                  <a:lnTo>
                    <a:pt x="9386" y="434544"/>
                  </a:lnTo>
                  <a:lnTo>
                    <a:pt x="12084" y="432571"/>
                  </a:lnTo>
                  <a:lnTo>
                    <a:pt x="35341" y="366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8" name="SMARTInkShape-Group547">
            <a:extLst>
              <a:ext uri="{FF2B5EF4-FFF2-40B4-BE49-F238E27FC236}">
                <a16:creationId xmlns:a16="http://schemas.microsoft.com/office/drawing/2014/main" id="{283C824B-257C-E140-8AC4-4968B1C060E1}"/>
              </a:ext>
            </a:extLst>
          </p:cNvPr>
          <p:cNvGrpSpPr/>
          <p:nvPr/>
        </p:nvGrpSpPr>
        <p:grpSpPr>
          <a:xfrm>
            <a:off x="413049" y="2539137"/>
            <a:ext cx="622786" cy="508863"/>
            <a:chOff x="413049" y="2348638"/>
            <a:chExt cx="622786" cy="508863"/>
          </a:xfrm>
        </p:grpSpPr>
        <p:sp>
          <p:nvSpPr>
            <p:cNvPr id="39" name="SMARTInkShape-2262">
              <a:extLst>
                <a:ext uri="{FF2B5EF4-FFF2-40B4-BE49-F238E27FC236}">
                  <a16:creationId xmlns:a16="http://schemas.microsoft.com/office/drawing/2014/main" id="{AE1244AC-B5C2-C847-946F-B92B506CE5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413049" y="2348638"/>
              <a:ext cx="622786" cy="460081"/>
            </a:xfrm>
            <a:custGeom>
              <a:avLst/>
              <a:gdLst/>
              <a:ahLst/>
              <a:cxnLst/>
              <a:rect l="0" t="0" r="0" b="0"/>
              <a:pathLst>
                <a:path w="622786" h="460081">
                  <a:moveTo>
                    <a:pt x="15576" y="89167"/>
                  </a:moveTo>
                  <a:lnTo>
                    <a:pt x="15576" y="89167"/>
                  </a:lnTo>
                  <a:lnTo>
                    <a:pt x="24138" y="80605"/>
                  </a:lnTo>
                  <a:lnTo>
                    <a:pt x="48829" y="78274"/>
                  </a:lnTo>
                  <a:lnTo>
                    <a:pt x="86233" y="60814"/>
                  </a:lnTo>
                  <a:lnTo>
                    <a:pt x="127319" y="38256"/>
                  </a:lnTo>
                  <a:lnTo>
                    <a:pt x="164249" y="22895"/>
                  </a:lnTo>
                  <a:lnTo>
                    <a:pt x="184840" y="15064"/>
                  </a:lnTo>
                  <a:lnTo>
                    <a:pt x="225106" y="7391"/>
                  </a:lnTo>
                  <a:lnTo>
                    <a:pt x="251623" y="2098"/>
                  </a:lnTo>
                  <a:lnTo>
                    <a:pt x="296138" y="310"/>
                  </a:lnTo>
                  <a:lnTo>
                    <a:pt x="331319" y="0"/>
                  </a:lnTo>
                  <a:lnTo>
                    <a:pt x="372625" y="888"/>
                  </a:lnTo>
                  <a:lnTo>
                    <a:pt x="412681" y="9588"/>
                  </a:lnTo>
                  <a:lnTo>
                    <a:pt x="452692" y="22794"/>
                  </a:lnTo>
                  <a:lnTo>
                    <a:pt x="496671" y="26320"/>
                  </a:lnTo>
                  <a:lnTo>
                    <a:pt x="533245" y="25637"/>
                  </a:lnTo>
                  <a:lnTo>
                    <a:pt x="566992" y="15633"/>
                  </a:lnTo>
                  <a:lnTo>
                    <a:pt x="574181" y="11837"/>
                  </a:lnTo>
                  <a:lnTo>
                    <a:pt x="586881" y="9399"/>
                  </a:lnTo>
                  <a:lnTo>
                    <a:pt x="603536" y="8810"/>
                  </a:lnTo>
                  <a:lnTo>
                    <a:pt x="591597" y="8800"/>
                  </a:lnTo>
                  <a:lnTo>
                    <a:pt x="590090" y="9792"/>
                  </a:lnTo>
                  <a:lnTo>
                    <a:pt x="589085" y="11445"/>
                  </a:lnTo>
                  <a:lnTo>
                    <a:pt x="587969" y="16921"/>
                  </a:lnTo>
                  <a:lnTo>
                    <a:pt x="588333" y="32152"/>
                  </a:lnTo>
                  <a:lnTo>
                    <a:pt x="594799" y="72031"/>
                  </a:lnTo>
                  <a:lnTo>
                    <a:pt x="605561" y="111629"/>
                  </a:lnTo>
                  <a:lnTo>
                    <a:pt x="612772" y="148753"/>
                  </a:lnTo>
                  <a:lnTo>
                    <a:pt x="616295" y="189168"/>
                  </a:lnTo>
                  <a:lnTo>
                    <a:pt x="621511" y="225888"/>
                  </a:lnTo>
                  <a:lnTo>
                    <a:pt x="622541" y="260371"/>
                  </a:lnTo>
                  <a:lnTo>
                    <a:pt x="622745" y="299080"/>
                  </a:lnTo>
                  <a:lnTo>
                    <a:pt x="622785" y="321682"/>
                  </a:lnTo>
                  <a:lnTo>
                    <a:pt x="621796" y="324544"/>
                  </a:lnTo>
                  <a:lnTo>
                    <a:pt x="620145" y="326452"/>
                  </a:lnTo>
                  <a:lnTo>
                    <a:pt x="615105" y="329514"/>
                  </a:lnTo>
                  <a:lnTo>
                    <a:pt x="571634" y="337951"/>
                  </a:lnTo>
                  <a:lnTo>
                    <a:pt x="529995" y="348747"/>
                  </a:lnTo>
                  <a:lnTo>
                    <a:pt x="489921" y="355416"/>
                  </a:lnTo>
                  <a:lnTo>
                    <a:pt x="448198" y="363862"/>
                  </a:lnTo>
                  <a:lnTo>
                    <a:pt x="407637" y="378005"/>
                  </a:lnTo>
                  <a:lnTo>
                    <a:pt x="365499" y="388369"/>
                  </a:lnTo>
                  <a:lnTo>
                    <a:pt x="321278" y="403812"/>
                  </a:lnTo>
                  <a:lnTo>
                    <a:pt x="278795" y="413354"/>
                  </a:lnTo>
                  <a:lnTo>
                    <a:pt x="242726" y="422465"/>
                  </a:lnTo>
                  <a:lnTo>
                    <a:pt x="203871" y="434433"/>
                  </a:lnTo>
                  <a:lnTo>
                    <a:pt x="159596" y="446351"/>
                  </a:lnTo>
                  <a:lnTo>
                    <a:pt x="129194" y="451314"/>
                  </a:lnTo>
                  <a:lnTo>
                    <a:pt x="85180" y="455100"/>
                  </a:lnTo>
                  <a:lnTo>
                    <a:pt x="49539" y="460080"/>
                  </a:lnTo>
                  <a:lnTo>
                    <a:pt x="36293" y="458077"/>
                  </a:lnTo>
                  <a:lnTo>
                    <a:pt x="13568" y="448706"/>
                  </a:lnTo>
                  <a:lnTo>
                    <a:pt x="0" y="439106"/>
                  </a:lnTo>
                  <a:lnTo>
                    <a:pt x="231" y="438546"/>
                  </a:lnTo>
                  <a:lnTo>
                    <a:pt x="6646" y="437425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263">
              <a:extLst>
                <a:ext uri="{FF2B5EF4-FFF2-40B4-BE49-F238E27FC236}">
                  <a16:creationId xmlns:a16="http://schemas.microsoft.com/office/drawing/2014/main" id="{B4D3D3A9-D055-2D40-A54A-5307250D1AA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414802" y="2482453"/>
              <a:ext cx="31683" cy="375048"/>
            </a:xfrm>
            <a:custGeom>
              <a:avLst/>
              <a:gdLst/>
              <a:ahLst/>
              <a:cxnLst/>
              <a:rect l="0" t="0" r="0" b="0"/>
              <a:pathLst>
                <a:path w="31683" h="375048">
                  <a:moveTo>
                    <a:pt x="31682" y="0"/>
                  </a:moveTo>
                  <a:lnTo>
                    <a:pt x="31682" y="0"/>
                  </a:lnTo>
                  <a:lnTo>
                    <a:pt x="26942" y="4741"/>
                  </a:lnTo>
                  <a:lnTo>
                    <a:pt x="23994" y="21910"/>
                  </a:lnTo>
                  <a:lnTo>
                    <a:pt x="23121" y="60070"/>
                  </a:lnTo>
                  <a:lnTo>
                    <a:pt x="22862" y="94859"/>
                  </a:lnTo>
                  <a:lnTo>
                    <a:pt x="16637" y="134272"/>
                  </a:lnTo>
                  <a:lnTo>
                    <a:pt x="14657" y="168658"/>
                  </a:lnTo>
                  <a:lnTo>
                    <a:pt x="13078" y="208833"/>
                  </a:lnTo>
                  <a:lnTo>
                    <a:pt x="7760" y="245321"/>
                  </a:lnTo>
                  <a:lnTo>
                    <a:pt x="2814" y="287466"/>
                  </a:lnTo>
                  <a:lnTo>
                    <a:pt x="0" y="310325"/>
                  </a:lnTo>
                  <a:lnTo>
                    <a:pt x="3633" y="352046"/>
                  </a:lnTo>
                  <a:lnTo>
                    <a:pt x="4893" y="375047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516">
            <a:extLst>
              <a:ext uri="{FF2B5EF4-FFF2-40B4-BE49-F238E27FC236}">
                <a16:creationId xmlns:a16="http://schemas.microsoft.com/office/drawing/2014/main" id="{D725982F-DD39-EE45-9425-4EDF2F9E4A74}"/>
              </a:ext>
            </a:extLst>
          </p:cNvPr>
          <p:cNvGrpSpPr/>
          <p:nvPr/>
        </p:nvGrpSpPr>
        <p:grpSpPr>
          <a:xfrm>
            <a:off x="1795391" y="1020960"/>
            <a:ext cx="437020" cy="871196"/>
            <a:chOff x="1795391" y="830461"/>
            <a:chExt cx="437020" cy="871196"/>
          </a:xfrm>
        </p:grpSpPr>
        <p:sp>
          <p:nvSpPr>
            <p:cNvPr id="53" name="SMARTInkShape-2169">
              <a:extLst>
                <a:ext uri="{FF2B5EF4-FFF2-40B4-BE49-F238E27FC236}">
                  <a16:creationId xmlns:a16="http://schemas.microsoft.com/office/drawing/2014/main" id="{377C045A-5AC4-FA46-B248-2C0FBAB6CD4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1795391" y="1160968"/>
              <a:ext cx="187001" cy="295657"/>
            </a:xfrm>
            <a:custGeom>
              <a:avLst/>
              <a:gdLst/>
              <a:ahLst/>
              <a:cxnLst/>
              <a:rect l="0" t="0" r="0" b="0"/>
              <a:pathLst>
                <a:path w="187001" h="295657">
                  <a:moveTo>
                    <a:pt x="97703" y="8821"/>
                  </a:moveTo>
                  <a:lnTo>
                    <a:pt x="97703" y="8821"/>
                  </a:lnTo>
                  <a:lnTo>
                    <a:pt x="97703" y="1133"/>
                  </a:lnTo>
                  <a:lnTo>
                    <a:pt x="96711" y="719"/>
                  </a:lnTo>
                  <a:lnTo>
                    <a:pt x="80533" y="0"/>
                  </a:lnTo>
                  <a:lnTo>
                    <a:pt x="76335" y="1948"/>
                  </a:lnTo>
                  <a:lnTo>
                    <a:pt x="69024" y="9405"/>
                  </a:lnTo>
                  <a:lnTo>
                    <a:pt x="46130" y="52860"/>
                  </a:lnTo>
                  <a:lnTo>
                    <a:pt x="32614" y="89068"/>
                  </a:lnTo>
                  <a:lnTo>
                    <a:pt x="20390" y="132012"/>
                  </a:lnTo>
                  <a:lnTo>
                    <a:pt x="8421" y="176067"/>
                  </a:lnTo>
                  <a:lnTo>
                    <a:pt x="1243" y="218467"/>
                  </a:lnTo>
                  <a:lnTo>
                    <a:pt x="0" y="243799"/>
                  </a:lnTo>
                  <a:lnTo>
                    <a:pt x="9112" y="273354"/>
                  </a:lnTo>
                  <a:lnTo>
                    <a:pt x="18972" y="287787"/>
                  </a:lnTo>
                  <a:lnTo>
                    <a:pt x="24380" y="293025"/>
                  </a:lnTo>
                  <a:lnTo>
                    <a:pt x="30962" y="295525"/>
                  </a:lnTo>
                  <a:lnTo>
                    <a:pt x="46212" y="295656"/>
                  </a:lnTo>
                  <a:lnTo>
                    <a:pt x="81013" y="285412"/>
                  </a:lnTo>
                  <a:lnTo>
                    <a:pt x="118807" y="263180"/>
                  </a:lnTo>
                  <a:lnTo>
                    <a:pt x="163019" y="233800"/>
                  </a:lnTo>
                  <a:lnTo>
                    <a:pt x="187000" y="214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170">
              <a:extLst>
                <a:ext uri="{FF2B5EF4-FFF2-40B4-BE49-F238E27FC236}">
                  <a16:creationId xmlns:a16="http://schemas.microsoft.com/office/drawing/2014/main" id="{B7F980E2-D787-0D4C-90F1-EE89AE3EB59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2027039" y="830461"/>
              <a:ext cx="205372" cy="871196"/>
            </a:xfrm>
            <a:custGeom>
              <a:avLst/>
              <a:gdLst/>
              <a:ahLst/>
              <a:cxnLst/>
              <a:rect l="0" t="0" r="0" b="0"/>
              <a:pathLst>
                <a:path w="205372" h="871196">
                  <a:moveTo>
                    <a:pt x="107156" y="0"/>
                  </a:moveTo>
                  <a:lnTo>
                    <a:pt x="107156" y="0"/>
                  </a:lnTo>
                  <a:lnTo>
                    <a:pt x="148523" y="0"/>
                  </a:lnTo>
                  <a:lnTo>
                    <a:pt x="160599" y="5292"/>
                  </a:lnTo>
                  <a:lnTo>
                    <a:pt x="184520" y="24858"/>
                  </a:lnTo>
                  <a:lnTo>
                    <a:pt x="191150" y="41475"/>
                  </a:lnTo>
                  <a:lnTo>
                    <a:pt x="201892" y="84726"/>
                  </a:lnTo>
                  <a:lnTo>
                    <a:pt x="204348" y="123110"/>
                  </a:lnTo>
                  <a:lnTo>
                    <a:pt x="204923" y="154927"/>
                  </a:lnTo>
                  <a:lnTo>
                    <a:pt x="205247" y="196827"/>
                  </a:lnTo>
                  <a:lnTo>
                    <a:pt x="205343" y="234377"/>
                  </a:lnTo>
                  <a:lnTo>
                    <a:pt x="205371" y="275379"/>
                  </a:lnTo>
                  <a:lnTo>
                    <a:pt x="200639" y="318947"/>
                  </a:lnTo>
                  <a:lnTo>
                    <a:pt x="192953" y="363275"/>
                  </a:lnTo>
                  <a:lnTo>
                    <a:pt x="189132" y="403088"/>
                  </a:lnTo>
                  <a:lnTo>
                    <a:pt x="185593" y="433150"/>
                  </a:lnTo>
                  <a:lnTo>
                    <a:pt x="180712" y="465363"/>
                  </a:lnTo>
                  <a:lnTo>
                    <a:pt x="175236" y="496216"/>
                  </a:lnTo>
                  <a:lnTo>
                    <a:pt x="171315" y="536736"/>
                  </a:lnTo>
                  <a:lnTo>
                    <a:pt x="170153" y="578618"/>
                  </a:lnTo>
                  <a:lnTo>
                    <a:pt x="165069" y="622447"/>
                  </a:lnTo>
                  <a:lnTo>
                    <a:pt x="162019" y="666852"/>
                  </a:lnTo>
                  <a:lnTo>
                    <a:pt x="165855" y="706688"/>
                  </a:lnTo>
                  <a:lnTo>
                    <a:pt x="167972" y="736755"/>
                  </a:lnTo>
                  <a:lnTo>
                    <a:pt x="169904" y="768970"/>
                  </a:lnTo>
                  <a:lnTo>
                    <a:pt x="175578" y="813013"/>
                  </a:lnTo>
                  <a:lnTo>
                    <a:pt x="180644" y="852922"/>
                  </a:lnTo>
                  <a:lnTo>
                    <a:pt x="183474" y="865248"/>
                  </a:lnTo>
                  <a:lnTo>
                    <a:pt x="182839" y="868535"/>
                  </a:lnTo>
                  <a:lnTo>
                    <a:pt x="181424" y="870727"/>
                  </a:lnTo>
                  <a:lnTo>
                    <a:pt x="179489" y="871195"/>
                  </a:lnTo>
                  <a:lnTo>
                    <a:pt x="177206" y="870516"/>
                  </a:lnTo>
                  <a:lnTo>
                    <a:pt x="137559" y="846316"/>
                  </a:lnTo>
                  <a:lnTo>
                    <a:pt x="105030" y="836702"/>
                  </a:lnTo>
                  <a:lnTo>
                    <a:pt x="75454" y="833235"/>
                  </a:lnTo>
                  <a:lnTo>
                    <a:pt x="0" y="839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5" name="SMARTInkShape-Group517">
            <a:extLst>
              <a:ext uri="{FF2B5EF4-FFF2-40B4-BE49-F238E27FC236}">
                <a16:creationId xmlns:a16="http://schemas.microsoft.com/office/drawing/2014/main" id="{E7FE0DC2-B657-3848-AD45-7EC406B44BAC}"/>
              </a:ext>
            </a:extLst>
          </p:cNvPr>
          <p:cNvGrpSpPr/>
          <p:nvPr/>
        </p:nvGrpSpPr>
        <p:grpSpPr>
          <a:xfrm>
            <a:off x="482203" y="2687902"/>
            <a:ext cx="479594" cy="201657"/>
            <a:chOff x="482203" y="2497403"/>
            <a:chExt cx="479594" cy="201657"/>
          </a:xfrm>
        </p:grpSpPr>
        <p:sp>
          <p:nvSpPr>
            <p:cNvPr id="56" name="SMARTInkShape-2171">
              <a:extLst>
                <a:ext uri="{FF2B5EF4-FFF2-40B4-BE49-F238E27FC236}">
                  <a16:creationId xmlns:a16="http://schemas.microsoft.com/office/drawing/2014/main" id="{49601626-AED7-794E-86F3-DFC6218528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482203" y="2542916"/>
              <a:ext cx="125017" cy="156144"/>
            </a:xfrm>
            <a:custGeom>
              <a:avLst/>
              <a:gdLst/>
              <a:ahLst/>
              <a:cxnLst/>
              <a:rect l="0" t="0" r="0" b="0"/>
              <a:pathLst>
                <a:path w="125017" h="156144">
                  <a:moveTo>
                    <a:pt x="0" y="135990"/>
                  </a:moveTo>
                  <a:lnTo>
                    <a:pt x="0" y="135990"/>
                  </a:lnTo>
                  <a:lnTo>
                    <a:pt x="0" y="131249"/>
                  </a:lnTo>
                  <a:lnTo>
                    <a:pt x="4741" y="118821"/>
                  </a:lnTo>
                  <a:lnTo>
                    <a:pt x="33420" y="75707"/>
                  </a:lnTo>
                  <a:lnTo>
                    <a:pt x="49560" y="38203"/>
                  </a:lnTo>
                  <a:lnTo>
                    <a:pt x="60607" y="2654"/>
                  </a:lnTo>
                  <a:lnTo>
                    <a:pt x="60248" y="467"/>
                  </a:lnTo>
                  <a:lnTo>
                    <a:pt x="59017" y="0"/>
                  </a:lnTo>
                  <a:lnTo>
                    <a:pt x="57204" y="682"/>
                  </a:lnTo>
                  <a:lnTo>
                    <a:pt x="55996" y="2128"/>
                  </a:lnTo>
                  <a:lnTo>
                    <a:pt x="45984" y="33637"/>
                  </a:lnTo>
                  <a:lnTo>
                    <a:pt x="49785" y="46022"/>
                  </a:lnTo>
                  <a:lnTo>
                    <a:pt x="71522" y="90121"/>
                  </a:lnTo>
                  <a:lnTo>
                    <a:pt x="77747" y="108840"/>
                  </a:lnTo>
                  <a:lnTo>
                    <a:pt x="84590" y="137683"/>
                  </a:lnTo>
                  <a:lnTo>
                    <a:pt x="92643" y="153800"/>
                  </a:lnTo>
                  <a:lnTo>
                    <a:pt x="96489" y="155801"/>
                  </a:lnTo>
                  <a:lnTo>
                    <a:pt x="101037" y="156143"/>
                  </a:lnTo>
                  <a:lnTo>
                    <a:pt x="110390" y="153876"/>
                  </a:lnTo>
                  <a:lnTo>
                    <a:pt x="125016" y="144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172">
              <a:extLst>
                <a:ext uri="{FF2B5EF4-FFF2-40B4-BE49-F238E27FC236}">
                  <a16:creationId xmlns:a16="http://schemas.microsoft.com/office/drawing/2014/main" id="{B1AC6BA6-DDAA-684A-8CFB-D7B9A3B908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636147" y="2497403"/>
              <a:ext cx="325650" cy="184819"/>
            </a:xfrm>
            <a:custGeom>
              <a:avLst/>
              <a:gdLst/>
              <a:ahLst/>
              <a:cxnLst/>
              <a:rect l="0" t="0" r="0" b="0"/>
              <a:pathLst>
                <a:path w="325650" h="184819">
                  <a:moveTo>
                    <a:pt x="33580" y="74347"/>
                  </a:moveTo>
                  <a:lnTo>
                    <a:pt x="33580" y="74347"/>
                  </a:lnTo>
                  <a:lnTo>
                    <a:pt x="25891" y="66659"/>
                  </a:lnTo>
                  <a:lnTo>
                    <a:pt x="25018" y="61045"/>
                  </a:lnTo>
                  <a:lnTo>
                    <a:pt x="23903" y="60518"/>
                  </a:lnTo>
                  <a:lnTo>
                    <a:pt x="22168" y="61159"/>
                  </a:lnTo>
                  <a:lnTo>
                    <a:pt x="20019" y="62578"/>
                  </a:lnTo>
                  <a:lnTo>
                    <a:pt x="12253" y="74057"/>
                  </a:lnTo>
                  <a:lnTo>
                    <a:pt x="1733" y="114124"/>
                  </a:lnTo>
                  <a:lnTo>
                    <a:pt x="0" y="138498"/>
                  </a:lnTo>
                  <a:lnTo>
                    <a:pt x="7056" y="176319"/>
                  </a:lnTo>
                  <a:lnTo>
                    <a:pt x="11208" y="183498"/>
                  </a:lnTo>
                  <a:lnTo>
                    <a:pt x="14697" y="184818"/>
                  </a:lnTo>
                  <a:lnTo>
                    <a:pt x="23864" y="183638"/>
                  </a:lnTo>
                  <a:lnTo>
                    <a:pt x="40182" y="172655"/>
                  </a:lnTo>
                  <a:lnTo>
                    <a:pt x="52844" y="152092"/>
                  </a:lnTo>
                  <a:lnTo>
                    <a:pt x="58139" y="131888"/>
                  </a:lnTo>
                  <a:lnTo>
                    <a:pt x="58936" y="96003"/>
                  </a:lnTo>
                  <a:lnTo>
                    <a:pt x="55432" y="84633"/>
                  </a:lnTo>
                  <a:lnTo>
                    <a:pt x="43141" y="67914"/>
                  </a:lnTo>
                  <a:lnTo>
                    <a:pt x="35184" y="61566"/>
                  </a:lnTo>
                  <a:lnTo>
                    <a:pt x="25125" y="57992"/>
                  </a:lnTo>
                  <a:lnTo>
                    <a:pt x="21990" y="57491"/>
                  </a:lnTo>
                  <a:lnTo>
                    <a:pt x="18908" y="58149"/>
                  </a:lnTo>
                  <a:lnTo>
                    <a:pt x="12838" y="61525"/>
                  </a:lnTo>
                  <a:lnTo>
                    <a:pt x="3842" y="73745"/>
                  </a:lnTo>
                  <a:lnTo>
                    <a:pt x="2840" y="77914"/>
                  </a:lnTo>
                  <a:lnTo>
                    <a:pt x="3165" y="81686"/>
                  </a:lnTo>
                  <a:lnTo>
                    <a:pt x="4373" y="85193"/>
                  </a:lnTo>
                  <a:lnTo>
                    <a:pt x="8156" y="86539"/>
                  </a:lnTo>
                  <a:lnTo>
                    <a:pt x="27700" y="83692"/>
                  </a:lnTo>
                  <a:lnTo>
                    <a:pt x="55680" y="73841"/>
                  </a:lnTo>
                  <a:lnTo>
                    <a:pt x="93875" y="48440"/>
                  </a:lnTo>
                  <a:lnTo>
                    <a:pt x="94612" y="49138"/>
                  </a:lnTo>
                  <a:lnTo>
                    <a:pt x="103718" y="88689"/>
                  </a:lnTo>
                  <a:lnTo>
                    <a:pt x="111914" y="133060"/>
                  </a:lnTo>
                  <a:lnTo>
                    <a:pt x="113768" y="164303"/>
                  </a:lnTo>
                  <a:lnTo>
                    <a:pt x="113828" y="164083"/>
                  </a:lnTo>
                  <a:lnTo>
                    <a:pt x="114916" y="154617"/>
                  </a:lnTo>
                  <a:lnTo>
                    <a:pt x="129176" y="111258"/>
                  </a:lnTo>
                  <a:lnTo>
                    <a:pt x="146719" y="68470"/>
                  </a:lnTo>
                  <a:lnTo>
                    <a:pt x="156835" y="50508"/>
                  </a:lnTo>
                  <a:lnTo>
                    <a:pt x="157422" y="51509"/>
                  </a:lnTo>
                  <a:lnTo>
                    <a:pt x="163290" y="94357"/>
                  </a:lnTo>
                  <a:lnTo>
                    <a:pt x="168289" y="103084"/>
                  </a:lnTo>
                  <a:lnTo>
                    <a:pt x="171011" y="105411"/>
                  </a:lnTo>
                  <a:lnTo>
                    <a:pt x="179327" y="107997"/>
                  </a:lnTo>
                  <a:lnTo>
                    <a:pt x="184322" y="108686"/>
                  </a:lnTo>
                  <a:lnTo>
                    <a:pt x="187653" y="108154"/>
                  </a:lnTo>
                  <a:lnTo>
                    <a:pt x="189873" y="106807"/>
                  </a:lnTo>
                  <a:lnTo>
                    <a:pt x="198177" y="92775"/>
                  </a:lnTo>
                  <a:lnTo>
                    <a:pt x="202243" y="63766"/>
                  </a:lnTo>
                  <a:lnTo>
                    <a:pt x="203156" y="20808"/>
                  </a:lnTo>
                  <a:lnTo>
                    <a:pt x="203232" y="13020"/>
                  </a:lnTo>
                  <a:lnTo>
                    <a:pt x="204235" y="53652"/>
                  </a:lnTo>
                  <a:lnTo>
                    <a:pt x="207984" y="64488"/>
                  </a:lnTo>
                  <a:lnTo>
                    <a:pt x="218249" y="72611"/>
                  </a:lnTo>
                  <a:lnTo>
                    <a:pt x="225153" y="76166"/>
                  </a:lnTo>
                  <a:lnTo>
                    <a:pt x="230749" y="77544"/>
                  </a:lnTo>
                  <a:lnTo>
                    <a:pt x="235471" y="77471"/>
                  </a:lnTo>
                  <a:lnTo>
                    <a:pt x="254919" y="70223"/>
                  </a:lnTo>
                  <a:lnTo>
                    <a:pt x="263583" y="62262"/>
                  </a:lnTo>
                  <a:lnTo>
                    <a:pt x="269749" y="53101"/>
                  </a:lnTo>
                  <a:lnTo>
                    <a:pt x="272489" y="45722"/>
                  </a:lnTo>
                  <a:lnTo>
                    <a:pt x="274624" y="1572"/>
                  </a:lnTo>
                  <a:lnTo>
                    <a:pt x="273651" y="33"/>
                  </a:lnTo>
                  <a:lnTo>
                    <a:pt x="272010" y="0"/>
                  </a:lnTo>
                  <a:lnTo>
                    <a:pt x="267541" y="2608"/>
                  </a:lnTo>
                  <a:lnTo>
                    <a:pt x="253689" y="15168"/>
                  </a:lnTo>
                  <a:lnTo>
                    <a:pt x="253741" y="18027"/>
                  </a:lnTo>
                  <a:lnTo>
                    <a:pt x="255760" y="20925"/>
                  </a:lnTo>
                  <a:lnTo>
                    <a:pt x="262303" y="27784"/>
                  </a:lnTo>
                  <a:lnTo>
                    <a:pt x="272557" y="41809"/>
                  </a:lnTo>
                  <a:lnTo>
                    <a:pt x="309928" y="70319"/>
                  </a:lnTo>
                  <a:lnTo>
                    <a:pt x="319450" y="85455"/>
                  </a:lnTo>
                  <a:lnTo>
                    <a:pt x="325649" y="110711"/>
                  </a:lnTo>
                  <a:lnTo>
                    <a:pt x="322746" y="137046"/>
                  </a:lnTo>
                  <a:lnTo>
                    <a:pt x="307201" y="170332"/>
                  </a:lnTo>
                  <a:lnTo>
                    <a:pt x="302314" y="174056"/>
                  </a:lnTo>
                  <a:lnTo>
                    <a:pt x="274681" y="1815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SMARTInkShape-Group548">
            <a:extLst>
              <a:ext uri="{FF2B5EF4-FFF2-40B4-BE49-F238E27FC236}">
                <a16:creationId xmlns:a16="http://schemas.microsoft.com/office/drawing/2014/main" id="{615FFC6B-F8E7-6141-A7B1-F0DE8E89F954}"/>
              </a:ext>
            </a:extLst>
          </p:cNvPr>
          <p:cNvGrpSpPr/>
          <p:nvPr/>
        </p:nvGrpSpPr>
        <p:grpSpPr>
          <a:xfrm>
            <a:off x="1437789" y="2504571"/>
            <a:ext cx="589241" cy="480921"/>
            <a:chOff x="1437789" y="2314072"/>
            <a:chExt cx="589241" cy="480921"/>
          </a:xfrm>
        </p:grpSpPr>
        <p:sp>
          <p:nvSpPr>
            <p:cNvPr id="60" name="SMARTInkShape-2264">
              <a:extLst>
                <a:ext uri="{FF2B5EF4-FFF2-40B4-BE49-F238E27FC236}">
                  <a16:creationId xmlns:a16="http://schemas.microsoft.com/office/drawing/2014/main" id="{A16A4B23-0CD9-194D-908C-16CF683C752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1455907" y="2314072"/>
              <a:ext cx="571123" cy="479269"/>
            </a:xfrm>
            <a:custGeom>
              <a:avLst/>
              <a:gdLst/>
              <a:ahLst/>
              <a:cxnLst/>
              <a:rect l="0" t="0" r="0" b="0"/>
              <a:pathLst>
                <a:path w="571123" h="479269">
                  <a:moveTo>
                    <a:pt x="8562" y="34436"/>
                  </a:moveTo>
                  <a:lnTo>
                    <a:pt x="8562" y="34436"/>
                  </a:lnTo>
                  <a:lnTo>
                    <a:pt x="0" y="42998"/>
                  </a:lnTo>
                  <a:lnTo>
                    <a:pt x="4482" y="43257"/>
                  </a:lnTo>
                  <a:lnTo>
                    <a:pt x="9394" y="40671"/>
                  </a:lnTo>
                  <a:lnTo>
                    <a:pt x="12093" y="38593"/>
                  </a:lnTo>
                  <a:lnTo>
                    <a:pt x="54304" y="30060"/>
                  </a:lnTo>
                  <a:lnTo>
                    <a:pt x="94290" y="26406"/>
                  </a:lnTo>
                  <a:lnTo>
                    <a:pt x="131292" y="25684"/>
                  </a:lnTo>
                  <a:lnTo>
                    <a:pt x="171265" y="25559"/>
                  </a:lnTo>
                  <a:lnTo>
                    <a:pt x="209236" y="22876"/>
                  </a:lnTo>
                  <a:lnTo>
                    <a:pt x="247276" y="15797"/>
                  </a:lnTo>
                  <a:lnTo>
                    <a:pt x="285667" y="10062"/>
                  </a:lnTo>
                  <a:lnTo>
                    <a:pt x="330068" y="6973"/>
                  </a:lnTo>
                  <a:lnTo>
                    <a:pt x="369944" y="0"/>
                  </a:lnTo>
                  <a:lnTo>
                    <a:pt x="406528" y="5954"/>
                  </a:lnTo>
                  <a:lnTo>
                    <a:pt x="450093" y="7312"/>
                  </a:lnTo>
                  <a:lnTo>
                    <a:pt x="492813" y="7617"/>
                  </a:lnTo>
                  <a:lnTo>
                    <a:pt x="528615" y="10289"/>
                  </a:lnTo>
                  <a:lnTo>
                    <a:pt x="548613" y="17359"/>
                  </a:lnTo>
                  <a:lnTo>
                    <a:pt x="556162" y="22878"/>
                  </a:lnTo>
                  <a:lnTo>
                    <a:pt x="559518" y="28637"/>
                  </a:lnTo>
                  <a:lnTo>
                    <a:pt x="562182" y="43212"/>
                  </a:lnTo>
                  <a:lnTo>
                    <a:pt x="557456" y="48060"/>
                  </a:lnTo>
                  <a:lnTo>
                    <a:pt x="555132" y="53059"/>
                  </a:lnTo>
                  <a:lnTo>
                    <a:pt x="553518" y="88666"/>
                  </a:lnTo>
                  <a:lnTo>
                    <a:pt x="553345" y="122823"/>
                  </a:lnTo>
                  <a:lnTo>
                    <a:pt x="554286" y="160946"/>
                  </a:lnTo>
                  <a:lnTo>
                    <a:pt x="560345" y="203697"/>
                  </a:lnTo>
                  <a:lnTo>
                    <a:pt x="562369" y="233686"/>
                  </a:lnTo>
                  <a:lnTo>
                    <a:pt x="568095" y="276476"/>
                  </a:lnTo>
                  <a:lnTo>
                    <a:pt x="570232" y="310873"/>
                  </a:lnTo>
                  <a:lnTo>
                    <a:pt x="570865" y="350610"/>
                  </a:lnTo>
                  <a:lnTo>
                    <a:pt x="571053" y="386967"/>
                  </a:lnTo>
                  <a:lnTo>
                    <a:pt x="571122" y="426178"/>
                  </a:lnTo>
                  <a:lnTo>
                    <a:pt x="570133" y="429542"/>
                  </a:lnTo>
                  <a:lnTo>
                    <a:pt x="568482" y="431785"/>
                  </a:lnTo>
                  <a:lnTo>
                    <a:pt x="566389" y="433281"/>
                  </a:lnTo>
                  <a:lnTo>
                    <a:pt x="564001" y="433285"/>
                  </a:lnTo>
                  <a:lnTo>
                    <a:pt x="558702" y="430645"/>
                  </a:lnTo>
                  <a:lnTo>
                    <a:pt x="550141" y="423580"/>
                  </a:lnTo>
                  <a:lnTo>
                    <a:pt x="541628" y="420709"/>
                  </a:lnTo>
                  <a:lnTo>
                    <a:pt x="506099" y="418715"/>
                  </a:lnTo>
                  <a:lnTo>
                    <a:pt x="468181" y="421118"/>
                  </a:lnTo>
                  <a:lnTo>
                    <a:pt x="439425" y="425498"/>
                  </a:lnTo>
                  <a:lnTo>
                    <a:pt x="404777" y="429441"/>
                  </a:lnTo>
                  <a:lnTo>
                    <a:pt x="366403" y="439663"/>
                  </a:lnTo>
                  <a:lnTo>
                    <a:pt x="330160" y="445100"/>
                  </a:lnTo>
                  <a:lnTo>
                    <a:pt x="294337" y="454699"/>
                  </a:lnTo>
                  <a:lnTo>
                    <a:pt x="264884" y="460583"/>
                  </a:lnTo>
                  <a:lnTo>
                    <a:pt x="224117" y="467312"/>
                  </a:lnTo>
                  <a:lnTo>
                    <a:pt x="184424" y="477203"/>
                  </a:lnTo>
                  <a:lnTo>
                    <a:pt x="155184" y="479268"/>
                  </a:lnTo>
                  <a:lnTo>
                    <a:pt x="119699" y="474894"/>
                  </a:lnTo>
                  <a:lnTo>
                    <a:pt x="84745" y="466336"/>
                  </a:lnTo>
                  <a:lnTo>
                    <a:pt x="26421" y="436272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265">
              <a:extLst>
                <a:ext uri="{FF2B5EF4-FFF2-40B4-BE49-F238E27FC236}">
                  <a16:creationId xmlns:a16="http://schemas.microsoft.com/office/drawing/2014/main" id="{88B7957E-9526-E244-A780-56A98098BAF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1437789" y="2367608"/>
              <a:ext cx="17741" cy="427385"/>
            </a:xfrm>
            <a:custGeom>
              <a:avLst/>
              <a:gdLst/>
              <a:ahLst/>
              <a:cxnLst/>
              <a:rect l="0" t="0" r="0" b="0"/>
              <a:pathLst>
                <a:path w="17741" h="427385">
                  <a:moveTo>
                    <a:pt x="8821" y="7689"/>
                  </a:moveTo>
                  <a:lnTo>
                    <a:pt x="8821" y="7689"/>
                  </a:lnTo>
                  <a:lnTo>
                    <a:pt x="8821" y="2948"/>
                  </a:lnTo>
                  <a:lnTo>
                    <a:pt x="7828" y="1552"/>
                  </a:lnTo>
                  <a:lnTo>
                    <a:pt x="6175" y="621"/>
                  </a:lnTo>
                  <a:lnTo>
                    <a:pt x="4080" y="0"/>
                  </a:lnTo>
                  <a:lnTo>
                    <a:pt x="2684" y="579"/>
                  </a:lnTo>
                  <a:lnTo>
                    <a:pt x="1753" y="1957"/>
                  </a:lnTo>
                  <a:lnTo>
                    <a:pt x="718" y="7126"/>
                  </a:lnTo>
                  <a:lnTo>
                    <a:pt x="0" y="46432"/>
                  </a:lnTo>
                  <a:lnTo>
                    <a:pt x="2585" y="75510"/>
                  </a:lnTo>
                  <a:lnTo>
                    <a:pt x="6973" y="117412"/>
                  </a:lnTo>
                  <a:lnTo>
                    <a:pt x="13196" y="158237"/>
                  </a:lnTo>
                  <a:lnTo>
                    <a:pt x="16401" y="190651"/>
                  </a:lnTo>
                  <a:lnTo>
                    <a:pt x="17350" y="234871"/>
                  </a:lnTo>
                  <a:lnTo>
                    <a:pt x="17572" y="265755"/>
                  </a:lnTo>
                  <a:lnTo>
                    <a:pt x="17697" y="303096"/>
                  </a:lnTo>
                  <a:lnTo>
                    <a:pt x="17740" y="342971"/>
                  </a:lnTo>
                  <a:lnTo>
                    <a:pt x="11611" y="380944"/>
                  </a:lnTo>
                  <a:lnTo>
                    <a:pt x="8821" y="427384"/>
                  </a:lnTo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522">
            <a:extLst>
              <a:ext uri="{FF2B5EF4-FFF2-40B4-BE49-F238E27FC236}">
                <a16:creationId xmlns:a16="http://schemas.microsoft.com/office/drawing/2014/main" id="{30C19E19-B39F-7D4B-9440-D23A3BEA91BA}"/>
              </a:ext>
            </a:extLst>
          </p:cNvPr>
          <p:cNvGrpSpPr/>
          <p:nvPr/>
        </p:nvGrpSpPr>
        <p:grpSpPr>
          <a:xfrm>
            <a:off x="4688086" y="1066850"/>
            <a:ext cx="3480554" cy="728951"/>
            <a:chOff x="4688086" y="876351"/>
            <a:chExt cx="3480554" cy="728951"/>
          </a:xfrm>
        </p:grpSpPr>
        <p:sp>
          <p:nvSpPr>
            <p:cNvPr id="63" name="SMARTInkShape-2181">
              <a:extLst>
                <a:ext uri="{FF2B5EF4-FFF2-40B4-BE49-F238E27FC236}">
                  <a16:creationId xmlns:a16="http://schemas.microsoft.com/office/drawing/2014/main" id="{E9F31825-A05B-DC4B-AF2C-877A98A527E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6286500" y="1259638"/>
              <a:ext cx="107156" cy="17308"/>
            </a:xfrm>
            <a:custGeom>
              <a:avLst/>
              <a:gdLst/>
              <a:ahLst/>
              <a:cxnLst/>
              <a:rect l="0" t="0" r="0" b="0"/>
              <a:pathLst>
                <a:path w="107156" h="17308">
                  <a:moveTo>
                    <a:pt x="0" y="8378"/>
                  </a:moveTo>
                  <a:lnTo>
                    <a:pt x="0" y="8378"/>
                  </a:lnTo>
                  <a:lnTo>
                    <a:pt x="9481" y="3637"/>
                  </a:lnTo>
                  <a:lnTo>
                    <a:pt x="48543" y="0"/>
                  </a:lnTo>
                  <a:lnTo>
                    <a:pt x="76229" y="2257"/>
                  </a:lnTo>
                  <a:lnTo>
                    <a:pt x="94355" y="9210"/>
                  </a:lnTo>
                  <a:lnTo>
                    <a:pt x="107155" y="17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2182">
              <a:extLst>
                <a:ext uri="{FF2B5EF4-FFF2-40B4-BE49-F238E27FC236}">
                  <a16:creationId xmlns:a16="http://schemas.microsoft.com/office/drawing/2014/main" id="{EF28F6BA-44D3-2147-8A05-D5BF7A374C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5857875" y="1348383"/>
              <a:ext cx="53579" cy="151806"/>
            </a:xfrm>
            <a:custGeom>
              <a:avLst/>
              <a:gdLst/>
              <a:ahLst/>
              <a:cxnLst/>
              <a:rect l="0" t="0" r="0" b="0"/>
              <a:pathLst>
                <a:path w="53579" h="151806">
                  <a:moveTo>
                    <a:pt x="53578" y="0"/>
                  </a:moveTo>
                  <a:lnTo>
                    <a:pt x="53578" y="0"/>
                  </a:lnTo>
                  <a:lnTo>
                    <a:pt x="53578" y="12429"/>
                  </a:lnTo>
                  <a:lnTo>
                    <a:pt x="33462" y="54669"/>
                  </a:lnTo>
                  <a:lnTo>
                    <a:pt x="17954" y="93948"/>
                  </a:lnTo>
                  <a:lnTo>
                    <a:pt x="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183">
              <a:extLst>
                <a:ext uri="{FF2B5EF4-FFF2-40B4-BE49-F238E27FC236}">
                  <a16:creationId xmlns:a16="http://schemas.microsoft.com/office/drawing/2014/main" id="{A8310D04-85C9-2446-801B-3EAAB260CDD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5599867" y="1210611"/>
              <a:ext cx="177642" cy="219180"/>
            </a:xfrm>
            <a:custGeom>
              <a:avLst/>
              <a:gdLst/>
              <a:ahLst/>
              <a:cxnLst/>
              <a:rect l="0" t="0" r="0" b="0"/>
              <a:pathLst>
                <a:path w="177642" h="219180">
                  <a:moveTo>
                    <a:pt x="79413" y="30616"/>
                  </a:moveTo>
                  <a:lnTo>
                    <a:pt x="79413" y="30616"/>
                  </a:lnTo>
                  <a:lnTo>
                    <a:pt x="79413" y="1063"/>
                  </a:lnTo>
                  <a:lnTo>
                    <a:pt x="77430" y="0"/>
                  </a:lnTo>
                  <a:lnTo>
                    <a:pt x="64037" y="3127"/>
                  </a:lnTo>
                  <a:lnTo>
                    <a:pt x="34195" y="41377"/>
                  </a:lnTo>
                  <a:lnTo>
                    <a:pt x="15324" y="78272"/>
                  </a:lnTo>
                  <a:lnTo>
                    <a:pt x="2262" y="109262"/>
                  </a:lnTo>
                  <a:lnTo>
                    <a:pt x="0" y="130978"/>
                  </a:lnTo>
                  <a:lnTo>
                    <a:pt x="2116" y="142359"/>
                  </a:lnTo>
                  <a:lnTo>
                    <a:pt x="4069" y="146783"/>
                  </a:lnTo>
                  <a:lnTo>
                    <a:pt x="8349" y="149732"/>
                  </a:lnTo>
                  <a:lnTo>
                    <a:pt x="21040" y="153010"/>
                  </a:lnTo>
                  <a:lnTo>
                    <a:pt x="44920" y="150114"/>
                  </a:lnTo>
                  <a:lnTo>
                    <a:pt x="56807" y="142926"/>
                  </a:lnTo>
                  <a:lnTo>
                    <a:pt x="61367" y="138232"/>
                  </a:lnTo>
                  <a:lnTo>
                    <a:pt x="72523" y="112662"/>
                  </a:lnTo>
                  <a:lnTo>
                    <a:pt x="73706" y="93870"/>
                  </a:lnTo>
                  <a:lnTo>
                    <a:pt x="70909" y="51550"/>
                  </a:lnTo>
                  <a:lnTo>
                    <a:pt x="70673" y="44881"/>
                  </a:lnTo>
                  <a:lnTo>
                    <a:pt x="70610" y="45086"/>
                  </a:lnTo>
                  <a:lnTo>
                    <a:pt x="70492" y="88296"/>
                  </a:lnTo>
                  <a:lnTo>
                    <a:pt x="70486" y="123774"/>
                  </a:lnTo>
                  <a:lnTo>
                    <a:pt x="72470" y="150402"/>
                  </a:lnTo>
                  <a:lnTo>
                    <a:pt x="87266" y="191897"/>
                  </a:lnTo>
                  <a:lnTo>
                    <a:pt x="90602" y="197668"/>
                  </a:lnTo>
                  <a:lnTo>
                    <a:pt x="114259" y="215271"/>
                  </a:lnTo>
                  <a:lnTo>
                    <a:pt x="135249" y="219179"/>
                  </a:lnTo>
                  <a:lnTo>
                    <a:pt x="154831" y="217609"/>
                  </a:lnTo>
                  <a:lnTo>
                    <a:pt x="177641" y="2092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184">
              <a:extLst>
                <a:ext uri="{FF2B5EF4-FFF2-40B4-BE49-F238E27FC236}">
                  <a16:creationId xmlns:a16="http://schemas.microsoft.com/office/drawing/2014/main" id="{2E95FEFD-9F3D-AA4B-965C-7FD8B6E672B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7841909" y="1000125"/>
              <a:ext cx="146712" cy="338648"/>
            </a:xfrm>
            <a:custGeom>
              <a:avLst/>
              <a:gdLst/>
              <a:ahLst/>
              <a:cxnLst/>
              <a:rect l="0" t="0" r="0" b="0"/>
              <a:pathLst>
                <a:path w="146712" h="338648">
                  <a:moveTo>
                    <a:pt x="34075" y="0"/>
                  </a:moveTo>
                  <a:lnTo>
                    <a:pt x="34075" y="0"/>
                  </a:lnTo>
                  <a:lnTo>
                    <a:pt x="33083" y="15250"/>
                  </a:lnTo>
                  <a:lnTo>
                    <a:pt x="26387" y="59151"/>
                  </a:lnTo>
                  <a:lnTo>
                    <a:pt x="29731" y="99646"/>
                  </a:lnTo>
                  <a:lnTo>
                    <a:pt x="24757" y="137917"/>
                  </a:lnTo>
                  <a:lnTo>
                    <a:pt x="17536" y="181934"/>
                  </a:lnTo>
                  <a:lnTo>
                    <a:pt x="3903" y="220036"/>
                  </a:lnTo>
                  <a:lnTo>
                    <a:pt x="2054" y="223089"/>
                  </a:lnTo>
                  <a:lnTo>
                    <a:pt x="822" y="224132"/>
                  </a:lnTo>
                  <a:lnTo>
                    <a:pt x="0" y="223836"/>
                  </a:lnTo>
                  <a:lnTo>
                    <a:pt x="444" y="222646"/>
                  </a:lnTo>
                  <a:lnTo>
                    <a:pt x="28437" y="178961"/>
                  </a:lnTo>
                  <a:lnTo>
                    <a:pt x="35869" y="169496"/>
                  </a:lnTo>
                  <a:lnTo>
                    <a:pt x="40232" y="167568"/>
                  </a:lnTo>
                  <a:lnTo>
                    <a:pt x="50371" y="168071"/>
                  </a:lnTo>
                  <a:lnTo>
                    <a:pt x="61493" y="174248"/>
                  </a:lnTo>
                  <a:lnTo>
                    <a:pt x="101060" y="205785"/>
                  </a:lnTo>
                  <a:lnTo>
                    <a:pt x="126938" y="242330"/>
                  </a:lnTo>
                  <a:lnTo>
                    <a:pt x="142398" y="267262"/>
                  </a:lnTo>
                  <a:lnTo>
                    <a:pt x="146711" y="281171"/>
                  </a:lnTo>
                  <a:lnTo>
                    <a:pt x="145876" y="287658"/>
                  </a:lnTo>
                  <a:lnTo>
                    <a:pt x="139658" y="300158"/>
                  </a:lnTo>
                  <a:lnTo>
                    <a:pt x="119497" y="323359"/>
                  </a:lnTo>
                  <a:lnTo>
                    <a:pt x="108090" y="331569"/>
                  </a:lnTo>
                  <a:lnTo>
                    <a:pt x="81031" y="337029"/>
                  </a:lnTo>
                  <a:lnTo>
                    <a:pt x="47878" y="338647"/>
                  </a:lnTo>
                  <a:lnTo>
                    <a:pt x="39308" y="335897"/>
                  </a:lnTo>
                  <a:lnTo>
                    <a:pt x="32603" y="331088"/>
                  </a:lnTo>
                  <a:lnTo>
                    <a:pt x="7286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2185">
              <a:extLst>
                <a:ext uri="{FF2B5EF4-FFF2-40B4-BE49-F238E27FC236}">
                  <a16:creationId xmlns:a16="http://schemas.microsoft.com/office/drawing/2014/main" id="{87AE2D62-99A9-E448-9A35-083873FFA8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5448350" y="1285875"/>
              <a:ext cx="105917" cy="31935"/>
            </a:xfrm>
            <a:custGeom>
              <a:avLst/>
              <a:gdLst/>
              <a:ahLst/>
              <a:cxnLst/>
              <a:rect l="0" t="0" r="0" b="0"/>
              <a:pathLst>
                <a:path w="105917" h="31935">
                  <a:moveTo>
                    <a:pt x="7689" y="26789"/>
                  </a:moveTo>
                  <a:lnTo>
                    <a:pt x="7689" y="26789"/>
                  </a:lnTo>
                  <a:lnTo>
                    <a:pt x="2949" y="31529"/>
                  </a:lnTo>
                  <a:lnTo>
                    <a:pt x="1551" y="31934"/>
                  </a:lnTo>
                  <a:lnTo>
                    <a:pt x="621" y="31211"/>
                  </a:lnTo>
                  <a:lnTo>
                    <a:pt x="0" y="29737"/>
                  </a:lnTo>
                  <a:lnTo>
                    <a:pt x="579" y="28754"/>
                  </a:lnTo>
                  <a:lnTo>
                    <a:pt x="3868" y="27663"/>
                  </a:lnTo>
                  <a:lnTo>
                    <a:pt x="43395" y="24258"/>
                  </a:lnTo>
                  <a:lnTo>
                    <a:pt x="86070" y="11573"/>
                  </a:lnTo>
                  <a:lnTo>
                    <a:pt x="1059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2186">
              <a:extLst>
                <a:ext uri="{FF2B5EF4-FFF2-40B4-BE49-F238E27FC236}">
                  <a16:creationId xmlns:a16="http://schemas.microsoft.com/office/drawing/2014/main" id="{B14DEC96-0ED6-AE41-9F50-7594BDDD02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6679406" y="876351"/>
              <a:ext cx="159363" cy="681174"/>
            </a:xfrm>
            <a:custGeom>
              <a:avLst/>
              <a:gdLst/>
              <a:ahLst/>
              <a:cxnLst/>
              <a:rect l="0" t="0" r="0" b="0"/>
              <a:pathLst>
                <a:path w="159363" h="681174">
                  <a:moveTo>
                    <a:pt x="44649" y="7688"/>
                  </a:moveTo>
                  <a:lnTo>
                    <a:pt x="44649" y="7688"/>
                  </a:lnTo>
                  <a:lnTo>
                    <a:pt x="72455" y="0"/>
                  </a:lnTo>
                  <a:lnTo>
                    <a:pt x="99200" y="6133"/>
                  </a:lnTo>
                  <a:lnTo>
                    <a:pt x="118469" y="15054"/>
                  </a:lnTo>
                  <a:lnTo>
                    <a:pt x="135754" y="29825"/>
                  </a:lnTo>
                  <a:lnTo>
                    <a:pt x="144010" y="41008"/>
                  </a:lnTo>
                  <a:lnTo>
                    <a:pt x="154236" y="67942"/>
                  </a:lnTo>
                  <a:lnTo>
                    <a:pt x="158809" y="105798"/>
                  </a:lnTo>
                  <a:lnTo>
                    <a:pt x="159362" y="149768"/>
                  </a:lnTo>
                  <a:lnTo>
                    <a:pt x="154485" y="183952"/>
                  </a:lnTo>
                  <a:lnTo>
                    <a:pt x="152599" y="219215"/>
                  </a:lnTo>
                  <a:lnTo>
                    <a:pt x="152041" y="254799"/>
                  </a:lnTo>
                  <a:lnTo>
                    <a:pt x="151875" y="291470"/>
                  </a:lnTo>
                  <a:lnTo>
                    <a:pt x="151825" y="332322"/>
                  </a:lnTo>
                  <a:lnTo>
                    <a:pt x="151811" y="369010"/>
                  </a:lnTo>
                  <a:lnTo>
                    <a:pt x="151806" y="411223"/>
                  </a:lnTo>
                  <a:lnTo>
                    <a:pt x="151806" y="445746"/>
                  </a:lnTo>
                  <a:lnTo>
                    <a:pt x="156546" y="488227"/>
                  </a:lnTo>
                  <a:lnTo>
                    <a:pt x="153771" y="527265"/>
                  </a:lnTo>
                  <a:lnTo>
                    <a:pt x="152388" y="564575"/>
                  </a:lnTo>
                  <a:lnTo>
                    <a:pt x="149274" y="604855"/>
                  </a:lnTo>
                  <a:lnTo>
                    <a:pt x="136589" y="648493"/>
                  </a:lnTo>
                  <a:lnTo>
                    <a:pt x="127596" y="666888"/>
                  </a:lnTo>
                  <a:lnTo>
                    <a:pt x="125170" y="673728"/>
                  </a:lnTo>
                  <a:lnTo>
                    <a:pt x="120785" y="680076"/>
                  </a:lnTo>
                  <a:lnTo>
                    <a:pt x="116242" y="681173"/>
                  </a:lnTo>
                  <a:lnTo>
                    <a:pt x="87564" y="675805"/>
                  </a:lnTo>
                  <a:lnTo>
                    <a:pt x="48496" y="665190"/>
                  </a:lnTo>
                  <a:lnTo>
                    <a:pt x="0" y="650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187">
              <a:extLst>
                <a:ext uri="{FF2B5EF4-FFF2-40B4-BE49-F238E27FC236}">
                  <a16:creationId xmlns:a16="http://schemas.microsoft.com/office/drawing/2014/main" id="{DDCAD21A-4EC0-2E47-9EA1-0D2B1E035F6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5241727" y="1203954"/>
              <a:ext cx="142876" cy="189078"/>
            </a:xfrm>
            <a:custGeom>
              <a:avLst/>
              <a:gdLst/>
              <a:ahLst/>
              <a:cxnLst/>
              <a:rect l="0" t="0" r="0" b="0"/>
              <a:pathLst>
                <a:path w="142876" h="189078">
                  <a:moveTo>
                    <a:pt x="0" y="144429"/>
                  </a:moveTo>
                  <a:lnTo>
                    <a:pt x="0" y="144429"/>
                  </a:lnTo>
                  <a:lnTo>
                    <a:pt x="37162" y="106274"/>
                  </a:lnTo>
                  <a:lnTo>
                    <a:pt x="60991" y="62699"/>
                  </a:lnTo>
                  <a:lnTo>
                    <a:pt x="66794" y="44605"/>
                  </a:lnTo>
                  <a:lnTo>
                    <a:pt x="69069" y="15081"/>
                  </a:lnTo>
                  <a:lnTo>
                    <a:pt x="66085" y="3266"/>
                  </a:lnTo>
                  <a:lnTo>
                    <a:pt x="62909" y="711"/>
                  </a:lnTo>
                  <a:lnTo>
                    <a:pt x="58806" y="0"/>
                  </a:lnTo>
                  <a:lnTo>
                    <a:pt x="54087" y="518"/>
                  </a:lnTo>
                  <a:lnTo>
                    <a:pt x="49948" y="2848"/>
                  </a:lnTo>
                  <a:lnTo>
                    <a:pt x="42705" y="10728"/>
                  </a:lnTo>
                  <a:lnTo>
                    <a:pt x="38824" y="20845"/>
                  </a:lnTo>
                  <a:lnTo>
                    <a:pt x="37789" y="26321"/>
                  </a:lnTo>
                  <a:lnTo>
                    <a:pt x="39284" y="37697"/>
                  </a:lnTo>
                  <a:lnTo>
                    <a:pt x="41072" y="43508"/>
                  </a:lnTo>
                  <a:lnTo>
                    <a:pt x="48350" y="52612"/>
                  </a:lnTo>
                  <a:lnTo>
                    <a:pt x="91254" y="84501"/>
                  </a:lnTo>
                  <a:lnTo>
                    <a:pt x="96555" y="89594"/>
                  </a:lnTo>
                  <a:lnTo>
                    <a:pt x="115473" y="132002"/>
                  </a:lnTo>
                  <a:lnTo>
                    <a:pt x="122188" y="152322"/>
                  </a:lnTo>
                  <a:lnTo>
                    <a:pt x="126823" y="170911"/>
                  </a:lnTo>
                  <a:lnTo>
                    <a:pt x="131772" y="181003"/>
                  </a:lnTo>
                  <a:lnTo>
                    <a:pt x="142875" y="189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188">
              <a:extLst>
                <a:ext uri="{FF2B5EF4-FFF2-40B4-BE49-F238E27FC236}">
                  <a16:creationId xmlns:a16="http://schemas.microsoft.com/office/drawing/2014/main" id="{417E4DBB-9D9B-AA4F-9A62-7A941B284E6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5022515" y="975054"/>
              <a:ext cx="103127" cy="558012"/>
            </a:xfrm>
            <a:custGeom>
              <a:avLst/>
              <a:gdLst/>
              <a:ahLst/>
              <a:cxnLst/>
              <a:rect l="0" t="0" r="0" b="0"/>
              <a:pathLst>
                <a:path w="103127" h="558012">
                  <a:moveTo>
                    <a:pt x="85265" y="25071"/>
                  </a:moveTo>
                  <a:lnTo>
                    <a:pt x="85265" y="25071"/>
                  </a:lnTo>
                  <a:lnTo>
                    <a:pt x="85265" y="20330"/>
                  </a:lnTo>
                  <a:lnTo>
                    <a:pt x="82621" y="15357"/>
                  </a:lnTo>
                  <a:lnTo>
                    <a:pt x="72838" y="4080"/>
                  </a:lnTo>
                  <a:lnTo>
                    <a:pt x="64529" y="859"/>
                  </a:lnTo>
                  <a:lnTo>
                    <a:pt x="59534" y="0"/>
                  </a:lnTo>
                  <a:lnTo>
                    <a:pt x="56206" y="419"/>
                  </a:lnTo>
                  <a:lnTo>
                    <a:pt x="53986" y="1691"/>
                  </a:lnTo>
                  <a:lnTo>
                    <a:pt x="52507" y="3531"/>
                  </a:lnTo>
                  <a:lnTo>
                    <a:pt x="50863" y="8222"/>
                  </a:lnTo>
                  <a:lnTo>
                    <a:pt x="42595" y="51655"/>
                  </a:lnTo>
                  <a:lnTo>
                    <a:pt x="38558" y="83880"/>
                  </a:lnTo>
                  <a:lnTo>
                    <a:pt x="28305" y="124992"/>
                  </a:lnTo>
                  <a:lnTo>
                    <a:pt x="24402" y="164810"/>
                  </a:lnTo>
                  <a:lnTo>
                    <a:pt x="23489" y="207893"/>
                  </a:lnTo>
                  <a:lnTo>
                    <a:pt x="23246" y="233273"/>
                  </a:lnTo>
                  <a:lnTo>
                    <a:pt x="20329" y="269410"/>
                  </a:lnTo>
                  <a:lnTo>
                    <a:pt x="15753" y="306489"/>
                  </a:lnTo>
                  <a:lnTo>
                    <a:pt x="14400" y="346910"/>
                  </a:lnTo>
                  <a:lnTo>
                    <a:pt x="14081" y="381431"/>
                  </a:lnTo>
                  <a:lnTo>
                    <a:pt x="13904" y="425780"/>
                  </a:lnTo>
                  <a:lnTo>
                    <a:pt x="13844" y="465343"/>
                  </a:lnTo>
                  <a:lnTo>
                    <a:pt x="9091" y="506047"/>
                  </a:lnTo>
                  <a:lnTo>
                    <a:pt x="2805" y="546469"/>
                  </a:lnTo>
                  <a:lnTo>
                    <a:pt x="526" y="551264"/>
                  </a:lnTo>
                  <a:lnTo>
                    <a:pt x="0" y="554460"/>
                  </a:lnTo>
                  <a:lnTo>
                    <a:pt x="640" y="556591"/>
                  </a:lnTo>
                  <a:lnTo>
                    <a:pt x="2060" y="558011"/>
                  </a:lnTo>
                  <a:lnTo>
                    <a:pt x="4991" y="557966"/>
                  </a:lnTo>
                  <a:lnTo>
                    <a:pt x="13539" y="555270"/>
                  </a:lnTo>
                  <a:lnTo>
                    <a:pt x="57826" y="528785"/>
                  </a:lnTo>
                  <a:lnTo>
                    <a:pt x="103126" y="489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189">
              <a:extLst>
                <a:ext uri="{FF2B5EF4-FFF2-40B4-BE49-F238E27FC236}">
                  <a16:creationId xmlns:a16="http://schemas.microsoft.com/office/drawing/2014/main" id="{B9B4BD8D-259C-1C4B-9546-9B6E2AC5E2D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4792249" y="1251397"/>
              <a:ext cx="74432" cy="175214"/>
            </a:xfrm>
            <a:custGeom>
              <a:avLst/>
              <a:gdLst/>
              <a:ahLst/>
              <a:cxnLst/>
              <a:rect l="0" t="0" r="0" b="0"/>
              <a:pathLst>
                <a:path w="74432" h="175214">
                  <a:moveTo>
                    <a:pt x="56571" y="7689"/>
                  </a:moveTo>
                  <a:lnTo>
                    <a:pt x="56571" y="7689"/>
                  </a:lnTo>
                  <a:lnTo>
                    <a:pt x="56571" y="0"/>
                  </a:lnTo>
                  <a:lnTo>
                    <a:pt x="42350" y="8608"/>
                  </a:lnTo>
                  <a:lnTo>
                    <a:pt x="35368" y="15704"/>
                  </a:lnTo>
                  <a:lnTo>
                    <a:pt x="23389" y="31381"/>
                  </a:lnTo>
                  <a:lnTo>
                    <a:pt x="8888" y="46368"/>
                  </a:lnTo>
                  <a:lnTo>
                    <a:pt x="0" y="69531"/>
                  </a:lnTo>
                  <a:lnTo>
                    <a:pt x="563" y="106269"/>
                  </a:lnTo>
                  <a:lnTo>
                    <a:pt x="7013" y="139093"/>
                  </a:lnTo>
                  <a:lnTo>
                    <a:pt x="15033" y="153073"/>
                  </a:lnTo>
                  <a:lnTo>
                    <a:pt x="30704" y="166521"/>
                  </a:lnTo>
                  <a:lnTo>
                    <a:pt x="42098" y="172539"/>
                  </a:lnTo>
                  <a:lnTo>
                    <a:pt x="53777" y="175213"/>
                  </a:lnTo>
                  <a:lnTo>
                    <a:pt x="58677" y="173942"/>
                  </a:lnTo>
                  <a:lnTo>
                    <a:pt x="74431" y="159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190">
              <a:extLst>
                <a:ext uri="{FF2B5EF4-FFF2-40B4-BE49-F238E27FC236}">
                  <a16:creationId xmlns:a16="http://schemas.microsoft.com/office/drawing/2014/main" id="{4AAD7D33-CD27-2542-8F57-E946000B21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4688086" y="1268016"/>
              <a:ext cx="110355" cy="203057"/>
            </a:xfrm>
            <a:custGeom>
              <a:avLst/>
              <a:gdLst/>
              <a:ahLst/>
              <a:cxnLst/>
              <a:rect l="0" t="0" r="0" b="0"/>
              <a:pathLst>
                <a:path w="110355" h="203057">
                  <a:moveTo>
                    <a:pt x="0" y="0"/>
                  </a:moveTo>
                  <a:lnTo>
                    <a:pt x="0" y="0"/>
                  </a:lnTo>
                  <a:lnTo>
                    <a:pt x="40363" y="992"/>
                  </a:lnTo>
                  <a:lnTo>
                    <a:pt x="63884" y="8121"/>
                  </a:lnTo>
                  <a:lnTo>
                    <a:pt x="87720" y="22360"/>
                  </a:lnTo>
                  <a:lnTo>
                    <a:pt x="97857" y="33419"/>
                  </a:lnTo>
                  <a:lnTo>
                    <a:pt x="109141" y="55542"/>
                  </a:lnTo>
                  <a:lnTo>
                    <a:pt x="110354" y="72310"/>
                  </a:lnTo>
                  <a:lnTo>
                    <a:pt x="105593" y="103927"/>
                  </a:lnTo>
                  <a:lnTo>
                    <a:pt x="82354" y="143625"/>
                  </a:lnTo>
                  <a:lnTo>
                    <a:pt x="47538" y="184090"/>
                  </a:lnTo>
                  <a:lnTo>
                    <a:pt x="34480" y="197530"/>
                  </a:lnTo>
                  <a:lnTo>
                    <a:pt x="24915" y="201892"/>
                  </a:lnTo>
                  <a:lnTo>
                    <a:pt x="19587" y="203056"/>
                  </a:lnTo>
                  <a:lnTo>
                    <a:pt x="17027" y="202839"/>
                  </a:lnTo>
                  <a:lnTo>
                    <a:pt x="17859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191">
              <a:extLst>
                <a:ext uri="{FF2B5EF4-FFF2-40B4-BE49-F238E27FC236}">
                  <a16:creationId xmlns:a16="http://schemas.microsoft.com/office/drawing/2014/main" id="{0212391C-7BBE-7741-AAAE-B68D321A7A2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7009805" y="1196578"/>
              <a:ext cx="199199" cy="221467"/>
            </a:xfrm>
            <a:custGeom>
              <a:avLst/>
              <a:gdLst/>
              <a:ahLst/>
              <a:cxnLst/>
              <a:rect l="0" t="0" r="0" b="0"/>
              <a:pathLst>
                <a:path w="199199" h="22146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7" y="2646"/>
                  </a:lnTo>
                  <a:lnTo>
                    <a:pt x="15834" y="47233"/>
                  </a:lnTo>
                  <a:lnTo>
                    <a:pt x="17459" y="88043"/>
                  </a:lnTo>
                  <a:lnTo>
                    <a:pt x="17740" y="129936"/>
                  </a:lnTo>
                  <a:lnTo>
                    <a:pt x="17823" y="170571"/>
                  </a:lnTo>
                  <a:lnTo>
                    <a:pt x="12707" y="209751"/>
                  </a:lnTo>
                  <a:lnTo>
                    <a:pt x="13433" y="214248"/>
                  </a:lnTo>
                  <a:lnTo>
                    <a:pt x="16985" y="221466"/>
                  </a:lnTo>
                  <a:lnTo>
                    <a:pt x="19671" y="200512"/>
                  </a:lnTo>
                  <a:lnTo>
                    <a:pt x="33213" y="157276"/>
                  </a:lnTo>
                  <a:lnTo>
                    <a:pt x="45102" y="118276"/>
                  </a:lnTo>
                  <a:lnTo>
                    <a:pt x="56644" y="92706"/>
                  </a:lnTo>
                  <a:lnTo>
                    <a:pt x="59591" y="89586"/>
                  </a:lnTo>
                  <a:lnTo>
                    <a:pt x="62547" y="88497"/>
                  </a:lnTo>
                  <a:lnTo>
                    <a:pt x="65510" y="88764"/>
                  </a:lnTo>
                  <a:lnTo>
                    <a:pt x="67486" y="90926"/>
                  </a:lnTo>
                  <a:lnTo>
                    <a:pt x="78971" y="134213"/>
                  </a:lnTo>
                  <a:lnTo>
                    <a:pt x="93357" y="160567"/>
                  </a:lnTo>
                  <a:lnTo>
                    <a:pt x="118989" y="190261"/>
                  </a:lnTo>
                  <a:lnTo>
                    <a:pt x="127628" y="193701"/>
                  </a:lnTo>
                  <a:lnTo>
                    <a:pt x="144603" y="195910"/>
                  </a:lnTo>
                  <a:lnTo>
                    <a:pt x="163892" y="186811"/>
                  </a:lnTo>
                  <a:lnTo>
                    <a:pt x="183718" y="162067"/>
                  </a:lnTo>
                  <a:lnTo>
                    <a:pt x="197420" y="129600"/>
                  </a:lnTo>
                  <a:lnTo>
                    <a:pt x="199198" y="109194"/>
                  </a:lnTo>
                  <a:lnTo>
                    <a:pt x="196681" y="92187"/>
                  </a:lnTo>
                  <a:lnTo>
                    <a:pt x="169664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192">
              <a:extLst>
                <a:ext uri="{FF2B5EF4-FFF2-40B4-BE49-F238E27FC236}">
                  <a16:creationId xmlns:a16="http://schemas.microsoft.com/office/drawing/2014/main" id="{A299E07E-9811-924D-9483-A5EADB85654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6056765" y="1147103"/>
              <a:ext cx="131509" cy="244066"/>
            </a:xfrm>
            <a:custGeom>
              <a:avLst/>
              <a:gdLst/>
              <a:ahLst/>
              <a:cxnLst/>
              <a:rect l="0" t="0" r="0" b="0"/>
              <a:pathLst>
                <a:path w="131509" h="244066">
                  <a:moveTo>
                    <a:pt x="113649" y="22686"/>
                  </a:moveTo>
                  <a:lnTo>
                    <a:pt x="113649" y="22686"/>
                  </a:lnTo>
                  <a:lnTo>
                    <a:pt x="113649" y="17946"/>
                  </a:lnTo>
                  <a:lnTo>
                    <a:pt x="111003" y="12972"/>
                  </a:lnTo>
                  <a:lnTo>
                    <a:pt x="100346" y="563"/>
                  </a:lnTo>
                  <a:lnTo>
                    <a:pt x="96843" y="0"/>
                  </a:lnTo>
                  <a:lnTo>
                    <a:pt x="87659" y="2020"/>
                  </a:lnTo>
                  <a:lnTo>
                    <a:pt x="62430" y="21238"/>
                  </a:lnTo>
                  <a:lnTo>
                    <a:pt x="35351" y="50132"/>
                  </a:lnTo>
                  <a:lnTo>
                    <a:pt x="12535" y="93585"/>
                  </a:lnTo>
                  <a:lnTo>
                    <a:pt x="814" y="133962"/>
                  </a:lnTo>
                  <a:lnTo>
                    <a:pt x="0" y="150525"/>
                  </a:lnTo>
                  <a:lnTo>
                    <a:pt x="6113" y="181170"/>
                  </a:lnTo>
                  <a:lnTo>
                    <a:pt x="20050" y="207558"/>
                  </a:lnTo>
                  <a:lnTo>
                    <a:pt x="36748" y="222543"/>
                  </a:lnTo>
                  <a:lnTo>
                    <a:pt x="70829" y="239639"/>
                  </a:lnTo>
                  <a:lnTo>
                    <a:pt x="91591" y="244065"/>
                  </a:lnTo>
                  <a:lnTo>
                    <a:pt x="104176" y="242454"/>
                  </a:lnTo>
                  <a:lnTo>
                    <a:pt x="110311" y="240636"/>
                  </a:lnTo>
                  <a:lnTo>
                    <a:pt x="119772" y="233323"/>
                  </a:lnTo>
                  <a:lnTo>
                    <a:pt x="131508" y="219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SMARTInkShape-2193">
              <a:extLst>
                <a:ext uri="{FF2B5EF4-FFF2-40B4-BE49-F238E27FC236}">
                  <a16:creationId xmlns:a16="http://schemas.microsoft.com/office/drawing/2014/main" id="{DAEEA5D0-7875-B741-8E91-C153E58B85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6501193" y="1071563"/>
              <a:ext cx="138969" cy="348258"/>
            </a:xfrm>
            <a:custGeom>
              <a:avLst/>
              <a:gdLst/>
              <a:ahLst/>
              <a:cxnLst/>
              <a:rect l="0" t="0" r="0" b="0"/>
              <a:pathLst>
                <a:path w="138969" h="348258">
                  <a:moveTo>
                    <a:pt x="35338" y="0"/>
                  </a:moveTo>
                  <a:lnTo>
                    <a:pt x="35338" y="0"/>
                  </a:lnTo>
                  <a:lnTo>
                    <a:pt x="36330" y="15250"/>
                  </a:lnTo>
                  <a:lnTo>
                    <a:pt x="42406" y="51188"/>
                  </a:lnTo>
                  <a:lnTo>
                    <a:pt x="43716" y="91234"/>
                  </a:lnTo>
                  <a:lnTo>
                    <a:pt x="41458" y="129227"/>
                  </a:lnTo>
                  <a:lnTo>
                    <a:pt x="34506" y="167274"/>
                  </a:lnTo>
                  <a:lnTo>
                    <a:pt x="28808" y="205666"/>
                  </a:lnTo>
                  <a:lnTo>
                    <a:pt x="24474" y="229610"/>
                  </a:lnTo>
                  <a:lnTo>
                    <a:pt x="9650" y="272567"/>
                  </a:lnTo>
                  <a:lnTo>
                    <a:pt x="9038" y="279229"/>
                  </a:lnTo>
                  <a:lnTo>
                    <a:pt x="6120" y="285497"/>
                  </a:lnTo>
                  <a:lnTo>
                    <a:pt x="0" y="294142"/>
                  </a:lnTo>
                  <a:lnTo>
                    <a:pt x="4473" y="289779"/>
                  </a:lnTo>
                  <a:lnTo>
                    <a:pt x="6737" y="282249"/>
                  </a:lnTo>
                  <a:lnTo>
                    <a:pt x="15457" y="242656"/>
                  </a:lnTo>
                  <a:lnTo>
                    <a:pt x="21820" y="212855"/>
                  </a:lnTo>
                  <a:lnTo>
                    <a:pt x="29789" y="196572"/>
                  </a:lnTo>
                  <a:lnTo>
                    <a:pt x="43175" y="185464"/>
                  </a:lnTo>
                  <a:lnTo>
                    <a:pt x="48500" y="184166"/>
                  </a:lnTo>
                  <a:lnTo>
                    <a:pt x="59709" y="185369"/>
                  </a:lnTo>
                  <a:lnTo>
                    <a:pt x="94918" y="207451"/>
                  </a:lnTo>
                  <a:lnTo>
                    <a:pt x="124641" y="242550"/>
                  </a:lnTo>
                  <a:lnTo>
                    <a:pt x="134559" y="260596"/>
                  </a:lnTo>
                  <a:lnTo>
                    <a:pt x="138968" y="281846"/>
                  </a:lnTo>
                  <a:lnTo>
                    <a:pt x="138281" y="299228"/>
                  </a:lnTo>
                  <a:lnTo>
                    <a:pt x="133676" y="313568"/>
                  </a:lnTo>
                  <a:lnTo>
                    <a:pt x="125015" y="326556"/>
                  </a:lnTo>
                  <a:lnTo>
                    <a:pt x="108983" y="340284"/>
                  </a:lnTo>
                  <a:lnTo>
                    <a:pt x="82184" y="345895"/>
                  </a:lnTo>
                  <a:lnTo>
                    <a:pt x="44702" y="347791"/>
                  </a:lnTo>
                  <a:lnTo>
                    <a:pt x="8549" y="348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6" name="SMARTInkShape-2194">
              <a:extLst>
                <a:ext uri="{FF2B5EF4-FFF2-40B4-BE49-F238E27FC236}">
                  <a16:creationId xmlns:a16="http://schemas.microsoft.com/office/drawing/2014/main" id="{CD58009E-F9BB-9A49-8118-545FE76D1C6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7332656" y="937835"/>
              <a:ext cx="168283" cy="564650"/>
            </a:xfrm>
            <a:custGeom>
              <a:avLst/>
              <a:gdLst/>
              <a:ahLst/>
              <a:cxnLst/>
              <a:rect l="0" t="0" r="0" b="0"/>
              <a:pathLst>
                <a:path w="168283" h="564650">
                  <a:moveTo>
                    <a:pt x="96844" y="17642"/>
                  </a:moveTo>
                  <a:lnTo>
                    <a:pt x="96844" y="17642"/>
                  </a:lnTo>
                  <a:lnTo>
                    <a:pt x="113968" y="518"/>
                  </a:lnTo>
                  <a:lnTo>
                    <a:pt x="111731" y="109"/>
                  </a:lnTo>
                  <a:lnTo>
                    <a:pt x="109745" y="0"/>
                  </a:lnTo>
                  <a:lnTo>
                    <a:pt x="82448" y="16592"/>
                  </a:lnTo>
                  <a:lnTo>
                    <a:pt x="74570" y="24121"/>
                  </a:lnTo>
                  <a:lnTo>
                    <a:pt x="61429" y="47768"/>
                  </a:lnTo>
                  <a:lnTo>
                    <a:pt x="45939" y="84166"/>
                  </a:lnTo>
                  <a:lnTo>
                    <a:pt x="39054" y="121402"/>
                  </a:lnTo>
                  <a:lnTo>
                    <a:pt x="35734" y="164802"/>
                  </a:lnTo>
                  <a:lnTo>
                    <a:pt x="34957" y="195494"/>
                  </a:lnTo>
                  <a:lnTo>
                    <a:pt x="34612" y="226664"/>
                  </a:lnTo>
                  <a:lnTo>
                    <a:pt x="34459" y="260361"/>
                  </a:lnTo>
                  <a:lnTo>
                    <a:pt x="29632" y="298579"/>
                  </a:lnTo>
                  <a:lnTo>
                    <a:pt x="26658" y="333495"/>
                  </a:lnTo>
                  <a:lnTo>
                    <a:pt x="25654" y="374712"/>
                  </a:lnTo>
                  <a:lnTo>
                    <a:pt x="22809" y="417396"/>
                  </a:lnTo>
                  <a:lnTo>
                    <a:pt x="12987" y="454785"/>
                  </a:lnTo>
                  <a:lnTo>
                    <a:pt x="9159" y="491344"/>
                  </a:lnTo>
                  <a:lnTo>
                    <a:pt x="1728" y="532892"/>
                  </a:lnTo>
                  <a:lnTo>
                    <a:pt x="0" y="547936"/>
                  </a:lnTo>
                  <a:lnTo>
                    <a:pt x="1523" y="553734"/>
                  </a:lnTo>
                  <a:lnTo>
                    <a:pt x="8508" y="562821"/>
                  </a:lnTo>
                  <a:lnTo>
                    <a:pt x="14141" y="564649"/>
                  </a:lnTo>
                  <a:lnTo>
                    <a:pt x="28337" y="564035"/>
                  </a:lnTo>
                  <a:lnTo>
                    <a:pt x="66849" y="543282"/>
                  </a:lnTo>
                  <a:lnTo>
                    <a:pt x="103560" y="524925"/>
                  </a:lnTo>
                  <a:lnTo>
                    <a:pt x="168282" y="481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195">
              <a:extLst>
                <a:ext uri="{FF2B5EF4-FFF2-40B4-BE49-F238E27FC236}">
                  <a16:creationId xmlns:a16="http://schemas.microsoft.com/office/drawing/2014/main" id="{CD68C5DE-E6F8-5747-84E3-4BA18ECA251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7503240" y="1207594"/>
              <a:ext cx="131644" cy="167579"/>
            </a:xfrm>
            <a:custGeom>
              <a:avLst/>
              <a:gdLst/>
              <a:ahLst/>
              <a:cxnLst/>
              <a:rect l="0" t="0" r="0" b="0"/>
              <a:pathLst>
                <a:path w="131644" h="167579">
                  <a:moveTo>
                    <a:pt x="95924" y="33633"/>
                  </a:moveTo>
                  <a:lnTo>
                    <a:pt x="95924" y="33633"/>
                  </a:lnTo>
                  <a:lnTo>
                    <a:pt x="95924" y="28892"/>
                  </a:lnTo>
                  <a:lnTo>
                    <a:pt x="78727" y="2607"/>
                  </a:lnTo>
                  <a:lnTo>
                    <a:pt x="74060" y="0"/>
                  </a:lnTo>
                  <a:lnTo>
                    <a:pt x="56373" y="3272"/>
                  </a:lnTo>
                  <a:lnTo>
                    <a:pt x="43289" y="13194"/>
                  </a:lnTo>
                  <a:lnTo>
                    <a:pt x="18719" y="48557"/>
                  </a:lnTo>
                  <a:lnTo>
                    <a:pt x="2879" y="91776"/>
                  </a:lnTo>
                  <a:lnTo>
                    <a:pt x="0" y="107760"/>
                  </a:lnTo>
                  <a:lnTo>
                    <a:pt x="1217" y="114801"/>
                  </a:lnTo>
                  <a:lnTo>
                    <a:pt x="7861" y="127916"/>
                  </a:lnTo>
                  <a:lnTo>
                    <a:pt x="20074" y="137713"/>
                  </a:lnTo>
                  <a:lnTo>
                    <a:pt x="38393" y="146161"/>
                  </a:lnTo>
                  <a:lnTo>
                    <a:pt x="42687" y="147347"/>
                  </a:lnTo>
                  <a:lnTo>
                    <a:pt x="55396" y="143373"/>
                  </a:lnTo>
                  <a:lnTo>
                    <a:pt x="78327" y="129393"/>
                  </a:lnTo>
                  <a:lnTo>
                    <a:pt x="98662" y="103380"/>
                  </a:lnTo>
                  <a:lnTo>
                    <a:pt x="99734" y="98982"/>
                  </a:lnTo>
                  <a:lnTo>
                    <a:pt x="99617" y="75020"/>
                  </a:lnTo>
                  <a:lnTo>
                    <a:pt x="103819" y="37178"/>
                  </a:lnTo>
                  <a:lnTo>
                    <a:pt x="104793" y="1814"/>
                  </a:lnTo>
                  <a:lnTo>
                    <a:pt x="103856" y="27658"/>
                  </a:lnTo>
                  <a:lnTo>
                    <a:pt x="97164" y="65000"/>
                  </a:lnTo>
                  <a:lnTo>
                    <a:pt x="103298" y="104174"/>
                  </a:lnTo>
                  <a:lnTo>
                    <a:pt x="114064" y="142192"/>
                  </a:lnTo>
                  <a:lnTo>
                    <a:pt x="131643" y="167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196">
              <a:extLst>
                <a:ext uri="{FF2B5EF4-FFF2-40B4-BE49-F238E27FC236}">
                  <a16:creationId xmlns:a16="http://schemas.microsoft.com/office/drawing/2014/main" id="{7DC322F6-1807-9049-8E81-85739B145AF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7679531" y="1276945"/>
              <a:ext cx="62509" cy="125017"/>
            </a:xfrm>
            <a:custGeom>
              <a:avLst/>
              <a:gdLst/>
              <a:ahLst/>
              <a:cxnLst/>
              <a:rect l="0" t="0" r="0" b="0"/>
              <a:pathLst>
                <a:path w="62509" h="125017">
                  <a:moveTo>
                    <a:pt x="62508" y="0"/>
                  </a:moveTo>
                  <a:lnTo>
                    <a:pt x="62508" y="0"/>
                  </a:lnTo>
                  <a:lnTo>
                    <a:pt x="57767" y="0"/>
                  </a:lnTo>
                  <a:lnTo>
                    <a:pt x="56371" y="992"/>
                  </a:lnTo>
                  <a:lnTo>
                    <a:pt x="55440" y="2646"/>
                  </a:lnTo>
                  <a:lnTo>
                    <a:pt x="54130" y="12360"/>
                  </a:lnTo>
                  <a:lnTo>
                    <a:pt x="53947" y="17170"/>
                  </a:lnTo>
                  <a:lnTo>
                    <a:pt x="33494" y="58491"/>
                  </a:lnTo>
                  <a:lnTo>
                    <a:pt x="10890" y="98874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197">
              <a:extLst>
                <a:ext uri="{FF2B5EF4-FFF2-40B4-BE49-F238E27FC236}">
                  <a16:creationId xmlns:a16="http://schemas.microsoft.com/office/drawing/2014/main" id="{713B547C-9BE7-D146-BAA3-5E2C9BFEDA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7956352" y="910828"/>
              <a:ext cx="212288" cy="694474"/>
            </a:xfrm>
            <a:custGeom>
              <a:avLst/>
              <a:gdLst/>
              <a:ahLst/>
              <a:cxnLst/>
              <a:rect l="0" t="0" r="0" b="0"/>
              <a:pathLst>
                <a:path w="212288" h="694474">
                  <a:moveTo>
                    <a:pt x="98226" y="0"/>
                  </a:moveTo>
                  <a:lnTo>
                    <a:pt x="98226" y="0"/>
                  </a:lnTo>
                  <a:lnTo>
                    <a:pt x="140962" y="992"/>
                  </a:lnTo>
                  <a:lnTo>
                    <a:pt x="155585" y="4741"/>
                  </a:lnTo>
                  <a:lnTo>
                    <a:pt x="166051" y="12360"/>
                  </a:lnTo>
                  <a:lnTo>
                    <a:pt x="174011" y="23353"/>
                  </a:lnTo>
                  <a:lnTo>
                    <a:pt x="183078" y="45284"/>
                  </a:lnTo>
                  <a:lnTo>
                    <a:pt x="189291" y="78913"/>
                  </a:lnTo>
                  <a:lnTo>
                    <a:pt x="194330" y="115655"/>
                  </a:lnTo>
                  <a:lnTo>
                    <a:pt x="195823" y="151677"/>
                  </a:lnTo>
                  <a:lnTo>
                    <a:pt x="196267" y="187486"/>
                  </a:lnTo>
                  <a:lnTo>
                    <a:pt x="196398" y="223231"/>
                  </a:lnTo>
                  <a:lnTo>
                    <a:pt x="196436" y="261604"/>
                  </a:lnTo>
                  <a:lnTo>
                    <a:pt x="196447" y="304392"/>
                  </a:lnTo>
                  <a:lnTo>
                    <a:pt x="196451" y="348490"/>
                  </a:lnTo>
                  <a:lnTo>
                    <a:pt x="196453" y="390329"/>
                  </a:lnTo>
                  <a:lnTo>
                    <a:pt x="196453" y="430507"/>
                  </a:lnTo>
                  <a:lnTo>
                    <a:pt x="196453" y="471185"/>
                  </a:lnTo>
                  <a:lnTo>
                    <a:pt x="199098" y="508374"/>
                  </a:lnTo>
                  <a:lnTo>
                    <a:pt x="203520" y="544528"/>
                  </a:lnTo>
                  <a:lnTo>
                    <a:pt x="207476" y="580375"/>
                  </a:lnTo>
                  <a:lnTo>
                    <a:pt x="212287" y="618778"/>
                  </a:lnTo>
                  <a:lnTo>
                    <a:pt x="211066" y="653639"/>
                  </a:lnTo>
                  <a:lnTo>
                    <a:pt x="209171" y="661978"/>
                  </a:lnTo>
                  <a:lnTo>
                    <a:pt x="201775" y="673890"/>
                  </a:lnTo>
                  <a:lnTo>
                    <a:pt x="197024" y="678455"/>
                  </a:lnTo>
                  <a:lnTo>
                    <a:pt x="166636" y="689621"/>
                  </a:lnTo>
                  <a:lnTo>
                    <a:pt x="135694" y="694473"/>
                  </a:lnTo>
                  <a:lnTo>
                    <a:pt x="98193" y="691170"/>
                  </a:lnTo>
                  <a:lnTo>
                    <a:pt x="55663" y="688648"/>
                  </a:lnTo>
                  <a:lnTo>
                    <a:pt x="14081" y="681659"/>
                  </a:lnTo>
                  <a:lnTo>
                    <a:pt x="0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6" name="SMARTInkShape-Group519">
            <a:extLst>
              <a:ext uri="{FF2B5EF4-FFF2-40B4-BE49-F238E27FC236}">
                <a16:creationId xmlns:a16="http://schemas.microsoft.com/office/drawing/2014/main" id="{9F55A7A4-9CFC-CB4A-B1E8-0204E4101F62}"/>
              </a:ext>
            </a:extLst>
          </p:cNvPr>
          <p:cNvGrpSpPr/>
          <p:nvPr/>
        </p:nvGrpSpPr>
        <p:grpSpPr>
          <a:xfrm>
            <a:off x="2536031" y="1521022"/>
            <a:ext cx="205384" cy="178595"/>
            <a:chOff x="2536031" y="1330523"/>
            <a:chExt cx="205384" cy="178595"/>
          </a:xfrm>
        </p:grpSpPr>
        <p:sp>
          <p:nvSpPr>
            <p:cNvPr id="87" name="SMARTInkShape-2177">
              <a:extLst>
                <a:ext uri="{FF2B5EF4-FFF2-40B4-BE49-F238E27FC236}">
                  <a16:creationId xmlns:a16="http://schemas.microsoft.com/office/drawing/2014/main" id="{AD9B8597-10E5-9144-91FF-033B5E1E0D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2536031" y="1330523"/>
              <a:ext cx="151806" cy="8931"/>
            </a:xfrm>
            <a:custGeom>
              <a:avLst/>
              <a:gdLst/>
              <a:ahLst/>
              <a:cxnLst/>
              <a:rect l="0" t="0" r="0" b="0"/>
              <a:pathLst>
                <a:path w="151806" h="8931">
                  <a:moveTo>
                    <a:pt x="0" y="0"/>
                  </a:moveTo>
                  <a:lnTo>
                    <a:pt x="0" y="0"/>
                  </a:lnTo>
                  <a:lnTo>
                    <a:pt x="9481" y="4741"/>
                  </a:lnTo>
                  <a:lnTo>
                    <a:pt x="48543" y="8378"/>
                  </a:lnTo>
                  <a:lnTo>
                    <a:pt x="93043" y="8821"/>
                  </a:lnTo>
                  <a:lnTo>
                    <a:pt x="136901" y="8916"/>
                  </a:lnTo>
                  <a:lnTo>
                    <a:pt x="151805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8" name="SMARTInkShape-2178">
              <a:extLst>
                <a:ext uri="{FF2B5EF4-FFF2-40B4-BE49-F238E27FC236}">
                  <a16:creationId xmlns:a16="http://schemas.microsoft.com/office/drawing/2014/main" id="{CB886BEB-5859-7441-A869-558BFEDAA0B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2553891" y="1464469"/>
              <a:ext cx="187524" cy="44649"/>
            </a:xfrm>
            <a:custGeom>
              <a:avLst/>
              <a:gdLst/>
              <a:ahLst/>
              <a:cxnLst/>
              <a:rect l="0" t="0" r="0" b="0"/>
              <a:pathLst>
                <a:path w="187524" h="44649">
                  <a:moveTo>
                    <a:pt x="0" y="44648"/>
                  </a:moveTo>
                  <a:lnTo>
                    <a:pt x="0" y="44648"/>
                  </a:lnTo>
                  <a:lnTo>
                    <a:pt x="38160" y="44648"/>
                  </a:lnTo>
                  <a:lnTo>
                    <a:pt x="78043" y="37580"/>
                  </a:lnTo>
                  <a:lnTo>
                    <a:pt x="108461" y="31346"/>
                  </a:lnTo>
                  <a:lnTo>
                    <a:pt x="149330" y="13253"/>
                  </a:lnTo>
                  <a:lnTo>
                    <a:pt x="1875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9" name="SMARTInkShape-2179">
            <a:extLst>
              <a:ext uri="{FF2B5EF4-FFF2-40B4-BE49-F238E27FC236}">
                <a16:creationId xmlns:a16="http://schemas.microsoft.com/office/drawing/2014/main" id="{E71FC804-4515-2547-B517-35BDA6C1146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3080972" y="1163835"/>
            <a:ext cx="547863" cy="875110"/>
          </a:xfrm>
          <a:custGeom>
            <a:avLst/>
            <a:gdLst/>
            <a:ahLst/>
            <a:cxnLst/>
            <a:rect l="0" t="0" r="0" b="0"/>
            <a:pathLst>
              <a:path w="547863" h="875110">
                <a:moveTo>
                  <a:pt x="535551" y="0"/>
                </a:moveTo>
                <a:lnTo>
                  <a:pt x="535551" y="0"/>
                </a:lnTo>
                <a:lnTo>
                  <a:pt x="498265" y="12429"/>
                </a:lnTo>
                <a:lnTo>
                  <a:pt x="463098" y="30472"/>
                </a:lnTo>
                <a:lnTo>
                  <a:pt x="419044" y="49969"/>
                </a:lnTo>
                <a:lnTo>
                  <a:pt x="379874" y="66179"/>
                </a:lnTo>
                <a:lnTo>
                  <a:pt x="343683" y="82557"/>
                </a:lnTo>
                <a:lnTo>
                  <a:pt x="304285" y="100129"/>
                </a:lnTo>
                <a:lnTo>
                  <a:pt x="259843" y="122106"/>
                </a:lnTo>
                <a:lnTo>
                  <a:pt x="217046" y="149229"/>
                </a:lnTo>
                <a:lnTo>
                  <a:pt x="188063" y="171728"/>
                </a:lnTo>
                <a:lnTo>
                  <a:pt x="182675" y="179842"/>
                </a:lnTo>
                <a:lnTo>
                  <a:pt x="183222" y="184387"/>
                </a:lnTo>
                <a:lnTo>
                  <a:pt x="189122" y="194728"/>
                </a:lnTo>
                <a:lnTo>
                  <a:pt x="201005" y="203293"/>
                </a:lnTo>
                <a:lnTo>
                  <a:pt x="208340" y="206966"/>
                </a:lnTo>
                <a:lnTo>
                  <a:pt x="247108" y="212136"/>
                </a:lnTo>
                <a:lnTo>
                  <a:pt x="282076" y="218408"/>
                </a:lnTo>
                <a:lnTo>
                  <a:pt x="316029" y="221810"/>
                </a:lnTo>
                <a:lnTo>
                  <a:pt x="351225" y="222818"/>
                </a:lnTo>
                <a:lnTo>
                  <a:pt x="386789" y="223116"/>
                </a:lnTo>
                <a:lnTo>
                  <a:pt x="428224" y="229354"/>
                </a:lnTo>
                <a:lnTo>
                  <a:pt x="470952" y="234261"/>
                </a:lnTo>
                <a:lnTo>
                  <a:pt x="510287" y="242185"/>
                </a:lnTo>
                <a:lnTo>
                  <a:pt x="536573" y="261100"/>
                </a:lnTo>
                <a:lnTo>
                  <a:pt x="546878" y="275359"/>
                </a:lnTo>
                <a:lnTo>
                  <a:pt x="547862" y="289070"/>
                </a:lnTo>
                <a:lnTo>
                  <a:pt x="544992" y="303100"/>
                </a:lnTo>
                <a:lnTo>
                  <a:pt x="529772" y="328130"/>
                </a:lnTo>
                <a:lnTo>
                  <a:pt x="496279" y="367619"/>
                </a:lnTo>
                <a:lnTo>
                  <a:pt x="454716" y="403406"/>
                </a:lnTo>
                <a:lnTo>
                  <a:pt x="413236" y="431728"/>
                </a:lnTo>
                <a:lnTo>
                  <a:pt x="370059" y="462311"/>
                </a:lnTo>
                <a:lnTo>
                  <a:pt x="331405" y="484247"/>
                </a:lnTo>
                <a:lnTo>
                  <a:pt x="294816" y="509598"/>
                </a:lnTo>
                <a:lnTo>
                  <a:pt x="256194" y="535961"/>
                </a:lnTo>
                <a:lnTo>
                  <a:pt x="215977" y="565269"/>
                </a:lnTo>
                <a:lnTo>
                  <a:pt x="178925" y="596443"/>
                </a:lnTo>
                <a:lnTo>
                  <a:pt x="142812" y="624531"/>
                </a:lnTo>
                <a:lnTo>
                  <a:pt x="106976" y="651705"/>
                </a:lnTo>
                <a:lnTo>
                  <a:pt x="64052" y="687554"/>
                </a:lnTo>
                <a:lnTo>
                  <a:pt x="33047" y="724290"/>
                </a:lnTo>
                <a:lnTo>
                  <a:pt x="4580" y="768736"/>
                </a:lnTo>
                <a:lnTo>
                  <a:pt x="0" y="780381"/>
                </a:lnTo>
                <a:lnTo>
                  <a:pt x="203" y="801258"/>
                </a:lnTo>
                <a:lnTo>
                  <a:pt x="3035" y="810992"/>
                </a:lnTo>
                <a:lnTo>
                  <a:pt x="19411" y="827100"/>
                </a:lnTo>
                <a:lnTo>
                  <a:pt x="60866" y="848869"/>
                </a:lnTo>
                <a:lnTo>
                  <a:pt x="98130" y="854767"/>
                </a:lnTo>
                <a:lnTo>
                  <a:pt x="135850" y="861255"/>
                </a:lnTo>
                <a:lnTo>
                  <a:pt x="176902" y="864720"/>
                </a:lnTo>
                <a:lnTo>
                  <a:pt x="220484" y="870488"/>
                </a:lnTo>
                <a:lnTo>
                  <a:pt x="264817" y="873740"/>
                </a:lnTo>
                <a:lnTo>
                  <a:pt x="307738" y="871855"/>
                </a:lnTo>
                <a:lnTo>
                  <a:pt x="333074" y="869963"/>
                </a:lnTo>
                <a:lnTo>
                  <a:pt x="371809" y="870507"/>
                </a:lnTo>
                <a:lnTo>
                  <a:pt x="413283" y="873746"/>
                </a:lnTo>
                <a:lnTo>
                  <a:pt x="452360" y="874705"/>
                </a:lnTo>
                <a:lnTo>
                  <a:pt x="495196" y="875029"/>
                </a:lnTo>
                <a:lnTo>
                  <a:pt x="517692" y="8751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0" name="SMARTInkShape-2180">
            <a:extLst>
              <a:ext uri="{FF2B5EF4-FFF2-40B4-BE49-F238E27FC236}">
                <a16:creationId xmlns:a16="http://schemas.microsoft.com/office/drawing/2014/main" id="{F5AA6932-34A4-FE44-B06A-97DB82ABFEA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041566" y="1163835"/>
            <a:ext cx="387560" cy="785813"/>
          </a:xfrm>
          <a:custGeom>
            <a:avLst/>
            <a:gdLst/>
            <a:ahLst/>
            <a:cxnLst/>
            <a:rect l="0" t="0" r="0" b="0"/>
            <a:pathLst>
              <a:path w="387560" h="785813">
                <a:moveTo>
                  <a:pt x="289332" y="0"/>
                </a:moveTo>
                <a:lnTo>
                  <a:pt x="289332" y="0"/>
                </a:lnTo>
                <a:lnTo>
                  <a:pt x="298252" y="0"/>
                </a:lnTo>
                <a:lnTo>
                  <a:pt x="259678" y="16223"/>
                </a:lnTo>
                <a:lnTo>
                  <a:pt x="222033" y="33926"/>
                </a:lnTo>
                <a:lnTo>
                  <a:pt x="185419" y="56752"/>
                </a:lnTo>
                <a:lnTo>
                  <a:pt x="141953" y="83787"/>
                </a:lnTo>
                <a:lnTo>
                  <a:pt x="99644" y="127080"/>
                </a:lnTo>
                <a:lnTo>
                  <a:pt x="90143" y="136652"/>
                </a:lnTo>
                <a:lnTo>
                  <a:pt x="89071" y="139718"/>
                </a:lnTo>
                <a:lnTo>
                  <a:pt x="89348" y="142755"/>
                </a:lnTo>
                <a:lnTo>
                  <a:pt x="91833" y="151769"/>
                </a:lnTo>
                <a:lnTo>
                  <a:pt x="92182" y="154757"/>
                </a:lnTo>
                <a:lnTo>
                  <a:pt x="93406" y="156750"/>
                </a:lnTo>
                <a:lnTo>
                  <a:pt x="95215" y="158078"/>
                </a:lnTo>
                <a:lnTo>
                  <a:pt x="135662" y="174637"/>
                </a:lnTo>
                <a:lnTo>
                  <a:pt x="180044" y="182552"/>
                </a:lnTo>
                <a:lnTo>
                  <a:pt x="222555" y="190791"/>
                </a:lnTo>
                <a:lnTo>
                  <a:pt x="263373" y="194775"/>
                </a:lnTo>
                <a:lnTo>
                  <a:pt x="305592" y="203251"/>
                </a:lnTo>
                <a:lnTo>
                  <a:pt x="332515" y="212578"/>
                </a:lnTo>
                <a:lnTo>
                  <a:pt x="366138" y="238681"/>
                </a:lnTo>
                <a:lnTo>
                  <a:pt x="379669" y="256149"/>
                </a:lnTo>
                <a:lnTo>
                  <a:pt x="381406" y="273255"/>
                </a:lnTo>
                <a:lnTo>
                  <a:pt x="377879" y="293095"/>
                </a:lnTo>
                <a:lnTo>
                  <a:pt x="369697" y="311835"/>
                </a:lnTo>
                <a:lnTo>
                  <a:pt x="332805" y="350027"/>
                </a:lnTo>
                <a:lnTo>
                  <a:pt x="288185" y="393139"/>
                </a:lnTo>
                <a:lnTo>
                  <a:pt x="243869" y="428671"/>
                </a:lnTo>
                <a:lnTo>
                  <a:pt x="208724" y="458073"/>
                </a:lnTo>
                <a:lnTo>
                  <a:pt x="173175" y="489275"/>
                </a:lnTo>
                <a:lnTo>
                  <a:pt x="130348" y="526484"/>
                </a:lnTo>
                <a:lnTo>
                  <a:pt x="87088" y="562498"/>
                </a:lnTo>
                <a:lnTo>
                  <a:pt x="51497" y="598275"/>
                </a:lnTo>
                <a:lnTo>
                  <a:pt x="15445" y="642152"/>
                </a:lnTo>
                <a:lnTo>
                  <a:pt x="4451" y="665856"/>
                </a:lnTo>
                <a:lnTo>
                  <a:pt x="0" y="683881"/>
                </a:lnTo>
                <a:lnTo>
                  <a:pt x="1329" y="695200"/>
                </a:lnTo>
                <a:lnTo>
                  <a:pt x="12395" y="716631"/>
                </a:lnTo>
                <a:lnTo>
                  <a:pt x="25359" y="727945"/>
                </a:lnTo>
                <a:lnTo>
                  <a:pt x="68296" y="749717"/>
                </a:lnTo>
                <a:lnTo>
                  <a:pt x="112022" y="763935"/>
                </a:lnTo>
                <a:lnTo>
                  <a:pt x="156229" y="769805"/>
                </a:lnTo>
                <a:lnTo>
                  <a:pt x="191355" y="777431"/>
                </a:lnTo>
                <a:lnTo>
                  <a:pt x="226899" y="783329"/>
                </a:lnTo>
                <a:lnTo>
                  <a:pt x="269724" y="785322"/>
                </a:lnTo>
                <a:lnTo>
                  <a:pt x="307225" y="785667"/>
                </a:lnTo>
                <a:lnTo>
                  <a:pt x="349091" y="785784"/>
                </a:lnTo>
                <a:lnTo>
                  <a:pt x="387559" y="7858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" name="SMARTInkShape-2217">
            <a:extLst>
              <a:ext uri="{FF2B5EF4-FFF2-40B4-BE49-F238E27FC236}">
                <a16:creationId xmlns:a16="http://schemas.microsoft.com/office/drawing/2014/main" id="{38A73EC3-5CA0-AD40-BCB4-09B977257D3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317147" y="1324569"/>
            <a:ext cx="22932" cy="258237"/>
          </a:xfrm>
          <a:custGeom>
            <a:avLst/>
            <a:gdLst/>
            <a:ahLst/>
            <a:cxnLst/>
            <a:rect l="0" t="0" r="0" b="0"/>
            <a:pathLst>
              <a:path w="22932" h="258237">
                <a:moveTo>
                  <a:pt x="22931" y="0"/>
                </a:moveTo>
                <a:lnTo>
                  <a:pt x="22931" y="0"/>
                </a:lnTo>
                <a:lnTo>
                  <a:pt x="21939" y="22361"/>
                </a:lnTo>
                <a:lnTo>
                  <a:pt x="15863" y="50242"/>
                </a:lnTo>
                <a:lnTo>
                  <a:pt x="14370" y="88638"/>
                </a:lnTo>
                <a:lnTo>
                  <a:pt x="14110" y="125372"/>
                </a:lnTo>
                <a:lnTo>
                  <a:pt x="13031" y="167971"/>
                </a:lnTo>
                <a:lnTo>
                  <a:pt x="6938" y="205049"/>
                </a:lnTo>
                <a:lnTo>
                  <a:pt x="4325" y="241866"/>
                </a:lnTo>
                <a:lnTo>
                  <a:pt x="0" y="253455"/>
                </a:lnTo>
                <a:lnTo>
                  <a:pt x="698" y="255290"/>
                </a:lnTo>
                <a:lnTo>
                  <a:pt x="4208" y="258236"/>
                </a:lnTo>
                <a:lnTo>
                  <a:pt x="5073" y="232172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2" name="SMARTInkShape-2218">
            <a:extLst>
              <a:ext uri="{FF2B5EF4-FFF2-40B4-BE49-F238E27FC236}">
                <a16:creationId xmlns:a16="http://schemas.microsoft.com/office/drawing/2014/main" id="{5919C65A-2ED7-8B48-83A3-C218AADF5B6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393530" y="1476374"/>
            <a:ext cx="151615" cy="17860"/>
          </a:xfrm>
          <a:custGeom>
            <a:avLst/>
            <a:gdLst/>
            <a:ahLst/>
            <a:cxnLst/>
            <a:rect l="0" t="0" r="0" b="0"/>
            <a:pathLst>
              <a:path w="151615" h="17860">
                <a:moveTo>
                  <a:pt x="0" y="17859"/>
                </a:moveTo>
                <a:lnTo>
                  <a:pt x="0" y="17859"/>
                </a:lnTo>
                <a:lnTo>
                  <a:pt x="39293" y="17859"/>
                </a:lnTo>
                <a:lnTo>
                  <a:pt x="64024" y="16867"/>
                </a:lnTo>
                <a:lnTo>
                  <a:pt x="82137" y="10792"/>
                </a:lnTo>
                <a:lnTo>
                  <a:pt x="93061" y="10749"/>
                </a:lnTo>
                <a:lnTo>
                  <a:pt x="109375" y="14319"/>
                </a:lnTo>
                <a:lnTo>
                  <a:pt x="136779" y="8541"/>
                </a:lnTo>
                <a:lnTo>
                  <a:pt x="151614" y="116"/>
                </a:lnTo>
                <a:lnTo>
                  <a:pt x="142875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3" name="SMARTInkShape-2219">
            <a:extLst>
              <a:ext uri="{FF2B5EF4-FFF2-40B4-BE49-F238E27FC236}">
                <a16:creationId xmlns:a16="http://schemas.microsoft.com/office/drawing/2014/main" id="{D3BEA3A4-2D06-994F-8C7C-6D0F519E696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215063" y="1431726"/>
            <a:ext cx="160285" cy="17860"/>
          </a:xfrm>
          <a:custGeom>
            <a:avLst/>
            <a:gdLst/>
            <a:ahLst/>
            <a:cxnLst/>
            <a:rect l="0" t="0" r="0" b="0"/>
            <a:pathLst>
              <a:path w="160285" h="17860">
                <a:moveTo>
                  <a:pt x="0" y="0"/>
                </a:moveTo>
                <a:lnTo>
                  <a:pt x="0" y="0"/>
                </a:lnTo>
                <a:lnTo>
                  <a:pt x="4740" y="4740"/>
                </a:lnTo>
                <a:lnTo>
                  <a:pt x="12358" y="7067"/>
                </a:lnTo>
                <a:lnTo>
                  <a:pt x="50802" y="13561"/>
                </a:lnTo>
                <a:lnTo>
                  <a:pt x="94026" y="17482"/>
                </a:lnTo>
                <a:lnTo>
                  <a:pt x="135759" y="17844"/>
                </a:lnTo>
                <a:lnTo>
                  <a:pt x="159214" y="17859"/>
                </a:lnTo>
                <a:lnTo>
                  <a:pt x="159721" y="16867"/>
                </a:lnTo>
                <a:lnTo>
                  <a:pt x="160284" y="13118"/>
                </a:lnTo>
                <a:lnTo>
                  <a:pt x="159442" y="11722"/>
                </a:lnTo>
                <a:lnTo>
                  <a:pt x="151804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0" name="SMARTInkShape-Group524">
            <a:extLst>
              <a:ext uri="{FF2B5EF4-FFF2-40B4-BE49-F238E27FC236}">
                <a16:creationId xmlns:a16="http://schemas.microsoft.com/office/drawing/2014/main" id="{254E6360-7326-9045-A8FE-E4970D601FFB}"/>
              </a:ext>
            </a:extLst>
          </p:cNvPr>
          <p:cNvGrpSpPr/>
          <p:nvPr/>
        </p:nvGrpSpPr>
        <p:grpSpPr>
          <a:xfrm>
            <a:off x="3134320" y="976312"/>
            <a:ext cx="312540" cy="214313"/>
            <a:chOff x="3134320" y="785813"/>
            <a:chExt cx="312540" cy="214313"/>
          </a:xfrm>
        </p:grpSpPr>
        <p:sp>
          <p:nvSpPr>
            <p:cNvPr id="101" name="SMARTInkShape-2202">
              <a:extLst>
                <a:ext uri="{FF2B5EF4-FFF2-40B4-BE49-F238E27FC236}">
                  <a16:creationId xmlns:a16="http://schemas.microsoft.com/office/drawing/2014/main" id="{6C06141E-E03C-7644-A3E7-9BF1D67767C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437962" y="785813"/>
              <a:ext cx="8898" cy="178594"/>
            </a:xfrm>
            <a:custGeom>
              <a:avLst/>
              <a:gdLst/>
              <a:ahLst/>
              <a:cxnLst/>
              <a:rect l="0" t="0" r="0" b="0"/>
              <a:pathLst>
                <a:path w="8898" h="178594">
                  <a:moveTo>
                    <a:pt x="8897" y="0"/>
                  </a:moveTo>
                  <a:lnTo>
                    <a:pt x="8897" y="0"/>
                  </a:lnTo>
                  <a:lnTo>
                    <a:pt x="4157" y="9480"/>
                  </a:lnTo>
                  <a:lnTo>
                    <a:pt x="795" y="44720"/>
                  </a:lnTo>
                  <a:lnTo>
                    <a:pt x="131" y="87253"/>
                  </a:lnTo>
                  <a:lnTo>
                    <a:pt x="0" y="129352"/>
                  </a:lnTo>
                  <a:lnTo>
                    <a:pt x="8897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SMARTInkShape-2203">
              <a:extLst>
                <a:ext uri="{FF2B5EF4-FFF2-40B4-BE49-F238E27FC236}">
                  <a16:creationId xmlns:a16="http://schemas.microsoft.com/office/drawing/2014/main" id="{21BF15BF-CA57-2146-A507-5EC9944FAA8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3330773" y="875109"/>
              <a:ext cx="71439" cy="35720"/>
            </a:xfrm>
            <a:custGeom>
              <a:avLst/>
              <a:gdLst/>
              <a:ahLst/>
              <a:cxnLst/>
              <a:rect l="0" t="0" r="0" b="0"/>
              <a:pathLst>
                <a:path w="71439" h="35720">
                  <a:moveTo>
                    <a:pt x="0" y="35719"/>
                  </a:moveTo>
                  <a:lnTo>
                    <a:pt x="0" y="35719"/>
                  </a:lnTo>
                  <a:lnTo>
                    <a:pt x="22361" y="34727"/>
                  </a:lnTo>
                  <a:lnTo>
                    <a:pt x="33420" y="30979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2204">
              <a:extLst>
                <a:ext uri="{FF2B5EF4-FFF2-40B4-BE49-F238E27FC236}">
                  <a16:creationId xmlns:a16="http://schemas.microsoft.com/office/drawing/2014/main" id="{BC0DED43-E78B-5747-AAAA-0164C600BBD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3268266" y="946547"/>
              <a:ext cx="8930" cy="44649"/>
            </a:xfrm>
            <a:custGeom>
              <a:avLst/>
              <a:gdLst/>
              <a:ahLst/>
              <a:cxnLst/>
              <a:rect l="0" t="0" r="0" b="0"/>
              <a:pathLst>
                <a:path w="8930" h="44649">
                  <a:moveTo>
                    <a:pt x="0" y="0"/>
                  </a:moveTo>
                  <a:lnTo>
                    <a:pt x="0" y="0"/>
                  </a:lnTo>
                  <a:lnTo>
                    <a:pt x="0" y="20117"/>
                  </a:lnTo>
                  <a:lnTo>
                    <a:pt x="2646" y="26470"/>
                  </a:lnTo>
                  <a:lnTo>
                    <a:pt x="6136" y="32600"/>
                  </a:lnTo>
                  <a:lnTo>
                    <a:pt x="8929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2205">
              <a:extLst>
                <a:ext uri="{FF2B5EF4-FFF2-40B4-BE49-F238E27FC236}">
                  <a16:creationId xmlns:a16="http://schemas.microsoft.com/office/drawing/2014/main" id="{85B6EC08-739D-7640-8DC1-ED15E28581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161264" y="892969"/>
              <a:ext cx="98073" cy="107157"/>
            </a:xfrm>
            <a:custGeom>
              <a:avLst/>
              <a:gdLst/>
              <a:ahLst/>
              <a:cxnLst/>
              <a:rect l="0" t="0" r="0" b="0"/>
              <a:pathLst>
                <a:path w="98073" h="107157">
                  <a:moveTo>
                    <a:pt x="35564" y="0"/>
                  </a:moveTo>
                  <a:lnTo>
                    <a:pt x="35564" y="0"/>
                  </a:lnTo>
                  <a:lnTo>
                    <a:pt x="40305" y="4740"/>
                  </a:lnTo>
                  <a:lnTo>
                    <a:pt x="40709" y="6137"/>
                  </a:lnTo>
                  <a:lnTo>
                    <a:pt x="39986" y="7068"/>
                  </a:lnTo>
                  <a:lnTo>
                    <a:pt x="38512" y="7688"/>
                  </a:lnTo>
                  <a:lnTo>
                    <a:pt x="29017" y="20958"/>
                  </a:lnTo>
                  <a:lnTo>
                    <a:pt x="20505" y="27045"/>
                  </a:lnTo>
                  <a:lnTo>
                    <a:pt x="3799" y="50963"/>
                  </a:lnTo>
                  <a:lnTo>
                    <a:pt x="0" y="70522"/>
                  </a:lnTo>
                  <a:lnTo>
                    <a:pt x="2560" y="71030"/>
                  </a:lnTo>
                  <a:lnTo>
                    <a:pt x="4632" y="71166"/>
                  </a:lnTo>
                  <a:lnTo>
                    <a:pt x="6013" y="72249"/>
                  </a:lnTo>
                  <a:lnTo>
                    <a:pt x="7548" y="76097"/>
                  </a:lnTo>
                  <a:lnTo>
                    <a:pt x="8949" y="77521"/>
                  </a:lnTo>
                  <a:lnTo>
                    <a:pt x="17797" y="81109"/>
                  </a:lnTo>
                  <a:lnTo>
                    <a:pt x="22046" y="84996"/>
                  </a:lnTo>
                  <a:lnTo>
                    <a:pt x="61303" y="104575"/>
                  </a:lnTo>
                  <a:lnTo>
                    <a:pt x="83234" y="106816"/>
                  </a:lnTo>
                  <a:lnTo>
                    <a:pt x="9807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2206">
              <a:extLst>
                <a:ext uri="{FF2B5EF4-FFF2-40B4-BE49-F238E27FC236}">
                  <a16:creationId xmlns:a16="http://schemas.microsoft.com/office/drawing/2014/main" id="{86C0426E-0BFB-034C-BA68-F06A4479C7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134320" y="839391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0" y="0"/>
                  </a:moveTo>
                  <a:lnTo>
                    <a:pt x="0" y="0"/>
                  </a:lnTo>
                  <a:lnTo>
                    <a:pt x="993" y="36618"/>
                  </a:lnTo>
                  <a:lnTo>
                    <a:pt x="7068" y="81132"/>
                  </a:lnTo>
                  <a:lnTo>
                    <a:pt x="8378" y="116312"/>
                  </a:lnTo>
                  <a:lnTo>
                    <a:pt x="893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6" name="SMARTInkShape-Group526">
            <a:extLst>
              <a:ext uri="{FF2B5EF4-FFF2-40B4-BE49-F238E27FC236}">
                <a16:creationId xmlns:a16="http://schemas.microsoft.com/office/drawing/2014/main" id="{3A14238A-AA29-5049-BB1D-6BA45B84683F}"/>
              </a:ext>
            </a:extLst>
          </p:cNvPr>
          <p:cNvGrpSpPr/>
          <p:nvPr/>
        </p:nvGrpSpPr>
        <p:grpSpPr>
          <a:xfrm>
            <a:off x="4036219" y="949522"/>
            <a:ext cx="258962" cy="214314"/>
            <a:chOff x="4036219" y="759023"/>
            <a:chExt cx="258962" cy="214314"/>
          </a:xfrm>
        </p:grpSpPr>
        <p:sp>
          <p:nvSpPr>
            <p:cNvPr id="107" name="SMARTInkShape-2211">
              <a:extLst>
                <a:ext uri="{FF2B5EF4-FFF2-40B4-BE49-F238E27FC236}">
                  <a16:creationId xmlns:a16="http://schemas.microsoft.com/office/drawing/2014/main" id="{FF3A51DA-ADD7-D44D-808E-511658199F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4286250" y="785813"/>
              <a:ext cx="8931" cy="187524"/>
            </a:xfrm>
            <a:custGeom>
              <a:avLst/>
              <a:gdLst/>
              <a:ahLst/>
              <a:cxnLst/>
              <a:rect l="0" t="0" r="0" b="0"/>
              <a:pathLst>
                <a:path w="8931" h="187524">
                  <a:moveTo>
                    <a:pt x="8930" y="0"/>
                  </a:moveTo>
                  <a:lnTo>
                    <a:pt x="8930" y="0"/>
                  </a:lnTo>
                  <a:lnTo>
                    <a:pt x="7938" y="39166"/>
                  </a:lnTo>
                  <a:lnTo>
                    <a:pt x="1241" y="83638"/>
                  </a:lnTo>
                  <a:lnTo>
                    <a:pt x="368" y="117606"/>
                  </a:lnTo>
                  <a:lnTo>
                    <a:pt x="109" y="159090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2212">
              <a:extLst>
                <a:ext uri="{FF2B5EF4-FFF2-40B4-BE49-F238E27FC236}">
                  <a16:creationId xmlns:a16="http://schemas.microsoft.com/office/drawing/2014/main" id="{24043DCD-89FF-E147-8AE2-829DE6F846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205883" y="875109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0" y="8930"/>
                  </a:lnTo>
                  <a:lnTo>
                    <a:pt x="39147" y="7938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9" name="SMARTInkShape-2213">
              <a:extLst>
                <a:ext uri="{FF2B5EF4-FFF2-40B4-BE49-F238E27FC236}">
                  <a16:creationId xmlns:a16="http://schemas.microsoft.com/office/drawing/2014/main" id="{CCE587D7-4184-3B4E-97F5-84F901BA05E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134445" y="884407"/>
              <a:ext cx="35720" cy="79724"/>
            </a:xfrm>
            <a:custGeom>
              <a:avLst/>
              <a:gdLst/>
              <a:ahLst/>
              <a:cxnLst/>
              <a:rect l="0" t="0" r="0" b="0"/>
              <a:pathLst>
                <a:path w="35720" h="79724">
                  <a:moveTo>
                    <a:pt x="0" y="8562"/>
                  </a:moveTo>
                  <a:lnTo>
                    <a:pt x="0" y="8562"/>
                  </a:lnTo>
                  <a:lnTo>
                    <a:pt x="0" y="3821"/>
                  </a:lnTo>
                  <a:lnTo>
                    <a:pt x="993" y="2425"/>
                  </a:lnTo>
                  <a:lnTo>
                    <a:pt x="2646" y="1494"/>
                  </a:lnTo>
                  <a:lnTo>
                    <a:pt x="12359" y="184"/>
                  </a:lnTo>
                  <a:lnTo>
                    <a:pt x="17170" y="0"/>
                  </a:lnTo>
                  <a:lnTo>
                    <a:pt x="25160" y="2441"/>
                  </a:lnTo>
                  <a:lnTo>
                    <a:pt x="28679" y="4481"/>
                  </a:lnTo>
                  <a:lnTo>
                    <a:pt x="31026" y="6834"/>
                  </a:lnTo>
                  <a:lnTo>
                    <a:pt x="33633" y="12093"/>
                  </a:lnTo>
                  <a:lnTo>
                    <a:pt x="32146" y="20384"/>
                  </a:lnTo>
                  <a:lnTo>
                    <a:pt x="20366" y="46646"/>
                  </a:lnTo>
                  <a:lnTo>
                    <a:pt x="153" y="79723"/>
                  </a:lnTo>
                  <a:lnTo>
                    <a:pt x="35719" y="53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SMARTInkShape-2214">
              <a:extLst>
                <a:ext uri="{FF2B5EF4-FFF2-40B4-BE49-F238E27FC236}">
                  <a16:creationId xmlns:a16="http://schemas.microsoft.com/office/drawing/2014/main" id="{A5CCC72A-D7A2-4D48-9C71-BD97C356032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4045699" y="830461"/>
              <a:ext cx="79818" cy="116087"/>
            </a:xfrm>
            <a:custGeom>
              <a:avLst/>
              <a:gdLst/>
              <a:ahLst/>
              <a:cxnLst/>
              <a:rect l="0" t="0" r="0" b="0"/>
              <a:pathLst>
                <a:path w="79818" h="116087">
                  <a:moveTo>
                    <a:pt x="44098" y="0"/>
                  </a:moveTo>
                  <a:lnTo>
                    <a:pt x="44098" y="0"/>
                  </a:lnTo>
                  <a:lnTo>
                    <a:pt x="44098" y="12429"/>
                  </a:lnTo>
                  <a:lnTo>
                    <a:pt x="41452" y="18092"/>
                  </a:lnTo>
                  <a:lnTo>
                    <a:pt x="39357" y="20991"/>
                  </a:lnTo>
                  <a:lnTo>
                    <a:pt x="12080" y="42673"/>
                  </a:lnTo>
                  <a:lnTo>
                    <a:pt x="3633" y="56741"/>
                  </a:lnTo>
                  <a:lnTo>
                    <a:pt x="0" y="69306"/>
                  </a:lnTo>
                  <a:lnTo>
                    <a:pt x="2340" y="73136"/>
                  </a:lnTo>
                  <a:lnTo>
                    <a:pt x="4353" y="75546"/>
                  </a:lnTo>
                  <a:lnTo>
                    <a:pt x="9236" y="78225"/>
                  </a:lnTo>
                  <a:lnTo>
                    <a:pt x="24525" y="80242"/>
                  </a:lnTo>
                  <a:lnTo>
                    <a:pt x="61019" y="104186"/>
                  </a:lnTo>
                  <a:lnTo>
                    <a:pt x="67493" y="106828"/>
                  </a:lnTo>
                  <a:lnTo>
                    <a:pt x="79817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2215">
              <a:extLst>
                <a:ext uri="{FF2B5EF4-FFF2-40B4-BE49-F238E27FC236}">
                  <a16:creationId xmlns:a16="http://schemas.microsoft.com/office/drawing/2014/main" id="{ED59E682-6242-D94A-9C8B-6E24BC15C2F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4036219" y="759023"/>
              <a:ext cx="8930" cy="180010"/>
            </a:xfrm>
            <a:custGeom>
              <a:avLst/>
              <a:gdLst/>
              <a:ahLst/>
              <a:cxnLst/>
              <a:rect l="0" t="0" r="0" b="0"/>
              <a:pathLst>
                <a:path w="8930" h="180010">
                  <a:moveTo>
                    <a:pt x="0" y="0"/>
                  </a:moveTo>
                  <a:lnTo>
                    <a:pt x="0" y="0"/>
                  </a:lnTo>
                  <a:lnTo>
                    <a:pt x="0" y="37079"/>
                  </a:lnTo>
                  <a:lnTo>
                    <a:pt x="0" y="80770"/>
                  </a:lnTo>
                  <a:lnTo>
                    <a:pt x="0" y="119844"/>
                  </a:lnTo>
                  <a:lnTo>
                    <a:pt x="0" y="159713"/>
                  </a:lnTo>
                  <a:lnTo>
                    <a:pt x="0" y="177740"/>
                  </a:lnTo>
                  <a:lnTo>
                    <a:pt x="992" y="180009"/>
                  </a:lnTo>
                  <a:lnTo>
                    <a:pt x="892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2" name="SMARTInkShape-2216">
            <a:extLst>
              <a:ext uri="{FF2B5EF4-FFF2-40B4-BE49-F238E27FC236}">
                <a16:creationId xmlns:a16="http://schemas.microsoft.com/office/drawing/2014/main" id="{F23DA34D-7D85-2D4A-BA24-DBF9F35DBE4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82828" y="1342429"/>
            <a:ext cx="8931" cy="258961"/>
          </a:xfrm>
          <a:custGeom>
            <a:avLst/>
            <a:gdLst/>
            <a:ahLst/>
            <a:cxnLst/>
            <a:rect l="0" t="0" r="0" b="0"/>
            <a:pathLst>
              <a:path w="8931" h="258961">
                <a:moveTo>
                  <a:pt x="0" y="0"/>
                </a:moveTo>
                <a:lnTo>
                  <a:pt x="0" y="0"/>
                </a:lnTo>
                <a:lnTo>
                  <a:pt x="0" y="41753"/>
                </a:lnTo>
                <a:lnTo>
                  <a:pt x="0" y="82977"/>
                </a:lnTo>
                <a:lnTo>
                  <a:pt x="0" y="127493"/>
                </a:lnTo>
                <a:lnTo>
                  <a:pt x="0" y="171287"/>
                </a:lnTo>
                <a:lnTo>
                  <a:pt x="0" y="213745"/>
                </a:lnTo>
                <a:lnTo>
                  <a:pt x="0" y="226106"/>
                </a:lnTo>
                <a:lnTo>
                  <a:pt x="2646" y="232122"/>
                </a:lnTo>
                <a:lnTo>
                  <a:pt x="7689" y="239328"/>
                </a:lnTo>
                <a:lnTo>
                  <a:pt x="8821" y="248634"/>
                </a:lnTo>
                <a:lnTo>
                  <a:pt x="8930" y="258957"/>
                </a:lnTo>
                <a:lnTo>
                  <a:pt x="4189" y="258960"/>
                </a:lnTo>
                <a:lnTo>
                  <a:pt x="2793" y="257968"/>
                </a:lnTo>
                <a:lnTo>
                  <a:pt x="1862" y="256314"/>
                </a:lnTo>
                <a:lnTo>
                  <a:pt x="0" y="250031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4" name="SMARTInkShape-Group523">
            <a:extLst>
              <a:ext uri="{FF2B5EF4-FFF2-40B4-BE49-F238E27FC236}">
                <a16:creationId xmlns:a16="http://schemas.microsoft.com/office/drawing/2014/main" id="{2EF36E8C-EC27-7C4E-A9A9-1563623106B8}"/>
              </a:ext>
            </a:extLst>
          </p:cNvPr>
          <p:cNvGrpSpPr/>
          <p:nvPr/>
        </p:nvGrpSpPr>
        <p:grpSpPr>
          <a:xfrm>
            <a:off x="2761513" y="2262187"/>
            <a:ext cx="502589" cy="205383"/>
            <a:chOff x="2761513" y="2071688"/>
            <a:chExt cx="502589" cy="205383"/>
          </a:xfrm>
        </p:grpSpPr>
        <p:sp>
          <p:nvSpPr>
            <p:cNvPr id="115" name="SMARTInkShape-2198">
              <a:extLst>
                <a:ext uri="{FF2B5EF4-FFF2-40B4-BE49-F238E27FC236}">
                  <a16:creationId xmlns:a16="http://schemas.microsoft.com/office/drawing/2014/main" id="{21DABFD1-0268-2247-8FE0-286F0739EB2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70410" y="2071688"/>
              <a:ext cx="93692" cy="120363"/>
            </a:xfrm>
            <a:custGeom>
              <a:avLst/>
              <a:gdLst/>
              <a:ahLst/>
              <a:cxnLst/>
              <a:rect l="0" t="0" r="0" b="0"/>
              <a:pathLst>
                <a:path w="93692" h="120363">
                  <a:moveTo>
                    <a:pt x="17488" y="0"/>
                  </a:moveTo>
                  <a:lnTo>
                    <a:pt x="17488" y="0"/>
                  </a:lnTo>
                  <a:lnTo>
                    <a:pt x="8668" y="0"/>
                  </a:lnTo>
                  <a:lnTo>
                    <a:pt x="1505" y="29140"/>
                  </a:lnTo>
                  <a:lnTo>
                    <a:pt x="0" y="67712"/>
                  </a:lnTo>
                  <a:lnTo>
                    <a:pt x="695" y="94146"/>
                  </a:lnTo>
                  <a:lnTo>
                    <a:pt x="4402" y="109311"/>
                  </a:lnTo>
                  <a:lnTo>
                    <a:pt x="8764" y="114546"/>
                  </a:lnTo>
                  <a:lnTo>
                    <a:pt x="21548" y="120362"/>
                  </a:lnTo>
                  <a:lnTo>
                    <a:pt x="34507" y="120301"/>
                  </a:lnTo>
                  <a:lnTo>
                    <a:pt x="46880" y="115975"/>
                  </a:lnTo>
                  <a:lnTo>
                    <a:pt x="82436" y="86606"/>
                  </a:lnTo>
                  <a:lnTo>
                    <a:pt x="86042" y="80494"/>
                  </a:lnTo>
                  <a:lnTo>
                    <a:pt x="93691" y="58372"/>
                  </a:lnTo>
                  <a:lnTo>
                    <a:pt x="91705" y="47109"/>
                  </a:lnTo>
                  <a:lnTo>
                    <a:pt x="80269" y="24872"/>
                  </a:lnTo>
                  <a:lnTo>
                    <a:pt x="74225" y="19558"/>
                  </a:lnTo>
                  <a:lnTo>
                    <a:pt x="59572" y="13653"/>
                  </a:lnTo>
                  <a:lnTo>
                    <a:pt x="17488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2199">
              <a:extLst>
                <a:ext uri="{FF2B5EF4-FFF2-40B4-BE49-F238E27FC236}">
                  <a16:creationId xmlns:a16="http://schemas.microsoft.com/office/drawing/2014/main" id="{CE3CEEE4-4A6C-F34A-A9B1-B56F1F6A914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000375" y="2169914"/>
              <a:ext cx="98228" cy="35352"/>
            </a:xfrm>
            <a:custGeom>
              <a:avLst/>
              <a:gdLst/>
              <a:ahLst/>
              <a:cxnLst/>
              <a:rect l="0" t="0" r="0" b="0"/>
              <a:pathLst>
                <a:path w="98228" h="35352">
                  <a:moveTo>
                    <a:pt x="0" y="26789"/>
                  </a:moveTo>
                  <a:lnTo>
                    <a:pt x="0" y="26789"/>
                  </a:lnTo>
                  <a:lnTo>
                    <a:pt x="0" y="34478"/>
                  </a:lnTo>
                  <a:lnTo>
                    <a:pt x="992" y="34891"/>
                  </a:lnTo>
                  <a:lnTo>
                    <a:pt x="4740" y="35351"/>
                  </a:lnTo>
                  <a:lnTo>
                    <a:pt x="47641" y="23258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2200">
              <a:extLst>
                <a:ext uri="{FF2B5EF4-FFF2-40B4-BE49-F238E27FC236}">
                  <a16:creationId xmlns:a16="http://schemas.microsoft.com/office/drawing/2014/main" id="{E065422E-BD04-A349-A5F3-49D8C88DF02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2982516" y="2110220"/>
              <a:ext cx="98227" cy="15047"/>
            </a:xfrm>
            <a:custGeom>
              <a:avLst/>
              <a:gdLst/>
              <a:ahLst/>
              <a:cxnLst/>
              <a:rect l="0" t="0" r="0" b="0"/>
              <a:pathLst>
                <a:path w="98227" h="15047">
                  <a:moveTo>
                    <a:pt x="0" y="15046"/>
                  </a:moveTo>
                  <a:lnTo>
                    <a:pt x="0" y="15046"/>
                  </a:lnTo>
                  <a:lnTo>
                    <a:pt x="4740" y="10305"/>
                  </a:lnTo>
                  <a:lnTo>
                    <a:pt x="12359" y="7978"/>
                  </a:lnTo>
                  <a:lnTo>
                    <a:pt x="55542" y="6225"/>
                  </a:lnTo>
                  <a:lnTo>
                    <a:pt x="67018" y="3518"/>
                  </a:lnTo>
                  <a:lnTo>
                    <a:pt x="76419" y="0"/>
                  </a:lnTo>
                  <a:lnTo>
                    <a:pt x="98226" y="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2201">
              <a:extLst>
                <a:ext uri="{FF2B5EF4-FFF2-40B4-BE49-F238E27FC236}">
                  <a16:creationId xmlns:a16="http://schemas.microsoft.com/office/drawing/2014/main" id="{01CDF649-E06A-6843-8717-A5863B69E4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2761513" y="2090911"/>
              <a:ext cx="122777" cy="186160"/>
            </a:xfrm>
            <a:custGeom>
              <a:avLst/>
              <a:gdLst/>
              <a:ahLst/>
              <a:cxnLst/>
              <a:rect l="0" t="0" r="0" b="0"/>
              <a:pathLst>
                <a:path w="122777" h="186160">
                  <a:moveTo>
                    <a:pt x="69198" y="52214"/>
                  </a:moveTo>
                  <a:lnTo>
                    <a:pt x="69198" y="52214"/>
                  </a:lnTo>
                  <a:lnTo>
                    <a:pt x="69198" y="22661"/>
                  </a:lnTo>
                  <a:lnTo>
                    <a:pt x="68206" y="20606"/>
                  </a:lnTo>
                  <a:lnTo>
                    <a:pt x="66552" y="19236"/>
                  </a:lnTo>
                  <a:lnTo>
                    <a:pt x="64458" y="18322"/>
                  </a:lnTo>
                  <a:lnTo>
                    <a:pt x="63061" y="16721"/>
                  </a:lnTo>
                  <a:lnTo>
                    <a:pt x="60636" y="8967"/>
                  </a:lnTo>
                  <a:lnTo>
                    <a:pt x="55637" y="3240"/>
                  </a:lnTo>
                  <a:lnTo>
                    <a:pt x="50603" y="682"/>
                  </a:lnTo>
                  <a:lnTo>
                    <a:pt x="47872" y="0"/>
                  </a:lnTo>
                  <a:lnTo>
                    <a:pt x="45059" y="538"/>
                  </a:lnTo>
                  <a:lnTo>
                    <a:pt x="39287" y="3781"/>
                  </a:lnTo>
                  <a:lnTo>
                    <a:pt x="13872" y="39779"/>
                  </a:lnTo>
                  <a:lnTo>
                    <a:pt x="1972" y="84411"/>
                  </a:lnTo>
                  <a:lnTo>
                    <a:pt x="0" y="118529"/>
                  </a:lnTo>
                  <a:lnTo>
                    <a:pt x="7721" y="148841"/>
                  </a:lnTo>
                  <a:lnTo>
                    <a:pt x="10354" y="155327"/>
                  </a:lnTo>
                  <a:lnTo>
                    <a:pt x="21217" y="165180"/>
                  </a:lnTo>
                  <a:lnTo>
                    <a:pt x="28281" y="169197"/>
                  </a:lnTo>
                  <a:lnTo>
                    <a:pt x="34975" y="169890"/>
                  </a:lnTo>
                  <a:lnTo>
                    <a:pt x="47704" y="165369"/>
                  </a:lnTo>
                  <a:lnTo>
                    <a:pt x="66026" y="146926"/>
                  </a:lnTo>
                  <a:lnTo>
                    <a:pt x="72749" y="128373"/>
                  </a:lnTo>
                  <a:lnTo>
                    <a:pt x="74745" y="107891"/>
                  </a:lnTo>
                  <a:lnTo>
                    <a:pt x="70588" y="70488"/>
                  </a:lnTo>
                  <a:lnTo>
                    <a:pt x="68824" y="54382"/>
                  </a:lnTo>
                  <a:lnTo>
                    <a:pt x="61591" y="37188"/>
                  </a:lnTo>
                  <a:lnTo>
                    <a:pt x="75577" y="80214"/>
                  </a:lnTo>
                  <a:lnTo>
                    <a:pt x="87141" y="120253"/>
                  </a:lnTo>
                  <a:lnTo>
                    <a:pt x="94040" y="143969"/>
                  </a:lnTo>
                  <a:lnTo>
                    <a:pt x="122776" y="1861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19" name="SMARTInkShape-Group525">
            <a:extLst>
              <a:ext uri="{FF2B5EF4-FFF2-40B4-BE49-F238E27FC236}">
                <a16:creationId xmlns:a16="http://schemas.microsoft.com/office/drawing/2014/main" id="{221A7C23-7FAA-AE41-93E0-E271C0323A5A}"/>
              </a:ext>
            </a:extLst>
          </p:cNvPr>
          <p:cNvGrpSpPr/>
          <p:nvPr/>
        </p:nvGrpSpPr>
        <p:grpSpPr>
          <a:xfrm>
            <a:off x="4018468" y="2056804"/>
            <a:ext cx="359684" cy="274495"/>
            <a:chOff x="4018468" y="1866305"/>
            <a:chExt cx="359684" cy="274495"/>
          </a:xfrm>
        </p:grpSpPr>
        <p:sp>
          <p:nvSpPr>
            <p:cNvPr id="120" name="SMARTInkShape-2207">
              <a:extLst>
                <a:ext uri="{FF2B5EF4-FFF2-40B4-BE49-F238E27FC236}">
                  <a16:creationId xmlns:a16="http://schemas.microsoft.com/office/drawing/2014/main" id="{F349B9EF-9465-FD44-8CC6-71B9D767FD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270477" y="1964531"/>
              <a:ext cx="107675" cy="139570"/>
            </a:xfrm>
            <a:custGeom>
              <a:avLst/>
              <a:gdLst/>
              <a:ahLst/>
              <a:cxnLst/>
              <a:rect l="0" t="0" r="0" b="0"/>
              <a:pathLst>
                <a:path w="107675" h="139570">
                  <a:moveTo>
                    <a:pt x="24703" y="26789"/>
                  </a:moveTo>
                  <a:lnTo>
                    <a:pt x="24703" y="26789"/>
                  </a:lnTo>
                  <a:lnTo>
                    <a:pt x="19962" y="22049"/>
                  </a:lnTo>
                  <a:lnTo>
                    <a:pt x="18566" y="21645"/>
                  </a:lnTo>
                  <a:lnTo>
                    <a:pt x="17635" y="22367"/>
                  </a:lnTo>
                  <a:lnTo>
                    <a:pt x="15608" y="25816"/>
                  </a:lnTo>
                  <a:lnTo>
                    <a:pt x="8889" y="35320"/>
                  </a:lnTo>
                  <a:lnTo>
                    <a:pt x="1606" y="56106"/>
                  </a:lnTo>
                  <a:lnTo>
                    <a:pt x="0" y="81116"/>
                  </a:lnTo>
                  <a:lnTo>
                    <a:pt x="5746" y="115634"/>
                  </a:lnTo>
                  <a:lnTo>
                    <a:pt x="11647" y="126138"/>
                  </a:lnTo>
                  <a:lnTo>
                    <a:pt x="15999" y="131717"/>
                  </a:lnTo>
                  <a:lnTo>
                    <a:pt x="31418" y="137916"/>
                  </a:lnTo>
                  <a:lnTo>
                    <a:pt x="41086" y="139569"/>
                  </a:lnTo>
                  <a:lnTo>
                    <a:pt x="50507" y="137695"/>
                  </a:lnTo>
                  <a:lnTo>
                    <a:pt x="68914" y="127674"/>
                  </a:lnTo>
                  <a:lnTo>
                    <a:pt x="91270" y="105298"/>
                  </a:lnTo>
                  <a:lnTo>
                    <a:pt x="105721" y="79817"/>
                  </a:lnTo>
                  <a:lnTo>
                    <a:pt x="107674" y="67555"/>
                  </a:lnTo>
                  <a:lnTo>
                    <a:pt x="104243" y="56814"/>
                  </a:lnTo>
                  <a:lnTo>
                    <a:pt x="90163" y="35024"/>
                  </a:lnTo>
                  <a:lnTo>
                    <a:pt x="68572" y="17543"/>
                  </a:lnTo>
                  <a:lnTo>
                    <a:pt x="247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2208">
              <a:extLst>
                <a:ext uri="{FF2B5EF4-FFF2-40B4-BE49-F238E27FC236}">
                  <a16:creationId xmlns:a16="http://schemas.microsoft.com/office/drawing/2014/main" id="{9EA7F797-4D17-AF4D-A226-A5FC1AA31D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144616" y="2062758"/>
              <a:ext cx="70198" cy="17492"/>
            </a:xfrm>
            <a:custGeom>
              <a:avLst/>
              <a:gdLst/>
              <a:ahLst/>
              <a:cxnLst/>
              <a:rect l="0" t="0" r="0" b="0"/>
              <a:pathLst>
                <a:path w="70198" h="17492">
                  <a:moveTo>
                    <a:pt x="7689" y="8930"/>
                  </a:moveTo>
                  <a:lnTo>
                    <a:pt x="7689" y="8930"/>
                  </a:lnTo>
                  <a:lnTo>
                    <a:pt x="0" y="16618"/>
                  </a:lnTo>
                  <a:lnTo>
                    <a:pt x="8608" y="17491"/>
                  </a:lnTo>
                  <a:lnTo>
                    <a:pt x="29294" y="10657"/>
                  </a:lnTo>
                  <a:lnTo>
                    <a:pt x="701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2209">
              <a:extLst>
                <a:ext uri="{FF2B5EF4-FFF2-40B4-BE49-F238E27FC236}">
                  <a16:creationId xmlns:a16="http://schemas.microsoft.com/office/drawing/2014/main" id="{86F6C8DD-DD6F-AF4B-8059-F6B0941A696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4152305" y="2009180"/>
              <a:ext cx="44649" cy="8930"/>
            </a:xfrm>
            <a:custGeom>
              <a:avLst/>
              <a:gdLst/>
              <a:ahLst/>
              <a:cxnLst/>
              <a:rect l="0" t="0" r="0" b="0"/>
              <a:pathLst>
                <a:path w="44649" h="8930">
                  <a:moveTo>
                    <a:pt x="0" y="8929"/>
                  </a:moveTo>
                  <a:lnTo>
                    <a:pt x="0" y="8929"/>
                  </a:lnTo>
                  <a:lnTo>
                    <a:pt x="4740" y="8929"/>
                  </a:lnTo>
                  <a:lnTo>
                    <a:pt x="446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2210">
              <a:extLst>
                <a:ext uri="{FF2B5EF4-FFF2-40B4-BE49-F238E27FC236}">
                  <a16:creationId xmlns:a16="http://schemas.microsoft.com/office/drawing/2014/main" id="{0B25E45A-69B8-4044-8BCD-4748793D1FA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4018468" y="1866305"/>
              <a:ext cx="86958" cy="274495"/>
            </a:xfrm>
            <a:custGeom>
              <a:avLst/>
              <a:gdLst/>
              <a:ahLst/>
              <a:cxnLst/>
              <a:rect l="0" t="0" r="0" b="0"/>
              <a:pathLst>
                <a:path w="86958" h="274495">
                  <a:moveTo>
                    <a:pt x="17751" y="0"/>
                  </a:moveTo>
                  <a:lnTo>
                    <a:pt x="17751" y="0"/>
                  </a:lnTo>
                  <a:lnTo>
                    <a:pt x="13010" y="4740"/>
                  </a:lnTo>
                  <a:lnTo>
                    <a:pt x="9649" y="37610"/>
                  </a:lnTo>
                  <a:lnTo>
                    <a:pt x="9066" y="74754"/>
                  </a:lnTo>
                  <a:lnTo>
                    <a:pt x="8894" y="109461"/>
                  </a:lnTo>
                  <a:lnTo>
                    <a:pt x="8853" y="143238"/>
                  </a:lnTo>
                  <a:lnTo>
                    <a:pt x="8835" y="176109"/>
                  </a:lnTo>
                  <a:lnTo>
                    <a:pt x="6180" y="217214"/>
                  </a:lnTo>
                  <a:lnTo>
                    <a:pt x="720" y="258975"/>
                  </a:lnTo>
                  <a:lnTo>
                    <a:pt x="137" y="270099"/>
                  </a:lnTo>
                  <a:lnTo>
                    <a:pt x="55" y="270355"/>
                  </a:lnTo>
                  <a:lnTo>
                    <a:pt x="0" y="269534"/>
                  </a:lnTo>
                  <a:lnTo>
                    <a:pt x="15129" y="227437"/>
                  </a:lnTo>
                  <a:lnTo>
                    <a:pt x="26751" y="188646"/>
                  </a:lnTo>
                  <a:lnTo>
                    <a:pt x="33860" y="166247"/>
                  </a:lnTo>
                  <a:lnTo>
                    <a:pt x="35436" y="164410"/>
                  </a:lnTo>
                  <a:lnTo>
                    <a:pt x="39832" y="162368"/>
                  </a:lnTo>
                  <a:lnTo>
                    <a:pt x="47739" y="166752"/>
                  </a:lnTo>
                  <a:lnTo>
                    <a:pt x="63347" y="183022"/>
                  </a:lnTo>
                  <a:lnTo>
                    <a:pt x="77894" y="206695"/>
                  </a:lnTo>
                  <a:lnTo>
                    <a:pt x="85842" y="229914"/>
                  </a:lnTo>
                  <a:lnTo>
                    <a:pt x="86957" y="236620"/>
                  </a:lnTo>
                  <a:lnTo>
                    <a:pt x="85716" y="243075"/>
                  </a:lnTo>
                  <a:lnTo>
                    <a:pt x="79046" y="255538"/>
                  </a:lnTo>
                  <a:lnTo>
                    <a:pt x="64135" y="268971"/>
                  </a:lnTo>
                  <a:lnTo>
                    <a:pt x="52918" y="273331"/>
                  </a:lnTo>
                  <a:lnTo>
                    <a:pt x="47148" y="274494"/>
                  </a:lnTo>
                  <a:lnTo>
                    <a:pt x="38093" y="273140"/>
                  </a:lnTo>
                  <a:lnTo>
                    <a:pt x="34289" y="271390"/>
                  </a:lnTo>
                  <a:lnTo>
                    <a:pt x="27416" y="264154"/>
                  </a:lnTo>
                  <a:lnTo>
                    <a:pt x="22047" y="254324"/>
                  </a:lnTo>
                  <a:lnTo>
                    <a:pt x="17751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5349F3-9C96-4AA5-9526-E98968EC9C0C}"/>
                  </a:ext>
                </a:extLst>
              </p14:cNvPr>
              <p14:cNvContentPartPr/>
              <p14:nvPr/>
            </p14:nvContentPartPr>
            <p14:xfrm>
              <a:off x="194760" y="777240"/>
              <a:ext cx="8728200" cy="550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5349F3-9C96-4AA5-9526-E98968EC9C0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5400" y="767880"/>
                <a:ext cx="874692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260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5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2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 Convolutional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pPr lvl="1"/>
            <a:r>
              <a:rPr lang="en-US" dirty="0">
                <a:hlinkClick r:id="rId2"/>
              </a:rPr>
              <a:t>https://www.cc.gatech.edu/classes/AY2021/cs7643_fall/slides/L11_cnns_backprop_notes.pdf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9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 Convolutional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07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 Convolutional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9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 Convolutional Layers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7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Backprop in conv layers [Derived in notes]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1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Shape 10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01396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Shape 1096"/>
          <p:cNvSpPr txBox="1"/>
          <p:nvPr/>
        </p:nvSpPr>
        <p:spPr>
          <a:xfrm>
            <a:off x="43175" y="763775"/>
            <a:ext cx="3932700" cy="2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more layers to go: POOL/FC</a:t>
            </a:r>
          </a:p>
        </p:txBody>
      </p:sp>
      <p:pic>
        <p:nvPicPr>
          <p:cNvPr id="1097" name="Shape 1097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43175" y="2945526"/>
            <a:ext cx="2192650" cy="20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63808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470736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821" y="1265128"/>
            <a:ext cx="5757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Let us assume filter is an “eye” detector.</a:t>
            </a:r>
          </a:p>
          <a:p>
            <a:pPr lvl="0" algn="l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Q.: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 how can we make the detection robust to the exact location of the eye?</a:t>
            </a:r>
          </a:p>
          <a:p>
            <a:pPr algn="l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741024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6821" y="1279773"/>
            <a:ext cx="5757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By “</a:t>
            </a: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pooling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” (e.g., taking max) filter</a:t>
            </a:r>
          </a:p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responses at different locations we gain robustness to the exact spatial location of features.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2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66450" y="2283012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602875" y="45830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022850" y="3041737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08462" y="4974644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03" name="Shape 503"/>
          <p:cNvSpPr/>
          <p:nvPr/>
        </p:nvSpPr>
        <p:spPr>
          <a:xfrm>
            <a:off x="4145900" y="3161987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3920100" y="2482337"/>
            <a:ext cx="21156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filter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51225" y="1701262"/>
            <a:ext cx="33501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image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97800" y="3516700"/>
            <a:ext cx="3946200" cy="7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</a:t>
            </a: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filter with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i.e. “slide over the image spatially, computing dot products”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4963525" y="1133250"/>
            <a:ext cx="3283500" cy="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Filters always extend the full depth of the input volume</a:t>
            </a:r>
          </a:p>
        </p:txBody>
      </p:sp>
      <p:cxnSp>
        <p:nvCxnSpPr>
          <p:cNvPr id="508" name="Shape 508"/>
          <p:cNvCxnSpPr>
            <a:endCxn id="504" idx="0"/>
          </p:cNvCxnSpPr>
          <p:nvPr/>
        </p:nvCxnSpPr>
        <p:spPr>
          <a:xfrm flipH="1">
            <a:off x="4977900" y="1956437"/>
            <a:ext cx="589800" cy="525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9" name="Shape 509"/>
          <p:cNvCxnSpPr/>
          <p:nvPr/>
        </p:nvCxnSpPr>
        <p:spPr>
          <a:xfrm flipH="1">
            <a:off x="2098750" y="1585350"/>
            <a:ext cx="2583900" cy="228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67882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Shape 1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950" y="2213376"/>
            <a:ext cx="3996924" cy="31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Shape 1104"/>
          <p:cNvSpPr txBox="1"/>
          <p:nvPr/>
        </p:nvSpPr>
        <p:spPr>
          <a:xfrm>
            <a:off x="222200" y="893575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Pooling layer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the representations smaller and more manageable 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 over each activation map independently: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55855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" name="Shape 1110"/>
          <p:cNvGraphicFramePr/>
          <p:nvPr/>
        </p:nvGraphicFramePr>
        <p:xfrm>
          <a:off x="952500" y="2266950"/>
          <a:ext cx="2423500" cy="24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1" name="Shape 1111"/>
          <p:cNvSpPr txBox="1"/>
          <p:nvPr/>
        </p:nvSpPr>
        <p:spPr>
          <a:xfrm>
            <a:off x="931850" y="1757375"/>
            <a:ext cx="2617200" cy="5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depth slice</a:t>
            </a:r>
          </a:p>
        </p:txBody>
      </p:sp>
      <p:cxnSp>
        <p:nvCxnSpPr>
          <p:cNvPr id="1112" name="Shape 1112"/>
          <p:cNvCxnSpPr/>
          <p:nvPr/>
        </p:nvCxnSpPr>
        <p:spPr>
          <a:xfrm rot="10800000">
            <a:off x="642925" y="2296700"/>
            <a:ext cx="0" cy="236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13" name="Shape 1113"/>
          <p:cNvSpPr txBox="1"/>
          <p:nvPr/>
        </p:nvSpPr>
        <p:spPr>
          <a:xfrm>
            <a:off x="76200" y="2421075"/>
            <a:ext cx="9260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 1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4" name="Shape 1114"/>
          <p:cNvCxnSpPr/>
          <p:nvPr/>
        </p:nvCxnSpPr>
        <p:spPr>
          <a:xfrm>
            <a:off x="926000" y="500792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5" name="Shape 1115"/>
          <p:cNvSpPr txBox="1"/>
          <p:nvPr/>
        </p:nvSpPr>
        <p:spPr>
          <a:xfrm>
            <a:off x="2362200" y="4938275"/>
            <a:ext cx="905775" cy="3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 2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6" name="Shape 1116"/>
          <p:cNvCxnSpPr/>
          <p:nvPr/>
        </p:nvCxnSpPr>
        <p:spPr>
          <a:xfrm>
            <a:off x="3753700" y="347870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7" name="Shape 1117"/>
          <p:cNvSpPr txBox="1"/>
          <p:nvPr/>
        </p:nvSpPr>
        <p:spPr>
          <a:xfrm>
            <a:off x="3661275" y="264577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 with 2x2 filters and stride 2</a:t>
            </a:r>
          </a:p>
        </p:txBody>
      </p:sp>
      <p:graphicFrame>
        <p:nvGraphicFramePr>
          <p:cNvPr id="1118" name="Shape 1118"/>
          <p:cNvGraphicFramePr/>
          <p:nvPr/>
        </p:nvGraphicFramePr>
        <p:xfrm>
          <a:off x="6622250" y="2833875"/>
          <a:ext cx="1211750" cy="1211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9" name="Shape 1119"/>
          <p:cNvSpPr txBox="1"/>
          <p:nvPr/>
        </p:nvSpPr>
        <p:spPr>
          <a:xfrm>
            <a:off x="2918925" y="904725"/>
            <a:ext cx="4266900" cy="6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64335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B366-1D9B-DE46-9397-A9B0467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1A1F-E4EB-0A4D-93F5-C354D0A2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2169D-613B-5F40-97FD-B203CCE8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2CB39-6B75-944E-9DD1-4E413191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5122" name="Picture 2" descr="max pool with a 3x3 kernel, with a stride of 1x1">
            <a:extLst>
              <a:ext uri="{FF2B5EF4-FFF2-40B4-BE49-F238E27FC236}">
                <a16:creationId xmlns:a16="http://schemas.microsoft.com/office/drawing/2014/main" id="{07572109-133A-F64A-9EA6-5D116481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263"/>
            <a:ext cx="9144000" cy="5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91776F-6D5C-BC4A-B82E-54334EF3B52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courtesy: Justin Francis.</a:t>
            </a:r>
          </a:p>
        </p:txBody>
      </p:sp>
    </p:spTree>
    <p:extLst>
      <p:ext uri="{BB962C8B-B14F-4D97-AF65-F5344CB8AC3E}">
        <p14:creationId xmlns:p14="http://schemas.microsoft.com/office/powerpoint/2010/main" val="2955592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9520" y="959140"/>
            <a:ext cx="242352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Max-pooling: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9520" y="2396411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Average-pooling: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9520" y="3669505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63700"/>
            <a:ext cx="4533900" cy="546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533900" cy="546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67200"/>
            <a:ext cx="5003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6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989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80" y="4355017"/>
            <a:ext cx="3888000" cy="23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Receptive Field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AFDD5-73A7-FE4A-971F-A81260639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98" y="1077136"/>
            <a:ext cx="5461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347FE-BFC7-8043-A3E6-8F7BF45F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44" y="1077136"/>
            <a:ext cx="9271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F58CB-9A20-964F-827C-70BC82466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850" y="1079578"/>
            <a:ext cx="92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1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0" y="4399663"/>
            <a:ext cx="559872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6E43E5-D071-FC41-8D8A-6FE7E3C8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98" y="1077136"/>
            <a:ext cx="546100" cy="368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0615AC-40D6-D14C-BCC7-26F72F0D3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44" y="1077136"/>
            <a:ext cx="927100" cy="368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73CDE6-9EF4-AB4A-8AE9-A751697B2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850" y="1079578"/>
            <a:ext cx="92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9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0" y="4399663"/>
            <a:ext cx="559872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1A10F2F6-15CF-A54F-8A2B-96ED64E2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00" y="2971800"/>
            <a:ext cx="8421120" cy="1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convolutional filters are </a:t>
            </a:r>
            <a:r>
              <a:rPr lang="en-US" sz="2200" dirty="0" err="1">
                <a:latin typeface="FreeSans" charset="0"/>
              </a:rPr>
              <a:t>FxF</a:t>
            </a:r>
            <a:r>
              <a:rPr lang="en-US" sz="2200" dirty="0">
                <a:latin typeface="FreeSans" charset="0"/>
              </a:rPr>
              <a:t> and stride 1, and </a:t>
            </a:r>
            <a:br>
              <a:rPr lang="en-US" sz="2200" dirty="0">
                <a:latin typeface="FreeSans" charset="0"/>
              </a:rPr>
            </a:br>
            <a:r>
              <a:rPr lang="en-US" sz="2200" dirty="0">
                <a:latin typeface="FreeSans" charset="0"/>
              </a:rPr>
              <a:t>pooling layer has pools of size </a:t>
            </a:r>
            <a:r>
              <a:rPr lang="en-US" sz="2200" dirty="0" err="1">
                <a:latin typeface="FreeSans" charset="0"/>
              </a:rPr>
              <a:t>PxP</a:t>
            </a:r>
            <a:r>
              <a:rPr lang="en-US" sz="2200" dirty="0">
                <a:latin typeface="FreeSans" charset="0"/>
              </a:rPr>
              <a:t>, </a:t>
            </a:r>
            <a:br>
              <a:rPr lang="en-US" sz="2200" dirty="0">
                <a:latin typeface="FreeSans" charset="0"/>
              </a:rPr>
            </a:br>
            <a:r>
              <a:rPr lang="en-US" sz="2200" dirty="0">
                <a:latin typeface="FreeSans" charset="0"/>
              </a:rPr>
              <a:t>then each unit in the pooling layer depends upon a patch in </a:t>
            </a:r>
            <a:r>
              <a:rPr lang="en-US" sz="2200" b="1" dirty="0">
                <a:latin typeface="FreeSans" charset="0"/>
              </a:rPr>
              <a:t>h</a:t>
            </a:r>
            <a:r>
              <a:rPr lang="en-US" sz="2200" baseline="30000" dirty="0">
                <a:latin typeface="FreeSans" charset="0"/>
              </a:rPr>
              <a:t>(l-1)</a:t>
            </a:r>
            <a:r>
              <a:rPr lang="en-US" sz="2200" dirty="0">
                <a:latin typeface="FreeSans" charset="0"/>
              </a:rPr>
              <a:t> of size: (P+F-1)x(P+F-1)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6E43E5-D071-FC41-8D8A-6FE7E3C8F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898" y="1077136"/>
            <a:ext cx="546100" cy="368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0615AC-40D6-D14C-BCC7-26F72F0D3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44" y="1077136"/>
            <a:ext cx="927100" cy="368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73CDE6-9EF4-AB4A-8AE9-A751697B2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850" y="1079578"/>
            <a:ext cx="927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Shape 1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994125"/>
            <a:ext cx="5343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74907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Shape 1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994125"/>
            <a:ext cx="5343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 txBox="1"/>
          <p:nvPr/>
        </p:nvSpPr>
        <p:spPr>
          <a:xfrm>
            <a:off x="5852800" y="1404450"/>
            <a:ext cx="3029400" cy="31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2, S =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0786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/>
          <p:nvPr/>
        </p:nvSpPr>
        <p:spPr>
          <a:xfrm>
            <a:off x="238075" y="963550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 (FC layer)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neurons that connect to the entire input volume, as in ordinary Neural Networks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351" y="2298501"/>
            <a:ext cx="6164923" cy="29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Shape 1140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1345750" y="3542650"/>
            <a:ext cx="1470529" cy="13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0593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2" name="Shape 502">
            <a:extLst>
              <a:ext uri="{FF2B5EF4-FFF2-40B4-BE49-F238E27FC236}">
                <a16:creationId xmlns:a16="http://schemas.microsoft.com/office/drawing/2014/main" id="{5DD1A731-55BC-4D4B-91E1-8E8F7A94A2E5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EC66EE-FE12-491E-B0C1-0CE90390C08F}"/>
                  </a:ext>
                </a:extLst>
              </p14:cNvPr>
              <p14:cNvContentPartPr/>
              <p14:nvPr/>
            </p14:nvContentPartPr>
            <p14:xfrm>
              <a:off x="1126800" y="2112480"/>
              <a:ext cx="6984720" cy="361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EC66EE-FE12-491E-B0C1-0CE90390C0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440" y="2103120"/>
                <a:ext cx="7003440" cy="36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352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9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4259768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-300240" y="2471301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NxNxC</a:t>
            </a:r>
            <a:r>
              <a:rPr lang="en-US" sz="2200" baseline="-25000" dirty="0">
                <a:latin typeface="FreeSans" charset="0"/>
              </a:rPr>
              <a:t>1</a:t>
            </a:r>
            <a:r>
              <a:rPr lang="en-US" sz="2200" dirty="0">
                <a:latin typeface="FreeSans" charset="0"/>
              </a:rPr>
              <a:t>, N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489660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489660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489660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489660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489804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189440" y="2487141"/>
            <a:ext cx="3881400" cy="63222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47360" y="2487142"/>
            <a:ext cx="3423480" cy="183475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4114800" y="1746340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C</a:t>
            </a:r>
            <a:r>
              <a:rPr lang="en-US" sz="2200" baseline="-25000" dirty="0">
                <a:solidFill>
                  <a:srgbClr val="800000"/>
                </a:solidFill>
                <a:latin typeface="FreeSans" charset="0"/>
              </a:rPr>
              <a:t>2</a:t>
            </a: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 hidden units</a:t>
            </a:r>
            <a:r>
              <a:rPr lang="en-US" sz="2200" dirty="0">
                <a:latin typeface="FreeSans" charset="0"/>
              </a:rPr>
              <a:t> 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229000" y="5462949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8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2714541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 = Inefficient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5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0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6215705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squint a little!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327862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-300240" y="2471301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NxNxC</a:t>
            </a:r>
            <a:r>
              <a:rPr lang="en-US" sz="2200" baseline="-25000" dirty="0">
                <a:latin typeface="FreeSans" charset="0"/>
              </a:rPr>
              <a:t>1</a:t>
            </a:r>
            <a:r>
              <a:rPr lang="en-US" sz="2200" dirty="0">
                <a:latin typeface="FreeSans" charset="0"/>
              </a:rPr>
              <a:t>, N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489660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489660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489660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489660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489804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189440" y="2487141"/>
            <a:ext cx="3881400" cy="63222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47360" y="2487142"/>
            <a:ext cx="3423480" cy="183475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6148CB92-8DFC-1945-BE2B-3887FF3E7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000" y="5473726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(C</a:t>
            </a:r>
            <a:r>
              <a:rPr lang="en-US" sz="2200" baseline="-25000" dirty="0">
                <a:solidFill>
                  <a:srgbClr val="000080"/>
                </a:solidFill>
                <a:latin typeface="FreeSans" charset="0"/>
              </a:rPr>
              <a:t>2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 kernels of size NxNxC</a:t>
            </a:r>
            <a:r>
              <a:rPr lang="en-US" sz="2200" baseline="-25000" dirty="0">
                <a:solidFill>
                  <a:srgbClr val="000080"/>
                </a:solidFill>
                <a:latin typeface="FreeSans" charset="0"/>
              </a:rPr>
              <a:t>1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)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D99D27DA-121F-2647-8211-E80DEAA4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68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C</a:t>
            </a:r>
            <a:r>
              <a:rPr lang="en-US" sz="2200" baseline="-25000" dirty="0">
                <a:solidFill>
                  <a:srgbClr val="800000"/>
                </a:solidFill>
                <a:latin typeface="FreeSans" charset="0"/>
              </a:rPr>
              <a:t>2</a:t>
            </a: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1x1xC</a:t>
            </a:r>
            <a:r>
              <a:rPr lang="en-US" sz="2200" baseline="-25000" dirty="0">
                <a:solidFill>
                  <a:srgbClr val="000080"/>
                </a:solidFill>
                <a:latin typeface="FreeSans" charset="0"/>
              </a:rPr>
              <a:t>2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 feature maps</a:t>
            </a:r>
          </a:p>
        </p:txBody>
      </p:sp>
    </p:spTree>
    <p:extLst>
      <p:ext uri="{BB962C8B-B14F-4D97-AF65-F5344CB8AC3E}">
        <p14:creationId xmlns:p14="http://schemas.microsoft.com/office/powerpoint/2010/main" val="2383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squint a little!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500015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“Fully Convolutional”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on an image of any size!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5855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5" name="Shape 502">
            <a:extLst>
              <a:ext uri="{FF2B5EF4-FFF2-40B4-BE49-F238E27FC236}">
                <a16:creationId xmlns:a16="http://schemas.microsoft.com/office/drawing/2014/main" id="{189983D0-E8DB-464D-B35F-852552B97F51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826CA3-6B69-45DD-BAEF-F45441E6761A}"/>
                  </a:ext>
                </a:extLst>
              </p14:cNvPr>
              <p14:cNvContentPartPr/>
              <p14:nvPr/>
            </p14:nvContentPartPr>
            <p14:xfrm>
              <a:off x="1327320" y="755280"/>
              <a:ext cx="7748640" cy="446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826CA3-6B69-45DD-BAEF-F45441E67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960" y="745920"/>
                <a:ext cx="7767360" cy="44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4064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“Fully Convolutional”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Up-sample to get segmentation maps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206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17700042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this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 elegant</a:t>
            </a:r>
          </a:p>
          <a:p>
            <a:endParaRPr lang="en-US" dirty="0"/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Can run network on arbitrary image </a:t>
            </a:r>
          </a:p>
          <a:p>
            <a:pPr lvl="1"/>
            <a:r>
              <a:rPr lang="en-US" dirty="0"/>
              <a:t>Without multiple crops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Stride, padding 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Backprop in conv layers [Derived in notes]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83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Toeplitz</a:t>
            </a:r>
            <a:r>
              <a:rPr lang="en-US" dirty="0"/>
              <a:t>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Diagonals are constants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baseline="-25000" dirty="0"/>
              <a:t>-j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76400"/>
            <a:ext cx="2514600" cy="2055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4343400"/>
            <a:ext cx="43307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(Discrete) Convolution = Matrix Multiplication </a:t>
            </a:r>
          </a:p>
          <a:p>
            <a:pPr lvl="1"/>
            <a:r>
              <a:rPr lang="en-US" dirty="0"/>
              <a:t>with </a:t>
            </a:r>
            <a:r>
              <a:rPr lang="en-US" dirty="0" err="1"/>
              <a:t>Toeplitz</a:t>
            </a:r>
            <a:r>
              <a:rPr lang="en-US" dirty="0"/>
              <a:t> Matrices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98700"/>
            <a:ext cx="6375400" cy="455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B4C5E-6206-F347-8A3C-3975766A1DE0}"/>
              </a:ext>
            </a:extLst>
          </p:cNvPr>
          <p:cNvSpPr txBox="1"/>
          <p:nvPr/>
        </p:nvSpPr>
        <p:spPr>
          <a:xfrm>
            <a:off x="3580756" y="3810000"/>
            <a:ext cx="970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87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4698"/>
            <a:ext cx="5943600" cy="186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"Convolution of box signal with itself2" by </a:t>
            </a:r>
            <a:r>
              <a:rPr lang="en-US" dirty="0" err="1"/>
              <a:t>Convolution_of_box_signal_with_itself.gif</a:t>
            </a:r>
            <a:r>
              <a:rPr lang="en-US" dirty="0"/>
              <a:t>: Brian </a:t>
            </a:r>
            <a:r>
              <a:rPr lang="en-US" dirty="0" err="1"/>
              <a:t>Ambergderivative</a:t>
            </a:r>
            <a:r>
              <a:rPr lang="en-US" dirty="0"/>
              <a:t> work: Tinos (talk) - </a:t>
            </a:r>
            <a:r>
              <a:rPr lang="en-US" dirty="0" err="1"/>
              <a:t>Convolution_of_box_signal_with_itself.gif</a:t>
            </a:r>
            <a:r>
              <a:rPr lang="en-US" dirty="0"/>
              <a:t>. Licensed under CC BY-SA 3.0 via Commons - https://</a:t>
            </a:r>
            <a:r>
              <a:rPr lang="en-US" dirty="0" err="1"/>
              <a:t>commons.wikimedia.org</a:t>
            </a:r>
            <a:r>
              <a:rPr lang="en-US" dirty="0"/>
              <a:t>/wiki/File:Convolution_of_box_signal_with_itself2.gif#/media/File:Convolution_of_box_signal_with_itself2.gif</a:t>
            </a:r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943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90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1026" name="Picture 2" descr="./_images/no_padding_no_stri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3241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7" y="5029200"/>
            <a:ext cx="7528983" cy="106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0494"/>
            <a:ext cx="9144000" cy="227701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</a:t>
            </a:r>
            <a:r>
              <a:rPr lang="en-US" sz="1200" dirty="0" err="1"/>
              <a:t>Dumoulin</a:t>
            </a:r>
            <a:r>
              <a:rPr lang="en-US" sz="1200" dirty="0"/>
              <a:t> and </a:t>
            </a:r>
            <a:r>
              <a:rPr lang="en-US" sz="1200" dirty="0" err="1"/>
              <a:t>Visin</a:t>
            </a:r>
            <a:r>
              <a:rPr lang="en-US" sz="1200" dirty="0"/>
              <a:t>, https://</a:t>
            </a:r>
            <a:r>
              <a:rPr lang="en-US" sz="1200" dirty="0" err="1"/>
              <a:t>arxiv.org</a:t>
            </a:r>
            <a:r>
              <a:rPr lang="en-US" sz="1200" dirty="0"/>
              <a:t>/pdf/1603.07285.pdf</a:t>
            </a:r>
          </a:p>
        </p:txBody>
      </p:sp>
    </p:spTree>
    <p:extLst>
      <p:ext uri="{BB962C8B-B14F-4D97-AF65-F5344CB8AC3E}">
        <p14:creationId xmlns:p14="http://schemas.microsoft.com/office/powerpoint/2010/main" val="359677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p:sp>
        <p:nvSpPr>
          <p:cNvPr id="27" name="Shape 502">
            <a:extLst>
              <a:ext uri="{FF2B5EF4-FFF2-40B4-BE49-F238E27FC236}">
                <a16:creationId xmlns:a16="http://schemas.microsoft.com/office/drawing/2014/main" id="{41DF8656-640A-4F41-BC82-902BFDED46AC}"/>
              </a:ext>
            </a:extLst>
          </p:cNvPr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BBBCB2-5052-4CF4-B658-6A32C98F3BB2}"/>
                  </a:ext>
                </a:extLst>
              </p14:cNvPr>
              <p14:cNvContentPartPr/>
              <p14:nvPr/>
            </p14:nvContentPartPr>
            <p14:xfrm>
              <a:off x="1294200" y="2005920"/>
              <a:ext cx="7148520" cy="316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BBBCB2-5052-4CF4-B658-6A32C98F3B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4840" y="1996560"/>
                <a:ext cx="7167240" cy="31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59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C19B63-FD48-4265-8D2F-7BD665A5C737}"/>
                  </a:ext>
                </a:extLst>
              </p14:cNvPr>
              <p14:cNvContentPartPr/>
              <p14:nvPr/>
            </p14:nvContentPartPr>
            <p14:xfrm>
              <a:off x="1099080" y="1242000"/>
              <a:ext cx="7239600" cy="394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C19B63-FD48-4265-8D2F-7BD665A5C7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720" y="1232640"/>
                <a:ext cx="7258320" cy="39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603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52847</TotalTime>
  <Words>2844</Words>
  <Application>Microsoft Macintosh PowerPoint</Application>
  <PresentationFormat>On-screen Show (4:3)</PresentationFormat>
  <Paragraphs>608</Paragraphs>
  <Slides>76</Slides>
  <Notes>46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Arial Narrow</vt:lpstr>
      <vt:lpstr>FreeSans</vt:lpstr>
      <vt:lpstr>pictures</vt:lpstr>
      <vt:lpstr>Blank Presentation</vt:lpstr>
      <vt:lpstr>CS 4803 / 7643: Deep Learning</vt:lpstr>
      <vt:lpstr>Administrativia</vt:lpstr>
      <vt:lpstr>PowerPoint Presentation</vt:lpstr>
      <vt:lpstr>Convolutions for programmers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Can we have 1x1 filters?</vt:lpstr>
      <vt:lpstr>PowerPoint Presentation</vt:lpstr>
      <vt:lpstr>PowerPoint Presentation</vt:lpstr>
      <vt:lpstr>Plan for Today</vt:lpstr>
      <vt:lpstr>PowerPoint Presentation</vt:lpstr>
      <vt:lpstr>Key Computation: Forward-Prop</vt:lpstr>
      <vt:lpstr>Key Computation: Back-Prop</vt:lpstr>
      <vt:lpstr>Backprop in Convolutional Layers</vt:lpstr>
      <vt:lpstr>Backprop in Convolutional Layers</vt:lpstr>
      <vt:lpstr>Backprop in Convolutional Layers</vt:lpstr>
      <vt:lpstr>Backprop in Convolutional Layers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Convolutional Neural Networks</vt:lpstr>
      <vt:lpstr>Classical View</vt:lpstr>
      <vt:lpstr>PowerPoint Presentation</vt:lpstr>
      <vt:lpstr>Classical View</vt:lpstr>
      <vt:lpstr>Classical View = Inefficient</vt:lpstr>
      <vt:lpstr>Classical View</vt:lpstr>
      <vt:lpstr>Re-interpretation</vt:lpstr>
      <vt:lpstr>PowerPoint Presentation</vt:lpstr>
      <vt:lpstr>Re-interpretation</vt:lpstr>
      <vt:lpstr>“Fully Convolutional” Networks</vt:lpstr>
      <vt:lpstr>“Fully Convolutional” Networks</vt:lpstr>
      <vt:lpstr>Benefit of this thinking</vt:lpstr>
      <vt:lpstr>Plan for Today</vt:lpstr>
      <vt:lpstr>Toeplitz Matrix</vt:lpstr>
      <vt:lpstr>Why do we care?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2862</cp:revision>
  <cp:lastPrinted>2015-04-01T17:45:43Z</cp:lastPrinted>
  <dcterms:created xsi:type="dcterms:W3CDTF">2013-03-06T19:31:42Z</dcterms:created>
  <dcterms:modified xsi:type="dcterms:W3CDTF">2020-09-22T16:06:09Z</dcterms:modified>
  <cp:category/>
</cp:coreProperties>
</file>