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315" r:id="rId3"/>
    <p:sldId id="332" r:id="rId4"/>
    <p:sldId id="334" r:id="rId5"/>
    <p:sldId id="330" r:id="rId6"/>
    <p:sldId id="287" r:id="rId7"/>
    <p:sldId id="292" r:id="rId8"/>
    <p:sldId id="294" r:id="rId9"/>
    <p:sldId id="288" r:id="rId10"/>
    <p:sldId id="335" r:id="rId11"/>
    <p:sldId id="333" r:id="rId12"/>
    <p:sldId id="299" r:id="rId13"/>
    <p:sldId id="336" r:id="rId14"/>
    <p:sldId id="337" r:id="rId15"/>
    <p:sldId id="338" r:id="rId16"/>
    <p:sldId id="339" r:id="rId17"/>
    <p:sldId id="344" r:id="rId18"/>
    <p:sldId id="345" r:id="rId19"/>
    <p:sldId id="346" r:id="rId20"/>
    <p:sldId id="340" r:id="rId21"/>
    <p:sldId id="347" r:id="rId22"/>
    <p:sldId id="350" r:id="rId23"/>
    <p:sldId id="348" r:id="rId24"/>
    <p:sldId id="349" r:id="rId25"/>
    <p:sldId id="354" r:id="rId26"/>
    <p:sldId id="352" r:id="rId27"/>
    <p:sldId id="353" r:id="rId28"/>
    <p:sldId id="355" r:id="rId29"/>
    <p:sldId id="356" r:id="rId30"/>
    <p:sldId id="35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4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Devecsery" userId="dd7a4c9473958f9c" providerId="LiveId" clId="{A5F1DE3C-BF82-4B0B-BB80-4E839225CC85}"/>
    <pc:docChg chg="undo custSel addSld delSld modSld">
      <pc:chgData name="David Devecsery" userId="dd7a4c9473958f9c" providerId="LiveId" clId="{A5F1DE3C-BF82-4B0B-BB80-4E839225CC85}" dt="2018-08-24T21:07:53.127" v="4503" actId="20577"/>
      <pc:docMkLst>
        <pc:docMk/>
      </pc:docMkLst>
      <pc:sldChg chg="modSp add del">
        <pc:chgData name="David Devecsery" userId="dd7a4c9473958f9c" providerId="LiveId" clId="{A5F1DE3C-BF82-4B0B-BB80-4E839225CC85}" dt="2018-08-24T19:11:02.020" v="3865" actId="20577"/>
        <pc:sldMkLst>
          <pc:docMk/>
          <pc:sldMk cId="2399468926" sldId="288"/>
        </pc:sldMkLst>
        <pc:spChg chg="mod">
          <ac:chgData name="David Devecsery" userId="dd7a4c9473958f9c" providerId="LiveId" clId="{A5F1DE3C-BF82-4B0B-BB80-4E839225CC85}" dt="2018-08-24T19:11:02.020" v="3865" actId="20577"/>
          <ac:spMkLst>
            <pc:docMk/>
            <pc:sldMk cId="2399468926" sldId="288"/>
            <ac:spMk id="7" creationId="{09947EC2-F7C2-4808-872A-15C6F860ECB2}"/>
          </ac:spMkLst>
        </pc:spChg>
      </pc:sldChg>
      <pc:sldChg chg="addSp modSp modAnim">
        <pc:chgData name="David Devecsery" userId="dd7a4c9473958f9c" providerId="LiveId" clId="{A5F1DE3C-BF82-4B0B-BB80-4E839225CC85}" dt="2018-08-24T19:10:30.907" v="3854" actId="20577"/>
        <pc:sldMkLst>
          <pc:docMk/>
          <pc:sldMk cId="355017898" sldId="292"/>
        </pc:sldMkLst>
        <pc:spChg chg="mod">
          <ac:chgData name="David Devecsery" userId="dd7a4c9473958f9c" providerId="LiveId" clId="{A5F1DE3C-BF82-4B0B-BB80-4E839225CC85}" dt="2018-08-24T19:10:30.907" v="3854" actId="20577"/>
          <ac:spMkLst>
            <pc:docMk/>
            <pc:sldMk cId="355017898" sldId="292"/>
            <ac:spMk id="8" creationId="{9A53C530-F73F-4BC8-B643-F15970AD76EA}"/>
          </ac:spMkLst>
        </pc:spChg>
        <pc:spChg chg="add mod">
          <ac:chgData name="David Devecsery" userId="dd7a4c9473958f9c" providerId="LiveId" clId="{A5F1DE3C-BF82-4B0B-BB80-4E839225CC85}" dt="2018-08-24T19:10:29.056" v="3853" actId="14100"/>
          <ac:spMkLst>
            <pc:docMk/>
            <pc:sldMk cId="355017898" sldId="292"/>
            <ac:spMk id="9" creationId="{A283821E-1014-4695-AED4-E26E1DCC0816}"/>
          </ac:spMkLst>
        </pc:spChg>
      </pc:sldChg>
      <pc:sldChg chg="modSp add del">
        <pc:chgData name="David Devecsery" userId="dd7a4c9473958f9c" providerId="LiveId" clId="{A5F1DE3C-BF82-4B0B-BB80-4E839225CC85}" dt="2018-08-24T19:10:37.570" v="3855" actId="20577"/>
        <pc:sldMkLst>
          <pc:docMk/>
          <pc:sldMk cId="251019458" sldId="294"/>
        </pc:sldMkLst>
        <pc:spChg chg="mod">
          <ac:chgData name="David Devecsery" userId="dd7a4c9473958f9c" providerId="LiveId" clId="{A5F1DE3C-BF82-4B0B-BB80-4E839225CC85}" dt="2018-08-24T19:10:37.570" v="3855" actId="20577"/>
          <ac:spMkLst>
            <pc:docMk/>
            <pc:sldMk cId="251019458" sldId="294"/>
            <ac:spMk id="8" creationId="{9A53C530-F73F-4BC8-B643-F15970AD76EA}"/>
          </ac:spMkLst>
        </pc:spChg>
      </pc:sldChg>
      <pc:sldChg chg="modSp add del">
        <pc:chgData name="David Devecsery" userId="dd7a4c9473958f9c" providerId="LiveId" clId="{A5F1DE3C-BF82-4B0B-BB80-4E839225CC85}" dt="2018-08-24T19:38:03.533" v="4025" actId="20577"/>
        <pc:sldMkLst>
          <pc:docMk/>
          <pc:sldMk cId="2002096252" sldId="299"/>
        </pc:sldMkLst>
        <pc:spChg chg="mod">
          <ac:chgData name="David Devecsery" userId="dd7a4c9473958f9c" providerId="LiveId" clId="{A5F1DE3C-BF82-4B0B-BB80-4E839225CC85}" dt="2018-08-24T19:38:03.533" v="4025" actId="20577"/>
          <ac:spMkLst>
            <pc:docMk/>
            <pc:sldMk cId="2002096252" sldId="299"/>
            <ac:spMk id="2" creationId="{EDDC1431-F93B-4C3B-A885-F9C885625A99}"/>
          </ac:spMkLst>
        </pc:spChg>
        <pc:spChg chg="mod">
          <ac:chgData name="David Devecsery" userId="dd7a4c9473958f9c" providerId="LiveId" clId="{A5F1DE3C-BF82-4B0B-BB80-4E839225CC85}" dt="2018-08-24T19:19:06.309" v="3973" actId="20577"/>
          <ac:spMkLst>
            <pc:docMk/>
            <pc:sldMk cId="2002096252" sldId="299"/>
            <ac:spMk id="3" creationId="{89FCE572-0651-4BE9-B4E0-E053A3D39840}"/>
          </ac:spMkLst>
        </pc:spChg>
        <pc:spChg chg="mod">
          <ac:chgData name="David Devecsery" userId="dd7a4c9473958f9c" providerId="LiveId" clId="{A5F1DE3C-BF82-4B0B-BB80-4E839225CC85}" dt="2018-08-24T19:19:10.377" v="3974" actId="1076"/>
          <ac:spMkLst>
            <pc:docMk/>
            <pc:sldMk cId="2002096252" sldId="299"/>
            <ac:spMk id="6" creationId="{A9787002-E98A-41B1-8AB5-9FE292088303}"/>
          </ac:spMkLst>
        </pc:spChg>
      </pc:sldChg>
      <pc:sldChg chg="modSp">
        <pc:chgData name="David Devecsery" userId="dd7a4c9473958f9c" providerId="LiveId" clId="{A5F1DE3C-BF82-4B0B-BB80-4E839225CC85}" dt="2018-08-24T16:37:52.227" v="1234" actId="20577"/>
        <pc:sldMkLst>
          <pc:docMk/>
          <pc:sldMk cId="4124477286" sldId="315"/>
        </pc:sldMkLst>
        <pc:spChg chg="mod">
          <ac:chgData name="David Devecsery" userId="dd7a4c9473958f9c" providerId="LiveId" clId="{A5F1DE3C-BF82-4B0B-BB80-4E839225CC85}" dt="2018-08-24T16:37:52.227" v="1234" actId="20577"/>
          <ac:spMkLst>
            <pc:docMk/>
            <pc:sldMk cId="4124477286" sldId="315"/>
            <ac:spMk id="3" creationId="{34C795EF-CDD1-4382-9EB9-77D2B2C491D4}"/>
          </ac:spMkLst>
        </pc:spChg>
      </pc:sldChg>
      <pc:sldChg chg="modSp add modTransition">
        <pc:chgData name="David Devecsery" userId="dd7a4c9473958f9c" providerId="LiveId" clId="{A5F1DE3C-BF82-4B0B-BB80-4E839225CC85}" dt="2018-08-24T17:43:43.019" v="1333" actId="20577"/>
        <pc:sldMkLst>
          <pc:docMk/>
          <pc:sldMk cId="1950788558" sldId="330"/>
        </pc:sldMkLst>
        <pc:spChg chg="mod">
          <ac:chgData name="David Devecsery" userId="dd7a4c9473958f9c" providerId="LiveId" clId="{A5F1DE3C-BF82-4B0B-BB80-4E839225CC85}" dt="2018-08-23T18:25:45.198" v="72" actId="20577"/>
          <ac:spMkLst>
            <pc:docMk/>
            <pc:sldMk cId="1950788558" sldId="330"/>
            <ac:spMk id="2" creationId="{F07275D0-9834-4153-A072-8ED1B1717FB6}"/>
          </ac:spMkLst>
        </pc:spChg>
        <pc:spChg chg="mod">
          <ac:chgData name="David Devecsery" userId="dd7a4c9473958f9c" providerId="LiveId" clId="{A5F1DE3C-BF82-4B0B-BB80-4E839225CC85}" dt="2018-08-23T20:11:03.723" v="433" actId="20577"/>
          <ac:spMkLst>
            <pc:docMk/>
            <pc:sldMk cId="1950788558" sldId="330"/>
            <ac:spMk id="3" creationId="{17AA50A0-BD43-47C7-B013-5FCFBFE528B0}"/>
          </ac:spMkLst>
        </pc:spChg>
      </pc:sldChg>
      <pc:sldChg chg="addSp modSp add">
        <pc:chgData name="David Devecsery" userId="dd7a4c9473958f9c" providerId="LiveId" clId="{A5F1DE3C-BF82-4B0B-BB80-4E839225CC85}" dt="2018-08-24T17:53:47.469" v="1639" actId="403"/>
        <pc:sldMkLst>
          <pc:docMk/>
          <pc:sldMk cId="1070000633" sldId="332"/>
        </pc:sldMkLst>
        <pc:spChg chg="mod">
          <ac:chgData name="David Devecsery" userId="dd7a4c9473958f9c" providerId="LiveId" clId="{A5F1DE3C-BF82-4B0B-BB80-4E839225CC85}" dt="2018-08-24T17:52:39.078" v="1584" actId="1076"/>
          <ac:spMkLst>
            <pc:docMk/>
            <pc:sldMk cId="1070000633" sldId="332"/>
            <ac:spMk id="3" creationId="{FD12EFF1-22E2-4B66-A032-31ADF53C730C}"/>
          </ac:spMkLst>
        </pc:spChg>
        <pc:spChg chg="add mod">
          <ac:chgData name="David Devecsery" userId="dd7a4c9473958f9c" providerId="LiveId" clId="{A5F1DE3C-BF82-4B0B-BB80-4E839225CC85}" dt="2018-08-24T17:53:47.469" v="1639" actId="403"/>
          <ac:spMkLst>
            <pc:docMk/>
            <pc:sldMk cId="1070000633" sldId="332"/>
            <ac:spMk id="4" creationId="{AABC3917-A19E-43EB-BE4D-BA3FC2013E89}"/>
          </ac:spMkLst>
        </pc:spChg>
        <pc:spChg chg="mod">
          <ac:chgData name="David Devecsery" userId="dd7a4c9473958f9c" providerId="LiveId" clId="{A5F1DE3C-BF82-4B0B-BB80-4E839225CC85}" dt="2018-08-24T17:52:52.311" v="1601" actId="20577"/>
          <ac:spMkLst>
            <pc:docMk/>
            <pc:sldMk cId="1070000633" sldId="332"/>
            <ac:spMk id="11" creationId="{93C0A056-28B3-4621-BBAB-CF6113B94BE8}"/>
          </ac:spMkLst>
        </pc:spChg>
        <pc:spChg chg="mod">
          <ac:chgData name="David Devecsery" userId="dd7a4c9473958f9c" providerId="LiveId" clId="{A5F1DE3C-BF82-4B0B-BB80-4E839225CC85}" dt="2018-08-24T17:53:03.743" v="1614" actId="207"/>
          <ac:spMkLst>
            <pc:docMk/>
            <pc:sldMk cId="1070000633" sldId="332"/>
            <ac:spMk id="26" creationId="{51AB034C-002C-446B-99D2-020840225220}"/>
          </ac:spMkLst>
        </pc:spChg>
      </pc:sldChg>
      <pc:sldChg chg="modSp add">
        <pc:chgData name="David Devecsery" userId="dd7a4c9473958f9c" providerId="LiveId" clId="{A5F1DE3C-BF82-4B0B-BB80-4E839225CC85}" dt="2018-08-24T19:37:46.560" v="4008" actId="20577"/>
        <pc:sldMkLst>
          <pc:docMk/>
          <pc:sldMk cId="170524551" sldId="333"/>
        </pc:sldMkLst>
        <pc:spChg chg="mod">
          <ac:chgData name="David Devecsery" userId="dd7a4c9473958f9c" providerId="LiveId" clId="{A5F1DE3C-BF82-4B0B-BB80-4E839225CC85}" dt="2018-08-24T19:37:46.560" v="4008" actId="20577"/>
          <ac:spMkLst>
            <pc:docMk/>
            <pc:sldMk cId="170524551" sldId="333"/>
            <ac:spMk id="2" creationId="{BDC77E01-D74C-4F2A-9A4E-51AB81D8584F}"/>
          </ac:spMkLst>
        </pc:spChg>
      </pc:sldChg>
      <pc:sldChg chg="addSp delSp modSp add delAnim modAnim">
        <pc:chgData name="David Devecsery" userId="dd7a4c9473958f9c" providerId="LiveId" clId="{A5F1DE3C-BF82-4B0B-BB80-4E839225CC85}" dt="2018-08-24T19:09:42.087" v="3849" actId="20577"/>
        <pc:sldMkLst>
          <pc:docMk/>
          <pc:sldMk cId="1577114782" sldId="334"/>
        </pc:sldMkLst>
        <pc:spChg chg="add del mod">
          <ac:chgData name="David Devecsery" userId="dd7a4c9473958f9c" providerId="LiveId" clId="{A5F1DE3C-BF82-4B0B-BB80-4E839225CC85}" dt="2018-08-24T18:25:04.779" v="3211" actId="20577"/>
          <ac:spMkLst>
            <pc:docMk/>
            <pc:sldMk cId="1577114782" sldId="334"/>
            <ac:spMk id="3" creationId="{FB7E23B2-0110-40EB-AD53-98ED351D5782}"/>
          </ac:spMkLst>
        </pc:spChg>
        <pc:spChg chg="add 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4" creationId="{6E388E64-D2B4-47AD-B3BB-C05401CBA412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5" creationId="{A7C48419-A80F-4019-821B-D930E66A8619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6" creationId="{A178EBB0-DD27-4E25-BA70-7BA076D86D9F}"/>
          </ac:spMkLst>
        </pc:spChg>
        <pc:spChg chg="mod ord">
          <ac:chgData name="David Devecsery" userId="dd7a4c9473958f9c" providerId="LiveId" clId="{A5F1DE3C-BF82-4B0B-BB80-4E839225CC85}" dt="2018-08-24T18:40:15.589" v="3504" actId="14100"/>
          <ac:spMkLst>
            <pc:docMk/>
            <pc:sldMk cId="1577114782" sldId="334"/>
            <ac:spMk id="7" creationId="{69786623-25FD-4C5B-8BCC-F6BDFE03D9A3}"/>
          </ac:spMkLst>
        </pc:spChg>
        <pc:spChg chg="add mod">
          <ac:chgData name="David Devecsery" userId="dd7a4c9473958f9c" providerId="LiveId" clId="{A5F1DE3C-BF82-4B0B-BB80-4E839225CC85}" dt="2018-08-24T18:48:43.394" v="3817" actId="113"/>
          <ac:spMkLst>
            <pc:docMk/>
            <pc:sldMk cId="1577114782" sldId="334"/>
            <ac:spMk id="8" creationId="{52DAAFBB-9B29-4017-8142-D5820221B070}"/>
          </ac:spMkLst>
        </pc:spChg>
        <pc:spChg chg="add 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18" creationId="{4DF9445A-7748-4050-A99D-BBDF1871EC8C}"/>
          </ac:spMkLst>
        </pc:spChg>
        <pc:spChg chg="add mod ord">
          <ac:chgData name="David Devecsery" userId="dd7a4c9473958f9c" providerId="LiveId" clId="{A5F1DE3C-BF82-4B0B-BB80-4E839225CC85}" dt="2018-08-24T18:39:33.739" v="3488" actId="1076"/>
          <ac:spMkLst>
            <pc:docMk/>
            <pc:sldMk cId="1577114782" sldId="334"/>
            <ac:spMk id="19" creationId="{F2362956-6D5E-448B-B5F4-51969CC36214}"/>
          </ac:spMkLst>
        </pc:spChg>
        <pc:spChg chg="add mod">
          <ac:chgData name="David Devecsery" userId="dd7a4c9473958f9c" providerId="LiveId" clId="{A5F1DE3C-BF82-4B0B-BB80-4E839225CC85}" dt="2018-08-24T18:30:35.595" v="3420" actId="1076"/>
          <ac:spMkLst>
            <pc:docMk/>
            <pc:sldMk cId="1577114782" sldId="334"/>
            <ac:spMk id="20" creationId="{A61F14D7-582D-4585-BA32-E53665488A46}"/>
          </ac:spMkLst>
        </pc:spChg>
        <pc:spChg chg="mod">
          <ac:chgData name="David Devecsery" userId="dd7a4c9473958f9c" providerId="LiveId" clId="{A5F1DE3C-BF82-4B0B-BB80-4E839225CC85}" dt="2018-08-24T18:39:54.395" v="3501" actId="20577"/>
          <ac:spMkLst>
            <pc:docMk/>
            <pc:sldMk cId="1577114782" sldId="334"/>
            <ac:spMk id="21" creationId="{4D24EE05-4109-426B-8FCE-6273F60C28FC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22" creationId="{E77FFBEB-4DC1-4E9F-8728-5A8496EDE638}"/>
          </ac:spMkLst>
        </pc:spChg>
        <pc:spChg chg="mod">
          <ac:chgData name="David Devecsery" userId="dd7a4c9473958f9c" providerId="LiveId" clId="{A5F1DE3C-BF82-4B0B-BB80-4E839225CC85}" dt="2018-08-24T18:24:17.726" v="3199" actId="14100"/>
          <ac:spMkLst>
            <pc:docMk/>
            <pc:sldMk cId="1577114782" sldId="334"/>
            <ac:spMk id="23" creationId="{19BCD2CA-4ADC-4D3D-B138-C86F542D972D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26" creationId="{51AB034C-002C-446B-99D2-020840225220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28" creationId="{1FE2E045-AC26-4BD4-98FC-06CABF80F050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29" creationId="{E70581B2-0DDF-44F2-8CC5-98DD6939F8E8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30" creationId="{17252B98-DFF7-4718-9DE3-9F7D3114440D}"/>
          </ac:spMkLst>
        </pc:spChg>
        <pc:spChg chg="mod">
          <ac:chgData name="David Devecsery" userId="dd7a4c9473958f9c" providerId="LiveId" clId="{A5F1DE3C-BF82-4B0B-BB80-4E839225CC85}" dt="2018-08-24T18:30:27.054" v="3418" actId="1037"/>
          <ac:spMkLst>
            <pc:docMk/>
            <pc:sldMk cId="1577114782" sldId="334"/>
            <ac:spMk id="31" creationId="{9D3BBB31-D7BB-4ED9-B8ED-8B700E3CC324}"/>
          </ac:spMkLst>
        </pc:spChg>
        <pc:spChg chg="add mod">
          <ac:chgData name="David Devecsery" userId="dd7a4c9473958f9c" providerId="LiveId" clId="{A5F1DE3C-BF82-4B0B-BB80-4E839225CC85}" dt="2018-08-24T18:30:44.029" v="3431" actId="20577"/>
          <ac:spMkLst>
            <pc:docMk/>
            <pc:sldMk cId="1577114782" sldId="334"/>
            <ac:spMk id="33" creationId="{92329805-3B63-40AD-99EB-9924B9CE0AC2}"/>
          </ac:spMkLst>
        </pc:spChg>
        <pc:spChg chg="add mod">
          <ac:chgData name="David Devecsery" userId="dd7a4c9473958f9c" providerId="LiveId" clId="{A5F1DE3C-BF82-4B0B-BB80-4E839225CC85}" dt="2018-08-24T18:30:35.595" v="3420" actId="1076"/>
          <ac:spMkLst>
            <pc:docMk/>
            <pc:sldMk cId="1577114782" sldId="334"/>
            <ac:spMk id="34" creationId="{7542614B-0FF4-484A-865D-6F43F6DFCB76}"/>
          </ac:spMkLst>
        </pc:spChg>
        <pc:spChg chg="add mod">
          <ac:chgData name="David Devecsery" userId="dd7a4c9473958f9c" providerId="LiveId" clId="{A5F1DE3C-BF82-4B0B-BB80-4E839225CC85}" dt="2018-08-24T18:30:35.595" v="3420" actId="1076"/>
          <ac:spMkLst>
            <pc:docMk/>
            <pc:sldMk cId="1577114782" sldId="334"/>
            <ac:spMk id="35" creationId="{008C5250-A364-42D2-8381-0972CB474BD8}"/>
          </ac:spMkLst>
        </pc:spChg>
        <pc:spChg chg="add mod">
          <ac:chgData name="David Devecsery" userId="dd7a4c9473958f9c" providerId="LiveId" clId="{A5F1DE3C-BF82-4B0B-BB80-4E839225CC85}" dt="2018-08-24T18:30:35.595" v="3420" actId="1076"/>
          <ac:spMkLst>
            <pc:docMk/>
            <pc:sldMk cId="1577114782" sldId="334"/>
            <ac:spMk id="36" creationId="{55AEE2D1-8F04-4551-AC05-BCEBA5FD2EAE}"/>
          </ac:spMkLst>
        </pc:spChg>
        <pc:spChg chg="add mod">
          <ac:chgData name="David Devecsery" userId="dd7a4c9473958f9c" providerId="LiveId" clId="{A5F1DE3C-BF82-4B0B-BB80-4E839225CC85}" dt="2018-08-24T18:30:35.595" v="3420" actId="1076"/>
          <ac:spMkLst>
            <pc:docMk/>
            <pc:sldMk cId="1577114782" sldId="334"/>
            <ac:spMk id="37" creationId="{2DCF04E1-4822-4163-BE3A-BEE2248F2A77}"/>
          </ac:spMkLst>
        </pc:spChg>
        <pc:spChg chg="add mod">
          <ac:chgData name="David Devecsery" userId="dd7a4c9473958f9c" providerId="LiveId" clId="{A5F1DE3C-BF82-4B0B-BB80-4E839225CC85}" dt="2018-08-24T18:31:07.511" v="3438" actId="1076"/>
          <ac:spMkLst>
            <pc:docMk/>
            <pc:sldMk cId="1577114782" sldId="334"/>
            <ac:spMk id="38" creationId="{1033F3A4-4CA6-42F2-9364-B71F096CA562}"/>
          </ac:spMkLst>
        </pc:spChg>
        <pc:spChg chg="add mod">
          <ac:chgData name="David Devecsery" userId="dd7a4c9473958f9c" providerId="LiveId" clId="{A5F1DE3C-BF82-4B0B-BB80-4E839225CC85}" dt="2018-08-24T18:31:11.673" v="3439" actId="1076"/>
          <ac:spMkLst>
            <pc:docMk/>
            <pc:sldMk cId="1577114782" sldId="334"/>
            <ac:spMk id="39" creationId="{1002F43E-E12B-4E7D-8A43-84E1807DFB68}"/>
          </ac:spMkLst>
        </pc:spChg>
        <pc:spChg chg="add mod">
          <ac:chgData name="David Devecsery" userId="dd7a4c9473958f9c" providerId="LiveId" clId="{A5F1DE3C-BF82-4B0B-BB80-4E839225CC85}" dt="2018-08-24T18:31:49.452" v="3450" actId="20577"/>
          <ac:spMkLst>
            <pc:docMk/>
            <pc:sldMk cId="1577114782" sldId="334"/>
            <ac:spMk id="40" creationId="{58571C66-F4C6-4F93-AF5D-AE2C7CAF3601}"/>
          </ac:spMkLst>
        </pc:spChg>
        <pc:spChg chg="add del mod">
          <ac:chgData name="David Devecsery" userId="dd7a4c9473958f9c" providerId="LiveId" clId="{A5F1DE3C-BF82-4B0B-BB80-4E839225CC85}" dt="2018-08-24T18:31:03.374" v="3437" actId="478"/>
          <ac:spMkLst>
            <pc:docMk/>
            <pc:sldMk cId="1577114782" sldId="334"/>
            <ac:spMk id="41" creationId="{A175C1FA-53A6-47D4-9C86-360267A8ACCF}"/>
          </ac:spMkLst>
        </pc:spChg>
        <pc:spChg chg="add mod">
          <ac:chgData name="David Devecsery" userId="dd7a4c9473958f9c" providerId="LiveId" clId="{A5F1DE3C-BF82-4B0B-BB80-4E839225CC85}" dt="2018-08-24T18:37:32.670" v="3458" actId="20577"/>
          <ac:spMkLst>
            <pc:docMk/>
            <pc:sldMk cId="1577114782" sldId="334"/>
            <ac:spMk id="42" creationId="{4845FD37-5680-485D-B993-A81A24D1453B}"/>
          </ac:spMkLst>
        </pc:spChg>
        <pc:spChg chg="add mod">
          <ac:chgData name="David Devecsery" userId="dd7a4c9473958f9c" providerId="LiveId" clId="{A5F1DE3C-BF82-4B0B-BB80-4E839225CC85}" dt="2018-08-24T18:42:57.686" v="3687" actId="14100"/>
          <ac:spMkLst>
            <pc:docMk/>
            <pc:sldMk cId="1577114782" sldId="334"/>
            <ac:spMk id="43" creationId="{BAAA0F6F-47A4-4A30-A407-E9D4DE1510CD}"/>
          </ac:spMkLst>
        </pc:spChg>
        <pc:spChg chg="add mod">
          <ac:chgData name="David Devecsery" userId="dd7a4c9473958f9c" providerId="LiveId" clId="{A5F1DE3C-BF82-4B0B-BB80-4E839225CC85}" dt="2018-08-24T18:40:56.497" v="3624" actId="20577"/>
          <ac:spMkLst>
            <pc:docMk/>
            <pc:sldMk cId="1577114782" sldId="334"/>
            <ac:spMk id="44" creationId="{BB6877F6-20DC-499A-8484-8428D34AEA51}"/>
          </ac:spMkLst>
        </pc:spChg>
        <pc:spChg chg="add mod">
          <ac:chgData name="David Devecsery" userId="dd7a4c9473958f9c" providerId="LiveId" clId="{A5F1DE3C-BF82-4B0B-BB80-4E839225CC85}" dt="2018-08-24T18:41:36.957" v="3654" actId="14100"/>
          <ac:spMkLst>
            <pc:docMk/>
            <pc:sldMk cId="1577114782" sldId="334"/>
            <ac:spMk id="45" creationId="{71988529-6BA0-4AC6-B93F-D7474DC2824D}"/>
          </ac:spMkLst>
        </pc:spChg>
        <pc:spChg chg="add mod">
          <ac:chgData name="David Devecsery" userId="dd7a4c9473958f9c" providerId="LiveId" clId="{A5F1DE3C-BF82-4B0B-BB80-4E839225CC85}" dt="2018-08-24T18:42:25.079" v="3669" actId="5793"/>
          <ac:spMkLst>
            <pc:docMk/>
            <pc:sldMk cId="1577114782" sldId="334"/>
            <ac:spMk id="46" creationId="{EE20E721-D6B0-4E47-A3AC-5B66371233EA}"/>
          </ac:spMkLst>
        </pc:spChg>
        <pc:spChg chg="add mod">
          <ac:chgData name="David Devecsery" userId="dd7a4c9473958f9c" providerId="LiveId" clId="{A5F1DE3C-BF82-4B0B-BB80-4E839225CC85}" dt="2018-08-24T18:42:42.084" v="3684" actId="14100"/>
          <ac:spMkLst>
            <pc:docMk/>
            <pc:sldMk cId="1577114782" sldId="334"/>
            <ac:spMk id="47" creationId="{68DF35C0-4839-4D9F-9180-16565F84FB88}"/>
          </ac:spMkLst>
        </pc:spChg>
        <pc:spChg chg="add mod">
          <ac:chgData name="David Devecsery" userId="dd7a4c9473958f9c" providerId="LiveId" clId="{A5F1DE3C-BF82-4B0B-BB80-4E839225CC85}" dt="2018-08-24T18:47:37.410" v="3742" actId="1076"/>
          <ac:spMkLst>
            <pc:docMk/>
            <pc:sldMk cId="1577114782" sldId="334"/>
            <ac:spMk id="48" creationId="{16AD15EA-973B-484E-8E6C-6D6A0AFDB833}"/>
          </ac:spMkLst>
        </pc:spChg>
        <pc:spChg chg="add mod">
          <ac:chgData name="David Devecsery" userId="dd7a4c9473958f9c" providerId="LiveId" clId="{A5F1DE3C-BF82-4B0B-BB80-4E839225CC85}" dt="2018-08-24T18:43:28.303" v="3699" actId="1076"/>
          <ac:spMkLst>
            <pc:docMk/>
            <pc:sldMk cId="1577114782" sldId="334"/>
            <ac:spMk id="49" creationId="{7EEBED1E-0A00-4DC2-936A-D99E0789879F}"/>
          </ac:spMkLst>
        </pc:spChg>
        <pc:picChg chg="add mod">
          <ac:chgData name="David Devecsery" userId="dd7a4c9473958f9c" providerId="LiveId" clId="{A5F1DE3C-BF82-4B0B-BB80-4E839225CC85}" dt="2018-08-24T18:47:18.482" v="3739" actId="1076"/>
          <ac:picMkLst>
            <pc:docMk/>
            <pc:sldMk cId="1577114782" sldId="334"/>
            <ac:picMk id="50" creationId="{9D359019-1D51-4018-8FF3-AF161361185B}"/>
          </ac:picMkLst>
        </pc:picChg>
        <pc:picChg chg="add mod">
          <ac:chgData name="David Devecsery" userId="dd7a4c9473958f9c" providerId="LiveId" clId="{A5F1DE3C-BF82-4B0B-BB80-4E839225CC85}" dt="2018-08-24T19:09:33.452" v="3840" actId="1076"/>
          <ac:picMkLst>
            <pc:docMk/>
            <pc:sldMk cId="1577114782" sldId="334"/>
            <ac:picMk id="51" creationId="{725300E4-A488-47A0-8978-793579EE2005}"/>
          </ac:picMkLst>
        </pc:picChg>
        <pc:picChg chg="add mod">
          <ac:chgData name="David Devecsery" userId="dd7a4c9473958f9c" providerId="LiveId" clId="{A5F1DE3C-BF82-4B0B-BB80-4E839225CC85}" dt="2018-08-24T18:47:14.416" v="3737" actId="1076"/>
          <ac:picMkLst>
            <pc:docMk/>
            <pc:sldMk cId="1577114782" sldId="334"/>
            <ac:picMk id="1026" creationId="{7A046B7A-2423-40E2-809B-246C21722F99}"/>
          </ac:picMkLst>
        </pc:picChg>
        <pc:cxnChg chg="mod">
          <ac:chgData name="David Devecsery" userId="dd7a4c9473958f9c" providerId="LiveId" clId="{A5F1DE3C-BF82-4B0B-BB80-4E839225CC85}" dt="2018-08-24T18:30:27.054" v="3418" actId="1037"/>
          <ac:cxnSpMkLst>
            <pc:docMk/>
            <pc:sldMk cId="1577114782" sldId="334"/>
            <ac:cxnSpMk id="24" creationId="{063A1942-C345-4392-8F69-09D73FCC4295}"/>
          </ac:cxnSpMkLst>
        </pc:cxnChg>
        <pc:cxnChg chg="mod">
          <ac:chgData name="David Devecsery" userId="dd7a4c9473958f9c" providerId="LiveId" clId="{A5F1DE3C-BF82-4B0B-BB80-4E839225CC85}" dt="2018-08-24T18:41:52.276" v="3656" actId="1076"/>
          <ac:cxnSpMkLst>
            <pc:docMk/>
            <pc:sldMk cId="1577114782" sldId="334"/>
            <ac:cxnSpMk id="25" creationId="{755296AC-964D-4290-B0BE-84E50BEEFB93}"/>
          </ac:cxnSpMkLst>
        </pc:cxnChg>
        <pc:cxnChg chg="add mod">
          <ac:chgData name="David Devecsery" userId="dd7a4c9473958f9c" providerId="LiveId" clId="{A5F1DE3C-BF82-4B0B-BB80-4E839225CC85}" dt="2018-08-24T18:30:35.595" v="3420" actId="1076"/>
          <ac:cxnSpMkLst>
            <pc:docMk/>
            <pc:sldMk cId="1577114782" sldId="334"/>
            <ac:cxnSpMk id="27" creationId="{45A376E6-2764-470A-AF62-5F8C55982CF6}"/>
          </ac:cxnSpMkLst>
        </pc:cxnChg>
        <pc:cxnChg chg="add mod">
          <ac:chgData name="David Devecsery" userId="dd7a4c9473958f9c" providerId="LiveId" clId="{A5F1DE3C-BF82-4B0B-BB80-4E839225CC85}" dt="2018-08-24T18:41:48.331" v="3655" actId="1076"/>
          <ac:cxnSpMkLst>
            <pc:docMk/>
            <pc:sldMk cId="1577114782" sldId="334"/>
            <ac:cxnSpMk id="32" creationId="{2735C129-4654-4A87-A549-C651560C2BBC}"/>
          </ac:cxnSpMkLst>
        </pc:cxnChg>
      </pc:sldChg>
      <pc:sldChg chg="addSp delSp modSp add delAnim modAnim">
        <pc:chgData name="David Devecsery" userId="dd7a4c9473958f9c" providerId="LiveId" clId="{A5F1DE3C-BF82-4B0B-BB80-4E839225CC85}" dt="2018-08-24T19:13:32.358" v="3965" actId="478"/>
        <pc:sldMkLst>
          <pc:docMk/>
          <pc:sldMk cId="3890581037" sldId="335"/>
        </pc:sldMkLst>
        <pc:spChg chg="mod">
          <ac:chgData name="David Devecsery" userId="dd7a4c9473958f9c" providerId="LiveId" clId="{A5F1DE3C-BF82-4B0B-BB80-4E839225CC85}" dt="2018-08-24T19:12:01.411" v="3925" actId="20577"/>
          <ac:spMkLst>
            <pc:docMk/>
            <pc:sldMk cId="3890581037" sldId="335"/>
            <ac:spMk id="16" creationId="{116AFE11-69AB-4487-AA5F-F8F3B7F649BE}"/>
          </ac:spMkLst>
        </pc:spChg>
        <pc:spChg chg="add del mod">
          <ac:chgData name="David Devecsery" userId="dd7a4c9473958f9c" providerId="LiveId" clId="{A5F1DE3C-BF82-4B0B-BB80-4E839225CC85}" dt="2018-08-24T19:13:32.358" v="3965" actId="478"/>
          <ac:spMkLst>
            <pc:docMk/>
            <pc:sldMk cId="3890581037" sldId="335"/>
            <ac:spMk id="18" creationId="{06C9864B-9F3D-414C-B9B3-F78FCB6FAE96}"/>
          </ac:spMkLst>
        </pc:spChg>
        <pc:spChg chg="add mod">
          <ac:chgData name="David Devecsery" userId="dd7a4c9473958f9c" providerId="LiveId" clId="{A5F1DE3C-BF82-4B0B-BB80-4E839225CC85}" dt="2018-08-24T19:12:39.862" v="3964" actId="14100"/>
          <ac:spMkLst>
            <pc:docMk/>
            <pc:sldMk cId="3890581037" sldId="335"/>
            <ac:spMk id="20" creationId="{D09ACE7B-CD42-4A37-8901-9FDAF70B9F0F}"/>
          </ac:spMkLst>
        </pc:spChg>
        <pc:picChg chg="add mod">
          <ac:chgData name="David Devecsery" userId="dd7a4c9473958f9c" providerId="LiveId" clId="{A5F1DE3C-BF82-4B0B-BB80-4E839225CC85}" dt="2018-08-24T19:12:10.273" v="3927" actId="1076"/>
          <ac:picMkLst>
            <pc:docMk/>
            <pc:sldMk cId="3890581037" sldId="335"/>
            <ac:picMk id="17" creationId="{FB1DBECF-BD29-4E57-A8B8-9B2C7C5C435C}"/>
          </ac:picMkLst>
        </pc:picChg>
      </pc:sldChg>
      <pc:sldChg chg="modSp add modAnim">
        <pc:chgData name="David Devecsery" userId="dd7a4c9473958f9c" providerId="LiveId" clId="{A5F1DE3C-BF82-4B0B-BB80-4E839225CC85}" dt="2018-08-24T19:38:14.952" v="4054" actId="20577"/>
        <pc:sldMkLst>
          <pc:docMk/>
          <pc:sldMk cId="2619453728" sldId="336"/>
        </pc:sldMkLst>
        <pc:spChg chg="mod">
          <ac:chgData name="David Devecsery" userId="dd7a4c9473958f9c" providerId="LiveId" clId="{A5F1DE3C-BF82-4B0B-BB80-4E839225CC85}" dt="2018-08-24T19:38:14.952" v="4054" actId="20577"/>
          <ac:spMkLst>
            <pc:docMk/>
            <pc:sldMk cId="2619453728" sldId="336"/>
            <ac:spMk id="2" creationId="{EDDC1431-F93B-4C3B-A885-F9C885625A99}"/>
          </ac:spMkLst>
        </pc:spChg>
        <pc:spChg chg="mod">
          <ac:chgData name="David Devecsery" userId="dd7a4c9473958f9c" providerId="LiveId" clId="{A5F1DE3C-BF82-4B0B-BB80-4E839225CC85}" dt="2018-08-24T19:37:08.327" v="4006" actId="20577"/>
          <ac:spMkLst>
            <pc:docMk/>
            <pc:sldMk cId="2619453728" sldId="336"/>
            <ac:spMk id="3" creationId="{89FCE572-0651-4BE9-B4E0-E053A3D39840}"/>
          </ac:spMkLst>
        </pc:spChg>
      </pc:sldChg>
      <pc:sldChg chg="modSp add">
        <pc:chgData name="David Devecsery" userId="dd7a4c9473958f9c" providerId="LiveId" clId="{A5F1DE3C-BF82-4B0B-BB80-4E839225CC85}" dt="2018-08-24T19:38:33.834" v="4113" actId="20577"/>
        <pc:sldMkLst>
          <pc:docMk/>
          <pc:sldMk cId="2524506094" sldId="337"/>
        </pc:sldMkLst>
        <pc:spChg chg="mod">
          <ac:chgData name="David Devecsery" userId="dd7a4c9473958f9c" providerId="LiveId" clId="{A5F1DE3C-BF82-4B0B-BB80-4E839225CC85}" dt="2018-08-24T19:38:33.834" v="4113" actId="20577"/>
          <ac:spMkLst>
            <pc:docMk/>
            <pc:sldMk cId="2524506094" sldId="337"/>
            <ac:spMk id="2" creationId="{EDDC1431-F93B-4C3B-A885-F9C885625A99}"/>
          </ac:spMkLst>
        </pc:spChg>
      </pc:sldChg>
      <pc:sldChg chg="modSp add">
        <pc:chgData name="David Devecsery" userId="dd7a4c9473958f9c" providerId="LiveId" clId="{A5F1DE3C-BF82-4B0B-BB80-4E839225CC85}" dt="2018-08-24T19:38:50.211" v="4148" actId="20577"/>
        <pc:sldMkLst>
          <pc:docMk/>
          <pc:sldMk cId="2790952101" sldId="338"/>
        </pc:sldMkLst>
        <pc:spChg chg="mod">
          <ac:chgData name="David Devecsery" userId="dd7a4c9473958f9c" providerId="LiveId" clId="{A5F1DE3C-BF82-4B0B-BB80-4E839225CC85}" dt="2018-08-24T19:38:50.211" v="4148" actId="20577"/>
          <ac:spMkLst>
            <pc:docMk/>
            <pc:sldMk cId="2790952101" sldId="338"/>
            <ac:spMk id="2" creationId="{EDDC1431-F93B-4C3B-A885-F9C885625A99}"/>
          </ac:spMkLst>
        </pc:spChg>
      </pc:sldChg>
      <pc:sldChg chg="add">
        <pc:chgData name="David Devecsery" userId="dd7a4c9473958f9c" providerId="LiveId" clId="{A5F1DE3C-BF82-4B0B-BB80-4E839225CC85}" dt="2018-08-24T19:08:58.389" v="3838" actId="20577"/>
        <pc:sldMkLst>
          <pc:docMk/>
          <pc:sldMk cId="3255111083" sldId="339"/>
        </pc:sldMkLst>
      </pc:sldChg>
      <pc:sldChg chg="add">
        <pc:chgData name="David Devecsery" userId="dd7a4c9473958f9c" providerId="LiveId" clId="{A5F1DE3C-BF82-4B0B-BB80-4E839225CC85}" dt="2018-08-24T19:08:58.389" v="3838" actId="20577"/>
        <pc:sldMkLst>
          <pc:docMk/>
          <pc:sldMk cId="394045967" sldId="340"/>
        </pc:sldMkLst>
      </pc:sldChg>
      <pc:sldChg chg="add">
        <pc:chgData name="David Devecsery" userId="dd7a4c9473958f9c" providerId="LiveId" clId="{A5F1DE3C-BF82-4B0B-BB80-4E839225CC85}" dt="2018-08-24T19:08:58.389" v="3838" actId="20577"/>
        <pc:sldMkLst>
          <pc:docMk/>
          <pc:sldMk cId="1288900834" sldId="344"/>
        </pc:sldMkLst>
      </pc:sldChg>
      <pc:sldChg chg="add">
        <pc:chgData name="David Devecsery" userId="dd7a4c9473958f9c" providerId="LiveId" clId="{A5F1DE3C-BF82-4B0B-BB80-4E839225CC85}" dt="2018-08-24T19:08:58.389" v="3838" actId="20577"/>
        <pc:sldMkLst>
          <pc:docMk/>
          <pc:sldMk cId="4044283067" sldId="345"/>
        </pc:sldMkLst>
      </pc:sldChg>
      <pc:sldChg chg="add">
        <pc:chgData name="David Devecsery" userId="dd7a4c9473958f9c" providerId="LiveId" clId="{A5F1DE3C-BF82-4B0B-BB80-4E839225CC85}" dt="2018-08-24T19:08:58.389" v="3838" actId="20577"/>
        <pc:sldMkLst>
          <pc:docMk/>
          <pc:sldMk cId="3579278206" sldId="346"/>
        </pc:sldMkLst>
      </pc:sldChg>
      <pc:sldChg chg="modSp add">
        <pc:chgData name="David Devecsery" userId="dd7a4c9473958f9c" providerId="LiveId" clId="{A5F1DE3C-BF82-4B0B-BB80-4E839225CC85}" dt="2018-08-24T21:07:53.127" v="4503" actId="20577"/>
        <pc:sldMkLst>
          <pc:docMk/>
          <pc:sldMk cId="2898474709" sldId="347"/>
        </pc:sldMkLst>
        <pc:spChg chg="mod">
          <ac:chgData name="David Devecsery" userId="dd7a4c9473958f9c" providerId="LiveId" clId="{A5F1DE3C-BF82-4B0B-BB80-4E839225CC85}" dt="2018-08-24T21:07:01.207" v="4366" actId="20577"/>
          <ac:spMkLst>
            <pc:docMk/>
            <pc:sldMk cId="2898474709" sldId="347"/>
            <ac:spMk id="2" creationId="{941FAA16-8EDF-42D8-9AE1-55AA8B9FE00A}"/>
          </ac:spMkLst>
        </pc:spChg>
        <pc:spChg chg="mod">
          <ac:chgData name="David Devecsery" userId="dd7a4c9473958f9c" providerId="LiveId" clId="{A5F1DE3C-BF82-4B0B-BB80-4E839225CC85}" dt="2018-08-24T21:07:53.127" v="4503" actId="20577"/>
          <ac:spMkLst>
            <pc:docMk/>
            <pc:sldMk cId="2898474709" sldId="347"/>
            <ac:spMk id="3" creationId="{42149025-F916-4F9C-9783-8DAACBDD85CF}"/>
          </ac:spMkLst>
        </pc:spChg>
      </pc:sldChg>
    </pc:docChg>
  </pc:docChgLst>
  <pc:docChgLst>
    <pc:chgData name="David Devecsery" userId="dd7a4c9473958f9c" providerId="LiveId" clId="{F4F66E07-8AA4-4CAD-ACC5-C690A82ECECE}"/>
    <pc:docChg chg="undo custSel addSld delSld modSld">
      <pc:chgData name="David Devecsery" userId="dd7a4c9473958f9c" providerId="LiveId" clId="{F4F66E07-8AA4-4CAD-ACC5-C690A82ECECE}" dt="2018-08-27T03:09:45.205" v="3281" actId="20577"/>
      <pc:docMkLst>
        <pc:docMk/>
      </pc:docMkLst>
      <pc:sldChg chg="modSp">
        <pc:chgData name="David Devecsery" userId="dd7a4c9473958f9c" providerId="LiveId" clId="{F4F66E07-8AA4-4CAD-ACC5-C690A82ECECE}" dt="2018-08-27T00:12:39.278" v="230" actId="20577"/>
        <pc:sldMkLst>
          <pc:docMk/>
          <pc:sldMk cId="1288900834" sldId="344"/>
        </pc:sldMkLst>
        <pc:spChg chg="mod">
          <ac:chgData name="David Devecsery" userId="dd7a4c9473958f9c" providerId="LiveId" clId="{F4F66E07-8AA4-4CAD-ACC5-C690A82ECECE}" dt="2018-08-27T00:12:39.278" v="230" actId="20577"/>
          <ac:spMkLst>
            <pc:docMk/>
            <pc:sldMk cId="1288900834" sldId="344"/>
            <ac:spMk id="2" creationId="{BDC77E01-D74C-4F2A-9A4E-51AB81D8584F}"/>
          </ac:spMkLst>
        </pc:spChg>
      </pc:sldChg>
      <pc:sldChg chg="modSp">
        <pc:chgData name="David Devecsery" userId="dd7a4c9473958f9c" providerId="LiveId" clId="{F4F66E07-8AA4-4CAD-ACC5-C690A82ECECE}" dt="2018-08-27T02:03:55.184" v="821" actId="20577"/>
        <pc:sldMkLst>
          <pc:docMk/>
          <pc:sldMk cId="2898474709" sldId="347"/>
        </pc:sldMkLst>
        <pc:spChg chg="mod">
          <ac:chgData name="David Devecsery" userId="dd7a4c9473958f9c" providerId="LiveId" clId="{F4F66E07-8AA4-4CAD-ACC5-C690A82ECECE}" dt="2018-08-26T19:19:31.616" v="76" actId="20577"/>
          <ac:spMkLst>
            <pc:docMk/>
            <pc:sldMk cId="2898474709" sldId="347"/>
            <ac:spMk id="2" creationId="{941FAA16-8EDF-42D8-9AE1-55AA8B9FE00A}"/>
          </ac:spMkLst>
        </pc:spChg>
        <pc:spChg chg="mod">
          <ac:chgData name="David Devecsery" userId="dd7a4c9473958f9c" providerId="LiveId" clId="{F4F66E07-8AA4-4CAD-ACC5-C690A82ECECE}" dt="2018-08-27T02:03:55.184" v="821" actId="20577"/>
          <ac:spMkLst>
            <pc:docMk/>
            <pc:sldMk cId="2898474709" sldId="347"/>
            <ac:spMk id="3" creationId="{42149025-F916-4F9C-9783-8DAACBDD85CF}"/>
          </ac:spMkLst>
        </pc:spChg>
      </pc:sldChg>
      <pc:sldChg chg="modSp add">
        <pc:chgData name="David Devecsery" userId="dd7a4c9473958f9c" providerId="LiveId" clId="{F4F66E07-8AA4-4CAD-ACC5-C690A82ECECE}" dt="2018-08-27T02:39:08.743" v="1912" actId="20577"/>
        <pc:sldMkLst>
          <pc:docMk/>
          <pc:sldMk cId="645987026" sldId="348"/>
        </pc:sldMkLst>
        <pc:spChg chg="mod">
          <ac:chgData name="David Devecsery" userId="dd7a4c9473958f9c" providerId="LiveId" clId="{F4F66E07-8AA4-4CAD-ACC5-C690A82ECECE}" dt="2018-08-27T00:48:30.775" v="360" actId="20577"/>
          <ac:spMkLst>
            <pc:docMk/>
            <pc:sldMk cId="645987026" sldId="348"/>
            <ac:spMk id="2" creationId="{E4D46546-07A7-46B9-B6C8-8BB3C0F832E5}"/>
          </ac:spMkLst>
        </pc:spChg>
        <pc:spChg chg="mod">
          <ac:chgData name="David Devecsery" userId="dd7a4c9473958f9c" providerId="LiveId" clId="{F4F66E07-8AA4-4CAD-ACC5-C690A82ECECE}" dt="2018-08-27T02:39:08.743" v="1912" actId="20577"/>
          <ac:spMkLst>
            <pc:docMk/>
            <pc:sldMk cId="645987026" sldId="348"/>
            <ac:spMk id="3" creationId="{04ADDF41-056D-4800-A98A-F54586188BB7}"/>
          </ac:spMkLst>
        </pc:spChg>
      </pc:sldChg>
      <pc:sldChg chg="modSp add">
        <pc:chgData name="David Devecsery" userId="dd7a4c9473958f9c" providerId="LiveId" clId="{F4F66E07-8AA4-4CAD-ACC5-C690A82ECECE}" dt="2018-08-27T02:38:39.046" v="1826" actId="27636"/>
        <pc:sldMkLst>
          <pc:docMk/>
          <pc:sldMk cId="913258882" sldId="349"/>
        </pc:sldMkLst>
        <pc:spChg chg="mod">
          <ac:chgData name="David Devecsery" userId="dd7a4c9473958f9c" providerId="LiveId" clId="{F4F66E07-8AA4-4CAD-ACC5-C690A82ECECE}" dt="2018-08-27T02:38:36.202" v="1824" actId="403"/>
          <ac:spMkLst>
            <pc:docMk/>
            <pc:sldMk cId="913258882" sldId="349"/>
            <ac:spMk id="2" creationId="{1EDA50F1-47D0-42C9-A102-193CF04981AB}"/>
          </ac:spMkLst>
        </pc:spChg>
        <pc:spChg chg="mod">
          <ac:chgData name="David Devecsery" userId="dd7a4c9473958f9c" providerId="LiveId" clId="{F4F66E07-8AA4-4CAD-ACC5-C690A82ECECE}" dt="2018-08-27T02:38:39.046" v="1826" actId="27636"/>
          <ac:spMkLst>
            <pc:docMk/>
            <pc:sldMk cId="913258882" sldId="349"/>
            <ac:spMk id="3" creationId="{6A83DFBC-004C-4E59-9D1D-5764AFA6A0B2}"/>
          </ac:spMkLst>
        </pc:spChg>
      </pc:sldChg>
      <pc:sldChg chg="addSp modSp add">
        <pc:chgData name="David Devecsery" userId="dd7a4c9473958f9c" providerId="LiveId" clId="{F4F66E07-8AA4-4CAD-ACC5-C690A82ECECE}" dt="2018-08-27T02:08:09.769" v="900" actId="20577"/>
        <pc:sldMkLst>
          <pc:docMk/>
          <pc:sldMk cId="1799314028" sldId="350"/>
        </pc:sldMkLst>
        <pc:spChg chg="mod">
          <ac:chgData name="David Devecsery" userId="dd7a4c9473958f9c" providerId="LiveId" clId="{F4F66E07-8AA4-4CAD-ACC5-C690A82ECECE}" dt="2018-08-27T02:07:48.117" v="854" actId="20577"/>
          <ac:spMkLst>
            <pc:docMk/>
            <pc:sldMk cId="1799314028" sldId="350"/>
            <ac:spMk id="2" creationId="{56A6DEDE-B86F-43AF-B150-0BA20248C720}"/>
          </ac:spMkLst>
        </pc:spChg>
        <pc:spChg chg="mod">
          <ac:chgData name="David Devecsery" userId="dd7a4c9473958f9c" providerId="LiveId" clId="{F4F66E07-8AA4-4CAD-ACC5-C690A82ECECE}" dt="2018-08-27T02:08:09.769" v="900" actId="20577"/>
          <ac:spMkLst>
            <pc:docMk/>
            <pc:sldMk cId="1799314028" sldId="350"/>
            <ac:spMk id="3" creationId="{BE0C36B5-8267-4FBA-B720-FF239F8B5684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4" creationId="{D6525AB3-A3F5-40DE-BDF1-D815E5D93725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5" creationId="{40FF05D1-8005-40EE-85F6-E73D1038797F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8" creationId="{418E2CDB-052E-4206-844D-A4C43AD9BC98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9" creationId="{9AE386D3-92F5-4F45-AAED-922E146555B2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10" creationId="{E9A7E938-D3E9-4C62-8DC9-E0BBFEF30FAE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11" creationId="{92C91262-215A-4321-B134-CF6C868F7A25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12" creationId="{580EC8E7-CAD0-4649-A36D-75475B3F1416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15" creationId="{6D67C4C1-BEE5-4778-8696-4B478E2D9E26}"/>
          </ac:spMkLst>
        </pc:spChg>
        <pc:spChg chg="add">
          <ac:chgData name="David Devecsery" userId="dd7a4c9473958f9c" providerId="LiveId" clId="{F4F66E07-8AA4-4CAD-ACC5-C690A82ECECE}" dt="2018-08-27T02:07:59.832" v="855"/>
          <ac:spMkLst>
            <pc:docMk/>
            <pc:sldMk cId="1799314028" sldId="350"/>
            <ac:spMk id="16" creationId="{7B549859-6A61-45AC-9DBE-16DEFD40F3D9}"/>
          </ac:spMkLst>
        </pc:spChg>
        <pc:cxnChg chg="add">
          <ac:chgData name="David Devecsery" userId="dd7a4c9473958f9c" providerId="LiveId" clId="{F4F66E07-8AA4-4CAD-ACC5-C690A82ECECE}" dt="2018-08-27T02:07:59.832" v="855"/>
          <ac:cxnSpMkLst>
            <pc:docMk/>
            <pc:sldMk cId="1799314028" sldId="350"/>
            <ac:cxnSpMk id="6" creationId="{1FE8DCB6-6E83-4B43-98C9-027180D5937A}"/>
          </ac:cxnSpMkLst>
        </pc:cxnChg>
        <pc:cxnChg chg="add">
          <ac:chgData name="David Devecsery" userId="dd7a4c9473958f9c" providerId="LiveId" clId="{F4F66E07-8AA4-4CAD-ACC5-C690A82ECECE}" dt="2018-08-27T02:07:59.832" v="855"/>
          <ac:cxnSpMkLst>
            <pc:docMk/>
            <pc:sldMk cId="1799314028" sldId="350"/>
            <ac:cxnSpMk id="7" creationId="{4F04388C-4B1C-4F3B-899E-443993778886}"/>
          </ac:cxnSpMkLst>
        </pc:cxnChg>
        <pc:cxnChg chg="add">
          <ac:chgData name="David Devecsery" userId="dd7a4c9473958f9c" providerId="LiveId" clId="{F4F66E07-8AA4-4CAD-ACC5-C690A82ECECE}" dt="2018-08-27T02:07:59.832" v="855"/>
          <ac:cxnSpMkLst>
            <pc:docMk/>
            <pc:sldMk cId="1799314028" sldId="350"/>
            <ac:cxnSpMk id="13" creationId="{3A38E8DF-86DC-4A30-9F51-0B6CDB060F03}"/>
          </ac:cxnSpMkLst>
        </pc:cxnChg>
        <pc:cxnChg chg="add">
          <ac:chgData name="David Devecsery" userId="dd7a4c9473958f9c" providerId="LiveId" clId="{F4F66E07-8AA4-4CAD-ACC5-C690A82ECECE}" dt="2018-08-27T02:07:59.832" v="855"/>
          <ac:cxnSpMkLst>
            <pc:docMk/>
            <pc:sldMk cId="1799314028" sldId="350"/>
            <ac:cxnSpMk id="14" creationId="{1914E662-E500-4DF4-9CD3-ED934DF6B682}"/>
          </ac:cxnSpMkLst>
        </pc:cxnChg>
      </pc:sldChg>
      <pc:sldChg chg="modSp add del">
        <pc:chgData name="David Devecsery" userId="dd7a4c9473958f9c" providerId="LiveId" clId="{F4F66E07-8AA4-4CAD-ACC5-C690A82ECECE}" dt="2018-08-27T02:48:49.208" v="1956" actId="2696"/>
        <pc:sldMkLst>
          <pc:docMk/>
          <pc:sldMk cId="1701058441" sldId="351"/>
        </pc:sldMkLst>
        <pc:spChg chg="mod">
          <ac:chgData name="David Devecsery" userId="dd7a4c9473958f9c" providerId="LiveId" clId="{F4F66E07-8AA4-4CAD-ACC5-C690A82ECECE}" dt="2018-08-27T02:09:40.526" v="1093" actId="20577"/>
          <ac:spMkLst>
            <pc:docMk/>
            <pc:sldMk cId="1701058441" sldId="351"/>
            <ac:spMk id="2" creationId="{2B245AC9-36FA-4B78-A5E3-362A98EFBB6D}"/>
          </ac:spMkLst>
        </pc:spChg>
        <pc:spChg chg="mod">
          <ac:chgData name="David Devecsery" userId="dd7a4c9473958f9c" providerId="LiveId" clId="{F4F66E07-8AA4-4CAD-ACC5-C690A82ECECE}" dt="2018-08-27T02:10:18.561" v="1231" actId="20577"/>
          <ac:spMkLst>
            <pc:docMk/>
            <pc:sldMk cId="1701058441" sldId="351"/>
            <ac:spMk id="3" creationId="{A327EA09-7277-4DE2-9550-BF14B85A02EA}"/>
          </ac:spMkLst>
        </pc:spChg>
      </pc:sldChg>
      <pc:sldChg chg="addSp delSp modSp add">
        <pc:chgData name="David Devecsery" userId="dd7a4c9473958f9c" providerId="LiveId" clId="{F4F66E07-8AA4-4CAD-ACC5-C690A82ECECE}" dt="2018-08-27T02:21:23.356" v="1514" actId="20577"/>
        <pc:sldMkLst>
          <pc:docMk/>
          <pc:sldMk cId="603914593" sldId="352"/>
        </pc:sldMkLst>
        <pc:spChg chg="mod">
          <ac:chgData name="David Devecsery" userId="dd7a4c9473958f9c" providerId="LiveId" clId="{F4F66E07-8AA4-4CAD-ACC5-C690A82ECECE}" dt="2018-08-27T02:13:47.532" v="1248" actId="20577"/>
          <ac:spMkLst>
            <pc:docMk/>
            <pc:sldMk cId="603914593" sldId="352"/>
            <ac:spMk id="2" creationId="{7FC7E228-0D45-4C65-9519-F671CF440B66}"/>
          </ac:spMkLst>
        </pc:spChg>
        <pc:spChg chg="mod">
          <ac:chgData name="David Devecsery" userId="dd7a4c9473958f9c" providerId="LiveId" clId="{F4F66E07-8AA4-4CAD-ACC5-C690A82ECECE}" dt="2018-08-27T02:21:23.356" v="1514" actId="20577"/>
          <ac:spMkLst>
            <pc:docMk/>
            <pc:sldMk cId="603914593" sldId="352"/>
            <ac:spMk id="3" creationId="{95913C2C-91C2-4EEF-853D-C6B9E17B0B99}"/>
          </ac:spMkLst>
        </pc:spChg>
        <pc:spChg chg="add mod">
          <ac:chgData name="David Devecsery" userId="dd7a4c9473958f9c" providerId="LiveId" clId="{F4F66E07-8AA4-4CAD-ACC5-C690A82ECECE}" dt="2018-08-27T02:14:04.599" v="1255" actId="1076"/>
          <ac:spMkLst>
            <pc:docMk/>
            <pc:sldMk cId="603914593" sldId="352"/>
            <ac:spMk id="4" creationId="{9B411497-65C6-4F4B-AAEF-EE5C368E6041}"/>
          </ac:spMkLst>
        </pc:spChg>
        <pc:spChg chg="add mod">
          <ac:chgData name="David Devecsery" userId="dd7a4c9473958f9c" providerId="LiveId" clId="{F4F66E07-8AA4-4CAD-ACC5-C690A82ECECE}" dt="2018-08-27T02:14:12.895" v="1260" actId="1076"/>
          <ac:spMkLst>
            <pc:docMk/>
            <pc:sldMk cId="603914593" sldId="352"/>
            <ac:spMk id="5" creationId="{7E0A2F02-B3E5-4245-B1C3-4C10493CAEA7}"/>
          </ac:spMkLst>
        </pc:spChg>
        <pc:spChg chg="add mod">
          <ac:chgData name="David Devecsery" userId="dd7a4c9473958f9c" providerId="LiveId" clId="{F4F66E07-8AA4-4CAD-ACC5-C690A82ECECE}" dt="2018-08-27T02:14:17.684" v="1263" actId="20577"/>
          <ac:spMkLst>
            <pc:docMk/>
            <pc:sldMk cId="603914593" sldId="352"/>
            <ac:spMk id="6" creationId="{A1719AE7-A43D-45F1-A423-62F388DEFB17}"/>
          </ac:spMkLst>
        </pc:spChg>
        <pc:spChg chg="add mod">
          <ac:chgData name="David Devecsery" userId="dd7a4c9473958f9c" providerId="LiveId" clId="{F4F66E07-8AA4-4CAD-ACC5-C690A82ECECE}" dt="2018-08-27T02:14:25.269" v="1266" actId="20577"/>
          <ac:spMkLst>
            <pc:docMk/>
            <pc:sldMk cId="603914593" sldId="352"/>
            <ac:spMk id="7" creationId="{B0FBFEFC-E9DE-416A-9A33-518411757509}"/>
          </ac:spMkLst>
        </pc:spChg>
        <pc:spChg chg="add mod">
          <ac:chgData name="David Devecsery" userId="dd7a4c9473958f9c" providerId="LiveId" clId="{F4F66E07-8AA4-4CAD-ACC5-C690A82ECECE}" dt="2018-08-27T02:14:32.535" v="1269" actId="20577"/>
          <ac:spMkLst>
            <pc:docMk/>
            <pc:sldMk cId="603914593" sldId="352"/>
            <ac:spMk id="8" creationId="{592B1C26-0709-424B-8A41-C249E3223B36}"/>
          </ac:spMkLst>
        </pc:spChg>
        <pc:spChg chg="add mod">
          <ac:chgData name="David Devecsery" userId="dd7a4c9473958f9c" providerId="LiveId" clId="{F4F66E07-8AA4-4CAD-ACC5-C690A82ECECE}" dt="2018-08-27T02:14:43.119" v="1273" actId="20577"/>
          <ac:spMkLst>
            <pc:docMk/>
            <pc:sldMk cId="603914593" sldId="352"/>
            <ac:spMk id="9" creationId="{D53BBE27-D62B-46F6-BEF1-8AC6EA2E55D6}"/>
          </ac:spMkLst>
        </pc:spChg>
        <pc:spChg chg="add mod">
          <ac:chgData name="David Devecsery" userId="dd7a4c9473958f9c" providerId="LiveId" clId="{F4F66E07-8AA4-4CAD-ACC5-C690A82ECECE}" dt="2018-08-27T02:14:51.391" v="1278" actId="20577"/>
          <ac:spMkLst>
            <pc:docMk/>
            <pc:sldMk cId="603914593" sldId="352"/>
            <ac:spMk id="10" creationId="{1AFB48B9-E941-404D-BB72-E4E0F881BB21}"/>
          </ac:spMkLst>
        </pc:spChg>
        <pc:spChg chg="add mod">
          <ac:chgData name="David Devecsery" userId="dd7a4c9473958f9c" providerId="LiveId" clId="{F4F66E07-8AA4-4CAD-ACC5-C690A82ECECE}" dt="2018-08-27T02:15:02.318" v="1282" actId="20577"/>
          <ac:spMkLst>
            <pc:docMk/>
            <pc:sldMk cId="603914593" sldId="352"/>
            <ac:spMk id="11" creationId="{B36FBF14-308C-4E7C-AE28-2CDF280B2A25}"/>
          </ac:spMkLst>
        </pc:spChg>
        <pc:spChg chg="add del mod">
          <ac:chgData name="David Devecsery" userId="dd7a4c9473958f9c" providerId="LiveId" clId="{F4F66E07-8AA4-4CAD-ACC5-C690A82ECECE}" dt="2018-08-27T02:16:35.775" v="1311" actId="478"/>
          <ac:spMkLst>
            <pc:docMk/>
            <pc:sldMk cId="603914593" sldId="352"/>
            <ac:spMk id="12" creationId="{E891B8CF-623E-4538-A582-095A4DF037A2}"/>
          </ac:spMkLst>
        </pc:spChg>
        <pc:spChg chg="add mod">
          <ac:chgData name="David Devecsery" userId="dd7a4c9473958f9c" providerId="LiveId" clId="{F4F66E07-8AA4-4CAD-ACC5-C690A82ECECE}" dt="2018-08-27T02:16:45.279" v="1312" actId="1076"/>
          <ac:spMkLst>
            <pc:docMk/>
            <pc:sldMk cId="603914593" sldId="352"/>
            <ac:spMk id="13" creationId="{33B7AF4B-26A0-4585-BD4E-2DF844B63083}"/>
          </ac:spMkLst>
        </pc:spChg>
        <pc:spChg chg="add mod">
          <ac:chgData name="David Devecsery" userId="dd7a4c9473958f9c" providerId="LiveId" clId="{F4F66E07-8AA4-4CAD-ACC5-C690A82ECECE}" dt="2018-08-27T02:16:52.466" v="1317" actId="1038"/>
          <ac:spMkLst>
            <pc:docMk/>
            <pc:sldMk cId="603914593" sldId="352"/>
            <ac:spMk id="14" creationId="{D30226FC-EFB8-46C2-B0E8-5F5F7FE86704}"/>
          </ac:spMkLst>
        </pc:spChg>
        <pc:spChg chg="add mod">
          <ac:chgData name="David Devecsery" userId="dd7a4c9473958f9c" providerId="LiveId" clId="{F4F66E07-8AA4-4CAD-ACC5-C690A82ECECE}" dt="2018-08-27T02:16:45.279" v="1312" actId="1076"/>
          <ac:spMkLst>
            <pc:docMk/>
            <pc:sldMk cId="603914593" sldId="352"/>
            <ac:spMk id="15" creationId="{317EF7F6-ADF1-4F7C-8F8E-564085CE2FB9}"/>
          </ac:spMkLst>
        </pc:spChg>
        <pc:spChg chg="add mod">
          <ac:chgData name="David Devecsery" userId="dd7a4c9473958f9c" providerId="LiveId" clId="{F4F66E07-8AA4-4CAD-ACC5-C690A82ECECE}" dt="2018-08-27T02:16:47.855" v="1314" actId="1038"/>
          <ac:spMkLst>
            <pc:docMk/>
            <pc:sldMk cId="603914593" sldId="352"/>
            <ac:spMk id="16" creationId="{6F55F564-2936-4C42-85C2-2D61E7937B60}"/>
          </ac:spMkLst>
        </pc:spChg>
        <pc:spChg chg="add mod">
          <ac:chgData name="David Devecsery" userId="dd7a4c9473958f9c" providerId="LiveId" clId="{F4F66E07-8AA4-4CAD-ACC5-C690A82ECECE}" dt="2018-08-27T02:17:01.958" v="1318" actId="1076"/>
          <ac:spMkLst>
            <pc:docMk/>
            <pc:sldMk cId="603914593" sldId="352"/>
            <ac:spMk id="17" creationId="{0203C214-21F3-4EDA-9B3C-3318723375CF}"/>
          </ac:spMkLst>
        </pc:spChg>
        <pc:spChg chg="add mod">
          <ac:chgData name="David Devecsery" userId="dd7a4c9473958f9c" providerId="LiveId" clId="{F4F66E07-8AA4-4CAD-ACC5-C690A82ECECE}" dt="2018-08-27T02:17:01.958" v="1318" actId="1076"/>
          <ac:spMkLst>
            <pc:docMk/>
            <pc:sldMk cId="603914593" sldId="352"/>
            <ac:spMk id="18" creationId="{0B9F574D-ECE0-4EA7-B1BB-A35E42CBD586}"/>
          </ac:spMkLst>
        </pc:spChg>
        <pc:spChg chg="add mod">
          <ac:chgData name="David Devecsery" userId="dd7a4c9473958f9c" providerId="LiveId" clId="{F4F66E07-8AA4-4CAD-ACC5-C690A82ECECE}" dt="2018-08-27T02:17:05.729" v="1320" actId="20577"/>
          <ac:spMkLst>
            <pc:docMk/>
            <pc:sldMk cId="603914593" sldId="352"/>
            <ac:spMk id="19" creationId="{D270C85D-594F-4CCF-9C54-FFB17194A29B}"/>
          </ac:spMkLst>
        </pc:spChg>
        <pc:spChg chg="add mod">
          <ac:chgData name="David Devecsery" userId="dd7a4c9473958f9c" providerId="LiveId" clId="{F4F66E07-8AA4-4CAD-ACC5-C690A82ECECE}" dt="2018-08-27T02:17:11.907" v="1324" actId="20577"/>
          <ac:spMkLst>
            <pc:docMk/>
            <pc:sldMk cId="603914593" sldId="352"/>
            <ac:spMk id="20" creationId="{35B48EE3-AF75-4ACF-B231-BB98AB157C9B}"/>
          </ac:spMkLst>
        </pc:spChg>
        <pc:spChg chg="add mod">
          <ac:chgData name="David Devecsery" userId="dd7a4c9473958f9c" providerId="LiveId" clId="{F4F66E07-8AA4-4CAD-ACC5-C690A82ECECE}" dt="2018-08-27T02:17:21.469" v="1331" actId="20577"/>
          <ac:spMkLst>
            <pc:docMk/>
            <pc:sldMk cId="603914593" sldId="352"/>
            <ac:spMk id="21" creationId="{64DD9201-D838-4EDB-B924-C03EA01E6E85}"/>
          </ac:spMkLst>
        </pc:spChg>
        <pc:spChg chg="add mod">
          <ac:chgData name="David Devecsery" userId="dd7a4c9473958f9c" providerId="LiveId" clId="{F4F66E07-8AA4-4CAD-ACC5-C690A82ECECE}" dt="2018-08-27T02:18:18.232" v="1347" actId="1076"/>
          <ac:spMkLst>
            <pc:docMk/>
            <pc:sldMk cId="603914593" sldId="352"/>
            <ac:spMk id="27" creationId="{7D781061-1464-443C-A77C-FCE8283DC39F}"/>
          </ac:spMkLst>
        </pc:spChg>
        <pc:spChg chg="mod">
          <ac:chgData name="David Devecsery" userId="dd7a4c9473958f9c" providerId="LiveId" clId="{F4F66E07-8AA4-4CAD-ACC5-C690A82ECECE}" dt="2018-08-27T02:18:59.186" v="1365" actId="1076"/>
          <ac:spMkLst>
            <pc:docMk/>
            <pc:sldMk cId="603914593" sldId="352"/>
            <ac:spMk id="43" creationId="{0924CE6C-2188-469D-BFD0-207E2C217895}"/>
          </ac:spMkLst>
        </pc:spChg>
        <pc:grpChg chg="add mod">
          <ac:chgData name="David Devecsery" userId="dd7a4c9473958f9c" providerId="LiveId" clId="{F4F66E07-8AA4-4CAD-ACC5-C690A82ECECE}" dt="2018-08-27T02:18:21.749" v="1348" actId="1076"/>
          <ac:grpSpMkLst>
            <pc:docMk/>
            <pc:sldMk cId="603914593" sldId="352"/>
            <ac:grpSpMk id="28" creationId="{C2499BF3-9911-487D-A262-45F3E3EEB682}"/>
          </ac:grpSpMkLst>
        </pc:grpChg>
        <pc:grpChg chg="add mod">
          <ac:chgData name="David Devecsery" userId="dd7a4c9473958f9c" providerId="LiveId" clId="{F4F66E07-8AA4-4CAD-ACC5-C690A82ECECE}" dt="2018-08-27T02:18:27.255" v="1350" actId="1076"/>
          <ac:grpSpMkLst>
            <pc:docMk/>
            <pc:sldMk cId="603914593" sldId="352"/>
            <ac:grpSpMk id="29" creationId="{610EBF88-8A2C-4B93-A88E-30F999539FF5}"/>
          </ac:grpSpMkLst>
        </pc:grpChg>
        <pc:grpChg chg="add mod">
          <ac:chgData name="David Devecsery" userId="dd7a4c9473958f9c" providerId="LiveId" clId="{F4F66E07-8AA4-4CAD-ACC5-C690A82ECECE}" dt="2018-08-27T02:18:30.385" v="1352" actId="1076"/>
          <ac:grpSpMkLst>
            <pc:docMk/>
            <pc:sldMk cId="603914593" sldId="352"/>
            <ac:grpSpMk id="32" creationId="{4CDD5E6D-7967-4197-82F6-C59B777BEE4A}"/>
          </ac:grpSpMkLst>
        </pc:grpChg>
        <pc:grpChg chg="add mod">
          <ac:chgData name="David Devecsery" userId="dd7a4c9473958f9c" providerId="LiveId" clId="{F4F66E07-8AA4-4CAD-ACC5-C690A82ECECE}" dt="2018-08-27T02:18:33.366" v="1354" actId="1076"/>
          <ac:grpSpMkLst>
            <pc:docMk/>
            <pc:sldMk cId="603914593" sldId="352"/>
            <ac:grpSpMk id="35" creationId="{9FD79358-7011-4B35-AD8E-271FBFD7150D}"/>
          </ac:grpSpMkLst>
        </pc:grpChg>
        <pc:grpChg chg="add mod">
          <ac:chgData name="David Devecsery" userId="dd7a4c9473958f9c" providerId="LiveId" clId="{F4F66E07-8AA4-4CAD-ACC5-C690A82ECECE}" dt="2018-08-27T02:18:36.473" v="1356" actId="1076"/>
          <ac:grpSpMkLst>
            <pc:docMk/>
            <pc:sldMk cId="603914593" sldId="352"/>
            <ac:grpSpMk id="38" creationId="{9B97BE12-5B1B-4332-AD3B-F471987B871F}"/>
          </ac:grpSpMkLst>
        </pc:grpChg>
        <pc:grpChg chg="add del mod">
          <ac:chgData name="David Devecsery" userId="dd7a4c9473958f9c" providerId="LiveId" clId="{F4F66E07-8AA4-4CAD-ACC5-C690A82ECECE}" dt="2018-08-27T02:18:45.872" v="1361" actId="1076"/>
          <ac:grpSpMkLst>
            <pc:docMk/>
            <pc:sldMk cId="603914593" sldId="352"/>
            <ac:grpSpMk id="41" creationId="{70F0E8AB-AF43-4B14-AAC9-0AFE7ED5DD34}"/>
          </ac:grpSpMkLst>
        </pc:grpChg>
        <pc:grpChg chg="add mod">
          <ac:chgData name="David Devecsery" userId="dd7a4c9473958f9c" providerId="LiveId" clId="{F4F66E07-8AA4-4CAD-ACC5-C690A82ECECE}" dt="2018-08-27T02:19:08.014" v="1367" actId="1076"/>
          <ac:grpSpMkLst>
            <pc:docMk/>
            <pc:sldMk cId="603914593" sldId="352"/>
            <ac:grpSpMk id="45" creationId="{9C937581-13AD-4447-8B20-5604517FA67C}"/>
          </ac:grpSpMkLst>
        </pc:grpChg>
        <pc:grpChg chg="add mod">
          <ac:chgData name="David Devecsery" userId="dd7a4c9473958f9c" providerId="LiveId" clId="{F4F66E07-8AA4-4CAD-ACC5-C690A82ECECE}" dt="2018-08-27T02:19:11.132" v="1369" actId="1076"/>
          <ac:grpSpMkLst>
            <pc:docMk/>
            <pc:sldMk cId="603914593" sldId="352"/>
            <ac:grpSpMk id="48" creationId="{EA3694FA-AB7F-4633-A219-26DF50416F4E}"/>
          </ac:grpSpMkLst>
        </pc:grpChg>
        <pc:cxnChg chg="add mod">
          <ac:chgData name="David Devecsery" userId="dd7a4c9473958f9c" providerId="LiveId" clId="{F4F66E07-8AA4-4CAD-ACC5-C690A82ECECE}" dt="2018-08-27T02:18:14.370" v="1346" actId="164"/>
          <ac:cxnSpMkLst>
            <pc:docMk/>
            <pc:sldMk cId="603914593" sldId="352"/>
            <ac:cxnSpMk id="23" creationId="{000F7582-F973-4EB1-AB31-FDA74544794A}"/>
          </ac:cxnSpMkLst>
        </pc:cxnChg>
        <pc:cxnChg chg="mod">
          <ac:chgData name="David Devecsery" userId="dd7a4c9473958f9c" providerId="LiveId" clId="{F4F66E07-8AA4-4CAD-ACC5-C690A82ECECE}" dt="2018-08-27T02:18:55.186" v="1364" actId="14100"/>
          <ac:cxnSpMkLst>
            <pc:docMk/>
            <pc:sldMk cId="603914593" sldId="352"/>
            <ac:cxnSpMk id="42" creationId="{0786F766-F2D8-4C30-93D9-147F9A9412A3}"/>
          </ac:cxnSpMkLst>
        </pc:cxnChg>
      </pc:sldChg>
      <pc:sldChg chg="addSp delSp modSp add modAnim">
        <pc:chgData name="David Devecsery" userId="dd7a4c9473958f9c" providerId="LiveId" clId="{F4F66E07-8AA4-4CAD-ACC5-C690A82ECECE}" dt="2018-08-27T03:00:42.573" v="2325" actId="403"/>
        <pc:sldMkLst>
          <pc:docMk/>
          <pc:sldMk cId="2761431546" sldId="353"/>
        </pc:sldMkLst>
        <pc:spChg chg="mod">
          <ac:chgData name="David Devecsery" userId="dd7a4c9473958f9c" providerId="LiveId" clId="{F4F66E07-8AA4-4CAD-ACC5-C690A82ECECE}" dt="2018-08-27T02:59:51.090" v="2212" actId="20577"/>
          <ac:spMkLst>
            <pc:docMk/>
            <pc:sldMk cId="2761431546" sldId="353"/>
            <ac:spMk id="2" creationId="{677FA495-F8AD-459D-8483-DCA6CE079B3E}"/>
          </ac:spMkLst>
        </pc:spChg>
        <pc:spChg chg="mod">
          <ac:chgData name="David Devecsery" userId="dd7a4c9473958f9c" providerId="LiveId" clId="{F4F66E07-8AA4-4CAD-ACC5-C690A82ECECE}" dt="2018-08-27T02:53:12.064" v="2141" actId="1076"/>
          <ac:spMkLst>
            <pc:docMk/>
            <pc:sldMk cId="2761431546" sldId="353"/>
            <ac:spMk id="3" creationId="{64659B42-ACA7-4670-AC40-24FB53E9168F}"/>
          </ac:spMkLst>
        </pc:spChg>
        <pc:spChg chg="add mod">
          <ac:chgData name="David Devecsery" userId="dd7a4c9473958f9c" providerId="LiveId" clId="{F4F66E07-8AA4-4CAD-ACC5-C690A82ECECE}" dt="2018-08-27T02:36:41.091" v="1658" actId="1076"/>
          <ac:spMkLst>
            <pc:docMk/>
            <pc:sldMk cId="2761431546" sldId="353"/>
            <ac:spMk id="4" creationId="{23149EF0-D8A8-4D86-AF5B-1D23B551AB88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5" creationId="{EE06EBB4-5617-4A55-8CFA-5F14BEE69665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6" creationId="{928118B4-99C0-461B-BE67-FC1C6E2303C7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7" creationId="{D48171FC-FA4C-4054-AF3F-2F3F82C255DE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8" creationId="{65979B61-569A-4AA8-841B-538AFBF1927F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9" creationId="{87576C24-5F35-4C28-A4D7-27401A502368}"/>
          </ac:spMkLst>
        </pc:spChg>
        <pc:spChg chg="add">
          <ac:chgData name="David Devecsery" userId="dd7a4c9473958f9c" providerId="LiveId" clId="{F4F66E07-8AA4-4CAD-ACC5-C690A82ECECE}" dt="2018-08-27T02:22:30.707" v="1542"/>
          <ac:spMkLst>
            <pc:docMk/>
            <pc:sldMk cId="2761431546" sldId="353"/>
            <ac:spMk id="10" creationId="{5917D031-5F2A-4847-8AB8-2A82A17A26CA}"/>
          </ac:spMkLst>
        </pc:spChg>
        <pc:spChg chg="add mod">
          <ac:chgData name="David Devecsery" userId="dd7a4c9473958f9c" providerId="LiveId" clId="{F4F66E07-8AA4-4CAD-ACC5-C690A82ECECE}" dt="2018-08-27T02:36:44.347" v="1659" actId="1076"/>
          <ac:spMkLst>
            <pc:docMk/>
            <pc:sldMk cId="2761431546" sldId="353"/>
            <ac:spMk id="11" creationId="{F805CF48-2D02-4F03-898F-75AA24D391AE}"/>
          </ac:spMkLst>
        </pc:spChg>
        <pc:spChg chg="add del mod">
          <ac:chgData name="David Devecsery" userId="dd7a4c9473958f9c" providerId="LiveId" clId="{F4F66E07-8AA4-4CAD-ACC5-C690A82ECECE}" dt="2018-08-27T02:36:25.937" v="1656" actId="478"/>
          <ac:spMkLst>
            <pc:docMk/>
            <pc:sldMk cId="2761431546" sldId="353"/>
            <ac:spMk id="12" creationId="{B4871371-7D34-4FB7-9F7E-1D0E2530F8AE}"/>
          </ac:spMkLst>
        </pc:spChg>
        <pc:spChg chg="add del">
          <ac:chgData name="David Devecsery" userId="dd7a4c9473958f9c" providerId="LiveId" clId="{F4F66E07-8AA4-4CAD-ACC5-C690A82ECECE}" dt="2018-08-27T02:35:38.412" v="1648" actId="478"/>
          <ac:spMkLst>
            <pc:docMk/>
            <pc:sldMk cId="2761431546" sldId="353"/>
            <ac:spMk id="13" creationId="{E939D675-B82B-40A8-8476-6FFA5ED90B57}"/>
          </ac:spMkLst>
        </pc:spChg>
        <pc:spChg chg="add del">
          <ac:chgData name="David Devecsery" userId="dd7a4c9473958f9c" providerId="LiveId" clId="{F4F66E07-8AA4-4CAD-ACC5-C690A82ECECE}" dt="2018-08-27T02:35:38.412" v="1648" actId="478"/>
          <ac:spMkLst>
            <pc:docMk/>
            <pc:sldMk cId="2761431546" sldId="353"/>
            <ac:spMk id="14" creationId="{6F6DC02B-C0EB-4E85-8134-964E6726B941}"/>
          </ac:spMkLst>
        </pc:spChg>
        <pc:spChg chg="add del">
          <ac:chgData name="David Devecsery" userId="dd7a4c9473958f9c" providerId="LiveId" clId="{F4F66E07-8AA4-4CAD-ACC5-C690A82ECECE}" dt="2018-08-27T02:35:38.412" v="1648" actId="478"/>
          <ac:spMkLst>
            <pc:docMk/>
            <pc:sldMk cId="2761431546" sldId="353"/>
            <ac:spMk id="15" creationId="{AD6FC1D5-7AE1-4720-9480-57050322476E}"/>
          </ac:spMkLst>
        </pc:spChg>
        <pc:spChg chg="add mod">
          <ac:chgData name="David Devecsery" userId="dd7a4c9473958f9c" providerId="LiveId" clId="{F4F66E07-8AA4-4CAD-ACC5-C690A82ECECE}" dt="2018-08-27T02:36:35.842" v="1657" actId="1076"/>
          <ac:spMkLst>
            <pc:docMk/>
            <pc:sldMk cId="2761431546" sldId="353"/>
            <ac:spMk id="16" creationId="{6555CA97-C8DC-421C-8E31-775C1E504970}"/>
          </ac:spMkLst>
        </pc:spChg>
        <pc:spChg chg="add mod">
          <ac:chgData name="David Devecsery" userId="dd7a4c9473958f9c" providerId="LiveId" clId="{F4F66E07-8AA4-4CAD-ACC5-C690A82ECECE}" dt="2018-08-27T02:36:35.842" v="1657" actId="1076"/>
          <ac:spMkLst>
            <pc:docMk/>
            <pc:sldMk cId="2761431546" sldId="353"/>
            <ac:spMk id="17" creationId="{4E6CC2A5-829E-4098-8518-63B513C942CB}"/>
          </ac:spMkLst>
        </pc:spChg>
        <pc:spChg chg="add mod">
          <ac:chgData name="David Devecsery" userId="dd7a4c9473958f9c" providerId="LiveId" clId="{F4F66E07-8AA4-4CAD-ACC5-C690A82ECECE}" dt="2018-08-27T02:36:35.842" v="1657" actId="1076"/>
          <ac:spMkLst>
            <pc:docMk/>
            <pc:sldMk cId="2761431546" sldId="353"/>
            <ac:spMk id="18" creationId="{55E5E3B4-08C3-46D0-AC4C-10FCA3B80501}"/>
          </ac:spMkLst>
        </pc:spChg>
        <pc:spChg chg="add del mod">
          <ac:chgData name="David Devecsery" userId="dd7a4c9473958f9c" providerId="LiveId" clId="{F4F66E07-8AA4-4CAD-ACC5-C690A82ECECE}" dt="2018-08-27T02:56:35.423" v="2204" actId="478"/>
          <ac:spMkLst>
            <pc:docMk/>
            <pc:sldMk cId="2761431546" sldId="353"/>
            <ac:spMk id="19" creationId="{69EB4CFB-1B7E-4193-92CA-AA668F8F329C}"/>
          </ac:spMkLst>
        </pc:spChg>
        <pc:spChg chg="add del mod">
          <ac:chgData name="David Devecsery" userId="dd7a4c9473958f9c" providerId="LiveId" clId="{F4F66E07-8AA4-4CAD-ACC5-C690A82ECECE}" dt="2018-08-27T02:56:35.423" v="2204" actId="478"/>
          <ac:spMkLst>
            <pc:docMk/>
            <pc:sldMk cId="2761431546" sldId="353"/>
            <ac:spMk id="20" creationId="{BB8DCDB1-DE12-471D-989D-9C1FBEC78AFE}"/>
          </ac:spMkLst>
        </pc:spChg>
        <pc:spChg chg="add mod">
          <ac:chgData name="David Devecsery" userId="dd7a4c9473958f9c" providerId="LiveId" clId="{F4F66E07-8AA4-4CAD-ACC5-C690A82ECECE}" dt="2018-08-27T02:52:27.593" v="2127" actId="1076"/>
          <ac:spMkLst>
            <pc:docMk/>
            <pc:sldMk cId="2761431546" sldId="353"/>
            <ac:spMk id="48" creationId="{2A5EC102-9264-4877-B0DB-4905E5BA5D89}"/>
          </ac:spMkLst>
        </pc:spChg>
        <pc:spChg chg="add mod">
          <ac:chgData name="David Devecsery" userId="dd7a4c9473958f9c" providerId="LiveId" clId="{F4F66E07-8AA4-4CAD-ACC5-C690A82ECECE}" dt="2018-08-27T02:56:54.740" v="2210" actId="1076"/>
          <ac:spMkLst>
            <pc:docMk/>
            <pc:sldMk cId="2761431546" sldId="353"/>
            <ac:spMk id="49" creationId="{7E72540F-2AD2-446E-9DF3-EBB34EB6C7B3}"/>
          </ac:spMkLst>
        </pc:spChg>
        <pc:spChg chg="add mod">
          <ac:chgData name="David Devecsery" userId="dd7a4c9473958f9c" providerId="LiveId" clId="{F4F66E07-8AA4-4CAD-ACC5-C690A82ECECE}" dt="2018-08-27T02:53:43.611" v="2150" actId="20577"/>
          <ac:spMkLst>
            <pc:docMk/>
            <pc:sldMk cId="2761431546" sldId="353"/>
            <ac:spMk id="50" creationId="{56860F7D-D9DA-4CCB-8BE3-7DCB18FADB61}"/>
          </ac:spMkLst>
        </pc:spChg>
        <pc:spChg chg="add del mod">
          <ac:chgData name="David Devecsery" userId="dd7a4c9473958f9c" providerId="LiveId" clId="{F4F66E07-8AA4-4CAD-ACC5-C690A82ECECE}" dt="2018-08-27T02:56:35.423" v="2204" actId="478"/>
          <ac:spMkLst>
            <pc:docMk/>
            <pc:sldMk cId="2761431546" sldId="353"/>
            <ac:spMk id="51" creationId="{0FB91A97-38BE-45AD-9D02-581B72EC9243}"/>
          </ac:spMkLst>
        </pc:spChg>
        <pc:spChg chg="add del mod">
          <ac:chgData name="David Devecsery" userId="dd7a4c9473958f9c" providerId="LiveId" clId="{F4F66E07-8AA4-4CAD-ACC5-C690A82ECECE}" dt="2018-08-27T02:53:38.040" v="2148" actId="478"/>
          <ac:spMkLst>
            <pc:docMk/>
            <pc:sldMk cId="2761431546" sldId="353"/>
            <ac:spMk id="55" creationId="{29A151CD-A419-4DBD-B39B-996075D51D5B}"/>
          </ac:spMkLst>
        </pc:spChg>
        <pc:spChg chg="add mod">
          <ac:chgData name="David Devecsery" userId="dd7a4c9473958f9c" providerId="LiveId" clId="{F4F66E07-8AA4-4CAD-ACC5-C690A82ECECE}" dt="2018-08-27T02:53:58.969" v="2155" actId="20577"/>
          <ac:spMkLst>
            <pc:docMk/>
            <pc:sldMk cId="2761431546" sldId="353"/>
            <ac:spMk id="56" creationId="{69BB6F6F-0A57-4873-B4C1-E9C81D1B6F85}"/>
          </ac:spMkLst>
        </pc:spChg>
        <pc:spChg chg="add mod">
          <ac:chgData name="David Devecsery" userId="dd7a4c9473958f9c" providerId="LiveId" clId="{F4F66E07-8AA4-4CAD-ACC5-C690A82ECECE}" dt="2018-08-27T02:54:25.160" v="2166" actId="1076"/>
          <ac:spMkLst>
            <pc:docMk/>
            <pc:sldMk cId="2761431546" sldId="353"/>
            <ac:spMk id="57" creationId="{58DCD9BA-DBAB-473A-8595-A6FCF8A63D47}"/>
          </ac:spMkLst>
        </pc:spChg>
        <pc:spChg chg="mod">
          <ac:chgData name="David Devecsery" userId="dd7a4c9473958f9c" providerId="LiveId" clId="{F4F66E07-8AA4-4CAD-ACC5-C690A82ECECE}" dt="2018-08-27T02:55:00.646" v="2186" actId="1076"/>
          <ac:spMkLst>
            <pc:docMk/>
            <pc:sldMk cId="2761431546" sldId="353"/>
            <ac:spMk id="60" creationId="{8900C0CC-04E5-453B-831B-BAD48461E808}"/>
          </ac:spMkLst>
        </pc:spChg>
        <pc:spChg chg="add mod">
          <ac:chgData name="David Devecsery" userId="dd7a4c9473958f9c" providerId="LiveId" clId="{F4F66E07-8AA4-4CAD-ACC5-C690A82ECECE}" dt="2018-08-27T02:55:39.212" v="2198" actId="1076"/>
          <ac:spMkLst>
            <pc:docMk/>
            <pc:sldMk cId="2761431546" sldId="353"/>
            <ac:spMk id="72" creationId="{E72FE5D1-E95F-4AA7-95D6-4F44D862D041}"/>
          </ac:spMkLst>
        </pc:spChg>
        <pc:spChg chg="add mod">
          <ac:chgData name="David Devecsery" userId="dd7a4c9473958f9c" providerId="LiveId" clId="{F4F66E07-8AA4-4CAD-ACC5-C690A82ECECE}" dt="2018-08-27T02:55:46.667" v="2201" actId="20577"/>
          <ac:spMkLst>
            <pc:docMk/>
            <pc:sldMk cId="2761431546" sldId="353"/>
            <ac:spMk id="73" creationId="{7C9BA9B9-60AE-48CD-A950-1E29C6CBA50B}"/>
          </ac:spMkLst>
        </pc:spChg>
        <pc:spChg chg="add mod">
          <ac:chgData name="David Devecsery" userId="dd7a4c9473958f9c" providerId="LiveId" clId="{F4F66E07-8AA4-4CAD-ACC5-C690A82ECECE}" dt="2018-08-27T02:55:52.339" v="2203" actId="1076"/>
          <ac:spMkLst>
            <pc:docMk/>
            <pc:sldMk cId="2761431546" sldId="353"/>
            <ac:spMk id="80" creationId="{A194BC8C-C727-404D-93BE-069341C406E6}"/>
          </ac:spMkLst>
        </pc:spChg>
        <pc:spChg chg="add mod">
          <ac:chgData name="David Devecsery" userId="dd7a4c9473958f9c" providerId="LiveId" clId="{F4F66E07-8AA4-4CAD-ACC5-C690A82ECECE}" dt="2018-08-27T03:00:42.573" v="2325" actId="403"/>
          <ac:spMkLst>
            <pc:docMk/>
            <pc:sldMk cId="2761431546" sldId="353"/>
            <ac:spMk id="84" creationId="{4FFA84ED-3DD4-4619-9635-2F561AE3FF16}"/>
          </ac:spMkLst>
        </pc:spChg>
        <pc:grpChg chg="add mod">
          <ac:chgData name="David Devecsery" userId="dd7a4c9473958f9c" providerId="LiveId" clId="{F4F66E07-8AA4-4CAD-ACC5-C690A82ECECE}" dt="2018-08-27T02:36:41.091" v="1658" actId="1076"/>
          <ac:grpSpMkLst>
            <pc:docMk/>
            <pc:sldMk cId="2761431546" sldId="353"/>
            <ac:grpSpMk id="21" creationId="{BF38E2FC-0242-472F-BFA5-84EDA05F6F4C}"/>
          </ac:grpSpMkLst>
        </pc:grpChg>
        <pc:grpChg chg="add del">
          <ac:chgData name="David Devecsery" userId="dd7a4c9473958f9c" providerId="LiveId" clId="{F4F66E07-8AA4-4CAD-ACC5-C690A82ECECE}" dt="2018-08-27T02:35:38.412" v="1648" actId="478"/>
          <ac:grpSpMkLst>
            <pc:docMk/>
            <pc:sldMk cId="2761431546" sldId="353"/>
            <ac:grpSpMk id="24" creationId="{CEDAF422-4B99-479C-A25B-F78D870CB1CA}"/>
          </ac:grpSpMkLst>
        </pc:grpChg>
        <pc:grpChg chg="add del">
          <ac:chgData name="David Devecsery" userId="dd7a4c9473958f9c" providerId="LiveId" clId="{F4F66E07-8AA4-4CAD-ACC5-C690A82ECECE}" dt="2018-08-27T02:35:38.412" v="1648" actId="478"/>
          <ac:grpSpMkLst>
            <pc:docMk/>
            <pc:sldMk cId="2761431546" sldId="353"/>
            <ac:grpSpMk id="27" creationId="{748E54CC-243D-40D1-92FF-C4F4307C136A}"/>
          </ac:grpSpMkLst>
        </pc:grpChg>
        <pc:grpChg chg="add mod">
          <ac:chgData name="David Devecsery" userId="dd7a4c9473958f9c" providerId="LiveId" clId="{F4F66E07-8AA4-4CAD-ACC5-C690A82ECECE}" dt="2018-08-27T02:36:35.842" v="1657" actId="1076"/>
          <ac:grpSpMkLst>
            <pc:docMk/>
            <pc:sldMk cId="2761431546" sldId="353"/>
            <ac:grpSpMk id="30" creationId="{BD4B07E9-483C-4F45-901C-BD49FEAF5DA5}"/>
          </ac:grpSpMkLst>
        </pc:grpChg>
        <pc:grpChg chg="add mod">
          <ac:chgData name="David Devecsery" userId="dd7a4c9473958f9c" providerId="LiveId" clId="{F4F66E07-8AA4-4CAD-ACC5-C690A82ECECE}" dt="2018-08-27T02:36:35.842" v="1657" actId="1076"/>
          <ac:grpSpMkLst>
            <pc:docMk/>
            <pc:sldMk cId="2761431546" sldId="353"/>
            <ac:grpSpMk id="33" creationId="{C41F9341-EBD0-44F9-916A-47E98EE838C7}"/>
          </ac:grpSpMkLst>
        </pc:grpChg>
        <pc:grpChg chg="add del">
          <ac:chgData name="David Devecsery" userId="dd7a4c9473958f9c" providerId="LiveId" clId="{F4F66E07-8AA4-4CAD-ACC5-C690A82ECECE}" dt="2018-08-27T02:35:38.412" v="1648" actId="478"/>
          <ac:grpSpMkLst>
            <pc:docMk/>
            <pc:sldMk cId="2761431546" sldId="353"/>
            <ac:grpSpMk id="36" creationId="{DC04D6C1-EFF3-48DD-8B38-ABAD10CC4EE7}"/>
          </ac:grpSpMkLst>
        </pc:grpChg>
        <pc:grpChg chg="add mod">
          <ac:chgData name="David Devecsery" userId="dd7a4c9473958f9c" providerId="LiveId" clId="{F4F66E07-8AA4-4CAD-ACC5-C690A82ECECE}" dt="2018-08-27T02:36:35.842" v="1657" actId="1076"/>
          <ac:grpSpMkLst>
            <pc:docMk/>
            <pc:sldMk cId="2761431546" sldId="353"/>
            <ac:grpSpMk id="39" creationId="{D7041F7D-1E79-4646-9F20-E7626F86FBA4}"/>
          </ac:grpSpMkLst>
        </pc:grpChg>
        <pc:grpChg chg="add del mod">
          <ac:chgData name="David Devecsery" userId="dd7a4c9473958f9c" providerId="LiveId" clId="{F4F66E07-8AA4-4CAD-ACC5-C690A82ECECE}" dt="2018-08-27T02:56:35.423" v="2204" actId="478"/>
          <ac:grpSpMkLst>
            <pc:docMk/>
            <pc:sldMk cId="2761431546" sldId="353"/>
            <ac:grpSpMk id="42" creationId="{8F2424B5-3C60-402B-B63C-0CF82E180DE9}"/>
          </ac:grpSpMkLst>
        </pc:grpChg>
        <pc:grpChg chg="add del mod">
          <ac:chgData name="David Devecsery" userId="dd7a4c9473958f9c" providerId="LiveId" clId="{F4F66E07-8AA4-4CAD-ACC5-C690A82ECECE}" dt="2018-08-27T02:56:38.357" v="2205" actId="478"/>
          <ac:grpSpMkLst>
            <pc:docMk/>
            <pc:sldMk cId="2761431546" sldId="353"/>
            <ac:grpSpMk id="45" creationId="{901FB72E-4E93-489A-A566-9BD06B5EA08D}"/>
          </ac:grpSpMkLst>
        </pc:grpChg>
        <pc:grpChg chg="add del mod">
          <ac:chgData name="David Devecsery" userId="dd7a4c9473958f9c" providerId="LiveId" clId="{F4F66E07-8AA4-4CAD-ACC5-C690A82ECECE}" dt="2018-08-27T02:56:35.423" v="2204" actId="478"/>
          <ac:grpSpMkLst>
            <pc:docMk/>
            <pc:sldMk cId="2761431546" sldId="353"/>
            <ac:grpSpMk id="52" creationId="{32F5626C-C3E9-4E59-AFBF-C9A5CF76B54E}"/>
          </ac:grpSpMkLst>
        </pc:grpChg>
        <pc:grpChg chg="add mod">
          <ac:chgData name="David Devecsery" userId="dd7a4c9473958f9c" providerId="LiveId" clId="{F4F66E07-8AA4-4CAD-ACC5-C690A82ECECE}" dt="2018-08-27T02:54:38.281" v="2178" actId="1076"/>
          <ac:grpSpMkLst>
            <pc:docMk/>
            <pc:sldMk cId="2761431546" sldId="353"/>
            <ac:grpSpMk id="58" creationId="{219BFD9F-9A6C-4A12-AE4D-40CD0BFE678F}"/>
          </ac:grpSpMkLst>
        </pc:grpChg>
        <pc:grpChg chg="add del mod">
          <ac:chgData name="David Devecsery" userId="dd7a4c9473958f9c" providerId="LiveId" clId="{F4F66E07-8AA4-4CAD-ACC5-C690A82ECECE}" dt="2018-08-27T02:56:38.357" v="2205" actId="478"/>
          <ac:grpSpMkLst>
            <pc:docMk/>
            <pc:sldMk cId="2761431546" sldId="353"/>
            <ac:grpSpMk id="61" creationId="{6F5F436E-9FA6-4083-9732-613425AEE4E5}"/>
          </ac:grpSpMkLst>
        </pc:grpChg>
        <pc:grpChg chg="add mod">
          <ac:chgData name="David Devecsery" userId="dd7a4c9473958f9c" providerId="LiveId" clId="{F4F66E07-8AA4-4CAD-ACC5-C690A82ECECE}" dt="2018-08-27T02:54:23.001" v="2165" actId="1076"/>
          <ac:grpSpMkLst>
            <pc:docMk/>
            <pc:sldMk cId="2761431546" sldId="353"/>
            <ac:grpSpMk id="64" creationId="{24002BCE-EA10-4D97-87D3-6986D30ABA6C}"/>
          </ac:grpSpMkLst>
        </pc:grpChg>
        <pc:grpChg chg="add mod">
          <ac:chgData name="David Devecsery" userId="dd7a4c9473958f9c" providerId="LiveId" clId="{F4F66E07-8AA4-4CAD-ACC5-C690A82ECECE}" dt="2018-08-27T02:55:45.766" v="2200" actId="1076"/>
          <ac:grpSpMkLst>
            <pc:docMk/>
            <pc:sldMk cId="2761431546" sldId="353"/>
            <ac:grpSpMk id="67" creationId="{6DB27BF3-6DFB-4417-A813-84587484A8AF}"/>
          </ac:grpSpMkLst>
        </pc:grpChg>
        <pc:grpChg chg="add mod">
          <ac:chgData name="David Devecsery" userId="dd7a4c9473958f9c" providerId="LiveId" clId="{F4F66E07-8AA4-4CAD-ACC5-C690A82ECECE}" dt="2018-08-27T02:55:21.693" v="2192" actId="1076"/>
          <ac:grpSpMkLst>
            <pc:docMk/>
            <pc:sldMk cId="2761431546" sldId="353"/>
            <ac:grpSpMk id="74" creationId="{100F324E-5EC4-43FE-9458-16F7FF713288}"/>
          </ac:grpSpMkLst>
        </pc:grpChg>
        <pc:grpChg chg="add mod">
          <ac:chgData name="David Devecsery" userId="dd7a4c9473958f9c" providerId="LiveId" clId="{F4F66E07-8AA4-4CAD-ACC5-C690A82ECECE}" dt="2018-08-27T02:55:39.212" v="2198" actId="1076"/>
          <ac:grpSpMkLst>
            <pc:docMk/>
            <pc:sldMk cId="2761431546" sldId="353"/>
            <ac:grpSpMk id="77" creationId="{65921AE7-9629-4B17-AE91-07CA168A6891}"/>
          </ac:grpSpMkLst>
        </pc:grpChg>
        <pc:grpChg chg="add mod">
          <ac:chgData name="David Devecsery" userId="dd7a4c9473958f9c" providerId="LiveId" clId="{F4F66E07-8AA4-4CAD-ACC5-C690A82ECECE}" dt="2018-08-27T02:56:58.692" v="2211" actId="1076"/>
          <ac:grpSpMkLst>
            <pc:docMk/>
            <pc:sldMk cId="2761431546" sldId="353"/>
            <ac:grpSpMk id="81" creationId="{EB33B53D-F5A9-409F-9934-1E2E71384064}"/>
          </ac:grpSpMkLst>
        </pc:grpChg>
        <pc:cxnChg chg="mod">
          <ac:chgData name="David Devecsery" userId="dd7a4c9473958f9c" providerId="LiveId" clId="{F4F66E07-8AA4-4CAD-ACC5-C690A82ECECE}" dt="2018-08-27T02:35:38.412" v="1648" actId="478"/>
          <ac:cxnSpMkLst>
            <pc:docMk/>
            <pc:sldMk cId="2761431546" sldId="353"/>
            <ac:cxnSpMk id="37" creationId="{38673982-AACA-46DD-BC50-168BE22A5B36}"/>
          </ac:cxnSpMkLst>
        </pc:cxnChg>
        <pc:cxnChg chg="mod">
          <ac:chgData name="David Devecsery" userId="dd7a4c9473958f9c" providerId="LiveId" clId="{F4F66E07-8AA4-4CAD-ACC5-C690A82ECECE}" dt="2018-08-27T02:54:57.508" v="2185" actId="1076"/>
          <ac:cxnSpMkLst>
            <pc:docMk/>
            <pc:sldMk cId="2761431546" sldId="353"/>
            <ac:cxnSpMk id="59" creationId="{D9F9B589-9176-466D-8BF9-8F92D7A43A40}"/>
          </ac:cxnSpMkLst>
        </pc:cxnChg>
      </pc:sldChg>
      <pc:sldChg chg="modSp add">
        <pc:chgData name="David Devecsery" userId="dd7a4c9473958f9c" providerId="LiveId" clId="{F4F66E07-8AA4-4CAD-ACC5-C690A82ECECE}" dt="2018-08-27T02:51:51.546" v="2090" actId="20577"/>
        <pc:sldMkLst>
          <pc:docMk/>
          <pc:sldMk cId="3159101562" sldId="354"/>
        </pc:sldMkLst>
        <pc:spChg chg="mod">
          <ac:chgData name="David Devecsery" userId="dd7a4c9473958f9c" providerId="LiveId" clId="{F4F66E07-8AA4-4CAD-ACC5-C690A82ECECE}" dt="2018-08-27T02:51:51.546" v="2090" actId="20577"/>
          <ac:spMkLst>
            <pc:docMk/>
            <pc:sldMk cId="3159101562" sldId="354"/>
            <ac:spMk id="3" creationId="{6A83DFBC-004C-4E59-9D1D-5764AFA6A0B2}"/>
          </ac:spMkLst>
        </pc:spChg>
      </pc:sldChg>
      <pc:sldChg chg="addSp modSp add">
        <pc:chgData name="David Devecsery" userId="dd7a4c9473958f9c" providerId="LiveId" clId="{F4F66E07-8AA4-4CAD-ACC5-C690A82ECECE}" dt="2018-08-27T03:04:59.647" v="2657" actId="1076"/>
        <pc:sldMkLst>
          <pc:docMk/>
          <pc:sldMk cId="1311992913" sldId="355"/>
        </pc:sldMkLst>
        <pc:spChg chg="mod">
          <ac:chgData name="David Devecsery" userId="dd7a4c9473958f9c" providerId="LiveId" clId="{F4F66E07-8AA4-4CAD-ACC5-C690A82ECECE}" dt="2018-08-27T03:03:11.917" v="2515" actId="20577"/>
          <ac:spMkLst>
            <pc:docMk/>
            <pc:sldMk cId="1311992913" sldId="355"/>
            <ac:spMk id="2" creationId="{64AD0259-1FF0-4D59-B1E8-F313795831F0}"/>
          </ac:spMkLst>
        </pc:spChg>
        <pc:spChg chg="mod">
          <ac:chgData name="David Devecsery" userId="dd7a4c9473958f9c" providerId="LiveId" clId="{F4F66E07-8AA4-4CAD-ACC5-C690A82ECECE}" dt="2018-08-27T03:04:31.955" v="2626" actId="20577"/>
          <ac:spMkLst>
            <pc:docMk/>
            <pc:sldMk cId="1311992913" sldId="355"/>
            <ac:spMk id="3" creationId="{0D27AD24-5306-4653-9563-07601CDB9A2D}"/>
          </ac:spMkLst>
        </pc:spChg>
        <pc:spChg chg="add mod">
          <ac:chgData name="David Devecsery" userId="dd7a4c9473958f9c" providerId="LiveId" clId="{F4F66E07-8AA4-4CAD-ACC5-C690A82ECECE}" dt="2018-08-27T03:04:59.647" v="2657" actId="1076"/>
          <ac:spMkLst>
            <pc:docMk/>
            <pc:sldMk cId="1311992913" sldId="355"/>
            <ac:spMk id="4" creationId="{17B09C08-6279-4175-8509-272DDF8B9721}"/>
          </ac:spMkLst>
        </pc:spChg>
        <pc:spChg chg="add mod">
          <ac:chgData name="David Devecsery" userId="dd7a4c9473958f9c" providerId="LiveId" clId="{F4F66E07-8AA4-4CAD-ACC5-C690A82ECECE}" dt="2018-08-27T03:04:55.006" v="2656" actId="27636"/>
          <ac:spMkLst>
            <pc:docMk/>
            <pc:sldMk cId="1311992913" sldId="355"/>
            <ac:spMk id="5" creationId="{733FAF7D-FDE7-4FF1-966C-B67AF0C2E74C}"/>
          </ac:spMkLst>
        </pc:spChg>
      </pc:sldChg>
      <pc:sldChg chg="modSp add">
        <pc:chgData name="David Devecsery" userId="dd7a4c9473958f9c" providerId="LiveId" clId="{F4F66E07-8AA4-4CAD-ACC5-C690A82ECECE}" dt="2018-08-27T03:08:21.123" v="2803" actId="20577"/>
        <pc:sldMkLst>
          <pc:docMk/>
          <pc:sldMk cId="2491850989" sldId="356"/>
        </pc:sldMkLst>
        <pc:spChg chg="mod">
          <ac:chgData name="David Devecsery" userId="dd7a4c9473958f9c" providerId="LiveId" clId="{F4F66E07-8AA4-4CAD-ACC5-C690A82ECECE}" dt="2018-08-27T03:08:02.499" v="2706" actId="313"/>
          <ac:spMkLst>
            <pc:docMk/>
            <pc:sldMk cId="2491850989" sldId="356"/>
            <ac:spMk id="2" creationId="{AD655A50-680F-4DCE-B472-022627E1038F}"/>
          </ac:spMkLst>
        </pc:spChg>
        <pc:spChg chg="mod">
          <ac:chgData name="David Devecsery" userId="dd7a4c9473958f9c" providerId="LiveId" clId="{F4F66E07-8AA4-4CAD-ACC5-C690A82ECECE}" dt="2018-08-27T03:08:21.123" v="2803" actId="20577"/>
          <ac:spMkLst>
            <pc:docMk/>
            <pc:sldMk cId="2491850989" sldId="356"/>
            <ac:spMk id="3" creationId="{A9EED197-CBA3-49A7-983A-C654F6D8BCDB}"/>
          </ac:spMkLst>
        </pc:spChg>
      </pc:sldChg>
      <pc:sldChg chg="modSp add">
        <pc:chgData name="David Devecsery" userId="dd7a4c9473958f9c" providerId="LiveId" clId="{F4F66E07-8AA4-4CAD-ACC5-C690A82ECECE}" dt="2018-08-27T03:09:45.205" v="3281" actId="20577"/>
        <pc:sldMkLst>
          <pc:docMk/>
          <pc:sldMk cId="4080202325" sldId="357"/>
        </pc:sldMkLst>
        <pc:spChg chg="mod">
          <ac:chgData name="David Devecsery" userId="dd7a4c9473958f9c" providerId="LiveId" clId="{F4F66E07-8AA4-4CAD-ACC5-C690A82ECECE}" dt="2018-08-27T03:08:38.686" v="2814" actId="20577"/>
          <ac:spMkLst>
            <pc:docMk/>
            <pc:sldMk cId="4080202325" sldId="357"/>
            <ac:spMk id="2" creationId="{D133FF70-A713-4A5D-88AC-779B17EEE7A5}"/>
          </ac:spMkLst>
        </pc:spChg>
        <pc:spChg chg="mod">
          <ac:chgData name="David Devecsery" userId="dd7a4c9473958f9c" providerId="LiveId" clId="{F4F66E07-8AA4-4CAD-ACC5-C690A82ECECE}" dt="2018-08-27T03:09:45.205" v="3281" actId="20577"/>
          <ac:spMkLst>
            <pc:docMk/>
            <pc:sldMk cId="4080202325" sldId="357"/>
            <ac:spMk id="3" creationId="{480F3E59-BF1B-454A-AC5B-670E6D35A5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52625-84F1-4623-91DA-500C2111BA63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C558-0609-4AFB-A5B2-7BF01EC60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35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1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23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EC558-0609-4AFB-A5B2-7BF01EC60B4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1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1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5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BFD69B-117B-49D2-87F3-0108E109E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David Devecsery – CS 8803: Memory Models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40990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76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0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F97FC39-0780-4A86-936B-44E523C170FA}" type="datetimeFigureOut">
              <a:rPr lang="en-US" smtClean="0"/>
              <a:t>8/26/2018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30A875-C601-4A70-9DC5-35B78C0C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2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40990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CEE2EB7-BD1F-43AB-B898-F284F1EC8F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DD96DDBF-CF42-4190-9A7D-7E263B4B5A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92" y="5707524"/>
            <a:ext cx="1145508" cy="53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09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AFA1-E25E-4668-B46C-BD96756CE5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Relaxed Consistency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809461-F59F-4303-AE0E-CDAFBB671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Devecsery</a:t>
            </a:r>
          </a:p>
        </p:txBody>
      </p:sp>
      <p:pic>
        <p:nvPicPr>
          <p:cNvPr id="2050" name="Picture 2" descr="http://www.comm.gatech.edu/sites/default/files/images/brand-graphics/gt-logo-colors1.png">
            <a:extLst>
              <a:ext uri="{FF2B5EF4-FFF2-40B4-BE49-F238E27FC236}">
                <a16:creationId xmlns:a16="http://schemas.microsoft.com/office/drawing/2014/main" id="{9686A197-F6A8-456F-AE9C-8E8E2F7A6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575" y="349235"/>
            <a:ext cx="3869172" cy="18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0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FDE6-B89D-4F61-80B1-980F91D6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systems for: Partial Consistency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C5E5B8-546E-49C3-9614-D9E9CE517347}"/>
              </a:ext>
            </a:extLst>
          </p:cNvPr>
          <p:cNvSpPr/>
          <p:nvPr/>
        </p:nvSpPr>
        <p:spPr>
          <a:xfrm>
            <a:off x="5001841" y="2125286"/>
            <a:ext cx="6221045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 (memory subsystem)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E0A1E1-7B45-4F79-8F8E-283A09F662FD}"/>
              </a:ext>
            </a:extLst>
          </p:cNvPr>
          <p:cNvSpPr/>
          <p:nvPr/>
        </p:nvSpPr>
        <p:spPr>
          <a:xfrm>
            <a:off x="7037819" y="4715375"/>
            <a:ext cx="2327564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C2158D-4CB8-478E-AF87-5C118B08A369}"/>
              </a:ext>
            </a:extLst>
          </p:cNvPr>
          <p:cNvCxnSpPr/>
          <p:nvPr/>
        </p:nvCxnSpPr>
        <p:spPr>
          <a:xfrm flipV="1">
            <a:off x="8589528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3C08EF-814F-41AB-8E26-AE040F2DBFE7}"/>
              </a:ext>
            </a:extLst>
          </p:cNvPr>
          <p:cNvCxnSpPr>
            <a:cxnSpLocks/>
          </p:cNvCxnSpPr>
          <p:nvPr/>
        </p:nvCxnSpPr>
        <p:spPr>
          <a:xfrm>
            <a:off x="7979928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C2400-6401-4FA3-BB12-F6EC1D0476A9}"/>
              </a:ext>
            </a:extLst>
          </p:cNvPr>
          <p:cNvSpPr/>
          <p:nvPr/>
        </p:nvSpPr>
        <p:spPr>
          <a:xfrm>
            <a:off x="8292719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Load Buffer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5B9708-0A8A-4FFB-8A3F-A2FE0D12C6FF}"/>
              </a:ext>
            </a:extLst>
          </p:cNvPr>
          <p:cNvSpPr/>
          <p:nvPr/>
        </p:nvSpPr>
        <p:spPr>
          <a:xfrm>
            <a:off x="5967035" y="2901674"/>
            <a:ext cx="2145328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Store Queue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116AFE11-69AB-4487-AA5F-F8F3B7F649BE}"/>
              </a:ext>
            </a:extLst>
          </p:cNvPr>
          <p:cNvSpPr/>
          <p:nvPr/>
        </p:nvSpPr>
        <p:spPr>
          <a:xfrm>
            <a:off x="8373669" y="503583"/>
            <a:ext cx="3699061" cy="217719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Loads run in parallel, integrate with memory to guarantee store order is observed</a:t>
            </a:r>
          </a:p>
        </p:txBody>
      </p:sp>
      <p:sp>
        <p:nvSpPr>
          <p:cNvPr id="19" name="Speech Bubble: Rectangle with Corners Rounded 18">
            <a:extLst>
              <a:ext uri="{FF2B5EF4-FFF2-40B4-BE49-F238E27FC236}">
                <a16:creationId xmlns:a16="http://schemas.microsoft.com/office/drawing/2014/main" id="{6AF70256-9EB6-4EAB-8F8A-7CB353A8AFBD}"/>
              </a:ext>
            </a:extLst>
          </p:cNvPr>
          <p:cNvSpPr/>
          <p:nvPr/>
        </p:nvSpPr>
        <p:spPr>
          <a:xfrm>
            <a:off x="3609512" y="165653"/>
            <a:ext cx="3699061" cy="2177193"/>
          </a:xfrm>
          <a:prstGeom prst="wedgeRoundRectCallout">
            <a:avLst>
              <a:gd name="adj1" fmla="val 32727"/>
              <a:gd name="adj2" fmla="val 734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Stores are queued, and execute in FIFO order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055FA96-52C3-4DC6-B5AC-B74691158886}"/>
              </a:ext>
            </a:extLst>
          </p:cNvPr>
          <p:cNvSpPr/>
          <p:nvPr/>
        </p:nvSpPr>
        <p:spPr>
          <a:xfrm>
            <a:off x="470453" y="1933451"/>
            <a:ext cx="4180206" cy="2037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How can we create a partially consistent system?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1979D477-2816-47FE-AB90-74C90CEA68DC}"/>
              </a:ext>
            </a:extLst>
          </p:cNvPr>
          <p:cNvSpPr/>
          <p:nvPr/>
        </p:nvSpPr>
        <p:spPr>
          <a:xfrm>
            <a:off x="2167470" y="3459458"/>
            <a:ext cx="3699061" cy="2177193"/>
          </a:xfrm>
          <a:prstGeom prst="wedgeRoundRectCallout">
            <a:avLst>
              <a:gd name="adj1" fmla="val 64075"/>
              <a:gd name="adj2" fmla="val -4341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Stores can run in parallel</a:t>
            </a:r>
            <a:r>
              <a:rPr lang="en-US" sz="2400" dirty="0"/>
              <a:t>, as long as other stores to the same address on this core have run </a:t>
            </a:r>
          </a:p>
        </p:txBody>
      </p:sp>
      <p:pic>
        <p:nvPicPr>
          <p:cNvPr id="2050" name="Picture 2" descr="Image result for red x">
            <a:extLst>
              <a:ext uri="{FF2B5EF4-FFF2-40B4-BE49-F238E27FC236}">
                <a16:creationId xmlns:a16="http://schemas.microsoft.com/office/drawing/2014/main" id="{9181DB08-DE02-4D85-ACD0-DAE53C044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407" y="107463"/>
            <a:ext cx="2129805" cy="212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red x">
            <a:extLst>
              <a:ext uri="{FF2B5EF4-FFF2-40B4-BE49-F238E27FC236}">
                <a16:creationId xmlns:a16="http://schemas.microsoft.com/office/drawing/2014/main" id="{FB1DBECF-BD29-4E57-A8B8-9B2C7C5C4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041" y="484186"/>
            <a:ext cx="2129805" cy="212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D09ACE7B-CD42-4A37-8901-9FDAF70B9F0F}"/>
              </a:ext>
            </a:extLst>
          </p:cNvPr>
          <p:cNvSpPr/>
          <p:nvPr/>
        </p:nvSpPr>
        <p:spPr>
          <a:xfrm>
            <a:off x="10014204" y="4060039"/>
            <a:ext cx="1978269" cy="1553970"/>
          </a:xfrm>
          <a:prstGeom prst="wedgeRoundRectCallout">
            <a:avLst>
              <a:gd name="adj1" fmla="val -40787"/>
              <a:gd name="adj2" fmla="val -6694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Loads run in parallel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058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</a:t>
            </a:r>
            <a:r>
              <a:rPr lang="en-US" dirty="0" err="1"/>
              <a:t>segfault</a:t>
            </a:r>
            <a:r>
              <a:rPr lang="en-US" dirty="0"/>
              <a:t>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739808" y="2901674"/>
            <a:ext cx="1585667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459897" y="2893859"/>
            <a:ext cx="1554854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216A73-B955-4A7A-A619-1FD4336F2E48}"/>
              </a:ext>
            </a:extLst>
          </p:cNvPr>
          <p:cNvSpPr txBox="1"/>
          <p:nvPr/>
        </p:nvSpPr>
        <p:spPr>
          <a:xfrm>
            <a:off x="973426" y="3190656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53E98A0-AC76-4D2A-A62D-14136EAA12AC}"/>
              </a:ext>
            </a:extLst>
          </p:cNvPr>
          <p:cNvSpPr txBox="1"/>
          <p:nvPr/>
        </p:nvSpPr>
        <p:spPr>
          <a:xfrm>
            <a:off x="2809660" y="3181649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A90E978-2042-4495-8A64-1BC5EA891DB1}"/>
              </a:ext>
            </a:extLst>
          </p:cNvPr>
          <p:cNvSpPr txBox="1"/>
          <p:nvPr/>
        </p:nvSpPr>
        <p:spPr>
          <a:xfrm>
            <a:off x="891651" y="2543368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</p:spTree>
    <p:extLst>
      <p:ext uri="{BB962C8B-B14F-4D97-AF65-F5344CB8AC3E}">
        <p14:creationId xmlns:p14="http://schemas.microsoft.com/office/powerpoint/2010/main" val="170524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Will this code enforce mutual exclusion on a PC MM?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5396247" y="3107178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1);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9435361" y="3107178"/>
            <a:ext cx="240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535536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787002-E98A-41B1-8AB5-9FE292088303}"/>
              </a:ext>
            </a:extLst>
          </p:cNvPr>
          <p:cNvSpPr/>
          <p:nvPr/>
        </p:nvSpPr>
        <p:spPr>
          <a:xfrm>
            <a:off x="1074592" y="1777378"/>
            <a:ext cx="4240123" cy="39679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Hint</a:t>
            </a:r>
            <a:r>
              <a:rPr lang="en-US" sz="2800" dirty="0"/>
              <a:t>: Think of using the synchronization to lock another variable: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lock()</a:t>
            </a:r>
          </a:p>
          <a:p>
            <a:pPr algn="ctr"/>
            <a:r>
              <a:rPr lang="en-US" sz="2800" dirty="0"/>
              <a:t>y = 1</a:t>
            </a:r>
          </a:p>
          <a:p>
            <a:pPr algn="ctr"/>
            <a:r>
              <a:rPr lang="en-US" sz="2800" dirty="0"/>
              <a:t>unlock ()</a:t>
            </a:r>
          </a:p>
        </p:txBody>
      </p:sp>
    </p:spTree>
    <p:extLst>
      <p:ext uri="{BB962C8B-B14F-4D97-AF65-F5344CB8AC3E}">
        <p14:creationId xmlns:p14="http://schemas.microsoft.com/office/powerpoint/2010/main" val="200209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545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Question: </a:t>
            </a:r>
            <a:r>
              <a:rPr lang="en-US" dirty="0"/>
              <a:t>How do I build a lock on a partially consistent system?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7DDA612-CEAC-4EE9-A01A-00F72F0E63C3}"/>
              </a:ext>
            </a:extLst>
          </p:cNvPr>
          <p:cNvSpPr txBox="1">
            <a:spLocks/>
          </p:cNvSpPr>
          <p:nvPr/>
        </p:nvSpPr>
        <p:spPr>
          <a:xfrm>
            <a:off x="1066800" y="3428999"/>
            <a:ext cx="10844948" cy="221082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b="1" dirty="0"/>
              <a:t>Answer: </a:t>
            </a:r>
            <a:r>
              <a:rPr lang="en-US" dirty="0"/>
              <a:t>I need a way to stop load and store reordering!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Provided via </a:t>
            </a:r>
            <a:r>
              <a:rPr lang="en-US" b="1" dirty="0"/>
              <a:t>Fences</a:t>
            </a:r>
            <a:r>
              <a:rPr lang="en-US" dirty="0"/>
              <a:t> (also called memory barriers)</a:t>
            </a:r>
          </a:p>
        </p:txBody>
      </p:sp>
    </p:spTree>
    <p:extLst>
      <p:ext uri="{BB962C8B-B14F-4D97-AF65-F5344CB8AC3E}">
        <p14:creationId xmlns:p14="http://schemas.microsoft.com/office/powerpoint/2010/main" val="261945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Relaxed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482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X86 [X]Fences: </a:t>
            </a:r>
            <a:r>
              <a:rPr lang="en-US" dirty="0"/>
              <a:t>All X instructions before the fence will be globally visible to all X instructions following the fence</a:t>
            </a:r>
          </a:p>
          <a:p>
            <a:pPr marL="0" indent="0">
              <a:buNone/>
            </a:pPr>
            <a:r>
              <a:rPr lang="en-US" dirty="0"/>
              <a:t>	MFENCE (load or store) – Handout provided</a:t>
            </a:r>
          </a:p>
          <a:p>
            <a:pPr marL="0" indent="0">
              <a:buNone/>
            </a:pPr>
            <a:r>
              <a:rPr lang="en-US" dirty="0"/>
              <a:t>	SFENCE (stores only) – Handout provided</a:t>
            </a:r>
          </a:p>
          <a:p>
            <a:pPr marL="0" indent="0">
              <a:buNone/>
            </a:pPr>
            <a:r>
              <a:rPr lang="en-US" dirty="0"/>
              <a:t>	LFENCE (loads only) – Handout provided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NOTE:</a:t>
            </a:r>
            <a:r>
              <a:rPr lang="en-US" dirty="0"/>
              <a:t> x86 also has a LOCK prefix, it is needed and related to fences, but different</a:t>
            </a:r>
          </a:p>
        </p:txBody>
      </p:sp>
    </p:spTree>
    <p:extLst>
      <p:ext uri="{BB962C8B-B14F-4D97-AF65-F5344CB8AC3E}">
        <p14:creationId xmlns:p14="http://schemas.microsoft.com/office/powerpoint/2010/main" val="252450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Partial consistency: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3796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we use fences to make this mutually exclusive?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4758007" y="2677589"/>
            <a:ext cx="42401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Lock: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do {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tmp</a:t>
            </a:r>
            <a:r>
              <a:rPr lang="en-US" sz="2400" dirty="0"/>
              <a:t> = </a:t>
            </a:r>
            <a:r>
              <a:rPr lang="en-US" sz="2400" dirty="0" err="1"/>
              <a:t>xchg</a:t>
            </a:r>
            <a:r>
              <a:rPr lang="en-US" sz="2400" dirty="0"/>
              <a:t>(unlocked, 0);</a:t>
            </a:r>
          </a:p>
          <a:p>
            <a:r>
              <a:rPr lang="en-US" sz="2400" dirty="0"/>
              <a:t>	if (</a:t>
            </a:r>
            <a:r>
              <a:rPr lang="en-US" sz="2400" dirty="0" err="1"/>
              <a:t>tmp</a:t>
            </a:r>
            <a:r>
              <a:rPr lang="en-US" sz="2400" dirty="0"/>
              <a:t> != 1) {</a:t>
            </a:r>
          </a:p>
          <a:p>
            <a:r>
              <a:rPr lang="en-US" sz="2400" dirty="0"/>
              <a:t>		while (unlocked != 1) ;</a:t>
            </a:r>
          </a:p>
          <a:p>
            <a:r>
              <a:rPr lang="en-US" sz="2400" dirty="0"/>
              <a:t>	}</a:t>
            </a:r>
          </a:p>
          <a:p>
            <a:r>
              <a:rPr lang="en-US" sz="2400" dirty="0"/>
              <a:t>} while (</a:t>
            </a:r>
            <a:r>
              <a:rPr lang="en-US" sz="2400" dirty="0" err="1"/>
              <a:t>tmp</a:t>
            </a:r>
            <a:r>
              <a:rPr lang="en-US" sz="2400" dirty="0"/>
              <a:t> != 1)</a:t>
            </a:r>
          </a:p>
          <a:p>
            <a:r>
              <a:rPr lang="en-US" sz="2400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8797121" y="2677589"/>
            <a:ext cx="2402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Unlock</a:t>
            </a:r>
          </a:p>
          <a:p>
            <a:r>
              <a:rPr lang="en-US" sz="2400" dirty="0"/>
              <a:t>unlocked = 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C53FE19-1362-43C6-887E-1E8018EB5505}"/>
              </a:ext>
            </a:extLst>
          </p:cNvPr>
          <p:cNvSpPr txBox="1">
            <a:spLocks/>
          </p:cNvSpPr>
          <p:nvPr/>
        </p:nvSpPr>
        <p:spPr>
          <a:xfrm>
            <a:off x="1036320" y="2725783"/>
            <a:ext cx="3556355" cy="329184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dirty="0" err="1"/>
              <a:t>xchg</a:t>
            </a:r>
            <a:r>
              <a:rPr lang="en-US" dirty="0"/>
              <a:t> (x, y):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atomic {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old = x;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x = y;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	return old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90952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can this code print,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MFENCE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MFENCE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</p:spTree>
    <p:extLst>
      <p:ext uri="{BB962C8B-B14F-4D97-AF65-F5344CB8AC3E}">
        <p14:creationId xmlns:p14="http://schemas.microsoft.com/office/powerpoint/2010/main" val="3255111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</a:t>
            </a:r>
            <a:r>
              <a:rPr lang="en-US" dirty="0" err="1"/>
              <a:t>segfault</a:t>
            </a:r>
            <a:r>
              <a:rPr lang="en-US" dirty="0"/>
              <a:t>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739808" y="2901674"/>
            <a:ext cx="1585667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459897" y="2893859"/>
            <a:ext cx="1554854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B74D69-C57C-432D-A860-5ADACC5FB866}"/>
              </a:ext>
            </a:extLst>
          </p:cNvPr>
          <p:cNvSpPr txBox="1"/>
          <p:nvPr/>
        </p:nvSpPr>
        <p:spPr>
          <a:xfrm>
            <a:off x="1519969" y="2789913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MFENCE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AE9C15-4B88-438E-946F-1CF4945F8CAA}"/>
              </a:ext>
            </a:extLst>
          </p:cNvPr>
          <p:cNvSpPr txBox="1"/>
          <p:nvPr/>
        </p:nvSpPr>
        <p:spPr>
          <a:xfrm>
            <a:off x="3356203" y="2780906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MFENCE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FF6AD5-5324-4FB9-BD09-3915D0788372}"/>
              </a:ext>
            </a:extLst>
          </p:cNvPr>
          <p:cNvSpPr txBox="1"/>
          <p:nvPr/>
        </p:nvSpPr>
        <p:spPr>
          <a:xfrm>
            <a:off x="1438194" y="214262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</p:spTree>
    <p:extLst>
      <p:ext uri="{BB962C8B-B14F-4D97-AF65-F5344CB8AC3E}">
        <p14:creationId xmlns:p14="http://schemas.microsoft.com/office/powerpoint/2010/main" val="1288900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can this code print,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LFENCE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LFENCE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</p:spTree>
    <p:extLst>
      <p:ext uri="{BB962C8B-B14F-4D97-AF65-F5344CB8AC3E}">
        <p14:creationId xmlns:p14="http://schemas.microsoft.com/office/powerpoint/2010/main" val="4044283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can this code print, under TSO?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1</a:t>
            </a:r>
          </a:p>
          <a:p>
            <a:r>
              <a:rPr lang="en-US" sz="2400" dirty="0"/>
              <a:t>SFENCE</a:t>
            </a:r>
          </a:p>
          <a:p>
            <a:r>
              <a:rPr lang="en-US" sz="2400" dirty="0"/>
              <a:t>print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r>
              <a:rPr lang="en-US" sz="2400" dirty="0"/>
              <a:t>b = 1</a:t>
            </a:r>
          </a:p>
          <a:p>
            <a:r>
              <a:rPr lang="en-US" sz="2400" dirty="0"/>
              <a:t>SFENCE</a:t>
            </a:r>
          </a:p>
          <a:p>
            <a:r>
              <a:rPr lang="en-US" sz="2400" dirty="0"/>
              <a:t>print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0, b = 0</a:t>
            </a:r>
          </a:p>
        </p:txBody>
      </p:sp>
    </p:spTree>
    <p:extLst>
      <p:ext uri="{BB962C8B-B14F-4D97-AF65-F5344CB8AC3E}">
        <p14:creationId xmlns:p14="http://schemas.microsoft.com/office/powerpoint/2010/main" val="3579278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4A1-4F3A-462B-8E6A-C2A90CDD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95EF-CDD1-4382-9EB9-77D2B2C4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Syllabus quiz error!</a:t>
            </a:r>
          </a:p>
          <a:p>
            <a:pPr lvl="2"/>
            <a:r>
              <a:rPr lang="en-US" dirty="0"/>
              <a:t>Was labeled as due Aug 22</a:t>
            </a:r>
            <a:r>
              <a:rPr lang="en-US" baseline="30000" dirty="0"/>
              <a:t>nd</a:t>
            </a:r>
            <a:r>
              <a:rPr lang="en-US" dirty="0"/>
              <a:t>.  Your submission will not be counted as late</a:t>
            </a:r>
          </a:p>
          <a:p>
            <a:pPr lvl="2"/>
            <a:r>
              <a:rPr lang="en-US" dirty="0"/>
              <a:t>Still Due Sep. 4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Reading for next class</a:t>
            </a:r>
          </a:p>
          <a:p>
            <a:pPr lvl="2"/>
            <a:r>
              <a:rPr lang="en-US" dirty="0"/>
              <a:t>2 Reviews</a:t>
            </a:r>
          </a:p>
          <a:p>
            <a:pPr lvl="1"/>
            <a:r>
              <a:rPr lang="en-US" dirty="0"/>
              <a:t>Discussion sign-ups</a:t>
            </a:r>
          </a:p>
          <a:p>
            <a:pPr lvl="2"/>
            <a:r>
              <a:rPr lang="en-US" dirty="0"/>
              <a:t>Start thinking about what topics you’ll want to lead the discussion for.</a:t>
            </a:r>
          </a:p>
        </p:txBody>
      </p:sp>
    </p:spTree>
    <p:extLst>
      <p:ext uri="{BB962C8B-B14F-4D97-AF65-F5344CB8AC3E}">
        <p14:creationId xmlns:p14="http://schemas.microsoft.com/office/powerpoint/2010/main" val="4124477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Brand new architecture!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C2550-8783-4E6F-8FF6-1324B264C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question 5, Billy-Jean’s architecture.</a:t>
            </a:r>
          </a:p>
        </p:txBody>
      </p:sp>
    </p:spTree>
    <p:extLst>
      <p:ext uri="{BB962C8B-B14F-4D97-AF65-F5344CB8AC3E}">
        <p14:creationId xmlns:p14="http://schemas.microsoft.com/office/powerpoint/2010/main" val="394045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AA16-8EDF-42D8-9AE1-55AA8B9FE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what ways can we reorder operations?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49025-F916-4F9C-9783-8DAACBDD8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Data Reordering</a:t>
            </a:r>
          </a:p>
          <a:p>
            <a:pPr lvl="2"/>
            <a:r>
              <a:rPr lang="en-US" dirty="0"/>
              <a:t>Read-read</a:t>
            </a:r>
          </a:p>
          <a:p>
            <a:pPr lvl="2"/>
            <a:r>
              <a:rPr lang="en-US" dirty="0"/>
              <a:t>Read-write</a:t>
            </a:r>
          </a:p>
          <a:p>
            <a:pPr lvl="2"/>
            <a:r>
              <a:rPr lang="en-US" dirty="0"/>
              <a:t>Write-write</a:t>
            </a:r>
          </a:p>
          <a:p>
            <a:pPr lvl="1"/>
            <a:r>
              <a:rPr lang="en-US" dirty="0"/>
              <a:t>Memory Atomicity</a:t>
            </a:r>
          </a:p>
          <a:p>
            <a:pPr lvl="2"/>
            <a:r>
              <a:rPr lang="en-US" dirty="0"/>
              <a:t>When a store goes to memory, is it visible to all processors?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74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DEDE-B86F-43AF-B150-0BA20248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Reorderings</a:t>
            </a:r>
            <a:r>
              <a:rPr lang="en-US" dirty="0"/>
              <a:t> happen at two 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C36B5-8267-4FBA-B720-FF239F8B5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Within the core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Within the 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525AB3-A3F5-40DE-BDF1-D815E5D93725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0FF05D1-8005-40EE-85F6-E73D1038797F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E8DCB6-6E83-4B43-98C9-027180D5937A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F04388C-4B1C-4F3B-899E-443993778886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18E2CDB-052E-4206-844D-A4C43AD9BC98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386D3-92F5-4F45-AAED-922E146555B2}"/>
              </a:ext>
            </a:extLst>
          </p:cNvPr>
          <p:cNvSpPr/>
          <p:nvPr/>
        </p:nvSpPr>
        <p:spPr>
          <a:xfrm>
            <a:off x="8739808" y="2901674"/>
            <a:ext cx="1585667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A7E938-D3E9-4C62-8DC9-E0BBFEF30FAE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C91262-215A-4321-B134-CF6C868F7A25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0EC8E7-CAD0-4649-A36D-75475B3F1416}"/>
              </a:ext>
            </a:extLst>
          </p:cNvPr>
          <p:cNvSpPr/>
          <p:nvPr/>
        </p:nvSpPr>
        <p:spPr>
          <a:xfrm>
            <a:off x="5459897" y="2893859"/>
            <a:ext cx="1554854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Parallel Store Queue</a:t>
            </a:r>
          </a:p>
          <a:p>
            <a:pPr algn="ctr"/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38E8DF-86DC-4A30-9F51-0B6CDB060F03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914E662-E500-4DF4-9CD3-ED934DF6B682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D67C4C1-BEE5-4778-8696-4B478E2D9E26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549859-6A61-45AC-9DBE-16DEFD40F3D9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7993140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6546-07A7-46B9-B6C8-8BB3C0F8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handle these </a:t>
            </a:r>
            <a:r>
              <a:rPr lang="en-US" dirty="0" err="1"/>
              <a:t>reorderings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DDF41-056D-4800-A98A-F54586188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Introduction of barriers</a:t>
            </a:r>
          </a:p>
          <a:p>
            <a:pPr lvl="2"/>
            <a:r>
              <a:rPr lang="en-US" dirty="0"/>
              <a:t>Stop reordering of certain instructions around barriers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Can programmers really be expected to reason about barriers and instruction </a:t>
            </a:r>
            <a:r>
              <a:rPr lang="en-US" dirty="0" err="1"/>
              <a:t>reorderings</a:t>
            </a:r>
            <a:r>
              <a:rPr lang="en-US" dirty="0"/>
              <a:t> throughout their programs?</a:t>
            </a:r>
          </a:p>
        </p:txBody>
      </p:sp>
    </p:spTree>
    <p:extLst>
      <p:ext uri="{BB962C8B-B14F-4D97-AF65-F5344CB8AC3E}">
        <p14:creationId xmlns:p14="http://schemas.microsoft.com/office/powerpoint/2010/main" val="645987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A50F1-47D0-42C9-A102-193CF049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“Weak Ordering – A New Definition”</a:t>
            </a:r>
            <a:br>
              <a:rPr lang="en-US" dirty="0"/>
            </a:br>
            <a:r>
              <a:rPr lang="en-US" sz="3200" dirty="0" err="1"/>
              <a:t>Adve</a:t>
            </a:r>
            <a:r>
              <a:rPr lang="en-US" sz="3200" dirty="0"/>
              <a:t> and Hill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3DFBC-004C-4E59-9D1D-5764AFA6A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/>
              <a:t>“[…] a description of memory should not require the specification of the performance enhancing features of the underlying hardware.  Rather, such features should be camouflaged by </a:t>
            </a:r>
            <a:r>
              <a:rPr lang="en-US" b="1" dirty="0"/>
              <a:t>defining the memory model in terms of constraints on software which, if obeyed, make the weaker system appear sequentially consistent.</a:t>
            </a:r>
            <a:r>
              <a:rPr lang="en-US" dirty="0"/>
              <a:t>”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Idea:</a:t>
            </a:r>
            <a:r>
              <a:rPr lang="en-US" dirty="0"/>
              <a:t>  There should be a contract between the program and the hardware, if that contract is met, the program runs as SC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258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A50F1-47D0-42C9-A102-193CF0498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DRF-0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3DFBC-004C-4E59-9D1D-5764AFA6A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Idea</a:t>
            </a:r>
            <a:r>
              <a:rPr lang="en-US" dirty="0"/>
              <a:t>: If we can impose a happens-before order between two memory accesses on a weakly ordered processor, then the accesses appear sequentially consistent.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Happens before orderings:</a:t>
            </a:r>
          </a:p>
          <a:p>
            <a:pPr lvl="2"/>
            <a:r>
              <a:rPr lang="en-US" b="1" dirty="0"/>
              <a:t>Program Order:</a:t>
            </a:r>
            <a:r>
              <a:rPr lang="en-US" dirty="0"/>
              <a:t> Order of program operations on a single core</a:t>
            </a:r>
          </a:p>
          <a:p>
            <a:pPr lvl="2"/>
            <a:r>
              <a:rPr lang="en-US" b="1" dirty="0"/>
              <a:t>Synchronization Order: </a:t>
            </a:r>
            <a:r>
              <a:rPr lang="en-US" dirty="0"/>
              <a:t>Order of synchronizations (special operations synchronizing a memory location between two cores)</a:t>
            </a:r>
            <a:endParaRPr lang="en-US" b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01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7E228-0D45-4C65-9519-F671CF44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Ordering 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13C2C-91C2-4EEF-853D-C6B9E17B0B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4418336"/>
                <a:ext cx="10058400" cy="1450757"/>
              </a:xfrm>
            </p:spPr>
            <p:txBody>
              <a:bodyPr>
                <a:normAutofit fontScale="92500" lnSpcReduction="20000"/>
              </a:bodyPr>
              <a:lstStyle/>
              <a:p>
                <a:pPr lvl="1"/>
                <a:r>
                  <a:rPr lang="en-US" dirty="0"/>
                  <a:t>These operations all have well defined orderings:</a:t>
                </a:r>
              </a:p>
              <a:p>
                <a:pPr lvl="1"/>
                <a:r>
                  <a:rPr lang="en-US" dirty="0"/>
                  <a:t>ex.  W(y, P1)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PO</m:t>
                        </m:r>
                      </m:e>
                    </m:groupChr>
                  </m:oMath>
                </a14:m>
                <a:r>
                  <a:rPr lang="en-US" dirty="0"/>
                  <a:t> S(a, P1)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SO</m:t>
                        </m:r>
                      </m:e>
                    </m:groupChr>
                  </m:oMath>
                </a14:m>
                <a:r>
                  <a:rPr lang="en-US" dirty="0"/>
                  <a:t> S(a, P2)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PO</m:t>
                        </m:r>
                      </m:e>
                    </m:groupChr>
                  </m:oMath>
                </a14:m>
                <a:r>
                  <a:rPr lang="en-US" dirty="0"/>
                  <a:t> R(y, P2)</a:t>
                </a:r>
              </a:p>
              <a:p>
                <a:pPr lvl="3"/>
                <a:r>
                  <a:rPr lang="en-US" dirty="0"/>
                  <a:t>W(y, P1)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HB</m:t>
                        </m:r>
                      </m:e>
                    </m:groupChr>
                  </m:oMath>
                </a14:m>
                <a:r>
                  <a:rPr lang="en-US" dirty="0"/>
                  <a:t> R(y, P1)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13C2C-91C2-4EEF-853D-C6B9E17B0B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4418336"/>
                <a:ext cx="10058400" cy="1450757"/>
              </a:xfrm>
              <a:blipFill>
                <a:blip r:embed="rId2"/>
                <a:stretch>
                  <a:fillRect l="-364" t="-13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9B411497-65C6-4F4B-AAEF-EE5C368E6041}"/>
              </a:ext>
            </a:extLst>
          </p:cNvPr>
          <p:cNvSpPr txBox="1"/>
          <p:nvPr/>
        </p:nvSpPr>
        <p:spPr>
          <a:xfrm>
            <a:off x="1629747" y="2225039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W(x)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0A2F02-B3E5-4245-B1C3-4C10493CAEA7}"/>
              </a:ext>
            </a:extLst>
          </p:cNvPr>
          <p:cNvSpPr txBox="1"/>
          <p:nvPr/>
        </p:nvSpPr>
        <p:spPr>
          <a:xfrm>
            <a:off x="1747935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19AE7-A43D-45F1-A423-62F388DEFB17}"/>
              </a:ext>
            </a:extLst>
          </p:cNvPr>
          <p:cNvSpPr txBox="1"/>
          <p:nvPr/>
        </p:nvSpPr>
        <p:spPr>
          <a:xfrm>
            <a:off x="2640564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FBFEFC-E9DE-416A-9A33-518411757509}"/>
              </a:ext>
            </a:extLst>
          </p:cNvPr>
          <p:cNvSpPr txBox="1"/>
          <p:nvPr/>
        </p:nvSpPr>
        <p:spPr>
          <a:xfrm>
            <a:off x="3408784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B1C26-0709-424B-8A41-C249E3223B36}"/>
              </a:ext>
            </a:extLst>
          </p:cNvPr>
          <p:cNvSpPr txBox="1"/>
          <p:nvPr/>
        </p:nvSpPr>
        <p:spPr>
          <a:xfrm>
            <a:off x="4080588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3BBE27-D62B-46F6-BEF1-8AC6EA2E55D6}"/>
              </a:ext>
            </a:extLst>
          </p:cNvPr>
          <p:cNvSpPr txBox="1"/>
          <p:nvPr/>
        </p:nvSpPr>
        <p:spPr>
          <a:xfrm>
            <a:off x="4752392" y="1810137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FB48B9-E941-404D-BB72-E4E0F881BB21}"/>
              </a:ext>
            </a:extLst>
          </p:cNvPr>
          <p:cNvSpPr txBox="1"/>
          <p:nvPr/>
        </p:nvSpPr>
        <p:spPr>
          <a:xfrm>
            <a:off x="5454676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6FBF14-308C-4E7C-AE28-2CDF280B2A25}"/>
              </a:ext>
            </a:extLst>
          </p:cNvPr>
          <p:cNvSpPr txBox="1"/>
          <p:nvPr/>
        </p:nvSpPr>
        <p:spPr>
          <a:xfrm>
            <a:off x="1629747" y="2806648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R(x)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B7AF4B-26A0-4585-BD4E-2DF844B63083}"/>
              </a:ext>
            </a:extLst>
          </p:cNvPr>
          <p:cNvSpPr txBox="1"/>
          <p:nvPr/>
        </p:nvSpPr>
        <p:spPr>
          <a:xfrm>
            <a:off x="2533262" y="2230190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W(y)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0226FC-EFB8-46C2-B0E8-5F5F7FE86704}"/>
              </a:ext>
            </a:extLst>
          </p:cNvPr>
          <p:cNvSpPr txBox="1"/>
          <p:nvPr/>
        </p:nvSpPr>
        <p:spPr>
          <a:xfrm>
            <a:off x="2551922" y="2799779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EF7F6-ADF1-4F7C-8F8E-564085CE2FB9}"/>
              </a:ext>
            </a:extLst>
          </p:cNvPr>
          <p:cNvSpPr txBox="1"/>
          <p:nvPr/>
        </p:nvSpPr>
        <p:spPr>
          <a:xfrm>
            <a:off x="3205066" y="294390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55F564-2936-4C42-85C2-2D61E7937B60}"/>
              </a:ext>
            </a:extLst>
          </p:cNvPr>
          <p:cNvSpPr txBox="1"/>
          <p:nvPr/>
        </p:nvSpPr>
        <p:spPr>
          <a:xfrm>
            <a:off x="3217506" y="338270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R(y)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03C214-21F3-4EDA-9B3C-3318723375CF}"/>
              </a:ext>
            </a:extLst>
          </p:cNvPr>
          <p:cNvSpPr txBox="1"/>
          <p:nvPr/>
        </p:nvSpPr>
        <p:spPr>
          <a:xfrm>
            <a:off x="4014652" y="2155942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W(z)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9F574D-ECE0-4EA7-B1BB-A35E42CBD586}"/>
              </a:ext>
            </a:extLst>
          </p:cNvPr>
          <p:cNvSpPr txBox="1"/>
          <p:nvPr/>
        </p:nvSpPr>
        <p:spPr>
          <a:xfrm>
            <a:off x="4014652" y="2588175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S(b)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70C85D-594F-4CCF-9C54-FFB17194A29B}"/>
              </a:ext>
            </a:extLst>
          </p:cNvPr>
          <p:cNvSpPr txBox="1"/>
          <p:nvPr/>
        </p:nvSpPr>
        <p:spPr>
          <a:xfrm>
            <a:off x="4686456" y="282224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S(b)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5B48EE3-AF75-4ACF-B231-BB98AB157C9B}"/>
              </a:ext>
            </a:extLst>
          </p:cNvPr>
          <p:cNvSpPr txBox="1"/>
          <p:nvPr/>
        </p:nvSpPr>
        <p:spPr>
          <a:xfrm>
            <a:off x="4692676" y="323042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S(c)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DD9201-D838-4EDB-B924-C03EA01E6E85}"/>
              </a:ext>
            </a:extLst>
          </p:cNvPr>
          <p:cNvSpPr txBox="1"/>
          <p:nvPr/>
        </p:nvSpPr>
        <p:spPr>
          <a:xfrm>
            <a:off x="5455298" y="349645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R(z)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2499BF3-9911-487D-A262-45F3E3EEB682}"/>
              </a:ext>
            </a:extLst>
          </p:cNvPr>
          <p:cNvGrpSpPr/>
          <p:nvPr/>
        </p:nvGrpSpPr>
        <p:grpSpPr>
          <a:xfrm>
            <a:off x="1824844" y="2566076"/>
            <a:ext cx="405098" cy="247388"/>
            <a:chOff x="966887" y="2595073"/>
            <a:chExt cx="405098" cy="247388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00F7582-F973-4EB1-AB31-FDA74544794A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D781061-1464-443C-A77C-FCE8283DC39F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10EBF88-8A2C-4B93-A88E-30F999539FF5}"/>
              </a:ext>
            </a:extLst>
          </p:cNvPr>
          <p:cNvGrpSpPr/>
          <p:nvPr/>
        </p:nvGrpSpPr>
        <p:grpSpPr>
          <a:xfrm>
            <a:off x="2753003" y="2575116"/>
            <a:ext cx="405098" cy="247388"/>
            <a:chOff x="966887" y="2595073"/>
            <a:chExt cx="405098" cy="247388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2C3BFBC-1E65-45E4-9AE7-AC0A5E56A75E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AF35F62-F9D8-4748-A54A-00DE2C991E52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CDD5E6D-7967-4197-82F6-C59B777BEE4A}"/>
              </a:ext>
            </a:extLst>
          </p:cNvPr>
          <p:cNvGrpSpPr/>
          <p:nvPr/>
        </p:nvGrpSpPr>
        <p:grpSpPr>
          <a:xfrm>
            <a:off x="3408784" y="3224417"/>
            <a:ext cx="405098" cy="247388"/>
            <a:chOff x="966887" y="2595073"/>
            <a:chExt cx="405098" cy="247388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ECF8E4D8-C369-4B18-8C93-C35B6B77C98D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D280A62-258D-4A1D-87C7-B433525A9696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FD79358-7011-4B35-AD8E-271FBFD7150D}"/>
              </a:ext>
            </a:extLst>
          </p:cNvPr>
          <p:cNvGrpSpPr/>
          <p:nvPr/>
        </p:nvGrpSpPr>
        <p:grpSpPr>
          <a:xfrm>
            <a:off x="4213941" y="2441798"/>
            <a:ext cx="405098" cy="247388"/>
            <a:chOff x="966887" y="2595073"/>
            <a:chExt cx="405098" cy="247388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FC474264-870C-4805-818A-59A76FA33FC9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2E11FBD-7ED8-4F2A-9BE3-DEAF46AB64CA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97BE12-5B1B-4332-AD3B-F471987B871F}"/>
              </a:ext>
            </a:extLst>
          </p:cNvPr>
          <p:cNvGrpSpPr/>
          <p:nvPr/>
        </p:nvGrpSpPr>
        <p:grpSpPr>
          <a:xfrm>
            <a:off x="4885745" y="3100723"/>
            <a:ext cx="405098" cy="247388"/>
            <a:chOff x="966887" y="2595073"/>
            <a:chExt cx="405098" cy="247388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A0FD17FA-CC48-4081-BFA9-C4A943F2DDE7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3F59EFC-D2A2-4CA5-A09B-7283B4F5ECAF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0F0E8AB-AF43-4B14-AAC9-0AFE7ED5DD34}"/>
              </a:ext>
            </a:extLst>
          </p:cNvPr>
          <p:cNvGrpSpPr/>
          <p:nvPr/>
        </p:nvGrpSpPr>
        <p:grpSpPr>
          <a:xfrm>
            <a:off x="2971152" y="2905851"/>
            <a:ext cx="405098" cy="246221"/>
            <a:chOff x="982487" y="2438077"/>
            <a:chExt cx="405098" cy="246221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786F766-F2D8-4C30-93D9-147F9A9412A3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1025901" y="2613153"/>
              <a:ext cx="190500" cy="476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924CE6C-2188-469D-BFD0-207E2C217895}"/>
                </a:ext>
              </a:extLst>
            </p:cNvPr>
            <p:cNvSpPr txBox="1"/>
            <p:nvPr/>
          </p:nvSpPr>
          <p:spPr>
            <a:xfrm>
              <a:off x="982487" y="2438077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C937581-13AD-4447-8B20-5604517FA67C}"/>
              </a:ext>
            </a:extLst>
          </p:cNvPr>
          <p:cNvGrpSpPr/>
          <p:nvPr/>
        </p:nvGrpSpPr>
        <p:grpSpPr>
          <a:xfrm>
            <a:off x="4483907" y="2745457"/>
            <a:ext cx="405098" cy="246221"/>
            <a:chOff x="982487" y="2438077"/>
            <a:chExt cx="405098" cy="246221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6B230D07-F4CF-4E5D-9020-B2F00F26A91D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190500" cy="476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9B94A60-4578-4015-8A1E-28353FE0529E}"/>
                </a:ext>
              </a:extLst>
            </p:cNvPr>
            <p:cNvSpPr txBox="1"/>
            <p:nvPr/>
          </p:nvSpPr>
          <p:spPr>
            <a:xfrm>
              <a:off x="982487" y="2438077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A3694FA-AB7F-4633-A219-26DF50416F4E}"/>
              </a:ext>
            </a:extLst>
          </p:cNvPr>
          <p:cNvGrpSpPr/>
          <p:nvPr/>
        </p:nvGrpSpPr>
        <p:grpSpPr>
          <a:xfrm>
            <a:off x="5155711" y="3357151"/>
            <a:ext cx="405098" cy="246221"/>
            <a:chOff x="982487" y="2438077"/>
            <a:chExt cx="405098" cy="246221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174A60A3-7D2E-4A1E-8952-904E729A3A1A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190500" cy="476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D0242DB-1AB4-4643-A3C0-57797FCB97D2}"/>
                </a:ext>
              </a:extLst>
            </p:cNvPr>
            <p:cNvSpPr txBox="1"/>
            <p:nvPr/>
          </p:nvSpPr>
          <p:spPr>
            <a:xfrm>
              <a:off x="982487" y="2438077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3914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A495-F8AD-459D-8483-DCA6CE07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these accesses ordered?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59B42-ACA7-4670-AC40-24FB53E91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4563681"/>
            <a:ext cx="10058400" cy="1642159"/>
          </a:xfrm>
        </p:spPr>
        <p:txBody>
          <a:bodyPr/>
          <a:lstStyle/>
          <a:p>
            <a:r>
              <a:rPr lang="en-US" dirty="0"/>
              <a:t>Which of the above accesses are unordered?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149EF0-D8A8-4D86-AF5B-1D23B551AB88}"/>
              </a:ext>
            </a:extLst>
          </p:cNvPr>
          <p:cNvSpPr txBox="1"/>
          <p:nvPr/>
        </p:nvSpPr>
        <p:spPr>
          <a:xfrm>
            <a:off x="1755204" y="2132349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W(x)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06EBB4-5617-4A55-8CFA-5F14BEE69665}"/>
              </a:ext>
            </a:extLst>
          </p:cNvPr>
          <p:cNvSpPr txBox="1"/>
          <p:nvPr/>
        </p:nvSpPr>
        <p:spPr>
          <a:xfrm>
            <a:off x="1747935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8118B4-99C0-461B-BE67-FC1C6E2303C7}"/>
              </a:ext>
            </a:extLst>
          </p:cNvPr>
          <p:cNvSpPr txBox="1"/>
          <p:nvPr/>
        </p:nvSpPr>
        <p:spPr>
          <a:xfrm>
            <a:off x="2640564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8171FC-FA4C-4054-AF3F-2F3F82C255DE}"/>
              </a:ext>
            </a:extLst>
          </p:cNvPr>
          <p:cNvSpPr txBox="1"/>
          <p:nvPr/>
        </p:nvSpPr>
        <p:spPr>
          <a:xfrm>
            <a:off x="3408784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979B61-569A-4AA8-841B-538AFBF1927F}"/>
              </a:ext>
            </a:extLst>
          </p:cNvPr>
          <p:cNvSpPr txBox="1"/>
          <p:nvPr/>
        </p:nvSpPr>
        <p:spPr>
          <a:xfrm>
            <a:off x="4080588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576C24-5F35-4C28-A4D7-27401A502368}"/>
              </a:ext>
            </a:extLst>
          </p:cNvPr>
          <p:cNvSpPr txBox="1"/>
          <p:nvPr/>
        </p:nvSpPr>
        <p:spPr>
          <a:xfrm>
            <a:off x="4752392" y="1810137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17D031-5F2A-4847-8AB8-2A82A17A26CA}"/>
              </a:ext>
            </a:extLst>
          </p:cNvPr>
          <p:cNvSpPr txBox="1"/>
          <p:nvPr/>
        </p:nvSpPr>
        <p:spPr>
          <a:xfrm>
            <a:off x="5454676" y="179653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05CF48-2D02-4F03-898F-75AA24D391AE}"/>
              </a:ext>
            </a:extLst>
          </p:cNvPr>
          <p:cNvSpPr txBox="1"/>
          <p:nvPr/>
        </p:nvSpPr>
        <p:spPr>
          <a:xfrm>
            <a:off x="1777759" y="264147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R(x)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55CA97-C8DC-421C-8E31-775C1E504970}"/>
              </a:ext>
            </a:extLst>
          </p:cNvPr>
          <p:cNvSpPr txBox="1"/>
          <p:nvPr/>
        </p:nvSpPr>
        <p:spPr>
          <a:xfrm>
            <a:off x="2586143" y="215192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W(y)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6CC2A5-829E-4098-8518-63B513C942CB}"/>
              </a:ext>
            </a:extLst>
          </p:cNvPr>
          <p:cNvSpPr txBox="1"/>
          <p:nvPr/>
        </p:nvSpPr>
        <p:spPr>
          <a:xfrm>
            <a:off x="2586143" y="2584156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S(b)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E5E3B4-08C3-46D0-AC4C-10FCA3B80501}"/>
              </a:ext>
            </a:extLst>
          </p:cNvPr>
          <p:cNvSpPr txBox="1"/>
          <p:nvPr/>
        </p:nvSpPr>
        <p:spPr>
          <a:xfrm>
            <a:off x="3257947" y="281822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S(b)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F38E2FC-0242-472F-BFA5-84EDA05F6F4C}"/>
              </a:ext>
            </a:extLst>
          </p:cNvPr>
          <p:cNvGrpSpPr/>
          <p:nvPr/>
        </p:nvGrpSpPr>
        <p:grpSpPr>
          <a:xfrm>
            <a:off x="1950301" y="2473386"/>
            <a:ext cx="405098" cy="247388"/>
            <a:chOff x="966887" y="2595073"/>
            <a:chExt cx="405098" cy="247388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DAD20D7-42E4-45D9-A8C6-30D0CF1062D1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8A6098A-502A-4660-96B1-69948ED1229A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D4B07E9-483C-4F45-901C-BD49FEAF5DA5}"/>
              </a:ext>
            </a:extLst>
          </p:cNvPr>
          <p:cNvGrpSpPr/>
          <p:nvPr/>
        </p:nvGrpSpPr>
        <p:grpSpPr>
          <a:xfrm>
            <a:off x="2785432" y="2437779"/>
            <a:ext cx="405098" cy="247388"/>
            <a:chOff x="966887" y="2595073"/>
            <a:chExt cx="405098" cy="247388"/>
          </a:xfrm>
        </p:grpSpPr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3D7E9472-87A1-4C30-A8FC-2B9A9F89F6D1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FB30481-D60C-4B3A-9B69-C6207494D131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1F9341-EBD0-44F9-916A-47E98EE838C7}"/>
              </a:ext>
            </a:extLst>
          </p:cNvPr>
          <p:cNvGrpSpPr/>
          <p:nvPr/>
        </p:nvGrpSpPr>
        <p:grpSpPr>
          <a:xfrm>
            <a:off x="3457236" y="3096704"/>
            <a:ext cx="405098" cy="247388"/>
            <a:chOff x="966887" y="2595073"/>
            <a:chExt cx="405098" cy="247388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20E229DB-8EA7-44DF-9146-896F6358D78A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957C0C9-F9A5-452A-A1E0-16F738AE486F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7041F7D-1E79-4646-9F20-E7626F86FBA4}"/>
              </a:ext>
            </a:extLst>
          </p:cNvPr>
          <p:cNvGrpSpPr/>
          <p:nvPr/>
        </p:nvGrpSpPr>
        <p:grpSpPr>
          <a:xfrm>
            <a:off x="3055398" y="2741438"/>
            <a:ext cx="405098" cy="246221"/>
            <a:chOff x="982487" y="2438077"/>
            <a:chExt cx="405098" cy="246221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A3FC9386-6B94-493E-B8E8-5E79F52074ED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190500" cy="476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FE73285-F970-43BB-837D-74A1416AFD50}"/>
                </a:ext>
              </a:extLst>
            </p:cNvPr>
            <p:cNvSpPr txBox="1"/>
            <p:nvPr/>
          </p:nvSpPr>
          <p:spPr>
            <a:xfrm>
              <a:off x="982487" y="2438077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2A5EC102-9264-4877-B0DB-4905E5BA5D89}"/>
              </a:ext>
            </a:extLst>
          </p:cNvPr>
          <p:cNvSpPr txBox="1"/>
          <p:nvPr/>
        </p:nvSpPr>
        <p:spPr>
          <a:xfrm>
            <a:off x="3312368" y="3259788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R(x)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E72540F-2AD2-446E-9DF3-EBB34EB6C7B3}"/>
              </a:ext>
            </a:extLst>
          </p:cNvPr>
          <p:cNvSpPr txBox="1"/>
          <p:nvPr/>
        </p:nvSpPr>
        <p:spPr>
          <a:xfrm>
            <a:off x="3987284" y="3310909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R(z)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6860F7D-D9DA-4CCB-8BE3-7DCB18FADB61}"/>
              </a:ext>
            </a:extLst>
          </p:cNvPr>
          <p:cNvSpPr txBox="1"/>
          <p:nvPr/>
        </p:nvSpPr>
        <p:spPr>
          <a:xfrm>
            <a:off x="4752392" y="2183015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W(z)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9BB6F6F-0A57-4873-B4C1-E9C81D1B6F85}"/>
              </a:ext>
            </a:extLst>
          </p:cNvPr>
          <p:cNvSpPr txBox="1"/>
          <p:nvPr/>
        </p:nvSpPr>
        <p:spPr>
          <a:xfrm>
            <a:off x="4844389" y="271064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S(c)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8DCD9BA-DBAB-473A-8595-A6FCF8A63D47}"/>
              </a:ext>
            </a:extLst>
          </p:cNvPr>
          <p:cNvSpPr txBox="1"/>
          <p:nvPr/>
        </p:nvSpPr>
        <p:spPr>
          <a:xfrm>
            <a:off x="4011777" y="2849379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S(c)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19BFD9F-9A6C-4A12-AE4D-40CD0BFE678F}"/>
              </a:ext>
            </a:extLst>
          </p:cNvPr>
          <p:cNvGrpSpPr/>
          <p:nvPr/>
        </p:nvGrpSpPr>
        <p:grpSpPr>
          <a:xfrm>
            <a:off x="4535586" y="2796120"/>
            <a:ext cx="405098" cy="251640"/>
            <a:chOff x="889180" y="2492760"/>
            <a:chExt cx="405098" cy="25164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9F9B589-9176-466D-8BF9-8F92D7A43A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2503" y="2692846"/>
              <a:ext cx="223661" cy="5155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900C0CC-04E5-453B-831B-BAD48461E808}"/>
                </a:ext>
              </a:extLst>
            </p:cNvPr>
            <p:cNvSpPr txBox="1"/>
            <p:nvPr/>
          </p:nvSpPr>
          <p:spPr>
            <a:xfrm>
              <a:off x="889180" y="2492760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24002BCE-EA10-4D97-87D3-6986D30ABA6C}"/>
              </a:ext>
            </a:extLst>
          </p:cNvPr>
          <p:cNvGrpSpPr/>
          <p:nvPr/>
        </p:nvGrpSpPr>
        <p:grpSpPr>
          <a:xfrm>
            <a:off x="4192094" y="3185687"/>
            <a:ext cx="405098" cy="247388"/>
            <a:chOff x="966887" y="2595073"/>
            <a:chExt cx="405098" cy="247388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323E7910-247D-4F0D-B404-ED27C352F4E0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F3B1A90-C94C-4CA0-81DA-F59AE7510DCB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DB27BF3-6DFB-4417-A813-84587484A8AF}"/>
              </a:ext>
            </a:extLst>
          </p:cNvPr>
          <p:cNvGrpSpPr/>
          <p:nvPr/>
        </p:nvGrpSpPr>
        <p:grpSpPr>
          <a:xfrm>
            <a:off x="5278849" y="3201291"/>
            <a:ext cx="405098" cy="246221"/>
            <a:chOff x="982487" y="2438077"/>
            <a:chExt cx="405098" cy="246221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AD3E458E-60EC-4AE5-8BC8-255A297966FB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190500" cy="4764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DA230BF-C786-4659-B5F0-EF860ED07BCD}"/>
                </a:ext>
              </a:extLst>
            </p:cNvPr>
            <p:cNvSpPr txBox="1"/>
            <p:nvPr/>
          </p:nvSpPr>
          <p:spPr>
            <a:xfrm>
              <a:off x="982487" y="2438077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SO</a:t>
              </a: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E72FE5D1-E95F-4AA7-95D6-4F44D862D041}"/>
              </a:ext>
            </a:extLst>
          </p:cNvPr>
          <p:cNvSpPr txBox="1"/>
          <p:nvPr/>
        </p:nvSpPr>
        <p:spPr>
          <a:xfrm>
            <a:off x="5559607" y="3703614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R(z)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C9BA9B9-60AE-48CD-A950-1E29C6CBA50B}"/>
              </a:ext>
            </a:extLst>
          </p:cNvPr>
          <p:cNvSpPr txBox="1"/>
          <p:nvPr/>
        </p:nvSpPr>
        <p:spPr>
          <a:xfrm>
            <a:off x="5537369" y="3214073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S(d)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00F324E-5EC4-43FE-9458-16F7FF713288}"/>
              </a:ext>
            </a:extLst>
          </p:cNvPr>
          <p:cNvGrpSpPr/>
          <p:nvPr/>
        </p:nvGrpSpPr>
        <p:grpSpPr>
          <a:xfrm>
            <a:off x="5041505" y="3034045"/>
            <a:ext cx="405098" cy="247388"/>
            <a:chOff x="966887" y="2595073"/>
            <a:chExt cx="405098" cy="247388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37D478F2-F8CB-4AC9-80DD-A9C0602755CC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B3E9A8-A3F5-414E-8A05-B89915EDB58C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5921AE7-9629-4B17-AE91-07CA168A6891}"/>
              </a:ext>
            </a:extLst>
          </p:cNvPr>
          <p:cNvGrpSpPr/>
          <p:nvPr/>
        </p:nvGrpSpPr>
        <p:grpSpPr>
          <a:xfrm>
            <a:off x="5719128" y="3505916"/>
            <a:ext cx="405098" cy="247388"/>
            <a:chOff x="966887" y="2595073"/>
            <a:chExt cx="405098" cy="247388"/>
          </a:xfrm>
        </p:grpSpPr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A2833B57-CE93-4B8C-88E0-93A39286F4E5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215E9187-8CD6-46A0-BF7D-40419402F8AD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A194BC8C-C727-404D-93BE-069341C406E6}"/>
              </a:ext>
            </a:extLst>
          </p:cNvPr>
          <p:cNvSpPr txBox="1"/>
          <p:nvPr/>
        </p:nvSpPr>
        <p:spPr>
          <a:xfrm>
            <a:off x="4837967" y="3191701"/>
            <a:ext cx="671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S(d)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EB33B53D-F5A9-409F-9934-1E2E71384064}"/>
              </a:ext>
            </a:extLst>
          </p:cNvPr>
          <p:cNvGrpSpPr/>
          <p:nvPr/>
        </p:nvGrpSpPr>
        <p:grpSpPr>
          <a:xfrm>
            <a:off x="5040917" y="2521070"/>
            <a:ext cx="405098" cy="247388"/>
            <a:chOff x="966887" y="2595073"/>
            <a:chExt cx="405098" cy="247388"/>
          </a:xfrm>
        </p:grpSpPr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595B2D55-18FD-43F8-ABF6-A9581ACB8FD8}"/>
                </a:ext>
              </a:extLst>
            </p:cNvPr>
            <p:cNvCxnSpPr>
              <a:cxnSpLocks/>
            </p:cNvCxnSpPr>
            <p:nvPr/>
          </p:nvCxnSpPr>
          <p:spPr>
            <a:xfrm>
              <a:off x="1025901" y="2613153"/>
              <a:ext cx="0" cy="22930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CA56392-995A-4952-A418-22A2D553E1EC}"/>
                </a:ext>
              </a:extLst>
            </p:cNvPr>
            <p:cNvSpPr txBox="1"/>
            <p:nvPr/>
          </p:nvSpPr>
          <p:spPr>
            <a:xfrm>
              <a:off x="966887" y="2595073"/>
              <a:ext cx="40509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PO</a:t>
              </a:r>
            </a:p>
          </p:txBody>
        </p:sp>
      </p:grp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4FFA84ED-3DD4-4619-9635-2F561AE3FF16}"/>
              </a:ext>
            </a:extLst>
          </p:cNvPr>
          <p:cNvSpPr/>
          <p:nvPr/>
        </p:nvSpPr>
        <p:spPr>
          <a:xfrm>
            <a:off x="7091265" y="2151923"/>
            <a:ext cx="3987282" cy="2096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What’s the defined behavior between these unordered operations?</a:t>
            </a:r>
          </a:p>
        </p:txBody>
      </p:sp>
    </p:spTree>
    <p:extLst>
      <p:ext uri="{BB962C8B-B14F-4D97-AF65-F5344CB8AC3E}">
        <p14:creationId xmlns:p14="http://schemas.microsoft.com/office/powerpoint/2010/main" val="276143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0259-1FF0-4D59-B1E8-F31379583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Trade-offs of DRF-0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7AD24-5306-4653-9563-07601CDB9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710854"/>
          </a:xfrm>
        </p:spPr>
        <p:txBody>
          <a:bodyPr/>
          <a:lstStyle/>
          <a:p>
            <a:pPr lvl="1"/>
            <a:r>
              <a:rPr lang="en-US" b="1" dirty="0"/>
              <a:t>What are the advantages and disadvantages of DRF0?</a:t>
            </a:r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B09C08-6279-4175-8509-272DDF8B9721}"/>
              </a:ext>
            </a:extLst>
          </p:cNvPr>
          <p:cNvSpPr txBox="1">
            <a:spLocks/>
          </p:cNvSpPr>
          <p:nvPr/>
        </p:nvSpPr>
        <p:spPr>
          <a:xfrm>
            <a:off x="1961917" y="2556588"/>
            <a:ext cx="2547879" cy="71085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en-US" b="1" dirty="0"/>
              <a:t>Advantages</a:t>
            </a:r>
          </a:p>
          <a:p>
            <a:pPr lvl="2"/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33FAF7D-FDE7-4FF1-966C-B67AF0C2E74C}"/>
              </a:ext>
            </a:extLst>
          </p:cNvPr>
          <p:cNvSpPr txBox="1">
            <a:spLocks/>
          </p:cNvSpPr>
          <p:nvPr/>
        </p:nvSpPr>
        <p:spPr>
          <a:xfrm>
            <a:off x="6748521" y="2556588"/>
            <a:ext cx="2750042" cy="71085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buNone/>
            </a:pPr>
            <a:r>
              <a:rPr lang="en-US" b="1" dirty="0"/>
              <a:t>Disadvantages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9929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55A50-680F-4DCE-B472-022627E10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“Weak Ordering- A New Definition”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ED197-CBA3-49A7-983A-C654F6D8B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do you believe the advantages of this approach are?</a:t>
            </a:r>
          </a:p>
        </p:txBody>
      </p:sp>
    </p:spTree>
    <p:extLst>
      <p:ext uri="{BB962C8B-B14F-4D97-AF65-F5344CB8AC3E}">
        <p14:creationId xmlns:p14="http://schemas.microsoft.com/office/powerpoint/2010/main" val="249185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739808" y="2125286"/>
            <a:ext cx="3167269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6897753-8BAC-4C5F-8377-FC451E96B6F8}"/>
              </a:ext>
            </a:extLst>
          </p:cNvPr>
          <p:cNvSpPr/>
          <p:nvPr/>
        </p:nvSpPr>
        <p:spPr>
          <a:xfrm>
            <a:off x="4803914" y="4715375"/>
            <a:ext cx="6774581" cy="1418701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802640" y="4094694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193040" y="4133487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10495720" y="28938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ready, 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3312BC3-D80C-4B2C-8134-313A60FF8194}"/>
              </a:ext>
            </a:extLst>
          </p:cNvPr>
          <p:cNvSpPr/>
          <p:nvPr/>
        </p:nvSpPr>
        <p:spPr>
          <a:xfrm>
            <a:off x="8865703" y="2901674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FFC8FB-9B72-4F35-A83B-7873D12823DD}"/>
              </a:ext>
            </a:extLst>
          </p:cNvPr>
          <p:cNvSpPr/>
          <p:nvPr/>
        </p:nvSpPr>
        <p:spPr>
          <a:xfrm>
            <a:off x="5459897" y="2125285"/>
            <a:ext cx="3022514" cy="195001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D9D62-21D8-46DD-94BD-730C300C8B3E}"/>
              </a:ext>
            </a:extLst>
          </p:cNvPr>
          <p:cNvSpPr/>
          <p:nvPr/>
        </p:nvSpPr>
        <p:spPr>
          <a:xfrm>
            <a:off x="7091618" y="2906559"/>
            <a:ext cx="1313925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C0A056-28B3-4621-BBAB-CF6113B94BE8}"/>
              </a:ext>
            </a:extLst>
          </p:cNvPr>
          <p:cNvSpPr/>
          <p:nvPr/>
        </p:nvSpPr>
        <p:spPr>
          <a:xfrm>
            <a:off x="5554979" y="2893859"/>
            <a:ext cx="1459772" cy="1070282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a, ready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717841-A49C-4D4F-B58D-915081490750}"/>
              </a:ext>
            </a:extLst>
          </p:cNvPr>
          <p:cNvCxnSpPr/>
          <p:nvPr/>
        </p:nvCxnSpPr>
        <p:spPr>
          <a:xfrm flipV="1">
            <a:off x="7317319" y="40752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AEF0BC-2C4F-4D78-A965-C42063E18928}"/>
              </a:ext>
            </a:extLst>
          </p:cNvPr>
          <p:cNvCxnSpPr>
            <a:cxnSpLocks/>
          </p:cNvCxnSpPr>
          <p:nvPr/>
        </p:nvCxnSpPr>
        <p:spPr>
          <a:xfrm>
            <a:off x="6707719" y="4114089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DD32664-E59C-47B1-8193-CE7A42092799}"/>
              </a:ext>
            </a:extLst>
          </p:cNvPr>
          <p:cNvSpPr txBox="1"/>
          <p:nvPr/>
        </p:nvSpPr>
        <p:spPr>
          <a:xfrm>
            <a:off x="745777" y="2772573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2EFA7A-E847-4262-9DFC-FFF1E74F2A23}"/>
              </a:ext>
            </a:extLst>
          </p:cNvPr>
          <p:cNvSpPr txBox="1"/>
          <p:nvPr/>
        </p:nvSpPr>
        <p:spPr>
          <a:xfrm>
            <a:off x="2582011" y="2763566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4F098-F606-43AB-9143-B5EFE70F3B40}"/>
              </a:ext>
            </a:extLst>
          </p:cNvPr>
          <p:cNvSpPr txBox="1"/>
          <p:nvPr/>
        </p:nvSpPr>
        <p:spPr>
          <a:xfrm>
            <a:off x="664002" y="2125285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EB2916-DC57-4A0F-AF2B-D98CF559CFA3}"/>
              </a:ext>
            </a:extLst>
          </p:cNvPr>
          <p:cNvSpPr txBox="1"/>
          <p:nvPr/>
        </p:nvSpPr>
        <p:spPr>
          <a:xfrm>
            <a:off x="5962491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1</a:t>
            </a:r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BBF4F3-BE9B-4CD1-883E-35ABF7EB9253}"/>
              </a:ext>
            </a:extLst>
          </p:cNvPr>
          <p:cNvSpPr txBox="1"/>
          <p:nvPr/>
        </p:nvSpPr>
        <p:spPr>
          <a:xfrm>
            <a:off x="9502372" y="1663619"/>
            <a:ext cx="2155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Processor 2</a:t>
            </a:r>
            <a:endParaRPr lang="en-US" sz="1400" b="1" dirty="0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FD12EFF1-22E2-4B66-A032-31ADF53C730C}"/>
              </a:ext>
            </a:extLst>
          </p:cNvPr>
          <p:cNvSpPr/>
          <p:nvPr/>
        </p:nvSpPr>
        <p:spPr>
          <a:xfrm>
            <a:off x="6561046" y="203834"/>
            <a:ext cx="4588624" cy="2152283"/>
          </a:xfrm>
          <a:prstGeom prst="wedgeRoundRectCallout">
            <a:avLst>
              <a:gd name="adj1" fmla="val 42573"/>
              <a:gd name="adj2" fmla="val 915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Problem:</a:t>
            </a:r>
            <a:endParaRPr lang="en-US" sz="2400" dirty="0"/>
          </a:p>
          <a:p>
            <a:pPr algn="ctr"/>
            <a:r>
              <a:rPr lang="en-US" sz="2400" dirty="0"/>
              <a:t>Our out-of-order loads are speculating that data won’t be changed by processor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BC3917-A19E-43EB-BE4D-BA3FC2013E89}"/>
              </a:ext>
            </a:extLst>
          </p:cNvPr>
          <p:cNvSpPr txBox="1"/>
          <p:nvPr/>
        </p:nvSpPr>
        <p:spPr>
          <a:xfrm>
            <a:off x="10785697" y="4176697"/>
            <a:ext cx="1311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 = null</a:t>
            </a:r>
          </a:p>
        </p:txBody>
      </p:sp>
    </p:spTree>
    <p:extLst>
      <p:ext uri="{BB962C8B-B14F-4D97-AF65-F5344CB8AC3E}">
        <p14:creationId xmlns:p14="http://schemas.microsoft.com/office/powerpoint/2010/main" val="107000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3FF70-A713-4A5D-88AC-779B17EE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F3E59-BF1B-454A-AC5B-670E6D35A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When do these high-level abstractions break down</a:t>
            </a:r>
          </a:p>
          <a:p>
            <a:pPr lvl="2"/>
            <a:r>
              <a:rPr lang="en-US" dirty="0"/>
              <a:t>What does that look like?</a:t>
            </a:r>
          </a:p>
          <a:p>
            <a:pPr lvl="2"/>
            <a:r>
              <a:rPr lang="en-US" dirty="0"/>
              <a:t>How should we solve it?</a:t>
            </a:r>
          </a:p>
        </p:txBody>
      </p:sp>
    </p:spTree>
    <p:extLst>
      <p:ext uri="{BB962C8B-B14F-4D97-AF65-F5344CB8AC3E}">
        <p14:creationId xmlns:p14="http://schemas.microsoft.com/office/powerpoint/2010/main" val="408020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7E01-D74C-4F2A-9A4E-51AB81D85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this dereference null?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7FFBEB-4DC1-4E9F-8728-5A8496EDE638}"/>
              </a:ext>
            </a:extLst>
          </p:cNvPr>
          <p:cNvSpPr/>
          <p:nvPr/>
        </p:nvSpPr>
        <p:spPr>
          <a:xfrm>
            <a:off x="8453010" y="3062451"/>
            <a:ext cx="3623017" cy="2327919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63A1942-C345-4392-8F69-09D73FCC4295}"/>
              </a:ext>
            </a:extLst>
          </p:cNvPr>
          <p:cNvCxnSpPr/>
          <p:nvPr/>
        </p:nvCxnSpPr>
        <p:spPr>
          <a:xfrm flipV="1">
            <a:off x="10499920" y="5225225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5296AC-964D-4290-B0BE-84E50BEEFB93}"/>
              </a:ext>
            </a:extLst>
          </p:cNvPr>
          <p:cNvCxnSpPr>
            <a:cxnSpLocks/>
          </p:cNvCxnSpPr>
          <p:nvPr/>
        </p:nvCxnSpPr>
        <p:spPr>
          <a:xfrm>
            <a:off x="10499920" y="5249690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1AB034C-002C-446B-99D2-020840225220}"/>
              </a:ext>
            </a:extLst>
          </p:cNvPr>
          <p:cNvSpPr/>
          <p:nvPr/>
        </p:nvSpPr>
        <p:spPr>
          <a:xfrm>
            <a:off x="8629660" y="3884269"/>
            <a:ext cx="3252344" cy="136542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Load Buffer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4D24EE05-4109-426B-8FCE-6273F60C2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285393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Goal: </a:t>
            </a:r>
            <a:r>
              <a:rPr lang="en-US" dirty="0"/>
              <a:t>Identify when our speculation (load data isn’t changed by another processor) is incorrect.</a:t>
            </a:r>
            <a:endParaRPr lang="en-US" b="1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9BCD2CA-4ADC-4D3D-B138-C86F542D972D}"/>
              </a:ext>
            </a:extLst>
          </p:cNvPr>
          <p:cNvSpPr/>
          <p:nvPr/>
        </p:nvSpPr>
        <p:spPr>
          <a:xfrm>
            <a:off x="-748144" y="5808539"/>
            <a:ext cx="12679654" cy="512259"/>
          </a:xfrm>
          <a:prstGeom prst="round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C48419-A80F-4019-821B-D930E66A8619}"/>
              </a:ext>
            </a:extLst>
          </p:cNvPr>
          <p:cNvSpPr/>
          <p:nvPr/>
        </p:nvSpPr>
        <p:spPr>
          <a:xfrm>
            <a:off x="8852022" y="4495322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E2E045-AC26-4BD4-98FC-06CABF80F050}"/>
              </a:ext>
            </a:extLst>
          </p:cNvPr>
          <p:cNvSpPr/>
          <p:nvPr/>
        </p:nvSpPr>
        <p:spPr>
          <a:xfrm>
            <a:off x="9537119" y="4494209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70581B2-0DDF-44F2-8CC5-98DD6939F8E8}"/>
              </a:ext>
            </a:extLst>
          </p:cNvPr>
          <p:cNvSpPr/>
          <p:nvPr/>
        </p:nvSpPr>
        <p:spPr>
          <a:xfrm>
            <a:off x="10224952" y="4494209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7252B98-DFF7-4718-9DE3-9F7D3114440D}"/>
              </a:ext>
            </a:extLst>
          </p:cNvPr>
          <p:cNvSpPr/>
          <p:nvPr/>
        </p:nvSpPr>
        <p:spPr>
          <a:xfrm>
            <a:off x="10940552" y="4496113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8EBB0-DD27-4E25-BA70-7BA076D86D9F}"/>
              </a:ext>
            </a:extLst>
          </p:cNvPr>
          <p:cNvSpPr txBox="1"/>
          <p:nvPr/>
        </p:nvSpPr>
        <p:spPr>
          <a:xfrm>
            <a:off x="9709757" y="4326361"/>
            <a:ext cx="327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  <a:endParaRPr lang="en-US" sz="28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3BBB31-D7BB-4ED9-B8ED-8B700E3CC324}"/>
              </a:ext>
            </a:extLst>
          </p:cNvPr>
          <p:cNvSpPr txBox="1"/>
          <p:nvPr/>
        </p:nvSpPr>
        <p:spPr>
          <a:xfrm>
            <a:off x="8880071" y="4444374"/>
            <a:ext cx="828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ready</a:t>
            </a:r>
            <a:endParaRPr lang="en-US" sz="2800" baseline="-25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388E64-D2B4-47AD-B3BB-C05401CBA412}"/>
              </a:ext>
            </a:extLst>
          </p:cNvPr>
          <p:cNvSpPr txBox="1"/>
          <p:nvPr/>
        </p:nvSpPr>
        <p:spPr>
          <a:xfrm>
            <a:off x="10570331" y="5383410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 = null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F9445A-7748-4050-A99D-BBDF1871EC8C}"/>
              </a:ext>
            </a:extLst>
          </p:cNvPr>
          <p:cNvSpPr txBox="1"/>
          <p:nvPr/>
        </p:nvSpPr>
        <p:spPr>
          <a:xfrm>
            <a:off x="9591540" y="4701890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null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1F14D7-582D-4585-BA32-E53665488A46}"/>
              </a:ext>
            </a:extLst>
          </p:cNvPr>
          <p:cNvSpPr/>
          <p:nvPr/>
        </p:nvSpPr>
        <p:spPr>
          <a:xfrm>
            <a:off x="4617502" y="3077322"/>
            <a:ext cx="3623017" cy="2327919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Out-of-order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5A376E6-2764-470A-AF62-5F8C55982CF6}"/>
              </a:ext>
            </a:extLst>
          </p:cNvPr>
          <p:cNvCxnSpPr/>
          <p:nvPr/>
        </p:nvCxnSpPr>
        <p:spPr>
          <a:xfrm flipV="1">
            <a:off x="6664412" y="5240096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735C129-4654-4A87-A549-C651560C2BBC}"/>
              </a:ext>
            </a:extLst>
          </p:cNvPr>
          <p:cNvCxnSpPr>
            <a:cxnSpLocks/>
          </p:cNvCxnSpPr>
          <p:nvPr/>
        </p:nvCxnSpPr>
        <p:spPr>
          <a:xfrm>
            <a:off x="6664412" y="5264561"/>
            <a:ext cx="0" cy="5818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92329805-3B63-40AD-99EB-9924B9CE0AC2}"/>
              </a:ext>
            </a:extLst>
          </p:cNvPr>
          <p:cNvSpPr/>
          <p:nvPr/>
        </p:nvSpPr>
        <p:spPr>
          <a:xfrm>
            <a:off x="4794152" y="3899140"/>
            <a:ext cx="3252344" cy="1365421"/>
          </a:xfrm>
          <a:prstGeom prst="rect">
            <a:avLst/>
          </a:prstGeom>
          <a:ln w="3175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Store Queue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542614B-0FF4-484A-865D-6F43F6DFCB76}"/>
              </a:ext>
            </a:extLst>
          </p:cNvPr>
          <p:cNvSpPr/>
          <p:nvPr/>
        </p:nvSpPr>
        <p:spPr>
          <a:xfrm>
            <a:off x="5016514" y="4510193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08C5250-A364-42D2-8381-0972CB474BD8}"/>
              </a:ext>
            </a:extLst>
          </p:cNvPr>
          <p:cNvSpPr/>
          <p:nvPr/>
        </p:nvSpPr>
        <p:spPr>
          <a:xfrm>
            <a:off x="5701611" y="4509080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5AEE2D1-8F04-4551-AC05-BCEBA5FD2EAE}"/>
              </a:ext>
            </a:extLst>
          </p:cNvPr>
          <p:cNvSpPr/>
          <p:nvPr/>
        </p:nvSpPr>
        <p:spPr>
          <a:xfrm>
            <a:off x="6389444" y="4509080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DCF04E1-4822-4163-BE3A-BEE2248F2A77}"/>
              </a:ext>
            </a:extLst>
          </p:cNvPr>
          <p:cNvSpPr/>
          <p:nvPr/>
        </p:nvSpPr>
        <p:spPr>
          <a:xfrm>
            <a:off x="7105044" y="4510984"/>
            <a:ext cx="712307" cy="6181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33F3A4-4CA6-42F2-9364-B71F096CA562}"/>
              </a:ext>
            </a:extLst>
          </p:cNvPr>
          <p:cNvSpPr txBox="1"/>
          <p:nvPr/>
        </p:nvSpPr>
        <p:spPr>
          <a:xfrm>
            <a:off x="5162293" y="4343892"/>
            <a:ext cx="327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  <a:endParaRPr lang="en-US" sz="28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002F43E-E12B-4E7D-8A43-84E1807DFB68}"/>
              </a:ext>
            </a:extLst>
          </p:cNvPr>
          <p:cNvSpPr txBox="1"/>
          <p:nvPr/>
        </p:nvSpPr>
        <p:spPr>
          <a:xfrm>
            <a:off x="5764260" y="4480316"/>
            <a:ext cx="828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ready</a:t>
            </a:r>
            <a:endParaRPr lang="en-US" sz="28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571C66-F4C6-4F93-AF5D-AE2C7CAF3601}"/>
              </a:ext>
            </a:extLst>
          </p:cNvPr>
          <p:cNvSpPr txBox="1"/>
          <p:nvPr/>
        </p:nvSpPr>
        <p:spPr>
          <a:xfrm>
            <a:off x="6734823" y="5398281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 = new…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2362956-6D5E-448B-B5F4-51969CC36214}"/>
              </a:ext>
            </a:extLst>
          </p:cNvPr>
          <p:cNvSpPr/>
          <p:nvPr/>
        </p:nvSpPr>
        <p:spPr>
          <a:xfrm>
            <a:off x="6694124" y="2731347"/>
            <a:ext cx="3623021" cy="11559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Can we now release a’s value?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9786623-25FD-4C5B-8BCC-F6BDFE03D9A3}"/>
              </a:ext>
            </a:extLst>
          </p:cNvPr>
          <p:cNvSpPr/>
          <p:nvPr/>
        </p:nvSpPr>
        <p:spPr>
          <a:xfrm>
            <a:off x="1297551" y="2916376"/>
            <a:ext cx="3623021" cy="168679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Idea: </a:t>
            </a:r>
          </a:p>
          <a:p>
            <a:pPr algn="ctr"/>
            <a:r>
              <a:rPr lang="en-US" sz="2400" dirty="0"/>
              <a:t>Have memory notify the load buffer when a value changes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45FD37-5680-485D-B993-A81A24D1453B}"/>
              </a:ext>
            </a:extLst>
          </p:cNvPr>
          <p:cNvSpPr txBox="1"/>
          <p:nvPr/>
        </p:nvSpPr>
        <p:spPr>
          <a:xfrm>
            <a:off x="4953615" y="4734523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new…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AAA0F6F-47A4-4A30-A407-E9D4DE1510CD}"/>
              </a:ext>
            </a:extLst>
          </p:cNvPr>
          <p:cNvSpPr txBox="1"/>
          <p:nvPr/>
        </p:nvSpPr>
        <p:spPr>
          <a:xfrm>
            <a:off x="8872490" y="4699361"/>
            <a:ext cx="691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BB6877F6-20DC-499A-8484-8428D34AEA51}"/>
              </a:ext>
            </a:extLst>
          </p:cNvPr>
          <p:cNvSpPr/>
          <p:nvPr/>
        </p:nvSpPr>
        <p:spPr>
          <a:xfrm>
            <a:off x="1320604" y="4598615"/>
            <a:ext cx="3540738" cy="115260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Hold loads until all dependent (by program order) loads are done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1988529-6BA0-4AC6-B93F-D7474DC2824D}"/>
              </a:ext>
            </a:extLst>
          </p:cNvPr>
          <p:cNvSpPr txBox="1"/>
          <p:nvPr/>
        </p:nvSpPr>
        <p:spPr>
          <a:xfrm>
            <a:off x="6731601" y="5388693"/>
            <a:ext cx="1691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ready = 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E20E721-D6B0-4E47-A3AC-5B66371233EA}"/>
              </a:ext>
            </a:extLst>
          </p:cNvPr>
          <p:cNvSpPr txBox="1"/>
          <p:nvPr/>
        </p:nvSpPr>
        <p:spPr>
          <a:xfrm>
            <a:off x="10570330" y="5386867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 = new…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8DF35C0-4839-4D9F-9180-16565F84FB88}"/>
              </a:ext>
            </a:extLst>
          </p:cNvPr>
          <p:cNvSpPr txBox="1"/>
          <p:nvPr/>
        </p:nvSpPr>
        <p:spPr>
          <a:xfrm>
            <a:off x="10570329" y="5393827"/>
            <a:ext cx="1505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ready = 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6AD15EA-973B-484E-8E6C-6D6A0AFDB833}"/>
              </a:ext>
            </a:extLst>
          </p:cNvPr>
          <p:cNvSpPr txBox="1"/>
          <p:nvPr/>
        </p:nvSpPr>
        <p:spPr>
          <a:xfrm>
            <a:off x="5735269" y="4727643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true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EEBED1E-0A00-4DC2-936A-D99E0789879F}"/>
              </a:ext>
            </a:extLst>
          </p:cNvPr>
          <p:cNvSpPr txBox="1"/>
          <p:nvPr/>
        </p:nvSpPr>
        <p:spPr>
          <a:xfrm>
            <a:off x="9492957" y="4723371"/>
            <a:ext cx="1350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new…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Image result for images checkbox">
            <a:extLst>
              <a:ext uri="{FF2B5EF4-FFF2-40B4-BE49-F238E27FC236}">
                <a16:creationId xmlns:a16="http://schemas.microsoft.com/office/drawing/2014/main" id="{7A046B7A-2423-40E2-809B-246C21722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313" y="4382609"/>
            <a:ext cx="638034" cy="42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Image result for images checkbox">
            <a:extLst>
              <a:ext uri="{FF2B5EF4-FFF2-40B4-BE49-F238E27FC236}">
                <a16:creationId xmlns:a16="http://schemas.microsoft.com/office/drawing/2014/main" id="{9D359019-1D51-4018-8FF3-AF1613611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596" y="4369237"/>
            <a:ext cx="638034" cy="42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52DAAFBB-9B29-4017-8142-D5820221B070}"/>
              </a:ext>
            </a:extLst>
          </p:cNvPr>
          <p:cNvSpPr/>
          <p:nvPr/>
        </p:nvSpPr>
        <p:spPr>
          <a:xfrm>
            <a:off x="8082534" y="2236046"/>
            <a:ext cx="3570325" cy="1704707"/>
          </a:xfrm>
          <a:prstGeom prst="wedgeRoundRectCallout">
            <a:avLst>
              <a:gd name="adj1" fmla="val 35337"/>
              <a:gd name="adj2" fmla="val 1368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Memory alerts load buffer of change to </a:t>
            </a:r>
            <a:r>
              <a:rPr lang="en-US" sz="2800" b="1" dirty="0"/>
              <a:t>“a”</a:t>
            </a:r>
          </a:p>
        </p:txBody>
      </p:sp>
      <p:pic>
        <p:nvPicPr>
          <p:cNvPr id="51" name="Picture 2" descr="Image result for images checkbox">
            <a:extLst>
              <a:ext uri="{FF2B5EF4-FFF2-40B4-BE49-F238E27FC236}">
                <a16:creationId xmlns:a16="http://schemas.microsoft.com/office/drawing/2014/main" id="{725300E4-A488-47A0-8978-793579EE2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066" y="4338385"/>
            <a:ext cx="638034" cy="42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11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8" grpId="0" build="allAtOnce"/>
      <p:bldP spid="40" grpId="0" build="allAtOnce"/>
      <p:bldP spid="19" grpId="0" animBg="1"/>
      <p:bldP spid="19" grpId="1" animBg="1"/>
      <p:bldP spid="7" grpId="0" animBg="1"/>
      <p:bldP spid="43" grpId="0"/>
      <p:bldP spid="44" grpId="0" animBg="1"/>
      <p:bldP spid="45" grpId="0" build="allAtOnce"/>
      <p:bldP spid="46" grpId="0" build="allAtOnce"/>
      <p:bldP spid="47" grpId="0" build="allAtOnce"/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75D0-9834-4153-A072-8ED1B1717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cache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A50A0-BD43-47C7-B013-5FCFBFE52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MSI cache coherency</a:t>
            </a:r>
          </a:p>
          <a:p>
            <a:pPr lvl="1"/>
            <a:r>
              <a:rPr lang="en-US" dirty="0"/>
              <a:t>First do the caches on a shared bus</a:t>
            </a:r>
          </a:p>
          <a:p>
            <a:pPr lvl="1"/>
            <a:r>
              <a:rPr lang="en-US" dirty="0"/>
              <a:t>Then talk about the states, Modified, Shared, Invalid</a:t>
            </a:r>
          </a:p>
          <a:p>
            <a:pPr lvl="1"/>
            <a:r>
              <a:rPr lang="en-US" dirty="0"/>
              <a:t>Then give operations (read, write, invalidate)</a:t>
            </a:r>
          </a:p>
          <a:p>
            <a:pPr lvl="2"/>
            <a:r>
              <a:rPr lang="en-US" dirty="0"/>
              <a:t>FSM</a:t>
            </a:r>
          </a:p>
          <a:p>
            <a:pPr lvl="1"/>
            <a:r>
              <a:rPr lang="en-US" dirty="0"/>
              <a:t>Then, talk about how to integrate this to handle loads</a:t>
            </a:r>
          </a:p>
        </p:txBody>
      </p:sp>
    </p:spTree>
    <p:extLst>
      <p:ext uri="{BB962C8B-B14F-4D97-AF65-F5344CB8AC3E}">
        <p14:creationId xmlns:p14="http://schemas.microsoft.com/office/powerpoint/2010/main" val="195078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856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Partial Consistency (PC</a:t>
            </a:r>
            <a:r>
              <a:rPr lang="en-US" dirty="0"/>
              <a:t>) [x86]</a:t>
            </a:r>
          </a:p>
          <a:p>
            <a:pPr marL="0" indent="0">
              <a:buNone/>
            </a:pPr>
            <a:r>
              <a:rPr lang="en-US" dirty="0"/>
              <a:t>	Stores to the same location by a single processor</a:t>
            </a:r>
          </a:p>
          <a:p>
            <a:pPr marL="0" indent="0">
              <a:buNone/>
            </a:pPr>
            <a:r>
              <a:rPr lang="en-US"/>
              <a:t>		</a:t>
            </a:r>
            <a:r>
              <a:rPr lang="en-US" dirty="0"/>
              <a:t> core </a:t>
            </a:r>
            <a:r>
              <a:rPr lang="en-US"/>
              <a:t>are ordered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Every store in a thread </a:t>
            </a:r>
            <a:r>
              <a:rPr lang="en-US"/>
              <a:t>to </a:t>
            </a:r>
            <a:r>
              <a:rPr lang="en-US" dirty="0"/>
              <a:t>a variable</a:t>
            </a:r>
            <a:r>
              <a:rPr lang="en-US"/>
              <a:t> </a:t>
            </a:r>
            <a:r>
              <a:rPr lang="en-US" dirty="0"/>
              <a:t>happens before the next store in that thread to that variable</a:t>
            </a:r>
          </a:p>
        </p:txBody>
      </p:sp>
    </p:spTree>
    <p:extLst>
      <p:ext uri="{BB962C8B-B14F-4D97-AF65-F5344CB8AC3E}">
        <p14:creationId xmlns:p14="http://schemas.microsoft.com/office/powerpoint/2010/main" val="150449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972944" y="489474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283821E-1014-4695-AED4-E26E1DCC0816}"/>
              </a:ext>
            </a:extLst>
          </p:cNvPr>
          <p:cNvSpPr/>
          <p:nvPr/>
        </p:nvSpPr>
        <p:spPr>
          <a:xfrm>
            <a:off x="8276359" y="2722418"/>
            <a:ext cx="3695590" cy="190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Answer: </a:t>
            </a:r>
            <a:r>
              <a:rPr lang="en-US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5501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code have a null pointer exception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2081561" y="3290425"/>
            <a:ext cx="2155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4388005" y="3290425"/>
            <a:ext cx="2258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(a == null);</a:t>
            </a:r>
          </a:p>
          <a:p>
            <a:r>
              <a:rPr lang="en-US" sz="2400" dirty="0"/>
              <a:t>ready1 = true;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576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a = null, ready = false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53C530-F73F-4BC8-B643-F15970AD76EA}"/>
              </a:ext>
            </a:extLst>
          </p:cNvPr>
          <p:cNvSpPr txBox="1"/>
          <p:nvPr/>
        </p:nvSpPr>
        <p:spPr>
          <a:xfrm>
            <a:off x="6821757" y="3290425"/>
            <a:ext cx="3225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3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while (ready1 == false) ;</a:t>
            </a:r>
          </a:p>
          <a:p>
            <a:r>
              <a:rPr lang="en-US" sz="2400" dirty="0"/>
              <a:t>print a[0];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082477-8C38-4FE0-BCC2-1D81239F4AE3}"/>
              </a:ext>
            </a:extLst>
          </p:cNvPr>
          <p:cNvCxnSpPr>
            <a:cxnSpLocks/>
          </p:cNvCxnSpPr>
          <p:nvPr/>
        </p:nvCxnSpPr>
        <p:spPr>
          <a:xfrm>
            <a:off x="4114799" y="3999870"/>
            <a:ext cx="353123" cy="2004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0ADB44-E93A-4516-96E2-1216B770248F}"/>
              </a:ext>
            </a:extLst>
          </p:cNvPr>
          <p:cNvCxnSpPr>
            <a:cxnSpLocks/>
          </p:cNvCxnSpPr>
          <p:nvPr/>
        </p:nvCxnSpPr>
        <p:spPr>
          <a:xfrm>
            <a:off x="6285570" y="4659662"/>
            <a:ext cx="633763" cy="2766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242FBE9-5A25-40C5-93C6-D59C645FA328}"/>
              </a:ext>
            </a:extLst>
          </p:cNvPr>
          <p:cNvSpPr/>
          <p:nvPr/>
        </p:nvSpPr>
        <p:spPr>
          <a:xfrm flipV="1">
            <a:off x="4274634" y="4295470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B07B85D-6321-4CE4-804F-91436B191A78}"/>
              </a:ext>
            </a:extLst>
          </p:cNvPr>
          <p:cNvSpPr/>
          <p:nvPr/>
        </p:nvSpPr>
        <p:spPr>
          <a:xfrm flipV="1">
            <a:off x="6725113" y="5073752"/>
            <a:ext cx="193288" cy="298234"/>
          </a:xfrm>
          <a:custGeom>
            <a:avLst/>
            <a:gdLst>
              <a:gd name="connsiteX0" fmla="*/ 349422 w 349422"/>
              <a:gd name="connsiteY0" fmla="*/ 0 h 400576"/>
              <a:gd name="connsiteX1" fmla="*/ 17 w 349422"/>
              <a:gd name="connsiteY1" fmla="*/ 156117 h 400576"/>
              <a:gd name="connsiteX2" fmla="*/ 334554 w 349422"/>
              <a:gd name="connsiteY2" fmla="*/ 394010 h 4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9422" h="400576">
                <a:moveTo>
                  <a:pt x="349422" y="0"/>
                </a:moveTo>
                <a:cubicBezTo>
                  <a:pt x="175958" y="45224"/>
                  <a:pt x="2495" y="90449"/>
                  <a:pt x="17" y="156117"/>
                </a:cubicBezTo>
                <a:cubicBezTo>
                  <a:pt x="-2461" y="221785"/>
                  <a:pt x="261452" y="441093"/>
                  <a:pt x="334554" y="394010"/>
                </a:cubicBezTo>
              </a:path>
            </a:pathLst>
          </a:custGeom>
          <a:noFill/>
          <a:ln w="25400">
            <a:solidFill>
              <a:srgbClr val="FF0000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0F3305E-3E65-48FA-9C2D-39771DCCC058}"/>
              </a:ext>
            </a:extLst>
          </p:cNvPr>
          <p:cNvSpPr/>
          <p:nvPr/>
        </p:nvSpPr>
        <p:spPr>
          <a:xfrm>
            <a:off x="7468638" y="1276532"/>
            <a:ext cx="3955135" cy="1976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Remember, ordering is based off each </a:t>
            </a:r>
            <a:r>
              <a:rPr lang="en-US" sz="2400" b="1" dirty="0"/>
              <a:t>location</a:t>
            </a:r>
            <a:endParaRPr lang="en-US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D2BF0EB-C75E-4E17-B142-D8D100A5098E}"/>
              </a:ext>
            </a:extLst>
          </p:cNvPr>
          <p:cNvCxnSpPr>
            <a:cxnSpLocks/>
          </p:cNvCxnSpPr>
          <p:nvPr/>
        </p:nvCxnSpPr>
        <p:spPr>
          <a:xfrm>
            <a:off x="5272391" y="3083380"/>
            <a:ext cx="1690617" cy="21394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1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C1431-F93B-4C3B-A885-F9C885625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Introduction to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E572-0651-4BE9-B4E0-E053A3D39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008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Can this </a:t>
            </a:r>
            <a:r>
              <a:rPr lang="en-US" dirty="0" err="1"/>
              <a:t>segfault</a:t>
            </a:r>
            <a:r>
              <a:rPr lang="en-US" dirty="0"/>
              <a:t> under PC?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A913E-C624-461C-8C90-D3D3A6CF11E5}"/>
              </a:ext>
            </a:extLst>
          </p:cNvPr>
          <p:cNvSpPr txBox="1"/>
          <p:nvPr/>
        </p:nvSpPr>
        <p:spPr>
          <a:xfrm>
            <a:off x="3836020" y="3330784"/>
            <a:ext cx="215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1</a:t>
            </a:r>
            <a:endParaRPr lang="en-US" sz="1400" b="1" dirty="0"/>
          </a:p>
          <a:p>
            <a:endParaRPr lang="en-US" sz="1200" dirty="0"/>
          </a:p>
          <a:p>
            <a:r>
              <a:rPr lang="en-US" sz="2400" dirty="0"/>
              <a:t>a = new </a:t>
            </a:r>
            <a:r>
              <a:rPr lang="en-US" sz="2400" dirty="0" err="1"/>
              <a:t>int</a:t>
            </a:r>
            <a:r>
              <a:rPr lang="en-US" sz="2400" dirty="0"/>
              <a:t>[10];</a:t>
            </a:r>
          </a:p>
          <a:p>
            <a:r>
              <a:rPr lang="en-US" sz="2400" dirty="0"/>
              <a:t>ready = true;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EAF85-CB07-40D8-AEC3-FE33F8AC24B3}"/>
              </a:ext>
            </a:extLst>
          </p:cNvPr>
          <p:cNvSpPr txBox="1"/>
          <p:nvPr/>
        </p:nvSpPr>
        <p:spPr>
          <a:xfrm>
            <a:off x="5672254" y="3321777"/>
            <a:ext cx="18362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Thread 2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if (ready)</a:t>
            </a:r>
          </a:p>
          <a:p>
            <a:r>
              <a:rPr lang="en-US" sz="2400" dirty="0"/>
              <a:t>	a[5] = 5;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56639-944D-48C2-979B-B215765D904D}"/>
              </a:ext>
            </a:extLst>
          </p:cNvPr>
          <p:cNvSpPr txBox="1"/>
          <p:nvPr/>
        </p:nvSpPr>
        <p:spPr>
          <a:xfrm>
            <a:off x="3754245" y="2683496"/>
            <a:ext cx="43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Initial</a:t>
            </a:r>
            <a:r>
              <a:rPr lang="en-US" sz="2400" dirty="0"/>
              <a:t>: ready = false, a = null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9947EC2-F7C2-4808-872A-15C6F860ECB2}"/>
              </a:ext>
            </a:extLst>
          </p:cNvPr>
          <p:cNvSpPr/>
          <p:nvPr/>
        </p:nvSpPr>
        <p:spPr>
          <a:xfrm>
            <a:off x="7508488" y="2776787"/>
            <a:ext cx="4289501" cy="193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Answer: </a:t>
            </a:r>
            <a:r>
              <a:rPr lang="en-US" sz="3200" b="1" dirty="0"/>
              <a:t>Absolutely!</a:t>
            </a:r>
          </a:p>
        </p:txBody>
      </p:sp>
    </p:spTree>
    <p:extLst>
      <p:ext uri="{BB962C8B-B14F-4D97-AF65-F5344CB8AC3E}">
        <p14:creationId xmlns:p14="http://schemas.microsoft.com/office/powerpoint/2010/main" val="239946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7856</TotalTime>
  <Words>1389</Words>
  <Application>Microsoft Office PowerPoint</Application>
  <PresentationFormat>Widescreen</PresentationFormat>
  <Paragraphs>387</Paragraphs>
  <Slides>30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Retrospect</vt:lpstr>
      <vt:lpstr>Relaxed Consistency Part 2</vt:lpstr>
      <vt:lpstr>Administration!</vt:lpstr>
      <vt:lpstr>Can this dereference null?</vt:lpstr>
      <vt:lpstr>Can this dereference null?</vt:lpstr>
      <vt:lpstr>Intro cache consistency</vt:lpstr>
      <vt:lpstr>Introduction to Memory Models</vt:lpstr>
      <vt:lpstr>Introduction to Memory Models</vt:lpstr>
      <vt:lpstr>Introduction to Memory Models</vt:lpstr>
      <vt:lpstr>Introduction to Memory Models</vt:lpstr>
      <vt:lpstr>Memory systems for: Partial Consistency</vt:lpstr>
      <vt:lpstr>Can this segfault?</vt:lpstr>
      <vt:lpstr>Partial consistency: locking</vt:lpstr>
      <vt:lpstr>Partial consistency: locking</vt:lpstr>
      <vt:lpstr>Relaxed consistency: barriers</vt:lpstr>
      <vt:lpstr>Partial consistency: barriers</vt:lpstr>
      <vt:lpstr>Introduction to Memory Models</vt:lpstr>
      <vt:lpstr>Can this segfault?</vt:lpstr>
      <vt:lpstr>Introduction to Memory Models</vt:lpstr>
      <vt:lpstr>Introduction to Memory Models</vt:lpstr>
      <vt:lpstr>Brand new architecture!</vt:lpstr>
      <vt:lpstr>In what ways can we reorder operations?</vt:lpstr>
      <vt:lpstr>Reorderings happen at two layers</vt:lpstr>
      <vt:lpstr>How do we handle these reorderings?</vt:lpstr>
      <vt:lpstr>“Weak Ordering – A New Definition” Adve and Hill</vt:lpstr>
      <vt:lpstr>DRF-0</vt:lpstr>
      <vt:lpstr>Ordering example</vt:lpstr>
      <vt:lpstr>Are these accesses ordered?</vt:lpstr>
      <vt:lpstr>Trade-offs of DRF-0</vt:lpstr>
      <vt:lpstr>“Weak Ordering- A New Definition” </vt:lpstr>
      <vt:lpstr>Next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8803: Memory Models</dc:title>
  <dc:creator>David Devecsery</dc:creator>
  <cp:lastModifiedBy>David Devecsery</cp:lastModifiedBy>
  <cp:revision>68</cp:revision>
  <dcterms:created xsi:type="dcterms:W3CDTF">2018-08-17T21:06:31Z</dcterms:created>
  <dcterms:modified xsi:type="dcterms:W3CDTF">2018-08-27T04:02:39Z</dcterms:modified>
</cp:coreProperties>
</file>