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3.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4.xml" ContentType="application/inkml+xml"/>
  <Override PartName="/ppt/notesSlides/notesSlide22.xml" ContentType="application/vnd.openxmlformats-officedocument.presentationml.notesSlide+xml"/>
  <Override PartName="/ppt/ink/ink5.xml" ContentType="application/inkml+xml"/>
  <Override PartName="/ppt/notesSlides/notesSlide23.xml" ContentType="application/vnd.openxmlformats-officedocument.presentationml.notesSlide+xml"/>
  <Override PartName="/ppt/ink/ink6.xml" ContentType="application/inkml+xml"/>
  <Override PartName="/ppt/ink/ink7.xml" ContentType="application/inkml+xml"/>
  <Override PartName="/ppt/notesSlides/notesSlide24.xml" ContentType="application/vnd.openxmlformats-officedocument.presentationml.notesSlide+xml"/>
  <Override PartName="/ppt/ink/ink8.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7" r:id="rId1"/>
  </p:sldMasterIdLst>
  <p:notesMasterIdLst>
    <p:notesMasterId r:id="rId67"/>
  </p:notesMasterIdLst>
  <p:handoutMasterIdLst>
    <p:handoutMasterId r:id="rId68"/>
  </p:handoutMasterIdLst>
  <p:sldIdLst>
    <p:sldId id="399" r:id="rId2"/>
    <p:sldId id="546" r:id="rId3"/>
    <p:sldId id="1596" r:id="rId4"/>
    <p:sldId id="262" r:id="rId5"/>
    <p:sldId id="258" r:id="rId6"/>
    <p:sldId id="268" r:id="rId7"/>
    <p:sldId id="269" r:id="rId8"/>
    <p:sldId id="270" r:id="rId9"/>
    <p:sldId id="2342" r:id="rId10"/>
    <p:sldId id="547" r:id="rId11"/>
    <p:sldId id="261" r:id="rId12"/>
    <p:sldId id="2325" r:id="rId13"/>
    <p:sldId id="2326" r:id="rId14"/>
    <p:sldId id="2327" r:id="rId15"/>
    <p:sldId id="2328" r:id="rId16"/>
    <p:sldId id="2329" r:id="rId17"/>
    <p:sldId id="2330" r:id="rId18"/>
    <p:sldId id="2343" r:id="rId19"/>
    <p:sldId id="271" r:id="rId20"/>
    <p:sldId id="272" r:id="rId21"/>
    <p:sldId id="2345" r:id="rId22"/>
    <p:sldId id="396" r:id="rId23"/>
    <p:sldId id="397" r:id="rId24"/>
    <p:sldId id="279" r:id="rId25"/>
    <p:sldId id="280" r:id="rId26"/>
    <p:sldId id="285" r:id="rId27"/>
    <p:sldId id="287" r:id="rId28"/>
    <p:sldId id="292" r:id="rId29"/>
    <p:sldId id="310" r:id="rId30"/>
    <p:sldId id="295" r:id="rId31"/>
    <p:sldId id="2341" r:id="rId32"/>
    <p:sldId id="2347" r:id="rId33"/>
    <p:sldId id="2348" r:id="rId34"/>
    <p:sldId id="2340" r:id="rId35"/>
    <p:sldId id="2336" r:id="rId36"/>
    <p:sldId id="2337" r:id="rId37"/>
    <p:sldId id="2338" r:id="rId38"/>
    <p:sldId id="2349" r:id="rId39"/>
    <p:sldId id="2339" r:id="rId40"/>
    <p:sldId id="323" r:id="rId41"/>
    <p:sldId id="2350" r:id="rId42"/>
    <p:sldId id="311" r:id="rId43"/>
    <p:sldId id="296" r:id="rId44"/>
    <p:sldId id="297" r:id="rId45"/>
    <p:sldId id="298" r:id="rId46"/>
    <p:sldId id="299" r:id="rId47"/>
    <p:sldId id="300" r:id="rId48"/>
    <p:sldId id="301" r:id="rId49"/>
    <p:sldId id="302" r:id="rId50"/>
    <p:sldId id="303" r:id="rId51"/>
    <p:sldId id="304" r:id="rId52"/>
    <p:sldId id="305" r:id="rId53"/>
    <p:sldId id="2351" r:id="rId54"/>
    <p:sldId id="306" r:id="rId55"/>
    <p:sldId id="307" r:id="rId56"/>
    <p:sldId id="308" r:id="rId57"/>
    <p:sldId id="309" r:id="rId58"/>
    <p:sldId id="312" r:id="rId59"/>
    <p:sldId id="2352" r:id="rId60"/>
    <p:sldId id="327" r:id="rId61"/>
    <p:sldId id="393" r:id="rId62"/>
    <p:sldId id="328" r:id="rId63"/>
    <p:sldId id="329" r:id="rId64"/>
    <p:sldId id="330" r:id="rId65"/>
    <p:sldId id="331" r:id="rId66"/>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89" autoAdjust="0"/>
    <p:restoredTop sz="93544" autoAdjust="0"/>
  </p:normalViewPr>
  <p:slideViewPr>
    <p:cSldViewPr>
      <p:cViewPr varScale="1">
        <p:scale>
          <a:sx n="114" d="100"/>
          <a:sy n="114" d="100"/>
        </p:scale>
        <p:origin x="4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11/8/18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6T19:52:45.786"/>
    </inkml:context>
    <inkml:brush xml:id="br0">
      <inkml:brushProperty name="width" value="0.05292" units="cm"/>
      <inkml:brushProperty name="height" value="0.05292" units="cm"/>
      <inkml:brushProperty name="color" value="#FF0000"/>
    </inkml:brush>
  </inkml:definitions>
  <inkml:trace contextRef="#ctx0" brushRef="#br0">15090 5321 2052 0,'0'0'45'0,"0"0"10"0,9 5 1 0,0 0 1 0,3 1-45 0,-3-1-12 0,3 0 0 0,0 3 0 15,-1-3 87-15,4 1 15 0,0-1 3 0,0 0 1 16,3-2-36-16,-3 2-7 0,6-2-2 0,-3 2 0 16,-1-2-26-16,4 2-6 0,0 0-1 0,0 1 0 15,-3-1-20-15,3 0-8 0,-1 1 0 0,1 2 0 0,0-1 0 0,0 1-13 16,-3 3 1-16,-3 0 0 15,6 2-23-15,-4 3-4 0,1 0-1 16,-3-1 0-16,3 1 13 0,-3 3 3 0,0 2 0 0,-3 0 0 16,0 0-4-16,-1 3 0 0,-2 0 0 15,0 0 0-15,-3 0 28 0,-3 2 0 0,3 1 0 0,-6 2 0 0,3 0 12 0,-6 2 7 16,0 1 1-16,-3 0 1 0,0-3-2 0,-3 3-1 16,-2-6 0-16,-4 1 0 0,0-6-9 0,0 0-1 15,-6-5-8-15,-3 0 12 0,3-3-12 0,-2 0-16 16,-4-5 3-16,-3-2 1 15,0-4-53-15,-3-2-11 0,7-2-1 0,-1-1-1 16,0-5-31-16,6 3-7 0,0-6 0 0,4 0-474 16,2-2-94-16</inkml:trace>
  <inkml:trace contextRef="#ctx0" brushRef="#br0" timeOffset="1">15858 5191 1855 0,'-15'13'52'0,"9"-7"12"0,-3 2-51 0,-3 0-13 0,3 2 0 0,-3-2 0 0,1 0 125 0,2 3 23 16,0-3 4-16,0-1 0 0,0 1-53 0,0 0-11 15,3 0-3-15,0-2 0 0,0 4-33 0,0 1-8 16,3-6 0-16,0 8-1 0,0 0-23 0,0 1-5 16,0 2-1-16,0-1 0 0,3 1-14 0,-3 5 0 15,3 6 0-15,-3-3 0 0,0 0 0 0,0-3 0 16,3 3 0-16,-3-3 0 0,0 3 0 0,0-3 0 16,3 0 0-16,-3 0 0 0,3-5-9 0,0 2 9 15,3-2 0-15,0 0-9 0,6-5 9 0,0-1 0 16,3 1-9-16,6-3 9 0,3 0-8 0,9-3 8 15,2-2-10-15,4-1 10 0,6-2-8 0,2-2 8 0,7-4 0 16,-3-1-9 0,-1 1-28-16,7-2-6 0,5 0-1 0,1 0-756 15,-4 0-151-15</inkml:trace>
  <inkml:trace contextRef="#ctx0" brushRef="#br0" timeOffset="2">21525 5220 2146 0,'0'0'60'0,"0"0"15"0,0 0-60 0,0 0-15 0,-6-2 0 0,0-1 0 16,-2 0 82-16,-1 1 14 0,0 2 2 0,0 0 1 15,0 2-43-15,0 1-9 0,-3 0-2 0,0 2 0 16,3-2-21-16,0 2-5 0,-3 0-1 0,3 3 0 16,3 3-18-16,0-1-11 0,1 3 2 0,-1 1 0 15,-3 2-15-15,0 5-2 0,3 3-1 16,0 2 0-16,0 3 3 0,0 5 1 0,3 6 0 0,3 0 0 0,3 2 4 0,3-2 1 16,-3-3 0-16,3 3 0 0,3-6 10 15,6 3 8-15,-3-3-12 0,8-2 12 16,1 0-28-16,0 0 0 15,3-6 1-15,0 1 0 0,-1-1 27 0,1-7 0 0,3-4 0 0,3-1 0 0,3-4 0 0,-4-4 8 16,7-4 0-16,-3-4 0 0,5-1-8 0,1-8 11 16,-6-2-11-16,0-3 12 0,-4-5-12 0,1 0 0 15,-3-3 0-15,-3 0 0 0,-3-2 0 0,-1 2 0 16,-2 3 0-16,-3 0 0 0,-3 0 0 0,-3 2 12 0,-3 0 0 16,0 4 0-16,-3 1 23 0,0 4 5 0,0-1 0 15,-3 1 1-15,-3 2-21 0,3 0-5 0,-3 2-1 0,3 1 0 16,-3 0-5-16,3 0-1 0,-3 2 0 0,3-2 0 15,0 5-8-15,0-6 0 0,0 4 0 0,0 2-11 16,0 0 1-16,6-3 0 0,0 0 0 0,0 6 0 31,0 0-14-31,0 2-4 0,0 3 0 0,3 0 0 0,0 5 9 0,-3 3 2 0,-1 2 0 16,1 1 0-16,-3 5 17 0,0 2 0 0,3 6 8 0,-6 2-8 16,-3 6 31-16,3 2 0 0,0-2 0 0,-3 5 0 15,0-3-18-15,-3 1-3 0,6-4-1 0,-3 4 0 16,0-1-9-16,3 0 8 0,-2 3-8 0,-1-2 8 15,0-1-8-15,-3-2 0 0,3-1 0 0,-3-1 8 16,3-1-8-16,-3-3 0 0,0 0 9 0,-3 1-9 16,0-1 14-16,-3-2-2 0,3 2 0 0,-3 1 0 0,-3 2-2 15,3 0-1-15,-2-5 0 0,-1-1 0 0,0-2 12 16,0-2 3-16,-6-3 0 0,0-3 0 0,-3-3-37 16,4-2-7-16,-4 0-2 0,3-3 0 15,0-2-5-15,3-1-1 0,-6-7 0 0,4 2 0 16,-1-5 9-16,3 0 2 0,0-5 0 0,3 0 0 0,0-6 7 0,-3 1 2 15,3-6 0-15,1 0 0 0,2-5 16 0,0-3 4 16,0 0 1-16,3-5 0 0,0-3-13 0,3 1 0 16,-3 1 0-16,3-1 0 0,0 2 0 0,0-1 11 15,3 7-3-15,3-4-8 0,0 3 13 0,3 1-4 16,0 1-1-16,0-1 0 0,3 4 34 0,0 1 6 16,6-1 2-16,-3 1 0 0,9 2-24 0,0 0-5 0,3 3-1 0,2-3 0 15,7 0 2-15,6 0 0 0,8-3 0 16,1 1 0-16,0-3-13 0,2 2-9 15,4 1 12-15,3-4-12 0,2 1 20 0,4 3-4 0,5-1 0 0,-2-2 0 16,-1 3-16-16,-2-4 0 16,-1 4 0-16,-5-1 0 15,5 1-73-15,-2-3-19 0,2 0-3 0,1-3-1119 0</inkml:trace>
  <inkml:trace contextRef="#ctx0" brushRef="#br0" timeOffset="3">17117 5752 1821 0,'0'0'40'0,"0"0"8"0,9 0 1 0,0-3 3 0,-9 3-41 0,9-2-11 0,9-1 0 0,3 3 0 15,-7-3 80-15,7 3 13 0,0-2 3 0,0 2 1 16,3 2-30-16,-3 1-7 0,-7 0 0 0,7-1-1 16,3 1-15-16,-3 0-2 0,-6-1-1 15,3-2 0-15,3 0-20 0,-1 3-4 0,1-3-1 0,3 0 0 16,-6 0-5-16,3-3-2 0,14 1 0 0,-5-1 0 15,0-2-1-15,3-1-8 0,11 1 12 0,-2 0-4 16,0-3 10-16,2 0 2 0,1 0 0 0,3 0 0 16,-1 0-20-16,7-2 0 0,-4 2-13 0,4 2 5 15,3-2 8-15,-1 3 0 0,-2-3 10 0,2 3-10 16,7 0 16-16,2 2-2 0,-2-2-1 0,-1 2 0 16,7-2 16-16,-7 2 3 0,4 0 1 0,2-2 0 15,1 0-8-15,2 2-1 0,-8 1-1 0,2-1 0 0,-2 0 6 16,-1 1 2-16,7-1 0 0,-4 3 0 0,-2 0-15 15,-1-3-4-15,-2 1 0 0,-7-1 0 0,1 0 4 16,-7 1 0-16,4 2 0 0,-3 0 0 0,-4-3-7 0,1 3-1 16,-3 0 0-16,-4 3 0 0,-2-1-8 0,0 4 0 15,-7-6 0-15,1 0 0 0,-3 2 0 0,0-2 0 16,-3 3 0-16,-4-3 0 16,1 0-11-16,0-3-1 0,0 3 0 0,-6-2 0 15,0-1-12-15,-3 0-4 16,3-2 0-16,-4 0 0 0,-5 2 5 0,3 1 1 0,-3-4 0 0,3 6 0 15,-6-5-17-15,3 0-3 0,-6-6-1 0,0 3 0 16,3-8-4-16,-3 3-1 0,0 0 0 0,-3-6 0 16,0-2-131-16,3 0-26 0,0-3-6 0</inkml:trace>
  <inkml:trace contextRef="#ctx0" brushRef="#br0" timeOffset="4">20082 4977 2340 0,'0'0'66'0,"0"0"15"0,0 0-65 0,-3 5-16 0,0 0 0 0,0-2 0 15,3-3 121-15,0 0 21 0,0 0 4 0,3 8 1 16,3 0-61-16,-3 0-12 0,0 2-2 0,3 1-1 16,0 0-28-16,0 2-6 0,0 3-1 0,-1 0 0 15,4-1-27-15,-3 1-9 0,3 3 0 0,-3-1 0 16,0 4 0-16,0 1 0 0,0-1 0 0,3 1 0 15,0 1-25-15,0 3-6 0,-3-4-1 0,6 4 0 16,0 2 32-16,0 3 0 0,-1-3 0 0,4 3 0 16,0-1 25-16,3 1 5 0,3-5 1 0,3 2 0 0,-3-3-15 0,-1 1-4 15,10-1 0-15,-3-2 0 0,0 0 10 0,-3 2 2 16,2 1 0-16,-2-4 0 0,0-1-14 0,-6 1-2 16,0 1-8-16,-3 3 12 0,-4-1-12 0,-5 3 0 15,-3-2 0-15,-6-1 0 0,-3 1-12 0,-8 2-4 16,-13 2-2-16,-6 1 0 15,-9-3-30-15,-8 0-7 0,-7 3-1 0,-5 0 0 16,-7-3-108-16,-5 3-23 0,-9-8-4 0</inkml:trace>
  <inkml:trace contextRef="#ctx0" brushRef="#br0" timeOffset="5">18198 4919 1227 0,'0'0'27'0,"0"0"5"0,0 0 2 0,-6-3 1 0,0 3-35 0,-3-3 0 0,3 1 0 0,-3-1 0 15,0-2 56-15,0 2 5 0,3-2 1 0,0 0 0 0,0-1 14 0,-3 1 2 16,6-3 1-16,-3 0 0 16,3 3 7-16,0-1 2 0,-3 1 0 0,0 3 0 0,3-4-16 15,3 6-4-15,-3-2 0 0,-2-1 0 16,-4 0-13-16,3 3-3 0,0 0-1 0,-3 0 0 0,0 3-30 0,0 0-5 16,-3-1-2-16,3 4 0 0,-3-1-14 0,0 3 0 15,0-3 0-15,0 3 0 0,-2 0-12 0,2 0 2 16,0 0 0-16,0 0 0 0,3 2 10 0,-6 1 0 15,3 2 0-15,0 0 0 0,6 1-25 0,-3 4 0 16,-6 1 0-16,4 2 0 0,-7 3 25 0,6 2-8 16,6 1 8-16,-3-1 0 0,-3 3-9 0,6-2 9 0,6 2-10 15,0-3 10-15,-3 3 0 0,6-5 10 0,6 2 0 16,6-2 0-16,-3-3-10 0,6 3 0 0,-4-3-12 16,4 1 12-16,6-7-12 0,0 1 12 0,-3-2-10 15,6-1 10-15,-1-3 0 0,4-4 0 16,3-1 0-16,0-5 0 0,2-3 8 0,1-2-8 0,-3-3 9 0,3-2-9 15,-1-4 0-15,-2-4 0 0,3-1 0 16,-4-5-707-16,1 1-142 0</inkml:trace>
  <inkml:trace contextRef="#ctx0" brushRef="#br0" timeOffset="6">18590 4636 2203 0,'3'18'48'0,"-3"-10"11"0,3 5 1 0,-3 0 2 0,-3 3-50 0,0 3-12 0,3-1 0 15,0 6 0-15,-2-3 65 0,-1 6 11 16,0-1 1-16,0 6 1 0,-3 0-50 0,0 2-11 0,0 1-1 0,3 2-1 16,0 0-7-16,0 0 0 0,-6 0-8 15,6 0 12-15,3-3-12 0,-3 1 0 0,0-1 0 16,0-5 0-16,0-3 0 0,0-2 11 0,3 3-11 0,0-6 10 15,-3-5-10-15,3 0 0 0,3-3 0 0,-3 0-11 16,0-5 1-16,3-3 0 0,-3-5 0 0,0 0 0 31,0 0-18-31,3-2-3 0,0-6-1 0,3-5 0 16,3-3-4-16,-6-5-2 0,3-3 0 0,0-5 0 16,0-3-18-16,6-3-3 0,-6 1-1 0,2-3 0 0,-2 0 40 0,3 3 8 0,-3-1 2 0,0 1 0 15,0 5-4-15,0 0-1 0,-3 2 0 0,0 3 0 16,0 3 39-16,0 0 7 0,-3 2 1 0,0 4 1 15,0-1-12-15,0 5-2 0,-3 1-1 0,0-1 0 16,-3 3 12-16,3 0 2 0,3 3 1 0,0 2 0 16,0 3-17-16,3-5-3 0,-3 0-1 0,6-1 0 15,3 4-12-15,0-1 0 0,0-2 0 0,6 2 0 0,0 0 12 16,0 1-1-16,-1-1 0 0,4 3 0 16,0 0 20-16,0 3 4 0,-3 2 1 0,3 0 0 0,-3 1-28 15,-3 2-8-15,2-1 0 0,-2 4 0 0,0 2 16 0,-3 1-3 16,0 1-1-16,-3 1 0 0,0-2 15 0,0 4 2 15,-3-2 1-15,0 0 0 0,0 0 2 0,0-3 0 16,0 3 0-16,3-6 0 0,-6-2 13 0,3-2 3 16,0-1 1-16,-3-5 0 0,0 0-34 0,0 0-7 15,0 0-8-15,0 0 11 0,3-5 5 0,0-3 0 16,-3-6 1-16,0 1 0 0,0-3-17 0,0-2 0 16,0-6 0-16,0 3 0 0,0-6-12 0,0 1 0 15,0-3 0-15,0-3 0 16,0 3-12-16,0-3-1 0,-3-5-1 0,3 3 0 15,-3-1-5-15,0 4-1 0,3-1 0 0,-3 3 0 16,3 0-20-16,-6 2-5 0,6-2-1 0,0-3-726 16,0 1-144-16</inkml:trace>
  <inkml:trace contextRef="#ctx0" brushRef="#br0" timeOffset="7">19394 4337 2253 0,'-12'18'49'0,"6"-10"11"0,3 0 1 0,-3 0 3 0,3 0-51 0,0 2-13 0,3 1 0 0,0 0 0 15,0 2 23-15,0 0 1 0,0 3 1 0,3-3 0 16,0 6-15-16,0-3-10 0,0 2 12 0,0 3-12 15,3 0 18-15,-3 3-3 0,-3 0-1 0,3 0 0 16,-3-3 5-16,0 3 1 0,0-3 0 0,-3 0 0 16,0 0-20-16,-3 0 0 0,3-5 0 0,-6 0 0 15,3 0 13-15,0-3-1 0,-2 1 0 16,-1-1 0-16,-3-5-12 0,3 0 0 0,0-3 8 0,0 0-8 16,0 1 0-16,3-6 0 0,-3 0 0 0,3-3 0 15,3 3 0-15,0-5-10 0,0-3 10 0,3-3-8 16,0 0 8-16,3-2-8 0,-3-5 8 0,3-3-8 15,0-1 8-15,3-4 11 0,-3-1-3 0,3-2 0 16,-3-2 4-16,3 2 0 0,-3 2 0 0,0 3 0 16,0 3 0-16,0 0 0 0,-3 0 0 0,0 2 0 15,0 3 9-15,-3 3 3 0,3 0 0 0,-3 2 0 16,0 1 0-16,3 4 0 0,0 1 0 0,0 0 0 0,0 5-10 16,0 0-2-16,0 0 0 0,0 0 0 0,6-3-12 15,0 1-10-15,3 2 2 0,0 2 0 0,3 1 8 0,3-1-8 16,-1 4 8-16,7 2-8 0,0 0 8 0,3 2 0 15,0-2 0-15,-3 5 0 0,5-2 0 0,-2 2 0 16,0 0 10-16,0 3-10 0,-6 0 10 0,2 0-10 16,-5 3 10-16,0-1-10 0,0-2 33 0,-3 0 1 15,-3 0 0-15,0-3 0 0,-3-2-22 0,0-4-4 16,0 1 0-16,-3-2-8 0,-3-6 20 0,6 5-4 16,-6-5 0-16,0 0 0 0,0 0 20 0,0 0 4 15,3-5 1-15,0-1 0 0,0-2-21 0,-3-2-5 16,3-6-1-16,0-2 0 0,0-4 1 0,-3 1 0 0,5-5 0 15,-5-1 0-15,3-2-15 0,0-3 0 16,0 1 0-16,0-4-10 0,0-2-7 0,0-5-2 0,0 0 0 0,-3-1 0 31,-3 4-21-31,3-1-5 0,-3 3-1 0,0 2 0 16,-3 4-62-16,3-1-12 0,-3-2-2 0,-2-1-703 0,-1-2-141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1T20:41:16.793"/>
    </inkml:context>
    <inkml:brush xml:id="br0">
      <inkml:brushProperty name="width" value="0.05292" units="cm"/>
      <inkml:brushProperty name="height" value="0.05292" units="cm"/>
      <inkml:brushProperty name="color" value="#FF0000"/>
    </inkml:brush>
  </inkml:definitions>
  <inkml:trace contextRef="#ctx0" brushRef="#br0">17564 8112 2203 0,'0'0'48'16,"0"0"11"-16,0 8 1 0,0-3 2 0,6 6-50 0,-6 0-12 0,-6 4 0 0,3-1 0 0,0-1 61 15,3 0 10-15,-6 0 1 0,-3 1 1 0,6-1-47 0,-3-3-10 16,3 4-1-16,-3-4-1 0,-3 1-25 0,6-1-5 15,6 1 0-15,3 0-1 0,-3-1-2 16,0-2 0-16,0 3 0 0,3-3 0 0,3 2 19 0,3-2 0 16,-6 0 0-16,3 0 0 15,8 0 19-15,1 0 1 0,-9 0 0 0,6 0 0 0,6 0-2 0,3 2 0 16,-1-2 0-16,1 0 0 0,-3 3-4 0,6-3-1 16,0 0 0-16,5-1 0 0,1 1-4 0,0 0-1 15,6 0 0-15,-1 3 0 0,7-3-8 0,6 0 0 16,-4 2 0-16,7-4-11 0,-4 2 23 0,4 0 4 15,0-1 0-15,5 4 1 0,1 2-1 0,2-2-1 0,1 2 0 16,-1 0 0-16,1-2-15 0,2-1-16 0,1 1 3 16,2 2 1-16,6-5 21 0,-2 3 5 0,2-1 1 0,1-2 0 15,2 0-15-15,4 0 0 0,2-3 0 0,0 1 0 16,-5-1 8-16,5-2 8 0,0-1 1 0,7-2 1 16,-1 0 2-16,0 0 1 0,3-5 0 15,1 2 0-15,-1-2-4 0,0-3-1 0,1 3 0 0,-1-6 0 16,0 1-3-16,0 2-1 0,-2 0 0 0,-4 3 0 15,-3-3-12-15,-2 2 11 0,2-2-11 0,-6 6 10 16,-2 2-10-16,-7 0 0 0,-2-3 9 0,-4 0-9 16,1 1 0-16,-1-1 0 0,-2 1 0 0,-1-1 8 15,-5 0-8-15,-6-2 0 0,-4-3 0 0,-2-3 0 16,-3 3-8-16,-1 1 0 0,-2-1 0 0,-3 2 0 16,-3-7-32-1,-4 5-7-15,4 0-1 0,-3 0 0 0,-3 0 4 0,-4 3 0 16,-2 0 0-16,-3-1 0 0,0 4-15 0,-6-1-2 0,-3 3-1 0,-6 0 0 15,0 0-78-15,0 0-15 0,0 0-3 0,3-2-1 16</inkml:trace>
  <inkml:trace contextRef="#ctx0" brushRef="#br0" timeOffset="2480.343">8687 1167 2487 0,'0'0'55'0,"0"-11"11"0,3 3 2 0,0 0 2 0,-3 3-56 0,0 5-14 0,0 0 0 0,3-8 0 0,0 3 73 0,-3 5 12 16,0 0 3-16,0 0 0 0,0 0-39 0,0 0-7 16,0 0-2-16,0 0 0 15,9 5-57 1,-3-2-12-16,3 2-3 0,0 3 0 0,0 3 6 0,0-3 1 0,0 2 0 0,0 3 0 16,0-5-5-16,3 6-1 0,-3-1 0 0,3 0 0 15,-4 0 16-15,4 6 3 0,-3-1 1 0,6 3 0 0,-6-2 11 0,0 2 0 16,-3 0 0-16,3 8 0 0,-6-2 11 0,0 5 1 15,-3-3 0-15,-3 2 0 0,0 4 0 0,-6-3 0 16,0-1 0-16,-3 1 0 0,-3 0-12 0,-3 2 0 16,1-2 9-16,-4-3-9 15,-3 3-19-15,-3 5-8 0,-3 3-1 0,1-6-1 16,-4 3-12-16,0 3-3 0,-3-6 0 0,1-2 0 0,2 5 26 16,0-8 5-16,3 0 1 0,4 0 0 0,-1-5 12 0,0 2 0 0,9 1-10 15,0-9 10 1,-3-4-43-16,7-1-4 0,5-8-1 0,0 3-627 0,6-5-125 15</inkml:trace>
  <inkml:trace contextRef="#ctx0" brushRef="#br0" timeOffset="2860.151">9229 1140 2559 0,'0'0'56'0,"0"0"12"0,0 0 3 0,-6-5 1 0,3 0-58 0,-3 2-14 16,0 3 0-16,-3-5 0 0,1 5 48 0,-1 0 6 15,-6-5 2-15,0 10 0 0,-3 0-45 0,-3 3-11 16,-3 0 0-16,-2 8 0 15,-1 5-30-15,-9-2-8 0,3 7-2 0,-2 3 0 16,-1 3-19-16,0 5-4 0,0-3-1 0,1 11 0 16,2 0 29-16,0 0 6 0,0 3 1 0,7 2 0 15,5-8 13-15,3 3 3 0,6-2 1 0,6-4 0 0,3 1 40 0,9 0 8 16,3 0 2-16,9-6 0 0,6-2 7 0,2-1 2 16,1-7 0-16,6 0 0 0,3-8-22 0,5-3-4 0,4-2-1 15,6-1 0-15,-4-10-7 0,7 6-2 0,-4-12 0 16,1-2-800-16,0-2-160 15</inkml:trace>
  <inkml:trace contextRef="#ctx0" brushRef="#br0" timeOffset="3956.172">7348 1389 1792 0,'6'13'40'0,"-6"-13"8"0,-3 6 1 0,3 7 1 0,6-5-40 0,-3 10-10 15,-6-2 0-15,3 3 0 0,0 4 40 0,3-1 5 16,-6 1 2-16,3 4 0 0,-3 2-14 0,3 0-2 0,3 6-1 0,-3-4 0 16,-3 1-18-16,3 8-3 15,3 5-1-15,-3 2 0 0,0 1-8 0,3 2 12 16,-3-5-12-16,6 0 12 0,-3 0-2 0,-3 3 0 0,-3-3 0 15,3-3 0-15,3 3-10 0,-3-3 0 0,-6-2 9 0,3-6-9 16,3-2 11-16,-3 0-3 0,3-6 0 0,-3-10 0 16,-3 0 20-16,6-5 3 0,0-1 1 0,0-4 0 15,-9-4 20-15,9-2 4 0,0 0 0 0,-3-8 1 16,-3-5-1-16,0-8 0 0,-3-3 0 0,3-2 0 16,3-9-47-16,-6-2-9 0,-5-2 0 0,2-1 0 15,9-5-24-15,-6-3 0 0,-9 3 0 0,3-10 0 16,-3-3 8-16,6 2 1 0,0-2 1 0,-6 5 0 15,1-3 14-15,5 1-11 0,6-1 11 0,0-2-10 16,-3 2 10-16,3-2 0 0,9 5 0 0,6-2 8 16,0 2 2-16,0 5 1 0,0-2 0 0,5 2 0 15,13-5 18-15,0 8 4 0,-6 0 1 0,6 6 0 16,2-1-14-16,1 8-4 0,-6 6 0 0,3-1 0 16,-3 1-1-16,-1 7-1 0,7 1 0 0,-6 5 0 0,-6-1-14 15,3 6 11-15,5 3-11 0,-5-3 10 0,-6 8-10 16,-3 0 0-16,-3 0 0 0,3 8 0 0,0-3 0 0,-6 9 0 15,-15-1 0-15,3 5 0 0,0 4-20 0,-9-1 3 16,-9 5 1-16,-5 11 0 16,-1-5-10-16,-3 8-2 0,-3-1 0 0,-8-4 0 15,-10 7-12-15,0-7-2 0,4 2-1 0,-1 2 0 16,-5-4-17-16,5 2-3 0,6 2-1 0,-2 1 0 16,2-8-85-16,4 2-18 0,-1-2-3 0</inkml:trace>
  <inkml:trace contextRef="#ctx0" brushRef="#br0" timeOffset="4587.529">8220 781 1335 0,'-3'0'29'0,"-9"2"7"0,-6 3 0 0,1 1 2 0,8 2-30 0,-3-3-8 0,-9 8 0 0,0-5 0 15,0 11 86-15,9-6 16 0,0 5 3 0,-2-2 1 16,-4 8 10-16,3 5 3 0,9 8 0 0,-3-5 0 16,0 8-31-16,0 5-7 0,0-6-1 0,0 9 0 15,6 2-48-15,-3 3-9 0,-3 5-3 0,0 1 0 16,9 7-20-16,-3 0 0 0,-6-3 0 0,4 9 0 15,2-3 0-15,0 2 0 0,0-2 0 0,3-3-8 16,-3-8 8-16,6-2 0 0,8-6-9 0,1-2 9 16,0-6 0-16,3 0 0 0,12-5 0 0,3-5 0 15,0-5 0-15,8-6 0 0,1-3 0 0,6-5 0 16,5-7-57-16,1-6-4 16,-1-13-1-16,7-3-634 0,5 0-128 0</inkml:trace>
  <inkml:trace contextRef="#ctx0" brushRef="#br0" timeOffset="4937.611">9771 762 2602 0,'42'8'57'0,"-19"3"12"0,10-4 3 0,9 1 1 0,0 3-58 0,5 2-15 0,-2 3 0 0,-4 3 0 15,-2 4 31-15,0 4 3 0,-6-1 1 0,-4 9 0 16,-2 10-26-16,-6 0-9 0,-6 8 0 0,-9 5 9 31,-3 0-36-31,-9 13-7 0,-9 4-2 0,-6 7 0 16,-9 0 2-16,-11 13 0 0,-7-3 0 0,-11 6 0 0,-10 0-12 15,-5 5-2-15,-4-2-1 0,-8 2-1008 0</inkml:trace>
  <inkml:trace contextRef="#ctx0" brushRef="#br0" timeOffset="20405.924">12962 1336 1832 0,'0'0'40'0,"0"0"9"0,0 0 2 0,0 0 0 0,0 0-41 0,0 5-10 0,0 3 0 0,0 0 0 0,0 0 52 0,0 3 8 16,0-6 1-16,0 8 1 0,0-5-26 0,-3 6-4 16,3-1-2-16,-3 5 0 0,0-2-5 0,0 8-1 15,0-6 0-15,0 4 0 0,-3 4-24 0,0 6 0 16,3 0-12-16,-6-3 12 0,3 8-9 0,-3 2 9 15,3 6 0-15,0 0 0 0,-3 8-9 0,3-2 9 16,1 4 0-16,-1-2-9 0,3 3 9 0,0-1 16 16,0 1-4-16,0-1-1 0,3 1-11 15,3-3 0-15,-3-6 0 0,3-4 8 0,0-4-8 0,3-4 0 16,-3-3 0-16,2-11 0 0,1 3 33 0,0-6 2 16,0-5 0-16,-3-2 0 0,0-1-17 0,-3-10-3 15,0 0-1-15,0 0 0 0,0 0-4 0,3-10-1 0,0-3 0 16,-3-3 0-16,3-5-18 0,-6-3-4 0,3-8-1 15,-3-2 0 1,0-11-20-16,0 5-4 0,-3-2-1 0,0 2 0 16,-3 0 3-16,1 6 0 0,-1-6 0 0,0 1 0 0,0-1 14 0,3 3 3 0,-3-3 1 0,3 0 0 15,3-5 18-15,0-2 14 0,6 4-2 0,0-1-1 16,6 1 13-16,0-2 2 0,0 0 1 0,3-8 0 16,0 0 9-16,2 3 1 0,1 2 1 0,0 6 0 15,0 0 8-15,0 2 2 0,0 3 0 0,0 3 0 16,0 2-18-16,-4 5-3 0,1 1-1 0,0 0 0 15,3 7-1-15,-3 6 0 0,0-6 0 0,-3 6 0 16,3 0-37-16,0 0-8 0,0-1-2 0,3 6 0 16,2-5-10-1,4 8-3-15,0 0 0 0,0 10 0 16,3 0-6-16,0 3-2 0,-4-3 0 0,1 9 0 0,-3-1 16 0,3 0 3 0,-3 6 1 0,-3 2 0 16,-3 0 11-16,-1 3 3 0,-2 5 0 0,-3 0 0 0,-9 5 9 15,0-2 0-15,-3 3 8 0,0 4-8 0,-8 6 0 0,-1 0-15 16,-3-5 3-16,-6 5 0 0,-3-5 12 0,-6 5 0 15,-2-6 0-15,-7 1 0 0,-3-3 0 0,1 3-17 16,-4-1 3-16,-2-4 1 16,5 2-129-16,-3-8-26 0,-2-5-4 0,2-1-617 15</inkml:trace>
  <inkml:trace contextRef="#ctx0" brushRef="#br0" timeOffset="20936.628">14432 900 1242 0,'0'0'27'0,"3"-8"5"0,0 2 2 0,-3-2 2 0,-3-5-36 0,0 3 0 0,-3-4 0 0,0 6 0 0,0-5 0 0,-6 8 0 16,4-3 0-16,-4-3 0 0,-3 3 0 0,0 8 0 15,0 0 0-15,-3 0 0 0,3 0 28 0,0 6 6 16,-3 2 1-16,-2 0 0 0,5 2 53 16,-3 3 10-16,-3 1 2 0,3 4 1 0,0 3 7 0,-2-2 0 15,-7 7 1-15,6 6 0 0,-3 2-42 0,0 1-9 16,-3 7-2-16,-2-2 0 0,-1 2-28 0,0 3-5 16,0 5-2-16,-2 3 0 0,-1 6-9 0,3-1-1 15,-3 3-1-15,1 2 0 0,-4-2 2 0,6 3 1 0,3 2 0 16,7 0 0-16,2 0-13 0,6-5 9 15,3 0-9-15,6-8 8 0,6 0-8 0,3-3 12 0,3-5-12 16,9-6 12-16,5-7-12 0,7-3-12 0,3-2 2 0,6-3 1 16,-1-11-11-16,10-5-3 0,3-8 0 0,2-8 0 31,7-3-87-31,-1-10-18 0,4-5-3 0</inkml:trace>
  <inkml:trace contextRef="#ctx0" brushRef="#br0" timeOffset="21561.626">14504 1416 1769 0,'0'0'50'0,"0"0"11"0,0 0-49 0,3 5-12 0,0-5 0 0,-3 0 0 16,0 0 73-16,9 0 12 0,-9 0 3 0,11 2 0 16,1-2-60-16,0 6-11 0,3-6-2 0,0 0-1 15,6 0-14-15,0 0 0 0,3 0 8 0,2-6-8 16,1 6 28-16,3 0 4 0,3 0 0 0,2 6 0 16,1-6 6-16,0 5 2 0,-3 0 0 0,-1 3 0 0,1 6-17 0,-6-1-3 15,0 0-1-15,-4 5 0 0,-5-2-11 16,-3 8-8-16,-6-5 9 0,0 7-9 15,-6 1 8-15,-6-1-8 0,-9 6 0 0,-3-3 0 0,-6 8 0 0,-5-3 0 16,-7 9 0-16,-3-4 0 0,-3 4-14 16,-2-1-2-16,2-2-1 0,-3-1 0 15,4-9-29-15,2-1-6 0,-3-8 0 0,7-3-1 16,2-2-35-16,3-5-8 0,0-6 0 0,6-2-490 16,3-3-98-16</inkml:trace>
  <inkml:trace contextRef="#ctx0" brushRef="#br0" timeOffset="21860.648">15295 1029 1422 0,'-11'13'31'0,"2"-7"6"0,0 4 2 0,-3 6 1 0,0-8-32 0,0 11-8 0,-3-6 0 0,0 3 0 16,-3 8 33-16,3-6 5 0,1 3 1 0,-1 6 0 15,3-3 20-15,0 2 4 0,0 8 1 0,3-2 0 16,3 0 21-16,0 8 5 0,3-1 1 0,3 6 0 16,0-5-12-16,0 0-3 0,3-1 0 0,3 1 0 15,-6 0-37-15,6-3-8 0,0-6-2 0,-3 9 0 16,6 0-16-16,-3 0-3 0,3-9-1 0,-3 1 0 16,3-3-9-16,0-5 0 0,2-6 0 0,-2-4-11 15,6-1-21-15,0-2-5 16,3-9-1-16,6-2 0 0,0-5-27 0,5-6-6 15,7-5-1-15,0-5-913 0</inkml:trace>
  <inkml:trace contextRef="#ctx0" brushRef="#br0" timeOffset="22181.308">15977 1532 2646 0,'0'0'58'0,"0"0"12"0,0 0 2 0,0 0 3 0,0 0-60 0,0 0-15 0,0 0 0 0,0 0 0 15,0 0 54-15,0 5 8 0,0 6 2 0,0-1 0 16,-3-2-36-16,0 3-8 0,0 2 0 0,-6 8-1 16,0-7-40-1,-3 4-8-15,0 9-2 0,-2-1 0 0,-1-2-75 16,-3 2-15-16,3 9-3 0,0-4-640 0,0 1-128 0</inkml:trace>
  <inkml:trace contextRef="#ctx0" brushRef="#br0" timeOffset="22413.033">16322 1709 2361 0,'0'0'52'0,"0"0"10"0,6 6 2 0,3-4 4 0,3 1-55 0,-3 5-13 0,0-8 0 0,-9 0 0 16,15 0 55-16,-6 0 8 0,0-6 1 0,0 4 1 16,3-1-46-16,2-5-10 0,-2 0-1 0,6-5-781 15,0 0-156-15</inkml:trace>
  <inkml:trace contextRef="#ctx0" brushRef="#br0" timeOffset="22580.763">17174 1643 2202 0,'32'8'62'0,"-20"-3"14"0,3 1-60 0,0-4-16 0,6 4 0 0,0-6 0 16,8 5 56-16,-5-10 9 0,-6 5 2 0,6-6 0 16,3 1-93-16,0-3-18 0,-7 0-4 0,4-5-955 15</inkml:trace>
  <inkml:trace contextRef="#ctx0" brushRef="#br0" timeOffset="22737.282">18064 1381 2203 0,'0'0'48'0,"0"0"11"0,0 0 1 0,6 3 2 0,0 2-50 0,-6-5-12 16,5 8 0-16,-2-3 0 0,-3-5 59 0,0 0 9 15,0 8 1-15,-3-2 1 0,1-1-53 0,2-5-17 16,0 0 10-16,0 8-738 0,0-8-148 15</inkml:trace>
  <inkml:trace contextRef="#ctx0" brushRef="#br0" timeOffset="23044.55">18382 881 2286 0,'0'0'50'0,"15"5"10"0,3 1 3 0,9 7 1 0,2-5-51 0,7 5-13 0,0-5 0 0,6 11 0 16,-4-9 54-16,1 11 8 0,-3 0 2 0,-1 3 0 15,-2 3-36-15,0-1-6 0,-6 1-2 0,-4-1 0 16,-5-2-20-16,-3 5 0 0,0 3 0 0,-9-1-12 0,-3 1 12 0,-3 3-10 15,-6 2 10-15,-3 2-10 16,-3 6 10-16,-6 3 0 0,0-3 0 0,-5 0 0 0,-4-5-10 16,0-1 0-16,-6-7 0 0,4 0 0 15,-4-3-94-15,0-3-20 0,0-2-3 0,7-11-863 16</inkml:trace>
  <inkml:trace contextRef="#ctx0" brushRef="#br0" timeOffset="23322.388">19537 624 2278 0,'-18'8'50'0,"12"-2"10"0,-3 2 3 0,-6 5 1 0,1 0-51 0,-7 6-13 0,-3-1 0 0,-3 3 0 16,-3 11 27-16,-8 8 2 0,-4 5 1 0,3 0 0 15,1 8-18-15,2-1-3 0,0 7-1 0,3-6 0 16,4 5 0-16,5 0 0 0,6-5 0 0,3 5 0 15,9 0-8-15,0-2 0 16,12-1 0-16,3-2 0 0,9 0 0 0,0-13 0 0,6 0 8 0,2-1-8 16,7-2 19-16,3-5-2 0,0-5 0 0,2-1 0 15,4 1-17-15,3-14-9 0,2-5 1 0,7-3-733 16,-1-13-147-16</inkml:trace>
  <inkml:trace contextRef="#ctx0" brushRef="#br0" timeOffset="23859.321">19757 1691 2487 0,'21'5'55'0,"-9"0"11"0,9-5 2 16,6 0 2-16,2 3-56 0,4 2-14 0,0-5 0 0,0 0 0 0,-4 0 54 0,7 0 8 16,-6 0 2-16,0 0 0 0,-1 0-43 0,-2 0-8 15,-3 0-1-15,-3-5-1 16,-3 5-96-16,0 0-19 0,-4 0-4 0,1-3-644 15,-6 3-128-15</inkml:trace>
  <inkml:trace contextRef="#ctx0" brushRef="#br0" timeOffset="24072.72">19698 1794 2415 0,'-3'13'53'0,"3"-2"11"0,0-3 3 0,0 0 1 0,0 2-55 0,3 3-13 0,3 1 0 0,0 7 0 16,0-8 44-16,0 8 7 0,0-2 1 0,-1-1 0 15,1 1-7-15,0-3-1 0,-3-1 0 0,3 7 0 16,0-9-44-16,0 0 0 0,-3 0-10 0,3 1-804 16,0-4-161-16</inkml:trace>
  <inkml:trace contextRef="#ctx0" brushRef="#br0" timeOffset="24458.264">20308 553 1105 0,'3'21'24'0,"0"-10"4"0,0 2 2 0,3 3 2 0,3 8-32 0,0-3 0 0,6-3 0 0,-1 4 0 15,7 1 160-15,3 4 24 0,3-1 6 0,12 6 1 16,-1 2-40-16,1-2-8 0,0 0-2 0,-1 2 0 15,-2 3-45-15,0-2-10 0,0 4-2 0,-4 1 0 16,-5-3-43-16,3 3-9 0,-6 0-1 0,-1-3-1 16,-8 10-22-16,-3-2-8 0,-3 8 0 0,-9 0 0 31,-3 10-21-31,-15-4-11 0,-5-1-1 0,-7 8-1 0,-3 3 18 0,-6 2 3 0,-5-2 1 16,-7-3 0-16,0-5-4 0,-5-5 0 0,-4-3 0 0,-5-6-1102 15</inkml:trace>
  <inkml:trace contextRef="#ctx0" brushRef="#br0" timeOffset="24989.7">19576 1622 2487 0,'0'0'55'0,"0"0"11"0,0 0 2 0,0 0 2 0,0 0-56 0,0 0-14 0,0 0 0 0,0 0 0 16,0 0 42-16,0 0 6 0,0 0 0 0,0 0 1 15,0 0-33-15,0 0-6 0,0 0-2 0,6 0 0 16,-6 0-16-16,6 3-4 0,3 2-1 0,2-5 0 16,-2 0-11-16,6 0-1 0,0 0-1 15,0 0 0-15,3 0 10 0,6-5 3 0,0 2 0 0,2-2 0 0,4 5 13 0,6-6 0 16,0-2 0-16,2 3 0 0,7-3 12 16,0 3 0-16,-1-3-1 0,-5 3 0 15,0-3-11-15,-1 5 0 0,-5-5 0 0,0 0-760 16,-3 0-145-16</inkml:trace>
  <inkml:trace contextRef="#ctx0" brushRef="#br0" timeOffset="26190.788">19314 1643 2062 0,'12'-5'45'0,"-6"2"10"0,6-2 1 0,2-3 3 0,1 3-47 0,3-1-12 0,3-7 0 0,0 5 0 15,-3-5 86-15,0 8 15 0,-1-3 3 0,1 2 1 16,-3-2-58-16,0 3-12 0,-6 5-3 0,0-8 0 15,-9 8-32-15,6 0 0 0,-6 0 0 0,0 0 0 16,0 0-18-16,0 0 2 0,-6 8 1 0,0-3 0 16,0 6-15-16,3 0-3 15,0-3-1-15,0 2 0 0,3-2 26 0,0-3 8 0,3 9 0 0,-3-9 0 16,3 3 17-16,6-3 11 0,-3 3 1 0,3-3 1 16,3 3 14-16,0-2 4 0,-3 2 0 0,2-3 0 15,1-3-11-15,3 4-1 0,3-1-1 0,-3-5 0 16,0 0-5-16,-3 3-1 0,3-6 0 0,-3 6 0 0,0 2-18 0,-1-5-11 15,-2 0 12-15,0 0-12 0,-9 0 0 16,9 5-11-16,-9-5 0 0,0 0 0 16,0 0-37-16,0 0-7 0,0 0-1 0,0 0-1 15,-3 8-17-15,0-2-3 0,0 7-1 0,-3-11 0 16,0 4 34-16,0-1 6 0,0 0 2 0,1 3 0 0,-1-8 22 0,0 3 5 16,0-1 1-16,6-2 0 0,0 0 8 0,-6 0 16 15,0 3-4-15,6-3-1 0,0 0-11 0,0 0 0 0,-3-3 9 16,-6 3-9-16,6-5 20 0,-3 5 0 0,0-8 0 15,0 6 0-15,-3-1-11 0,3-2-9 0,0 2 12 0,-3-2-12 16,0-1 12-16,-3 4-4 0,0-3 0 0,1-1-8 16,-1 1 26-16,0 2-2 0,-3-7 0 0,0 7 0 15,-6-2 1-15,3-3 0 0,3-3 0 16,1 3 0-16,-4 0-11 0,3 3-2 0,0-6-1 0,3 4 0 16,-3-1-11-16,0-6 0 0,3 9 0 0,3-3 0 15,-2-5 0-15,2 8 0 0,-3-6-11 0,3 0 11 16,3 6 0-16,-3-3 0 0,3 3 0 0,0-6 0 15,-3 3 0-15,3-5 0 0,0 5 0 0,-3 3 0 16,3 0 0-16,0 2 0 0,0-2 0 0,0 5 0 16,-3 0 0-16,3 0-8 0,-2 0 8 0,-1 0 0 15,3 0-13-15,-3 5 2 0,3-5 1 0,0 3 0 16,0 2 10-16,0 0 0 0,3 3 0 0,0-8 0 16,0 5-14-16,3-5 2 0,0 0 1 0,3 0 0 0,3 0 11 15,3 0 0-15,3-5 0 0,3 0 0 0,3 2 0 16,2-7 0-16,1 2 0 0,6 0 0 0,3 3 0 0,2-9 0 15,7 4-9-15,3-4 9 0,0 1 0 0,-1-3 13 16,1 3-1-16,0-3-1 0,-4 3-11 0,1 0 8 16,0-3-8-16,-4 3 8 0,1-1-8 15,-3 1 0-15,0 0 0 0,-4 0-749 16,1 0-150-16</inkml:trace>
  <inkml:trace contextRef="#ctx0" brushRef="#br0" timeOffset="69730.847">12489 2754 2956 0,'8'8'0'0,"7"3"0"0,6 2-13 0,0 6-3 0,3-6 0 0,6 0 0 15,5 0-6-15,-2 1-2 0,6-7 0 0,-4 4 0 16,7 2 16-16,0-10 8 0,2 0-10 0,1-3 10 15,0 0 0-15,8-6 0 0,13-2 0 0,-1 0 10 16,1-5-10-16,2-3 8 0,4 3-8 0,5-5 8 16,0 2-8-16,4 0 0 0,-1-3 0 0,1 6 0 15,8-3 0-15,0 3 12 0,0 0-12 0,4 5 12 16,-4-3 2-16,6 3 1 0,4 0 0 0,-4 3 0 16,-3 2 1-16,6 1 1 0,3 2 0 0,1-6 0 15,-7 4-1-15,9 2-1 0,3-3 0 0,3 3 0 16,-5-3-5-16,2-2-1 0,-3 3 0 0,3-4 0 15,3 6 5-15,3-8 1 0,0 3 0 0,1 0 0 16,-4-3-5-16,3 3-1 0,3-3 0 0,0 2 0 16,3-4 0-16,-6 4 0 0,3-2 0 0,3 6 0 15,0-6 10-15,-3 5 1 0,-2 1 1 0,-4-4 0 16,-3 4-21-16,3 2 0 0,0-3 0 0,-3 0 0 0,0 3 0 16,-2-5 0-16,2 2 0 0,-3 3 0 0,0 0 0 15,-3 0 0-15,0 0 0 0,-2 0 0 0,2 3 0 0,-3 2 0 16,-6-5 0-16,-2 6-8 0,-1 2 8 0,-3-3-13 15,1 3 5-15,-7 2 8 0,-3 1 0 0,-2 0 10 16,2 2 1-16,1-5 0 0,-1 2-11 0,-3-2 0 16,-5 5 0-16,-4-5-11 0,1 3 28 0,-1 0 6 15,-2-1 1-15,-4 1 0 0,-2-3 0 0,-4 5 0 16,-5-8 0-16,0 6 0 0,-7-1-4 0,1-2-1 16,0 3 0-16,-7-1 0 0,-2-2-5 0,0 0-1 15,-6-2 0-15,-3 2 0 0,-1-3-2 0,-2 3-1 16,-3-6 0-16,-3 4 0 0,0-6-10 0,-3 5 8 0,0-5-8 15,-3 0 8-15,0 0-8 0,-4 0 0 0,1 0 0 16,-6 0 8-16,6-5-8 0,-6 5 0 0,6-3-12 0,-6 3 12 16,0 0-14-16,0 0 5 0,0 0 1 0,6-5 0 15,-6 5 0-15,3-5 0 0,0-1 0 0,0 4 0 32,-3 2-20-32,0-8-3 0,0 2-1 0,3-2 0 15,-3 0-50-15,-3 3-10 0,0-3-3 0,3 0-762 0,-3-8-153 0</inkml:trace>
  <inkml:trace contextRef="#ctx0" brushRef="#br0" timeOffset="71043.801">6788 606 2288 0,'-9'13'65'0,"7"-5"14"0,2 3-63 0,-3 2-16 0,0 0 0 0,-3 0 0 15,0 6 65-15,3-3 11 0,-3 2 1 0,0 9 1 16,0-1-65-16,0 1-13 0,3 4 0 0,0-4 0 16,-6 5 0-16,3 7 8 0,3-2 0 0,-3 3 0 15,-3 5-8-15,0 8 0 0,0 0 9 0,0 0-9 16,-3 0 10-16,-2 10-2 0,2 3-8 0,-3 6 12 0,-3-1-12 16,0 3 8-16,0 3-8 0,-3 0 0 0,1 5 0 15,-1 2 0-15,0-2 0 0,-3-2 0 16,3-3 0-16,3 2 0 0,1-5 0 0,-1-5 0 0,0-8 0 15,3-11 0-15,6-5-9 0,0-5 9 16,0-14-38-16,3-5-2 0,3-2 0 16,6-14 0-16,-3-5-143 0,9-13-29 0,0-14-5 15</inkml:trace>
  <inkml:trace contextRef="#ctx0" brushRef="#br0" timeOffset="71908.586">6467 572 2397 0,'0'0'52'0,"0"0"12"0,0 0 1 0,0 0 3 0,0 0-54 0,0 0-14 0,0 0 0 0,0 0 0 16,6 0 10-16,6 7-1 0,0-1 0 0,0-4 0 15,3 4-9-15,5-1 8 0,1 3-8 0,6-3 8 16,3 3-8-16,-3 0 0 0,2 3 0 0,7 2 8 15,3 0-8-15,2 0 0 0,4-7 0 0,3 7 0 16,-4-5 0-16,28-3 0 0,2 3 0 0,1-8 0 16,-4 0 0-16,3 0 0 0,4 0 0 0,5-8 0 15,6-5 13-15,-23 2 1 16,5 3 0-16,4-10 0 0,2 5 22 0,4-1 4 0,5-7 0 0,0 8 1 16,3-6-13-16,39 1-2 0,-11-3-1 0,-7 2 0 15,-9-2-16-15,0 8-9 0,-6-6 10 0,1 6-10 16,-4-5 0-16,-6 4 0 0,-5 1 0 0,-4 5 0 15,3-5-29-15,-5 8-3 0,2-3 0 16,-5 2 0-16,-7 1-13 0,-2 5-3 0,-1 0-1 0,1 0 0 16,-4 0 21-16,-2 0 4 0,-4 0 0 0,-2 0 1 0,-4 5 23 0,1-5 0 15,-6 0 12-15,-1 0-4 0,4 6 23 0,-6-4 4 16,-4-2 1-16,4 0 0 0,0 6-6 0,-3-6-1 16,-7 5 0-16,1-2 0 0,-3 7-15 0,-3-2-3 15,-3-3-1-15,-1 3 0 0,-5 6-10 0,0-6 8 16,-3 7-8-16,-3 1 8 0,0-5-8 0,-3 2 0 15,0 8 0-15,0-2-11 0,-3 2 11 0,0-3-8 16,0 4 8-16,-3 4-8 0,3 1 8 0,-3 2 0 0,3-3 0 16,-3 1 0-16,3 4 0 0,0 9 0 0,-3 0 0 15,3-1-8-15,-3 1 8 0,0 5 0 0,0 3 0 16,0 2 0-16,0-2 0 0,0 2 0 0,-3 3 0 0,6-3 0 16,-3-2 0-16,0 5 8 0,0 5-8 0,0-8 8 15,0 8 0-15,-3-5 0 0,3 3 0 0,-3-1 0 16,3-2 3-16,-3 5 1 0,3-5 0 0,-3 6 0 15,0-7-12-15,0-7 10 0,-3 3-10 0,3-6 10 16,-3-2-10-16,3 0 10 0,-3-1-10 0,0-12 10 16,0 5 11-16,0-6 3 0,0-7 0 0,0 2 0 15,-3-8 16-15,3 0 3 0,-3-5 1 0,0-3 0 16,-2 1-15-16,-4-6-2 0,0-8-1 0,-3 3 0 16,0-14-18-16,-3 6-8 0,-6 0 8 0,1-9-8 15,-4 4 0-15,0-1-20 0,-3-7 3 0,-2 5 1 0,-1 2-2 16,-3-2 0-16,-2-3 0 0,-1 3 0 15,-9 3 18-15,-5-6-12 0,-4 3 12 0,1-1-10 0,-4 7 10 16,-2-1 0-16,-4-6 0 0,-2 4 0 0,-4-1 0 16,-5-2 0-16,0 8 0 0,-7 2 8 0,-2 4 0 0,-3-1 1 15,-4 8 0-15,1-3 0 0,-3 0 7 0,-3 3 2 16,-3 0 0-16,-1 8 0 0,7 0-6 0,-9 3 0 16,-9 2-1-16,3 0 0 0,6 0-11 0,-6 1 0 15,-1-4-12-15,1 3 12 0,0-2-24 0,3 2 2 16,3 3 1-16,0-8 0 15,6-3-14-15,-1 3-2 0,1-2-1 0,6-4 0 16,6 4-5-16,5-6-1 0,4 0 0 0,0 0-788 16,-1 0-157-16</inkml:trace>
  <inkml:trace contextRef="#ctx0" brushRef="#br0" timeOffset="77958.739">1740 10946 2041 0,'-9'0'44'0,"9"0"10"0,0 0 2 0,0 0 2 0,0 0-46 16,-3 2-12-16,0-2 0 0,3 0 0 0,0 0 56 0,-3 3 10 15,3-3 2-15,0 0 0 0,3 5-59 0,3 3-9 16,0 0 0-16,3 0-10 0,3 0-6 0,-3 0-2 16,6 3 0-16,0-1 0 15,6-4-10-15,2 1-3 0,-2-1 0 0,6-4 0 0,3 1 15 0,0-3 2 16,5-3 1-16,1 1 0 0,6-4 13 0,8-1 0 15,-5-1 0-15,5-3 0 0,1 3 20 0,0-2 1 16,5-1 0-16,-2 3 0 0,2-3 16 0,4 6 3 16,2-3 1-16,-2 3 0 0,2 5-6 0,-5 0-2 0,0 0 0 15,8 0 0-15,1 3-6 0,2-1-2 0,-3 3 0 16,4-2 0-16,-1 2-25 0,1-5-20 0,2 3 3 16,1 0 1-16,-1-3 16 0,1 0 0 0,-1 0 0 0,3 0 0 15,1 0 0-15,-1 0-8 0,4 0 8 0,-1 2 0 16,-3 1 0-16,1 0 0 0,5-3 0 0,1 2 0 15,2-2 0-15,0 3 0 0,1 0 0 0,-1-3 9 16,6 0 11-16,-2 2 1 0,-1-2 1 0,-3 3 0 16,7-3-14-16,-4 3-8 0,0-1 10 0,1 1-10 15,-4 2 8-15,0 3-8 0,1 0 0 0,-1 3 0 16,0-1 0-16,-5 1 0 0,-1-1 0 0,-3 1 0 16,7-1 0-16,-4-2 8 0,-2 0-8 0,-4 0 0 15,1-2 0-15,-4-4 0 0,0 4 0 0,7-4 0 16,-1 3 0-16,-2-5 0 0,-7 3 0 0,1 0 0 15,-1-1 0-15,4 1 0 0,-1 0 0 0,-5 2 0 0,-10-2 18 16,1 2 4-16,-1-2 1 0,1 2 0 0,-9 3 2 16,-4 0 1-16,1 0 0 0,0 0 0 15,2 2-11-15,-5-2-3 0,-9 0 0 0,2-3 0 0,1 1-20 0,-6-1-5 16,-6-2-1-16,0-3 0 16,-1-3-144-16,-2-5-29 15,-3-3-5-15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1T21:06:24.712"/>
    </inkml:context>
    <inkml:brush xml:id="br0">
      <inkml:brushProperty name="width" value="0.05292" units="cm"/>
      <inkml:brushProperty name="height" value="0.05292" units="cm"/>
      <inkml:brushProperty name="color" value="#FF0000"/>
    </inkml:brush>
  </inkml:definitions>
  <inkml:trace contextRef="#ctx0" brushRef="#br0">8003 1193 1885 0,'0'0'53'0,"0"0"12"0,12 6-52 0,-3-6-13 0,-9 0 0 0,0 0 0 15,9 0 55-15,-9 0 8 0,0 0 1 0,0 0 1 0,6 8-6 16,3-8-2-16,-9 0 0 0,0 7 0 0,0 4-18 0,0-3-4 16,5-3-1-16,-2 1 0 0,-9 7 2 0,4 0 0 15,7 8 0-15,-5-2 0 0,-8 7-11 0,2 3-1 16,9 14-1-16,-6-1 0 0,-3 13-23 0,-6 4 0 16,-3 7 0-16,6 5 0 0,0 9 20 0,0-4-1 15,-12 9 0-15,9 0 0 0,0-6-8 0,0 0-2 16,-5 6 0-16,-1-8 0 0,6 2 11 0,0-13 1 15,3-2 1-15,-3-6 0 0,-3-2-7 0,3-6-2 16,6-5 0-16,0-5 0 0,0-6-25 0,3-5-4 16,1-5-2-16,-1-6 0 15,3 1-39-15,-3-6-8 0,0-8-2 0,0 1-709 16,3-6-141-16</inkml:trace>
  <inkml:trace contextRef="#ctx0" brushRef="#br0" timeOffset="1711.713">8170 1310 1213 0,'0'0'26'0,"0"0"6"0,0 0 0 0,0 0 4 0,0 0-36 0,0 0 0 16,0 0 0-16,0 0 0 0,-6 0 32 0,6 0-1 16,0 0 0-16,0 0 0 0,-9-6 13 0,9 6 4 15,0 0 0-15,0 0 0 0,-6 0-8 0,6 0 0 16,0 0-1-16,0 0 0 0,0 0 4 0,0 0 1 15,0 0 0-15,12 0 0 0,0 0-11 0,-1 0-1 16,-5 0-1-16,6 0 0 0,6-8-1 0,3 8 0 16,0-5 0-16,6-3 0 0,-4 3-16 0,10-3-3 15,3 3-1-15,3-9 0 0,5 4-10 0,1 2 0 16,2 0 0-16,1-3 0 0,3 4 0 0,-1-1 0 16,4-3 0-16,2 3 0 0,4 0 0 0,2-2 0 0,1 4 0 15,0 4 0-15,-1-6 15 0,4 2-3 0,-4 1 0 16,6-3 0-16,4 8 24 0,-1 0 4 0,1 0 0 0,-1 0 1 15,4-5 4-15,2 0 1 0,3 2 0 0,1-2 0 16,-1-3-22-16,3-6-4 0,1 9 0 0,2-3-1 16,0-2-7-16,4 2-2 0,-4 0 0 0,3 2 0 15,4-7-10-15,-4 8 12 0,-3-3-12 0,-2 3 12 16,-1 5-12-16,0-6 0 0,4 4 0 0,-7 2 0 16,0 2 0-16,-5 4 0 0,-1-6 0 0,4 5 0 15,-1 3 0-15,-3-8 8 0,-2 5-8 0,-1-2 0 16,1 7 0-16,-1-7 0 0,4 2 0 0,-4 1 0 15,0-1 0-15,1 3 0 0,-4-3 8 0,4 3-8 16,2-3 0-16,1-2 0 0,-1 2 0 0,0-5 0 16,-2-5 0-16,-4 2 0 0,7-2 0 0,-1 5 0 0,-2-8 0 15,-1 3 0-15,-6 0 0 0,7 2 0 0,-1 0 0 16,-2 1 0-16,-4 2 0 0,1-8 0 0,-1 5 0 16,-5 0 0-16,2 3 0 0,1 0 0 0,-1-5 0 15,1 5 8-15,-4 0-8 0,1-5 0 0,-4 2 0 0,1 3 0 16,0 3 0-16,2-3 0 0,1 0 0 0,-1 0 0 15,-2-3 0-15,-1 3 0 0,-5 0 9 0,2 0-9 16,1 0 10-16,0 0-10 0,2 0 20 0,1 0-1 16,-4-5-1-16,1 5 0 0,-4-8-4 0,4 8-1 15,-3-5 0-15,-1-1 0 0,4 4-13 0,2-4 11 16,4-1-11-16,-7 1 10 0,1 1 0 0,0 2 0 16,-4-2 0-16,1 0 0 0,-4 2-10 0,4 3 0 15,3-5 0-15,-4 5 0 0,1-5 0 0,-4-1 0 0,-2 4 0 16,-3 2 0-16,-1-6 0 0,1 6 0 0,0 0-10 15,2 0 10-15,-2-5 0 0,3 2 0 0,-7 3 11 0,4 3-3 16,-3-3-8-16,0 0 12 0,-7 0-4 0,-2 0 0 16,3 0 9-16,0 0 3 0,2 0 0 0,-5 5 0 15,-6-5-5-15,3 0-1 0,11 0 0 0,-2 0 0 16,-9 0 6-16,3 0 0 0,2 0 1 0,1 0 0 16,0 0-21-16,0 0 0 0,-4-5-12 0,4 2 4 15,3 3 8-15,-3-5 8 0,-4 0-8 0,4 2 11 16,6-2-11-16,-4 5 0 0,-8-5 0 0,0 2-11 15,0 3 11-15,-3-5 0 0,2 5 0 0,-5 0 0 16,-6 0 0-16,3 0 0 0,0 0 8 0,-3 5-8 16,0-5 0-16,-3 0 9 0,-1 3-9 0,1 2 0 15,3-5 11-15,-3 0-11 0,-3 5 10 0,3-5-10 16,3 3 11-16,-3 2-11 0,-9 0 12 0,6-5-12 0,0 8 10 16,0-8-10-16,-4 6 8 0,1-4-8 0,-6-2 8 15,6 11-8-15,3-6 8 0,-6 3-8 0,-3-8 9 0,3 5-9 16,6 3 10-16,0 5-10 0,-3 1 8 0,0-6-8 15,6 2 0-15,0 6 0 0,0 3 0 0,-3-1 0 16,-3 1 0-16,3 2 0 0,5 3 0 0,1 2 0 16,-6 1 0-16,0-1 0 0,3 0-13 0,0 6 4 15,-3-3 1-15,0 0 0 0,-6 6 8 0,6-1 0 16,0 3 8-16,-3 3-8 0,-3-3 8 0,0 3-8 16,3-1 10-16,-3 1-10 0,-3 0 15 0,0-3-3 15,-3 0-1-15,0 5 0 0,3-2 2 0,0 5 1 0,-6-5 0 16,3-1 0-16,0-2 0 0,3 0 0 0,-3 0 0 15,3-5 0-15,0 0-4 0,0-3-1 0,3 0 0 16,-3 0 0-16,-3-5-9 0,3 0 0 0,6 5 9 0,0-11-9 16,-3 4 0-16,0-9 0 0,3 3 0 0,-1 0 0 15,1-1-8-15,0-4-4 0,-3 2 0 0,-3-10 0 16,6 7 1-16,-6-7 0 0,0-3 0 0,0 0 0 16,0 0 11-16,-6 3 0 0,0-1 0 0,-3-2 0 15,-2 0 0-15,-1 0 0 0,0 6-9 0,-6-6 9 16,-6-6 0-16,3 4 0 0,6 2 0 0,-5 0 8 15,-4 0-19-15,0-3-4 0,-6 3-1 0,3 3 0 16,4-3 16-16,-4 2-9 0,-6-2 9 0,3 6-8 16,0-6 8-16,-5 2-10 0,-10-2 10 0,0 3-10 15,-2 5 10-15,-1-3 0 0,-5-2 0 0,-1 2 0 16,-3 3 0-16,1 3 11 0,-1-6-11 0,-8 3 12 0,-7 0 0 16,1 2 0-16,6 1 0 0,-4 2 0 0,1-2-1 15,-7-1 0-15,-5 4 0 0,2-1 0 0,1 0 4 16,-3-2 1-16,-1-1 0 0,-2 3 0 0,0 1-3 0,-4-6 0 15,4 2 0-15,-6 3 0 0,-7-5-1 0,1 0-1 16,0 3 0-16,-6-3 0 0,-6 2-11 0,2 1 0 16,1 0 0-16,-6-3 0 0,-9-3-10 0,0 5 10 15,-3 1 0-15,-3 0-9 0,-6-6 9 0,0 3-12 16,0 5 12-16,-3-5-12 0,3 5 12 0,-3 0 0 16,0-5-9-16,0 3 9 0,0-3 0 0,0 2 0 15,-3-7 0-15,3 2 0 0,6 1 8 0,-2-6-8 16,-1 0 12-16,-3 0-4 0,-3-6-8 0,6 4 8 0,0 2-8 15,-3-3 8-15,-3 0-8 0,0-4 0 0,-3 1 0 16,3 6 0-16,-6 0 0 0,0 0-9 0,1-5 9 0,-1 2-10 16,6 3 10-16,-6 0 0 0,0 0-9 0,3 3 9 15,3-3 0-15,3 5-9 0,3-5 9 0,3 6 0 16,3 1 0-16,0-4-8 0,6 0 8 0,3 5 0 16,0-6 0-16,9 1 0 0,0 5 0 0,8-3 0 15,4-2-8-15,12 2 8 0,-1-5-12 0,10 3 12 16,3-1-24-16,8 1 1 0,1-3 1 0,8-3 0 15,9 1-113 1,4-1-22-16,-7-7-5 0</inkml:trace>
  <inkml:trace contextRef="#ctx0" brushRef="#br0" timeOffset="10649.519">1559 6019 1526 0,'0'0'33'0,"0"0"7"0,9-5 2 0,-1 2 2 0,4-2-36 0,0 2-8 16,3 1 0-16,0-1 0 0,0 0 43 0,6 3 6 15,0-2 2-15,2 2 0 0,4 2-23 0,3-2-4 16,0 3 0-16,2-3-1 0,1-3-23 0,3 1-8 16,6-1 0-16,-4 1 0 0,4-1 8 0,3-2 0 15,2-3 0-15,4 2 0 0,-1 4 0 0,1-1 0 16,3-5 0-16,-1 0 8 0,1 0-8 0,2 0 0 15,1 0 0-15,2 3 0 0,4-3 0 0,-4-2 11 16,1 2-11-16,0 2 12 0,2-2-12 0,4 3 0 16,-1 0 0-16,3 2 0 0,-5 1 0 0,2-1 0 15,1 0 8-15,-1 3-8 0,1 0 12 0,2 0-2 16,1 0-1-16,-1 0 0 0,-2 0-9 0,-1-2 0 0,1-1 9 0,2 3-9 16,1-3 8-16,2 1-8 0,-2-1 10 15,2 3-10-15,-3-3 12 0,-2 1-3 0,2-1-1 0,1-2 0 16,-1 2 1-16,1 0 0 0,-1 3 0 0,1 0 0 15,-4-2-1-15,1 2-8 0,-4 0 12 0,-2-3-4 16,-1 3-8-16,-2 3 0 0,-1-3 0 0,-2 2 8 16,-3 1-8-16,2 0 0 0,1-1 0 0,-1 1 8 15,-5 0-8-15,2-1 0 0,-2 4 9 0,3-4-9 16,-1 1 14-16,-2-3-2 0,0 0 0 0,2 0 0 16,1 0 2-16,-4-3 0 0,1 1 0 0,0-1 0 15,-4-2-1-15,4-1 0 0,3 4 0 0,-7-6 0 16,4 3-1-16,-1 2 0 0,-5-5 0 0,3 3 0 15,-4-1 10-15,4 4 2 0,-3-4 0 0,-1 1 0 16,1 3-24-16,0-1 0 0,-4-2 0 0,-2 5-8 16,3-3 8-16,-6 3 8 0,-1 0-8 0,-2 0 11 0,-3 3-11 15,-3-3 0-15,-3 2 0 0,-1 4 0 16,1-1-39-16,-3 0-9 0,-6 0-3 16,0 3-901-16</inkml:trace>
  <inkml:trace contextRef="#ctx0" brushRef="#br0" timeOffset="13894.329">8601 5823 1177 0,'-9'-13'25'0,"9"13"6"0,0-5 1 0,0-3 2 0,0 3-34 0,0-6 0 0,0 1 0 0,0 2 0 16,3-3 39-16,0 0 1 0,0 4 0 0,0-1 0 16,0-3-16-16,0 3-4 0,0 0 0 0,0 3 0 15,3-3 23-15,-3 3 4 0,-3-1 1 0,0 6 0 16,0 0-36-16,0 0-12 0,0 0 9 0,0 0-9 16,12 3 0-16,-3 2 0 0,0 1 0 0,3 1 0 15,-3 1-11-15,5 3-7 0,-2 0-2 0,3-1 0 16,3 1-3-16,0-1-1 0,0 4 0 0,3-4 0 15,2 1 12-15,7-1 3 0,3 1 0 0,3-1 0 16,2-2 9-16,4-2 0 0,3 2 0 0,2-3-8 16,1 6 8-16,6-6 11 0,-1-3-3 0,7 1 0 15,2 2 16-15,1-5 4 0,5 0 0 0,-2 3 0 16,-1 0 8-16,4-3 3 0,-1-6 0 0,3 9 0 16,4 0-3-16,-1-3 0 0,-2-3 0 0,2 6 0 15,-2-3-6-15,2 2-2 0,6 1 0 0,-5 0 0 0,-1-3-10 16,1 2-2-16,-1 1-1 0,0 0 0 0,4-1 8 15,-1 1 1-15,-2-3 1 0,2 3 0 0,-3-3-25 0,4 2-16 16,-1-2 3-16,1 0 0 0,-4-2 13 0,3 2 13 16,1-3-2-16,2 3-1 0,1-3-10 0,2-2-9 15,-3 5 9-15,4-5-13 0,-1 2 13 0,0-2 0 16,-2 5 0-16,5-6 0 0,-6 4 0 0,4-1 0 16,2 0 0-16,-3 1 0 0,1-1 10 0,-4-2-2 15,0 2 0-15,4-2 0 0,-1 2-8 0,-6-2 0 16,-2 2-10-16,-1-2 10 0,4 2 0 0,2 1 8 15,-3-4 1-15,-2 4 0 0,-1-1 0 0,1 3 0 16,-4-2 0-16,1 2 0 0,2-6-9 0,-3 4 10 0,1-1-10 16,-1 0 10-16,4-2-10 0,-1 0 0 0,1-1 0 0,-1 1 8 15,-3 0-8-15,1 0 8 0,2-6-8 0,4 3 8 16,-1 0-8-16,0-2 0 0,-5 2 0 0,5 0 0 16,-2-3 8-16,2 3-8 0,3-2 0 0,-5-1 8 15,-1 0-8-15,1 3 0 0,-4-5 0 0,1 5 0 16,-1 3 0-16,0 0 0 0,-2-1 0 0,-1 1 8 15,-2 0-8-15,-1 2 0 0,7-2 0 0,-4 2 8 16,1 1 20-16,-1 2 3 0,-2-3 1 0,-1 3 0 16,-2-3-32-16,2 3 0 0,12 0 0 0,-5 0 0 15,-10 0 0-15,4-2 0 0,-4 2 0 0,7-3 0 16,5 3 0-16,-2 0 0 0,-10 0 0 0,4 3 0 16,-1-3 0-16,4 0 0 0,-7 0 0 0,1 0 0 15,2 2 0-15,-2 1 0 0,-1 2 0 0,4-2 0 16,-4 0 0-16,1-1 0 0,2 1 0 0,4 2 0 0,-1-2 0 15,1 2 0-15,-4-2 0 0,6 2 0 0,1-2-16 16,2-1 0-16,1 4 0 0,-1-4 0 0,-2 6 26 0,2-3 6 16,6-2 0-16,-2 0 1 0,2-1-17 0,-5 4 0 15,2-6 0-15,-3 2 0 0,4 1-12 0,2 0-4 16,-5-3 0-16,2 2 0 0,-6 1 16 0,4-3 0 16,2 0 0-16,4 3 0 0,-1-1 0 0,-3 1 10 15,-2-1-10-15,2-2 8 0,0 0-8 0,1 0 0 16,-1 3 0-16,1-3 0 0,-7 0 8 0,6 0 4 15,1 0 0-15,2 0 0 0,-5 0-12 0,-1 3-14 0,-8-1 3 16,5 1 1-16,3-3 10 0,-2 0 0 0,-4 0 0 16,1 3 0-16,-4-3 0 0,-5 2 0 0,-4 1 0 15,4 0 0-15,-1-3 0 0,-5 2 0 0,0 1 0 16,-7 0-660-16,1 2-127 0</inkml:trace>
  <inkml:trace contextRef="#ctx0" brushRef="#br0" timeOffset="20223.008">2889 9176 1566 0,'-9'-6'34'0,"9"6"7"0,-3-2 2 0,3 2 1 0,0 0-35 0,0 0-9 0,0 0 0 0,0 0 0 15,0 0 60-15,0 0 9 0,0 0 3 0,0 0 0 16,3 8-64-16,3 5-8 0,-3 6-9 0,0 2 9 16,0 2 0-16,0 7 10 0,-3 4 1 0,3 6 0 15,-3 2-11-15,-3 6 0 0,3 2 9 0,0 3-9 16,0 2 0-16,-3 1 8 0,0-3-8 0,3 5 0 16,0-2 0-16,0-1 8 0,0-5-8 0,0-2 0 15,-3-6 0-15,3 1 9 0,3-9-9 0,0-2 0 16,-3-3 9-16,3-3-9 0,0-4 0 0,0-4 9 0,0-5-9 15,3 1 12-15,-3-6-12 0,3-1 12 16,0-1-51-16,0-6-9 16,0 0-3-16</inkml:trace>
  <inkml:trace contextRef="#ctx0" brushRef="#br0" timeOffset="21901.97">2972 9189 990 0,'0'0'21'0,"9"0"5"0,0-3 1 0,0 1 1 0,3 4-28 0,0-2 0 0,-3 0 0 0,3 3 0 0,-3-3 52 0,6 3 5 16,-3 2 1-16,5 0 0 0,-5 1-27 0,3-1-6 15,0-3-1-15,0 4 0 0,6-4-7 16,-3 4-1-16,3-6-1 0,-1 2 0 0,4 1 6 0,0-3 2 16,3 0 0-16,3-3 0 0,-1 1 2 0,1-4 1 15,6 4 0-15,3-4 0 0,-4 1-14 16,7 3-4-16,0-4 0 0,-1 6 0 0,1-2-8 0,3-1 8 16,-4 0-8-16,7 1 8 0,-3-1-8 0,2 3 8 15,1 0-8-15,2 0 8 0,1 0 0 0,3 0 0 16,-4 0 0-16,1 0 0 0,2 0-8 0,-2-3 0 15,0 3 0-15,2 0 0 0,4 0 8 0,-1 3 2 16,1-3 1-16,2-3 0 0,-2 3 5 0,2-2 0 16,4 2 1-16,-4-3 0 0,1 6 1 0,-3-6 0 15,2 3 0-15,1 0 0 0,-1-3-2 0,1 1 0 16,2-1 0-16,-2 0 0 0,-1 3-8 0,-2-2-8 0,2-1 12 16,1 1-12-16,2-4 12 0,1 4-12 0,-4-4 12 15,-2 4-12-15,2-1 8 0,-2 3-8 0,0-5 0 0,2 2 0 16,1 0 0-16,-1 1 10 0,4 2-10 0,-4-3 8 15,1 0-8-15,-1-2 0 0,4 0 0 0,-1-3 0 16,4 3 0-16,-1-1 0 0,-2 4 0 0,2-4 8 16,-2 1-8-16,2 0 0 0,1 0 0 0,-4-1 0 15,-2-2 0-15,-1 6 0 0,4 2 0 0,-4-3 0 16,-8-2 0-16,5-1 0 0,4 4 0 0,0 2 0 16,-1-3 0-16,-2 3 0 0,-4-2 0 0,4 2 0 15,-1 2 0-15,-2-2 0 0,-6-2 0 0,5 2 0 16,4 0 8-16,-1 0-8 0,-5 2 8 0,-4-2-8 15,1 3 0-15,3-3 0 0,-4-3 8 0,1 1-8 0,0-1 0 16,-1 0 0-16,1 3 0 0,-4 0 8 16,4 3-8-16,-6-6 0 0,-1 6 0 0,-2-3 0 0,3 0 10 15,-4-3 0-15,4 1 0 0,0 2 0 0,-3 0 14 0,-4-3 4 16,1-2 0-16,-3 2 0 0,-4 0-13 0,1 3-3 16,0 0 0-16,-6-2 0 0,-3-1-3 0,-1 0-1 15,-2 3 0-15,3 0 0 0,-6 0-8 0,0 0 12 16,-3-5-12-16,0 5 12 0,-3 0-12 0,0 0 8 15,0 0-8-15,-1 0 8 0,1 0-8 0,-3 3 0 16,0-1 0-16,0-2 8 0,-6 0-8 0,6 3 0 16,0 2 0-16,-6-5-11 0,0 0 11 0,3 3 0 15,0 5-9-15,0-3 9 0,-3-5-10 0,3 8 10 0,-3 3-13 16,0-1 5-16,-3 6 8 0,0-3 0 0,0 6 0 0,0-1-8 16,-3 4 8-16,3 1 14 0,-6 1-3 0,6 0-1 15,-3 3-10-15,0-1 8 0,0 3-8 0,1 3 8 16,2 0-8-16,0 2 0 0,-3-2 0 0,3 2 0 15,0 1 0-15,0-1 0 0,0 0 0 0,3 1 0 16,-3-6 0-16,3 3 0 0,-3-3 0 0,0 2 0 16,0 1 0-16,3-3 8 0,-3 3-8 0,0 0 0 15,0-3 0-15,3 0 0 0,-3-3 8 0,0 1-8 16,0-1 0-16,3 1 0 0,-3-6 9 0,0 0-9 16,0-2 8-16,0-1-8 0,3-2 10 0,-6-3-10 15,6 1 16-15,-3-1-2 0,0-5-1 0,3 0 0 16,0-3 7-16,0-5 0 0,-3 8 1 0,3-8 0 15,0 0 8-15,0 0 2 0,0 0 0 0,0 0 0 16,0 0 6-16,0 0 2 0,0 0 0 0,0 0 0 16,0 0-11-16,0 0-1 0,0 0-1 0,0 0 0 0,0 0-14 15,-3-5-2-15,0 2-1 0,-3 0 0 0,0-2-9 16,0 0 8-16,3 2-8 0,-6-2 8 0,3-1-8 0,-5 4 0 16,-1-3-10-16,0-1 10 0,-3 1-12 0,0 0 3 15,-3 2 1-15,-3-2 0 0,3 2 8 0,-5 0-12 16,-1 1 12-16,-3 2-12 0,0 0 12 0,-3 0 0 15,1 0 0-15,2 0 0 0,-3 0 0 0,0 0 0 16,1 0 0-16,-1 0 0 0,-6 0 0 0,0 0 0 16,1 0 0-16,-4 2 0 0,-3 1 0 0,-2 0 0 15,-1-3 0-15,0 2 0 0,4 1-8 0,-4-3 8 16,-3 0-8-16,7 3 8 0,-1-1-11 0,-3 1 11 0,-8-3-13 16,-1 0 5-16,13 3 8 0,-4-3 0 0,-9 2 0 15,4-4-8-15,-4 2 8 0,1 0 0 0,2 0 0 0,-3 2-8 16,-2-2 8-16,-1 3 0 0,7 0 0 0,-1-1 0 15,-8-2 0-15,2 3 0 0,1-1 0 0,2 4 0 16,-3-4 0-16,4 4 0 0,-4-4 0 0,1 4 0 16,-1-4 0-16,-2 1 0 0,-1 0 0 0,1-1 0 15,-1 1 0-15,0 0 0 0,4-1 0 0,-1-2 0 16,-2 3 0-16,-1-1 0 0,-2 1 0 0,-1-3 0 16,1 5 0-16,-1-2 0 0,1 0 0 0,-1 2-8 15,-2-2 8-15,2 2 0 0,-2 0 0 0,2-2 0 16,4 2 0-16,-4 0 0 0,1-2-9 0,2 2 9 15,-5 1 0-15,2-4 0 0,-2 4 0 0,5-1 0 16,1-2 0-16,-1 2-9 0,-5-3 9 0,2 4-10 16,4-1 10-16,-4-2 0 0,1-1 8 0,-1 4-8 15,4-4 0-15,-4 4 9 0,-2-4-9 0,2 1 0 0,4 0 0 16,-4 2 0-16,3 0 0 0,1-2 0 0,-4 2 0 0,4 0 0 16,-4 1-8-16,4-1 8 0,2 3-8 0,-2-3 8 15,2 0 0-15,4 1-9 0,-4-1 9 0,1 3 0 16,-1-3 0-16,3 3 0 0,1 0 0 0,2 3 0 15,-2-3 0-15,8 0 0 0,-3 2 0 0,4-2 0 16,-4-3 0-16,3 6 8 0,1-3-8 0,2 0 0 16,6 2 0-16,4-2 0 0,-4 0 8 0,6 3-8 15,6-3 10-15,1 0-10 16,2 0-85-16,3 2-23 0,0-2-5 0,9 3-923 0</inkml:trace>
  <inkml:trace contextRef="#ctx0" brushRef="#br0" timeOffset="23503.072">7321 10102 1220 0,'0'0'34'0,"0"0"9"0,-6-3-35 0,0 1-8 16,6 2 0-16,0 0 0 0,-6-3 68 0,6 3 11 16,0 0 2-16,0 0 1 0,0 0-61 0,0 0-12 15,0 0-9-15,0 0 12 0,9-3-12 0,-9 3-11 16,0 0 3-16,0 0 0 0,15 0 0 0,-3 3 0 16,-3 0 0-16,3-1 0 0,0 1 8 0,6-3-8 15,0 2 8-15,-1 4-8 0,-5-6 8 0,9 5 0 0,6-2 0 0,-3-1 0 16,-3 1 0-16,5 2 0 0,10-5 8 0,0 6-8 15,-3-4 32-15,2 1 1 0,-2-1 1 0,3-2 0 16,2 0-15-16,-2 0-3 0,-6 0-1 0,6 0 0 16,-1-2 17-16,1-1 3 0,-6 1 1 0,0-1 0 15,-7 0-4-15,1 1 0 0,0-1 0 0,-3 0 0 16,-9 1-10-16,3 2-2 0,0 0-1 0,-7 0 0 16,-8 0-19-16,0 0 8 0,9 0-8 0,-9 0 0 15,0 0 15-15,0 0-4 0,0 0-1 0,-9-3 0 16,6 3 2-16,-11 0 0 0,-13 3 0 0,-3-1 0 15,3 1-12-15,-2 2 0 0,-10 1-10 0,0-4 10 16,-3 3-16-16,1-2 2 0,5 2 1 0,-6-2 0 16,-8 2 13-16,5 1 0 0,12-1 0 0,-2-2 0 15,-1 2 9-15,0-2 5 0,6-1 1 0,4-2 0 0,2 3 9 16,0-1 3-16,0-2 0 0,3 0 0 0,9 3-5 16,-2-3-1-16,-1-3 0 0,3 3 0 0,6 0-9 15,0 0-1-15,6 0-1 0,0 0 0 0,0 0-10 0,0 0 0 16,9-2 0-16,0-1 0 0,0 1 0 0,9-1 0 15,5-5 0-15,4 3 0 0,0-1 0 0,3 1 0 16,5-3 0-16,4 3 0 0,3-3 0 0,-3 3 0 16,-4-1 0-16,4 1 0 0,0 0 0 0,-1-1 0 15,-5 1 0-15,3 0 0 0,-1 0 0 0,1-1 0 16,0 1 0-16,-6 2 0 0,-6 1 0 0,-1-1 0 16,4 0 0-16,-3 3 0 0,-6 0 0 0,0 0 0 15,-1 0 0-15,-2 0 0 0,-6 3 0 0,-3-3 8 0,-6 0-8 16,0 0 0-16,9 3 0 0,-9-3 0 0,-6 0-14 15,0 0 5-15,6 0 1 0,-12-3 0 0,-5 3 0 16,-4 0 0-16,-3-3 8 0,0 3 0 0,0 0-9 16,-3 3 9-16,-8-3 0 0,2 0 0 0,3 0-9 0,-3 0 9 15,4 3 0-15,-1-3 9 0,0-3-1 0,3 3 0 16,1 0 8-16,-4 0 0 0,-6-3 1 0,9 3 0 16,7 3-17-16,-4-3 0 0,-6 0 0 0,6 3 0 15,3-1 0-15,0-2 0 0,7 0 0 0,-4 3 0 16,0-3 0-16,6 0 0 0,3 0 0 0,-3 3-9 15,0-1-7-15,6-2 0 0,6 0-1 0,0 0 0 16,-3 3-3-16,3-3-1 0,0 0 0 0,6 5 0 16,3-2-3-16,3 0-1 0,-3-1 0 0,3 3 0 15,9 1 13-15,0-4 4 0,-4 1 0 0,7 2 0 16,3 1 8-16,3-4-8 0,0 4 8 0,-4-1-8 16,-2-3 8-16,0 6 0 0,6-5 8 0,-6 2-8 0,-4-2 24 15,1 0 0-15,3-1 0 0,-3 1 0 0,0 0-5 0,0-1-1 16,-4 1 0-16,4-3 0 0,0 3-2 0,-6-1-1 15,-3-2 0-15,-3 3 0 0,6-3-6 0,-3 0-1 16,-12 0 0-16,0 0 0 0,0 0 0 0,6 0-8 16,-6 0 12-16,0 0-4 0,-12-3 6 0,3 3 1 15,3 0 0-15,-6-2 0 0,-9 2-15 0,3-3-10 16,-3 3 2-16,0 0 0 0,-5 3 8 0,-1-1 0 16,-6-2 0-16,3 3 0 0,4-1-8 0,-4 1-4 15,-12 0 0-15,6-1 0 0,4-2 12 0,2 3 0 16,-3-3 0-16,3 3-8 0,7-1 8 0,-1-2 0 15,0 3 0-15,3-3 0 0,0 0 9 0,3 0 4 0,7 0 1 16,-1 0 0-16,0 3-14 0,3-3 0 0,9 0 0 0,-3 0 0 31,3 0-39-31,0 0-10 0,0 0-3 0,0 0-585 0,18 5-118 0</inkml:trace>
  <inkml:trace contextRef="#ctx0" brushRef="#br0" timeOffset="26919.093">12417 9091 1146 0,'0'0'32'0,"0"0"8"0,0 0-32 0,6 3-8 15,3 5 0-15,0 2 0 0,-3 3 63 0,6 1 11 16,-3 4 2-16,0 3 1 0,0 3-37 0,-1 3-7 15,1 2-1-15,0 3-1 0,-3 5-15 0,0 5-2 16,-3 3-1-16,0 3 0 0,-3 4-5 0,0-1 0 16,-3 2-8-16,-3-3 12 0,3 0-12 0,-3 0 9 15,0-2-9-15,3 0 8 0,-6-6-8 0,7 0 10 16,-1-5-10-16,0-5 10 0,3-5-10 0,0-4 8 0,0-7-8 16,3 0 8-1,0-3-27-15,-1-5-5 0,4 0-2 0,0-8-665 0</inkml:trace>
  <inkml:trace contextRef="#ctx0" brushRef="#br0" timeOffset="28481.168">12739 9128 1436 0,'-9'-5'32'0,"9"5"6"0,-3-3 2 0,3 3 0 0,0 0-32 0,0-5-8 0,-3 2 0 0,3 3 0 0,0 0 44 0,-3-5 8 16,3 5 2-16,3-3 0 0,-3 3-42 0,0 0-12 15,0 0 0-15,12-5 8 0,-1 0-8 0,1 2 0 16,6-2 0-16,0 0 0 0,3 2 0 0,0-2 0 16,0-3 0-16,5 2 0 0,1-2 0 0,3 3 0 15,0 0 0-15,2 0-8 0,4-3 8 0,3 2-12 16,0 4 12-16,-1-1-12 0,4 0 12 0,3 1-8 15,-4 2 8-15,1 0-8 0,6 2 8 0,-1-2 0 16,4-2 0-16,2 4 8 0,4-2-8 0,2 3 0 16,-2 0-8-16,3-3 8 0,2 5 0 0,4-5-8 15,5 0 8-15,0 0 0 0,4 0 0 0,-1-3 0 16,4 1 9-16,2-4-9 0,3-2 0 0,-2 3 0 16,-4 5 0-16,3-5 0 0,4 5 0 0,-1-5 16 0,-2-1-3 15,-4 1-1-15,0 2 8 0,4 3 0 0,-1-2 1 0,0-1 0 16,1 0-1-16,-4 1 0 0,1-1 0 0,2 0 0 15,-3-2-8-15,7 3-3 0,-1-4 0 0,-3 1 0 16,1-3-9-16,2 3 0 0,0-1 9 0,1 1-9 16,-7-3 8-16,4 0-8 0,-1 0 8 0,-3 3-8 15,1-3 0-15,-4 0 0 0,-2 0 0 0,2 3-8 16,-3 0 8-16,-2-1-13 0,-4 1 5 0,4-3 8 16,2 3 0-16,-2 2 0 0,-10 1 9 0,7-4-1 15,2-2 2-15,1 3 1 0,-4 2 0 0,1-5 0 16,-1 3-3-16,1 0 0 0,2 0 0 0,0-3 0 15,4 0-8-15,-4 2 0 0,1 1 0 0,-4 0 8 16,-2-6-8-16,2 6 0 0,1-3 0 0,-1 3 8 16,4-3 4-16,-7 2 0 0,1-1 0 0,-4 1 0 0,4 1 7 15,-4 2 1-15,1-2 1 0,-1 0 0 0,1 2-6 16,-1 3-2-16,1 0 0 0,-3 3 0 0,-1-3-13 16,4 2 0-16,-1-2 8 0,1 3-8 0,2 2 0 0,-5-2 0 15,-1 2 8-15,-2-2-8 0,2 0 0 0,1-1 0 16,0 1 0-16,2-1 0 0,-5 4 0 0,2-4 0 15,-5 1 0-15,-1 0 0 0,1-3 0 0,0 2 0 16,-4 1 0-16,1-3 0 0,-1 3 0 0,1-1 8 16,-3 1-8-16,-4 0 0 0,-2-1 0 0,0 1 0 15,0-1 0-15,-4 1 0 0,1 2 0 0,0-2 0 16,-4-3 0-16,1 3 0 0,-3-3 0 0,0 2 0 16,-4 1 0-16,1 0 0 0,-3-3 8 0,0 2-8 0,-3 1 0 15,0 0 9-15,-7-3 5 0,-2 0 1 0,3 2 0 16,-3 1 0-16,-3-3 1 0,0 3 1 0,-9-3 0 15,6 2 0-15,0 3 0 0,-6-5 0 0,0 0 0 16,3 6 0-16,0 2-17 0,0 2-14 0,-3 1 2 0,0-3 1 16,0 5 11-16,0-2 0 0,0 2 0 0,-3 0 8 15,3 3-8-15,0 5 0 0,-3 0 0 0,0 0 0 16,0 6 0-16,0-1 0 0,0 3 0 0,0 1 0 16,0 1 0-16,0 4 0 0,-3-1 0 0,0 3 0 15,3-2 0-15,-3 2 0 0,-3 0 0 0,6 2 0 16,-3 1-15-16,3 0-4 0,-3 2-1 0,3 0 0 15,0 3 20-15,1-2 0 0,-4-4 0 0,3-2 0 16,0 0 0-16,0 0 0 0,0-2 0 0,0-1 0 16,0-5 0-16,3-2 0 0,0 2 0 0,0-5 0 0,0 0 0 15,3-3 0-15,0 0 0 0,-3-3 0 16,6-2 10-16,-3-2-10 0,-3-1 10 0,3 0-10 0,-3-2 16 16,3-3-4-16,-3-1 0 0,0 1 0 0,0 0-12 0,0-8 0 15,0 0 0-15,0 0 0 0,0 6 9 0,-3-1-1 16,0 0 0-16,-3 0 0 0,0-2-8 0,-3 0 0 15,0-1 0-15,-6 1 0 0,3 0 0 0,-6-3 8 16,0 2-8-16,-3 1 8 0,-2 0-8 0,-1-3 0 16,-3 2 9-16,0 1-9 0,0-3 0 0,-2 3 8 15,-1 2-8-15,-3-5 0 0,0 3 0 0,-2-1 9 16,-1-2-9-16,-3 3 0 0,1-1 0 0,-4 1 0 16,-3 0 0-16,4-1 0 0,-4 1 0 0,-3 0 0 15,1-1 0-15,-4 1 0 0,-2 0 0 0,-1-3 0 0,-3 2 0 16,-2 1 0-16,5 0 0 0,1-1 0 0,-4 1 0 0,1 2 0 15,-7-2 0-15,1 2 0 0,2 0 0 0,-2 3 0 16,2-2 0-16,-2-1 0 0,-1 0 0 0,-2 0 0 16,-4 1 0-16,4-1 0 0,-4 0 0 0,4 3-9 15,-1-2 9-15,-2 2 0 0,-1-3 0 0,1 3 0 16,-1-6 0-16,1 4 0 0,2-4 0 0,-2 1 0 16,-1 0 0-16,-2-1 0 0,0 1 0 0,-1 2 0 15,4-2 0-15,-1 0 0 0,-5-3 0 0,2 0 0 16,-5 2 0-16,0-2 0 0,-1 3 0 0,-2-3 8 15,-4 0-8-15,1 0 0 0,0 0 0 0,-1 0 0 16,-5-5 0-16,3 5 0 0,2-3 0 0,-2 0 8 16,-3-2-8-16,3 0 0 0,-4 2 0 0,1-5 0 15,-3 3 0-15,2-1 0 0,1 4 0 0,0-3 0 0,-6 2-11 16,2 0 11-16,1 1-13 0,0-1 5 16,-4 0-1-16,1 3 0 0,0 0 0 0,0 3 0 0,2 0 9 15,-2-1-13-15,-3 4 5 0,6-4 8 0,-1 1-8 0,1 2 8 16,-3-2 0-16,0 5 0 0,2-3 0 0,1 0 0 15,3 1 0-15,0-4 0 0,2 4 0 0,1-1 0 16,6 0 0-16,-1 0 0 0,4-2 12 0,-1 0-2 16,4-1-1-16,0 1 0 0,8 0-9 0,1 2 12 15,2-5-12-15,4 3 12 0,-4-3-12 0,3 2 12 16,-2 1-12-16,2 2 12 0,7 0-12 0,-4 1 0 16,4-1 9-16,2 0-9 0,-2-2 0 0,-4 5 0 15,3-3 0-15,-2 3 0 0,2 0-11 0,4 0-3 16,-1 0-1-16,3 0 0 15,1 0-21-15,-1 0-4 0,1-3 0 0,2 3-1 16,0-3-79-16,1 3-15 0,-1 3-3 0</inkml:trace>
  <inkml:trace contextRef="#ctx0" brushRef="#br0" timeOffset="29380.885">12798 10078 1609 0,'0'0'35'0,"0"0"7"0,0 0 2 0,0-5 2 0,3 2-37 0,0-2-9 0,0-3 0 0,-3 8 0 0,0 0 53 15,9-3 9-15,0-2 2 0,0 0 0 0,0-1-39 0,3 4-7 16,0-4-2-16,2 4 0 0,4-1-16 0,6 0 0 15,0-2 0-15,3 5 0 0,5-3 0 0,4 1-9 16,3 2 1-16,3-3 0 0,8 1-4 0,1-1-1 16,2 0 0-16,4-2 0 0,5 2-3 0,4-2 0 15,5 0 0-15,4 2 0 0,-4 0 16 0,1 1 12 16,8-6-3-16,0 5 0 0,1 3-1 0,-1 0-8 16,3 0 12-16,-2-2-4 0,5 2 40 0,-3-3 7 15,1 3 1-15,2 0 1 0,-3 0-29 0,4 3-7 16,-1 2-1-16,0-2 0 0,-5-1-11 0,5 3-9 0,-3-5 12 15,4 3-12-15,-1 2 13 0,-6 3-4 16,1-8-1-16,-7 6 0 0,1-4 2 0,-1 1 0 0,0 0 0 0,-2 2 0 16,-10-3-10-16,-2 1-17 0,-3-3 4 0,-4-3 1 15,-2 3 25-15,2 0 6 0,-2 0 1 0,-1 0 0 16,-2 0 0-16,-3 0 0 0,-1 3 0 0,-2-6 0 16,0 1-20-16,2 2 0 0,-5-3 0 0,6 1 0 15,2-1 9-15,-8 3-9 0,-6 0 0 0,0 0 9 16,-1 3-9-16,-5-3 0 0,-3-3 0 0,-6 3 8 15,-3 3-8-15,-3-3 8 0,-1 2-8 0,-2-2 8 16,-9 0-18-16,0 0-4 0,9 3-1 0,-9-3 0 16,0 0-33-1,0 0-8-15,0 0 0 0,-6 8-582 0,0 0-116 0</inkml:trace>
  <inkml:trace contextRef="#ctx0" brushRef="#br0" timeOffset="30297.247">18180 9215 1292 0,'0'0'28'0,"0"0"7"0,-3-5 1 0,3 3 0 0,3-4-36 0,-3 1 0 0,3 0 0 0,3-1 0 16,-3 4 50-16,-3 2 3 0,9-6 1 0,-9 6 0 16,11-2-19-16,-2-1-4 0,0 3-1 0,-9 0 0 15,12 3-16-15,0 2-3 0,-3 0-1 0,0 3 0 16,-3 0-10-16,0 5 0 0,0 1 0 0,0 2 8 16,-3 5-8-16,-3 3 0 0,0 5 0 0,0 5 0 15,-3 3 0-15,0 3-16 0,0 2 4 0,-3 3 1 0,0 3 11 16,0-1 0-16,-3 1 0 0,0 2 8 0,0 3-8 15,3-3-8-15,-3 1 8 0,3-1-12 0,3 0 20 0,0-5 4 16,-3 0 1-16,6-5 0 0,0 0 1 16,0-6 0-16,3 0 0 0,0-2 0 0,0-3-1 0,0-5 0 15,0 0 0-15,0-3 0 0,0-5-1 0,0-3 0 16,0 0 0-16,0-5 0 0,-3 0-12 0,0-8 0 16,0 0 0-16,-6-2-790 15</inkml:trace>
  <inkml:trace contextRef="#ctx0" brushRef="#br0" timeOffset="31071.209">18189 9189 1911 0,'6'-13'42'0,"-3"5"9"0,6 3 1 0,-4-3 2 0,7 0-43 0,3 2-11 0,-3 1 0 0,6 0 0 16,3 2 50-16,3 0 8 0,-3-2 2 0,5 3 0 16,1-1-50-16,3 0-10 0,6 1 0 0,-1-1 0 15,7 3 0-15,0 0 0 0,2 0 0 0,4-3 0 16,0 3 0-16,5 0 0 0,1-2 0 0,2-1 0 16,7-2-16-16,2 2 0 0,1 3 0 0,2 0 0 15,1-5 7-15,2 0 1 0,1 2 0 0,2-2 0 16,0 2 8-16,-2-2 0 0,-4 2 0 0,1 0-8 15,-1 1 8-15,1-4 0 0,-1 4 0 0,-5-1 0 0,-4 3 0 16,-5 0 0-16,-1-3 0 0,-2 1 0 0,-6 2 0 0,-1-3 9 16,-5 3-1-16,3 0-8 0,-4-2 17 0,1 2-3 15,-6-3-1-15,-1 3 0 0,-2 0-13 0,-3 0 0 16,3-3 0-16,-6 3 0 0,-1-2 0 0,-2 2 0 16,0 2 0-16,-3-2 0 0,-3-2 12 0,0 2-4 15,-3 0-8-15,-4 0 12 0,-2 2-4 0,3 1-8 16,-9-3 11-16,0 0-11 0,0 0 10 0,0 0-10 15,0 0 8-15,0 0-8 0,-3 3 8 0,0 4-8 16,-3 4 0-16,3 0 8 0,-2-3-8 0,-1 2 0 16,0 3 0-16,-3 3 0 0,6 0 0 0,-6 3-9 0,3-1 9 15,0 3 0-15,0 3-9 0,0 3 9 0,0-4 0 16,3 7-9-16,-3 1 9 0,3 1-10 0,-3 5 10 16,3 3-10-16,-3 2 10 0,3 3 0 0,-3 0 0 0,3 0-8 15,-3 0 8-15,3-3 0 0,0-2 0 0,3 2 0 16,-3-2 0-16,3 2 0 0,0-2 0 0,0 0 0 15,0-3 0-15,3 0 0 0,0-5 0 0,3-1-8 16,-3 1 16-16,0-5 3 0,3-4 1 0,-3 1 0 16,-3-3-12-16,3-2 0 0,-3-1 0 0,0-2 0 15,0-3 0-15,-3 1 0 0,3-4 8 0,-3 1-8 16,-3-3 16-16,3 0-3 0,-3-6 0 0,0 1 0 16,-2 0 15-16,-1-1 4 0,-3-2 0 0,-6-2 0 15,0 2-11-15,-3-3-1 0,-6-2-1 0,-2-1 0 16,-7 1-9-16,0 3-2 0,-3-4 0 0,1 4 0 15,-4-4-8-15,-6 1 0 0,-5 2 0 0,-1 1 0 0,-2-1 0 16,-4 3 0-16,-2 0 0 0,-1-3 0 0,1 3 0 16,-7 0 0-16,-2 0 0 0,-7 0 0 0,-2 3-16 0,-6-3 4 15,-1 3 0-15,1-1 1 0,-9-2 11 0,3 3-10 16,-4 0 10-16,1-1-10 0,-3-2 10 0,6 3 0 16,2 0-9-16,4-3 9 15,3 2-88-15,2 4-14 0,1-1-2 0</inkml:trace>
  <inkml:trace contextRef="#ctx0" brushRef="#br0" timeOffset="34500.345">6509 11232 877 0,'3'-14'24'0,"0"6"7"0,0 3-31 0,0 0 0 0,2-3 0 0,-2 3 0 16,0-3 116-16,3 2 18 0,0-2 3 0,0 3 1 16,-3 2-50-16,3 1-11 0,0-1-1 0,-3 1-1 15,6-1-33-15,0 3-6 0,-3 0-2 0,3 3 0 0,3-1-16 0,0-2-3 16,3 5-1-16,-1-2 0 0,1-3-14 0,3 5-10 16,3-2 2-16,0 2 0 0,6-2 8 0,-1 2 0 15,1-2 0-15,3 2 0 0,0 1 0 0,3-1 0 16,-1 0 0-16,4-2 0 0,3 2 0 0,2 0 0 15,1-5 0-15,-3 3 0 0,-1 2 0 0,4-5 0 16,6 6 0-16,-4-6-8 0,-2 2 8 0,3 1 0 16,5-3 0-16,1 3 0 0,2-1 0 0,1 1 0 15,0-1 0-15,-1 4 0 0,4-1 0 0,-7 0 0 16,-2-2 0-16,3 2 0 0,8 1 8 0,-2-1 3 16,-7 0 1-16,1 3 0 0,-1-3-12 0,1 1-11 15,0-1 3-15,2 0 0 0,1-2 18 0,-1 2 4 16,-2-5 1-16,0 3 0 0,2-1 2 0,-2 4 1 0,-4-4 0 15,4 1 0-15,-3-3 2 0,-1-3 0 0,7 3 0 0,-1 0 0 16,1-2-1-16,0 4 0 0,-1-2 0 0,-2 0 0 16,2 0-19-16,1-2 0 0,-3 2-13 0,5 0 5 15,1 0 8-15,-4 0 0 0,1 2 0 0,-1 1 0 16,-2 0 0-16,3-3 0 0,-1 0 0 0,4 2 0 16,-1 1 9-16,1 0-9 0,-1-3 12 0,-2 2-12 15,-1-2 0-15,1 0 0 0,3-2 0 0,-1-1-9 16,-2 0 17-16,-1 3 4 0,4-2 1 0,-1 2 0 15,-2-3-2-15,0 0-1 0,2-2 0 0,1 0 0 16,-1 2-10-16,1-2 10 0,-1 2-10 0,1 3 10 16,-3 0-10-16,2-2 0 0,1-4 0 0,-1 4 8 15,1-1-8-15,-1 3 0 0,1 0 9 0,-4 3-9 0,-2-1 0 16,0-2 0-16,-4 0 0 0,4 0 0 0,-7-2 0 16,4 2 0-16,3 0 0 0,-1 0 0 0,-2 2 0 15,-3 1 0-15,-1-3 0 0,1 0 0 0,-3-3 0 16,-1 3 0-16,1 0 0 0,0-2 0 0,2 2 0 0,-2 0 0 15,-3 0 8-15,-1 2-8 0,-2 1 9 0,-3 0-9 16,2-1 12-16,-5 1-12 0,0 0 12 0,0-3-12 16,3 0 12-16,-4 0-12 0,4 2 11 0,0-2-11 15,2 0 10-15,-2 0-10 0,0 5 18 0,0-5-2 16,2 3-1-16,-2 0 0 0,3-3-15 0,0 2 0 16,-1-4 8-16,1 2-8 0,3 0 0 0,-1-3 0 15,4 0 0-15,3 3 0 0,-1-2 0 0,1 2 0 16,0-3 0-16,-1 3 0 0,1-2 0 0,3-4-15 15,-1 1 3-15,7 5 1 0,-1-5 11 0,1 2 0 0,3 3 0 16,-1-3 0-16,1 1 0 0,-1-1 0 0,1 0 0 16,5 1 0-16,1-1 0 0,2 3 0 0,-2 0 0 15,2-3 0-15,-2 3 0 0,5 0 0 0,1-2 0 0,2 2 0 16,-5 2 0-16,2-2 0 0,-5-2 0 0,5 2 0 16,-2 0 0-16,2 0 12 0,0 0-2 0,1 0-1 15,-4 0-9-15,4-3-12 0,-4 3 2 0,4-2 1 16,-1 2 9-16,-5 2 0 0,-1-2 0 0,-2 0 0 15,-1 0 14-15,1-2-2 0,-4 2 0 0,4 0 0 16,-4 0 2-16,1 2 0 0,-3-2 0 0,-1 5 0 16,-5-2-6-16,2 0 0 0,-2-3-8 0,3 0 12 15,-4 0-12-15,1 0 9 0,0 5-9 0,-1-2 8 16,-5-1-8-16,0 1 0 0,-1 0 0 0,-2-3-11 0,-3 0 11 16,-1 0 0-16,7 0 0 0,-6-3 0 0,-10 3 10 15,4 0-2-15,6 0-8 0,-3 0 12 0,-9 0-12 16,-1 0 0-16,1 3 0 0,0-1 0 0,-3 1 0 0,0-3 0 15,-6 3 0-15,-1-1 0 0,1-2 0 0,-3 3-15 16,0 0 5-16,-3-1-688 16,-3 3-138-16</inkml:trace>
  <inkml:trace contextRef="#ctx0" brushRef="#br0" timeOffset="64097.744">8402 13062 1922 0,'0'0'54'0,"0"0"13"15,0 0-54-15,0 0-13 0,3 8 0 0,3 0 0 0,-3 6 51 0,3-4 7 16,-3 3 2-16,3 1 0 0,-4 2-31 0,4 2-5 16,0 1-2-16,3 2 0 0,-3 3-11 0,3 2-3 15,-3 0 0-15,3 1 0 0,-3 5-8 0,3 2 0 16,3 3 0-16,-3-3 8 0,0 6-8 0,0 0 0 16,0 2 0-16,-3-2 0 0,-1 0-17 0,1-1-6 15,0-2-1-15,0-2 0 16,-3-4-13-16,3-1-3 0,0-1-1 0,0-8 0 0,0 0 27 0,-3-2 6 15,3-4 8-15,-3-1-13 0,3-1 13 0,0-3 0 16,0 1 0-16,0-6-572 16,3 3-113-16</inkml:trace>
  <inkml:trace contextRef="#ctx0" brushRef="#br0" timeOffset="64483.69">7958 12917 2588 0,'0'0'57'0,"0"0"12"0,6-5 3 0,-3-1 0 0,-3-2-58 0,6 1-14 0,9-1 0 0,0 0 0 0,-6-3 30 0,9 0 3 15,8 1 1-15,1-1 0 0,0 1-26 0,3-1-8 16,5-2 0-16,-2 0 0 0,3-1 0 0,0 4-19 15,-1-3 3-15,1-1 0 0,6 1 16 16,-4 0 0-16,1 0 0 0,0 2 0 0,3 3 0 0,-1 3 0 16,1 0 0-16,0-1 0 0,-1 6-12 15,-2 0 0-15,0 3 1 0,2 0 0 16,1 2-15-16,-3 0-3 0,-4 6-1 0,-2-1 0 16,3 1-7-16,-6 2-2 0,-4 3 0 0,-2 0 0 15,-3 2 11-15,-3 1 1 0,-6 2 1 0,-3 3 0 16,-6-3 9-16,-6 6 1 0,-6-1 1 0,-3 0 0 0,-3 6 15 0,-6 0 0 15,-9 0 0-15,-2 2 0 0,-1-2 13 0,-6 0-4 16,-2-6-1-16,2 3 0 0,3-5-20 0,-3-3-4 16,7-5 0-16,-1-5-974 15</inkml:trace>
  <inkml:trace contextRef="#ctx0" brushRef="#br0" timeOffset="65298.676">9042 13253 2487 0,'0'0'55'0,"0"0"11"0,0 0 2 0,0 0 2 0,0 0-56 0,0 0-14 16,9 5 0-16,0-2 0 0,-4 2 0 0,4 3-8 15,0 3 8-15,0-1-13 0,0 4 13 0,-3-1 8 16,0 3 0-16,3 2-8 0,-3 1 0 0,-3 5 0 16,-3-1 0-16,0 4 0 15,0-3-23-15,-3 5-11 0,0-3-2 0,3-2-1 0,-3 2 20 0,3-4 4 0,0-1 1 16,0-3 0-16,0 1 4 0,0-6 8 0,6-2-13 16,-3-3 5-16,0-3 8 0,-3-5 0 0,9 0 8 15,0-3-8-15,0-2 28 0,3-3 0 0,0-5 1 16,-1-3 0-16,1-5 2 0,0-3 0 0,0-3 0 0,0-4 0 15,-3-6-7-15,3 2-2 0,0 1 0 0,0 2 0 16,0 0-6-16,0 1-2 0,-4 4 0 0,4 3 0 16,0 1-14-16,0 1 11 0,0 6-11 0,0 3 10 15,3 0-2-15,-3 8 0 0,-3-3 0 0,6 8 0 16,-6 0-8-16,-1 2 0 0,-2 6 0 0,3 3 0 16,-3 2 10-16,-3 3-10 0,0 3 12 0,-3-1-12 15,-3 6 0-15,-3 2 0 0,0 1 0 0,-3-1 0 16,1 6-16-16,-1-3-3 0,-6-2-1 0,3-1 0 15,0 1 3-15,0-6 0 0,0 0 0 0,0-5 0 16,3-3 17-16,0-2 0 0,3-4 0 0,0-1 0 0,0-4 0 16,6-2 9-16,-3-5-1 0,6 0 0 0,-3-8 7 15,6-1 1-15,3-4 0 0,3-6 0 0,0-2-16 16,6-4 0-16,-3-1 0 0,6 2 0 0,3 0 15 0,-1 2-3 16,1 3-1-16,0 3 0 0,0 3-22 0,0 2-4 15,2 0-1-15,-5 3 0 0,0 2 16 0,3 6-9 16,-3-1 9-16,0 4-8 0,-1 2 8 0,-2 2 0 15,0 4 0-15,0 4 0 0,0-2 0 0,-3 5-10 16,0 3 10-16,-1 0 0 0,-2 3 0 0,0 2-8 16,-3 0 8-16,0 6 0 0,-3-4 0 0,0 4 0 15,-6-3 0-15,3-1 0 0,0 4 0 0,0-6-10 16,3 0 10-16,0 0-8 16,0-5-100-16,6-3-19 0,6 1-4 0,2-6-893 0</inkml:trace>
  <inkml:trace contextRef="#ctx0" brushRef="#br0" timeOffset="66471.545">10780 13078 2491 0,'-12'0'55'0,"6"-2"11"0,3-1 2 0,-3 0 2 0,0 3-56 0,0-2-14 0,3 2 0 0,-6 2 0 15,3-2 55-15,0 3 8 0,-2 0 1 0,-4 2 1 16,3-2-52-16,-6 2-13 0,0 3 0 0,0 0 0 15,-6 2-75 1,0 4-17-16,-2-4-4 0,-4 3-1 0,-6 3 5 0,3 0 2 0,-5 3 0 16,2-1 0-16,3 3-6 0,0 1-2 0,4-1 0 15,5 3 0-15,0 2 86 0,6-2 12 0,0 2 12 0,6-2-3 0,3 3 21 16,3-1 4-16,0 0 1 0,6-4 0 0,3-1 7 0,6-3 2 16,0 1 0-16,0-6 0 0,6-5 9 15,-3 3 3-15,5-6 0 0,-2-2 0 0,3-1-23 0,0-4-4 16,0-1-1-16,-3-2 0 0,3-3-5 0,-1-3-2 15,-5-2 0-15,0-3 0 0,-3-3-3 0,0-2-1 16,-6 0 0-16,0 0 0 0,-3-6-6 0,0 1-2 16,-6 0 0-16,-3-1 0 0,-3-2-9 0,-3 0 0 15,-3-3 9-15,0 6-9 0,-3-1 0 0,1 1 0 16,-1 7 0-16,-3 1 0 0,3 5 0 0,0 2 0 0,0 6 0 16,0-1 0-16,-2 6 0 0,2 6 0 0,3-1 0 0,3 6 0 15,0-1 0-15,3 6 0 0,3 0 0 16,0 0 0-16,6 0 0 0,3 2 0 0,6-2 0 0,0 0-12 15,9-3-4-15,0-2-2 0,6-3 0 0,2-3 0 16,4-2-5-16,3-3-1 0,-3-3 0 0,2-2 0 16,-2-6 24-16,0 0 0 0,0-4-9 0,-1-4 9 15,1-2 8-15,3 0 4 0,-3-6 2 0,2 1 0 16,4-3 12-16,-3 2 2 0,-3 3 1 0,2 1 0 16,4 1-9-16,-6 4-3 0,0 2 0 0,-1 3 0 15,-2 2-9-15,0 3-8 0,0 3 9 0,-3 0-9 16,-1 5 9-16,-2 0-9 0,0 0 8 0,0 2-8 15,3 1 0-15,-6 0 0 0,-7 2 0 0,4 0 0 16,-3 3 0-16,-3-3 0 0,-3 1 0 0,-6-6 0 16,0 0 0-16,0 0 0 0,0 0 9 0,0 0-9 15,0 0 21-15,0 0 0 0,0 0 0 0,0 0 0 0,-9-3 7 16,3-2 2-16,0-3 0 0,-3-3 0 0,3 3-20 0,-2-5-10 16,-4 0 10-16,0 0-10 15,-3-1-26-15,-3 4-11 0,-3-1-3 16,0 6 0-16,0 0-35 0,-2 5-7 0,-1 2-2 15,-3 6 0-15,3-2 53 0,3 4 11 0,4 3 1 0,-1 3 1 0,0 3 18 0,3 2 11 16,3 0-2-16,3 0 0 0,6 6-1 0,-3-1 0 16,6 1 0-16,3-1 0 0,3 1-8 0,0-1 0 15,3 0 9-15,6-2-9 0,-3-3 10 0,3 1-2 16,0-4-8-16,2 1 12 0,-2-6 0 0,3 0 0 16,-3-2 0-16,0-3 0 0,0-3 6 0,0-2 1 0,-3-3 0 0,2-3 0 15,-2-2 13-15,3-3 2 0,-3-3 1 0,0-2 0 16,0-3 3-16,-3-2 1 0,0-6 0 0,0-3 0 15,-3-5-8-15,-3 1-2 0,-3-6 0 0,0-6 0 16,-3-2-9-16,0-2-3 0,-6-4 0 0,0-1 0 16,0-7-9-16,0 4-8 0,0-1 12 0,0 3-12 15,-3 3 8-15,6 8-8 0,-3 5 0 0,3 2 0 16,3 6 9-16,-3 3-1 0,4 7-8 0,2 3 12 16,-3 0-12-16,0 6 11 0,0 5-11 0,0-1 10 15,3 6-10-15,0 0 0 0,0 0 0 0,-3 11-11 16,0 5-4-16,3 5-1 0,-3 3 0 0,0 7 0 15,3 1 6-15,0 11 1 0,0 2 0 0,3 5 0 16,0-3-7-16,3 4 0 0,3 2-1 0,-1 0 0 16,4-3-2-16,6-3 0 0,0 4 0 0,9-9 0 15,0 0 19-15,2-7-12 0,7-1 12 0,0-5-10 0,3-5 10 16,-1-3 0-16,1-5 0 0,3-3 8 0,-1-5 0 0,-2-5 0 16,3-3 0-16,-7-3 0 0,1-5 8 0,0-2 3 15,0-6 0-15,-7 0 0 0,-5-5 1 0,0-3 1 16,-3-2 0-16,-9-6 0 0,0 0-4 0,-6 0-1 15,-1 1 0-15,-2 1 0 0,-6 4-7 0,-2 2-1 16,-4 3-8-16,0 0 12 0,-3 5-28 0,-6 5-7 16,-3 1-1-16,-3 5 0 15,-3 5-8-15,1 2-1 0,2 6-1 0,3 0 0 0,0 5 17 16,3 3 3-16,6 3 1 0,3 4 0 0,1 4 13 0,5 2 0 16,3 0-10-16,3 3 10 0,5 2 0 0,4-2-9 0,3 0 9 15,0 0 0-15,9-3 0 0,0 0 11 16,3-3 0-16,-1-5 0 0,7 1-3 0,0-4 0 0,-3-2 0 0,2-3 0 15,1-5-8-15,0-3 0 0,0-2-10 16,2-6-813-16,4-2-162 0</inkml:trace>
  <inkml:trace contextRef="#ctx0" brushRef="#br0" timeOffset="67065.607">12224 13224 2055 0,'17'-11'45'0,"-8"6"10"0,-3 0 1 0,0-3 2 0,3 0-46 0,-3-3-12 0,0 1 0 0,0-1 0 15,-3-5 68-15,0-2 11 0,0-3 2 0,-3-3 1 16,-3-5-26-16,3-3-4 0,-3-5-2 0,0 0 0 16,-3-3-31-16,3 0-7 0,-3-5 0 0,3 3-1 15,0-6-1-15,-3 3 0 0,0 1 0 0,0-1 0 16,-3 0-10-16,4 5-14 0,-7-2 3 0,0 4 1 31,-3-1-15-31,0 4-3 0,-3-2-1 0,0 6 0 0,0-1 29 0,1 3 0 0,2 2 11 0,0 3-3 16,0 3 36-16,3 5 7 0,0 1 1 0,3 4 1 15,3 3-13-15,0 3-2 0,0 2-1 0,6 3 0 16,-3 5-37-16,0 6 0 0,0 5 0 0,3 10 0 16,-3 6-12-16,3 2-4 0,0 11-1 0,0 3 0 15,0 8 17-15,3 4-12 0,0 9 12 0,0 5-10 16,0 0 10-16,3 1 0 0,-3-4 0 0,3 3 0 0,3 0 0 16,3-5 0-16,3-8 0 0,0-6-8 0,3-4-4 15,2-9 0-15,7-5 0 0,3-3-787 16,6-10-157-16</inkml:trace>
  <inkml:trace contextRef="#ctx0" brushRef="#br0" timeOffset="67337.439">13310 11917 2684 0,'-24'0'76'0,"12"0"16"0,3 0-73 0,-5 0-19 0,-4 5 0 0,0 3 0 16,0 0 42-16,-3 8 5 0,-3 0 1 0,-2 8 0 16,-4-1-48-16,-3 9 0 0,0 3 0 0,1 7 0 31,-1 3-52-31,3 5-8 0,0 3 0 0,-2 0-1 16,2 8 13-16,3 2 2 0,0 6 1 0,0 0 0 0,4 2 24 0,5-2 5 0,3 0 0 0,6-6 1 15,3 4 15-15,6-9 16 0,3 0-3 0,9-8-1 16,6-2 23-16,3-6 4 0,2-5 1 0,4-2 0 15,6-9-22-15,3-2-4 0,2-8-1 0,4-8-761 16,3-6-152-16</inkml:trace>
  <inkml:trace contextRef="#ctx0" brushRef="#br0" timeOffset="67635.317">13221 12465 2329 0,'6'0'51'0,"-6"0"10"0,9 7 3 0,3-4 2 0,8 2-53 15,4 3-13-15,0 0 0 0,6 3 0 0,3-1 23 0,2 4 1 16,7-1 1-16,-3 0 0 0,2 0-17 0,1 3-8 16,-3 3 0-16,2-3 8 0,-5 2-8 0,0-2 0 15,-6 3 0-15,-4-4 0 0,-2 1 0 0,-6 3 0 16,-6-3 0-16,-3 2 0 15,-6 3-32-15,-6 1 2 0,-3-1 0 0,-6 0 0 0,-3 0 19 0,-3 3 11 16,-3-3-12-16,-5 0 12 0,-1 3 0 0,0-3 0 0,0-2 0 0,0-1 0 31,4-2-145-31,-1 0-32 0,3-5-7 0</inkml:trace>
  <inkml:trace contextRef="#ctx0" brushRef="#br0" timeOffset="67831.899">13995 12552 2397 0,'0'0'52'0,"-6"2"12"0,-6-2 1 0,0 3 3 0,-6 2-54 0,0 3-14 0,0 3 0 0,-3 0 0 15,1 4 17-15,-1 1 1 0,3 3 0 0,-3 2 0 16,6 0-18-16,3 0 0 0,0 6 0 0,6-1 0 16,4 1 0-16,2-1 0 0,2 3-12 0,7 0 3 15,6-2-34-15,0 5-6 0,9-3-2 0,3-3 0 16,6 1-98-16,2-6-20 0,4-3-4 0,3-7-655 15</inkml:trace>
  <inkml:trace contextRef="#ctx0" brushRef="#br0" timeOffset="68132.645">13873 11949 2228 0,'0'0'49'0,"9"2"11"0,2 4 1 0,13 4 1 0,6 1-50 0,6 2-12 0,5 3 0 0,10 5 0 15,0 0 28-15,5 3 4 0,1 5 0 0,-1 0 0 16,1 3-18-16,2 2-3 0,-2 1-1 0,-6 2 0 16,-4 0-1-16,-5 0 0 0,-6 0 0 0,-4 5 0 15,-5 1 10-15,-9-4 1 0,-3 6 1 0,-3-2 0 16,-6-1 4-16,-6 0 1 0,-6 1 0 0,-6-4 0 15,0 1 16-15,-6 0 3 0,-6-1 1 0,-6 1 0 16,-5-3-28-16,-7 0-6 0,-6 0 0 0,-2 0-1 31,-4 0-76-31,1-2-15 0,2-1-4 0,12-10 0 0</inkml:trace>
  <inkml:trace contextRef="#ctx0" brushRef="#br0" timeOffset="82400.931">18843 6009 1756 0,'0'0'39'0,"0"0"8"0,0 0 1 0,0 0 1 0,0 0-39 0,0 0-10 16,0 0 0-16,0 10 0 0,0 1 28 0,0 2 4 16,3 3 1-16,-3 2 0 0,3 6-5 0,-3 5-2 15,0 3 0-15,0 5 0 0,0 8-2 0,0 3-1 0,-6 5 0 0,1 0 0 16,-1 2-3-16,-3 3-1 0,0-2 0 16,0 7 0-16,0-2 6 0,3 3 2 0,-3-3 0 15,3-3 0-15,3 0-1 0,0 0 0 0,0-2 0 0,3 2 0 16,3 0-12-16,0 0-2 0,0-2-1 0,0 0 0 15,3-3-3-15,0-1-8 0,3 4 12 0,-3-3-4 16,3 0-8-16,-3-3 0 0,3 3 9 0,-3-3-9 16,0-2 0-16,-4 0 8 0,4-1-8 0,-3 1 0 15,0-3 12-15,-3 2-1 0,0 1-1 0,0 0 0 16,0-6 18-16,-3 3 4 0,0-5 1 0,3-1 0 16,0-2-5-16,0-2 0 0,3-3-1 0,0-1 0 15,0-4-14-15,3-1-2 0,-3-5-1 0,0-2 0 16,3-1 2-16,-3-4 0 0,3-1 0 0,-3-5 0 15,0-3-12-15,3 0 0 0,-3 3 0 0,3-5 0 16,0 2 0-16,-6-5 0 0,0 0 0 0,6 6-11 16,-3-6 1-16,-3 0 0 0,0 0 0 0,0 0 0 15,0 0-8-15,6 5-2 0,0 0 0 0,-6-5 0 16,0 0-128-16,0 0-27 0,6 0-5 16</inkml:trace>
  <inkml:trace contextRef="#ctx0" brushRef="#br0" timeOffset="86109.787">7083 10208 1022 0,'0'0'22'0,"0"0"5"0,3-6 1 0,0 1 1 0,3-3-29 0,-3 3 0 16,-6-3 0-16,6 3 0 0,3-1 61 0,-3 1 7 15,-3 0 0-15,0-1 1 0,0 1 11 0,0 0 1 16,6 0 1-16,-6-1 0 0,0 6-48 0,0 0-10 16,9-5-1-16,0 2-1 0,-9 3-6 0,6-2 0 15,12-1-1-15,2 3 0 0,1 0-15 0,3 3 0 16,-3 2 0-16,9 0-10 0,5-2 10 0,-2 2-13 15,3-2 5-15,0-1 8 0,2 1 0 0,4 0 0 16,0-3 0-16,2 0 0 0,4 0 12 0,-1 0 3 16,4 0 1-16,-3 0 0 0,-7 0 1 0,7-3 1 0,6 0 0 15,-1 1 0-15,1 2 9 0,-1-3 1 0,-5 3 1 16,3-2 0-16,-4 2 0 0,-2-3 0 0,2 3 0 0,-2 0 0 16,0 3-10-16,-1-1-3 0,-2-2 0 0,0 3 0 15,-7-1-3-15,4 4-1 0,-9-4 0 0,0 4 0 16,-4-1-12-16,-2-2 0 0,-6 2 0 0,-3-2 0 15,3 2 0-15,-6-2 0 0,-3-1 0 0,0 3 0 16,-3-2-14-16,-6-3-6 0,0 0 0 0,0 0-589 16,-3 5-118-16</inkml:trace>
  <inkml:trace contextRef="#ctx0" brushRef="#br0" timeOffset="97372.506">7268 12380 1710 0,'0'0'37'0,"0"0"8"0,0 0 2 0,0 0 1 0,0 0-38 0,0 0-10 0,3 8 0 0,0 2 0 15,0 1 28-15,3 5 3 0,5 0 1 0,4 8 0 16,-6 2-32-16,6 8 0 0,6 3 0 0,-3 6-10 16,0 4 10-16,3 6-8 0,-7 3 8 0,7 7-8 15,0 4 8-15,-6 4 0 0,0 3 0 0,-3 0 0 16,6 3 8-16,-4 0-8 0,-8 2 8 0,3-2-8 16,-3-1 10-16,0-2-2 0,3-5-8 0,-6-3 12 15,-9-2-12-15,3-3 8 0,9-6-8 0,-3-2 0 16,-6-5 24-16,6-6 0 0,3-2-1 0,0-6 0 15,3-2 1-15,-3-5 0 0,-3-1 0 0,6-8 0 16,6-4-24-16,-6-1 0 0,-6-8 0 0,3-2-597 16,6-6-119-16</inkml:trace>
  <inkml:trace contextRef="#ctx0" brushRef="#br0" timeOffset="98743.491">7187 12658 2070 0,'-3'-14'45'0,"-3"9"10"0,-6 0 1 0,4 2 3 0,8 3-47 0,-3-8-12 0,0 3 0 0,3 0 0 16,6-1 20-16,2-2 1 0,7 3 1 0,0 0 0 15,3-3-22-15,6 0-8 0,6-3 0 0,-1 1 0 16,-2 2 8-16,6-3-12 0,0 1 12 0,5 2-12 15,1 0 12-15,0 0-10 0,-4 0 10 0,7 0-10 16,6 3 10-16,-1-3 0 0,-8 3-9 0,3-1 9 16,2-2 0-16,1 0 0 0,0 0-9 0,-1-2 9 15,10 2 0-15,0-3 0 0,8 3 0 0,1-2 0 16,2 2 0-16,1-3 9 0,5-2-9 0,3 0 8 16,4 2-8-16,-1 1 8 0,-2-4-8 0,5 1 8 15,3 0 0-15,4 0 0 0,-4 0 0 0,6-3 0 16,-2 0-8-16,2 3 0 0,6-6 0 0,0 6 0 15,-5-6 0-15,5 3 12 0,3-2-12 0,-3 2 12 16,4 0-2-16,-1 0 0 0,-3-2 0 0,3 2 0 0,1 0-2 16,-1 0 0-16,0-2 0 0,3-1 0 0,3 1 0 15,1-1-8-15,-7 0 12 0,3 1-4 0,3-1-8 0,-3 4 8 16,-5-1-8-16,2-3 8 0,-3 3-8 16,0 0 0-16,1 6 0 0,-4-1 0 0,-3-2 9 0,-3 5-9 15,4-2 10-15,-4 2-10 0,-3 2 8 0,1-2-8 16,-7 3 0-16,7-3 9 0,5 3-9 0,-3-3 0 15,-3-3 9-15,4 1-9 0,-1-1 0 0,0-2 0 16,1 2 0-16,-7-2 8 0,3 0-8 0,-2 0 0 16,2-1 8-16,-5 1-8 0,-1 0 0 0,-3 2 8 15,-5 1-8-15,-1-3 0 0,1 2 0 0,-7 3 0 16,-2-3 0-16,-4 4 8 0,-2-1-8 0,-6 0 0 0,-1 0 0 0,1 0 0 16,-7 2 0-16,1-1 9 0,0 1-9 15,-3 1 10-15,2 0-10 0,-2-1 12 0,-3 4-12 0,-4-1 12 16,1 0-12-16,-6 1 12 0,3-1-12 0,-4 0 12 15,-2 1-12-15,-3-1 0 0,0 1 9 0,0-1-9 16,-3 0 8-16,-1 1-8 0,-2 2 8 0,-3-3-8 16,3 0 22-16,-3 1 0 0,3 2 0 0,-3 0 0 15,0 0-22-15,-3 0-12 0,0 0 2 0,0-3 0 16,-1 3 10-16,-2 0 14 0,3 0-3 0,-9 0-1 16,0 0-2-16,9 3 0 0,0-1 0 0,0 1 0 15,-9-3-8-15,9 5-11 0,-3 1 3 0,6-1 0 16,-3 3 8-16,-3 2 0 0,0 1 0 0,0 0 0 15,3 2 0-15,-3 3 0 0,0 0 0 0,-1 2 0 0,1 1 0 16,3 2 0-16,0 0 0 0,-3 3 0 16,3 2-17-16,0 3-2 0,0 3 0 0,0 0 0 0,0 2 19 15,3 1-8-15,-3-1 8 0,3 0 0 0,-3 1-9 0,2-1 9 16,-2 3 0-16,3 0-9 0,0 0 9 0,-3 3 0 16,3 2 0-16,0 1 0 0,0-1 0 0,0 3-8 15,-3-3 8-15,3 1 0 0,0 2 0 0,-1-3 0 16,-2 3 0-16,0 3 0 0,0-1 0 0,0 3 0 15,0-2 0-15,0 0 0 0,-3-3 0 0,0 0 0 16,-3 0 0-16,3 0 11 0,-3-3-11 0,0-2 0 16,0 2 9-16,0-2-9 0,-3-1 20 0,0-2-1 15,0-2 0-15,3-1 0 0,-3-5-19 0,3 0 0 16,-3-2 0-16,0-3 0 0,0-1 0 0,0-4 0 0,3-1 0 16,-6 1 0-16,0 0 0 0,3-4 0 0,0-1-15 0,0-1 5 15,0-3 21-15,0 1 4 0,-3-3 1 16,3 0 0-16,-3 0 8 0,6-3 3 0,-3-5 0 15,0 0 0-15,0 0-3 0,-3 5 0 0,3-5 0 0,0 0 0 16,0 0-6-16,0 0-2 0,-9 0 0 0,0 3 0 16,-3-3-4-16,3 0-2 0,0-3 0 0,-3 1 0 15,-3 2-10-15,3 0 0 0,-2 0-10 0,-4 0 10 16,-3 0-17-16,0 0 2 0,0 2 1 0,-6-2 0 16,1 3 2-16,-7-3 1 0,-3 3 0 0,-3-1 0 15,-2 4 11-15,-1-1 0 0,-3 0 0 0,-2 1-8 16,-1-1 8-16,-2 3 0 0,-1-3 0 0,-9 3 0 15,1 0 0-15,-7 2 0 0,-2 1 0 0,-3 2 0 16,-1-2 0-16,-2-3 0 0,-4 5 0 0,-5 0 0 16,3 1 0-16,-10 1 0 0,-2-1 0 0,-3 1-8 15,0 1 8-15,-4 0 0 0,-2 0 0 0,0 3 0 0,0-3 9 16,-3-1 4-16,-4 1 1 0,1 0 0 0,-6 0-14 16,3 3 0-16,0-4 0 0,-3 1 0 0,-6 3 0 15,0-3-16-15,0 2 3 0,-3 1 1 0,-3-1 12 0,-1 3 0 16,-2-5 0-16,3 0 0 0,-3 3 0 0,-2-3 0 15,-4-1 0-15,3 1 0 0,3 0 0 0,0 0 0 16,-6-3 0-16,3 3 0 0,-3 0 8 0,3-3 0 16,3 3 1-16,0 0 0 0,0 0-9 0,6 0 0 15,3 0 0-15,3 0 0 0,0-1 0 0,2 4-11 0,7-3 3 16,3-3 0-16,6 3 8 0,3 0 12 16,2 2-2-16,1-4-1 0,9 1 4 0,5-1 1 0,4-4 0 15,2 3 0-15,-2-2-2 0,12-3-1 0,8 3 0 16,6-4 0-16,4 1-11 0,2 0 0 0,6 0 9 0,4-2-9 15,5-1 0-15,3 3-12 0,-6-3 2 0,6 0 0 32,10 3-126-32,-4 0-26 0,-6 3-5 0,6 2-900 0</inkml:trace>
  <inkml:trace contextRef="#ctx0" brushRef="#br0" timeOffset="100242.979">8601 14298 1634 0,'0'0'36'0,"0"0"7"0,0 0 1 0,0-8 3 0,-3 6-38 0,3 2-9 0,3-6 0 0,-3 6 0 15,0 0 48-15,9-5 7 0,-3 0 1 0,6 2 1 16,0 0-29-16,3 1-7 0,3 2-1 0,5-3 0 16,1 0-4-16,3 3-2 0,6 0 0 0,2-2 0 0,4-1 2 15,9 0 0-15,5 1 0 0,7-1 0 16,-1 1-16-16,4-1 0 0,-1-2 0 0,4 2 0 16,5-2 0-16,1-1 12 0,2-2 0 0,1 3 0 0,2-3-12 15,0 0-10-15,4 3 2 0,2-6 0 0,0 3 17 16,4-2 4-16,-1-3 1 0,0 2 0 0,4-2 10 0,-1 0 1 15,-3-3 1-15,4 0 0 0,5-3 1 0,-6-2 0 16,0 3 0-16,4-1 0 0,-4-2-9 0,3 2-2 16,-5-2 0-16,-1 5 0 0,-6 1-5 0,-2-1-2 15,-1 0 0-15,-2 3 0 0,-4-3-9 0,-3 2 0 16,-8 4 9-16,-3-1-9 0,-7 3 0 0,1-2 9 16,-4 2-9-16,-5 0 0 0,-3 0 9 0,-7 3-9 15,1-3 0-15,-6 5 9 0,-6-2-9 0,-3 2 0 16,-6 0 0-16,-1-2-11 0,-2 5 11 0,-9 0 0 0,0 0 0 15,0 0 0-15,-9-5-8 0,1 5-7 0,-7 0-1 16,-6 0 0-16,-6 5 3 0,-3 0 0 0,-2 3 0 16,-7-2 0-16,0 2 13 0,-8 2 0 0,-7 1 0 0,0 2 0 15,-8 0 0-15,-4 3 0 0,4 0 0 0,-4 3 0 16,-8-4 0-16,0 4 10 0,-4-1-10 0,-2 6 12 16,-1-3-12-16,-5 1 0 0,-3-1 0 0,-3 0 8 15,-1 5-8-15,-2-4 0 0,-3-1 0 0,0 3 0 16,-4-3 0-16,-2 3 0 0,3-3 0 0,-6 0 0 15,-3 3 0-15,3-1 0 0,2-1 0 0,1 1 0 16,3-1 0-16,0-1 0 0,3 0 0 0,5-3 0 16,-2 1 0-16,6-3 0 0,5 2 0 0,4-2 0 15,6 0 0-15,5-5 0 0,1-1 9 0,5 1-9 16,4 2 0-16,5-5 9 0,3 3-9 0,10-6 0 16,2 0 8-16,6 1-8 0,7-1 0 0,2-3 0 0,6 1 0 15,6-3 0-15,3 0 8 0,3 0-8 0,6 0 0 16,0 0-11-16,9 3 2 0,6-3 0 0,6 0-9 15,6-3-2-15,5 3 0 0,10-3 0 0,6 1 20 0,5-3 0 16,4 2 11-16,5-2-11 0,7-6 0 0,5 0-16 16,6-2 2-16,4 3 0 0,-1-4 14 0,9-2 0 15,1 1 12-15,5-1-12 0,3 0 22 0,3 0-2 16,6-3-1-16,4 1 0 0,2-3-3 0,-3 0 0 16,6 2 0-16,3-2 0 0,-6-3-6 0,6 6-2 15,0-1 0-15,0-2 0 0,-6 2-8 0,0 1 8 16,0-3-8-16,-6 2 8 0,-5-2-8 0,-4 5 0 0,0-2 9 15,-9 4-9-15,-2 1 0 0,-7 0 8 0,-9 2-8 16,-5 3 0 0,-4-2-20-16,-5 5-8 0,-7 2-1 0,-5 3-669 0,-6 0-134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1T21:19:25.927"/>
    </inkml:context>
    <inkml:brush xml:id="br0">
      <inkml:brushProperty name="width" value="0.05292" units="cm"/>
      <inkml:brushProperty name="height" value="0.05292" units="cm"/>
      <inkml:brushProperty name="color" value="#FF0000"/>
    </inkml:brush>
  </inkml:definitions>
  <inkml:trace contextRef="#ctx0" brushRef="#br0">3452 9258 1792 0,'-21'-16'40'0,"15"13"8"0,0-2 1 0,0 0 1 0,3 2-40 0,0 0-10 16,3 3 0-16,0 0 0 0,0 0 30 0,0 0 4 15,0 0 1-15,6 6 0 0,3 2-35 0,-3 0 0 16,6-1 0-16,3 1 0 0,3 3 0 0,-1 0 0 16,7-1 10-16,6 1-10 0,3-1 0 0,8 1 0 0,4-3 0 0,9 2 0 15,2-2-10-15,13 0 10 0,8 0 0 16,12-2-9-16,7-6 9 0,5 2 0 0,12 1 0 16,9-3-8-16,12 2 8 0,3-2 0 0,3 0-9 0,6 0 9 15,8 0 8-15,4 3 5 0,6 0 2 0,-1 2 0 16,7 0 22-16,0 3 5 0,-1-2 1 0,4 2 0 15,3-1-3-15,-1-1 0 0,4 4 0 0,0-4 0 16,-1-1-8-16,-5 0-3 0,-1 3 0 0,-5-3 0 16,0 1 10-16,-3-1 1 0,-7-5 1 0,-5 3 0 15,-9-1-28-15,-3 1-5 0,-6-3-8 0,-12 0 11 16,-9 3 5-16,-9-1 2 0,-9-2 0 0,-14 3 0 16,-7 2-8-16,-11 0-2 0,-10 1 0 0,-5-1 0 15,-12 0 4-15,-7 1 0 0,-5-1 0 0,-3 0 0 16,-9 1-12-16,-3-1 0 0,0-3 0 0,-9-2 0 15,-3 8-48-15,-3-2-3 16,-3 2 0-16,-6 0-1069 0</inkml:trace>
  <inkml:trace contextRef="#ctx0" brushRef="#br0" timeOffset="686.104">15197 9237 2224 0,'3'-14'49'0,"-3"9"11"0,3 0 1 0,3 0 1 0,3-3-50 0,6 2-12 0,3 1 0 0,9 0 0 16,5 2 38-16,10 0 5 16,6 3 1-16,8 0 0 0,4 0-33 0,11 3-11 0,15-3 0 15,7 3 9-15,5-3-9 0,15 0 8 16,9-3-8-16,12-2 8 0,12 2 12 0,6-2 1 0,2-3 1 16,10 0 0-16,12-3-22 0,5 1 0 0,10-3 0 15,5-1 0-15,4 1-9 0,5 0-7 0,1 0 0 0,2-1-1 16,3 4 33-16,1-1 8 0,-4 1 0 0,-6 4 1 15,-8 4 25-15,-4-4 5 0,-2 1 1 0,-13 5 0 16,-8-3-23-16,-18 3-4 0,-12 3-1 0,-18-3 0 16,-9 3-11-16,-18-1-2 0,-14 4-1 0,-13-1 0 31,-11 0-69-31,-13 3-13 0,-8 0-4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1T21:19:32.988"/>
    </inkml:context>
    <inkml:brush xml:id="br0">
      <inkml:brushProperty name="width" value="0.05292" units="cm"/>
      <inkml:brushProperty name="height" value="0.05292" units="cm"/>
      <inkml:brushProperty name="color" value="#FF0000"/>
    </inkml:brush>
  </inkml:definitions>
  <inkml:trace contextRef="#ctx0" brushRef="#br0">7101 2442 478 0,'0'0'10'0,"0"0"2"0,0 0 1 0,0 0 2 0,-6-3-15 0,6 3 0 0,0 0 0 0,3-7 0 16</inkml:trace>
  <inkml:trace contextRef="#ctx0" brushRef="#br0" timeOffset="624.973">7083 2265 869 0,'0'0'24'0,"0"0"7"0,0 0-31 0,9 5 0 0,-9-5 0 0,9 3 0 16,3-1 72-16,-6 1 8 0,-6-3 1 0,6 0 1 15,6 5-43-15,-3-5-9 0,0 0-2 0,-1 6 0 16,1-4 7-16,-3 4 1 0,6-1 0 0,-3 3 0 15,-6-3-10-15,3 0-2 0,12 3 0 0,0 6 0 16,-6-9 20-16,6 5 4 0,2 1 1 0,4-3 0 16,6 3-16-16,-3 2-3 0,-6-8-1 0,8 3 0 15,4-5 1-15,3-1 0 0,-3-2 0 0,5 0 0 0,4 3-10 16,3-3-3-16,2 0 0 0,1 0 0 0,-1-3 15 16,4 1 2-16,9-1 1 0,-1-5 0 0,4 3-12 15,2 5-3-15,1-8 0 0,5 5 0 0,3 1-6 0,1 2-2 16,5-6 0-16,-2 1 0 0,2 5 0 0,0 0 0 15,4-5 0-15,2 2 0 0,3 3 5 0,1 0 1 16,2 0 0-16,0-5 0 0,6 2-10 0,1 3-8 16,-1 0 12-16,3-3-12 0,9 1 12 0,0 2-4 15,-2-5 0-15,8 2-8 0,0 0 20 0,6 1-4 16,-3 2 0-16,0-8 0 0,6 5-5 0,0 0-2 16,3-5 0-16,-3 6 0 0,3-1 6 0,0 3 1 0,0-10 0 15,3 7 0-15,0 3 2 0,3-5 1 0,9 2 0 16,-3-2 0-16,-4-1-7 0,7 6 0 0,3-5-1 15,6 0 0-15,0 2-11 0,0-5 10 0,-4 3-10 0,1 0 10 16,3-1-10-16,0 4 10 0,3 2-10 0,-4-6 10 16,4 4-10-16,-6-4 0 0,0 6 0 0,0-5 0 15,-3 3 9-15,-4 2-9 0,-5 0 10 0,0-3-10 16,0 3 16-16,-6-3-4 0,-6 3 0 0,0 0 0 16,-3 0 11-16,-6 0 1 0,-3 0 1 0,-2-5 0 15,-1 2-9-15,-3 1-3 0,-9-1 0 0,0 3 0 16,1-5-13-16,-7 2 0 0,0 3 8 0,-6-3-8 15,-2 1 11-15,-4 2-1 0,-3-6 0 0,-2 6 0 16,-4 0-10-16,-5 0 0 0,-13-5 0 0,-5 3 0 16,0 2 0-16,-7 0-11 0,-2 0 3 0,-9 0 0 15,-6 0-32-15,-1 2-7 16,1 3-1-16,-6-5-754 0,-12 6-151 0</inkml:trace>
  <inkml:trace contextRef="#ctx0" brushRef="#br0" timeOffset="5935.119">18070 2746 1396 0,'0'0'31'0,"0"0"6"0,0 0 2 0,0 14 0 0,0-6-31 0,0 2-8 16,-3 6 0-16,0-3 0 0,-3 6 72 0,3 5 14 15,-3 2 2-15,3 6 1 0,-3 2-14 0,0 1-3 0,0 4-1 0,-3 4 0 16,0 4-35-16,3 9-8 0,0 5 0 0,3-3-1 15,-6 8-17-15,6 0-10 0,0 6 12 0,0 2-12 16,3 5 8-16,0 0-8 0,-3 1 0 0,3 2 0 16,0 0 0-16,-3 0 0 0,0-3 0 0,3-2 0 15,-3-3 0-15,3 0 0 0,-3-2 0 0,3-1 0 16,-3-2 0-16,3-3 0 0,-3-5 0 0,1-6 0 16,-1-2 0-16,0-2 0 0,3-6 0 0,0 2 0 15,-3-7 9-15,0 0-9 0,0-6 0 0,3-5 9 16,-3-3-1-16,3-2 0 0,0-5 0 0,0-3 0 15,3-6-40 1,0-2-8-16,-3-8-1 0,0 0-567 0,12-5-114 0</inkml:trace>
  <inkml:trace contextRef="#ctx0" brushRef="#br0" timeOffset="6825.52">17906 2641 1717 0,'0'0'37'0,"0"0"8"0,6-6 2 0,3 6 2 0,3-8-39 0,0 3-10 0,2 0 0 0,4-1 0 16,6 4 67-16,3-6 11 0,6 3 2 0,2-3 1 15,10 0-14-15,3 2-3 0,-1-2-1 0,7 1 0 16,5-1-29-16,7-3-6 0,5 0 0 0,10 6-1 16,-1-3-17-16,6 3-10 0,1 0 12 0,8-3-12 15,3 8 0-15,9-6 0 0,-3-2 0 0,10 8 0 16,-4-7 0-16,9 4 0 0,0 0 0 0,3-2 0 15,0 5-12-15,3-8 0 0,3 3 0 0,-6-3 0 16,0 5 12-16,3 0-12 0,3-4 12 0,-9 1-12 16,0 6 12-16,-3-5 0 0,0 2 0 0,0-2 0 15,-8 0 0-15,-4 2 0 0,-3 0 8 0,-6 1-8 16,-8-4 46-16,-10 4 2 0,-6-1 1 0,-8 1 0 0,-7-4-1 16,-5 6 0-16,-6-8 0 0,-7 8 0 0,-5-2-6 15,-6 2-2-15,0 0 0 0,-6 2 0 0,-1 6-18 16,-5-2-4-16,3-4-1 0,0 3 0 0,-3 6-17 0,-3 2 0 15,0 1 0-15,0 1 0 0,-6 4 0 0,2-1 0 16,-2 9 0-16,-3-1 0 0,0 1 0 0,-3 5 0 16,-3 2 0-16,-3 6 0 0,3 10 0 0,-5-5 0 15,-1 10 0-15,-6 1 0 0,9 2 0 0,-6 0-16 16,0 6 5-16,0-1 1 0,-3 6-10 0,3 0-3 16,-3 0 0-16,6 2 0 0,0 1 12 0,-2 2 3 15,-4 0 0-15,3 0 0 0,3-3-1 0,6 1 0 16,-3-1 0-16,0 1 0 0,0 2 9 0,3 0 0 0,0-3 0 15,-3-2 0-15,6-3 9 0,-3-2 4 0,0-1 1 0,0-2 0 16,3 3-14-16,-3-9 8 0,3-2-8 0,0-3 0 16,3-5 13-16,-3-2-3 0,6-6-1 15,-6-3 0-15,0-2-9 0,3-3 12 0,0-5-12 0,0-6 12 16,-6 1-4-16,6-6 0 0,-3-2 0 0,-3-3 0 16,0-3 0-16,0 0-8 0,3-5 12 0,-6 3-4 15,-3-6 0-15,-3-2-8 0,0 0 12 0,-5-3-4 16,-4-3-8-16,0-2-11 0,-3-3 3 0,-3 3 0 15,-5-3-13-15,-7 0-3 0,-9 3 0 0,-2-3 0 16,-7 0 11-16,-5 3 1 0,-4 0 1 0,-2-1 0 16,-10 1-1-16,-5 2 0 0,-6 1 0 0,-4-1 0 15,-2 1 12-15,-6 2 0 0,-9 0 0 0,-6 0 0 16,-9 3 0-16,-3-1 17 0,-9 1-2 0,-6 0-1 0,-12 2-14 16,-9 3-18-16,-2 0 4 0,-4 0 1 0,-6 3 13 15,1-1 0-15,-1 1-10 0,1 5 10 0,-1-3 0 0,6 3 0 16,7-3 0-16,2 1 8 0,15-4-8 0,6 1 0 15,12 2 0-15,15-2-788 16,15-3-160-16</inkml:trace>
  <inkml:trace contextRef="#ctx0" brushRef="#br0" timeOffset="13186.593">7428 8856 1148 0,'0'0'25'0,"6"2"6"0,-6-2 1 0,6 0 0 0,-6 0-32 0,0 0 0 16,6 0 0-16,-6 0 0 0,0 0 53 0,0 0 5 16,9 0 1-16,-6 0 0 0,-3 0-34 0,0 0-6 15,0 0-2-15,9 0 0 0,-3 0-7 0,-6 0-2 16,0 0 0-16,6 0 0 0,3 3-8 0,-3-3 8 16,-6 0-8-16,0 0 8 0,3 0 0 0,3 3 0 15,0-3 0-15,-6 0 0 0,0 0 0 0,0 0 0 16,6 2 0-16,0 1 0 0,-6-3 0 0,12 0-8 15,2 5 12-15,1-2-4 0,-6-3 12 0,3 0 3 16,-3 2 0-16,6-2 0 0,6 3 9 0,-6-3 1 0,-15 0 1 16,12 0 0-16,8 3-6 0,-2-3 0 0,-3 0-1 0,-6 0 0 15,6 0-7-15,-3 0 0 0,3 0-1 0,-3 0 0 16,-6-3-8-16,3 3-2 0,2-3 0 0,-2 3 0 16,-9 0-9-16,0 0 0 0,6 0 0 0,-6 0 0 15,6 0 0-15,-6 0 0 0,0 0-12 0,0 0 12 31,9-2-42-31,-9 2-1 0,0 0 0 0,0 0-503 0,9-3-101 0</inkml:trace>
  <inkml:trace contextRef="#ctx0" brushRef="#br0" timeOffset="13588.53">7580 8850 1587 0,'0'0'35'0,"0"0"7"0,0 0 2 0,0 0 0 0,0 0-35 0,0 0-9 16,0 0 0-16,0 0 0 0,12 3 68 0,0-3 11 15,-12 0 2-15,6-3 1 0,6 3-25 0,0 0-5 16,-3-2 0-16,-3-1-1 0,-6 3-29 0,9 0-6 16,8-3 0-16,-5 3-1 0,-12 0-4 0,9-2-1 15,6-1 0-15,0 3 0 0,-3 0-10 0,0 0 0 16,0 0 0-16,0 0 0 0,6 0 0 0,-7 0 0 15,-11 0 0-15,9 0 0 0,3 0 0 0,0 0-9 0,-12 0 9 16,9 3 0-16,-3-1 0 0,3 4-8 16,-9-6 8-16,0 0 0 0,0 0 0 0,6 2 0 0,3 4-8 15,-3-1 8-15,-6-5 0 0,0 0 0 0,6 5-8 0,0 0 8 16,0 1 0-16,-3-1 0 0,-3-5 0 0,0 0 0 16,9 8 0-16,-9-8 0 0,-3 5 0 0,0 3 0 15,3-2 0-15,-3 1 0 0,-6 7 0 0,3-6 0 16,-3 0 0-16,0 5 0 0,0 3 8 0,-3 0-8 15,-6-1-16-15,3 1-5 0,6 3-2 0,-3 2-903 16</inkml:trace>
  <inkml:trace contextRef="#ctx0" brushRef="#br0" timeOffset="16424.295">7035 9565 1403 0,'0'0'40'0,"-3"-3"8"0,1-5-38 0,-4 3-10 0,3-3 0 0,-3 3 0 0,0-3 77 0,0 5 14 16,3-2 2-16,-6-1 1 0,3 1-19 0,-3 0-4 15,3 2-1-15,0-2 0 0,-3 5-36 0,3 0-7 16,-3 0-2-16,0 3 0 0,0-1-9 0,0 1-3 16,-2-1 0-16,2 1 0 0,3 5 0 0,-3-3 0 15,-3 3 0-15,3 0 0 0,-3 3-13 0,3 2 11 16,0 0-11-16,0 1 10 0,3 4-10 0,0 1 0 16,3-1 0-16,-3 1 0 0,3 2 0 0,0 0-9 15,3 3 9-15,6-3 0 0,-3 0-8 0,3-2 8 0,0 2 0 0,3 0 0 16,0-5-9-16,0 2 9 0,3-2 0 15,0-3-9-15,0 1 9 0,3-1 0 0,-3-5 0 0,-1-3 0 16,7 0 0-16,-3-2 0 0,0-3 0 0,0-5 8 16,0-1 1-16,0 1 1 0,3-5 0 0,-1-1 0 15,-5-2 14-15,6-3 4 0,-3-3 0 0,0 1 0 16,-3-6-4-16,-3 6 0 0,-3-6 0 0,0 0 0 16,3 3 1-16,-3 0 0 0,-9-3 0 0,3 3 0 15,6-1-15-15,-6 4-10 0,-6-1 12 0,0 4-12 16,-3-1 13-16,-3 0-4 0,0 5-1 0,0 1 0 15,-9 2-8-15,3 2 0 0,3 1-10 0,-5 2 10 16,2 1 0-16,-3 2 0 0,-3 2 8 0,3 1-8 16,0 2-9-16,1 3-9 0,-1 0-2 0,3 0 0 15,3 3 9-15,3-1 2 0,6-2 0 0,0 6 0 16,3-1-3-16,3 0 0 0,3-2 0 0,6 2 0 16,0 0 3-16,6-2 0 0,0-1 0 0,3-2 0 15,3 0 9-15,-4-3 0 0,4 1 0 0,3-4 8 0,0-2-8 16,3 0 12-16,-1 0-4 0,4 0-699 15,0 0-140-15</inkml:trace>
  <inkml:trace contextRef="#ctx0" brushRef="#br0" timeOffset="19406.993">13331 9726 705 0,'0'0'15'0,"0"0"3"0,0 0 1 0,0 0 2 0,0 0-21 0,0 0 0 0,6-3 0 0,-6 3 0 15,0 0 60-15,6-5 7 0,-3 3 1 0,3-1 1 16,-6 3-5-16,6-3-2 0,-3-2 0 0,-3 5 0 16,6-3-14-16,3 1-4 0,-1-1 0 0,1 0 0 15,0 1-32-15,3 2-12 0,0-3 9 0,3 0-9 16,0 3 21-16,0 0-1 0,3 0 0 0,0 0 0 15,2-2 14-15,1 2 2 0,3-3 1 0,0 0 0 16,3 1-12-16,-1-1-2 0,-2 1-1 0,0-1 0 16,3 0-3-16,-3 3-1 0,-1-5 0 0,-2 2 0 15,0 1-9-15,0-1-1 0,-3-2-8 0,0 5 12 16,-3-3 5-16,-1 0 1 0,-2 1 0 0,-3-1 0 16,-3 3-54-1,-6 0-10-15,0 0-2 0,-3 5-699 0</inkml:trace>
  <inkml:trace contextRef="#ctx0" brushRef="#br0" timeOffset="20194.418">15739 9737 928 0,'18'0'20'0,"-9"-3"5"0,3 0 1 0,3 1 0 0,2-1-26 0,7 0 0 0,3 1 0 0,6-1 0 15,2-2 78-15,4 2 10 0,3-2 3 0,2 0 0 16,4-1-6-16,6-2-1 0,8 3 0 0,1 0 0 16,-1 0-43-16,4-1-9 0,-1-2-1 0,1 0-1 15,-1 0 5-15,1 0 1 0,5 1 0 0,-5 4 0 16,-13-5-19-16,4 3-3 0,-4-1-1 0,-2-2 0 16,-9 3 0-16,-1 0 0 0,-11 0 0 0,0-1 0 15,-3-2-4-15,-10 6-1 0,-8-1 0 0,0-2 0 16,-3 2-8-16,-6 3 0 0,-9 0 0 0,-9 0-564 15,-2 3-119-15</inkml:trace>
  <inkml:trace contextRef="#ctx0" brushRef="#br0" timeOffset="27574.301">13224 9835 1036 0,'24'-3'23'0,"-13"3"5"0,4-3 0 0,3-2 1 0,-3 2-29 0,3-2 0 0,0 2 0 0,0-2 0 16,0 0 67-16,2 2 7 0,4-5 2 0,-3 6 0 16,3-4-9-16,3 4-2 0,-7-4 0 0,7 6 0 15,-3 0-19-15,3 0-4 0,0 0-1 0,-1 3 0 16,1 0-20-16,3-1-4 0,-3-2-1 0,3 6 0 16,-1-6-7-16,1 5-1 0,0-2-8 0,3-3 12 15,-4 5-12-15,4-5 11 0,0 0-11 0,3 2 10 16,-4 4 10-16,4-4 3 0,0 1 0 0,-4 0 0 15,4-3 5-15,-3 2 0 0,0-2 1 0,2 3 0 16,1 0-1-16,0-3 0 0,0-6 0 0,2 6 0 16,-2-2-8-16,6 2-1 0,-4-3-1 0,-2 0 0 15,3-2-5-15,-1 5-1 0,-2-5 0 0,3 2 0 0,5 3-12 0,-2-2 9 16,3-1-9-16,-1 3 8 0,1 3 6 0,-3-3 1 16,-1 0 0-16,1 0 0 0,-3 2-23 15,-3-2-5-15,5 0-1 0,-2 0 0 0,0-2 22 0,2 2 5 16,-2-3 1-16,3-2 0 0,-4 5-14 0,1-3 0 15,0 0 0-15,-4 1 0 0,1-4 0 0,0 4 0 16,3-1 0-16,-1-2 0 0,1 2 0 0,0-2 0 16,-4 5 0-16,4-3 0 0,-3 1 0 0,-3-1 0 15,-4 3 0-15,1 0 0 0,-3-3 0 0,-3 3-12 16,-1-2 3-16,1 2 0 0,-3 2 9 0,0-2 12 16,0-2-2-16,-3 2-1 0,5 0-9 0,-2-3 0 0,3 0 0 15,0 1 0-15,0 2 8 0,-3-3 0 0,2 0 0 16,4 3 0-16,-3 0-8 0,-3 0 0 0,3 0 0 0,-4-2 0 15,4 2 0-15,-3 0 0 0,0 0 0 0,0 0 0 16,0 0 0-16,2 0 8 0,1-3-8 0,3 0 8 16,3 3-8-16,-3 0 0 0,-4-2 0 0,7-1 0 15,3 3 8-15,-3 0 0 0,-6 0 0 0,-1-2 0 16,4-1-8-16,-3 3 8 0,-6-3-8 0,0 1 8 16,-1-1-8-16,-2 3 0 0,3-3 0 0,-6 1 8 15,-6-1 2-15,6 0 0 0,0 1 0 0,-3-1 0 16,0 3-10-16,0-3 0 0,-3 1 0 0,-6 2 0 15,6-3 0-15,0 0 10 0,-6 3-2 0,0 0-8 16,8 0 0-16,-8 0 0 0,0 0 0 0,0 0 0 16,0 0 0-16,0 0 0 0,0 0 0 0,0 0 0 15,0 0 0-15,3-5-9 0,6 5-1 0,-9 0 0 16,0 0 18-16,0 0 3 0,6-2 1 0,-6 2 0 0,0 0-12 0,0 0 0 16,0 0 0-16,0 0 0 0,0 0 18 0,6-6 2 15,-6 6 0-15,0 0 0 0,0 0-20 0,0 0 0 16,0 0 0-16,0 0 0 15,-9 0-107-15,0 0-25 0,3 0-4 0,-2 3-2 16</inkml:trace>
  <inkml:trace contextRef="#ctx0" brushRef="#br0" timeOffset="29301.897">9360 10546 1155 0,'0'0'25'0,"0"0"6"0,-6-5 1 0,3 2 0 0,-3 1-32 0,3-1 0 0,0 0 0 0,3 3 0 16,0 0 56-16,0 0 4 0,0 0 0 0,0 0 1 15,9 6-45-15,0 2-16 0,0 0 9 0,0 0-9 16,3-1 10-16,0 4-10 0,0 0 12 0,3-1-12 16,0 1 24-16,-1-1-3 0,4 1 0 0,0 0 0 15,0-1 4-15,0 1 1 0,3-3 0 0,0 0 0 16,-1 2-2-16,4 1 0 0,-3-6 0 0,3 0 0 15,0 1-13-15,2-1-3 0,1-5-8 0,0 0 12 16,6-3 12-16,-1-2 3 0,1 0 0 0,6-1 0 16,0-2-27-16,-4 1 0 0,1-1 8 0,0 0-8 15,-6 0 0-15,-1 2 0 0,-2 1 0 0,0 0 0 16,-6 0 0-16,3 2 0 0,-4 0 0 0,-2 3 0 16,0 3 0-16,-3 0-17 0,0 2 4 0,-3 0 1 0,0 6 12 15,0-3 15-15,-3 2-3 0,-4 1-1 0,1-1-25 16,3 4-5-16,-6-1-1 0,-3 0 0 0,0 3 8 0,3-3 2 15,-6-2 0-15,3 2 0 0,-3-2 10 0,0-1 14 16,-3 1-3-16,0-1-1 0,3 1-10 0,1-3 0 16,-4 2 0-16,0-4 8 0,3 2-8 0,3-8 0 15,-3 5 0-15,3-5 0 0,0 0-12 0,0 0 3 16,0 0 0-16,0 0 0 0,0 0-4 0,3-5-1 16,3-3 0-16,3-3 0 0,-4 3-1 0,4-2 0 15,6 2 0-15,0 0 0 0,0-3 15 0,3 3 0 0,3 0 0 16,-3 0 0-16,5 3 0 0,1-3 0 0,0 3-11 15,3 0 11-15,-3 2 0 0,5-2 0 0,-2 2 12 0,3 3-3 16,3-3-9-16,-4 3 0 0,4 0 0 0,0 0 0 16,0 0 0-16,-1 3 0 0,1-6 0 0,-3 3 8 15,0 0-8-15,-6-2 0 0,-1-1 0 0,1 0 0 16,-3 1 0-16,-6-4 0 0,0 4 9 0,-3-6-9 16,-3 3 22-16,0-3 0 0,-4 2 0 0,-2-4 0 15,-3 2-1-15,-3-3 0 0,0 1 0 0,1-1 0 16,-1 3-10-16,-6-2-3 0,3-1 0 0,-3 0-801 15</inkml:trace>
  <inkml:trace contextRef="#ctx0" brushRef="#br0" timeOffset="31525.144">6345 10041 869 0,'0'0'24'0,"0"0"7"0,0 0-31 0,0 0 0 0,0-5 0 0,0-1 0 16,0 6 75-16,6-2 9 0,-6-4 1 0,0 6 1 15,0 0-58-15,9-5-11 0,0 2-2 0,-9 3-1 16,9-2 0-16,0-1 0 0,0 1 0 0,2 2 0 15,1 0 12-15,0 2 2 0,0 1 1 0,3-3 0 16,0 2-8-16,3 1-1 0,0 0-1 0,2-1 0 0,7 1-9 0,0 2-2 16,3-2 0-16,3 0 0 0,5 2-8 0,4-2 8 15,0 2-8-15,2 0 8 0,4-2-8 16,-1-1 0-16,7-2 0 0,3 0 0 0,5 0 0 0,1 0 12 16,-7 0-12-16,1-2 12 0,-4 2-12 0,7-5 0 15,5-3 0-15,-8 0 0 0,-7 0 9 0,7 0 0 16,3 0 0-16,-7 0 0 0,-2 3-1 0,-7-1-8 15,-2 1 12-15,-3 2-4 0,-1-2-8 0,-8 2 0 16,-3-2 0-16,0 3 8 0,6-1-8 0,-13 3 0 16,-11-3 0-16,-3 1 8 0,3-1 0 0,-3 3 0 15,-3 0 0-15,-3 0 0 0,-12-3 3 0,3 3 0 0,3 0 0 16,-6 0 0-16,-2 0-11 0,-1 3-14 0,3-3 3 16,-3 3 1-16,0-1-8 0,-3 1-2 0,6 0 0 0,0-1-439 15,0 1-88-15</inkml:trace>
  <inkml:trace contextRef="#ctx0" brushRef="#br0" timeOffset="32665.249">7354 8856 900 0,'0'0'20'0,"0"0"4"0,0 0 0 16,6-3 1-16,6 0-25 0,-3 1 0 0,0-4 0 0,0 1 0 0,3 0 40 0,2 2 2 15,-2-2 1-15,0 0 0 0,6 2 5 0,-3-2 2 16,3 2 0-16,0 0 0 0,-3 1-8 0,8-1-2 15,4 0 0-15,-3 3 0 0,-6-2-19 0,3 2-4 16,2 0-1-16,-2 2 0 0,3-2-6 0,-3 0-2 16,-3 3 0-16,3 0 0 0,-1-3-8 0,-2 2 0 15,-3-2 0-15,0 0 0 0,3 0 0 0,-6 0 0 16,-3 0 0-16,0 0 0 0,-3 0 0 0,-6 0 0 16,0 0 0-16,0 0 0 0,0 0 8 0,0 0 0 0,0 0 0 15,0 0 0-15,0 0-8 0,0 0-14 0,-6 0 3 16,0 0-425-16,-3 0-86 15</inkml:trace>
  <inkml:trace contextRef="#ctx0" brushRef="#br0" timeOffset="33060.86">7756 8604 878 0,'0'0'19'0,"0"0"4"0,0 0 1 0,0 0 1 0,0 0-25 0,0 0 0 0,0 0 0 0,0 0 0 0,9 3 55 0,0 0 5 15,-9-3 2-15,9 5 0 0,2 3-22 0,-2 0-4 16,-9-8 0-16,12 8-1 0,-3 0 1 0,0 0 1 16,0-1 0-16,0-1 0 0,0 2 16 0,3 0 3 15,3-3 1-15,-3 0 0 0,0 3-37 0,-1 0-7 16,4 0-1-16,3 0-1 0,0 0 10 0,-3-3 3 15,0 0 0-15,6 1 0 0,0-1-7 0,-1 0-1 16,-11 1 0-16,6-1 0 0,0 0 4 0,-6 1 0 16,-9-6 0-16,0 0 0 0,0 0-3 0,0 5 0 15,0 3 0-15,-9-3 0 0,-6 0 22 0,3 3 4 16,3-2 1-16,-6 2 0 0,-5 2-13 0,-1-2-3 16,3 0 0-16,3 0 0 0,-3 2-20 0,0 1-8 0,-3-3 0 15,7 5 0-15,2-5 8 0,0 3-8 0,-3-1 0 16,3 4 0-1,6 1-76-15,0 1-20 0,3 0-5 0</inkml:trace>
  <inkml:trace contextRef="#ctx0" brushRef="#br0" timeOffset="34489.138">11066 9750 884 0,'0'0'24'0,"-3"-3"8"0,-3 1-32 0,3-1 0 15,-3-2 0-15,6 5 0 0,0 0 75 0,0 0 9 16,0 0 1-16,0 0 1 0,0 0-30 0,0 0-7 16,9 0-1-16,0-3 0 0,3 0-16 0,6 3-3 15,2 3-1-15,4-3 0 0,6-3-14 0,6 3-3 16,-1 3-1-16,4 0 0 0</inkml:trace>
  <inkml:trace contextRef="#ctx0" brushRef="#br0" timeOffset="35386.253">12006 9713 961 0,'0'0'20'0,"0"0"5"0,9-3 1 0,-3-2 2 0,3 2-28 0,3 1 0 15,0-1 0-15,6-2 0 0,-3-1 56 0,6 4 4 16,-1-4 2-16,4 1 0 0,0 3-13 0,3-4-2 16,0 4-1-16,-1-1 0 0,1-2-6 0,-3 2-2 15,0 0 0-15,0 1 0 0,-4 2-6 0,1-3-2 0,-3 3 0 16,-3-3 0-16,0 1-15 0,-3 2-3 0,0 0-1 15,0-3 0-15,0 0-11 0,-7 3 0 0,4 0 9 16,-9 0-9-16,6 0 0 0,3 0 8 0,-9 0-8 0,0 0 0 16,0 0 0-16,6 3 8 0,-6-3-8 0,0 0 0 15,0 0 0-15,0 0 9 0,0 0-9 0,-6 3 0 16,-3 2 0-16,0 0 0 0,0-2 0 0,1 2 0 31,-1-2-49-31,-3-3-7 0,3 3-2 0</inkml:trace>
  <inkml:trace contextRef="#ctx0" brushRef="#br0" timeOffset="36512.291">13387 9811 831 0,'0'0'18'0,"0"0"4"0,0 0 1 0,0 0 1 0,-3-3-24 0,3 3 0 16,0 0 0-16,0 0 0 0,0 0 88 0,3-5 12 15,0 0 4-15,3-1 0 0,-6 6-34 0,6 0-6 0,0-2-2 0,3 2 0 16,0 0-26-16,3 0-4 0,3 0-2 0,0 5 0 16,3-5-2-16,3 3-1 0,-4 2 0 0,4 0 0 15,3-2-9-15,0 2-2 0,3-2 0 0,2 2 0 16,1 0-6-16,0 1-2 0,0-1 0 0,2 0 0 16,4 0-8-16,3 1 0 0,0-4 0 0,2 4 0 15,1-4 0-15,3 1 0 0,-4-3 11 0,7 3-11 16,-4-3 11-16,7-3-11 0,-3 3 12 0,5 0-12 15,1 0 16-15,-1-3-4 0,1 3-1 0,3-2 0 16,-4-1-11-16,-2 0 0 0,-1 1-12 0,1-4 12 16,3 4 0-16,-4-3 0 0,4-3 0 0,-1 2 0 15,1 1 0-15,-7 0 0 0,1-1 0 0,-3 1 0 16,-1 0 0-16,1 0 0 0,0-1 0 0,-1 4 0 16,4-4 0-16,-3 4 0 0,-7-1 0 0,4 0 0 15,-3 1 0-15,-4-1 0 0,1 3 0 0,0-3 0 16,0-2 13-16,-1 5-2 0,1-3-1 0,0 1 0 0,-4 2-10 15,4 0 0-15,-3 0 0 0,3 2 0 0,-4-2 0 16,-2 3-14-16,0-3 3 0,0 3 1 0,-4-3 10 16,4 0 0-16,-3 0 0 0,0-3 0 0,3 3 0 15,5-3 14-15,-2 1-3 0,0-1-1 0,5 3 2 0,-2 0 0 16,-3-2 0-16,3 2 0 0,-4 0-12 0,1-3 0 16,3 3 0-16,0-3 0 0,-1 1 9 0,4-1 0 15,0 3 0-15,-4-3 0 0,-2 1 55 0,0 2 12 16,0-3 1-16,-4 0 1 15,-2 3-98-15,3 0-19 0,-3-2-4 0,-3-1-1 0,-4 0 44 16,1 3 0-16,-3-2 13 0,0-1-3 0,0-2 12 0,-3 2 2 16,-3-2 1-16,0 5 0 0,2-3 5 0,-5 1 1 0,-9 2 0 15,9-3 0-15,-3 0-31 0,-6 3 0 0,0 0 0 16,0 0 0 0,-6 0-20-16,0 0-9 0,0 3-3 0,-3 0-617 0,-5-1-124 0</inkml:trace>
  <inkml:trace contextRef="#ctx0" brushRef="#br0" timeOffset="43765.948">10158 11875 1134 0,'0'0'24'0,"0"0"6"16,0 0 1-16,0 0 1 0,0 0-32 0,-3-3 0 0,3-2 0 0,3-3 0 0,0 0 92 0,0 0 11 15,0-3 2-15,6 1 1 0,0-4-30 0,3-2-5 16,2-2-2-16,4-3 0 0,6 0-11 0,-3-6-2 16,6 1-1-16,3-3 0 0,2 0-4 0,7-3-1 15,6-3 0-15,-1 1 0 0,1-3-28 0,6-3-6 16,2-2 0-16,1 0-1 0,2 2-15 0,1 3 8 15,-1 0-8-15,-5 2 0 0,-3 4 0 0,-4 2 0 16,-5-1 0-16,-6 7 0 0,-1 1 17 0,-5 1-2 16,-9 5-1-16,0 1 0 0,0 4-14 0,-9 0 0 15,-3 3 0-15,-3 3 0 16,-3 5-134-16,-6 0-26 0,-3 3-6 0,-3 2-669 0</inkml:trace>
  <inkml:trace contextRef="#ctx0" brushRef="#br0" timeOffset="43963.97">10774 11089 1332 0,'-6'-6'29'0,"3"4"7"0,0-4 0 0,0-1 1 0,0-1-29 0,0 0-8 0,3 0 0 0,0 0 0 16,0 2 76-16,3-1 13 0,0 1 3 0,6 1 1 16,-3 0-43-16,6 2-9 0,-3-5-1 0,6 5-1 15,-3 1-22-15,6-3-4 0,-4 2-1 0,7 3 0 16,0 0 1-16,0 0 0 0,3 3 0 0,0 2 0 15,-4-3-13-15,4 4 0 0,0-1 0 0,-3 3 0 16,0 3 0-16,0-4 0 0,-1 7 0 0,1-4 0 16,-3 4-43-16,0 1-1 15,-3 1-1-15,-6 3-749 0</inkml:trace>
  <inkml:trace contextRef="#ctx0" brushRef="#br0" timeOffset="44695.522">6053 8229 1220 0,'0'-14'34'0,"0"14"9"0,0 0-35 0,0 0-8 0,0 0 0 0,0 0 0 15,6 3 36-15,0 5 6 0,0 2 1 0,3 6 0 16,-6 3-28-16,6 5-6 0,-3 5-1 0,0 5 0 15,0 6-8-15,0 5 0 0,-3 10 0 0,3 6 0 16,-3 8 0-16,0 3 15 0,0 7-3 0,0 3 0 16,-3 5-4-16,-3-2-8 0,3-6 11 15,-3 1-11-15,0-4 0 0,3 1 0 0,-3-5 0 0,-3-6 0 16,0 0 0-16,-3-5 0 0,3-6 0 0,-6-2 0 16,3 0 0-16,0-3 0 0,-6 1 0 0,6-4 0 15,-3-2 11-15,0-5-11 0,1-3 10 0,-1-5-10 16,3-3 14-16,-3-8-3 0,3 0-1 0,0-8 0 15,3 1-10-15,0-9 8 0,0-2-8 0,3-9-654 16</inkml:trace>
  <inkml:trace contextRef="#ctx0" brushRef="#br0" timeOffset="45571.045">6143 7964 784 0,'8'-8'22'0,"1"3"5"15,0-1-27-15,3 1 0 0,6 3 0 0,-3-1 0 0,6-2 0 0,0 5-16 16,2 0 3-16,1 0 0 0,6 5 47 0,0-2 10 0,0 2 1 0,2 0 1 16,7 3-2-16,3 0 0 15,5 0 0-15,4 0 0 0,2 2-9 0,7-2-3 16,0 0 0-16,5 0 0 0,0 0-16 0,10-3-3 0,2 1-1 15,1-4 0-15,-7 4-3 0,7-4-1 0,2 1 0 16,-3-3 0-16,1 0 23 0,-4 0 4 0,3-3 1 0,-2 1 0 16,-7-1-13-16,1 0-3 0,-10-5 0 0,1 3 0 15,2 0-9-15,-2 0-3 0,-12 2 0 0,-4-2 0 16,-5-1 20-16,0 1 3 0,-7 0 1 0,-2-1 0 16,0 1-20-16,-6 3-3 0,-1-6-1 0,-5 5 0 15,0-2 7-15,-6 2 1 0,3 0 0 0,-3 1 0 16,-3-1 3-16,-3 0 1 0,3 1 0 0,0 2 0 15,-6 0 0-15,-3 0 0 0,9-3 0 0,-4 3 0 16,1 0-42 0,3 3-8-16,-9-3-2 0,6 2 0 0,6 1 32 0,-3 0 0 0,-3-1 0 0,3 1 0 15,-3-3 0-15,3 5 0 0,-3-2 0 0,0 0 0 16,-6-3 0-16,6 8 0 0,0-1 0 0,-3 1 0 16,0 0 0-16,0 0 0 0,0 0 0 0,-3 3 0 0,0 2 0 15,0 0 0-15,-3 1 0 0,3-1 0 0,-3 3 0 16,0-1 0-16,0 4 0 0,0 0 0 0,-3 2 0 15,3 0 0-15,0 3 0 0,-3-1 0 0,3 4 0 0,-3-1 0 16,-3 1 0-16,6-1 0 0,-3 3 0 0,0 1 0 16,-3 1 0-16,0 4 0 0,0-4 0 0,3 6 8 15,-3 3 1-15,1 0 0 0,-1 0-9 0,0 5 0 16,-3-6 9-16,3 4-9 0,0-6 0 0,0 2 0 16,0 1 0-16,0 2 0 0,3 1 0 0,0 2 0 15,-3-3 0-15,3 0 0 0,0-5 0 0,0 3 0 16,-2-6 0-16,2 1 0 0,0-3 0 0,0-1-12 0,0 1 2 15,0 0 0-15,0 0 10 0,0-3 0 0,0 2 0 0,0-4 0 16,0 2 0-16,0 0-12 0,0-2 12 16,3-1-12-16,-3-2 12 0,0 0 0 0,0-1 0 15,3 1 0-15,-3-5 0 0,3 2 0 0,-3 0 0 0,0 0 0 16,3-2 0-16,0-1-8 0,-2-2 8 0,5 0-8 16,-3 5 8-16,0-5 0 0,0 0 8 0,3 2-8 15,0-2 0-15,0 3 0 0,0-6 0 0,0 0 0 16,0 1 0-16,0-4 0 0,3 1 0 0,0-1 0 15,-3 1 0-15,3-3 0 0,-1 0 0 0,1-3 0 16,0 3 0-16,-3-8 0 0,0 5 0 0,0-5 0 16,0 0 0-16,0 0 0 0,0 0 0 0,0 0 0 15,0 0 11-15,0 0-3 0,0 0 0 0,-3 3 0 16,-2 0 0-16,-4-1 0 0,0-7 0 0,-3 2 0 16,0 1-8-16,-6-1 0 0,-6 0 0 0,-6 1 0 15,1 2 0-15,-1 2 0 0,-9 1 0 0,0 0 0 0,-5-1 0 16,-4 6 0-16,1-5 0 0,-10 2 0 0,-8 3 0 15,-4-3-11-15,7 3 3 0,-7 0 0 16,1 0-20-16,-7 0-3 16,-2-3-1-16,-6 3-689 0</inkml:trace>
  <inkml:trace contextRef="#ctx0" brushRef="#br0" timeOffset="49406.066">14069 13396 1018 0,'0'0'28'0,"0"0"8"0,9 8-28 0,-3 5-8 0,0-5 0 0,0 5 0 15,3 3 80-15,0 3 14 0,-3-4 3 0,0 7 1 16,3-1-11-16,-3 3-3 0,-1-1 0 0,1 4 0 0,0-1-25 0,-3 1-6 16,0-1-1-16,0 1 0 0,0-1-25 15,-6 1-6-15,3 2-1 0,-3 0 0 0,3-3-9 0,-3 1-3 16,-3 2 0-16,3 0 0 0,0-3 0 16,-2 1-8-16,2-3 12 0,0 0-4 15,-3-3-31-15,3-3-6 0,0-2-2 16,-3-3-529-16,3-2-105 0</inkml:trace>
  <inkml:trace contextRef="#ctx0" brushRef="#br0" timeOffset="49735.804">13709 13234 1666 0,'0'0'36'0,"0"0"8"0,3-7 2 0,3 1 2 0,3 1-39 0,0 2-9 0,3-2 0 0,3 5 0 15,2 3 0-15,4-1 0 0,3 1 0 0,3 2 0 16,3 3 8-16,2 3 7 0,4 2 1 0,0 6 0 16,5-1-4-16,-2 1-1 0,0 2 0 0,-3 5 0 15,2 1-11-15,-2 2 10 0,0 5-10 0,-4-2 10 16,1 2-10-16,0 1 0 0,0-1 0 0,-4 0 8 16,-5 1 2-16,0-1 0 0,-3-2 0 0,-6 0 0 15,-3 2-10-15,-6-2 0 0,-3-6-10 0,-3 6 10 16,-6-3 8-16,-3 3 8 0,-9-3 2 0,0 0 0 15,-9 0 14-15,0-2 2 0,-2-3 1 0,-4-1 0 16,0-1-8-16,0-1-2 0,1-3 0 0,-1 1 0 0,0-3-16 16,3-3-9-16,1-3 10 0,5 1-629 15,3-6-125-15</inkml:trace>
  <inkml:trace contextRef="#ctx0" brushRef="#br0" timeOffset="49970.951">14834 13586 1436 0,'-12'-2'32'0,"9"-1"6"0,-3 3 2 0,6 0 0 0,-6 0-32 0,3 0-8 0,0-3 0 0,3 3 0 15,0 0 101-15,0 0 19 0,0 0 4 0,0 0 1 16,6-2-46-16,3-1-10 0,3 3-1 0,3-3-1 15,3 1-34-15,0-1-6 0,3 1-2 0,2-1 0 16,1 0-12-16,3 3-2 0,-3 0-1 0,3 0 0 16,-1 0-10-16,1 0 0 0,-6 3 0 0,0-3-666 15,0 0-135-15</inkml:trace>
  <inkml:trace contextRef="#ctx0" brushRef="#br0" timeOffset="50162.154">14825 13872 1821 0,'0'0'40'0,"-3"0"8"0,3 0 1 0,0 0 3 0,0 0-41 0,0 0-11 0,0 0 0 0,0 0 0 0,9 3 56 0,3-3 8 16,0-3 3-16,6 0 0 0,3 1-11 0,2-1-1 16,4 1-1-16,0-4 0 0,3 1-35 0,2 0-7 15,1-1-2-15,3-2 0 16,0 0-112-16,2-2-22 0,1 2-5 0</inkml:trace>
  <inkml:trace contextRef="#ctx0" brushRef="#br0" timeOffset="50686.924">15918 13168 2098 0,'0'0'46'0,"-3"-5"10"0,-3 0 1 0,0-3 3 0,0 0-48 0,0 3-12 0,-3-3 0 0,3 2 0 15,-9 1 0-15,3-3 0 0,0 5 0 0,-6 1 0 16,3 2 0-16,-5 0 0 0,2 2 0 0,0 1 0 16,-3 5 0-16,3-3 0 0,3 3 0 0,-3 3 8 15,4-1 4-15,-1 4 1 0,-3 2 0 0,6 2 0 16,3-2-13-16,-3 5 0 0,6 0 0 0,0 3 0 16,0 0 0-16,3 2 0 0,3 1 0 0,0 2 0 15,0-3 0-15,0 3 0 0,3 1 0 0,-3-1 0 16,0 2 0-16,0-1 0 0,0-4 0 0,-3 0 0 15,-3-2 0-15,0 0 0 0,0-3 0 0,-3 0 0 16,-2-2 10-16,2-3-10 0,-3 0 10 0,0-3-10 16,-3-2 13-16,3-1-3 0,-3-2-1 0,3-3 0 15,0 1 3-15,3-6 1 0,0-3 0 0,-2 0 0 16,2-2-5-16,0-3-8 0,3 0 11 0,3-5-11 16,0 2-16-16,3-2-9 15,3 3-3-15,0-1 0 0,0-2 6 0,0 5 1 0,6-3 0 0,-3 3 0 0,2 0 7 16,4 0 2-16,0 3 0 0,0 2 0 0,0 1 12 0,3 2-9 15,0 2 9-15,-3 4-8 0,3-1 8 0,3 3 11 16,-4 0-3-16,1 2 0 0,0 4 3 0,-3 2 0 16,0-1 0-16,0 4 0 0,-3-3 0 0,0 5 0 15,-3 0 0-15,0 0 0 0,-6 1 1 0,3 4 1 16,0-2 0-16,0 2 0 0,-3 1-1 0,3-1-1 16,0 1 0-16,0-4 0 0,0-1 0 0,2 1 0 15,1-4 0-15,3-1 0 0,0 1-11 0,3-6-11 16,3 0 3-16,0-2 0 15,3-3-27-15,6-3-5 0,5-5 0 0,1 0-1 0</inkml:trace>
  <inkml:trace contextRef="#ctx0" brushRef="#br0" timeOffset="51003.284">16245 13557 1396 0,'-12'-10'31'0,"6"7"6"0,0-2 2 0,0 2 0 0,0 0-31 0,0 1-8 0,3-1 0 0,3 3 0 15,0 0 58-15,0 0 10 0,0 0 3 0,0 0 0 16,6 0-24-16,3 0-5 0,3 3-1 0,3-1 0 0,0 6-11 0,0 0-2 16,6 3-1-16,-1 2 0 0,-2 0-2 0,0 3 0 15,3 0 0-15,-3-3 0 0,0 3-1 0,-3 3-1 16,-4-3 0-16,-2-1 0 0,3 1-7 0,-6 3-2 15,-3-3 0-15,0 2 0 0,-6-2-1 16,0 3 0-16,-3-1 0 0,-3 1 0 0,0-3 0 0,-2-1 0 16,-4 1 0-16,0 0 0 0,-6-5-1 0,3 2-1 15,3 0 0-15,0-2 0 0,-3-1-22 0,4-4-4 16,-1 2-1-16,0-6-969 16</inkml:trace>
  <inkml:trace contextRef="#ctx0" brushRef="#br0" timeOffset="51291.21">16525 13496 1463 0,'0'0'41'0,"0"0"10"0,-3 6-41 0,3-6-10 0,-3 10 0 0,0 1 0 16,3 2 47-16,0 3 7 0,0 0 2 0,3 0 0 15,-3 2-13-15,0 1-3 0,6-1 0 0,-6 3 0 16,3-2-16-16,0-1-4 0,3 1-1 0,-3 0 0 16,0-1-7-16,0-2 0 0,0 0-1 0,3 0 0 0,2-3-3 0,-2 0 0 15,3 0 0-15,0-5 0 0,3 0 5 0,0 0 1 16,0-5 0-16,6-1-583 15,0-4-117-15</inkml:trace>
  <inkml:trace contextRef="#ctx0" brushRef="#br0" timeOffset="51591.863">16837 13764 1602 0,'0'0'35'0,"0"0"7"0,6-3 2 0,-6 3 1 0,0 0-36 0,0 0-9 0,15 3 0 0,-9-1 0 16,-6-2 80-16,6 6 15 0,0-1 2 0,0 3 1 15,0 0-34-15,-3 2-6 0,-3 1-2 0,0-1 0 16,3 4-22-16,0 2-5 0,-6-3-1 0,3 0 0 15,3 0-16-15,0 1-3 0,-6-1-1 0,0 3 0 16,3-3-8-16,0-3 8 0,0 1-8 0,0-3 8 16,-3 0-8-16,3-3-17 0,6 0 4 0,-6-5-662 15,0 0-132-15</inkml:trace>
  <inkml:trace contextRef="#ctx0" brushRef="#br0" timeOffset="52341.813">15959 13338 981 0,'21'0'28'0,"-12"0"6"0,9 0-34 0,-3 2 0 0,3-2 0 0,2 0 0 16,1 0 69-16,3 0 7 0,3 0 2 0,0 0 0 15,-1-2-31-15,4 2-7 0,-3-3 0 0,3 0-1 16,-3 1-11-16,2-1-3 0,-2 0 0 0,-3-2 0 16,-3 2-12-16,0 1-2 0,-4-3-1 0,1 2-448 15,-3 0-90-15</inkml:trace>
  <inkml:trace contextRef="#ctx0" brushRef="#br0" timeOffset="52555.001">16245 13182 1296 0,'21'-6'28'0,"-9"6"7"0,3-2 1 0,2 2 0 0,7 0-36 0,0 2 0 16,0-2 0-16,0 6 0 0,2-4 67 0,-2 3 6 16,-3 3 2-16,0 3 0 0,-3-3-3 0,0 5 0 15,-3-2 0-15,-7-1 0 0,1 6-44 0,-6-3-10 16,0 6-2-16,-3-3 0 0,-3 2-4 0,-3 4-2 15,-2-1 0-15,-1 3-574 16,-3-3-114-16</inkml:trace>
  <inkml:trace contextRef="#ctx0" brushRef="#br0" timeOffset="53091.821">16066 13097 1892 0,'-3'-8'53'0,"3"8"13"0,0 0-53 0,0 0-13 0,0-5 0 0,3-1 0 0,-3 6 0 0,0 0 9 16,0 0-9-16,0 0 8 0,0 0-8 0,0 0 0 16,6-2 0-16,-6 2 0 0,0 0 0 0,0 0 0 15,0 0 0-15,6 5 0 0,0 3 0 0,-6-3 0 16,0-5 0-16,0 0-11 0,0 0 11 0,0 11 0 16,0-3 0-16,-3 0 0 0,3-8 0 0,0 5 0 15,-3 0 8-15,3-5-8 0,-6 8 0 0,6 0 0 16,-3-3 0-16,0 3 0 0,0 0 11 0,3 0-3 15,0 0 0-15,0 3 0 0,0 2-8 0,0-2 0 16,0 4 0-16,0-1-11 0,3 4 11 0,-3 3 0 16,-3-2 8-16,3 7-8 0,-3 1 8 0,3-1-8 0,-6 6 8 15,3 2-8-15,-2 1 11 0,-1 2-3 0,0-3 0 16,0 3 0-16,0 0 20 0,-3 0 3 0,6 0 1 16,-3 0 0-16,3-2-20 0,0-1-3 0,3-5-1 0,3 6 0 15,3-3-8-15,0-3 0 0,3 0 0 0,0-3 0 16,3 1 0-16,-1-6 8 0,4 0-8 0,6-3 8 15,0-2-8-15,6-2-17 0,3-1 4 0,5-8-895 16</inkml:trace>
  <inkml:trace contextRef="#ctx0" brushRef="#br0" timeOffset="53465.204">17293 13827 2214 0,'12'-5'48'0,"-12"5"11"0,0 0 1 0,9-5 3 0,5-1-51 0,-2 4-12 0,3-1 0 0,-3 0 0 16,6-2 0-16,3 2-18 0,0-2 4 0,-1 2-958 15</inkml:trace>
  <inkml:trace contextRef="#ctx0" brushRef="#br0" timeOffset="53632.628">18123 13758 1765 0,'0'0'50'0,"0"0"11"0,0 0-49 0,-3-5-12 0,3 0 0 0,0 5 0 0,0 0 130 0,0-6 23 15,0 6 5-15,6-5 1 0,3 3-115 0,3-1-24 16,0 0-4-16,6 1 0 16,0-1-55-16,5 0-10 0,1 3-3 0,6-2-607 15,0-1-121-15</inkml:trace>
  <inkml:trace contextRef="#ctx0" brushRef="#br0" timeOffset="53959.867">19079 13221 2070 0,'0'0'45'0,"0"0"10"0,0 0 1 0,0 0 3 0,9-5-47 0,-3 0-12 0,-1-1 0 0,-5 6 0 16,9-5 55-16,3 2 9 0,-3 1 1 0,3 2 1 15,0 2-40-15,-3 4-8 0,6-1-2 0,-3 3 0 16,3 3-16-16,-3 2 0 0,2 0 0 0,-2 0 0 16,-3 3 0-16,0 0 8 0,-3 0-8 0,0 0 0 15,-3 0 32-15,-3-3-1 0,0 5 0 0,-3-2 0 16,-6 3-19-16,0-1-3 0,0-2-1 0,-6 0 0 15,1 3-8-15,-4-4 0 0,-6-1 0 0,3 2 0 16,0-3-44-16,-3 3 0 16,-2-6-1-16,-1 3 0 0,0-5-130 0,3 0-25 0,3-2-6 15</inkml:trace>
  <inkml:trace contextRef="#ctx0" brushRef="#br0" timeOffset="54174.109">19418 13055 2070 0,'0'0'45'0,"0"0"10"0,-6 5 1 0,0 5 3 0,-3 1-47 0,0 5-12 0,-3 2 0 0,0 4 0 15,-2 1 50-15,-1 1 8 0,3 0 2 0,-3 0 0 16,0 5-29-16,6-3-6 0,0 1-1 0,3 5 0 16,0-1-16-16,3-2-8 0,3 1 8 0,0-1-8 15,3 0 0-15,3 0 0 0,0-5 0 0,6-1 0 31,0-1-49-31,6-4-3 0,0-2 0 0,5-3-620 0,7-2-124 0</inkml:trace>
  <inkml:trace contextRef="#ctx0" brushRef="#br0" timeOffset="54674.311">19638 13475 1929 0,'0'0'42'0,"0"0"9"0,6-5 1 0,-6 5 4 0,6 0-45 0,3-3-11 0,-9 3 0 0,0 0 0 0,9 3 30 0,-3 5 4 16,0 0 1-16,-3 2 0 0,-3 9-6 0,-3 2-1 16,0 0 0-16,-3 3 0 0,0 3-20 0,-3-4-8 15,0 4 0-15,-3-3 9 0,-3-1-9 0,3 1 12 16,1-3-12-16,-1-2 12 0,3-1-12 0,0-4 10 15,-3-1-10-15,6-5 10 0,0 0-1 0,0 0 0 16,0-6 0-16,6-2 0 0,0 0 38 0,0-5 7 16,0-3 2-16,3 0 0 0,0-2-16 0,3-4-4 15,3-1 0-15,3-1 0 0,0-6-24 0,0 7-4 16,0-1-8-16,2 0 11 0,-5 3-11 0,3-1 0 0,0 4 0 16,0 2 0-16,-3 3-8 0,3-1 8 15,-3 1 0-15,0 2 0 0,0 3 0 0,0 6 0 0,0-4-9 16,-3 4 9-16,2 2 0 0,1-1 0 0,-3 4-8 0,0 0 8 15,3 2 0-15,0-3 0 0,-3 1-8 0,3 2 8 16,-3-2 0-16,3-1 0 0,-3 1 0 0,3-3 0 16,-3 0 0-16,3-3 0 0,0 0 0 0,3-2 0 15,-7 0 0-15,7-3 11 0,0-3-11 0,0 0 10 16,0-2-2-16,0 0 0 0,3-3 0 0,-3-3 0 16,0 1-8-16,3-3 0 0,-4-6 0 0,1 0-11 31,3-2-111-31,-3-2-22 0,0-4-5 0,-3 3-855 0</inkml:trace>
  <inkml:trace contextRef="#ctx0" brushRef="#br0" timeOffset="54905.848">18971 12957 1350 0,'18'0'29'0,"-6"0"7"0,9 2 0 0,0-2 3 0,6 0-31 0,2 0-8 0,4 0 0 15,0 0 0-15,3 0 44 0,-4-2 7 0,7 2 1 0,-3 0 1 16,3 0 4-16,-1 0 1 0,1-3 0 0,-3 3 0 16,-1 0-21-16,-5 0-4 15,-3-3-1-15,0 1 0 16,-6-4-74-16,-4 4-15 0,-2-4-3 0</inkml:trace>
  <inkml:trace contextRef="#ctx0" brushRef="#br0" timeOffset="55107.725">19251 12811 1177 0,'0'0'25'0,"9"3"6"0,3-1 1 0,3 4 2 0,3-1-34 0,0 3 0 0,3-3 0 0,2 3 0 16,1 0 61-16,3 3 6 0,0-1 1 0,-3 4 0 15,2 1-7-15,-2-1-1 0,-3 1 0 0,0-1 0 16,-3 2-14-16,-3-1-3 0,-4 4-1 0,-2 0 0 16,-3-4-20-16,-6 4-4 0,0 2-1 0,-3-2-557 15,-3-1-112-15</inkml:trace>
  <inkml:trace contextRef="#ctx0" brushRef="#br0" timeOffset="55419.292">19992 12660 1364 0,'0'0'30'0,"0"0"6"0,6 11 2 0,0 2 0 0,6 3-30 0,0 5-8 0,0 3 0 0,9 2 0 16,-3 1 81-16,0 2 15 0,2 3 4 0,4 2 0 15,-3 3-13-15,3 3-3 0,-3 5 0 0,0 0 0 16,-4 0-44-16,1 2-10 0,-3-2-2 0,-6 3 0 16,0 0-17-16,-6 2-11 0,-3-2 12 0,-6 2-12 15,-3-3 15-15,-6 1-4 0,-6-3-1 0,-2-3-653 16,-7-2-130-16</inkml:trace>
  <inkml:trace contextRef="#ctx0" brushRef="#br0" timeOffset="56358.212">15974 13142 1472 0,'0'0'32'0,"0"0"8"0,6-3 0 0,3 1 1 0,0-1-33 0,3 0-8 0,0 1 0 0,3-1 0 16,-1 0 53-16,4 3 9 0,-3 0 2 0,0 3 0 15,0 2-37-15,0 1-7 0,-3-1-2 0,-3 5 0 16,-3-2-9-16,0 6-1 0,-3-1-8 0,0 3 12 16,-6-3 1-16,-3 5 0 0,0 4 0 0,-3-4 0 15,-3 6-4-15,0-3-1 0,-6 6 0 0,3-4 0 16,-3 4-8-16,0-1 8 0,-2-2-8 0,2 3 8 15,0-4-8-15,3-1 0 0,0-1 0 0,3-3 0 16,3-2 0-16,3 0 0 0,0 0 0 0,6-3 0 16,0-2 0-16,0-3 8 0,3 0-8 0,3-3 0 15,3 0 12-15,3 0-2 0,3 1-1 0,0-1 0 16,3 0-9-16,0 1 0 0,-3-1 0 0,2 0-11 16,-2 0-3-16,0 3-1 0,-3 3 0 0,0 0 0 15,-3-1-1-15,-3 3-1 0,-3 1 0 0,-3-1 0 0,-3 0-6 0,-3 0-1 16,-3 6 0-16,0-3 0 0,-6 2 24 0,0 1 0 15,-3-3 0-15,1 0 8 0,-4-1 1 0,3 1 0 16,0-3 0-16,-3 3 0 0,6 0 23 0,0 0 4 16,1-3 0-16,5 3 1 0,3-3-23 0,3 3-5 15,3-2-1-15,6 1 0 0,9 1-24 0,2-2-4 16,10 1-2-16</inkml:trace>
  <inkml:trace contextRef="#ctx0" brushRef="#br0" timeOffset="57055.719">20088 12816 1868 0,'0'0'41'0,"0"0"9"0,0 0 2 0,6-5 0 0,3 0-42 0,-3 0-10 0,-1-1 0 0,1 1 0 16,0 0 50-16,-6 5 8 0,9-3 2 0,-3 0 0 16,0 1-10-16,3 2-2 0,0 2 0 0,0 1 0 15,-3 0-38-15,3-1-10 0,0 4 0 0,0 2 0 16,3 2 0-16,0 3 0 0,-3 1 0 0,2 1 0 16,1 1-14-16,-3 3-5 0,6-1-1 0,0 4 0 15,0 1 20-15,-3-1-10 0,6 4 10 0,-6-2-8 16,-1 2-11-16,1 1-1 0,3 2-1 0,-3-3 0 15,-3 1 1-15,0-1 1 0,-6-2 0 0,0 2 0 16,-6-2 9-16,0 0 2 0,-3-5 0 0,-3 2 0 16,0 0 8-16,-6-3 0 0,0 1 0 0,-2 2 0 15,-1-2 0-15,0-1 0 0,-3 1 0 0,3-1-8 16,0 1 8-16,0-1 0 0,1-2 0 0,-1 3 0 16,3-1 0-16,3-2 0 0,0 0 0 0,6 0 0 0,0 0 0 15,3-3 0-15,6 0 0 0,3 0 0 0,3-2-8 16,6 0 0-16,3-4 0 0,9 1-577 15,-1-2-115-15</inkml:trace>
  <inkml:trace contextRef="#ctx0" brushRef="#br0" timeOffset="57596.483">20338 12607 651 0,'9'0'14'0,"-3"-2"3"0,6-1 1 0,2 0 1 0,4-2-19 0,3 3 0 0,3 2 0 0,3 0 0 16,-1 0 28-16,4 0 3 0,-3 0 0 0,3 2 0 16,0-2 69-16,-4 5 13 0,4-2 3 0,-3 0 1 15,0 5-4-15,-1 0-1 0,1 0 0 0,-6 5 0 16,0 3-35-16,-6 2-7 0,-3-2-2 0,-3 5 0 15,0 3-36-15,-9 3-8 0,-9-1-2 0,0 0 0 16,0 4-8-16,-6 1-2 0,0 4 0 0,-3-1 0 16,0 0-12-16,0 1 11 0,4-1-11 0,-1-2 10 15,0 0-10-15,3 0 0 0,0-6 0 0,3 0 8 16,3-2-8-16,0-3 8 0,0-2-8 0,3-3 8 16,3-3-8-16,0-2 8 0,3-1-8 0,3-2 8 15,0 0 4-15,3-5 1 0,0-3 0 0,6-3 0 0,-3-2 6 16,3-3 1-16,0-5 0 0,2 2 0 0,1-5-20 15,-3 3 0-15,3 2 0 0,-6-2 0 0,-3 3-12 16,3-1 12-16,-3 3-13 0,3 0 5 0,-3 3 8 0,-7-1 0 16,-2 6 0-16,0 0-8 0,0 0 0 0,6 6 0 15,-3 4 0-15,0 1 0 0,0 2 8 0,-3 3 0 16,-3 3 0-16,0 2 0 0,0 0 0 0,0 3 14 16,-2 2-3-16,2 1-1 0,-3 2 13 0,3-3 2 15,-3 3 1-15,0 0 0 0,0 3-3 0,-3-3-1 16,0 0 0-16,0-2 0 0,-6-1-13 0,0 1-9 15,-3-9 12-15,-5 1-12 0,-4-1 19 0,-6-2-3 16,-6-3-1-16,-5 1 0 0,-7-6-15 0,-6 2 0 0,-8-2 0 16</inkml:trace>
  <inkml:trace contextRef="#ctx0" brushRef="#br0" timeOffset="62066.375">6509 9544 690 0,'-12'2'19'0,"3"-2"5"0,-3-2-24 0,3 2 0 0,-3-3 0 0,0 0 0 15,0 1 100-15,3-1 14 0,0-2 3 0,0 2 1 16,1 0-44-16,2 3-9 0,3-2-1 0,-3-1-1 15,6 3-13-15,-3 3-2 0,-3-3-1 0,6 0 0 16,-3 5-22-16,0 6-4 0,3-1-1 0,-3 3 0 16,0 3 0-16,-3 5 0 0,3 3 0 0,-6 5 0 15,3 0 1-15,-3 6 0 0,0-1 0 0,0 6 0 16,-3 2 0-16,0 1 0 0,0 2 0 0,1 0 0 16,2 2-7-16,-3-2-2 0,6-2 0 0,-3-1 0 0,3-5-12 15,3 0 0-15,0 0 8 0,3-8-8 16,0-2 0-16,6-1 11 0,-3-7-11 0,0-4 10 0,3-1-26 15,-3-6-6-15,3-1-1 0,-3-4-511 16,3-6-102-16</inkml:trace>
  <inkml:trace contextRef="#ctx0" brushRef="#br0" timeOffset="62752.545">6187 9589 1767 0,'3'-6'39'0,"6"1"8"0,3-6 1 0,6-2 2 0,0 0-40 0,5 0-10 0,4-3 0 0,3 0 0 16,6 0 30-16,-3 3 4 0,2 0 1 0,-2-1 0 16,0 1-23-16,5 0-4 0,1 2 0 0,3 1-8 15,-7-4 9-15,4 7-9 0,0-4 0 0,3 3 9 16,-1 0-9-16,-2 3 0 0,3-3 0 0,-1 0 0 15,-2 0 0-15,6-3 0 0,2 1 0 0,-2 2 8 16,3 3-8-16,-1-3 8 0,-8 2-8 0,0 4 8 16,-4-4-8-16,1 1-16 0,-12 0 4 0,3 2 1 15,-1 1 11-15,-2-1 0 0,-6 0 10 0,-3 1-10 16,-3 2 0-16,0-3 0 0,0 3 0 0,-3 0 0 16,-9 0 28-16,0 0-1 0,8 3 0 0,-8-3 0 15,0 0-27-15,0 0 0 0,6 5 0 0,3 0 0 0,-3 3 8 16,3-3 0-16,-6 1 0 0,3 2 0 0,6 0-8 15,0 2 0-15,-9 1 0 0,3-1 0 0,3 1 0 0,0 5 0 16,-9 0 0-16,3 0 0 0,0-1 0 0,3 4 0 16,-3 5 0-16,-3-3 0 0,-9 3 0 0,6 2 0 15,9 1 0-15,-6 2 0 0,-12 3 0 0,3-1 0 16,3 1 12-16,3 2-4 0,0 3-8 0,-3-2 0 16,-6-3 0-16,0 7 0 0,9-2 0 0,-6-2 8 15,0-1-8-15,-3 1 8 0,1-1-8 0,2 0 0 16,-3-5 0-16,3 3 0 0,-3-3 0 0,3 0 0 15,3-5 0-15,-3 0 0 0,0-3 14 0,3 0-2 16,3-5-1-16,-3 0 0 0,3-3 4 0,0-2 1 0,0-6 0 0,3 3 0 16,0-8 22-16,0 5 5 0,-3-2 1 15,3-3 0-15,0 0 22 0,0 0 5 0,-6-5 1 0,3-1 0 16,0-1-30-16,0 1-6 0,0-2 0 0,-2-2-1 16,-4 2-20-16,3-3-4 0,3 1-1 0,-6-4 0 15,-6 4-2-15,3-1-8 0,-3-2 12 0,0 2-4 16,-9-2-8-16,-2 3 0 0,-7 2 0 0,-6 0 0 15,0 5-11-15,-5 0 3 0,-10 3 0 0,-2 0 0 16,-4 6-7-16,-8-4-1 0,-4 6 0 0,-5 3 0 16,-1-1 6-16,-2 1 1 0,-3 0 0 0,5-1 0 15,10 1 17-15,5-1 4 0,4 1 1 0,5 0 0 16,13-1-56 0,5 1-11-16,9 2-2 0,6 0-1092 0</inkml:trace>
  <inkml:trace contextRef="#ctx0" brushRef="#br0" timeOffset="64448.895">13575 10231 1821 0,'0'-10'40'0,"0"10"8"0,0 0 1 0,0 0 3 0,6-3-41 0,9 1-11 0,3-1 0 0,3 0 0 0,2 3 0 0,7 3 0 15,-3-3 0-15,9 3 0 0,2-1 0 0,4 1 0 16,6 0 0-16,5-1 0 0,10-2 0 0,5 0 0 16,4 3 0-16,8-3 0 0,12 0 0 0,6 0 0 15,7 0 0-15,5 0 0 0,12-3 0 0,9 1 10 16,6-1-2-16,3-2-8 0,2-1 12 0,10-2-4 16,6 0 0-16,-3 3-8 0,-6 0 0 0,-1 0 0 15,1-1 0-15,-3 1 0 0,-3 2 0 0,-6-2 0 16,-6 2 0-16,-6 3 0 0,-6-2 0 0,-6 2 0 15,-6 0 0-15,-6 0 0 0,-8 0 0 0,-10 5 0 16,0 0 0-16,-5 3-551 16,-7 0-111-16</inkml:trace>
  <inkml:trace contextRef="#ctx0" brushRef="#br0" timeOffset="68167.182">8955 15139 1573 0,'0'0'34'0,"3"-5"7"0,-3-3 2 0,0 3 2 0,3-3-36 0,0 3-9 0,3-3 0 0,-3 2 0 15,-3 1 68-15,0 5 11 16,6-5 2-16,0 0 1 0,-3 2-22 0,-3 3-5 0,0 0-1 0,0 0 0 15,9 0-12-15,-3 5-2 0,0-2-1 0,0 5 0 16,0 2-10-16,3 6-1 0,-3 0-1 0,-3 8 0 16,0 0-12-16,3 5-3 0,0 8 0 0,-3 3 0 15,-3 7 0-15,0 4 0 0,-3 4 0 0,3 3 0 16,-3 6-12-16,0 7 0 0,-3 3-12 0,3 3 12 16,-3 2 0-16,0-2 0 0,0 3 8 0,-3 4-8 15,6 1 0-15,0 0 0 0,-9-1 0 0,6-4 0 16,0 4 0-16,-3-2 0 0,-3-8 0 0,3 0 0 15,0-2 0-15,1-1 9 0,-1-2-1 0,3-8 0 16,-3 2 11-16,3-7 1 0,0 0 1 0,-3-9 0 16,6 3-1-16,0-5-1 0,0 0 0 0,0-5 0 15,0-5-7-15,0 4 0 0,3-12-1 0,0 4 0 16,-3-4-2-16,3-6 0 0,-3-2 0 0,3-6 0 16,-3 5-1-16,3-10-8 0,0-2 12 0,-3 1-4 15,3-7-28-15,0 0-5 16,0 0-2-16,0 0 0 0,-6-7-113 0,0-1-22 0,3-3-5 15</inkml:trace>
  <inkml:trace contextRef="#ctx0" brushRef="#br0" timeOffset="68818.727">9164 14933 1213 0,'0'0'26'0,"0"0"6"0,-3-3 0 0,0 1 4 0,-3-1-36 0,6 3 0 16,-3-2 0-16,3 2 0 0,0 0 106 0,0 0 14 16,0 0 4-16,0 0 0 0,6-3-50 0,3 0-10 15,0 3-1-15,0 3-1 0,2 0-6 0,7 2 0 16,0 0-1-16,3 3 0 0,3 0-9 0,6 0-2 16,-1 5 0-16,7 0 0 0,6 1-20 0,-1 4-4 15,7 1 0-15,0 2-1 0,2 0-11 0,4 3-8 16,8 2 12-16,-2 1-12 0,5-1 13 0,1 3-4 15,-1 0-1-15,4 0 0 0,-4 1-8 0,-2-1 0 16,2-3-10-16,-2 3 10 0,-1-2 0 0,-2-1 0 0,-4-2 0 16,-5 0 0-16,-3-3 0 0,-1 0 0 0,-2 0 0 15,0-2 0-15,-7-1 10 0,1 1-2 0,-9-3 0 16,-1-3 0-16,-2 0-8 0,-3 3 0 0,-3-5 0 0,-3-1 0 16,0-2 0-16,-6 0 0 0,-4-3 10 0,4 3-10 15,-3-2 12-15,0-4-12 0,-3 1 12 0,-3 2-12 31,-3-5-21-31,0 0-11 0,0 0-3 0,0 0-1004 0</inkml:trace>
  <inkml:trace contextRef="#ctx0" brushRef="#br0" timeOffset="69439.563">10965 15719 1116 0,'0'0'24'0,"0"0"6"0,0 0 1 0,0 0 0 0,0 0-31 0,0 0 0 0,0 0 0 0,0 0 0 16,0 0 101-16,8 0 15 0,-2 3 2 0,3 2 1 16,0 3-46-16,0 2-9 0,0-2-1 0,0 8-1 15,0 3-23-15,0 2-5 0,-3 0-1 0,3 5 0 0,-3 1 4 0,0-1 1 16,0 9 0-16,0-1 0 0,-3 1 1 0,0 7 0 15,-3 3 0-15,0 5 0 0,0-2-15 16,0 2-4-16,-3-2 0 0,3 2 0 0,0 0-8 16,-3 1-3-16,3-1 0 0,0 3 0 0,3-3-9 15,-3-5 12-15,3-3-12 0,0-2 12 0,0-3-12 0,-3-3 12 16,3-2-12-16,-1-5 12 0,1-1-12 0,0-2 12 16,-3-3-12-16,3 0 12 0,-3-2 0 0,3-1 0 15,0-5 0-15,-3 6 0 0,0-6-1 0,0-5 0 16,0 3 0-16,0-9 0 0,-3 4-11 0,3-6 10 15,0 0-10-15,-6 8-714 16,3-8-149-16</inkml:trace>
  <inkml:trace contextRef="#ctx0" brushRef="#br0" timeOffset="69903.836">11128 17076 1272 0,'0'0'36'0,"0"0"8"0,0 0-35 0,0 0-9 16,0 0 0-16,0 0 0 0,-6 8 100 0,0-3 19 15,-3 1 3-15,0 2 1 0,-5 0-45 0,-1 5-9 16,-3-3-1-16,-3 4-1 0,-3-1-27 0,-6 0-4 15,-2 6-2-15,-7-3 0 0,-6 2-14 0,1 1-4 16,-7 2 0-16,-2-3 0 0,-7 3-2 0,-3 3-1 16,-11-3 0-16,0 6 0 0,-4 5 5 0,-2-6 1 15,-6 6 0-15,-4 2 0 0,-2-2 5 0,0 2 0 0,2-2 1 16,4 0 0-16,-3 0 0 0,3-1 0 0,5-2 0 16,4-2 0-16,5-1-3 0,7-7-1 0,2 5 0 0,7-3 0 15,5 0-11-15,7-2-2 0,11-6-8 0</inkml:trace>
  <inkml:trace contextRef="#ctx0" brushRef="#br0" timeOffset="74108.083">871 16034 1407 0,'0'0'31'0,"0"0"6"0,0 0 2 0,0 0 1 0,0 0-32 0,6-3-8 15,-6-7 0-15,3 7 0 0,3-2 92 0,0-1 16 16,0 1 4-16,6 0 1 0,0-1-44 0,2 4-9 16,-5 2-1-16,6-3-1 0,3 0-15 0,0 3-3 15,3 3-1-15,-6 0 0 0,6-1-11 0,5 4-1 16,-8-4-1-16,9 6 0 0,0 3-11 0,3-3-3 16,-10 5 0-16,4 0 0 0,0 3-12 0,-3 0 0 15,0-3 0-15,0 6-10 16,-13-3-25-16,4 7-5 0,-3 1 0 0,-6 0-1 0,0-3 13 0,-9-2 4 15,-3 7 0-15,-3-7 0 0,4 5 24 0,-10-3 0 16,-6 0 0-16,3 3 0 0,-6-3 0 0,0 0 0 0,1-2 0 16,-1-1 0-16,3 3 0 0,-3-5 8 0,3-3-8 15,-2-2 0 1,2 0-103-16,6-4-25 0,6-1-4 0</inkml:trace>
  <inkml:trace contextRef="#ctx0" brushRef="#br0" timeOffset="74413.015">1538 15931 1429 0,'-9'-8'31'0,"3"5"6"0,0 0 2 0,-3 1 2 0,0-4-33 0,3 6-8 0,-3 0 0 0,-6 0 0 0,9 0 40 15,-6 0 5-15,4 0 2 0,-1 6 0 0,0-1 20 0,0 3 4 16,0 0 1-16,0 0 0 0,-3 2-32 0,3 4-7 15,3-1-1-15,0 5 0 0,3-2 5 16,-9 3 1-16,9 7 0 0,0-2 0 0,0-3-10 0,3 0-1 16,3 6-1-16,0-3 0 0,0 2-6 0,3-2-2 15,0-3 0-15,3 3 0 0,3 0-2 0,-3-6-1 16,3 6 0-16,3-8 0 0,0 2-5 0,2-4-1 16,4-1 0-16,0 0 0 0,0 0-1 0,9-2 0 15,-6-3 0-15,5-3-710 16,4-2-142-16</inkml:trace>
  <inkml:trace contextRef="#ctx0" brushRef="#br0" timeOffset="76383.152">1797 16301 1519 0,'-3'-3'33'0,"3"3"7"0,-3-5 2 0,3 5 1 0,-3-5-35 0,-3 5-8 15,3-3 0-15,3 3 0 0,0 0 40 0,-3-3 7 16,3 3 1-16,0 0 0 0,0 0 4 0,0 0 0 15,0 0 1-15,3 6 0 0,0 4-15 0,3 1-3 16,-6 0-1-16,3-4 0 0,0 7 10 0,0-1 1 16,3 3 1-16,0 0 0 0,-3-3-21 0,3 5-4 15,-6-2-1-15,0 3 0 0,0-1-12 0,3 1-8 16,0-3 8-16,-3 2-8 0,0-5 0 0,0 6-10 16,0-3 1-16,0-6-655 15,2 4-130-15</inkml:trace>
  <inkml:trace contextRef="#ctx0" brushRef="#br0" timeOffset="76902.845">2663 16216 1980 0,'0'0'44'0,"0"0"8"0,-3-2 3 0,3 2 0 0,0 0-44 0,9-6-11 0,0 1 0 0,3 0 0 16,3 0 0-16,5 2 0 0,1-2 0 0,3-1 0 15,0 4-20-15,3-4 3 0,-1 4 1 0,7-4-558 16,0 1-111-16</inkml:trace>
  <inkml:trace contextRef="#ctx0" brushRef="#br0" timeOffset="77083.465">3672 16158 2026 0,'0'0'44'0,"0"0"10"0,0 0 2 0,0 0 1 0,0 0-45 0,0 0-12 15,0 0 0-15,9 0 0 0,3 0 12 0,3 0 0 16,6 0 0-16,-1-3-620 16,1 1-124-16</inkml:trace>
  <inkml:trace contextRef="#ctx0" brushRef="#br0" timeOffset="77218.099">4112 16256 1695 0,'0'0'37'0,"0"0"8"0,0 0 2 0,9 0 1 0,-3-5-39 0,6-3-9 0,-3 5 0 0,6-2 0 16,0 0 11-16,6-3 0 0,0-6 0 0</inkml:trace>
  <inkml:trace contextRef="#ctx0" brushRef="#br0" timeOffset="77494.067">4485 15878 2286 0,'-6'-11'50'0,"3"6"10"0,0-1 3 0,0 1 1 0,0 3-51 0,3 2-13 15,0 0 0-15,6-6 0 0,0 1 62 0,6 5 10 16,-4 0 1-16,7 0 1 0,0 5-48 0,3 1-10 16,6 1-1-16,0 1-1 0,2 0-14 0,1 3 0 15,0 0 0-15,3 2 0 0,-3 0 0 0,-1 3 0 16,1-3 0-16,-6 6 0 0,3 2-16 0,-9-3 0 15,-3-4 0-15,0 9 0 16,-4-1-16-16,-2-1-4 0,-6-3 0 0,-6 6 0 16,1-3 8-16,-10 0 2 0,3-2 0 0,-6 2 0 0,0-2 3 15,-3-1 1-15,-3-5 0 0,1 1 0 16,2-4-74-16,0-2-14 0,-3 0-3 0,0-3-1 0</inkml:trace>
  <inkml:trace contextRef="#ctx0" brushRef="#br0" timeOffset="77687.605">4940 15817 2023 0,'0'0'44'0,"-6"5"10"0,-6 3 2 0,3 0 0 0,0 10-44 0,-3-2-12 0,-3 3 0 0,1-1 0 16,-1 4 105-16,0-4 19 0,3 9 4 0,0-1 1 15,3 3-52-15,3-2-10 0,3 2-3 0,6-3 0 16,3 6-50-16,3-3-14 0,6 0 0 0,6-2 0 15,0-1 13-15,8 3-2 0,7-2-1 0,6-6-822 16,-1 0-165-16</inkml:trace>
  <inkml:trace contextRef="#ctx0" brushRef="#br0" timeOffset="78590.097">5303 16243 1184 0,'0'0'26'0,"0"0"6"0,0 0 0 0,0 0 1 0,0-3-33 0,0-2 0 0,-3 0 0 0,3 5 0 16,0 0 105-16,0 0 15 0,0 0 2 0,0 0 1 15,0 0-55-15,-3 5-10 0,-3 3-2 0,0 5-1 16,3 0-18-16,-3 6-3 0,-3-1-1 0,0 3 0 16,-2 3 7-16,2 0 0 0,0 0 1 0,0 0 0 15,0 0-18-15,-3-1-4 0,6 4-1 0,0-3 0 0,-3-3-10 0,6 0-8 16,0-5 12-16,3 0-12 0,0-3 11 0,3-3-11 15,3-2 10-15,0 0-10 0,3-8 10 16,3 0-10-16,0 0 10 0,3-5-10 16,3-3-32-16,2-5-13 0,4-3-3 15,0-5-888-15</inkml:trace>
  <inkml:trace contextRef="#ctx0" brushRef="#br0" timeOffset="78931.485">5255 16047 1474 0,'0'0'41'0,"0"0"11"0,0 0-42 0,0 0-10 0,3-3 0 0,-3 3 0 16,3-10 92-16,0 2 16 0,0 3 3 0,3-3 1 16,0 2 4-16,-3 1 0 0,3 0 1 0,-6 5 0 15,6-6-56-15,-6 6-11 0,0 0-2 0,3-5-1 16,-3 5-15-16,0 0-4 0,0 0 0 0,0 0 0 15,0 0-28-15,0 0 0 0,0 0 0 0,6-3 0 16,-6 3 8-16,0 0-8 0,0 0 0 0,0 0 0 16,0 0 0-16,0 0 0 0,0 0 0 0,-6 3 0 15,6-3 0-15,-3 3 0 0,-3 2 0 0,3-2 0 16,0 2 0-16,0 0 0 0,3-5 0 0,0 0 0 16,0 0 0-16,0 0 0 0,0 0 0 0,0 0 0 0,-3 6 0 0,3-6-13 15,0 0 4-15,3 5 1 0,0 3-10 0,-3-3-2 16,0-5 0-16,6 3 0 0,-3 7 1 0,-3-10 0 15,0 0 0-15,6 3-685 16,3 10-138-16</inkml:trace>
  <inkml:trace contextRef="#ctx0" brushRef="#br0" timeOffset="79186.909">5372 16484 1743 0,'-6'-8'49'0,"6"8"11"0,0 0-48 0,0 0-12 0,12-3 0 0,-1 0 0 15,4 1 38-15,3-1 5 0,3 0 1 0,0 1 0 16,0-1 6-16,0 3 2 0,2-5 0 0,-2 5 0 15,3 0-52-15,0 0-22 0,0 0 2 0,-4-3-861 16</inkml:trace>
  <inkml:trace contextRef="#ctx0" brushRef="#br0" timeOffset="79371.661">5913 16272 2286 0,'0'0'50'0,"0"0"10"0,0 0 3 0,0 0 1 0,0 5-51 0,0 3-13 16,0 0 0-16,0 5 0 0,0 1 54 0,0 4 8 15,-3 3 2-15,3 6 0 0,0-1-48 0,0 11-16 16,-3-2 9-16,3 4-1130 16</inkml:trace>
  <inkml:trace contextRef="#ctx0" brushRef="#br0" timeOffset="80023.401">6925 16282 223 0,'0'0'0'0,"6"-2"9"0,-6 2-9 0,9 0 12 0,0-3-12 0</inkml:trace>
  <inkml:trace contextRef="#ctx0" brushRef="#br0" timeOffset="80269.184">6991 16256 772 0,'0'0'21'0,"0"0"7"0,-6 0-28 0,0 0 0 16,-3 0 0-16,0 0 0 0,-3 0 143 0,3-3 23 15,0 3 5-15,0-2 1 0,0 2-63 0,6 0-12 16,-5-3-2-16,8 3-1 0,0 0-46 0,0 0-10 16,11 0-2-16,7 0 0 0,3 0-7 0,9-5-1 15,6 5-1-15,-1-3 0 0,1 0 6 0,9 1 2 16,8-3 0-16,7 5 0 0,-7-3-2 0,7-2 0 15,2-1 0-15,4-2 0 0,2 3 7 0,-2 2 0 16,-7 1 1-16,7-3 0 0,-4-1-16 0,-2 1-3 16,-7 0-1-16,-5-1 0 0,0-2-7 0,-10 3-2 0,-2 0 0 15,-6-3 0-15,-3 8 1 0,-6-5 0 0,-7-3 0 16,-2 5 0 0,-6-8-31-16,-3 6-6 0,0-3-2 0,-6 0 0 15,-3 0-106-15,-6 0-20 0,3-2-5 0,-2-1-458 0,5-2-91 0</inkml:trace>
  <inkml:trace contextRef="#ctx0" brushRef="#br0" timeOffset="80454.056">7821 15909 1344 0,'12'0'38'0,"-12"0"8"0,9 6-37 0,0-4-9 0,3 1 0 0,3 0 0 16,6 5 68-16,-3-3 11 0,-1 5 2 0,4-2 1 16,9 3-8-16,-6 0-2 0,0 2 0 0,-1-3 0 15,4 4-18-15,-6-1-4 0,0 0-1 0,0 3 0 16,-6 2-15-16,-1-2-3 0,-2-2-1 0,-3 1 0 15,-3 4-4-15,-3-3-1 0,-3 2 0 0,-6 1 0 0,-3-1-9 16,-6 4-1-16,-5-1-1 0,-1 0-682 16,3 0-136-16</inkml:trace>
  <inkml:trace contextRef="#ctx0" brushRef="#br0" timeOffset="81168.911">9497 16031 2185 0,'-9'-5'48'0,"9"5"9"0,0 0 3 0,0 0 2 0,0 0-50 0,-6 0-12 0,0 5 0 0,3-2 0 0,-3 2-16 0,0 3-7 16,0 5-1-16,3 3 0 0,-3 0 37 0,-2 2 7 16,5 4 2-16,-6 4 0 0,3 6-12 0,0-6-2 15,-3 6-8-15,3-3 12 0,0-5 2 0,-3 2 0 16,6 1 0-16,-3-3 0 0,-3-3-14 0,3-3 11 16,3 4-11-16,0-9 10 0,-3-3 10 0,3 1 3 15,3-3 0-15,-3-5 0 0,3-3 11 0,0 0 2 16,0 0 1-16,0 0 0 0,0 0-7 0,-3-8-2 15,6-3 0-15,0-2 0 0,3 0-16 0,0-9-3 16,0 4-1-16,3-6 0 0,0-2-8 0,0-1-14 16,3 1 3-16,-3-1 1 0,-3 1 10 0,3-1-8 0,0 9 8 15,-6-1-8-15,3 3 8 0,-1-2 0 0,1 5 0 16,0 5 0-16,0 0 20 0,0 2 0 0,0 1 0 16,-6 5 0-16,0 0-20 0,12 5-8 0,0-2 0 15,0 2 0-15,3 6 8 0,-3 2-8 0,3 0 8 0,2 6-8 16,-2 2 8-16,3 0 0 0,0-2 8 0,0-1-8 15,0 4 0-15,3-4 0 0,-1 3-12 0,1-2 4 16,0-6 8-16,0 3 0 0,0 0 0 0,0-3 0 16,-3-5 0-16,-1 2 11 0,1-2-11 0,-6-5 12 15,3 2-4-15,-6-5 0 0,0 0 0 0,-9 0 0 16,6-5 10-16,-3-3 2 0,-3-5 0 0,-3 0 0 16,3 2 12-16,-3-10 4 0,-3 0 0 0,3-3 0 15,-6-3-7-15,3 1-1 0,0 0 0 0,0-1 0 16,0 6-54-1,3-3-11-15,3 3-3 0,0 0-809 0,0 0-163 0</inkml:trace>
  <inkml:trace contextRef="#ctx0" brushRef="#br0" timeOffset="81738.181">10200 15968 1875 0,'0'0'41'0,"0"0"9"0,0 0 2 0,0 0 0 0,0 0-41 0,-3 2-11 16,0-2 0-16,3 0 0 0,0 0 80 0,0 0 15 16,-6 6 2-16,3-1 1 0,3 5-49 0,0 1-9 0,0 2-3 0,0 3 0 15,0 0-21-15,0 5-5 0,-3 0-1 0,3 0 0 16,-3 1 12-16,3 4 2 0,-3 1 1 0,3-4 0 16,-3 4-25-16,0-6 0 0,0 0 0 0,0 0 0 15,0-5 0-15,0 3 0 0,-3-6 0 16,6 0 0-16,-3-2 12 0,0-3-4 0,0-3 0 0,3-5 0 15,0 0-8-15,0 0 8 0,0 0-8 0,-3-3 8 16,3-2 7-16,0-3 1 0,0-5 0 0,0 0 0 16,0-1-16-16,0-4-8 0,0-6 8 0,0-5-13 15,0 3 3-15,0-1 1 0,0-5 0 0,0 3 0 16,0-3 9-16,0 3-8 0,3 6 8 0,-3-4-8 16,0 3 8-16,0 8 0 0,0 1 0 0,3 1 0 15,0 1 0-15,0 0 0 0,0 8 0 0,3-3 0 16,-6 8 0-16,6 0 0 0,0 0 0 0,3 5 0 15,3 0-10-15,0 3 10 0,2 0-12 0,1 3 12 16,3 5 0-16,3-3 0 0,-3 5 10 0,3 1-2 16,0-1-8-16,-4 4 0 0,7-1 0 0,0-3 0 0,0 6 0 15,0 0 0-15,-1 0 0 0,1-1 0 0,-3-1 0 16,0-1 0-16,0-3 0 0,0-2 0 0,-4 0 0 16,1-8 8-16,-3 5-8 0,0-7 8 0,0 1 6 0,-3-7 2 15,0 0 0-15,-3 0 0 0,0-2 22 0,-3-3 5 16,0-6 1-16,-1-5 0 0,-2-2 9 0,-3-6 3 15,0-3 0-15,0-2 0 0,-5-8-29 0,-1 5-6 16,3-2-1-16,-3 2 0 0,-3-2-20 0,0 5 0 16,3 0 0-16,-3-3 0 15,0 5-146-15,0 4-27 0,3-1-6 0</inkml:trace>
  <inkml:trace contextRef="#ctx0" brushRef="#br0" timeOffset="82712.265">10241 17071 1097 0,'0'0'31'0,"0"0"7"0,0 0-30 0,0 0-8 0,0 0 0 0,0 0 0 0,0 0 107 0,0 0 20 15,0 0 4-15,0 0 1 0,0 0-28 0,0 0-4 16,0 0-2-16,0 0 0 0,-3 8-35 0,-3-3-7 16,0 0-2-16,-3 3 0 0,3 0-22 0,-2 3-4 15,-1 2 0-15,0 0-1 0,0 6-14 0,0-3-2 16,-3 2-1-16,3 1 0 0,3 2-10 0,-3-3 0 15,6 1 0-15,-3 2 0 0,3 0 0 0,3 3 0 16,-3-5 0-16,6 2 0 0,0 3 0 0,3-3 0 16,0 0 0-16,3-2 0 0,3-1 18 0,0 1-2 15,3-4 0-15,0-4 0 0,2 2 12 0,4-5 1 16,0 0 1-16,0 3 0 0,3-9 2 0,0-2 1 16,2 0 0-16,1 0 0 0,0-2-2 0,3-4-1 15,-4-7 0-15,1 5 0 0,0-5-3 0,-3-3-1 0,0 0 0 16,0-2 0-16,-4-3-4 0,-2-3-1 0,0 3 0 0,-3-3 0 15,-3 3 1-15,-3-6 0 0,-3 9 0 16,-6-4 0-16,-3 1-2 0,0 3 0 0,-6-1 0 0,-3 1 0 16,-6 2-9-16,0 3-3 0,-3-1 0 0,-2 4 0 15,-4 2-17-15,-6 3-4 0,0-1-1 0,-2 6 0 16,-4 6-7-16,3-1-2 0,-3 3 0 0,4 0 0 16,2 2 9-16,3-2 2 0,3 6 0 0,7-1 0 15,2 0 12-15,3-2-12 0,3 2 12 0,9-5-12 16,0 5 12-16,9 0-9 0,6 0 9 0,6-5-8 15,9-2 8-15,8 2 11 0,7-6-3 0,6 1 0 16,8-3 4-16,7 0 0 0,2 0 0 0,7 0-842 16,5-5-168-16</inkml:trace>
  <inkml:trace contextRef="#ctx0" brushRef="#br0" timeOffset="83649.545">10923 16386 1839 0,'0'0'40'0,"-3"0"9"0,0-6 2 0,0 1 1 0,0 0-42 0,3-1-10 0,0 1 0 0,0 0 0 0,0-3 64 0,0 8 12 16,3-5 1-16,6 2 1 0,0-2-26 0,6 5-4 16,3-6-2-16,2 6 0 0,1-2-19 0,9-1-4 15,0 1-1-15,8-4 0 0,7 6 16 0,3-2 3 16,2-1 1-16,4 3 0 0,2 0-22 0,1 0-4 15,0-3 0-15,-4-2-1 0,10 5-2 0,-4-3 0 16,4 1 0-16,-4-1 0 0,1-2-4 0,-10 5-1 16,1-6 0-16,-3 1 0 0,-1 0-8 0,-5-3 0 15,-6 0 0-15,-1 0 0 0,-2 0 0 0,-6-2 0 16,-6 2 0-16,0 2 0 16,-7-2-43-16,-5 3-4 0,-3-3-1 0,-3 0-704 15,-3-2-142-15</inkml:trace>
  <inkml:trace contextRef="#ctx0" brushRef="#br0" timeOffset="83883.185">11914 15999 1796 0,'0'0'40'0,"0"0"8"0,0 0 1 0,9 0 1 0,0 0-40 0,3 0-10 0,0 0 0 0,3 0 0 16,-1 3 50-16,4 2 8 0,0-5 2 0,9 8 0 15,-3-2 5-15,3-1 2 0,-1 8 0 0,4 0 0 16,0 1-39-16,3-1-7 0,-4 0-1 0,1 0-1 15,-3 8-4-15,-3-2-1 0,-3-1 0 0,-1 4 0 16,-5-4-14-16,-3 6 9 0,-3-3-9 0,0-2 8 16,-6 2-16-16,-6-3-4 0,0 3-1 0,-3-2 0 15,-6 2-108 1,-6-2-22-16,-5-1-4 0,-7 3-745 0</inkml:trace>
  <inkml:trace contextRef="#ctx0" brushRef="#br0" timeOffset="84438.953">12953 15859 1825 0,'0'0'40'0,"0"0"8"15,0 0 1-15,0-8 3 0,0 8-41 0,6 0-11 0,3 0 0 0,0 0 0 0,3 0 45 0,2 0 7 16,4 5 2-16,3 3 0 0,3 0-11 0,0 3-3 15,6 2 0-15,-4 0 0 0,1 1-22 0,-3 4-5 16,0 1-1-16,-3-3 0 0,-1 2-12 0,-5-5 11 16,-3 6-11-16,0-1 10 0,-6 1-1 0,0-3 0 15,-3 2 0-15,-6-5 0 0,0 1 4 0,-3 2 1 16,-3 2 0-16,-3 1 0 0,-6-6 1 0,1 0 0 16,-4 0 0-16,0 1 0 0,-3-1-5 0,-3 0-1 15,3 3 0-15,-2-3 0 16,-1-2-70-16,0-1-15 0,0-2-2 0,4 3-1 15,-4-9-106-15,6 6-22 0,3-5-4 0</inkml:trace>
  <inkml:trace contextRef="#ctx0" brushRef="#br0" timeOffset="84716.807">13572 15796 2228 0,'0'0'49'0,"3"-6"11"0,-3 1 1 0,-6 0 1 0,0-3-50 0,0 5-12 0,-3 1 0 0,0-4 0 16,-3 6 0-16,0 3-16 0,-5 2 3 0,2 0 1 16,0 6 24-16,0 0 6 0,0 2 1 0,0 3 0 15,3 2-19-15,0 3 8 0,3 1-8 0,3-1 0 16,-2 3 16-16,5-1-3 0,0 1-1 0,0-3 0 16,6 6 6-16,3-1 1 0,0-2 0 0,2 0 0 15,1 0 1-15,6 2 1 0,-3-5 0 0,6 3 0 16,0-5-9-16,0-3-1 0,3 2-1 0,2-5 0 0,7 3-2 15,0-5 0-15,-3-1 0 0,5-7 0 0,-2 5-8 0,3-5 0 16,0-3 0-16,-9-3-1116 16</inkml:trace>
  <inkml:trace contextRef="#ctx0" brushRef="#br0" timeOffset="85460.201">13962 16163 925 0,'0'0'26'0,"0"0"6"0,0 0-32 0,0 0 0 0,0 0 0 0,0 0 0 16,3-5 110-16,-3 5 15 0,0 0 3 0,0 0 1 15,0 0-13-15,0 0-2 0,0 0-1 0,0 0 0 16,0 8-29-16,-3 5-5 0,-3 1-2 0,3 1 0 16,-3 4-17-16,0-3-4 0,-3 5-1 0,0-3 0 15,3 1-19-15,0 5-4 0,0-8-1 0,3 5 0 0,0-3-17 0,3-2-3 16,3 0-1-16,0-3 0 0,3 1-10 0,0-1 10 15,3 0-10-15,6-5 10 0,-3 0-2 0,3-5 0 16,0-3 0-16,6 0 0 16,-1-8-70-16,4 2-14 0,0-4-4 0,0-3-921 15</inkml:trace>
  <inkml:trace contextRef="#ctx0" brushRef="#br0" timeOffset="85764.924">13956 15928 1519 0,'0'0'43'0,"0"0"9"0,0 0-41 0,0 0-11 0,0 0 0 0,0 0 0 16,0 0 48-16,0 0 7 0,0 0 1 0,0 0 1 16,0 0 17-16,0 0 3 0,0 0 1 0,0 8 0 15,0 0-46-15,0-3-8 0,-3 6-3 0,3-3 0 16,0 0 0-16,0 2 0 0,3-2 0 0,0 3 0 15,0-9-5-15,0 9 0 0,0-3-1 0,3 0 0 16,0-3-6-16,0-2-1 0,3-1 0 0,-3-2 0 16,3-2 5-16,-9 2 1 0,6-3 0 0,2-2 0 15,1-1 0-15,-3-1 0 0,0 1 0 0,-3-2 0 16,3 0 2-16,-6 0 0 0,-3-2 0 0,0 5 0 16,0-3-8-16,0 2-8 0,-3 1 11 0,0 2-708 15,0 3-142-15</inkml:trace>
  <inkml:trace contextRef="#ctx0" brushRef="#br0" timeOffset="93854.119">20772 8956 2311 0,'-21'-8'51'0,"16"6"10"0,-4-1 3 0,3-2 0 0,-3-1-51 0,6-2-13 0,-3 0 0 0,0-2 0 15,0-1 40-15,-3-2 6 0,3 0 1 0,-6 0 0 16,0 2-27-16,-6 3-4 0,-3-2-2 0,-2 2 0 16,-7 2 6-16,-9 4 0 0,-5-1 1 0,-4 6 0 15,-9 2-21-15,-5 3 0 0,-4 2 0 0,-5 1-12 16,-6 2 12-16,-4 3 0 0,1 3-9 0,-1-1 9 16,-2 1 0-16,0 2 15 0,-1 0-3 0,1 0 0 15,3 3 13-15,2-5 3 0,1-1 0 0,3 1 0 16,-4-6-3-16,7 0 0 0,-1 0 0 0,7-2 0 15,-4-6-25-15,4-2 0 0,-1-3 0 0,4 0 0 16,2 2-24-16,4-4 0 0,2-1 0 0,7 0 0 16,2-2-160-16,3 0-32 15,7 0-6-15</inkml:trace>
  <inkml:trace contextRef="#ctx0" brushRef="#br0" timeOffset="94161.495">18939 8610 2826 0,'-27'7'62'0,"15"-1"13"0,0-4 2 0,-3 4 3 0,0-1-64 0,-2 3-16 0,2 0 0 0,-3 2 0 16,3-2 19-16,-3 3 1 0,-3 2 0 0,0 0 0 15,-5 1-20-15,2 4 0 0,-6-2 0 0,0 3 0 16,-3-1-8-16,1 3-9 0,-4 0-2 0,-3 3 0 31,4 0-32-31,-4 3-6 0,0-1-2 0,1 0 0 0,-1 4 27 0,3-1 6 0,0-3 1 16,7 1 0-16,5-1 25 0,6-2 0 0,6-3 0 0,6-2 8 15,3-1-8-15,9 1 0 0,6-4-8 0,9 1 8 16,6 0-8-16,5-3 8 0,1 1-8 0,9-1 8 16,2-3 0-16,10 1 0 0,3 0 0 0,2 2 0 15,10 0 0-15,-4 0 0 0,3 1-11 0,4 4-735 16,2-2-147-16</inkml:trace>
  <inkml:trace contextRef="#ctx0" brushRef="#br0" timeOffset="99160.363">15915 16476 1280 0,'0'0'36'0,"-3"-6"8"0,3 1-35 0,-3-3-9 0,0 3 0 0,3 2 0 15,-3-7 133-15,0 7 25 0,3-2 5 0,-3-1 1 16,-3 6-36-16,6 0-8 0,0 0 0 0,0 0-1 15,0 0-71-15,0 0-15 0,0 0-2 0,0 0-1 16,-3 6-30-16,3 2 0 0,-3 5 0 0,3 5 0 16,0 3 0-16,-3 9 0 0,0 4-8 0,-3 3 8 15,0 3-11-15,0 2 11 0,0 0-10 0,-3 1 10 16,0-4-14-16,3-2 3 0,3 3 1 0,0-3 0 31,0-8-25-31,6 3-5 0,0-6 0 0,0-4-1 0,3-4 21 0,-3-7 4 0,6-3 0 0,0 0 1 16,0-8 15-16,3-3-9 0,-3-8 9 0,3-2-8 15,0-8 8-15,2 2 0 0,1-7 8 0,3 2-8 16,-3-5 38-16,3 3 3 0,0-1 1 0,-3-2 0 16,0-5 12-16,-1 7 2 0,4-7 1 0,-3-3 0 15,0 0-20-15,3 2-4 0,-3 1-1 0,0 5 0 0,0 5-21 16,-4 0-11-16,4 3 10 0,-3 8-10 0,0 2 0 0,3 3 0 16,-3 0 0-16,0 3 0 0,3 5 0 0,-3 0 0 15,0 5 0-15,-1 1-10 0,1-1-1 0,3 6 0 16,-6 2 0-16,3 0 0 0,0 6 2 0,-3-1 0 15,3 3 0-15,-6-2 0 0,3 2-2 0,-3 5 0 16,0-7 0-16,0-1 0 0,0 4 19 0,-3-4 3 16,2-5 1-16,1 1 0 0,-3-1-12 0,0-5 8 15,0 2-8-15,3-2 8 0,-6-2 6 0,0-6 1 16,0 0 0-16,0 0 0 0,0 0-3 0,0 0-1 16,0 0 0-16,0 0 0 0,0 0-1 0,0-6 0 15,0 4 0-15,0-9 0 0,0 0-10 0,0-2 0 0,6-3 0 16,0-2 0-16,0-1 0 0,0-7-9 0,6-3 9 0,3-3-13 15,-3 6 13-15,3-1 0 0,3 1 0 0,-4 2 0 16,4 3 0-16,0 2 0 0,0 1 0 0,3 10 0 16,3-6 0-16,-6 9 0 0,-7 5 0 0,4 0 0 15,0 0 0-15,0 5 0 0,-6 3 0 0,0 6 0 16,-6-1 9-16,0 5-1 0,3 1-8 0,-6 2 12 16,-6 5-12-16,3-2 0 0,9-3 8 0,0 3-8 15,-9-3 0-15,9 1-15 0,3-9 3 0,9 5-765 16,5-4-154-16</inkml:trace>
  <inkml:trace contextRef="#ctx0" brushRef="#br0" timeOffset="99790.709">17721 16409 2165 0,'-35'-5'61'0,"23"5"14"0,6-5-60 0,-3 5-15 16,-3 0 0-16,-3-5 0 0,0-3 82 0,3 5 14 15,0-5 2-15,0 0 1 0,-8 0-34 0,8 0-6 16,0-2-2-16,0-4 0 0,-3 9-30 0,3-3-7 16,-3 0 0-16,3 3-1 0,0-3-19 0,0 3-16 15,-2-1 4-15,-1 1 0 0,6-3-4 0,-3 6 0 16,-9 2 0-16,3 0 0 0,0 0 4 0,3 2 0 16,-2 4 0-16,-4 4 0 0,-9 1-4 0,9 2 0 0,6 3 0 15,0 0 0-15,-8 2 16 0,5 3 0 0,3-2 0 16,3 5 0-16,6-3-23 0,-3 0-1 15,3-2-1-15,6 4 0 16,6-7-2-16,3 5 0 0,-6-2 0 0,9-3 0 0,6-3 13 0,3-2 2 0,-7-1 1 0,1-2 0 16,3 5 11-16,-3-7 12 0,6-1-2 0,-6 3-1 15,-6-3 22-15,3-2 4 0,5-3 1 0,-2 0 0 16,-6 5-9-16,0-5-2 0,0 0 0 0,0-5 0 16,3-3-6-16,-6 3-2 0,0-3 0 0,0-6 0 15,3-4 12-15,-3-1 3 0,-6 1 0 0,3-3 0 16,3-6-32-16,-3 6 0 0,0 0 0 0,0 0 0 15,-3 0 0-15,3 2 0 0,3 3 0 0,-4 3 0 16,-2 2 0-16,0 1 0 0,3 2 0 0,3 0 0 16,-6 8-13-16,-3-3-9 0,3-2-2 0,0 5 0 15,3-5 24-15,-3 5 0 0,0 0 0 0,0 0 0 16,0 0 0-16,0 0-9 0,-6 5 9 0,6-5 0 0,0 0-10 16,0 0 10-16,0 5-8 0,0-5 8 0,-3 8-11 15,9-3 11-15,0 1-13 0,6-1 5 0,-6 0 8 16,6 1 0-16,3-1-9 0,0 3 9 0,3-3 0 0,0 3-11 15,-3 3 11-15,5-1-8 0,4 4 8 0,-6 4 0 16,-6 1 0-16,6-1 0 0,6 3 0 0,-7 3 0 16,-2 0 0-16,0 0 0 0,3-1 0 0,-3 1 11 15,3-5-1-15,3 5 0 0,-3-6-10 0,-1-2 0 16,4-3 0-16,0 0 0 0,0-2 0 0,0-8 0 16,0 2 0-16,-1-5 8 0,4 0-8 0,-3-5 12 15,3-9-12-15,-3 7 12 16,3-7-68-16,-4-4-14 0,1 5-2 0,0-3-660 0,-3-5-131 0</inkml:trace>
  <inkml:trace contextRef="#ctx0" brushRef="#br0" timeOffset="99934.887">18251 16320 2005 0,'0'0'44'0,"0"0"8"0,0 0 3 0,0-6 2 0,0 4-45 0,0-4-12 0,0 6 0 0,0 0 0 16,0 0 80-16,0 0 13 0,0 0 3 0,-6 3 1 15,0 2-42-15,-3 3-9 0,-3 3-2 0,1 2 0 16,-7 8-26-16,-6 3-6 0,-6 2 0 0,0 6-1 15,1 0-19-15,-4 5-4 0,0 0-1 0,0-3-735 16,4-2-148-16</inkml:trace>
  <inkml:trace contextRef="#ctx0" brushRef="#br0" timeOffset="100757.687">16885 17253 1533 0,'18'-7'33'0,"-18"7"7"0,0 0 2 0,0 0 2 16,3-6-35-16,-3 6-9 0,-3 0 0 0,-3-5 0 0,-3 2 124 0,3 1 22 15,3-6 5-15,-3 8 1 0,-3 0-59 0,9 0-11 16,0 0-2-16,0 0-1 0,-6 0-54 0,-3 8-10 16,3-3-3-16,3 6 0 0,-3 2-12 0,-6 0 0 15,-2 8 0-15,2 0-10 0,6 3 2 0,-3 8 0 16,-6-3 0-16,6 0 0 0,-3 6 8 0,6-9 0 16,0 8 0-16,3-5 0 0,-3 1-12 0,9-7 2 15,12-1 1-15,0-4 0 0,-9-5 0 0,9 1 0 16,9-1 0-16,2-5 0 0,4-3 9 0,-3-5 12 15,0 0-2-15,2-3-1 0,4-7 13 0,0 2 2 0,-3-5 1 16,8-6 0-16,7 6 12 0,-6-6 3 0,-12 1 0 16,-7-3 0-16,4-1-10 0,0-1-2 0,-3 1 0 0,-9-4 0 15,-6 0-3-15,0-1-1 0,3 1 0 0,-6-3 0 16,-6 2-16-16,-3 1-8 0,3 4 8 0,-6-1-8 16,0 1-10-16,-6 4-7 0,-9 5-2 0,0 0 0 31,3-1-16-31,-8 9-3 0,-10-3-1 0,0 8 0 15,7 5-7-15,-1 1-2 0,0 2 0 0,-3 0 0 0,4 5 48 0,2 0 0 0,6 0 0 0,3 0 0 16,-6 3 8-16,10-2-8 0,11-1 9 0,0-3-9 16,-3 1 15-16,12-3-3 0,9-3-1 0,8 3 0 15,4-3 16-15,3-5 3 0,3 0 1 0,8-5 0 16,13-3-12-16,9-2-3 0,-1-4 0 0,16-2-786 16,5-5-158-16</inkml:trace>
  <inkml:trace contextRef="#ctx0" brushRef="#br0" timeOffset="101405.919">19278 16777 2098 0,'0'0'46'0,"6"0"10"0,3-5 1 0,0-3 3 0,3 3-48 0,0-9-12 0,-3 1 0 0,3 0 0 0,-4 0 44 0,4-6 6 15,0 1 2-15,-3-3 0 0,3-6 3 0,0 1 1 16,-3 2 0-16,6-5 0 0,-3-3-34 0,0 0-6 16,0-2-2-16,-1-6 0 0,1-5-2 0,3 0 0 15,0-5 0-15,0 0 0 0,0-1-12 0,-3 4 0 16,0-3 8-16,-3 5-8 0,-3 0 0 0,0 5 0 16,-6 5 0-16,0 4 0 0,0-1 0 0,-3 6 0 15,-3 4 0-15,0 4 0 0,0-1 24 0,0 6 12 16,-3 5 3-16,-3 0 0 0,0 6-31 0,0 2-8 15,-6 5 0-15,0 5 0 16,-5 6-21-16,-1 5-6 0,-3 6-1 0,0 2 0 16,0 3 15-16,1 2 2 0,2 6 1 0,0-3 0 0,0 3 10 0,3-1 0 0,0 6-9 15,10-2 9-15,-1-4-13 0,6 4 1 0,6-4 1 0,6-2 0 32,3-2-52-32,5-4-10 0,4 1-3 0,6-3 0 15,6 3-147-15,6-5-29 0,-1-1-7 0,7 0-1 0</inkml:trace>
  <inkml:trace contextRef="#ctx0" brushRef="#br0" timeOffset="102363.356">20263 16338 2116 0,'-9'-11'47'16,"6"9"9"-16,-3-3 3 0,1-1 0 0,-1 1-47 0,-6 2-12 0,0-2 0 0,-3 2 0 15,-3-2 39-15,-3 5 5 0,-3 0 2 0,-5 0 0 0,-1 3-46 0,0 2 0 16,-6 6 0-16,1-3 0 0,2-1 0 0,0 7 0 15,0-1 0-15,4 3 0 0,2 0-9 0,-3 2 9 16,6 1 0-16,0-3-9 0,1 10 9 0,5-7 0 16,3 4 0-16,0-1 0 0,6-1 0 0,0 3-13 15,6-3 5-15,0-3 8 0,6 3-12 0,0-7 12 16,6 4-12-16,3-5 12 0,0-2-10 0,3-3 10 16,3 0 0-16,2-8-9 0,4 0 9 0,0-5 12 15,0-6-2-15,6 0-1 0,-1-2 15 0,1-5 4 16,-3-4 0-16,3 1 0 0,-3-3-11 0,-4-2-1 15,1 0-1-15,-6-6 0 0,-3 5-7 0,-3-4 0 0,-3 4-8 16,-3-2 12-16,-3 0-12 0,-6 2-12 0,0 1 3 16,-6 7 0-1,-3 4-20-15,-3 1-4 0,-6 4-1 0,-3 7 0 16,-2 3-8-16,-1 3-2 0,-9 5 0 0,6 2 0 0,1 6 28 0,2 0 6 0,0 0 1 16,3 0 0-16,3 0 9 0,6 2 0 0,4-5 0 0,2 1 0 15,6-1 0-15,3 0-15 0,6-5 3 0,2-3 0 16,4 3-7-16,6-5-1 0,6-6 0 0,3 1 0 15,3-4 41-15,5-2 8 0,1-2 2 0,3 2 0 16,-1-5 27-16,1 2 6 0,-3 0 0 0,0 1 1 16,-4-3-4-16,1 5-1 0,-3 0 0 0,0-3 0 15,-4 6-33-15,1-3-7 0,-3 8-2 0,-3-3 0 16,-6-2-18-16,3 5 10 0,-7 0-10 0,4 0 8 16,-6 0-8-16,0 0 0 0,-3 0 0 0,-6 0 8 15,9 3-8-15,-9-3 0 0,3 2 0 0,-3-2 0 16,0 0 0-16,6 0 0 0,-6 0-14 0,0 0 5 15,0 0 9-15,3-5 0 0,-3-3 0 0,3 0 0 0,-3 0 0 16,-3 0 0-16,0 0 8 0,-3-2-8 0,0 2 10 0,0-3-2 16,3 3-8-16,-3-5 12 0,0 5-12 15,0 0 11-15,3 3-11 0,-3 0 10 0,0-1-10 0,-2 6 0 16,-1 0 0-16,0 3 0 0,-3 2 0 0,0 1-11 16,0-4 3-16,-3 6 0 0,3 0-3 0,-3 5 0 15,0-2 0-15,1-3 0 0,2 0-2 0,3 5-1 16,0-2 0-16,0-3 0 0,6 2 5 0,0-2 1 15,3 0 0-15,0 3 0 16,0-3-15-16,3-1-2 0,3-1-1 0,0-1 0 16,3 3 26-16,0-3-10 0,3-2 10 0,-4 2 0 0,1 0 0 0,3-2 20 0,0 0-2 15,3-3-1-15,-3 2 7 0,3-4 2 0,0-1 0 0,-3 3 0 16,0-5 7-16,-1 2 2 0,4-2 0 16,3 2 0-16,-6-2 0 0,0 0 0 0,0 2 0 0,-3-2 0 15,0-1-19-15,0 6-4 0,-3 0-1 0,-6 0 0 16,9 0 0-16,-9 0 0 0,0 0 0 0,6 11 0 15,-3 0-11-15,2-1-14 0,-2 6 3 0,3 0 1 16,-6 5-8-16,0-2-2 0,3 2 0 0,3 11 0 16,-3-1 7-16,0 4 1 0,3 2 0 0,-3 2 0 31,3-4-12-31,0 7-1 0,0-5-1 0,3 0 0 0,0 3 26 0,-3-6-8 0,0 3 8 0,3 3 0 16,-3 0 0-16,0-3 0 0,-3-3 0 0,0-2 0 15,0 0 0-15,-3-6 0 0,-6 1 9 0,3-4-9 16,-3-1 23-16,0-1-3 0,-3-8 0 0,0 5 0 15,-3-4 5-15,-3-6 1 0,0-3 0 0,0 3 0 0,-5-8-8 16,5-3-2-16,-6-2 0 0,0-3 0 0,3-3-16 16,0-4 0-16,3-4-11 0,3-7 11 15,6-6-76-15,1 0-9 0,5-16-2 16,5-2-702-16,4 3-141 0</inkml:trace>
  <inkml:trace contextRef="#ctx0" brushRef="#br0" timeOffset="102914.306">21079 16145 2070 0,'0'0'45'0,"0"0"10"0,-3-8 1 0,0 3 3 0,3 2-47 0,-3 0-12 0,0 1 0 0,3-4 0 16,0 6 36-16,0 0 6 0,0 0 1 0,0 6 0 15,0 2-21-15,0 0-4 0,0 2-1 0,0 3 0 16,0 1 4-16,0 4 1 0,0 3 0 0,0 0 0 16,0 3 10-16,3 3 1 0,0 5 1 0,0-1 0 15,0 4-34-15,-3-1 0 0,3 3 0 0,0 3 0 16,3-1-9-16,-3 4-9 0,-3-4-2 0,0 1 0 16,0-5-5-1,0 2-2-15,0-8 0 0,0 2 0 0,0-4 18 0,3-3 9 0,-3-3-10 0,3-8 10 16,-3 6 0-16,3-11 0 0,0 5 0 0,0-5 10 15,-3-8 7-15,0 0 2 0,0 0 0 0,0 0 0 0,0-8 17 16,3 0 3-16,-3-11 1 0,0 6 0 0,3-8-20 16,-3-3-3-16,0-8-1 0,0-2 0 0,-3-6-6 15,3-5-2-15,-3-5 0 0,0-3 0 0,-3 0 0 0,3 0 0 16,-3 3 0-16,0 2 0 0,-3-4 10 0,3 7 2 16,0 5 0-16,-3 3 0 0,3 5-7 0,3 3-1 15,0 2 0-15,3 6 0 0,0-2 4 0,6 4 0 16,0-2 0-16,3 2 0 0,6 3-16 0,3-2-13 15,0-1 2-15,2 1 1 0,4 5 10 0,6-1-12 16,0 1 12-16,0 0-12 0,-4 2 12 0,1 6 0 16,-3 2 0-16,0 3 0 0,0 0 0 0,-7 6-10 15,1-1 10-15,-3 3 0 0,-6 5-13 0,-3 0 4 0,-3 1 1 16,-3 4 0 0,0 1-16-16,-6 2-4 0,-6 0 0 0,-3 3 0 0,-3-3 9 0,4 8 2 15,-4-5 0-15,-6 0 0 16,0 2-120-16,-3 1-24 0,0-4-5 0,1-1-491 0,2-1-99 0</inkml:trace>
  <inkml:trace contextRef="#ctx0" brushRef="#br0" timeOffset="103227.629">22022 15552 2602 0,'-5'-8'57'0,"5"8"12"0,-6-2 3 0,0 2 1 16,0-3-58-16,-3 3-15 0,0 3 0 0,-3-1 0 0,0 6 18 0,-3 3 1 16,-3 2 0-16,-6 0 0 0,4 8-31 0,-4 3-5 15,-3 3-2-15,0 2 0 0,0 3 19 0,1-1 0 16,-1 9 8-16,0-3-8 0,3 0 0 0,0 3 0 16,4-3 0-16,2 5 0 0,0 0 0 0,6 1-8 15,0-4 8-15,6-4 0 0,0 5 0 0,6-9 0 16,6 1 0-16,0-3 0 0,6-5 0 0,0 2 0 15,6-4 0-15,6-4 0 0,5 1 0 0,1-6 0 16,6-5 0-16,2-3 0 0,1 0 0 0,3-5 0 16,0-5 0-16,-4-3 0 15,4-2-98-15,3-4-16 0,2 1-3 0,4-8-922 16</inkml:trace>
  <inkml:trace contextRef="#ctx0" brushRef="#br0" timeOffset="103624.533">22454 15923 2041 0,'-6'-14'44'0,"3"9"10"0,3 2 2 0,0 3 2 0,-3-5-46 0,3 0-12 0,0-3 0 0,0 3 0 0,3-1 68 0,-3 6 12 15,3-5 3-15,6 0 0 0,-3-1-59 0,6 1-12 16,0 5-3-16,3 0 0 0,3 0 3 0,2 0 0 16,1 0 0-16,3 5 0 0,3 1-12 0,0-1 0 15,-1 3 0-15,-2 0 0 0,-3 3 0 0,-3-1 0 16,3 3 0-16,-3 1 0 0,-6-1 0 0,-1 3 0 15,-5-3-11-15,-3 3 11 0,-3-3 0 0,0 3 0 16,-6 0 0-16,-3-3 11 0,-2 8-3 0,-4-2 0 16,-9-3 0-16,0-1 0 0,-9 4-8 0,9-3 0 15,-2 0 0-15,-4-3 0 16,0-2-51-16,6-1-2 0,1 3-1 0,2-5-634 16,3-2-128-16</inkml:trace>
  <inkml:trace contextRef="#ctx0" brushRef="#br0" timeOffset="103875.726">22924 15830 2080 0,'0'0'46'0,"0"0"10"0,0 0 1 0,0 0 1 0,0 0-46 0,3 8-12 0,-6-3 0 0,0 3 0 16,-3-3 51-16,-2 9 8 0,-4-4 1 0,-3 6 1 16,0-3-33-16,-3 6-8 0,-6 2 0 0,0 0-1 15,4 3 11-15,-1-3 2 0,0 3 1 0,0 3 0 16,6-6-33-16,3-3 0 0,0 6 0 0,9-3 0 15,3-2 0-15,3-3 0 0,9 2 0 0,0-5 0 16,9 1 0-16,3-1 0 0,3-8 0 0,-1 3 0 16,10-3-21-16,0-10-11 15,2 0-3-15,4-3 0 0,6-5-111 0,-1-1-22 16,7-7-5-16,-15 3-703 0</inkml:trace>
  <inkml:trace contextRef="#ctx0" brushRef="#br0" timeOffset="104124.278">22347 15724 1893 0,'9'-8'41'0,"-3"8"9"0,3-2 2 0,6 2 2 0,-3-3-43 0,5 0-11 0,4 1 0 0,-3-4 0 15,3 1 62-15,3 0 10 0,0-3 3 0,2 3 0 16,1-1-23-16,3 1-4 0,-3 0 0 0,5-1-1 16,4 1-3-16,-3-3-1 0,-3 6 0 0,-1-4 0 15,-2 1-35-15,3 0-8 0,-3-1 0 0,-3 1 0 32,-1 0-24-32,4-1-6 0,-3 1-2 0,3-3-1041 0</inkml:trace>
  <inkml:trace contextRef="#ctx0" brushRef="#br0" timeOffset="104348.098">22844 15494 2026 0,'0'0'57'0,"0"0"14"0,0 0-57 0,0 0-14 16,0 0 0-16,3-3 0 0,0 1 25 0,-3-1 3 15,9 3 0-15,0-3 0 0,0 1-28 0,3 2 0 16,0 0 0-16,-1 0 0 0,1-3 0 0,3 6 0 15,-3-3-14-15,9 5 5 0,0-2 9 0,-3-1 0 16,3 1 0-16,-1 2 0 0,4 1 0 0,-3-1 0 16,0 0 0-16,0 0 0 15,-6 3-56-15,5 0-5 0,-11 0-2 0,6-2-773 16</inkml:trace>
  <inkml:trace contextRef="#ctx0" brushRef="#br0" timeOffset="104647.435">23368 15187 2091 0,'0'0'46'0,"0"5"10"0,6 6 1 0,-3 2 2 0,-3 3-47 0,9 3-12 0,-9-1 0 0,12 9 0 16,-3-1 0-16,2 0 0 0,4 6 0 0,3 3 0 16,0-4 0-16,0 9-14 0,3-3 3 0,9 0 1 15,-10 3 10-15,7 2 0 0,-6 1 0 0,0-1 0 16,0 3 0-16,-9 0 0 0,-3-6 0 0,-4 1 0 0,-8 0 8 16,-2 0-8-16,-13-3 8 0,-6 2-8 0,-12-2 0 15,-3 3-10-15,-8 2 1 0,-7-5 0 0</inkml:trace>
  <inkml:trace contextRef="#ctx0" brushRef="#br0" timeOffset="105360.254">21505 16550 1384 0,'0'0'39'0,"0"0"9"0,0 0-38 0,0-3-10 15,0 3 0-15,0 0 0 0,0 0 87 0,-9-3 15 16,3 6 3-16,-3-3 1 0,0 3-54 0,-3 5-12 16,-3 2-1-16,3 1-1 0,-3 2-14 0,-3 3-4 15,1-3 0-15,-1 8 0 0,3 3-4 0,3-5-2 16,-3 2 0-16,6 3 0 0,3-3-14 0,0-3 9 16,3 3-9-16,3-2 8 0,3 2-8 0,3-8 8 15,0 6-8-15,0-9 8 0,3 1 0 0,3 0 0 16,0-3 0-16,0-3 0 0,3 0 26 0,-1-2 5 0,1-3 1 15,0-3 0-15,3-2 12 0,0 0 2 0,-3-9 1 0,3 6 0 16,-3-2-21-16,-1-6-4 0,-2-3-1 0,3 1 0 16,-3-1-29-16,0-2 0 0,-3-11 0 0,0 6 0 15,-3 5-20-15,0-3 4 0,0 3 0 0,-6 0 0 16,0-3 0-16,-6 11 0 0,0-6 0 0,-6 6 0 16,-3 5-1-16,-6 0 0 0,0 3 0 0,-5 5 0 15,-1 0 17-15,-3 2-8 0,0 4 8 0,0 4 0 16,4-2 0-16,-1 5 9 0,0 1 1 0,3-1 0 15,3 5-10-15,4-2 0 0,-1-2 0 0,6 1 0 16,6-1 0-16,0-6 0 0,6 2 0 0,3-2 8 16,6 0-8-16,9-3 10 0,6-2-10 0,5-3 10 15,10-3 0-15,6-2 0 0,5 0 0 0,13-3-1060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1T21:22:16.025"/>
    </inkml:context>
    <inkml:brush xml:id="br0">
      <inkml:brushProperty name="width" value="0.05292" units="cm"/>
      <inkml:brushProperty name="height" value="0.05292" units="cm"/>
      <inkml:brushProperty name="color" value="#FF0000"/>
    </inkml:brush>
  </inkml:definitions>
  <inkml:trace contextRef="#ctx0" brushRef="#br0">18903 6091 1465 0,'0'0'32'0,"3"-6"6"0,-3 1 2 0,0-3 2 0,0 0-34 0,0-2-8 0,0 2 0 0,3-3 0 0,0 1 14 0,0-4 1 16,0 1 0-16,3 3 0 0,0-4-15 0,0-2 0 15,0 1 0-15,0-1 0 0,3 0 15 0,-3 0-3 16,0 3-1-16,-4 2 0 0,4 3-11 0,-3 3 0 16,-6 0-12-16,3 5 12 0,0 0 0 0,-3 8 18 15,-2-1-2-15,-7 9 0 0,-6 3-16 0,0 5 10 16,-3 5-10-16,-3 3 8 0,0-1-8 0,-2 4 8 15,-7 2-8-15,3 0 8 0,-6 2 5 0,1 4 1 16,-1-1 0-16,-3 0 0 0,1 3 12 0,-1-2 2 16,0 2 1-16,0-3 0 0,1 0-2 0,2-2-1 15,-6-3 0-15,-2 3 0 0,2 2-14 0,-6-2-2 0,4 0-1 0,-4-1 0 16,-2 4-9-16,2-1 0 0,-3 0 0 0,4-2 0 16,2-3 0-16,-3 3 0 0,-8-3 0 0,2 2 0 15,-2-2 0-15,2 6 0 0,1-1-12 0,-7 0 12 16,-2 1-20-16,2 2 4 0,-2-3 1 0,-1 3 0 15,-5-3 4-15,5 6 1 0,7-3 0 0,-4 0 0 16,0 0 10-16,-2 3-12 0,-1-1 12 0,4 1-12 16,2-1 12-16,1 1 0 0,-4-3 0 0,4 3 0 15,2-1 0-15,1 4 0 0,-7-1 8 0,6 0-8 16,1-2 0-16,5-1 0 0,1 1 0 0,-1 0 8 16,3-3 0-16,1 2 0 0,-4-2 0 0,3 3 0 15,4-1-8-15,-1-2-12 0,0 0 4 0,4 0 0 16,2 0 8-16,3-2-10 0,-2-4 10 0,-1 4-10 15,3 2 10-15,-3 2-13 0,1 1 5 0,-1-3 8 0,-3 0-9 16,3 3 9-16,4-4 0 0,2 1 0 0,-3-2 0 16,6 2 16-16,1 0-2 0,2 0 0 0,0-3-14 0,3 0 0 15,3 1 0-15,0-6 0 0,4 0 8 0,2 0 1 16,3-5 1-16,0-1 0 0,6-2 1 0,0-2 0 16,3-1 0-16,3 1 0 0,0-1-11 0,6-5 0 15,-3 3 0-15,3-3 0 0,3 1 0 0,-1-4 0 16,4 3 0-16,3-5 0 0,0 0 0 0,6-3-12 15,3-2 2-15,2 2 1 16,7-5-17-16,0 0-3 0,6-5-1 0,-1-1 0 16,4-2-6-16,2-2 0 0,-2-4-1 0,9-4 0 15,2-3 3-15,1-1 1 0,5-4 0 0,1-3 0 16,-1-3-2-16,4-3 0 0,-1-4 0 0,7-4 0 16,5 1 7-16,-2-1 0 0,2 1 1 0,-3-6 0 0,1-2 6 0,8-3 1 0,6-3 0 15,1-7 0-15,-4-6 11 0,9-8 9 0,15-2-12 0,1-9 12 16,-7-2 0-16,6-5 0 0,6 0 0 0,0-1 0 15,-3-4 0-15,3 2 16 0,0 3-2 0,-6 2 0 16,-5 0 45-16,-4 6 9 0,3-1 1 0,-6 4 1 16,0-1-2-16,-5 3-1 0,-4 0 0 0,0 0 0 15,-5-3-15-15,-1 0-2 0,-6 1-1 0,-2-6 0 16,-4 2-6-16,1-5-2 0,-10-4 0 0,1 1 0 16,-4-2-3-16,-2 0-1 0,-4-2 0 0,-2-1 0 15,0 0-13-15,-4 4-4 0,-5-1 0 0,0 2 0 16,-7 6-12-16,-2 0-8 0,-9 8 10 0,-9 5-10 15,-6 6 0-15,-9 5-8 0,-6 2-1 0,-9 6 0 0,-6 2-3 16,-12 6-1-16,-8 5 0 0,-10 5 0 0,-9 6 0 16,-11 4 0-16,-15 12 0 0,-13 7 0 15,-5 8-50-15,-12 11-9 0,-6 11-3 0,-12 10 0 16,-6 8 6-16,0 5 1 0,3 6 0 16,1 7 0-16,-4 6 43 0,6 2 9 0,9 6 1 0,9-3-685 15</inkml:trace>
  <inkml:trace contextRef="#ctx0" brushRef="#br0" timeOffset="1071.513">19650 5387 1429 0,'0'0'31'0,"0"0"6"0,0 0 2 0,0 0 2 0,0 0-33 0,0 0-8 0,0 0 0 0,0 0 0 16,0 0 24-16,9 3 2 0,-3-1 1 0,3 6 0 16,0-3 3-16,0 6 1 0,3 0 0 0,0 4 0 15,0 1 9-15,8 3 3 0,-2 2 0 0,6 0 0 16,3 3-35-16,0 0-8 0,8 0 0 0,4 2 0 15,3-2 0-15,2 2 0 0,4 1 0 0,0-1 8 16,-1-2 0-16,1 3-8 0,-1-4 12 0,1 1-4 16,3 0 13-16,-4 2 3 0,1-4 0 0,-3 1 0 15,-1-1 14-15,-2 1 3 0,0 1 1 0,-4 0 0 16,-2-5-4-16,0 4-1 0,-7 1 0 0,1 0 0 16,-3-3-11-16,0 3-2 0,-3 0-1 0,-1 0 0 15,-2-3-9-15,-3 0-2 0,0 3 0 0,0-6 0 16,-3 3-4-16,0 1-8 0,-3-7 11 0,2 4-11 15,-5-3 9-15,3-3-9 0,0 0 0 0,-6-2 9 16,3-6-9-16,0 1 0 0,-3-1 0 0,-6-5 8 16,0 0-33-16,0 0-7 0,0 0-2 15,3-3 0-15,0-2-136 0,3-6-27 0,-6-5-6 16</inkml:trace>
  <inkml:trace contextRef="#ctx0" brushRef="#br0" timeOffset="1432.068">21013 5868 2023 0,'-9'-5'44'0,"9"5"10"0,-5 0 2 0,5 0 0 0,0 0-44 15,-3 0-12-15,0 0 0 0,3 0 0 0,0 0 29 0,0 0 4 0,0 0 1 0,0 0 0 16,-3 5-18-16,0 6-3 0,3-3-1 0,-3 3 0 15,3-1 5-15,0 3 1 0,-3 3 0 0,3 0 0 16,-3 5-6-16,3-2-2 0,0 5 0 0,-3 2 0 16,6 1-10-16,-3-1 10 0,0 0-10 0,6-2 10 15,0 0-10-15,0-3 0 0,2 0 0 0,4-2 0 16,0-3-10-16,0 2 10 0,3-2-13 0,-3-3 5 16,6 1-2-16,-3-1 0 0,0 0 0 0,-3-2 0 15,-1-1 10-15,-2-2 0 0,0 0 0 0,-3 0 0 16,0-3 11-16,-6 1 4 0,0-6 1 0,0 8 0 15,-3-3 27-15,-3 0 5 0,-3 1 2 0,-3 1 0 16,-2 4-26-16,-4 5-4 0,-9 0-2 0,-6 5 0 16,-6 3-114-16,-2 5-24 15,-4 0-4-15,-2 5-880 0</inkml:trace>
  <inkml:trace contextRef="#ctx0" brushRef="#br0" timeOffset="2468.776">23701 6363 1447 0,'0'0'32'0,"0"3"6"0,-3 0 2 0,3-3 0 0,0 0-32 0,-9 5-8 0,0 0 0 0,3 0 0 16,-8 3 33-16,8 0 5 0,-9 6 1 0,-3 1 0 15,-6 7-20-15,0 1-4 0,-6 4-1 0,-5 5 0 16,5 2 3-16,-6-2 1 0,-2 5 0 0,-4 2 0 15,-6 4-6-15,-2 2 0 0,-4 2-1 0,-2 4 0 16,2 2 2-16,-6-1 1 0,1 4 0 0,-7 2 0 16,-8 3-14-16,0 3 0 0,-4 2 0 0,-2 3 0 15,-3 2 0-15,-7 3 0 0,-5 5 0 0,-3 1 0 0,0 2 0 16,-4 3 0-16,-11 2 0 0,3 3 0 16,-3 2 18-16,0-2-2 0,-6 3-1 0,0 2 0 0,3 6-1 15,-3-1 0-15,-6 6 0 0,-3 0 0 0,0 8-14 16,0-1 0-16,3 1 8 0,-3 3-8 0,-3-1 0 0,6-2 0 15,6 0 0-15,-4-1 0 0,1 4 9 0,0 2-1 16,3-3 0-16,-3 6 0 0,-9 0 14 0,6 2 2 16,6-2 1-16,0 2 0 0,-6-2 4 0,0 5 1 15,3 0 0-15,0 0 0 0,0 0-8 0,3 0-2 16,0 0 0-16,0 0 0 0,0-3-7 0,6-2-1 16,9 0-1-16,-1-6 0 0,-8 0-11 0,12 1 0 15,3-1 9-15,3 1-9 0,2-6 0 0,-2 3 9 16,0-1-9-16,2-4 0 0,7-6 0 0,3 0 0 0,-3-5 0 15,5-3 0-15,7-5 8 0,5-2-8 0,4-9 0 0,5 0 0 16,1-7 8-16,8-6-8 0,3-3 0 0,4-10 0 16,2-5 0-16,6-6 0 0,4-5 0 0,8-5 0 31,0 0-56-31,3-8-12 0,6-3-3 0,6-8-561 0,1 0-112 0</inkml:trace>
  <inkml:trace contextRef="#ctx0" brushRef="#br0" timeOffset="3097.384">23216 8800 1362 0,'-15'5'38'0,"15"-5"10"0,-12 6-39 0,-3 2-9 0,1-3 0 0,-4 5 0 15,0 1 86-15,-3 2 15 0,0 3 3 0,3 3 1 16,-6 2-60-16,-5 5-12 0,-1 3-2 0,-6 3-1 15,-2 3-14-15,-7 2-4 0,-6 8 0 0,-11 2 0 16,-4 6-12-16,-2 5 0 0,-4 3 8 0,-5 3-8 16,-15 4 0-16,8 7 0 0,-8-1 0 0,-6 5 0 15,-12 6-9-15,-3 5-5 0,-6 2-1 0,-3 9 0 16,-9 2-42 0,-6 0-9-16,-3 3-2 0,-6 5 0 0,-3 3 4 0,0 2 1 15,-6 1 0-15,-2 4 0 0,-1-2 63 0,3 6 0 0,0-9 12 0,10 6-2 0,-4 0 70 16,9-3 13-16,9-8 3 0,6-3 1 0,3 1 3 15,12-6 1-15,5-8 0 0,10-2 0 0,3-6-28 0,6 3-5 16,5-8-2-16,4-5 0 0,8 0-32 0,4-6-6 16,2-2-2-16,7-6 0 0,-1-4-18 0,7-1-8 15,-1-3 0-15,0-4 8 16,7-6-32-16,5-3-8 0,0-5 0 0,4-3-1 16,2-2-111-16,0 0-23 0,-2-6-4 0,2-2-406 15,3-5-82-15</inkml:trace>
  <inkml:trace contextRef="#ctx0" brushRef="#br0" timeOffset="3684.1">23436 10517 1303 0,'0'0'28'0,"0"0"7"0,0-5 1 0,0 5 0 0,-3-8-28 0,-3 5-8 0,3-2 0 0,-3 5 0 16,-5 0 72-16,2 3 12 0,-6-1 4 15,-12 9 0-15,3 2-45 0,-12 6-9 0,-5 4-2 0,-10 7 0 16,1 7-8-16,-10 8-1 0,-8 8-1 0,-7 7 0 16,-8 4-14-16,-6 7-8 0,-1 3 10 0,-5 8-10 15,-3 8 12-15,-6 6-4 0,-7 2-8 16,-8 7 12-16,0 6-12 0,-6 1 0 0,0-1 8 0,-6 2-8 16,-6 1 0-16,3 0 0 0,3 0 0 0,3-3 0 15,-2 0 12-15,-1 3-4 0,3-6-8 0,3-2 12 16,5 3 20-16,4-6 3 0,3-3 1 0,6-4 0 15,3-6-18-15,9-6-3 0,11-4-1 0,7-12 0 32,6-4-38-32,8-6-7 0,9-8-1 0,7-5-857 0</inkml:trace>
  <inkml:trace contextRef="#ctx0" brushRef="#br0" timeOffset="8255.833">17233 7893 763 0,'0'0'16'0,"0"0"4"0,3-6 1 0,-6 1 1 0,-3 0-22 0,3-1 0 15,3 1 0-15,-6-3 0 0,0 3 93 0,0-3 15 16,0 3 2-16,0-3 1 0,-2 0-23 0,-1 0-5 16,3 0-1-16,3-3 0 0,3 1-19 0,-3-1-4 15,-9 3-1-15,3 0 0 0,6-2-11 0,0 2-3 16,-3 2 0-16,6 1 0 0,-3 0 10 0,-3 0 2 16,-3-1 0-16,0 4 0 0,0 2-23 0,3 0-4 15,-3 2-1-15,0 1 0 0,1 2-11 0,-4 3-2 0,6-3-1 0,0 3 0 16,0 0 5-16,0 3 1 0,0-1 0 0,0 1 0 15,3 2-20-15,-3-2-11 0,-3 2 2 0,3 0 0 16,6 3 9-16,-3 0 0 0,-6 3 0 0,3-1 0 16,0 3 0-16,0-2 0 0,-3 2 0 0,0-3 0 15,-5 6 0-15,2 0 9 0,6 3-9 0,-3-4 0 16,0 4 16-16,0-1-4 0,6 1-1 0,3-1 0 16,-6-2-11-16,3 0-11 0,3 0 3 0,6 2 0 15,3-5 8-15,0 0 0 0,-6-2 0 0,6 2 0 16,0 0 0-16,3 0 0 0,-1-2 0 0,-2 0 0 15,0-1 0-15,6-2 0 0,3 2 0 0,-3-2 8 16,-3 3 0-16,6-3 1 0,6 0 0 0,-4-3 0 16,-5 0-1-16,3 0 0 0,6-2 0 0,0-1 0 15,0 1 1-15,-4-3 0 0,4 0 0 0,3-3 0 16,3 0 3-16,-3-5 0 0,-4 0 0 0,1-2 0 16,3-3-1-16,3-3 0 0,-3 0 0 0,2-6 0 0,-2 1 2 0,6 0 1 15,-3-3 0-15,2-2 0 0,-5-1-14 16,3 1 0-16,0-1 0 0,-1 0 0 0,1-2 0 0,-6 5 9 15,-3-2-9-15,-3 2 12 0,-3 0 7 0,-1 3 1 16,-5-3 1-16,0 3 0 0,0 0 12 0,-6-3 3 16,0 0 0-16,3 3 0 0,-6-6-12 0,0 1-3 15,-6-1 0-15,3 1 0 0,0-4-11 0,-3 1-2 16,3 0-8-16,0-3 12 0,-3 0-12 0,0-2 0 16,-3 0 0-16,1 2 0 0,2-3 0 0,-3 3 0 15,0 1 0-15,-3-1 0 0,3 3 0 0,-3-1 0 0,-6 4 0 16,3-1 0-16,0 1 8 0,3 2-8 0,-2 0 0 15,-4 6 0-15,-3-1 9 0,0 0-9 0,6 3 8 16,-3 3-8-16,-5-3 0 0,-1 8 0 0,6-2 0 16,0 2 0-16,-3 2-13 0,0 1 5 0,-3 2 8 0,4 3-13 15,-1 5 0-15,-6 3 0 0,-3 0 0 0,0 5 0 32,7 3-12-32,-4 0-3 0,-9 2 0 0,3 1 0 15,4-1-12-15,2 1-4 0,3-3 0 0,0 5 0 16,3-3-119-16,7-2-24 0,2 2-5 0</inkml:trace>
  <inkml:trace contextRef="#ctx0" brushRef="#br0" timeOffset="9735.634">17447 6535 1339 0,'0'0'29'0,"0"0"7"0,0 0 0 0,0 0 2 0,-5 3-30 0,2 2-8 0,3-5 0 0,0 0 0 0,0 0 56 0,0 5 11 15,-3 1 1-15,3 2 1 0,6 0-28 0,-1 0-5 16,-2-1-2-16,0 4 0 0,3 0-6 0,3-1 0 15,0 1-1-15,-3 2 0 0,0 3-14 0,-3 0-2 16,6 2-1-16,-3 1 0 0,-3 2-10 0,0 3 0 16,3 0 0-16,0 2 8 0,-3 1-8 15,-3 2 8-15,-6 2-8 0,6 1 8 0,3 0-8 0,-3 2 0 16,-3-2 9-16,0 2-9 0,3-2 10 0,0 3-2 16,-6 2-8-16,3 0 12 0,3 0 3 0,-3 0 0 15,0 2 0-15,0-2 0 0,0-2 3 0,3-3 1 16,6-1 0-16,-3-2 0 0,-3 1-8 0,3-4-2 15,3-5 0-15,0 3 0 0,3-3 3 0,0 0 0 16,-3-2 0-16,0-1 0 0,6-2-12 0,-3-2 12 0,-4-1-12 16,-2-3 12-16,6 1-12 0,-3-6 8 0,-6 0-8 15,-3 3 8-15,3-2-8 0,0-6-12 0,0 0 2 0,0 0-618 16,-12 2-123 0</inkml:trace>
  <inkml:trace contextRef="#ctx0" brushRef="#br0" timeOffset="9929.3">17203 7654 1792 0,'15'3'40'0,"-15"-3"8"0,-6 3 1 0,6-3 1 0,0 0-40 0,6 5-10 0,-6-5 0 0,3 8 0 0,0 3 8 16,6-1 0-16,6 1 0 0,-3-1 0 0,0-2-8 0,0 0 10 15,9 3-10-15,-4-3 10 0,-2 2-2 0,0-2 0 16,0-3 0-16,6-2 0 0,0 2-22 0,0-5-5 16,-6-2-1-16,5-4-521 15,7 1-105-15</inkml:trace>
  <inkml:trace contextRef="#ctx0" brushRef="#br0" timeOffset="10148.538">17808 7430 2073 0,'-21'5'45'0,"15"-5"10"0,6 0 1 0,-9 5 4 0,-3 0-48 0,3 1-12 0,3 2 0 0,3 0 0 16,-3-1 54-16,-3 4 9 0,0 2 1 0,3 3 1 16,6-3-37-16,-3 6-8 0,-11 2-2 0,5 3 0 15,6 0-18-15,-3 2 10 0,-9-2-10 0,3 5 8 16,-3-2-8-16,3-1 0 0,3 0-12 0,-3-2 12 31,-3 0-99-31,6-5-12 0,6-1-2 0,1-5-1 0</inkml:trace>
  <inkml:trace contextRef="#ctx0" brushRef="#br0" timeOffset="14028.499">17376 8125 1295 0,'-9'0'36'0,"9"0"9"0,0 0-36 0,0 0-9 15,-3 3 0-15,3-3 0 0,0 0 72 0,-6 5 13 16,-3-2 3-16,3 0 0 0,6-3-36 0,0 0-6 16,-6 0-2-16,-3 0 0 0,3 0-3 0,6 0-1 0,-5-3 0 0,-1 0 0 15,-6 1-14-15,0-1-3 16,6 0-1-16,-3-2 0 0,-3 2 0 0,-3 1 0 15,-6-4 0-15,3 4 0 0,-2-3-22 0,-1 2-12 0,-6-2 2 0,0-1 0 16,0 6 10-16,1-2 0 0,-10-1 0 16,0 3 0-16,0 3 0 0,1-1 0 0,-1-2 0 0,-3 3 0 15,-8-3 0-15,8 0 0 0,6 0 10 0,0 0-10 16,-2 0 10-16,2 0-10 0,6 0 10 0,0 3-10 16,1-6 0-16,2 0 0 0,0 1 0 0,3-1 0 15,3 0 12-15,0 1-3 0,1-1-1 0,2 3 0 16,3-3-21-16,0 3-5 0,3 3-1 0,0-6 0 31,3 3-23-31,0 0-5 0,6 0-1 0,0 0-512 0,0 0-102 0</inkml:trace>
  <inkml:trace contextRef="#ctx0" brushRef="#br0" timeOffset="16933.568">17308 8128 1552 0,'-27'5'44'0,"18"-5"10"0,0 0-43 0,3 0-11 0,6 0 0 0,-9-5 0 16,-3-3 71-16,3 0 12 0,15-2 2 0,-6-4 1 0,0-2-56 0,0-2-11 15,3-6-3-15,6 3 0 0,-3-6 1 0,-3 1 0 16,-6-8 0-16,6-3 0 0,9 0 1 16,-9-3 0-16,-6 0 0 0,3 0 0 0,6-2 18 15,0 0 3-15,-6 2 1 0,-3 3 0 16,3 0-9-16,0 0-2 0,3 3 0 0,0-3 0 0,-6 0-13 0,0-1-4 16,6 4 0-16,3 0 0 0,-6-1-12 0,3 6 0 15,0 0 0-15,6 0-10 0,-3 3 10 0,-3-4 0 16,-3 7-9-16,3-1 9 0,5 3-24 0,-5-1-1 15,-3 7 0-15,0-4 0 16,6 3-18-16,-3 0-3 0,-3 3-1 0,-3 5 0 16,3-2-36-16,0-1-7 0,6 0-2 0,-6 6-704 15</inkml:trace>
  <inkml:trace contextRef="#ctx0" brushRef="#br0" timeOffset="17148.086">17194 6972 884 0,'15'5'24'0,"-15"-5"8"0,-6 3-32 0,6-3 0 0,0 0 0 0,0 0 0 16,0 0 57-16,0 0 6 0,0 0 1 0,3 8 0 16,9-3-31-16,-3 0-5 0,-9-5-2 0,0 0 0 15,15 3 2-15,-3 0 0 0,-12-3 0 0,12 0 0 16,3-6 4-16,3 1 0 0,0 0 1 0,-1-3 0 16,-5 0-4-16,6 0-1 0,3-3 0 0,-3 3 0 15,-3 3-9-15,0 0-3 0,-1 2 0 0,-2 0 0 16,0 6-16-16,-3 0 8 0,-6 2-8 0,6 6 0 15,-3 2-16-15,-3 0-9 16,-9 6-3-16,0-1-640 0</inkml:trace>
  <inkml:trace contextRef="#ctx0" brushRef="#br0" timeOffset="17729.066">15891 8041 1710 0,'-15'-6'37'0,"9"6"8"0,0-2 2 0,0-1 1 0,-3 0-38 0,6 1-10 0,-3-1 0 0,6 3 0 16,0 0 31-16,-3-2 4 0,0-1 1 0,6 0 0 0,3 1-24 0,-6 2-12 16,0 0 12-16,9 0-12 0,3 0 0 15,0 2 0-15,3-2 0 0,3 0 0 0,2 6 0 0,4-4 0 16,3 1-10-16,3-1 10 0,0-2 0 16,2 3-11-16,7 0 11 0,3-3-8 0,5 0 8 0,4-3 0 15,0 0 0-15,-4 1 0 0,1-1 0 0,-1 3 0 16,7-2 8-16,0-1-8 0,-7 0 0 0,4 1 0 15,5-1 0-15,-5 3-8 0,0-3 8 0,-7 1 0 16,-5 2 8-16,0-3-8 0,-4 3 0 0,-2 0 0 16,-6-3 0-16,3 1 0 0,-1 2 0 0,-5-3 9 15,-6 0-9-15,-6 1 0 0,-6-1 11 0,-3 0-11 16,6 1 10-16,-9 2-560 16,-9-5-112-16</inkml:trace>
  <inkml:trace contextRef="#ctx0" brushRef="#br0" timeOffset="17910.676">16700 7924 2098 0,'-32'3'46'0,"26"2"10"0,6-5 1 0,6 6 3 0,0-1-48 0,-3 3-12 0,-3-3 0 0,6 3 0 16,11 3 17-16,-5-4 2 0,-3 4 0 0,3-3 0 15,12 3 5-15,-3-1 0 0,0 1 1 0,-4-1 0 16,-2 1-25-16,3-3 0 0,3 2 0 0,-6 4 0 15,-6-1 10-15,0 0-10 0,6 3 12 0,-6 0-12 16,-6 0-88-16,-3 2-25 16,-6 1-5-16,0 2-1 0</inkml:trace>
  <inkml:trace contextRef="#ctx0" brushRef="#br0" timeOffset="18555.705">15793 8115 1177 0,'0'0'25'0,"0"0"6"0,0 0 1 0,0-6 2 0,0 1-34 0,0 0 0 0,0 0 0 0,0-1 0 16,0 6 66-16,0 0 6 0,0-5 2 0,0 5 0 0,0 0-3 16,0 0-1-16,0-5 0 0,0-1 0 15,0 1-22-15,0 5-4 0,0 0 0 0,-3-5-1 16,0 2-10-16,3 3-1 0,-6-2-1 0,6 2 0 16,-6 2-15-16,0 1-2 0,-3 5-1 0,3 0 0 0,-3 5-13 15,3 3 0-15,-3 2 0 0,3 4 0 0,-3 1 0 0,3 4-8 16,3-1-1-16,0 3 0 0,0 0-3 0,6-2 0 15,0-1 0-15,6-2 0 0,0-3-5 0,3 1-2 16,3-1 0-16,6-3 0 0,2-5 2 0,1-2 0 16,3-3 0-16,3-3 0 0,3-5 6 0,-1-2 2 15,-2-6 0-15,0 0 0 0,0-5 9 0,-1-3 0 16,1-6 10-16,0 1-10 0,-3-8 22 0,0 3-2 16,-4-3 0-16,-5-3 0 0,-3 0-5 0,-6 0-2 15,-3 1 0-15,-6-1 0 0,0 0-1 0,-6 0 0 0,-6 6 0 16,0-1 0-16,-3 4 0 0,-3 4 0 0,-2 3 0 15,2 3 0-15,-3 2-3 0,-3 6-1 0,-3 3 0 16,-2 4 0-16,-4 3-24 0,3 3-6 0,0 6-1 16,1 1 0-1,2 1-105-15,0 6-22 0,3-1-4 0,3 0-1 0</inkml:trace>
  <inkml:trace contextRef="#ctx0" brushRef="#br0" timeOffset="19050.504">17260 6686 2070 0,'-27'-5'45'0,"21"2"10"0,0 3 1 0,-6-5 3 0,-5 2-47 0,5-2-12 16,9 2 0-16,-3 1 0 0,-6-4 40 0,6 4 5 0,6 2 2 0,0 0 0 15,0 0-32-15,0 0-7 0,0 0 0 16,0 0-8-16,6 2 0 0,-6-2-9 0,-3 8-1 0,3 3 0 15,9 5 10-15,-6 5 0 0,-3 5 10 0,0 6-10 32,-6 2-22-32,3 6-10 0,6 0-3 0,-6 5 0 15,-6 0-1-15,3 0 0 0,9 0 0 0,3-3 0 0,-6-2 12 0,6-6 1 0,3-5 1 16,9 0 0-16,8-7 11 0,-2-4 3 0,3-5 0 0,6-5 0 16,8-8 19-16,1-2 4 0,-6-9 1 0,8-5 0 15,4-5 22-15,0 0 5 0,-4-6 1 0,-2 1 0 16,-3-3-14-16,-4 0-2 0,-2 0-1 0,-3-6 0 15,-6 3-2-15,-3 1 0 0,-4-1 0 0,-5 3 0 32,-6-3-108-32,-3 3-21 0,-9 5-5 0,-3 6-1 0</inkml:trace>
  <inkml:trace contextRef="#ctx0" brushRef="#br0" timeOffset="23629.697">1344 8961 1335 0,'0'0'29'0,"0"0"7"0,12 6 0 0,0 2 2 0,3 0-30 0,3 0-8 0,0-3 0 0,6 0 0 0,-4-2 35 0,4-3 5 16,3-3 2-16,6 3 0 0,5-3-7 0,-2 1-2 15,3-6 0-15,2 3 0 0,4-1-7 0,0 1-2 16,2-3 0-16,4 0 0 16,-6 0-9-16,5 0-3 0,7 0 0 0,-4 0 0 0,4 3 1 0,-1-3 0 15,1 3 0-15,0 0 0 0,-4-1-13 0,7 1 11 16,2 2-11-16,-5 1 10 0,8-1-10 0,-8 3 12 15,-1-3-12-15,4 1 12 0,2 2-12 0,1 0 0 16,2-3-12-16,1 3 12 0,-1 0 0 0,1 0 0 16,-4-3 0-16,1 3 12 0,5 3-12 0,-2-3 0 15,2 0 0-15,1 3 0 0,-4-1 0 0,-2 1 0 16,5 2 0-16,1-2 0 0,-1 0 26 0,4 2 0 16,-1 0 0-16,0-2 0 0,1 2-5 0,-1 3-1 15,4-3 0-15,-1 3 0 0,1-2-12 0,-1-1-8 0,-3 6 10 16,7-4-10-16,-4-1 9 0,4 2-9 0,-1 0 8 0,0 0-8 15,-2-1 8-15,2-1-8 0,4-1 0 0,-1 0 8 16,0 1-8-16,1-4 0 0,-1 4 0 0,3-6 8 16,1 2-8-16,-4 1 8 0,-3 2-8 0,4-2 8 15,-1-1-8-15,1 1 0 0,-1 0 0 0,-3 2 0 16,-2 0 0-16,-1-2 0 0,1 0 0 0,2-1 0 16,0 4 0-16,1-4 0 0,-4 4 0 0,4-1-11 15,8-5 11-15,-6 2 0 0,-11 1 0 0,-1 2 0 16,4-2 0-16,-1 0 0 0,0-3 8 0,1 0-8 15,-7 2 0-15,4-2 0 0,2 6 0 0,-5-4 0 16,-7-2 0-16,7 0 0 0,2 3 0 0,4 0 0 16,-4 2 8-16,-5-3-8 0,2-2 8 0,1 3-8 0,2-3 8 15,1 0-8-15,-1 0 8 0,-3 3-8 16,1-1 0-16,2-2 9 0,-2-2-9 0,2-1 0 0,4-2 12 16,2 2-4-16,-5 3 0 0,5-2-8 0,-2-4 11 0,-1-2-11 15,3 3 10-15,-2-3-10 0,2 5 12 0,-2-2-3 16,-4-3-1-16,1 0 0 0,-1 0 12 0,1 3 3 15,2-3 0-15,-6 3 0 0,-2-3-11 0,-4 0-1 16,1-3-1-16,-6 3 0 0,-1 0 0 0,1 1 0 16,-4-1 0-16,1 2 0 0,-3-2-1 0,-1 0 0 15,-5 1 0-15,3-1 0 0,-4 2-9 0,1 1 10 16,3-3-10-16,-7 3 10 0,4-1-10 0,0 1 0 16,-4 0 9-16,1 2-9 0,0-2 0 0,-4 0 0 0,1 2 0 15,-3-2 8-15,3-1-8 0,-1 1 0 0,4 0 0 0,0 0 0 16,-4-1 0-16,1 4 0 0,3-1 0 0,-4 0 0 15,1 3 0-15,-3-2 0 0,-3 2 0 16,-3-3 0-16,-1 3 0 0,1 0 0 0,-3 0 0 16,0 0 0-16,0 0 0 0,-4 3 0 0,-2-1 0 0,3-2 0 15,-6 3 0-15,3-3 0 0,-6 3-9 0,0-3 9 16,-3 2 0-16,-1 1 0 0,4-3-9 0,-3 3 9 16,-9-3 0-16,9 2-8 0,0 1 8 0,-3 2 0 31,3-2-36-31,-3-1 0 0,-6-2 0 0,12 6-974 0</inkml:trace>
  <inkml:trace contextRef="#ctx0" brushRef="#br0" timeOffset="24499.389">1172 9938 1558 0,'0'0'34'0,"3"-8"7"0,3 3 2 0,-3-1 1 0,5 4-35 0,4-1-9 0,6 3 0 15,6-3 0-15,3 3 17 0,3 0 2 0,8 3 0 0,4-3 0 16,-3 3-10-16,8-1-1 0,10-2-8 0,5 0 12 16,10 0 6-16,5 0 1 0,4-2 0 0,-1 2 0 15,18-3-3-15,0 0-1 0,7-2 0 0,2 0 0 16,9-1 8-16,3 1 1 0,3 0 1 0,3-3 0 16,9 3-1-16,-3-3 0 0,0 0 0 0,9 0 0 15,0 3 8-15,5-3 0 0,4 0 1 0,-3 2 0 16,-3-2 8-16,3 3 2 0,-3 2 0 0,3 1 0 15,-4-3-2-15,-2 2 0 0,-3-2 0 0,-3 2 0 16,3 0 3-16,-3-2 0 0,-6 0 0 0,0 2 0 16,0 0-21-16,-9 1-4 0,-3-4-1 0,-3 4 0 15,0 2-18-15,-5 0 0 0,-10 0 8 0,-6-3-8 16,0 3 27-16,-8-2 1 0,-4 2 1 0,-8 0 0 16,-7 2-29-16,-2-2-15 0,-7 3 2 0,-11-3 0 0,-7 2 13 15,1 1-9-15,-3 2 9 0,-12-2-790 16,-12 2-153-16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6T20:00:05.736"/>
    </inkml:context>
    <inkml:brush xml:id="br0">
      <inkml:brushProperty name="width" value="0.05292" units="cm"/>
      <inkml:brushProperty name="height" value="0.05292" units="cm"/>
      <inkml:brushProperty name="color" value="#FF0000"/>
    </inkml:brush>
  </inkml:definitions>
  <inkml:trace contextRef="#ctx0" brushRef="#br0">15795 6273 1206 0,'-14'11'26'0,"8"-6"6"0,-6 0 0 0,0 1 3 0,-3-4-35 0,0 4 0 0,0-1 0 0,0 0 0 16,0 1 108-16,1-1 14 0,-1-3 3 0,3 4 1 15,0-4-50-15,3 1-9 0,-3-3-3 0,3 3 0 16,0-3-27-16,3 0-5 0,3 2-2 0,-3-2 0 0,6 0-16 16,-3 0-3-16,-3 3-1 0,6-3 0 0,0 0-10 15,-9 3 0-15,3-3 0 0,1 2 8 0,5-2-8 0,-6 6 0 16,-3-1 0-16,3 0 0 0,0 3 0 0,3-3 0 15,-3 9 0-15,3-4 0 0,-3 6 0 0,3 0 0 16,0 2-10-16,0 6 10 0,3 3-10 0,-3 5 10 16,3-1-10-16,0 4 10 0,0-1-10 0,-3 8 10 15,3 3-10-15,0-2 10 0,3 2 0 0,0 0-9 16,-3-3 9-16,3-2 0 0,3-3 0 0,0 0-8 16,0-3 8-16,0 1 0 0,0-6 0 0,3 2 0 15,0-1 0-15,2-4-8 0,-2 0 17 0,3-2 4 16,3-3 1-16,-3-2 0 0,0 2-24 0,3-2-5 0,-3-4-1 15,3 1 0-15,-3-5 16 0,2 0 0 0,-2-1 0 16,3-5 0-16,3-2 10 0,-3-3 5 0,6 0 1 16,0-5 0-16,5-1-16 0,4-1-18 0,-3-1 4 0,3-3 1 15,-3 0 26-15,2-2 6 0,1 0 1 0,-6-3 0 16,3 0-11-16,-4 3-1 0,4 0-8 0,-3-3 12 16,-3 0 5-16,0 3 1 0,-3-6 0 0,-1 6 0 15,-2-5 10-15,-3 2 3 0,0-3 0 0,-3 3 0 16,-3-2-7-16,-3-3 0 0,0-1-1 0,0-4 0 15,-6-1 14-15,-3-4 3 0,0-4 1 0,-3 1 0 16,-3-3-21-16,3 0-4 0,-3 0 0 0,3 0-1 16,4 0 8-16,-4 5 1 0,3 3 1 0,0 2 0 15,0 1-1-15,-3 5 0 0,3-3 0 0,0 5 0 16,0 1-24-16,0 2 0 0,-6 0 0 0,3 3 0 16,-3 0 8-16,-3 2-8 0,1-2 0 0,-4 2 8 15,-6 1-48-15,0 2-9 16,-9 0-3-16,4 8-722 0,-10 0-145 0</inkml:trace>
  <inkml:trace contextRef="#ctx0" brushRef="#br0" timeOffset="1">16153 6580 1496 0,'0'0'42'0,"0"0"10"0,-3 0-41 0,3 0-11 0,-6 0 0 0,6 0 0 0,0 0 130 0,-6 0 24 16,0 0 5-16,6 0 1 0,0 0-87 0,0 0-17 16,0 0-3-16,0 0-1 0,6 0-20 0,3 0-5 15,0-2-1-15,3 2 0 0,-1 0-6 0,10 0-2 16,3 0 0-16,3 0 0 0,0 0-18 0,2 0 0 15,7 0 0-15,-3-3 0 0,6 3 0 0,-1-3 0 16,1 1 0-16,0-1 0 0,-1-2 16 0,4-1-3 16,6 1-1-16,-1 0 0 0,1 0-12 0,-3-1 0 15,-10 1 0-15,1 2 0 0,3-2 0 0,-10 0-16 0,-5 2 1 16,3-2 1-16,6-1 26 0,-12 4 6 0,-6-3 1 16,2 2 0-16,4 0-19 0,-3 1-17 0,-9-4 3 0,-9 6 1 31,0 0-19-31,0 0-3 0,3-2-1 0,-3 2 0 15,-3-6-73-15,3 6-15 0,-6-2-4 0</inkml:trace>
  <inkml:trace contextRef="#ctx0" brushRef="#br0" timeOffset="2">16965 6276 1954 0,'-18'8'43'0,"12"-5"9"0,6-3 1 0,-5 2 3 0,-1 3-45 0,0 1-11 0,6-6 0 0,0 0 0 16,3 5 62-16,0 0 10 0,-6 1 3 0,9-1 0 15,2 5-43-15,1-2-9 0,-3 0-2 0,0 6 0 16,3-1-21-16,3 3 8 0,-3-3-8 0,0 3 0 16,3 2 0-16,0-2 0 0,-3 0 0 0,0 0 0 0,-9 0 0 0,6 0 0 15,0 0 0-15,0-1-12 16,-9 1-99-16,0 0-20 0,-3 3-4 0</inkml:trace>
  <inkml:trace contextRef="#ctx0" brushRef="#br0" timeOffset="3">15828 7234 1220 0,'-9'-11'34'0,"6"6"9"0,-3 0-35 0,3-3-8 0,0 2 0 0,0-2 0 0,0 3 116 0,3 0 20 16,0 5 5-16,-3-5 1 0,3 5-58 0,0 0-11 16,0 0-2-16,0 0-1 0,0 0-26 0,0 0-4 15,0 0-2-15,6 7 0 0,-3 4-6 0,0 2-2 16,0 6 0-16,-3-1 0 0,3 6-30 0,0 3 8 15,0 4-8-15,3 1 0 0,0 2 0 0,-6 1 0 16,0-1 0-16,0 1 0 0,3-1 0 0,0 0 0 16,-3 1 0-16,3-3 0 0,0-6 0 0,3 1 9 15,0-1-9-15,-3-2 8 0,3-3-8 0,0-5 0 16,3 0 0-16,0-3-11 16,-3-2-39-16,0-6-8 0,0 0-2 0,0-8-552 0,0 1-112 15</inkml:trace>
  <inkml:trace contextRef="#ctx0" brushRef="#br0" timeOffset="4">15685 7755 2142 0,'0'0'47'0,"6"3"9"0,0 2 3 0,6 3 1 0,3-3-48 0,0 0-12 0,3-2 0 0,0 0 0 16,0-1 17-16,2-2 1 0,4-2 0 0,3-1 0 15,-3 0-27-15,3-5-6 0,-4 3-1 0,-2-5-948 16</inkml:trace>
  <inkml:trace contextRef="#ctx0" brushRef="#br0" timeOffset="5">15989 7530 2430 0,'-3'5'53'0,"-3"6"11"0,0 7 3 0,0 4 1 0,-6 1-54 0,3 7-14 16,3 1 0-16,-6 4 0 0,4-4 15 0,-1 4 0 15,3 2 0-15,0-3-744 16,3-2-149-16</inkml:trace>
  <inkml:trace contextRef="#ctx0" brushRef="#br0" timeOffset="6">23002 6710 2203 0,'-6'0'48'0,"-3"0"11"0,0 0 1 0,-3 0 2 0,-3 0-50 0,6 2-12 0,-6 4 0 0,6-4 0 16,-2 1 37-16,2 2 5 0,-3 3 1 0,6-2 0 16,0-1-29-16,3 3-6 0,0 2 0 0,0 1-8 15,3 2 0-15,3 0 0 0,-3 6 0 0,3-1 0 16,0 4 0-16,0 1 0 0,0 7-13 0,3 4 5 16,-3 6 8-16,-3 7 0 0,0 11 0 0,0 11 0 15,0 13 0-15,-9 11 0 0,6 5 0 0,-3 10 0 16,0 11 9-16,-9 6-9 0,9 7 12 0,-9 3-12 15,12 5 0-15,-3 3 0 0,0 5 0 0,0 0 0 16,-3 3 0-16,15-3 0 0,-6-2 0 0,3-1 10 16,0-2 14-16,6 0 2 0,-3-5 1 0,3-3 0 15,3-3-3-15,-9-2-1 0,9 2 0 0,-3 0 0 0,0-5 14 16,-3-2 3-16,0-1 1 0,0 0 0 0,-3-10 3 16,-3 2 0-16,0 1 0 0,-3-3 0 0,0-6-13 0,-3-2-3 15,-3 0 0-15,0-6 0 0,-3-2-28 0,0-3 8 16,-6-2-8-16,6-3 0 0,-6-5 0 0,6-6 0 15,-2-8 8-15,2-10-8 0,0-8 0 0,3-8 0 16,3-13 0-16,6-6 0 16,3-7-58-16,0-8-14 0,-3-11-4 0,9-6 0 15,12-10-41-15,-4-7-9 0,1-9-2 0,0-11-948 16</inkml:trace>
  <inkml:trace contextRef="#ctx0" brushRef="#br0" timeOffset="7">16034 2498 1951 0,'0'0'43'0,"0"0"9"0,0 0 1 0,0 0 2 0,0 0-44 0,-3 5-11 0,-3 3 0 0,3-3 0 16,-3 3 36-16,3 5 4 0,-3-7 2 0,3 7 0 16,0 0-18-16,3 3-3 0,-3 3-1 0,3 2 0 15,0 5-20-15,0 3 0 0,3 3 0 0,-3 8 8 16,0 5-8-16,3 5 0 0,-3 0 0 0,0 0 8 16,0-2 8-16,0 2 3 0,0-5 0 0,0 6 0 15,3-6-19-15,-3-3 0 0,3-2 0 0,-3-1 0 31,3-7-18-31,-3 0-7 0,3-6-2 0,-3 1 0 16,0-9-20-16,0 1-4 0,0-6-1 0,0-2-556 0,-3-6-111 0</inkml:trace>
  <inkml:trace contextRef="#ctx0" brushRef="#br0" timeOffset="8">15944 2429 1864 0,'-9'-11'41'0,"6"6"9"0,6-8 2 0,-3 2 0 16,3-2-42-16,0-3-10 0,3 3 0 0,3 0 0 0,0-6 48 0,3 6 7 16,-3-6 1-16,3 6 1 0,3 0-28 0,0 2-5 15,0-5-2-15,2 6 0 0,-2-1-10 0,3 6-1 16,3-3-1-16,0 3 0 0,0-1 6 0,5 6 0 16,1 0 1-16,3 0 0 0,3 6-29 0,-3-1-5 15,2 8-2-15,1-2 0 0,-3-1 19 0,5 4 0 16,-2-1 0-16,0 3 0 0,-3 0 0 0,-3-3 0 0,2 3 0 15,-5 0 0-15,-6 5 0 0,0-5 0 0,3 5 0 16,-9 0 0-16,-12 0-11 0,-3 3 11 0,-3 2-10 0,-3-4 10 16,-6 1 0-16,-3 1-9 0,-9 3 9 0,-3 2 0 31,-2-3-26-31,-7 1 0 0,0-3 0 0,4 2 0 16,2-2-49-16,0-6-9 0,3-2-3 0,4-8-740 0</inkml:trace>
  <inkml:trace contextRef="#ctx0" brushRef="#br0" timeOffset="9">17186 1990 2563 0,'-9'-8'56'0,"3"8"12"0,-6 0 3 0,6 0 1 0,6 0-58 0,-9 0-14 0,-6 0 0 0,3 8 0 0,0-3 19 0,0 3 1 15,0 10 0-15,-5-4 0 0,-7 7-20 0,3 3-17 16,3 5 3-16,-9 8 1 16,-3-3-17-16,4 11-3 0,5 5-1 0,-3 3 0 0,-3 8 20 0,0 3 4 15,7-6 1-15,-1 3 0 0,6-3 9 0,3 0 0 16,-3-5 0-16,12 0-8 0,12-3 8 0,0-5-10 16,-3-2 10-16,6-6-10 0,6-6-6 0,6-2-2 15,5-5 0-15,1-3 0 16,-3-5-32-16,9-5-6 0,8-6-2 0,1-5-602 15,2-8-120-15</inkml:trace>
  <inkml:trace contextRef="#ctx0" brushRef="#br0" timeOffset="10">17242 2524 1702 0,'0'0'37'0,"12"-8"8"0,6 3 2 0,3-6 1 0,-3-2-38 0,2 3-10 0,7-1 0 0,0 0 0 15,-6 1 33-15,3-1 5 0,-1 3 1 0,1 0 0 16,0 3-11-16,-3 0-1 0,-6 2-1 0,6 3 0 16,5 8-2-16,-5-8 0 0,-12 5 0 0,3 6 0 15,6-1-12-15,-3 6-2 0,-6-2-1 0,0 1 0 0,0 4-1 16,0 2-8-16,5-5 12 0,-8 8-4 15,-3-8 0-15,3 2 0 0,0 6 0 0,0-8 0 0,-6 2 2 16,-3 4 0-16,-3-1 0 0,0 0 0 16,3-3-30-16,-9 4-7 0,-11 1-1 15,2-1-591-15,0 4-118 0</inkml:trace>
  <inkml:trace contextRef="#ctx0" brushRef="#br0" timeOffset="11">18028 2233 2289 0,'-9'3'50'0,"-3"5"10"0,-3 5 3 0,-3 8 2 0,0 6-52 0,-2 2-13 0,-4 0 0 0,3 8 0 15,0 2 35-15,3-7 4 0,-3 3 1 0,4 2 0 16,-1 0-18-16,6-3-3 0,0 0-1 0,0-4 0 15,3-1-10-15,9 2-8 0,3-4 9 0,6-1-9 16,3 1 0-16,3-9 0 0,6 4 0 0,2-12 0 31,7-2-36-31,9-3-3 0,0-10-1 0,8-6-678 0,10-4-136 0</inkml:trace>
  <inkml:trace contextRef="#ctx0" brushRef="#br0" timeOffset="12">18427 2699 2131 0,'0'0'60'0,"0"0"14"0,0 0-59 0,0 0-15 16,0 0 0-16,0 0 0 0,0 0 72 0,0 0 12 15,3 8 3-15,0 5 0 0,0-8-35 0,3 3-6 16,-6 0-2-16,3 0 0 0,3 3-29 0,-3-3-7 15,-3-1 0-15,3 1-8 0,0 3 0 0,-1 0-9 16,1-3-1-16,0 2 0 16,0-2-130-16,0-3-27 0,0 3-5 0</inkml:trace>
  <inkml:trace contextRef="#ctx0" brushRef="#br0" timeOffset="13">19174 2662 2090 0,'0'0'59'0,"0"0"13"0,0 0-57 0,0 0-15 0,6 2 0 0,-3 4 0 0,0-6 63 0,3 0 9 15,0 0 3-15,0 0 0 0,6-3-45 0,-4 0-9 16,7 1-1-16,3-6-1 15,3-3-144-15,3 3-29 0,6-5-6 0</inkml:trace>
  <inkml:trace contextRef="#ctx0" brushRef="#br0" timeOffset="14">20010 2580 1839 0,'0'0'40'0,"0"0"9"0,6 5 2 0,3-2 1 0,6-3-42 0,-3 2-10 15,6-2 0-15,3-2 0 0,0 2 22 0,2-6 2 0,4 1 1 0,3 2-585 16,0-2-116 0</inkml:trace>
  <inkml:trace contextRef="#ctx0" brushRef="#br0" timeOffset="15">20862 2588 1396 0,'9'0'40'0,"-6"2"8"0,-1 4-39 0,4-6-9 0,-3 2 0 0,3 1 0 16,0-3 73-16,3 0 13 0,-3 0 2 0,6 0 1 16,0-3-89-16,6 1-12 0,-3-4-6 0</inkml:trace>
  <inkml:trace contextRef="#ctx0" brushRef="#br0" timeOffset="16">21183 1995 1951 0,'0'0'43'0,"-3"-5"9"0,3-3 1 0,0 8 2 0,0 0-44 0,6-6-11 16,3-7 0-16,3 5 0 0,3 3 19 0,3 0 1 15,2 2 1-15,4-2 0 0,3 5-21 0,3 0 0 16,3 2 0-16,-4 9 0 0,1-6 0 0,-3 6 0 15,0 5 0-15,-4-3-12 0,1 5 20 0,-3 4 3 16,-3-4 1-16,0 3 0 0,-3-2 4 0,-3 7 0 16,-3 1 1-16,-3-9 0 0,-6 3 19 0,0 3 3 0,-6 3 1 15,0-1 0-15,-3-5-11 0,0 6-1 0,-3-1-1 16,-3 1 0-16,0-3-10 0,0 2-1 0,0-5-1 16,0-2 0-16,-2-1-15 0,2 1 0 0,3-6 8 15,0 0-8 1,0 0-123-16,6-2-27 0,-3 0-6 0</inkml:trace>
  <inkml:trace contextRef="#ctx0" brushRef="#br0" timeOffset="17">21838 1982 2146 0,'-18'-6'60'0,"9"-1"15"0,-6 4-60 0,6 0-15 0,-3 3 0 0,1 0 0 0,-1-5 68 0,-3 10 12 15,0-5 1-15,-3 6 1 0,0 1-64 0,-3 7-18 16,3-1 0-16,-2 8 8 0,2 3-8 0,3 2 0 16,-3 1 0-16,9 5 0 0,0-6 0 0,6 8 0 15,3 3 10-15,3 3-10 0,6-3 11 0,6 3-11 16,3 0 10-16,3-6-10 0,2 0 0 0,7-2 0 16,9-3 0-16,-3-5 0 15,5 0-24-15,1-11-2 0,0 6 0 16,2-14-1012-16</inkml:trace>
  <inkml:trace contextRef="#ctx0" brushRef="#br0" timeOffset="18">22127 2524 1645 0,'0'0'36'0,"0"0"7"0,0 0 1 0,0 0 4 0,0 0-39 0,0 0-9 16,0 0 0-16,0 0 0 0,0 0 52 0,0 0 8 16,0 0 1-16,0 0 1 0,0 0-8 0,0 0-2 15,0 0 0-15,0 0 0 0,0 0-14 0,0 0-3 16,0 0-1-16,0 0 0 0,0 0-5 0,0 0-1 16,0 0 0-16,0 0 0 0,0 0-10 0,0 0-2 0,0 0-1 15,-6 8 0-15,-3 0 5 0,3 3 0 0,3-6 1 16,0 5 0-16,0-2-12 0,-3 3-9 0,3 0 12 0,-3 2-12 15,3-5 20-15,-3 5-4 0,3 5 0 16,0-4 0-16,-3-6-16 0,3 5 0 0,0 3-13 0,0-3 5 16,3-5 8-16,-3 5 0 0,3 0 0 0,-3 1 0 15,0-1 0-15,0 5 8 0,3-10-8 0,-3 3 0 16,0 2 13-16,0-2-1 0,3-1-1 0,-3-2 0 16,0 0-11-16,0 3 0 0,0-3-10 0,1 2 10 15,-4-7 0-15,3 2 0 0,-3 0 11 0,6-5-3 16,0 0-8-16,-6 8 12 0,0-2-4 0,6-6 0 15,-6 2-8-15,6-2 8 0,-6 3-8 0,3-3 8 16,0 0-8-16,3 0 8 0,-3-5-8 0,0 5 8 16,-3-8-8-16,6 2 0 0,-3-4 8 0,0 2-8 15,0 0 0-15,3 0 0 0,-3-2 0 0,3-1 8 16,0-2-8-16,0 2 0 0,3-2 0 0,-3 2 0 0,3-5 0 16,0 3-10-16,0 3 10 0,-3-1-10 0,3 0 2 15,0-2 0-15,3 3 0 0,-3 2 0 0,0 0 8 0,0 2 0 16,3-1-9-16,-3-1 9 0,-3 8 0 0,3-6 0 15,0-2 0-15,0 6 0 0,0-4 0 0,-3 6 0 16,0-2 0-16,6-4 0 0,-6 1 0 0,0 5 0 16,0-5 0-16,0 2 0 0,-3-5 8 0,3 8-8 15,0-5 8-15,0 0-8 0,0-1 8 0,0 4-8 16,0-6 0-16,0 3 8 0,0 5-8 0,0-8 0 16,3 2 0-16,0-2 0 0,-3 3 0 0,3 0 0 0,0-3 0 15,2 3 0-15,-2-3 0 0,3 2 0 0,0 1 0 16,0 0 0-16,-3 2 0 0,3-2 0 0,0 2 0 15,-6 3 0-15,0 0-9 0,9 0 9 0,-3 3 0 16,0 2 0-16,-6-5-8 0,6 3 8 0,0 7 0 0,0-4 0 16,0 4-9-16,0 1 9 0,0-1 0 0,0 6-9 15,3 3 9-15,0-6 0 0,-1 6 0 0,-2-4 0 16,3 1 10-16,0 0-2 0,3 3-8 0,3-1 12 16,0-2-12-16,-3 3 11 0,-3-1-11 0,3 1 10 15,0-6-10-15,2 0 12 0,-2 3-12 0,0-3 12 16,-3-2 4-16,3-1 0 0,0-2 1 0,-3 0 0 15,0 0 7-15,0-3 2 0,-9-5 0 0,9 0 0 16,-9 0-1-16,0 0 0 0,6 0 0 0,-3-5 0 16,3 0 14-16,-3 2 2 0,-6-10 1 0,-3 0 0 15,6-3-13-15,-3 0-2 0,-6-5-1 0,0 2 0 16,3-4-17-16,0 1-9 0,-3 1 10 0,-3 3-10 0,3-3 0 16,0 2 0-16,3 0 0 0,0-4 0 0,-3 2 0 0,6 2-13 15,-3-2 1-15,6 8 0 16,0-9-92-16,0 9-19 0,0-3-3 15,6 6-706-15,0-3-142 0</inkml:trace>
  <inkml:trace contextRef="#ctx0" brushRef="#br0" timeOffset="19">22406 2850 1864 0,'0'0'41'0,"0"0"9"0,0 0 2 0,0 2 0 0,0-2-42 0,0 0-10 0,6-5 0 0,-3 2 0 16,0-5 63-16,0 3 10 0,0-3 3 0,-3 3 0 16,9-3-21-16,-6 3-4 0,0-3-1 0,3 5 0 15,0 0-22-15,0-2-5 0,-6 5-1 0,6 0 0 16,3-3-10-16,-6 3-3 0,9 0 0 0,-3 3 0 16,0 2 6-16,0-2 1 0,3 0 0 0,-1 5 0 15,1-3-16-15,0 3 0 0,3-3 0 0,3 3 0 16,-3-3 0-16,3 3-18 0,0-8 4 0,-1 6 1 31,4-4-33-31,-3 4-6 0,0-4-2 0,0-2-637 0,0 0-127 0</inkml:trace>
  <inkml:trace contextRef="#ctx0" brushRef="#br0" timeOffset="20">22662 2733 2080 0,'0'0'46'0,"0"0"10"0,-6 5 1 0,3 3 1 0,1 6-46 0,-1-6-12 16,0 2 0-16,-3 3 0 0,3 1 39 0,-6-1 5 15,9 0 2-15,-6 3 0 0,0 0-46 0,-3 2 0 16,3-2-10-16,0-3 2 16,-3 1-27-16,0 4-5 0,0-7 0 0,0 2-592 15,-3 0-119-15</inkml:trace>
  <inkml:trace contextRef="#ctx0" brushRef="#br0" timeOffset="21">23011 2498 2296 0,'0'0'51'0,"0"0"10"0,-9 2 3 0,9-2 0 0,-3 6-52 0,-3 2-12 0,3 2 0 0,-6 3 0 15,3-5 44-15,0 3 5 0,0 2 2 0,-6 0 0 16,9 3-39-16,-3-3-12 0,-6 3 0 0,9-2 0 16,-6 1 12-16,6 1-12 0,0-2 12 0,3 1-12 15,-3 4 0-15,1-6 0 0,-4-5 0 0,6 3 0 16,0-1-23-16,0 1-8 0,0-3-1 0,0 2-1 16,-3-2-44-16,3-2-9 0,0-6-2 0,0 0-566 15,0 0-114-15</inkml:trace>
  <inkml:trace contextRef="#ctx0" brushRef="#br0" timeOffset="22">22907 2506 2156 0,'-6'-8'48'0,"6"8"9"0,0 0 3 0,-6 0 0 0,6 0-48 0,-6 2-12 16,-3 1 0-16,6 0 0 0,-3 5 52 0,3-3 9 16,-3 0 2-16,0 8 0 0,0-5-47 0,6 3-16 15,-3-3 9-15,3 2-9 0,0 4 0 0,3-4 0 16,-3 1 0-16,9-3 0 0,0 2-10 0,-3-2 10 15,0 5-13-15,12-10 5 16,-7 0-29-16,1 5-6 0,3-8-1 0,0 0 0 16,-3 0-101-16,6-8-21 0,-6 5-4 0,6 0-380 0,-3-2-76 15</inkml:trace>
  <inkml:trace contextRef="#ctx0" brushRef="#br0" timeOffset="23">23234 2455 1796 0,'12'0'40'0,"-12"0"8"0,0 0 1 0,0 0 1 0,0 0-40 0,0 0-10 0,0 0 0 0,0 0 0 15,0 0 88-15,0 0 16 0,0 0 4 0,0 0 0 16,-6 11-36-16,0-6-6 0,-3 1-2 0,6 1 0 16,-3 7-44-16,-6-9-10 0,6 8-2 0,0-2 0 15,-3 2-8-15,3 0 0 0,-6 3 0 0,-2-3 0 16,-4 1-14-16,9-1-5 0,-3 0-1 0,0 0 0 16,3 0-45-16,-3-5-10 0,3 3-1 15,0 0-1-15,0-1-34 0,9-2-6 0,-3-5-2 16,3 5 0-16,3-3 21 0,-3-5 4 0,9-3 1 0,3 1 0 15,-3-4 32-15,6-2 6 0,0 1 2 0,6-4 0 16,-3 0 40-16,2 1 13 0,-8 4 0 0,3-7-10 0,0 0 105 0,-3 0 21 16,-3 2 4-16,6-2 0 0,-9 0 8 0,6 0 2 15,-6-1 0-15,-3 6 0 0,6 0-26 0,-9 3-4 16,5-3-2-16,-2 3 0 0,-3 5-42 0,0 0-9 16,0 0-2-16,0 0 0 0,0 0-20 0,0 0-4 15,-3 13-1-15,-2-5 0 0,2 5-8 0,-3 1-3 16,-3 1 0-16,-3 7 0 0,6-4-9 0,-3 3 8 15,0-2-8-15,0 2 8 0,-3 0-19 0,3 3-4 16,3-6-1-16,-6 6 0 16,9-3-143-16,-3 1-29 0,0-4-5 0</inkml:trace>
  <inkml:trace contextRef="#ctx0" brushRef="#br0" timeOffset="24">23234 1535 2138 0,'0'-3'47'0,"0"3"9"0,0 0 3 0,0 0 1 0,0 0-48 0,12 0-12 0,-3 0 0 0,3 5 0 0,3 3 31 0,-1 0 3 16,1 3 1-16,0 5 0 0,9 2-16 0,0 6-3 15,0 2-1-15,2 9 0 0,4-3 17 0,3 7 4 16,0 1 1-16,-1 10 0 0,1 3 7 0,0 5 2 16,-6 3 0-16,-3 3 0 0,-4 2-26 15,1 5-4-15,-9 1-2 0,-3 7 0 0,-3-8-6 0,-6 1-8 16,-6-14 11-16,-3 3-11 16,-6 2-14-16,-12-10-10 0,4 0-1 0,-10-2-1 0,-3-6 26 15,-6 2 0-15,-5-10 0 0,-4 3-1153 16</inkml:trace>
  <inkml:trace contextRef="#ctx0" brushRef="#br0" timeOffset="25">21874 2609 2098 0,'0'0'46'0,"0"0"10"0,0 0 1 0,0 0 3 0,0 0-48 0,9 0-12 0,-1 0 0 0,1 0 0 16,0 0 37-16,0 2 6 16,0-2 1-16,3 0 0 0,0 0-26 0,-3 0-5 0,3 0-1 0,-3 3 0 15,6-3-12-15,-6 8 0 0,3-5 8 0,-4 7-8 16,4-4 0-16,-3 7 0 0,0 0 0 0,3 6 0 16,-6 2-11-16,3 5 11 0,0-5-10 0,-6 8 10 15,0 1 0-15,0 1 0 0,0-2 0 0,-3 0 0 16,0 3 0-16,0-3 8 0,0 0-8 0,-3-2 0 31,3-6-24-31,-3 0-11 0,3 0-2 0,0-2-622 0,-3-3-124 0</inkml:trace>
  <inkml:trace contextRef="#ctx0" brushRef="#br0" timeOffset="26">22454 2455 2080 0,'0'0'46'0,"0"0"10"0,0 0 1 0,0 0 1 0,0 0-46 0,0 0-12 0,0 11 0 0,0-6 0 0,0 3 58 0,0-8 10 16,-6 8 1-16,3 3 1 0,3 2-26 0,-6 0-4 15,0 0-2-15,-3 1 0 0,6-1-21 0,-3 3-4 16,0 2-1-16,0 6 0 0,-2-8-12 0,2 8 0 16,-9-3 0-16,12 3 0 0,-6 2 9 0,0 1-9 15,0-6 8-15,0 5-8 0,-3 1 0 0,9-3 0 16,-3-3 0-16,-3 2 0 15,3-7-56-15,3 0-4 0,-3-3-1 0,6 1-648 16,-3-4-130-16</inkml:trace>
  <inkml:trace contextRef="#ctx0" brushRef="#br0" timeOffset="27">22082 2844 2556 0,'0'0'56'0,"0"0"12"0,0 0 3 0,-3 0 0 0,3 0-57 0,0 0-14 0,0 0 0 0,0 0 0 15,6 0 32-15,3-5 4 0,0 0 1 0,6 2 0 16,3-8-23-16,5 4-5 0,4-7-1 0,3-2-809 16,3 1-163-16</inkml:trace>
  <inkml:trace contextRef="#ctx0" brushRef="#br0" timeOffset="28">22320 2678 2508 0,'-39'0'71'16,"22"0"16"-16,-4 2-70 0,0 1-17 0,3 0 0 0,3-1 0 0,0 3 70 0,0-2 10 16,6 0 3-16,4-1 0 0,2 4-83 0,3-6-16 15,0 0-3-15,17 5-1 16,4 3-8-16,9-5-1 0,6-3-1 0,8-3 0 0,7-2 17 0,6-1 3 15,2-2 1-15,7 0 0 0,2 1 9 0,0-1 0 16,-5 2 0-16,-1-2 8 0,-2 6 2 0,-6-6 1 16,-1 2 0-16,-5 1 0 0,-10 3 0 0,-2-4 0 15,-9 1 0-15,-6 2 0 0,-9-2 18 0,-3 5 4 0,-9-8 1 16,-9 3 0-16,-9 0-34 0,-15 5 0 0,0 5 0 0,-14-5 0 31,-7 5-40-31,-14 3-8 0,-7 5-1 0,-2-5-1 0,0 3 29 0,-1-1 5 0,-2 4 2 16,2 1 0-16,7-1 26 0,5-6 6 0,10 0 1 0,8 2 0 15,7 3-5-15,11-7-1 0,9 2 0 0,6-3 0 16,9 3-13-16,6 0-10 0,6 2 2 0,9-7 0 16,9 0-6-16,12-3-1 0,8-3 0 0,10 0 0 15,2-5 15-15,7-2 0 0,-1 2 9 0,4 3-9 16,2-3 13-16,1 2-3 0,-7-4-1 0,-8 2 0 16,-7 3 18-16,-5 2 3 0,-6-5 1 0,-9 5 0 15,-10 1-11-15,-2-4-1 0,-3-2-1 0,-9 3 0 16,-12 0-78-1,-3 2-16-15,-14 1-4 0</inkml:trace>
  <inkml:trace contextRef="#ctx0" brushRef="#br0" timeOffset="29">22150 2133 1702 0,'0'0'37'0,"0"0"8"0,0 0 2 0,0 0 1 0,0 0-38 0,0 0-10 15,9 0 0-15,-9 0 0 0,0 0 80 0,9 2 15 16,-3 3 2-16,3 1 1 0,-9-6-22 0,6 5-4 16,3 3 0-16,0-3-1 0,-3 6-23 0,0-1-4 15,-6 1 0-15,3 0-1 0,-3 5-15 0,-3 5-4 16,-3-8 0-16,-3 3 0 0,3 5-12 0,0 0-4 15,-3 0 0-15,0 0 0 0,-3 3-26 0,0-5-6 16,7-1 0-16,-1 3-1 16,-3-7-95-16,6 4-20 0,0-5-3 0,3 1-509 15,0-1-101-15</inkml:trace>
  <inkml:trace contextRef="#ctx0" brushRef="#br0" timeOffset="30">22439 2151 2268 0,'0'0'50'0,"0"0"10"0,0 0 3 0,0 0 0 0,0 0-51 0,0 0-12 0,0 0 0 0,0 0 0 15,0 0 26-15,0 0 2 0,0 0 1 0,0 0 0 16,0 0-9-16,3 8-3 0,0-3 0 0,-3-5 0 16,3 8-17-16,0 0 0 0,0 3 0 0,-3 2 0 15,0-13 0-15,0 8-14 0,0 5 2 0,0 6 1 16,-6-6-15-1,3 0-3-15,-3-5-1 0,0 8 0 0,-3 5-34 0,6-2-6 16,-3 2-2-16,-3-8-562 0,1 0-113 0</inkml:trace>
  <inkml:trace contextRef="#ctx0" brushRef="#br0" timeOffset="31">22249 2289 1900 0,'-3'2'54'0,"0"-2"11"0,-6-2-52 0,6 2-13 16,3 0 0-16,0 0 0 0,0 0 43 0,9 2 5 16,-9-2 2-16,0 0 0 0,0 0-30 0,12 3-7 15,3-3-1-15,-1 3 0 0,1 2-12 0,3-5 9 0,0-5-9 0,0 2 8 16,3 0-18-16,0 1-4 16,-4 2-1-16,4-6-589 0,0-2-119 15</inkml:trace>
  <inkml:trace contextRef="#ctx0" brushRef="#br0" timeOffset="32">22627 2223 2095 0,'0'0'46'0,"0"0"10"0,0 0 1 0,9 7 2 0,-9-7-47 0,9 6-12 0,2 2 0 0,1-3 0 16,-3-2 51-16,6 2 8 0,-6 3 1 0,3 0 1 0,0 2-35 0,0-4-7 16,0 2-2-16,0 0 0 0,0 2-17 0,-1-2 0 15,-2 3 0-15,-3-1 0 0,6 1 0 16,-3-3 0-16,0 0 0 0,-3 2 0 16,0-4-40-16,0-4-9 0,-3 1-2 0,6-1-621 15,-9-2-125-15</inkml:trace>
  <inkml:trace contextRef="#ctx0" brushRef="#br0" timeOffset="33">22930 2151 2088 0,'0'0'46'0,"0"8"10"0,0-8 1 0,-6 5 1 0,3 3-46 0,-3-5-12 0,0 2 0 0,-2 6 0 15,-1 2 24-15,-3-5 2 0,6 3 1 0,-6 2 0 16,0 0-18-16,3 3-9 0,-3-3 10 0,6 3-10 15,-6-8-13-15,0 5-9 0,3 3-2 0,3 0 0 32,1-3-12-32,-4 0-4 0,-3 1 0 0,3-1-563 0,0 0-113 0</inkml:trace>
  <inkml:trace contextRef="#ctx0" brushRef="#br0" timeOffset="34">23017 2080 2142 0,'0'0'47'0,"0"0"9"0,0 0 3 0,0 0 1 0,0 0-48 0,0 0-12 16,0 0 0-16,0 0 0 0,0 0 37 0,0 8 5 16,0-3 1-16,0-5 0 0,0 5-19 0,0 3-4 15,3 0-1-15,-3 3 0 0,3-3-19 0,-3 5 0 16,3-5 8-16,-3 2-8 0,0 4 0 0,3-1 0 15,0-5 0-15,-3 5 0 0,0 0 0 0,0-2 8 16,0 2-8-16,0-2 0 0,5-1 8 0,-5-2-8 16,0 3 0-16,0-6 0 0,-5 3 8 0,10-3-8 15,-5 3 9-15,0-8-9 0,0 0 8 0,0 0-8 16,0 0 0-16,0 0 9 0,6 3-9 0,-6-3 0 16,6-3 9-16,3 3-9 0,0-5 0 0,0 0 0 15,-3-6 0-15,6 6 8 0,3-9 6 0,-3 4 2 0,0 2 0 16,0-5 0-16,-3 2-16 0,5 1 0 0,-5 4 0 15,-3 1 0-15,6 0 8 0,-12 5 4 0,9-3 2 0,-9 3 0 16,0 0-14-16,6 5 11 0,0 3-11 0,-6-8 10 16,3 6-10-16,0 4 0 0,0-5 9 0,-3 6-9 15,6 0 8-15,-3 2-8 0,-3-3 8 0,9 1-8 16,-3 2 0-16,0-2 0 0,3 2 0 0,0-2-8 16,-6-6 8-16,6 3 8 0,2 0-8 0,-2-3 11 15,3 0 26-15,-3-2 6 0,6 2 1 0,-3-5 0 16,0 0 8-16,-3-5 3 0,3-3 0 0,-3 0 0 15,0 3-17-15,0-8-3 0,-4-1-1 0,1-4 0 16,-3 2-6-16,-3 0 0 0,0-2-1 0,0-4 0 16,0 1-17-16,0 3-10 0,-3-3 12 0,-3 5-12 15,3 0-69 1,-5-3-21-16,8 3-4 0,-6 3-1224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1T21:25:26.556"/>
    </inkml:context>
    <inkml:brush xml:id="br0">
      <inkml:brushProperty name="width" value="0.05292" units="cm"/>
      <inkml:brushProperty name="height" value="0.05292" units="cm"/>
      <inkml:brushProperty name="color" value="#FF0000"/>
    </inkml:brush>
  </inkml:definitions>
  <inkml:trace contextRef="#ctx0" brushRef="#br0">1585 2479 1403 0,'3'13'40'0,"3"-5"8"0,-6-2-38 0,0-6-10 0,0 0 0 0,0 5 0 15,3 3 37-15,0-3 6 0,3 3 1 0,-3-3 0 16,3 1 13-16,-3 2 3 0,3-3 1 0,0 3 0 16,0-3-14-16,3 3-3 0,-3-3-1 0,9 1 0 15,-9 2 0-15,9 0 0 0,-4-1 0 0,7-1 0 16,6 2-9-16,3 2-2 0,-3-4 0 0,3 1 0 15,2-4-12-15,4 2-2 0,0 1-1 0,3-4 0 16,-1 4-7-16,1-4-2 0,0 6 0 0,5-2 0 16,-2-4 3-16,6 3 0 0,2-2 0 0,1 2 0 15,0 1-11-15,-1-4 0 0,1 1-12 0,5 5 12 16,-2-8 0-16,3 5 0 0,2-5 0 0,4 0 0 16,-4 3 0-16,1 2 0 0,2-10 0 0,-2 2 0 15,5 1 8-15,1-6-8 0,-1 0 12 0,4-6-4 0,-10-1-8 16,4 1 12-16,-1-2-12 0,1 3 12 0,0-8-12 15,-1 3 0-15,4-4 0 0,-4 4 8 0,-2 5-8 16,-1-1 0-16,1 1 0 0,2 3 0 0,1 2 0 0,-4-3 12 16,4 8-12-16,-4-7 12 0,-2 5-12 0,3 2 12 15,-1-2-12-15,1 5 12 0,-1 0 0 0,1 0 0 16,-4-3 0-16,1 6 0 0,0 2-2 0,-4-5 0 16,4 3 0-16,-4-1 0 0,-2 4 0 0,3-4 0 15,-1 3 0-15,-2-5 0 0,-4 3-10 0,-2-3 10 16,0 0-10-16,-4 0 10 0,1 0-2 0,-3-3-8 15,0 3 12-15,-4 0-4 0,4 0-8 0,-3 0 0 16,-3 0 9-16,2 0-9 0,-2 0 0 0,-3 0 9 0,0 0-9 16,-1 0 0-16,-5 0 11 0,3 0-11 15,-6 0 10-15,3 0-10 0,-6 0 13 0,0 0-3 0,-4 0-1 0,1 0 0 16,0 6-1-16,0 2 0 0,-6-8 0 16,3 5 0-16,-3-5 12 0,3 3 1 0,-3 2 1 0,0-5 0 31,-6 0-46-31,0 0-10 0,0 0-2 0,0 0 0 15,0-8-107-15,0 3-21 0,-6-9-5 0,0-4-808 0</inkml:trace>
  <inkml:trace contextRef="#ctx0" brushRef="#br0" timeOffset="5818.932">3990 2387 929 0,'0'0'26'0,"0"0"6"0,0 0-32 0,0 0 0 0,0 0 0 0,-3-6 0 16,3 6 80-16,0 0 10 0,0 0 2 0,0 0 0 16,0 0-64-16,0 0-13 0,0 0-3 0,0 0 0 15,-3 6-12-15,1 7 0 0,2-13 0 0,0 5 0 16,2 6 0-16,-2-11 0 0,0 10-8 0,0-2 8 16,6 3 0-16,-6-11 0 0,6 8 0 0,0 0 0 15,6 2 15-15,-3-4 0 0,6 1 0 0,0-7 0 16,3 6 21-16,-3 2 4 0,3-6 0 0,5 1 1 15,-2 0-7-15,6 2-2 0,-3-5 0 0,6 0 0 0,-1 0 0 16,4 0 0-16,0 0 0 0,0 0 0 0,-1 0-4 0,4-5 0 16,0 5-1-16,-1 0 0 0,1 5-27 0,0-5 0 15,0 0 8-15,-1 0-8 0,-2 3 0 0,6-3 0 16,-1 0 0-16,-2 0 0 0,-3 0 0 0,3 0 12 16,-1 2-2-16,1-2 0 0,3 0 3 0,-6 3 1 15,-4-3 0-15,4 0 0 0,-3 0 6 0,0-3 0 16,-1 1 1-16,1-1 0 0,0 3 6 0,-3-5 1 15,-4 5 0-15,-2-3 0 0,0 0-12 0,-3 1-3 16,0 2 0-16,-3 0 0 0,-6-6 0 0,3 6 0 0,-1-2 0 16,-2 2 0-16,3-3 15 0,-3 0 2 0,0 3 1 15,0 0 0-15,0 0-31 0,0-5-12 0,0 5 1 16,0 0 0-16,0-2 11 0,3 2 0 0,-3 0 0 0,2 0 0 16,-2-3 12-16,3 0-3 0,-6 3 0 0,3 0 0 15,-3 0-9-15,0 0-11 0,-6 0 3 0,6 0 0 16,-6 0 8-16,0 0 0 0,0 0 0 0,0 0 0 15,9 0 0-15,-9 0 0 0,0 0 0 0,0 0 0 16,0 0 0-16,0 0 0 0,0 0 0 0,0 0 0 16,0 0 0-16,0 0 0 0,-6 6 0 0,6-6 0 15,-3 7 9-15,3-7-9 0,-3 3 12 0,0 8-12 16,3-11-24 0,0 2-11-16,-3 9-2 0,3-3-609 0,3 2-122 0</inkml:trace>
  <inkml:trace contextRef="#ctx0" brushRef="#br0" timeOffset="6656.881">3842 1199 1177 0,'0'0'25'0,"0"0"6"0,0 0 1 0,0 0 2 0,0 0-34 0,0 0 0 0,6 0 0 0,-6 0 0 15,0 0 39-15,0 0 1 0,0 0 0 0,0 0 0 16,0 8-28-16,0 5-4 0,0-5-8 0,-3 5 11 15,3-3-11-15,0 4 12 0,0-1-12 0,-3 5 12 16,3-4-12-16,3 2-14 0,0-1 3 0,0 7 1 16,0 4 10-16,2-5 0 0,4 6 0 0,-3 2 0 15,3 0 9-15,-3 3-9 0,3-1 12 0,0 1-12 16,0-3 13-16,0 3-4 0,0 0-1 0,3 0 0 16,0-3-8-16,-3 0 0 0,-3 5 0 0,-3-10 0 15,3 5 8-15,-6-3-8 0,2 4 8 0,-4-1-8 16,-1-3 12-16,-3 1-2 0,0-1-1 0,-3-2 0 15,0 2 8-15,-3-7 2 0,0-1 0 0,0 4 0 16,0-4-2-16,0 3 0 0,0-8 0 0,0 1-473 16,1 4-94-16</inkml:trace>
  <inkml:trace contextRef="#ctx0" brushRef="#br0" timeOffset="7520.225">3720 1244 1573 0,'-3'-19'34'0,"3"14"7"0,0-3 2 0,0-5 2 0,0 7-36 0,3-2-9 0,-3 3 0 0,3-3 0 15,3 3 43-15,-1 0 6 0,1-1 2 0,3 4 0 16,-3-4-33-16,6 4-6 0,-3-1-2 0,6 0 0 15,0 3-10-15,3-5-14 0,9 0 3 0,2 2 1 16,4-2 10-16,3-3 0 0,5 8 0 0,7-5 0 16,0 5 0-16,5-8 14 0,1 2-3 0,5-2-1 15,4 3-10-15,-4-3 0 0,4 3 0 0,2-3 0 16,-2 3 0-16,2-6 0 0,1 3 0 0,-4-5 0 16,4 0 0-16,-7 5 0 0,1-3 0 0,-6 3 0 15,-4 0 0-15,1 3 0 0,-1 0 0 0,-2 2 0 16,-3-2 0-16,-4 0 0 0,4 5 0 0,-3-6 0 15,-7 4 0-15,1 2 0 0,-6 2 0 0,0-2 0 16,-4 0 0-16,-2 0 0 0,-6 6 0 0,0-6 0 0,0 0-9 16,0 5 9-16,-6-5 0 0,2 0 0 0,-2 0 0 15,0 5 0-15,0-5 0 0,0 0 9 0,0 8 0 16,0-8 0-16,0 0 0 0,0 0 0 0,0 0-1 0,2 5-8 16,-2-5 12-16,3 0-4 0,0-5 1 0,0 5 0 15,0 0 0-15,0 0 0 0,3 0-9 0,-4-5 8 16,1 2-8-16,0-2 8 0,0 5 4 0,0 0 0 15,-3-5 0-15,0 5 0 0,-3-6 9 0,3 4 3 16,-3 2 0-16,0 0 0 0,-1-6-10 0,-2 6-2 16,-6 0 0-16,9 0 0 0,0 0-3 0,-3 0-1 15,-6 0 0-15,9 6 0 0,-3-6-8 0,-6 0 0 16,6 8 0-16,0-3 0 0,3 0 0 0,-3 8 0 0,3-5 0 16,-3 0 0-16,0 5 0 0,3-2 0 0,-3 2 0 0,0 0 0 15,-3 1 0-15,0-1 0 0,5 0 0 16,-5 0 0-16,0 1 0 0,3-1 0 0,-6 5 0 0,3-4 0 15,3 4 0-15,-3-5 0 0,-3 9 0 0,0-4 0 16,6 1 0-16,-3 2 0 0,-3 5 0 0,3-7 0 16,-3 7 0-16,0 1 0 0,0-1 0 0,0 6 0 15,0 0 0-15,0 2 0 0,-3 3-10 0,0-3 10 16,3 6 0-16,-3-8 0 0,0 0 0 0,0 2 0 16,0-2 0-16,0-1 0 0,-3 4 0 0,3 2 0 15,0-3 0-15,0 1 0 0,-5 2 0 0,-1-3 0 16,0-2 0-16,3 0 0 0,-3-3 8 0,0 0-8 15,-3-8 8-15,3 3-8 0,-6 0 12 0,6-1-12 16,0-4 20-16,-3 0-4 0,6 2 0 0,-3-3 0 0,1 3 5 16,-1-2 1-16,0-1 0 0,3 4 0 15,0-9-22-15,3 3 0 0,-3 0 0 0,6-3-12 0,-3 0 20 16,0 0 4-16,0-5 1 0,3 0 0 0,0-3-13 0,0-5 0 16,0 8 0-16,0-8 0 0,0 0 0 0,0 0 0 15,0 0 10-15,0 0-2 0,0 0 9 0,0 0 3 16,-6-2 0-16,0 2 0 0,-3-8-12 0,0 2-8 15,0 1 12-15,-3 3-12 0,-3-4 0 0,1 6-20 16,-1 0 2-16,-3 6-1030 16</inkml:trace>
  <inkml:trace contextRef="#ctx0" brushRef="#br0" timeOffset="15929.151">19168 8943 1130 0,'0'0'24'0,"-3"3"6"0,-3 2 1 0,-3-2 1 0,3 2-32 0,-3 0 0 0,0-2 0 0,0 5 0 16,3-3 50-16,-3 3 3 0,1-3 1 0,-1 3 0 15,0-3-17-15,0 3-3 0,0-2-1 0,3 2 0 16,-3-3 3-16,0 3 0 0,-3 0 0 0,3 2 0 15,-3-2-8-15,-3 6 0 0,0-1-1 0,1 3 0 16,-1 5-15-16,-6 0-2 0,0 5-1 0,0 4 0 16,-3-1-9-16,-2 2 8 0,2 4-8 0,-3-1 8 15,-3 1-8-15,3-1 0 0,1 0 0 0,-1 3 8 16,0 0-8-16,0 0 10 0,3 1-10 0,1-1 10 16,-4 2-2-16,0 1-8 0,3 0 12 0,3-1-4 15,-5 4 7-15,2-1 1 0,0 0 0 0,0 1 0 0,0-4-16 16,4-2-12-16,-4-2 3 0,-3-1 0 15,3 1 9-15,-3-4 11 0,1-2-3 0,-1 3 0 0,0-5-25 16,0 2-6-16,0-3-1 0,4 3 0 0,-4-5 1 0,6 3 0 16,-3-6 0-16,3 3 0 15,1-3-3-15,2-3-1 0,0 1 0 0,6-3 0 16,0-3-20-16,0 0-4 0,3-5-1 0,0-3-587 16</inkml:trace>
  <inkml:trace contextRef="#ctx0" brushRef="#br0" timeOffset="16753.445">19019 8967 792 0,'0'0'17'0,"0"0"4"0,-6 2 1 0,6-2 0 0,0 0-22 0,-6 0 0 0,6 0 0 0,-9 6 0 15,9-6 62-15,-6 2 8 16,0 1 2-16,0 0 0 0,6 2-27 0,0-5-5 0,0 0 0 0,0 0-1 16,6 5-12-16,0 0-3 0,0-2 0 0,6 2 0 15,0 3-7-15,3-2-1 0,6-4-1 0,3 4 0 16,2-6-6-16,4 5-1 0,0-2 0 0,3 2 0 16,5-3-8-16,-2 1 12 0,6 2-12 0,-1-5 12 15,4 6-4-15,0-4 0 0,2 1 0 0,-2 0 0 16,0 2 0-16,-4-2-8 0,4-3 12 0,-3 0-4 15,2 0 0-15,-2 0 0 0,0-3 0 0,5 0 0 16,-2 3-8-16,-3-2 0 0,2 2 0 0,-2 0 0 16,0-6 0-16,-1 1 0 0,-2 0 0 0,3-1 0 15,-1-1 0-15,1-1 0 0,3 0 0 0,-1 0 0 16,-2-3 0-16,0 3 8 0,-4 3-8 0,1 2 8 16,-6-2-8-16,-1 5 0 0,-5 0 9 0,3 0-9 15,-6 0 19-15,-3 0-1 0,0 3 0 0,-7-1 0 16,1 1-18-16,-3 0 0 0,3-1 0 0,-3 1 0 0,-3 2 11 15,0-2 1-15,0-1 1 0,-9-2 0 0,9 6-4 16,0-4-1-16,0 4 0 0,-9-6 0 0,8 2-8 0,1 1 0 16,-3 0 9-16,-6-3-9 0,0 0 9 0,9 2-9 15,-9-2 12-15,6 3-12 0,-3 0 18 0,-3-3-3 16,0 0-1-16,0 0 0 0,0 0 12 0,0 0 2 16,0 0 1-16,0 0 0 0,0 0-9 0,0 0-3 15,-3 5 0-15,-3-3 0 0,0 1-17 0,6-3 8 16,-6 5-8-16,0-5 0 0,0 6 0 0,6-6-14 15,-5 2 1-15,2 4 0 16,3-6-54-16,0 0-10 0,0 0-3 0,0 0-416 16,3 5-84-16</inkml:trace>
  <inkml:trace contextRef="#ctx0" brushRef="#br0" timeOffset="39154.385">18963 9215 1177 0,'0'0'25'0,"0"0"6"0,0 0 1 0,0 0 2 0,0 0-34 0,0 0 0 0,0 0 0 0,0 0 0 16,-3-2 59-16,3 2 5 0,3-8 0 0,-3 8 1 15,0 0-9-15,0 0-1 0,0 0-1 0,0-8 0 0,3 3-23 0,0-1-5 16,-3 1-1-16,2-3 0 15,1 0-25-15,0 0 0 0,-3 8 0 0,6-8 0 0,0 0 0 0,3-2 0 16,-6 4 0-16,0-1 0 0,3-4-13 16,-3 3 1-16,-3 0 1 0,3 0 0 0,0 3 11 0,-3 5 0 15,0 0 0-15,0-5 0 0,0 5 8 0,0 0-8 16,0 0 10-16,0 0-10 0,0 0 33 0,0 0 1 16,0 0 0-16,0 0 0 0,0 0-21 0,0 0-4 15,-6 5-1-15,-3 5 0 0,3 1 8 0,-3 2 2 16,6 0 0-16,-6 3 0 0,1 0-2 0,-1 3 0 15,3 2 0-15,-6 0 0 0,3 3-16 0,-3 2 8 16,0 1-8-16,0 2 0 0,0 0 10 0,-6 0-10 16,0 6 8-16,-2-1-8 0,2 0 0 0,-6 3 0 15,0 3 8-15,-6 0-8 0,1-1 0 0,-4 1 0 16,-3 0 0-16,3 2 8 0,-2 3 4 0,2 0 1 0,0 0 0 0,3-3 0 16,4 1-13-16,-1-1 0 0,3-5 8 0,3-2-8 15,3-4 0-15,3-2 11 0,1 0-11 0,2-2 10 16,3-6-10-16,3 3 10 0,-3-6-10 0,6 1 10 31,-3-3-42-31,6-6-8 0,-3 1-1 0,3-6-1 16,0 3-30-16,0-8-7 0,0 0-1 0,6-8-692 0</inkml:trace>
  <inkml:trace contextRef="#ctx0" brushRef="#br0" timeOffset="39691.886">18835 9125 1440 0,'0'0'40'0,"0"0"11"0,0 0-41 0,6-2-10 16,2-3 0-16,1-1 0 0,0 1 36 0,3 0 4 16,3-1 2-16,0 1 0 0,6 0-22 0,-6-3-4 0,0 3 0 0,-1-1-1 15,4 4-15-15,-3-1 0 0,-3 0 0 0,3 1 0 16,0-1-8-16,0 0 8 0,0 3-12 16,0 0 12-16,-1 0 0 0,-2 0 0 0,6 0 0 0,-3 0 0 15,0 3 13-15,0 0 3 0,3-3 1 0,-3 2 0 16,2-2 1-16,4 3 0 0,0 0 0 0,3-1 0 15,0-4 5-15,0 2 1 0,2 2 0 0,4 1 0 16,-3 0-24-16,3-1-8 0,-1 4 0 0,7-1 0 16,-6 0 8-16,3 3 0 0,-4-3 0 0,1 3 0 15,0 0 0-15,3-3 0 0,-4-2 0 0,7 0 8 16,0 2 4-16,6-2 2 0,-1 2 0 0,4-2 0 16,0-1-14-16,2-2 0 0,-2 0-9 0,2-2 9 15,-2-4-16-15,3 4 4 0,-1-4 0 0,-5 4 0 16,0-4-10-16,-4 4-2 0,-2 2 0 0,-3 0 0 15,0 0 16-15,-4 2 8 0,-5-2-10 0,3 3 10 0,-6 2 0 16,0-2 0-16,-1 2 0 0,-5 1 0 0,0-1 0 16,0 0 0-16,0 1 0 0,-3-1 0 0,0-3 0 15,0 4 0-15,6-4 0 0,-7 4 0 0,1-1 0 0,0-5-9 16,0 3-1-16,0-1 0 16,0 1-35-16,-3-3-7 0,0 0-2 0,-9 0-397 15,0 0-79-15</inkml:trace>
  <inkml:trace contextRef="#ctx0" brushRef="#br0" timeOffset="40105.355">21082 9155 869 0,'-3'8'24'0,"6"-1"7"0,-3-1-31 0,3 2 0 0,-3 2 0 0,0 1 0 15,3 2 23-15,-3 0-2 0,0 3 0 0,0 0 0 16,0 0-13-16,-3 5-8 0,3-2 10 0,-6 2-10 31,0 0-16-31,0 3-10 0,-3 2-2 0,-3 1 0 0,0 2 11 0,0 3 1 0,-3-1 1 0,-2 4 0 16,-1-1 15-16,0 0 0 0,0 1 12 0,3 2-12 15,-3-3 23-15,3 1-3 0,1-1 0 0,2 1 0 16,-3 2-20-16,0-3 8 0,6-2-8 0,-3 2 0 16,3-2 0-16,-3 2 0 0,3-5 0 0,3 0 0 0,0-2 0 15,0-1 0-15,3-2 0 0,-3 0 0 0,3-3 12 0,0 0-1 16,1-2-1-16,-1-3 0 0,3-3 7 0,0 0 2 16,0-2 0-16,0-3 0 0,0 0-19 0,0 0 0 15,0-8 8-15,0 0-8 0,0 0-12 0,0 0-5 16,0 0-2-16,0 5-263 15,-3 0-53-15</inkml:trace>
  <inkml:trace contextRef="#ctx0" brushRef="#br0" timeOffset="40956.303">18385 10491 1058 0,'0'0'23'0,"0"0"5"0,0 0 0 0,0 0 3 0,3 8-31 0,0 0 0 0,0-3 0 0,6 0 0 16,-3 0 40-16,0 1 3 0,3-1 0 0,3 0 0 15,-3-2-23-15,6 2-5 0,-4-2-1 0,4 0 0 16,0-1-14-16,3 4 0 0,3-4 0 0,0 3 0 16,0 1 0-16,2-1 0 0,4 0-12 0,0-2 12 15,0 2-18-15,3 1 3 0,-1-4 1 0,1 1 0 0,3 0 14 16,2-3-9-16,4 0 9 0,6-3-8 0,5-2 8 0,4-1-8 16,0 1 8-16,2-3-8 0,4 0 8 15,-1-2 0-15,4-4 0 0,2 1 0 0,1 2 0 0,2 1 14 16,-5-1-3-16,-1 3-1 0,1-2 3 0,-1 2 1 15,1 0 0-15,-4 0 0 0,1 5-14 0,-4-2 0 16,-8 2 0-16,0-2 0 0,-10 2 0 0,-2 1 9 16,-3-1-9-16,-4 3 8 0,-2-2 4 0,-3 2 1 15,-9 0 0-15,0 2 0 0,0-2 2 0,-6 3 0 16,-3-3 0-16,-6 0 0 0,0 0 4 0,0 0 1 16,0 0 0-16,0 0 0 0,0 0-4 0,0 0-1 0,0 0 0 15,0 0-450-15,-6 5-89 16</inkml:trace>
  <inkml:trace contextRef="#ctx0" brushRef="#br0" timeOffset="42203.176">19412 10176 1332 0,'0'0'29'0,"0"0"7"0,0 0 0 0,0 0 1 0,0 0-29 0,0 0-8 15,0 0 0-15,0 0 0 0,0 0 23 0,0 0 3 16,0 0 1-16,3 5 0 0,-3-5-19 0,0 0-8 16,0 8 8-16,0-8-8 0,3 8 0 0,0-3 0 15,-6 1 0-15,0 2 0 0,0 0 0 0,0-1 0 16,0-1-11-16,-3 2 11 0,0 0 0 0,0 2 0 0,0 1 0 0,0-1-8 15,-3 1 8-15,0 0 0 0,1-1 0 0,2 1 0 16,0-1 0-16,0 1 0 0,0-1 0 16,0 1 8-16,3-3-8 0,0-3 0 0,0 3 0 0,3-8 0 15,0 0-24-15,0 5 1 0,0-5 0 0,0 0 0 32,3 0-39-32,6 0-8 0,-3-5-2 0,3 0-451 0</inkml:trace>
  <inkml:trace contextRef="#ctx0" brushRef="#br0" timeOffset="42879.143">19341 10226 982 0,'0'0'21'0,"0"0"5"0,6 0 1 0,-6 0 1 0,5-2-28 0,7 2 0 15,-6-3 0-15,6 3 0 0,-3 0 44 0,3-3 4 16,-3 1 0-16,-3 2 0 0,3-3-23 0,3 3-4 15,0-3-1-15,0 1 0 0,0 2-9 0,-4-3-3 16,4 0 0-16,3 1 0 0,0-1-8 0,-3 0 12 16,0 3-12-16,0-2 12 0,0-1-3 0,0 3 0 15,-3-3 0-15,0 3 0 0,2-2 1 0,-5 2 0 16,3-3 0-16,-9 3 0 0,9 0 5 0,0 3 1 16,-3-3 0-16,0 0 0 0,0 2-6 0,-6-2-1 15,0 0 0-15,6 0 0 0,3 3-9 0,-3-3 8 16,-6 0-8-16,6 3 8 0,0-1-8 0,0 1 0 15,-6-3 0-15,0 0 8 0,0 0 8 0,6 3 0 0,-6-3 1 16,0 0 0-16,3 8 13 0,0 0 2 0,0-3 1 0,-6 3 0 16,3 2 9-16,0-2 2 0,0 0 0 0,-3 3 0 15,3-3-29-15,0 0-6 0,-3 2-1 0,3-2 0 16,-3 3-8-16,3-3 8 0,0 0-8 0,-3 2 8 16,3 1-8-16,0-1 0 0,0 1 0 0,-3 0 0 15,3-3 0-15,0-1 0 0,0 4 0 0,0-3 0 16,0 3 0-16,0-1 0 0,-3-2 0 0,3 5 0 15,-3-2 8-15,0-3-8 0,-3 2 8 0,3-2-8 16,-3 3 8-16,3-3-8 0,0 0 0 0,0-3 8 16,0 0 3-16,3-5 0 0,0 0 0 0,0 6 0 15,0-6 3-15,0 0 1 0,0 0 0 0,0 0 0 16,0 0 2-16,0 0 1 0,0 0 0 0,0 0 0 16,0 0-10-16,-3-6-8 0,3-2 9 0,0 1-9 15,0-1 0-15,-3 0 0 0,3-3 0 0,0 3 0 0,-3 0 0 16,0-2-15-16,-3 2 2 0,0 0 0 0,-3-3-10 15,3 3-1-15,-6 3-1 0,1-3 0 0,-1 3 1 0,0-1 0 16,-3 1 0-16,0 2 0 0,0-2 10 0,0 3 2 16,3-4 1-16,-3 6 0 0,1-5 11 0,2 5 14 15,0-3-3-15,-3 3-1 0,3-2-10 0,0 2 8 16,0 0-8-16,3 0 8 0,0 0 4 0,0-3 0 16,0 3 0-16,3-3 0 0,-3 3-12 0,4-2 0 15,-1 2 0-15,-3 0 0 0,3 0 0 0,0 0 0 0,0 0-10 16,0 0 10-16,6 0-16 0,0 0 4 15,-6 0 0-15,6 0 0 16,0 0-27-16,0 0-5 0,0 0 0 0</inkml:trace>
  <inkml:trace contextRef="#ctx0" brushRef="#br0" timeOffset="43374.172">19507 10210 1235 0,'0'0'35'0,"0"0"8"0,0 0-35 0,-6 3-8 0,0 0 0 0,6-3 0 0,0 0 84 0,0 0 14 16,0 0 3-16,0 0 1 0,0 0-80 15,0 0-22-15,0 0 8 0,-3 5-8 0,-3 0 8 0,6-5-8 16,-3 5 11-16,-2 1-11 0,-1-1 0 0,0 3 0 15,3-3 0-15,-6 1 0 0,0 1 0 0,3-1 0 16,0-1 0-16,0 0 0 0,0 1 0 0,0-1 0 16,3 0 0-16,-3 1 0 0,3-1 0 0,3-5 0 15,0 0 0-15,0 0 0 0,0 0 0 0,3 8 0 16,-3-8 0-16,9 2-12 0,0 1-2 0,3-6 0 16,-3 1 0-16,3-4 0 0,3 1 14 0,-1-3 0 15,4 3 0-15,-3-3 0 0,3 3 0 0,-3-3 8 16,-3 0 1-16,-3 3 0 0,0 2 3 0,-3-2 1 15,-6 5 0-15,3-3 0 0,-3 3-1 0,0 0 0 16,-3-3 0-16,-6 3 0 0,0-2-12 0,-3 4 8 0,0 1-8 16,-6 0 0-16,3-1 0 0,0 4 0 0,-3-1 0 15,4 0 0-15,-1 0 0 0,0 1 0 0,3-1 0 0,0 0 0 16,3 1 24-16,3-4-2 0,6-2 0 0,0 0 0 16,0 0-22-16,0 0 0 0,6 6 0 0,0-1 0 15,3 0 0-15,0-2 0 0,3-3 0 0,0 0-8 16,3 0 8-16,-1-3-13 0,1 3 5 0,0-3-495 15,-3 1-98-15</inkml:trace>
  <inkml:trace contextRef="#ctx0" brushRef="#br0" timeOffset="53118.806">17936 7490 1022 0,'0'0'22'0,"0"0"5"0,0 0 1 15,3-5 1-15,0 0-29 0,0-1 0 0,-3 1 0 0,0 0 0 0,-3 2 39 0,3 3 1 16,0-8 1-16,0 6 0 0,0 2 0 0,0-6 0 15,0-2 0-15,0 3 0 0,0 5-1 0,0-5-1 16,0 5 0-16,0-3 0 0,0 3 0 0,0 0 0 16,0 0 0-16,3-5 0 0,-3 5-9 0,6-3-2 15,-6 3 0-15,8 0 0 0,1-2 6 0,3 2 1 16,-3-3 0-16,6 3 0 0,0 0 0 0,3 0 0 16,3 3 0-16,-3-1 0 0,5-2-8 0,4 6-2 15,0-4 0-15,0 1 0 0,2 2-9 0,4 0-3 0,0 3 0 16,0-2 0-16,2 2-13 0,1-3 8 15,6 0-8-15,-1 0 0 0,4 1 0 0,3 2 8 0,-1-3-8 16,4-2 0-16,0 2 0 0,2-2 9 0,7-1-9 16,-1-2 8-16,7 3 0 0,-1-3 0 0,1 3 0 0,-1-3 0 15,-2 2 8-15,2-2 0 0,-2 0 1 0,2 0 0 16,-2 5 4-16,-4-2 1 0,-2 2 0 0,-1 1 0 16,-2-1-2-16,-1 3 0 0,1 0 0 0,0 0 0 15,-1 0-7-15,1 0-1 0,-4 0-1 0,1 0 0 16,0-3-11-16,-1 3 10 0,1-3-10 0,-1 0 10 15,1-2-10-15,3 0 0 0,-1-3 9 0,-5 0-9 16,2 0 0-16,-5-3 8 0,-3 0-8 0,-1 1 0 16,-2-4 8-16,-3 1-8 0,-3 2 10 0,-1-2-10 15,-5 0 9-15,-6 2-9 0,0-2 8 0,-3 0-8 16,-1-1 8-16,-5 4-8 0,0-4 8 0,-3 4-8 16,3-1 9-16,-6 3-9 0,-6 0 10 0,0 0-10 0,9-5 9 15,-9 5-9-15,0 0 8 0,0 0-8 0,0 0 8 16,0 0-8-16,0-5 8 0,3 2-8 15,-3-2-31-15,0 5-11 0,0-6-2 0,-3 4-1035 16</inkml:trace>
  <inkml:trace contextRef="#ctx0" brushRef="#br0" timeOffset="54289.354">19382 8083 651 0,'0'0'14'0,"0"0"3"0,0 0 1 0,0 0 1 0,0 0-19 0,0 0 0 0,0 0 0 0,0 0 0 15,0 0 20-15,0 0 0 0,0 0 0 0,0 0 0 16,0 0 16-16,0 0 3 0,0-3 1 0,0 3 0 15,0 0 30-15,0-5 6 0,0-3 2 16,0 8 0-16,0-5-22 0,0 5-4 0,0-5 0 0,0-1-1 16,0-2-39-16,0 3-12 0,0 5 8 0,3-5-8 15,-3-1 26-15,0 1 2 0,0 5 0 0,0 0 0 16,0 0 22-16,0 0 5 0,0 0 1 0,0 0 0 16,0 0-5-16,0 0-1 0,0 0 0 0,0 0 0 15,0 0-22-15,0 0-4 0,0 0 0 0,-3 5-1 16,3 3-23-16,-3-2 0 0,6 2 0 0,-3 0 8 15,0 0-8-15,0-1 0 0,0 1 0 0,0 0 0 16,0-2 0-16,0 4 0 0,-3-2 0 0,0 3 8 16,0 2 1-16,0-2 1 0,-3 2 0 0,0-3 0 15,3 1 14-15,-2 0 4 0,-1 2 0 0,0-3 0 16,0 1-2-16,-3-1 0 0,3-2 0 0,0 3 0 16,-3 0-8-16,0-3-2 0,6-1 0 0,-3 1 0 15,3-2-8-15,0-1-8 0,3-5 9 0,0 0-9 0,0 0 0 16,0 0-10-16,9 0 0 0,0 0 0 15,0 0-18-15,3-5-4 0,0-3-1 16,3 0 0-16,2-3 10 0,4 3 3 0,-6-2 0 0,3 2 0 0,3 0 20 0,-3 0 0 16,-3 3 12-16,5 2-4 0,-5-2-8 0,0 2-17 15,3-2 4-15,-3 5 1 0,0 0 12 0,-3 0 16 16,3-3-3-16,-4 3-1 0,1 3-12 0,0-3 0 16,-3 5 0-16,3-5 0 0,-3 3 0 0,0-1-10 15,0 1 10-15,3 2-12 0,0-2 12 0,-3 0 8 16,3-1-8-16,-1 1 11 0,-2 2-11 0,3 0 0 15,0 1 0-15,0-1 0 0,-3 0 0 0,-3 1 0 16,6-1 14-16,-3 0-4 0,-3 0 2 0,3-2 1 0,-3 0 0 16,0-1 0-16,0 1 3 0,-6-3 1 0,0 0 0 0,0 0 0 15,0 0 11-15,0 0 1 0,0 0 1 0,0 0 0 16,0 0-10-16,0-5-1 0,-3-1-1 0,-3-1 0 16,0-4-5-16,-3 3-1 0,3-3 0 0,-3-2 0 15,0 0-12-15,0 0 8 0,-3-6-8 0,3 1 0 16,0-1 0-16,-3 3-10 0,0 0 0 0,4 1 0 15,-4 1-8-15,0-2-2 0,0 3 0 0,-3 3 0 16,3-4 7-16,-3 6 1 0,0-5 0 0,0 8 0 16,0-3 1-16,1 3 1 0,-4-1 0 0,6 1 0 15,-3 2 1-15,-3 1 0 0,6-1 0 0,-6 3 0 16,3 0 9-16,1 3 0 0,2-1-9 0,0-2 9 16,-3 6 0-16,3-4 0 0,-3 4 0 0,3-4 0 15,0 4 0-15,0-1 0 0,-3 0-9 0,4 3 9 16,-4-5 0-16,3 2 8 0,-3 0 0 0,3 1 1 0,-3-4 2 15,3 4 0-15,-3-1 0 0,0-2 0 0,1 2-11 16,-1 0 0-16,6-2 0 0,-3 2 8 0,3-5-8 0,0 3 0 16,0-1 0-16,3 1 0 0,0 0-11 0,6-3-4 15,0 0-1-15,0 0-630 16,0 0-126-16</inkml:trace>
  <inkml:trace contextRef="#ctx0" brushRef="#br0" timeOffset="55292.618">17986 5519 1620 0,'0'0'36'0,"0"0"7"0,0 0 1 0,0 0 1 0,0 0-36 0,9 0-9 16,-3-2 0-16,3 2 0 0,0 0 40 0,6-3 5 16,-3 0 2-16,6-2 0 0,-1 2-36 0,4-2-11 15,0 0 0-15,3-1 0 0,3-1 0 0,0-1 0 16,2 0 0-16,1 2 0 0,0 1 0 0,6 0 0 15,-1 2 0-15,7-2-12 0,3-3 12 0,5 3 0 16,7-1 12-16,2 1-12 0,7-3 0 0,5 0 0 16,7 3-15-16,2 0 5 0,3-1 10 0,4 1-8 0,-1 5 8 15,0-3-8-15,7 3 16 0,-4 0 3 0,-3 3 1 0,-2-3 0 16,-1 0-12-16,0 0 0 0,-5 0 0 0,-1 0 0 16,-6 0 0-16,-2 0 12 0,-10 0-12 0,1 3 12 15,-6-3 17-15,-4 2 4 0,-2-2 1 0,-4-2 0 16,-5-1 3-16,-6 3 1 0,0 0 0 0,-10-3 0 15,-2 1-8-15,-6-1-2 0,0-2 0 0,-6-1 0 16,0-1-10-16,-3 1-2 0,-3-2-1 0,0-2 0 16,-3-4-24-16,0 1-5 0,-3 0-1 0,0-5-636 15,0-1-127-15</inkml:trace>
  <inkml:trace contextRef="#ctx0" brushRef="#br0" timeOffset="55565.778">20493 4950 2062 0,'0'0'45'0,"-6"3"10"0,0 0 1 0,6-3 3 0,0 0-47 0,0 0-12 15,-3 5 0-15,3-5 0 0,0 0 33 0,6 8 5 16,0 2 1-16,2-2 0 0,4 0-27 0,6 3-4 16,-3 2-8-16,6 0 11 0,0-2-11 0,3 2 0 15,-1 0 9-15,4-2-9 0,3 2 0 0,0 0 0 16,-1 1 0-16,1-1 8 0,-3 0-8 0,3 3 0 15,-3-3 0-15,-4 3 0 0,1-3 8 0,-6 1-8 16,3-1 8-16,-6-3-8 0,-3 1 16 0,-3 0 0 16,0-3-1-16,-6-1 0 0,-3 4 19 0,0-3 4 15,-3 3 1-15,-6-1 0 0,-3 1-5 0,-3-1-1 0,0 1 0 16,-12 2 0-16,-3-2-33 0,1-1 0 0,-4 4 0 16,-3-4-761-16,-3 3-150 15</inkml:trace>
  <inkml:trace contextRef="#ctx0" brushRef="#br0" timeOffset="56024.38">18287 5313 1206 0,'0'0'26'0,"0"0"6"0,0 0 0 0,0 0 3 0,0 0-35 0,0 0 0 16,0 0 0-16,3-5 0 0,6-3 24 0,-3 2-1 15,3-2-1-15,0 3 0 0,0-3 3 0,-1 3 1 16,1-3 0-16,0 3 0 0,-3-3 21 0,3 0 4 16,0 0 1-16,-3 3 0 0,-3 2 12 0,-3 3 2 15,3-5 1-15,3 2 0 0,-6 3 5 0,0 0 0 16,0 0 1-16,-9 0 0 0,3 0-17 0,-6 5-4 0,-3 1-1 16,-3 4 0-16,-2 1-41 0,-1 5-10 0,-6 2 0 15,3-2 0-15,0 2 9 0,4-2 0 0,-1 3 0 0,6-1 0 16,0 1-9-16,6-3 8 0,0 0-8 0,6 0 8 15,3-1-8-15,3 1 0 0,3 0 0 0,6 0 0 16,6-3 0-16,6-2 0 0,2-1 0 0,10-2 0 16,0 0-8-16,8-2-4 0,4-6-1 0</inkml:trace>
  <inkml:trace contextRef="#ctx0" brushRef="#br0" timeOffset="69887.6">19504 10152 1206 0,'0'0'26'0,"0"0"6"0,-3-3 0 0,0 1 3 0,3 2-35 0,0 0 0 0,0 0 0 0,-3-3 0 16,-3 0 64-16,3 3 7 0,3 0 1 0,0 0 0 15,0 0-39-15,-3 6-7 0,3-4-2 0,-5 4 0 16,5-6-2-16,0 8-1 0,-3-3 0 0,0 3 0 16,3 0-2-16,0 2-1 0,-3-4 0 0,3 4 0 15,0 1 6-15,0-3 2 0,-3 2 0 0,0 1 0 16,0 0-26-16,0-1 0 0,0 1 8 0,-3-1-8 15,0 1 12-15,0 2 0 0,-3-2 0 0,3 2 0 16,-3 0-3-16,0-2 0 0,0 2 0 0,3-2 0 16,0 2-9-16,-3-3 0 0,3 1 9 0,-3 2-9 15,3-5 0-15,1 0 8 0,2 0-8 0,-3 0 0 16,3 0 8-16,0-3-8 0,3-5 10 0,0 0-10 0,0 0 16 16,0 0-4-16,0 0 0 0,0 0 0 15,0 0 0-15,0 0 0 0,9 0 0 0,-3 0 0 0,2 0 0 0,1 0-1 16,0-2 0-16,3-1 0 0,-3 3-11 0,3-3 8 15,0 1-8-15,0 2 8 0,0 0-8 0,0-3 0 16,0 0 0-16,-3 3 0 0,2-2 0 0,1 2 0 16,0 0 0-16,0 0 0 0,-3 0 0 0,-3 0 0 15,6 0 0-15,-3 0 0 0,0 0 0 0,3 0 8 16,-6 0-8-16,3-3 8 0,-3 3-8 0,2 0 0 16,1-3 0-16,0 3-11 0,0-5 11 0,-3 2 0 0,3 1 0 15,-3-4 0-15,3 1 0 0,-3 0 0 16,-3 0 8-16,-3 5-8 0,3-8 23 0,0 0 0 15,-3 2 0-15,-3-2 0 0,3 1 5 0,-6-1 0 0,0 0 1 0,0 0 0 16,-3 0-15-16,0 0-3 0,-3 0-1 16,0 0 0-16,-2 0-10 0,2 0 12 0,-3 0-12 0,3 3 12 15,0 0-12-15,3-1 0 0,0-2 0 0,0 3 0 16,3 0-8-16,0-1 8 0,-3 1 0 0,3-3 0 16,-3 3 0-16,9 2 0 0,0 3-9 0,3-5 9 15,0 0 0-15,3-1 0 0,-3 1 0 0,3 0 0 16,0 0 0-16,3-1-13 0,0 1 4 0,3 0 1 15,-3 2 8-15,0 0 0 0,0 1 0 0,0-1 0 16,0 0 0-16,-3 1-8 0,-6 2 8 0,0 0-8 16,0 0 8-16,0 0 0 0,0 0 0 0,0 0 0 15,0 0 0-15,0 0 0 0,0 0 0 0,0 0 0 16,0 0 0-16,0 0-8 0,-6 5 8 0,3 0-8 16,-6 1 0-16,0 2 0 0,-3-3 0 0,3 6 0 0,0-4 8 15,-3 4 0-15,-3 0-9 0,0 2 9 16,3 0 0-16,1 3-11 0,-7-5 11 0,6 4-8 0,0-1 8 15,3-1-8-15,0 0 8 0,3 0-8 0,0-2 8 0,3-1 0 16,0 1 0-16,3 0 0 0,0-3 0 0,3 0 0 16,3-1 0-16,-6-7-8 0,9 3 8 0,3 0 8 15,0-3-8-15,6 0 11 0,0-3-11 0,-1-2 0 16,4-3 0-16,0 3 8 0,-3-3-8 0,0-3 0 16,0 0 0-16,-3-2 8 0,-1 3-8 0,-5-1 10 15,3-2-10-15,-6 2 10 0,0 1-10 0,0 2 0 16,-3 2 9-16,-3 1-9 0,0-3 0 0,-3 6 0 15,0-4 0-15,-3 4 8 0,0-1-8 0,0 0 0 0,-3 3 0 16,0 0 0-16,0 3 10 0,1 2 1 0,-7-2 0 0,3 0 0 16,0 2-11-16,0-2 0 0,0 2 0 0,0 3 0 15,3-3-13-15,0 3-5 0,3-3-1 16,0 1 0-16,0-4 19 0,6-2 0 0,0 0 0 0,0 0 0 16,0 0 0-16,0 0 0 0,0 0 0 0,0 0 0 15,0 0-8-15,0 0 8 0,0 0 0 0,0 0 0 16,9-2 0-16,0-1 0 0,-3 0 12 0,-6 3-3 15,9-2 3-15,-3-1 0 0,-6 3 0 0,0 0-673 16,0 0-135-16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extLst>
      <p:ext uri="{BB962C8B-B14F-4D97-AF65-F5344CB8AC3E}">
        <p14:creationId xmlns:p14="http://schemas.microsoft.com/office/powerpoint/2010/main" val="91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87747"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37394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89795"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331887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91843"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77029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93891"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239902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95939"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41149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97987"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035731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00035"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311446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02083"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2475846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Today we’ll focus on generative models, a class of models for unsupervised learning that given training data, tries to generate new samples from the same distribution</a:t>
            </a:r>
          </a:p>
          <a:p>
            <a:pPr lvl="0" rtl="0">
              <a:spcBef>
                <a:spcPts val="0"/>
              </a:spcBef>
              <a:buNone/>
            </a:pPr>
            <a:endParaRPr/>
          </a:p>
        </p:txBody>
      </p:sp>
    </p:spTree>
    <p:extLst>
      <p:ext uri="{BB962C8B-B14F-4D97-AF65-F5344CB8AC3E}">
        <p14:creationId xmlns:p14="http://schemas.microsoft.com/office/powerpoint/2010/main" val="2671255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If we look at types of generative models, can be organized into this taxonomy, where 2 major branches are, as mentioned earlier, explicit density models that explicitly define and solve for the underlying density function, and implicit density models that represent the underlying distribution implicitly through its samples</a:t>
            </a:r>
          </a:p>
        </p:txBody>
      </p:sp>
    </p:spTree>
    <p:extLst>
      <p:ext uri="{BB962C8B-B14F-4D97-AF65-F5344CB8AC3E}">
        <p14:creationId xmlns:p14="http://schemas.microsoft.com/office/powerpoint/2010/main" val="56519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Unsupervised learning problem</a:t>
            </a:r>
          </a:p>
          <a:p>
            <a:pPr lvl="0">
              <a:spcBef>
                <a:spcPts val="0"/>
              </a:spcBef>
              <a:buNone/>
            </a:pPr>
            <a:r>
              <a:rPr lang="en"/>
              <a:t>Generative models, type of unsupervised learning</a:t>
            </a:r>
          </a:p>
          <a:p>
            <a:pPr lvl="0">
              <a:spcBef>
                <a:spcPts val="0"/>
              </a:spcBef>
              <a:buNone/>
            </a:pPr>
            <a:r>
              <a:rPr lang="en"/>
              <a:t>3 types of generative models</a:t>
            </a:r>
          </a:p>
          <a:p>
            <a:pPr lvl="0">
              <a:spcBef>
                <a:spcPts val="0"/>
              </a:spcBef>
              <a:buNone/>
            </a:pPr>
            <a:r>
              <a:rPr lang="en"/>
              <a:t>PixelRNN and PixelCNN, type of fully visible belief networks</a:t>
            </a:r>
          </a:p>
        </p:txBody>
      </p:sp>
    </p:spTree>
    <p:extLst>
      <p:ext uri="{BB962C8B-B14F-4D97-AF65-F5344CB8AC3E}">
        <p14:creationId xmlns:p14="http://schemas.microsoft.com/office/powerpoint/2010/main" val="103915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Refer to goodfellow tutorial which has a good overview of this</a:t>
            </a:r>
          </a:p>
          <a:p>
            <a:pPr lvl="0">
              <a:spcBef>
                <a:spcPts val="0"/>
              </a:spcBef>
              <a:buNone/>
            </a:pPr>
            <a:r>
              <a:rPr lang="en"/>
              <a:t>Today discuss 3 most popular types of generative models</a:t>
            </a:r>
          </a:p>
        </p:txBody>
      </p:sp>
    </p:spTree>
    <p:extLst>
      <p:ext uri="{BB962C8B-B14F-4D97-AF65-F5344CB8AC3E}">
        <p14:creationId xmlns:p14="http://schemas.microsoft.com/office/powerpoint/2010/main" val="917157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9878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Pielrnn and cnn type of fully visible belief network</a:t>
            </a:r>
          </a:p>
        </p:txBody>
      </p:sp>
    </p:spTree>
    <p:extLst>
      <p:ext uri="{BB962C8B-B14F-4D97-AF65-F5344CB8AC3E}">
        <p14:creationId xmlns:p14="http://schemas.microsoft.com/office/powerpoint/2010/main" val="2073253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69061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Improves in efficiency over pixelrnn</a:t>
            </a:r>
          </a:p>
        </p:txBody>
      </p:sp>
    </p:spTree>
    <p:extLst>
      <p:ext uri="{BB962C8B-B14F-4D97-AF65-F5344CB8AC3E}">
        <p14:creationId xmlns:p14="http://schemas.microsoft.com/office/powerpoint/2010/main" val="2561962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9501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6193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47410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8" name="Shape 5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sz="1000">
              <a:solidFill>
                <a:schemeClr val="dk1"/>
              </a:solidFill>
              <a:highlight>
                <a:srgbClr val="FFFFFF"/>
              </a:highlight>
            </a:endParaRPr>
          </a:p>
          <a:p>
            <a:pPr lvl="0">
              <a:spcBef>
                <a:spcPts val="0"/>
              </a:spcBef>
              <a:buNone/>
            </a:pPr>
            <a:endParaRPr sz="1000">
              <a:solidFill>
                <a:schemeClr val="dk1"/>
              </a:solidFill>
              <a:highlight>
                <a:srgbClr val="FFFFFF"/>
              </a:highlight>
            </a:endParaRPr>
          </a:p>
          <a:p>
            <a:pPr lvl="0" rtl="0">
              <a:spcBef>
                <a:spcPts val="0"/>
              </a:spcBef>
              <a:buNone/>
            </a:pPr>
            <a:endParaRPr sz="1000">
              <a:solidFill>
                <a:schemeClr val="dk1"/>
              </a:solidFill>
              <a:highlight>
                <a:srgbClr val="FFFFFF"/>
              </a:highlight>
            </a:endParaRPr>
          </a:p>
          <a:p>
            <a:pPr lvl="0" rtl="0">
              <a:spcBef>
                <a:spcPts val="0"/>
              </a:spcBef>
              <a:buNone/>
            </a:pPr>
            <a:r>
              <a:rPr lang="en" sz="1000">
                <a:solidFill>
                  <a:schemeClr val="dk1"/>
                </a:solidFill>
                <a:highlight>
                  <a:srgbClr val="FFFFFF"/>
                </a:highlight>
              </a:rPr>
              <a:t>Generative model with latent variables to maximize training data</a:t>
            </a:r>
          </a:p>
          <a:p>
            <a:pPr lvl="0" rtl="0">
              <a:spcBef>
                <a:spcPts val="0"/>
              </a:spcBef>
              <a:buNone/>
            </a:pPr>
            <a:endParaRPr sz="1000">
              <a:solidFill>
                <a:schemeClr val="dk1"/>
              </a:solidFill>
              <a:highlight>
                <a:srgbClr val="FFFFFF"/>
              </a:highlight>
            </a:endParaRPr>
          </a:p>
          <a:p>
            <a:pPr lvl="0" rtl="0">
              <a:spcBef>
                <a:spcPts val="0"/>
              </a:spcBef>
              <a:buNone/>
            </a:pPr>
            <a:endParaRPr sz="1000">
              <a:solidFill>
                <a:schemeClr val="dk1"/>
              </a:solidFill>
              <a:highlight>
                <a:srgbClr val="FFFFFF"/>
              </a:highlight>
            </a:endParaRPr>
          </a:p>
          <a:p>
            <a:pPr lvl="0" rtl="0">
              <a:spcBef>
                <a:spcPts val="0"/>
              </a:spcBef>
              <a:buNone/>
            </a:pPr>
            <a:r>
              <a:rPr lang="en" sz="1000">
                <a:solidFill>
                  <a:schemeClr val="dk1"/>
                </a:solidFill>
                <a:highlight>
                  <a:srgbClr val="FFFFFF"/>
                </a:highlight>
              </a:rPr>
              <a:t>What is unsupervised learning?  Learning feature representations with unsupervised objectives, vs. learning generative models for data, etc…</a:t>
            </a:r>
          </a:p>
          <a:p>
            <a:pPr lvl="0">
              <a:spcBef>
                <a:spcPts val="0"/>
              </a:spcBef>
              <a:buNone/>
            </a:pPr>
            <a:r>
              <a:rPr lang="en" sz="1000">
                <a:solidFill>
                  <a:schemeClr val="dk1"/>
                </a:solidFill>
                <a:highlight>
                  <a:srgbClr val="FFFFFF"/>
                </a:highlight>
              </a:rPr>
              <a:t>Explicit density estimation (PixelCNN) vs. Autoencoder vs. VAE vs. GANs.  Compare and contrast.  In particular, VAE vs. GAN. What are advantages of VAE?  Are Autoencoders still used? In what context? Or why not?</a:t>
            </a:r>
          </a:p>
          <a:p>
            <a:pPr lvl="0" rtl="0">
              <a:spcBef>
                <a:spcPts val="0"/>
              </a:spcBef>
              <a:buNone/>
            </a:pPr>
            <a:r>
              <a:rPr lang="en" sz="1000">
                <a:solidFill>
                  <a:schemeClr val="dk1"/>
                </a:solidFill>
                <a:highlight>
                  <a:srgbClr val="FFFFFF"/>
                </a:highlight>
              </a:rPr>
              <a:t>What is current research, pros / cons of each?</a:t>
            </a:r>
          </a:p>
          <a:p>
            <a:pPr lvl="0" rtl="0">
              <a:spcBef>
                <a:spcPts val="0"/>
              </a:spcBef>
              <a:buNone/>
            </a:pPr>
            <a:endParaRPr sz="1000">
              <a:solidFill>
                <a:schemeClr val="dk1"/>
              </a:solidFill>
              <a:highlight>
                <a:srgbClr val="FFFFFF"/>
              </a:highlight>
            </a:endParaRPr>
          </a:p>
          <a:p>
            <a:pPr lvl="0" rtl="0">
              <a:spcBef>
                <a:spcPts val="0"/>
              </a:spcBef>
              <a:buNone/>
            </a:pPr>
            <a:endParaRPr/>
          </a:p>
        </p:txBody>
      </p:sp>
    </p:spTree>
    <p:extLst>
      <p:ext uri="{BB962C8B-B14F-4D97-AF65-F5344CB8AC3E}">
        <p14:creationId xmlns:p14="http://schemas.microsoft.com/office/powerpoint/2010/main" val="1445978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4" name="Shape 5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948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 far talked about SL</a:t>
            </a:r>
            <a:endParaRPr dirty="0"/>
          </a:p>
          <a:p>
            <a:pPr marL="0" lvl="0" indent="0">
              <a:spcBef>
                <a:spcPts val="0"/>
              </a:spcBef>
              <a:spcAft>
                <a:spcPts val="0"/>
              </a:spcAft>
              <a:buNone/>
            </a:pPr>
            <a:r>
              <a:rPr lang="en" dirty="0"/>
              <a:t>Type of problem where have Data X, Labels Y, goals is to learn a function mapping from x to y</a:t>
            </a:r>
            <a:endParaRPr dirty="0"/>
          </a:p>
        </p:txBody>
      </p:sp>
    </p:spTree>
    <p:extLst>
      <p:ext uri="{BB962C8B-B14F-4D97-AF65-F5344CB8AC3E}">
        <p14:creationId xmlns:p14="http://schemas.microsoft.com/office/powerpoint/2010/main" val="638415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2" name="Shape 6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419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7679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04067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0474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1" name="Shape 6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9658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4" name="Shape 7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2880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1" name="Shape 7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75192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3" name="Shape 7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43478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6" name="Shape 8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66890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7" name="Shape 8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3530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Unsupervised learning is a type of learning where we have unlabeled training data, and we want to learn some underlying hidden structure of the data</a:t>
            </a:r>
          </a:p>
        </p:txBody>
      </p:sp>
    </p:spTree>
    <p:extLst>
      <p:ext uri="{BB962C8B-B14F-4D97-AF65-F5344CB8AC3E}">
        <p14:creationId xmlns:p14="http://schemas.microsoft.com/office/powerpoint/2010/main" val="1478972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1" name="Shape 8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905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1" name="Shape 8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59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Clustering - find groups within the data that are similar through some metric</a:t>
            </a:r>
          </a:p>
        </p:txBody>
      </p:sp>
    </p:spTree>
    <p:extLst>
      <p:ext uri="{BB962C8B-B14F-4D97-AF65-F5344CB8AC3E}">
        <p14:creationId xmlns:p14="http://schemas.microsoft.com/office/powerpoint/2010/main" val="31816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Find axes along which the data has most variation, this is part of the underlying structure of the data</a:t>
            </a:r>
          </a:p>
          <a:p>
            <a:pPr lvl="0">
              <a:spcBef>
                <a:spcPts val="0"/>
              </a:spcBef>
              <a:buNone/>
            </a:pPr>
            <a:r>
              <a:rPr lang="en"/>
              <a:t>Use this to reduce the dimensionality of the data such that the data has significant variation among each remaining dimension</a:t>
            </a:r>
          </a:p>
          <a:p>
            <a:pPr lvl="0" rtl="0">
              <a:spcBef>
                <a:spcPts val="0"/>
              </a:spcBef>
              <a:buNone/>
            </a:pPr>
            <a:r>
              <a:rPr lang="en"/>
              <a:t>Here is an example, take 3d data, finding 2 axes of variatiation and reducing dimensionality to 2d</a:t>
            </a:r>
          </a:p>
        </p:txBody>
      </p:sp>
    </p:spTree>
    <p:extLst>
      <p:ext uri="{BB962C8B-B14F-4D97-AF65-F5344CB8AC3E}">
        <p14:creationId xmlns:p14="http://schemas.microsoft.com/office/powerpoint/2010/main" val="59078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Finally, another example is density estimation, which is estimating the underlying distribution of your data.</a:t>
            </a:r>
          </a:p>
          <a:p>
            <a:pPr lvl="0">
              <a:spcBef>
                <a:spcPts val="0"/>
              </a:spcBef>
              <a:buNone/>
            </a:pPr>
            <a:r>
              <a:rPr lang="en"/>
              <a:t>For example, in top example, have points in 1-d, and we can try to fit a gaussian to the density</a:t>
            </a:r>
          </a:p>
          <a:p>
            <a:pPr lvl="0" rtl="0">
              <a:spcBef>
                <a:spcPts val="0"/>
              </a:spcBef>
              <a:buNone/>
            </a:pPr>
            <a:r>
              <a:rPr lang="en"/>
              <a:t>In the bottom example, have 2d data.  Again trying to estimate the density, and we model the density to be higher where more points are concentrated</a:t>
            </a:r>
          </a:p>
        </p:txBody>
      </p:sp>
    </p:spTree>
    <p:extLst>
      <p:ext uri="{BB962C8B-B14F-4D97-AF65-F5344CB8AC3E}">
        <p14:creationId xmlns:p14="http://schemas.microsoft.com/office/powerpoint/2010/main" val="408372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83651"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411312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85699"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85531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spcBef>
                <a:spcPts val="0"/>
              </a:spcBef>
              <a:buSzPct val="100000"/>
              <a:defRPr sz="30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457200" y="1600200"/>
            <a:ext cx="8229600" cy="4967600"/>
          </a:xfrm>
          <a:prstGeom prst="rect">
            <a:avLst/>
          </a:prstGeom>
          <a:noFill/>
          <a:ln>
            <a:noFill/>
          </a:ln>
        </p:spPr>
        <p:txBody>
          <a:bodyPr lIns="91425" tIns="91425" rIns="91425" bIns="91425" anchor="ctr" anchorCtr="0"/>
          <a:lstStyle>
            <a:lvl1pPr lvl="0" rtl="0">
              <a:spcBef>
                <a:spcPts val="0"/>
              </a:spcBef>
              <a:buSzPct val="100000"/>
              <a:buChar char="●"/>
              <a:defRPr sz="1800"/>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21" name="Shape 21"/>
          <p:cNvSpPr txBox="1">
            <a:spLocks noGrp="1"/>
          </p:cNvSpPr>
          <p:nvPr>
            <p:ph type="sldNum" idx="12"/>
          </p:nvPr>
        </p:nvSpPr>
        <p:spPr>
          <a:xfrm>
            <a:off x="66556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6726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16" name="Shape 16"/>
          <p:cNvSpPr txBox="1">
            <a:spLocks noGrp="1"/>
          </p:cNvSpPr>
          <p:nvPr>
            <p:ph type="sldNum" idx="12"/>
          </p:nvPr>
        </p:nvSpPr>
        <p:spPr>
          <a:xfrm>
            <a:off x="65032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8863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20" r:id="rId12"/>
    <p:sldLayoutId id="2147483728" r:id="rId13"/>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customXml" Target="../ink/ink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customXml" Target="../ink/ink5.xml"/></Relationships>
</file>

<file path=ppt/slides/_rels/slide2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customXml" Target="../ink/ink7.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customXml" Target="../ink/ink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lukapopijac.github.io/gaussian-mixture-model/" TargetMode="External"/><Relationship Id="rId2" Type="http://schemas.openxmlformats.org/officeDocument/2006/relationships/hyperlink" Target="http://stanford.edu/class/ee103/visualizations/kmeans/kmean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ustomXml" Target="../ink/ink1.xml"/><Relationship Id="rId5" Type="http://schemas.openxmlformats.org/officeDocument/2006/relationships/hyperlink" Target="https://creativecommons.org/publicdomain/zero/1.0/deed.en" TargetMode="External"/><Relationship Id="rId4" Type="http://schemas.openxmlformats.org/officeDocument/2006/relationships/hyperlink" Target="https://pixabay.com/en/kitten-cute-feline-kitty-domestic-1246693/"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hyperlink" Target="https://cs.stanford.edu/people/karpathy/convnetjs/demo/autoencoder.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creativecommons.org/publicdomain/zero/1.0/deed.en" TargetMode="External"/><Relationship Id="rId4" Type="http://schemas.openxmlformats.org/officeDocument/2006/relationships/hyperlink" Target="https://commons.wikimedia.org/wiki/File:ClusterAnalysis_Mouse.sv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hdthesis-bioinformatics-maxplanckinstitute-molecularplantphys.matthias-scholz.de/fig_pca_illu3d.p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creativecommons.org/publicdomain/zero/1.0/deed.e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commons.wikimedia.org/wiki/File:Bivariate_example.png"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publicdomain/zero/1.0/deed.en" TargetMode="External"/><Relationship Id="rId10" Type="http://schemas.openxmlformats.org/officeDocument/2006/relationships/image" Target="../media/image19.png"/><Relationship Id="rId4" Type="http://schemas.openxmlformats.org/officeDocument/2006/relationships/hyperlink" Target="https://www.flickr.com/photos/omegatron/8533520357" TargetMode="External"/><Relationship Id="rId9"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dirty="0"/>
              <a:t>Georgia Tech</a:t>
            </a:r>
          </a:p>
        </p:txBody>
      </p:sp>
      <p:sp>
        <p:nvSpPr>
          <p:cNvPr id="3" name="TextBox 2"/>
          <p:cNvSpPr txBox="1"/>
          <p:nvPr/>
        </p:nvSpPr>
        <p:spPr>
          <a:xfrm>
            <a:off x="1828800" y="2307610"/>
            <a:ext cx="6934200" cy="1569660"/>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Variational Auto-Encoders (VAEs)</a:t>
            </a:r>
          </a:p>
          <a:p>
            <a:pPr marL="742950" lvl="1" indent="-285750" algn="l">
              <a:spcBef>
                <a:spcPct val="20000"/>
              </a:spcBef>
              <a:buFontTx/>
              <a:buChar char="–"/>
            </a:pPr>
            <a:r>
              <a:rPr lang="en-US" sz="2000" kern="0" dirty="0">
                <a:solidFill>
                  <a:prstClr val="black"/>
                </a:solidFill>
                <a:latin typeface="Arial"/>
                <a:ea typeface="Osaka"/>
                <a:cs typeface="Osaka"/>
              </a:rPr>
              <a:t>Key Ideas</a:t>
            </a:r>
          </a:p>
          <a:p>
            <a:pPr marL="1200150" lvl="2" indent="-285750" algn="l">
              <a:spcBef>
                <a:spcPct val="20000"/>
              </a:spcBef>
              <a:buFontTx/>
              <a:buChar char="–"/>
            </a:pPr>
            <a:r>
              <a:rPr lang="en-US" sz="2000" kern="0" dirty="0">
                <a:solidFill>
                  <a:prstClr val="black"/>
                </a:solidFill>
                <a:latin typeface="Arial"/>
                <a:ea typeface="Osaka"/>
                <a:cs typeface="Osaka"/>
              </a:rPr>
              <a:t>AEs, </a:t>
            </a:r>
            <a:r>
              <a:rPr lang="en-US" sz="2000" kern="0">
                <a:solidFill>
                  <a:prstClr val="black"/>
                </a:solidFill>
                <a:latin typeface="Arial"/>
                <a:ea typeface="Osaka"/>
                <a:cs typeface="Osaka"/>
              </a:rPr>
              <a:t>Variational Inference</a:t>
            </a:r>
            <a:endParaRPr lang="en-US" sz="2000" kern="0" dirty="0">
              <a:solidFill>
                <a:prstClr val="black"/>
              </a:solidFill>
              <a:latin typeface="Arial"/>
              <a:ea typeface="Osaka"/>
              <a:cs typeface="Osaka"/>
            </a:endParaRPr>
          </a:p>
        </p:txBody>
      </p:sp>
    </p:spTree>
    <p:extLst>
      <p:ext uri="{BB962C8B-B14F-4D97-AF65-F5344CB8AC3E}">
        <p14:creationId xmlns:p14="http://schemas.microsoft.com/office/powerpoint/2010/main" val="264432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10</a:t>
            </a:fld>
            <a:endParaRPr lang="en-US"/>
          </a:p>
        </p:txBody>
      </p:sp>
      <p:sp>
        <p:nvSpPr>
          <p:cNvPr id="6" name="Rounded Rectangle 5"/>
          <p:cNvSpPr/>
          <p:nvPr/>
        </p:nvSpPr>
        <p:spPr bwMode="auto">
          <a:xfrm>
            <a:off x="3479045" y="12954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TextBox 6"/>
          <p:cNvSpPr txBox="1"/>
          <p:nvPr/>
        </p:nvSpPr>
        <p:spPr>
          <a:xfrm>
            <a:off x="3479045" y="1447800"/>
            <a:ext cx="1981200" cy="369332"/>
          </a:xfrm>
          <a:prstGeom prst="rect">
            <a:avLst/>
          </a:prstGeom>
          <a:noFill/>
        </p:spPr>
        <p:txBody>
          <a:bodyPr wrap="square" rtlCol="0">
            <a:spAutoFit/>
          </a:bodyPr>
          <a:lstStyle/>
          <a:p>
            <a:r>
              <a:rPr lang="en-US" sz="1800" dirty="0"/>
              <a:t>Classification</a:t>
            </a:r>
          </a:p>
        </p:txBody>
      </p:sp>
      <p:sp>
        <p:nvSpPr>
          <p:cNvPr id="10" name="Right Arrow 9"/>
          <p:cNvSpPr/>
          <p:nvPr/>
        </p:nvSpPr>
        <p:spPr bwMode="auto">
          <a:xfrm>
            <a:off x="2412245" y="1524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ight Arrow 10"/>
          <p:cNvSpPr/>
          <p:nvPr/>
        </p:nvSpPr>
        <p:spPr bwMode="auto">
          <a:xfrm>
            <a:off x="5536445" y="1524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TextBox 12"/>
          <p:cNvSpPr txBox="1"/>
          <p:nvPr/>
        </p:nvSpPr>
        <p:spPr>
          <a:xfrm>
            <a:off x="1864289" y="1447800"/>
            <a:ext cx="300082" cy="369332"/>
          </a:xfrm>
          <a:prstGeom prst="rect">
            <a:avLst/>
          </a:prstGeom>
          <a:noFill/>
        </p:spPr>
        <p:txBody>
          <a:bodyPr wrap="none" rtlCol="0">
            <a:spAutoFit/>
          </a:bodyPr>
          <a:lstStyle/>
          <a:p>
            <a:r>
              <a:rPr lang="en-US" sz="1800" dirty="0"/>
              <a:t>x</a:t>
            </a:r>
          </a:p>
        </p:txBody>
      </p:sp>
      <p:sp>
        <p:nvSpPr>
          <p:cNvPr id="14" name="TextBox 13"/>
          <p:cNvSpPr txBox="1"/>
          <p:nvPr/>
        </p:nvSpPr>
        <p:spPr>
          <a:xfrm>
            <a:off x="6755645" y="1447800"/>
            <a:ext cx="312906" cy="369332"/>
          </a:xfrm>
          <a:prstGeom prst="rect">
            <a:avLst/>
          </a:prstGeom>
          <a:noFill/>
        </p:spPr>
        <p:txBody>
          <a:bodyPr wrap="none" rtlCol="0">
            <a:spAutoFit/>
          </a:bodyPr>
          <a:lstStyle/>
          <a:p>
            <a:r>
              <a:rPr lang="en-US" sz="1800" dirty="0"/>
              <a:t>y</a:t>
            </a:r>
          </a:p>
        </p:txBody>
      </p:sp>
      <p:sp>
        <p:nvSpPr>
          <p:cNvPr id="15" name="Rounded Rectangle 14"/>
          <p:cNvSpPr/>
          <p:nvPr/>
        </p:nvSpPr>
        <p:spPr bwMode="auto">
          <a:xfrm>
            <a:off x="3479045" y="2286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TextBox 15"/>
          <p:cNvSpPr txBox="1"/>
          <p:nvPr/>
        </p:nvSpPr>
        <p:spPr>
          <a:xfrm>
            <a:off x="3479045" y="2438400"/>
            <a:ext cx="1981200" cy="369332"/>
          </a:xfrm>
          <a:prstGeom prst="rect">
            <a:avLst/>
          </a:prstGeom>
          <a:noFill/>
        </p:spPr>
        <p:txBody>
          <a:bodyPr wrap="square" rtlCol="0">
            <a:spAutoFit/>
          </a:bodyPr>
          <a:lstStyle/>
          <a:p>
            <a:r>
              <a:rPr lang="en-US" sz="1800" dirty="0"/>
              <a:t>Regression</a:t>
            </a:r>
          </a:p>
        </p:txBody>
      </p:sp>
      <p:sp>
        <p:nvSpPr>
          <p:cNvPr id="17" name="Right Arrow 16"/>
          <p:cNvSpPr/>
          <p:nvPr/>
        </p:nvSpPr>
        <p:spPr bwMode="auto">
          <a:xfrm>
            <a:off x="2412245" y="2514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Right Arrow 17"/>
          <p:cNvSpPr/>
          <p:nvPr/>
        </p:nvSpPr>
        <p:spPr bwMode="auto">
          <a:xfrm>
            <a:off x="5536445" y="2514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TextBox 18"/>
          <p:cNvSpPr txBox="1"/>
          <p:nvPr/>
        </p:nvSpPr>
        <p:spPr>
          <a:xfrm>
            <a:off x="1864289" y="2438400"/>
            <a:ext cx="300082" cy="369332"/>
          </a:xfrm>
          <a:prstGeom prst="rect">
            <a:avLst/>
          </a:prstGeom>
          <a:noFill/>
        </p:spPr>
        <p:txBody>
          <a:bodyPr wrap="none" rtlCol="0">
            <a:spAutoFit/>
          </a:bodyPr>
          <a:lstStyle/>
          <a:p>
            <a:r>
              <a:rPr lang="en-US" sz="1800" dirty="0"/>
              <a:t>x</a:t>
            </a:r>
          </a:p>
        </p:txBody>
      </p:sp>
      <p:sp>
        <p:nvSpPr>
          <p:cNvPr id="20" name="TextBox 19"/>
          <p:cNvSpPr txBox="1"/>
          <p:nvPr/>
        </p:nvSpPr>
        <p:spPr>
          <a:xfrm>
            <a:off x="6755645" y="2438400"/>
            <a:ext cx="312906" cy="369332"/>
          </a:xfrm>
          <a:prstGeom prst="rect">
            <a:avLst/>
          </a:prstGeom>
          <a:noFill/>
        </p:spPr>
        <p:txBody>
          <a:bodyPr wrap="none" rtlCol="0">
            <a:spAutoFit/>
          </a:bodyPr>
          <a:lstStyle/>
          <a:p>
            <a:r>
              <a:rPr lang="en-US" sz="1800" dirty="0"/>
              <a:t>y</a:t>
            </a:r>
          </a:p>
        </p:txBody>
      </p:sp>
      <p:sp>
        <p:nvSpPr>
          <p:cNvPr id="21" name="TextBox 20"/>
          <p:cNvSpPr txBox="1"/>
          <p:nvPr/>
        </p:nvSpPr>
        <p:spPr>
          <a:xfrm>
            <a:off x="7517645" y="1497507"/>
            <a:ext cx="843112" cy="307777"/>
          </a:xfrm>
          <a:prstGeom prst="rect">
            <a:avLst/>
          </a:prstGeom>
          <a:noFill/>
        </p:spPr>
        <p:txBody>
          <a:bodyPr wrap="none" rtlCol="0">
            <a:spAutoFit/>
          </a:bodyPr>
          <a:lstStyle/>
          <a:p>
            <a:r>
              <a:rPr lang="en-US" sz="1400" dirty="0"/>
              <a:t>Discrete</a:t>
            </a:r>
          </a:p>
        </p:txBody>
      </p:sp>
      <p:sp>
        <p:nvSpPr>
          <p:cNvPr id="22" name="TextBox 21"/>
          <p:cNvSpPr txBox="1"/>
          <p:nvPr/>
        </p:nvSpPr>
        <p:spPr>
          <a:xfrm>
            <a:off x="7441445" y="2488107"/>
            <a:ext cx="1092955" cy="307777"/>
          </a:xfrm>
          <a:prstGeom prst="rect">
            <a:avLst/>
          </a:prstGeom>
          <a:noFill/>
        </p:spPr>
        <p:txBody>
          <a:bodyPr wrap="none" rtlCol="0">
            <a:spAutoFit/>
          </a:bodyPr>
          <a:lstStyle/>
          <a:p>
            <a:r>
              <a:rPr lang="en-US" sz="1400" dirty="0"/>
              <a:t>Continuous</a:t>
            </a:r>
          </a:p>
        </p:txBody>
      </p:sp>
      <p:sp>
        <p:nvSpPr>
          <p:cNvPr id="23" name="Rounded Rectangle 22"/>
          <p:cNvSpPr/>
          <p:nvPr/>
        </p:nvSpPr>
        <p:spPr bwMode="auto">
          <a:xfrm>
            <a:off x="3479045" y="40386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TextBox 23"/>
          <p:cNvSpPr txBox="1"/>
          <p:nvPr/>
        </p:nvSpPr>
        <p:spPr>
          <a:xfrm>
            <a:off x="3479045" y="4191000"/>
            <a:ext cx="1981200" cy="369332"/>
          </a:xfrm>
          <a:prstGeom prst="rect">
            <a:avLst/>
          </a:prstGeom>
          <a:noFill/>
        </p:spPr>
        <p:txBody>
          <a:bodyPr wrap="square" rtlCol="0">
            <a:spAutoFit/>
          </a:bodyPr>
          <a:lstStyle/>
          <a:p>
            <a:r>
              <a:rPr lang="en-US" sz="1800" dirty="0"/>
              <a:t>Clustering</a:t>
            </a:r>
          </a:p>
        </p:txBody>
      </p:sp>
      <p:sp>
        <p:nvSpPr>
          <p:cNvPr id="25" name="Right Arrow 24"/>
          <p:cNvSpPr/>
          <p:nvPr/>
        </p:nvSpPr>
        <p:spPr bwMode="auto">
          <a:xfrm>
            <a:off x="2412245" y="4267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Right Arrow 25"/>
          <p:cNvSpPr/>
          <p:nvPr/>
        </p:nvSpPr>
        <p:spPr bwMode="auto">
          <a:xfrm>
            <a:off x="5536445" y="4267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TextBox 26"/>
          <p:cNvSpPr txBox="1"/>
          <p:nvPr/>
        </p:nvSpPr>
        <p:spPr>
          <a:xfrm>
            <a:off x="1864289" y="4191000"/>
            <a:ext cx="300082" cy="369332"/>
          </a:xfrm>
          <a:prstGeom prst="rect">
            <a:avLst/>
          </a:prstGeom>
          <a:noFill/>
        </p:spPr>
        <p:txBody>
          <a:bodyPr wrap="none" rtlCol="0">
            <a:spAutoFit/>
          </a:bodyPr>
          <a:lstStyle/>
          <a:p>
            <a:r>
              <a:rPr lang="en-US" sz="1800" dirty="0"/>
              <a:t>x</a:t>
            </a:r>
          </a:p>
        </p:txBody>
      </p:sp>
      <p:sp>
        <p:nvSpPr>
          <p:cNvPr id="28" name="TextBox 27"/>
          <p:cNvSpPr txBox="1"/>
          <p:nvPr/>
        </p:nvSpPr>
        <p:spPr>
          <a:xfrm>
            <a:off x="6762057" y="4191000"/>
            <a:ext cx="300082" cy="369332"/>
          </a:xfrm>
          <a:prstGeom prst="rect">
            <a:avLst/>
          </a:prstGeom>
          <a:noFill/>
        </p:spPr>
        <p:txBody>
          <a:bodyPr wrap="none" rtlCol="0">
            <a:spAutoFit/>
          </a:bodyPr>
          <a:lstStyle/>
          <a:p>
            <a:r>
              <a:rPr lang="en-US" sz="1800" dirty="0"/>
              <a:t>c</a:t>
            </a:r>
          </a:p>
        </p:txBody>
      </p:sp>
      <p:sp>
        <p:nvSpPr>
          <p:cNvPr id="29" name="TextBox 28"/>
          <p:cNvSpPr txBox="1"/>
          <p:nvPr/>
        </p:nvSpPr>
        <p:spPr>
          <a:xfrm>
            <a:off x="7556761" y="4240707"/>
            <a:ext cx="841897" cy="307777"/>
          </a:xfrm>
          <a:prstGeom prst="rect">
            <a:avLst/>
          </a:prstGeom>
          <a:noFill/>
        </p:spPr>
        <p:txBody>
          <a:bodyPr wrap="none" rtlCol="0">
            <a:spAutoFit/>
          </a:bodyPr>
          <a:lstStyle/>
          <a:p>
            <a:r>
              <a:rPr lang="en-US" sz="1400" dirty="0"/>
              <a:t>Discrete</a:t>
            </a:r>
          </a:p>
        </p:txBody>
      </p:sp>
      <p:sp>
        <p:nvSpPr>
          <p:cNvPr id="30" name="Rounded Rectangle 29"/>
          <p:cNvSpPr/>
          <p:nvPr/>
        </p:nvSpPr>
        <p:spPr bwMode="auto">
          <a:xfrm>
            <a:off x="3497646" y="4953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TextBox 30"/>
          <p:cNvSpPr txBox="1"/>
          <p:nvPr/>
        </p:nvSpPr>
        <p:spPr>
          <a:xfrm>
            <a:off x="3497646" y="4992469"/>
            <a:ext cx="1981200" cy="646331"/>
          </a:xfrm>
          <a:prstGeom prst="rect">
            <a:avLst/>
          </a:prstGeom>
          <a:noFill/>
        </p:spPr>
        <p:txBody>
          <a:bodyPr wrap="square" rtlCol="0">
            <a:spAutoFit/>
          </a:bodyPr>
          <a:lstStyle/>
          <a:p>
            <a:r>
              <a:rPr lang="en-US" sz="1800" dirty="0"/>
              <a:t>Dimensionality</a:t>
            </a:r>
            <a:br>
              <a:rPr lang="en-US" sz="1800" dirty="0"/>
            </a:br>
            <a:r>
              <a:rPr lang="en-US" sz="1800" dirty="0"/>
              <a:t>Reduction</a:t>
            </a:r>
          </a:p>
        </p:txBody>
      </p:sp>
      <p:sp>
        <p:nvSpPr>
          <p:cNvPr id="32" name="Right Arrow 31"/>
          <p:cNvSpPr/>
          <p:nvPr/>
        </p:nvSpPr>
        <p:spPr bwMode="auto">
          <a:xfrm>
            <a:off x="2430846" y="5181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Right Arrow 32"/>
          <p:cNvSpPr/>
          <p:nvPr/>
        </p:nvSpPr>
        <p:spPr bwMode="auto">
          <a:xfrm>
            <a:off x="5555046" y="5181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TextBox 33"/>
          <p:cNvSpPr txBox="1"/>
          <p:nvPr/>
        </p:nvSpPr>
        <p:spPr>
          <a:xfrm>
            <a:off x="1882890" y="5105400"/>
            <a:ext cx="300082" cy="369332"/>
          </a:xfrm>
          <a:prstGeom prst="rect">
            <a:avLst/>
          </a:prstGeom>
          <a:noFill/>
        </p:spPr>
        <p:txBody>
          <a:bodyPr wrap="none" rtlCol="0">
            <a:spAutoFit/>
          </a:bodyPr>
          <a:lstStyle/>
          <a:p>
            <a:r>
              <a:rPr lang="en-US" sz="1800" dirty="0"/>
              <a:t>x</a:t>
            </a:r>
          </a:p>
        </p:txBody>
      </p:sp>
      <p:sp>
        <p:nvSpPr>
          <p:cNvPr id="35" name="TextBox 34"/>
          <p:cNvSpPr txBox="1"/>
          <p:nvPr/>
        </p:nvSpPr>
        <p:spPr>
          <a:xfrm>
            <a:off x="6780658" y="5105400"/>
            <a:ext cx="300082" cy="369332"/>
          </a:xfrm>
          <a:prstGeom prst="rect">
            <a:avLst/>
          </a:prstGeom>
          <a:noFill/>
        </p:spPr>
        <p:txBody>
          <a:bodyPr wrap="none" rtlCol="0">
            <a:spAutoFit/>
          </a:bodyPr>
          <a:lstStyle/>
          <a:p>
            <a:r>
              <a:rPr lang="en-US" sz="1800" dirty="0"/>
              <a:t>z</a:t>
            </a:r>
          </a:p>
        </p:txBody>
      </p:sp>
      <p:sp>
        <p:nvSpPr>
          <p:cNvPr id="36" name="TextBox 35"/>
          <p:cNvSpPr txBox="1"/>
          <p:nvPr/>
        </p:nvSpPr>
        <p:spPr>
          <a:xfrm>
            <a:off x="7449834" y="5155107"/>
            <a:ext cx="1092955" cy="307777"/>
          </a:xfrm>
          <a:prstGeom prst="rect">
            <a:avLst/>
          </a:prstGeom>
          <a:noFill/>
        </p:spPr>
        <p:txBody>
          <a:bodyPr wrap="none" rtlCol="0">
            <a:spAutoFit/>
          </a:bodyPr>
          <a:lstStyle/>
          <a:p>
            <a:r>
              <a:rPr lang="en-US" sz="1400" dirty="0"/>
              <a:t>Continuous</a:t>
            </a:r>
          </a:p>
        </p:txBody>
      </p:sp>
      <p:sp>
        <p:nvSpPr>
          <p:cNvPr id="8" name="TextBox 7"/>
          <p:cNvSpPr txBox="1"/>
          <p:nvPr/>
        </p:nvSpPr>
        <p:spPr>
          <a:xfrm>
            <a:off x="0" y="838200"/>
            <a:ext cx="3007855" cy="461665"/>
          </a:xfrm>
          <a:prstGeom prst="rect">
            <a:avLst/>
          </a:prstGeom>
          <a:noFill/>
        </p:spPr>
        <p:txBody>
          <a:bodyPr wrap="none" rtlCol="0">
            <a:spAutoFit/>
          </a:bodyPr>
          <a:lstStyle/>
          <a:p>
            <a:r>
              <a:rPr lang="en-US" sz="2400" dirty="0"/>
              <a:t>Supervised Learning</a:t>
            </a:r>
          </a:p>
        </p:txBody>
      </p:sp>
      <p:sp>
        <p:nvSpPr>
          <p:cNvPr id="37" name="TextBox 36"/>
          <p:cNvSpPr txBox="1"/>
          <p:nvPr/>
        </p:nvSpPr>
        <p:spPr>
          <a:xfrm>
            <a:off x="0" y="3352800"/>
            <a:ext cx="3349895" cy="461665"/>
          </a:xfrm>
          <a:prstGeom prst="rect">
            <a:avLst/>
          </a:prstGeom>
          <a:noFill/>
        </p:spPr>
        <p:txBody>
          <a:bodyPr wrap="none" rtlCol="0">
            <a:spAutoFit/>
          </a:bodyPr>
          <a:lstStyle/>
          <a:p>
            <a:r>
              <a:rPr lang="en-US" sz="2400" dirty="0"/>
              <a:t>Unsupervised Learning</a:t>
            </a:r>
          </a:p>
        </p:txBody>
      </p:sp>
      <p:sp>
        <p:nvSpPr>
          <p:cNvPr id="38" name="Rounded Rectangle 37">
            <a:extLst>
              <a:ext uri="{FF2B5EF4-FFF2-40B4-BE49-F238E27FC236}">
                <a16:creationId xmlns:a16="http://schemas.microsoft.com/office/drawing/2014/main" id="{D36785C5-0E93-F34E-86F9-BD93B73DE76B}"/>
              </a:ext>
            </a:extLst>
          </p:cNvPr>
          <p:cNvSpPr/>
          <p:nvPr/>
        </p:nvSpPr>
        <p:spPr bwMode="auto">
          <a:xfrm>
            <a:off x="3479045" y="5862249"/>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 name="TextBox 38">
            <a:extLst>
              <a:ext uri="{FF2B5EF4-FFF2-40B4-BE49-F238E27FC236}">
                <a16:creationId xmlns:a16="http://schemas.microsoft.com/office/drawing/2014/main" id="{CD45F908-8C1D-4B4E-B73B-A46B1A2BF51B}"/>
              </a:ext>
            </a:extLst>
          </p:cNvPr>
          <p:cNvSpPr txBox="1"/>
          <p:nvPr/>
        </p:nvSpPr>
        <p:spPr>
          <a:xfrm>
            <a:off x="3479045" y="5901718"/>
            <a:ext cx="1981200" cy="646331"/>
          </a:xfrm>
          <a:prstGeom prst="rect">
            <a:avLst/>
          </a:prstGeom>
          <a:noFill/>
        </p:spPr>
        <p:txBody>
          <a:bodyPr wrap="square" rtlCol="0">
            <a:spAutoFit/>
          </a:bodyPr>
          <a:lstStyle/>
          <a:p>
            <a:r>
              <a:rPr lang="en-US" sz="1800" dirty="0"/>
              <a:t>Density </a:t>
            </a:r>
            <a:br>
              <a:rPr lang="en-US" sz="1800" dirty="0"/>
            </a:br>
            <a:r>
              <a:rPr lang="en-US" sz="1800" dirty="0"/>
              <a:t>Estimation</a:t>
            </a:r>
          </a:p>
        </p:txBody>
      </p:sp>
      <p:sp>
        <p:nvSpPr>
          <p:cNvPr id="40" name="Right Arrow 39">
            <a:extLst>
              <a:ext uri="{FF2B5EF4-FFF2-40B4-BE49-F238E27FC236}">
                <a16:creationId xmlns:a16="http://schemas.microsoft.com/office/drawing/2014/main" id="{776C0140-745F-A344-8137-590A63CDBC65}"/>
              </a:ext>
            </a:extLst>
          </p:cNvPr>
          <p:cNvSpPr/>
          <p:nvPr/>
        </p:nvSpPr>
        <p:spPr bwMode="auto">
          <a:xfrm>
            <a:off x="2412245" y="6090849"/>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1" name="Right Arrow 40">
            <a:extLst>
              <a:ext uri="{FF2B5EF4-FFF2-40B4-BE49-F238E27FC236}">
                <a16:creationId xmlns:a16="http://schemas.microsoft.com/office/drawing/2014/main" id="{DC2E2DE8-63E9-0F44-ABCC-75EAED7D1E18}"/>
              </a:ext>
            </a:extLst>
          </p:cNvPr>
          <p:cNvSpPr/>
          <p:nvPr/>
        </p:nvSpPr>
        <p:spPr bwMode="auto">
          <a:xfrm>
            <a:off x="5536445" y="6090849"/>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 name="TextBox 41">
            <a:extLst>
              <a:ext uri="{FF2B5EF4-FFF2-40B4-BE49-F238E27FC236}">
                <a16:creationId xmlns:a16="http://schemas.microsoft.com/office/drawing/2014/main" id="{F1783EFD-2B6C-C94A-9D62-A4FC324804CE}"/>
              </a:ext>
            </a:extLst>
          </p:cNvPr>
          <p:cNvSpPr txBox="1"/>
          <p:nvPr/>
        </p:nvSpPr>
        <p:spPr>
          <a:xfrm>
            <a:off x="1864289" y="6014649"/>
            <a:ext cx="300082" cy="369332"/>
          </a:xfrm>
          <a:prstGeom prst="rect">
            <a:avLst/>
          </a:prstGeom>
          <a:noFill/>
        </p:spPr>
        <p:txBody>
          <a:bodyPr wrap="none" rtlCol="0">
            <a:spAutoFit/>
          </a:bodyPr>
          <a:lstStyle/>
          <a:p>
            <a:r>
              <a:rPr lang="en-US" sz="1800" dirty="0"/>
              <a:t>x</a:t>
            </a:r>
          </a:p>
        </p:txBody>
      </p:sp>
      <p:sp>
        <p:nvSpPr>
          <p:cNvPr id="43" name="TextBox 42">
            <a:extLst>
              <a:ext uri="{FF2B5EF4-FFF2-40B4-BE49-F238E27FC236}">
                <a16:creationId xmlns:a16="http://schemas.microsoft.com/office/drawing/2014/main" id="{9747265C-84F0-0740-9839-FBF0D41A3F84}"/>
              </a:ext>
            </a:extLst>
          </p:cNvPr>
          <p:cNvSpPr txBox="1"/>
          <p:nvPr/>
        </p:nvSpPr>
        <p:spPr>
          <a:xfrm>
            <a:off x="6620992" y="6014649"/>
            <a:ext cx="582212" cy="369332"/>
          </a:xfrm>
          <a:prstGeom prst="rect">
            <a:avLst/>
          </a:prstGeom>
          <a:noFill/>
        </p:spPr>
        <p:txBody>
          <a:bodyPr wrap="none" rtlCol="0">
            <a:spAutoFit/>
          </a:bodyPr>
          <a:lstStyle/>
          <a:p>
            <a:r>
              <a:rPr lang="en-US" sz="1800" dirty="0"/>
              <a:t>p(x)</a:t>
            </a:r>
          </a:p>
        </p:txBody>
      </p:sp>
      <p:sp>
        <p:nvSpPr>
          <p:cNvPr id="44" name="TextBox 43">
            <a:extLst>
              <a:ext uri="{FF2B5EF4-FFF2-40B4-BE49-F238E27FC236}">
                <a16:creationId xmlns:a16="http://schemas.microsoft.com/office/drawing/2014/main" id="{2AF346E2-19A1-254E-830A-8DBB1290AFE3}"/>
              </a:ext>
            </a:extLst>
          </p:cNvPr>
          <p:cNvSpPr txBox="1"/>
          <p:nvPr/>
        </p:nvSpPr>
        <p:spPr>
          <a:xfrm>
            <a:off x="7437340" y="6064356"/>
            <a:ext cx="1080745" cy="307777"/>
          </a:xfrm>
          <a:prstGeom prst="rect">
            <a:avLst/>
          </a:prstGeom>
          <a:noFill/>
        </p:spPr>
        <p:txBody>
          <a:bodyPr wrap="none" rtlCol="0">
            <a:spAutoFit/>
          </a:bodyPr>
          <a:lstStyle/>
          <a:p>
            <a:r>
              <a:rPr lang="en-US" sz="1400" dirty="0"/>
              <a:t>On simplex</a:t>
            </a:r>
          </a:p>
        </p:txBody>
      </p:sp>
    </p:spTree>
    <p:extLst>
      <p:ext uri="{BB962C8B-B14F-4D97-AF65-F5344CB8AC3E}">
        <p14:creationId xmlns:p14="http://schemas.microsoft.com/office/powerpoint/2010/main" val="312775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304800"/>
            <a:ext cx="3200400" cy="1828800"/>
          </a:xfrm>
        </p:spPr>
        <p:txBody>
          <a:bodyPr/>
          <a:lstStyle/>
          <a:p>
            <a:r>
              <a:rPr lang="en-US"/>
              <a:t>Some Data</a:t>
            </a:r>
          </a:p>
        </p:txBody>
      </p:sp>
      <p:pic>
        <p:nvPicPr>
          <p:cNvPr id="282627" name="Picture 3"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6"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11</a:t>
            </a:fld>
            <a:endParaRPr lang="en-US"/>
          </a:p>
        </p:txBody>
      </p:sp>
      <p:sp>
        <p:nvSpPr>
          <p:cNvPr id="7"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8"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46775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28600" y="152400"/>
            <a:ext cx="2590800" cy="685800"/>
          </a:xfrm>
        </p:spPr>
        <p:txBody>
          <a:bodyPr/>
          <a:lstStyle/>
          <a:p>
            <a:r>
              <a:rPr lang="en-US"/>
              <a:t>K-means</a:t>
            </a:r>
          </a:p>
        </p:txBody>
      </p:sp>
      <p:sp>
        <p:nvSpPr>
          <p:cNvPr id="284675" name="Text Box 3"/>
          <p:cNvSpPr txBox="1">
            <a:spLocks noChangeArrowheads="1"/>
          </p:cNvSpPr>
          <p:nvPr/>
        </p:nvSpPr>
        <p:spPr bwMode="auto">
          <a:xfrm>
            <a:off x="152400" y="1600200"/>
            <a:ext cx="2971800" cy="10064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a:t>Ask user how many clusters they’d like. </a:t>
            </a:r>
            <a:r>
              <a:rPr lang="en-US" sz="2000" i="1">
                <a:solidFill>
                  <a:srgbClr val="008000"/>
                </a:solidFill>
              </a:rPr>
              <a:t>(e.g. k=5) </a:t>
            </a:r>
            <a:endParaRPr lang="en-US" sz="2000"/>
          </a:p>
        </p:txBody>
      </p:sp>
      <p:pic>
        <p:nvPicPr>
          <p:cNvPr id="284676" name="Picture 4"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7"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12</a:t>
            </a:fld>
            <a:endParaRPr lang="en-US"/>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293962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286723" name="Rectangle 3"/>
          <p:cNvSpPr>
            <a:spLocks noGrp="1" noChangeArrowheads="1"/>
          </p:cNvSpPr>
          <p:nvPr>
            <p:ph type="title"/>
          </p:nvPr>
        </p:nvSpPr>
        <p:spPr>
          <a:xfrm>
            <a:off x="228600" y="152400"/>
            <a:ext cx="2590800" cy="685800"/>
          </a:xfrm>
        </p:spPr>
        <p:txBody>
          <a:bodyPr/>
          <a:lstStyle/>
          <a:p>
            <a:r>
              <a:rPr lang="en-US"/>
              <a:t>K-means</a:t>
            </a:r>
          </a:p>
        </p:txBody>
      </p:sp>
      <p:sp>
        <p:nvSpPr>
          <p:cNvPr id="286724" name="Text Box 4"/>
          <p:cNvSpPr txBox="1">
            <a:spLocks noChangeArrowheads="1"/>
          </p:cNvSpPr>
          <p:nvPr/>
        </p:nvSpPr>
        <p:spPr bwMode="auto">
          <a:xfrm>
            <a:off x="152400" y="1584325"/>
            <a:ext cx="2971800" cy="20732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a:t>Ask user how many clusters they’d like. </a:t>
            </a:r>
            <a:r>
              <a:rPr lang="en-US" sz="2000" i="1">
                <a:solidFill>
                  <a:srgbClr val="008000"/>
                </a:solidFill>
              </a:rPr>
              <a:t>(e.g. k=5) </a:t>
            </a:r>
            <a:endParaRPr lang="en-US" sz="2000"/>
          </a:p>
          <a:p>
            <a:pPr marL="457200" indent="-457200">
              <a:spcBef>
                <a:spcPct val="50000"/>
              </a:spcBef>
              <a:buClr>
                <a:schemeClr val="tx1"/>
              </a:buClr>
              <a:buFontTx/>
              <a:buAutoNum type="arabicPeriod"/>
            </a:pPr>
            <a:r>
              <a:rPr lang="en-US" sz="2000"/>
              <a:t>Randomly guess k cluster Center locations</a:t>
            </a:r>
          </a:p>
        </p:txBody>
      </p:sp>
      <p:sp>
        <p:nvSpPr>
          <p:cNvPr id="286725" name="Oval 5"/>
          <p:cNvSpPr>
            <a:spLocks noChangeArrowheads="1"/>
          </p:cNvSpPr>
          <p:nvPr/>
        </p:nvSpPr>
        <p:spPr bwMode="auto">
          <a:xfrm>
            <a:off x="5873750" y="48672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86726" name="Oval 6"/>
          <p:cNvSpPr>
            <a:spLocks noChangeArrowheads="1"/>
          </p:cNvSpPr>
          <p:nvPr/>
        </p:nvSpPr>
        <p:spPr bwMode="auto">
          <a:xfrm>
            <a:off x="6230938" y="499745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86727" name="Oval 7"/>
          <p:cNvSpPr>
            <a:spLocks noChangeArrowheads="1"/>
          </p:cNvSpPr>
          <p:nvPr/>
        </p:nvSpPr>
        <p:spPr bwMode="auto">
          <a:xfrm>
            <a:off x="6862763" y="417830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86728" name="Oval 8"/>
          <p:cNvSpPr>
            <a:spLocks noChangeArrowheads="1"/>
          </p:cNvSpPr>
          <p:nvPr/>
        </p:nvSpPr>
        <p:spPr bwMode="auto">
          <a:xfrm>
            <a:off x="5991225" y="43719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86729" name="Oval 9"/>
          <p:cNvSpPr>
            <a:spLocks noChangeArrowheads="1"/>
          </p:cNvSpPr>
          <p:nvPr/>
        </p:nvSpPr>
        <p:spPr bwMode="auto">
          <a:xfrm>
            <a:off x="5646738" y="2019300"/>
            <a:ext cx="71437" cy="68263"/>
          </a:xfrm>
          <a:prstGeom prst="ellipse">
            <a:avLst/>
          </a:prstGeom>
          <a:solidFill>
            <a:srgbClr val="FF0000"/>
          </a:solidFill>
          <a:ln w="28575">
            <a:noFill/>
            <a:round/>
            <a:headEnd/>
            <a:tailEnd/>
          </a:ln>
          <a:effectLst/>
        </p:spPr>
        <p:txBody>
          <a:bodyPr wrap="none" anchor="ctr"/>
          <a:lstStyle/>
          <a:p>
            <a:endParaRPr lang="en-US"/>
          </a:p>
        </p:txBody>
      </p:sp>
      <p:sp>
        <p:nvSpPr>
          <p:cNvPr id="12"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13</a:t>
            </a:fld>
            <a:endParaRPr lang="en-US"/>
          </a:p>
        </p:txBody>
      </p:sp>
      <p:sp>
        <p:nvSpPr>
          <p:cNvPr id="13"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14"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283934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288771" name="Rectangle 3"/>
          <p:cNvSpPr>
            <a:spLocks noGrp="1" noChangeArrowheads="1"/>
          </p:cNvSpPr>
          <p:nvPr>
            <p:ph type="title"/>
          </p:nvPr>
        </p:nvSpPr>
        <p:spPr>
          <a:xfrm>
            <a:off x="228600" y="152400"/>
            <a:ext cx="2590800" cy="685800"/>
          </a:xfrm>
        </p:spPr>
        <p:txBody>
          <a:bodyPr/>
          <a:lstStyle/>
          <a:p>
            <a:r>
              <a:rPr lang="en-US"/>
              <a:t>K-means</a:t>
            </a:r>
          </a:p>
        </p:txBody>
      </p:sp>
      <p:sp>
        <p:nvSpPr>
          <p:cNvPr id="288772" name="Text Box 4"/>
          <p:cNvSpPr txBox="1">
            <a:spLocks noChangeArrowheads="1"/>
          </p:cNvSpPr>
          <p:nvPr/>
        </p:nvSpPr>
        <p:spPr bwMode="auto">
          <a:xfrm>
            <a:off x="152400" y="1584325"/>
            <a:ext cx="2971800" cy="37496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a:t>Ask user how many clusters they’d like. </a:t>
            </a:r>
            <a:r>
              <a:rPr lang="en-US" sz="2000" i="1">
                <a:solidFill>
                  <a:srgbClr val="008000"/>
                </a:solidFill>
              </a:rPr>
              <a:t>(e.g. k=5) </a:t>
            </a:r>
            <a:endParaRPr lang="en-US" sz="2000"/>
          </a:p>
          <a:p>
            <a:pPr marL="457200" indent="-457200">
              <a:spcBef>
                <a:spcPct val="50000"/>
              </a:spcBef>
              <a:buClr>
                <a:schemeClr val="tx1"/>
              </a:buClr>
              <a:buFontTx/>
              <a:buAutoNum type="arabicPeriod"/>
            </a:pPr>
            <a:r>
              <a:rPr lang="en-US" sz="2000"/>
              <a:t>Randomly guess k cluster Center locations</a:t>
            </a:r>
          </a:p>
          <a:p>
            <a:pPr marL="457200" indent="-457200">
              <a:spcBef>
                <a:spcPct val="50000"/>
              </a:spcBef>
              <a:buClr>
                <a:schemeClr val="tx1"/>
              </a:buClr>
              <a:buFontTx/>
              <a:buAutoNum type="arabicPeriod"/>
            </a:pPr>
            <a:r>
              <a:rPr lang="en-US" sz="2000"/>
              <a:t>Each datapoint finds out which Center it’s closest to. (Thus each Center “owns” a set of datapoints)</a:t>
            </a:r>
          </a:p>
        </p:txBody>
      </p:sp>
      <p:grpSp>
        <p:nvGrpSpPr>
          <p:cNvPr id="2" name="Group 5"/>
          <p:cNvGrpSpPr>
            <a:grpSpLocks/>
          </p:cNvGrpSpPr>
          <p:nvPr/>
        </p:nvGrpSpPr>
        <p:grpSpPr bwMode="auto">
          <a:xfrm>
            <a:off x="3886200" y="1295400"/>
            <a:ext cx="4814888" cy="4362450"/>
            <a:chOff x="2158" y="822"/>
            <a:chExt cx="3256" cy="3010"/>
          </a:xfrm>
        </p:grpSpPr>
        <p:sp>
          <p:nvSpPr>
            <p:cNvPr id="288774" name="Oval 6"/>
            <p:cNvSpPr>
              <a:spLocks noChangeArrowheads="1"/>
            </p:cNvSpPr>
            <p:nvPr/>
          </p:nvSpPr>
          <p:spPr bwMode="auto">
            <a:xfrm>
              <a:off x="3502" y="3287"/>
              <a:ext cx="48" cy="48"/>
            </a:xfrm>
            <a:prstGeom prst="ellipse">
              <a:avLst/>
            </a:prstGeom>
            <a:solidFill>
              <a:schemeClr val="hlink"/>
            </a:solidFill>
            <a:ln w="28575">
              <a:noFill/>
              <a:round/>
              <a:headEnd/>
              <a:tailEnd/>
            </a:ln>
            <a:effectLst/>
          </p:spPr>
          <p:txBody>
            <a:bodyPr wrap="none" anchor="ctr"/>
            <a:lstStyle/>
            <a:p>
              <a:endParaRPr lang="en-US"/>
            </a:p>
          </p:txBody>
        </p:sp>
        <p:sp>
          <p:nvSpPr>
            <p:cNvPr id="288775" name="Oval 7"/>
            <p:cNvSpPr>
              <a:spLocks noChangeArrowheads="1"/>
            </p:cNvSpPr>
            <p:nvPr/>
          </p:nvSpPr>
          <p:spPr bwMode="auto">
            <a:xfrm>
              <a:off x="3744" y="3376"/>
              <a:ext cx="48" cy="48"/>
            </a:xfrm>
            <a:prstGeom prst="ellipse">
              <a:avLst/>
            </a:prstGeom>
            <a:solidFill>
              <a:schemeClr val="hlink"/>
            </a:solidFill>
            <a:ln w="28575">
              <a:noFill/>
              <a:round/>
              <a:headEnd/>
              <a:tailEnd/>
            </a:ln>
            <a:effectLst/>
          </p:spPr>
          <p:txBody>
            <a:bodyPr wrap="none" anchor="ctr"/>
            <a:lstStyle/>
            <a:p>
              <a:endParaRPr lang="en-US"/>
            </a:p>
          </p:txBody>
        </p:sp>
        <p:sp>
          <p:nvSpPr>
            <p:cNvPr id="288776" name="Oval 8"/>
            <p:cNvSpPr>
              <a:spLocks noChangeArrowheads="1"/>
            </p:cNvSpPr>
            <p:nvPr/>
          </p:nvSpPr>
          <p:spPr bwMode="auto">
            <a:xfrm>
              <a:off x="4171" y="2811"/>
              <a:ext cx="48" cy="48"/>
            </a:xfrm>
            <a:prstGeom prst="ellipse">
              <a:avLst/>
            </a:prstGeom>
            <a:solidFill>
              <a:schemeClr val="hlink"/>
            </a:solidFill>
            <a:ln w="28575">
              <a:noFill/>
              <a:round/>
              <a:headEnd/>
              <a:tailEnd/>
            </a:ln>
            <a:effectLst/>
          </p:spPr>
          <p:txBody>
            <a:bodyPr wrap="none" anchor="ctr"/>
            <a:lstStyle/>
            <a:p>
              <a:endParaRPr lang="en-US"/>
            </a:p>
          </p:txBody>
        </p:sp>
        <p:sp>
          <p:nvSpPr>
            <p:cNvPr id="288777" name="Oval 9"/>
            <p:cNvSpPr>
              <a:spLocks noChangeArrowheads="1"/>
            </p:cNvSpPr>
            <p:nvPr/>
          </p:nvSpPr>
          <p:spPr bwMode="auto">
            <a:xfrm>
              <a:off x="3582" y="2945"/>
              <a:ext cx="48" cy="48"/>
            </a:xfrm>
            <a:prstGeom prst="ellipse">
              <a:avLst/>
            </a:prstGeom>
            <a:solidFill>
              <a:schemeClr val="hlink"/>
            </a:solidFill>
            <a:ln w="28575">
              <a:noFill/>
              <a:round/>
              <a:headEnd/>
              <a:tailEnd/>
            </a:ln>
            <a:effectLst/>
          </p:spPr>
          <p:txBody>
            <a:bodyPr wrap="none" anchor="ctr"/>
            <a:lstStyle/>
            <a:p>
              <a:endParaRPr lang="en-US"/>
            </a:p>
          </p:txBody>
        </p:sp>
        <p:sp>
          <p:nvSpPr>
            <p:cNvPr id="288778" name="Oval 10"/>
            <p:cNvSpPr>
              <a:spLocks noChangeArrowheads="1"/>
            </p:cNvSpPr>
            <p:nvPr/>
          </p:nvSpPr>
          <p:spPr bwMode="auto">
            <a:xfrm>
              <a:off x="3349" y="1321"/>
              <a:ext cx="48" cy="48"/>
            </a:xfrm>
            <a:prstGeom prst="ellipse">
              <a:avLst/>
            </a:prstGeom>
            <a:solidFill>
              <a:schemeClr val="hlink"/>
            </a:solidFill>
            <a:ln w="28575">
              <a:noFill/>
              <a:round/>
              <a:headEnd/>
              <a:tailEnd/>
            </a:ln>
            <a:effectLst/>
          </p:spPr>
          <p:txBody>
            <a:bodyPr wrap="none" anchor="ctr"/>
            <a:lstStyle/>
            <a:p>
              <a:endParaRPr lang="en-US"/>
            </a:p>
          </p:txBody>
        </p:sp>
        <p:sp>
          <p:nvSpPr>
            <p:cNvPr id="288779" name="Line 11"/>
            <p:cNvSpPr>
              <a:spLocks noChangeShapeType="1"/>
            </p:cNvSpPr>
            <p:nvPr/>
          </p:nvSpPr>
          <p:spPr bwMode="auto">
            <a:xfrm flipH="1">
              <a:off x="3771" y="822"/>
              <a:ext cx="1643" cy="1359"/>
            </a:xfrm>
            <a:prstGeom prst="line">
              <a:avLst/>
            </a:prstGeom>
            <a:noFill/>
            <a:ln w="28575">
              <a:solidFill>
                <a:schemeClr val="tx1"/>
              </a:solidFill>
              <a:round/>
              <a:headEnd/>
              <a:tailEnd/>
            </a:ln>
            <a:effectLst/>
          </p:spPr>
          <p:txBody>
            <a:bodyPr/>
            <a:lstStyle/>
            <a:p>
              <a:endParaRPr lang="en-US"/>
            </a:p>
          </p:txBody>
        </p:sp>
        <p:sp>
          <p:nvSpPr>
            <p:cNvPr id="288780" name="Line 12"/>
            <p:cNvSpPr>
              <a:spLocks noChangeShapeType="1"/>
            </p:cNvSpPr>
            <p:nvPr/>
          </p:nvSpPr>
          <p:spPr bwMode="auto">
            <a:xfrm>
              <a:off x="3771" y="2181"/>
              <a:ext cx="123" cy="876"/>
            </a:xfrm>
            <a:prstGeom prst="line">
              <a:avLst/>
            </a:prstGeom>
            <a:noFill/>
            <a:ln w="28575">
              <a:solidFill>
                <a:schemeClr val="tx1"/>
              </a:solidFill>
              <a:round/>
              <a:headEnd/>
              <a:tailEnd/>
            </a:ln>
            <a:effectLst/>
          </p:spPr>
          <p:txBody>
            <a:bodyPr/>
            <a:lstStyle/>
            <a:p>
              <a:endParaRPr lang="en-US"/>
            </a:p>
          </p:txBody>
        </p:sp>
        <p:sp>
          <p:nvSpPr>
            <p:cNvPr id="288781" name="Line 13"/>
            <p:cNvSpPr>
              <a:spLocks noChangeShapeType="1"/>
            </p:cNvSpPr>
            <p:nvPr/>
          </p:nvSpPr>
          <p:spPr bwMode="auto">
            <a:xfrm>
              <a:off x="3894" y="3057"/>
              <a:ext cx="537" cy="384"/>
            </a:xfrm>
            <a:prstGeom prst="line">
              <a:avLst/>
            </a:prstGeom>
            <a:noFill/>
            <a:ln w="28575">
              <a:solidFill>
                <a:schemeClr val="tx1"/>
              </a:solidFill>
              <a:round/>
              <a:headEnd/>
              <a:tailEnd/>
            </a:ln>
            <a:effectLst/>
          </p:spPr>
          <p:txBody>
            <a:bodyPr/>
            <a:lstStyle/>
            <a:p>
              <a:endParaRPr lang="en-US"/>
            </a:p>
          </p:txBody>
        </p:sp>
        <p:sp>
          <p:nvSpPr>
            <p:cNvPr id="288782" name="Line 14"/>
            <p:cNvSpPr>
              <a:spLocks noChangeShapeType="1"/>
            </p:cNvSpPr>
            <p:nvPr/>
          </p:nvSpPr>
          <p:spPr bwMode="auto">
            <a:xfrm flipH="1">
              <a:off x="3640" y="3057"/>
              <a:ext cx="254" cy="107"/>
            </a:xfrm>
            <a:prstGeom prst="line">
              <a:avLst/>
            </a:prstGeom>
            <a:noFill/>
            <a:ln w="28575">
              <a:solidFill>
                <a:schemeClr val="tx1"/>
              </a:solidFill>
              <a:round/>
              <a:headEnd/>
              <a:tailEnd/>
            </a:ln>
            <a:effectLst/>
          </p:spPr>
          <p:txBody>
            <a:bodyPr/>
            <a:lstStyle/>
            <a:p>
              <a:endParaRPr lang="en-US"/>
            </a:p>
          </p:txBody>
        </p:sp>
        <p:sp>
          <p:nvSpPr>
            <p:cNvPr id="288783" name="Line 15"/>
            <p:cNvSpPr>
              <a:spLocks noChangeShapeType="1"/>
            </p:cNvSpPr>
            <p:nvPr/>
          </p:nvSpPr>
          <p:spPr bwMode="auto">
            <a:xfrm flipH="1" flipV="1">
              <a:off x="2158" y="2796"/>
              <a:ext cx="1490" cy="368"/>
            </a:xfrm>
            <a:prstGeom prst="line">
              <a:avLst/>
            </a:prstGeom>
            <a:noFill/>
            <a:ln w="28575">
              <a:solidFill>
                <a:schemeClr val="tx1"/>
              </a:solidFill>
              <a:round/>
              <a:headEnd/>
              <a:tailEnd/>
            </a:ln>
            <a:effectLst/>
          </p:spPr>
          <p:txBody>
            <a:bodyPr/>
            <a:lstStyle/>
            <a:p>
              <a:endParaRPr lang="en-US"/>
            </a:p>
          </p:txBody>
        </p:sp>
        <p:sp>
          <p:nvSpPr>
            <p:cNvPr id="288784" name="Line 16"/>
            <p:cNvSpPr>
              <a:spLocks noChangeShapeType="1"/>
            </p:cNvSpPr>
            <p:nvPr/>
          </p:nvSpPr>
          <p:spPr bwMode="auto">
            <a:xfrm flipH="1">
              <a:off x="3617" y="3164"/>
              <a:ext cx="31" cy="668"/>
            </a:xfrm>
            <a:prstGeom prst="line">
              <a:avLst/>
            </a:prstGeom>
            <a:noFill/>
            <a:ln w="28575">
              <a:solidFill>
                <a:schemeClr val="tx1"/>
              </a:solidFill>
              <a:round/>
              <a:headEnd/>
              <a:tailEnd/>
            </a:ln>
            <a:effectLst/>
          </p:spPr>
          <p:txBody>
            <a:bodyPr/>
            <a:lstStyle/>
            <a:p>
              <a:endParaRPr lang="en-US"/>
            </a:p>
          </p:txBody>
        </p:sp>
        <p:sp>
          <p:nvSpPr>
            <p:cNvPr id="288785" name="Line 17"/>
            <p:cNvSpPr>
              <a:spLocks noChangeShapeType="1"/>
            </p:cNvSpPr>
            <p:nvPr/>
          </p:nvSpPr>
          <p:spPr bwMode="auto">
            <a:xfrm flipH="1">
              <a:off x="2158" y="2181"/>
              <a:ext cx="1605" cy="146"/>
            </a:xfrm>
            <a:prstGeom prst="line">
              <a:avLst/>
            </a:prstGeom>
            <a:noFill/>
            <a:ln w="28575">
              <a:solidFill>
                <a:schemeClr val="tx1"/>
              </a:solidFill>
              <a:round/>
              <a:headEnd/>
              <a:tailEnd/>
            </a:ln>
            <a:effectLst/>
          </p:spPr>
          <p:txBody>
            <a:bodyPr/>
            <a:lstStyle/>
            <a:p>
              <a:endParaRPr lang="en-US"/>
            </a:p>
          </p:txBody>
        </p:sp>
      </p:grpSp>
      <p:sp>
        <p:nvSpPr>
          <p:cNvPr id="288786" name="Oval 18"/>
          <p:cNvSpPr>
            <a:spLocks noChangeArrowheads="1"/>
          </p:cNvSpPr>
          <p:nvPr/>
        </p:nvSpPr>
        <p:spPr bwMode="auto">
          <a:xfrm>
            <a:off x="5873750" y="48672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88787" name="Oval 19"/>
          <p:cNvSpPr>
            <a:spLocks noChangeArrowheads="1"/>
          </p:cNvSpPr>
          <p:nvPr/>
        </p:nvSpPr>
        <p:spPr bwMode="auto">
          <a:xfrm>
            <a:off x="6230938" y="499745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88788" name="Oval 20"/>
          <p:cNvSpPr>
            <a:spLocks noChangeArrowheads="1"/>
          </p:cNvSpPr>
          <p:nvPr/>
        </p:nvSpPr>
        <p:spPr bwMode="auto">
          <a:xfrm>
            <a:off x="6862763" y="417830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88789" name="Oval 21"/>
          <p:cNvSpPr>
            <a:spLocks noChangeArrowheads="1"/>
          </p:cNvSpPr>
          <p:nvPr/>
        </p:nvSpPr>
        <p:spPr bwMode="auto">
          <a:xfrm>
            <a:off x="5991225" y="43719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88790" name="Oval 22"/>
          <p:cNvSpPr>
            <a:spLocks noChangeArrowheads="1"/>
          </p:cNvSpPr>
          <p:nvPr/>
        </p:nvSpPr>
        <p:spPr bwMode="auto">
          <a:xfrm>
            <a:off x="5646738" y="2019300"/>
            <a:ext cx="71437" cy="68263"/>
          </a:xfrm>
          <a:prstGeom prst="ellipse">
            <a:avLst/>
          </a:prstGeom>
          <a:solidFill>
            <a:srgbClr val="FF0000"/>
          </a:solidFill>
          <a:ln w="28575">
            <a:noFill/>
            <a:round/>
            <a:headEnd/>
            <a:tailEnd/>
          </a:ln>
          <a:effectLst/>
        </p:spPr>
        <p:txBody>
          <a:bodyPr wrap="none" anchor="ctr"/>
          <a:lstStyle/>
          <a:p>
            <a:endParaRPr lang="en-US"/>
          </a:p>
        </p:txBody>
      </p:sp>
      <p:sp>
        <p:nvSpPr>
          <p:cNvPr id="25"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14</a:t>
            </a:fld>
            <a:endParaRPr lang="en-US"/>
          </a:p>
        </p:txBody>
      </p:sp>
      <p:sp>
        <p:nvSpPr>
          <p:cNvPr id="26"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7"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882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290819" name="Rectangle 3"/>
          <p:cNvSpPr>
            <a:spLocks noGrp="1" noChangeArrowheads="1"/>
          </p:cNvSpPr>
          <p:nvPr>
            <p:ph type="title"/>
          </p:nvPr>
        </p:nvSpPr>
        <p:spPr>
          <a:xfrm>
            <a:off x="228600" y="152400"/>
            <a:ext cx="2590800" cy="685800"/>
          </a:xfrm>
        </p:spPr>
        <p:txBody>
          <a:bodyPr/>
          <a:lstStyle/>
          <a:p>
            <a:r>
              <a:rPr lang="en-US"/>
              <a:t>K-means</a:t>
            </a:r>
          </a:p>
        </p:txBody>
      </p:sp>
      <p:sp>
        <p:nvSpPr>
          <p:cNvPr id="290820" name="Text Box 4"/>
          <p:cNvSpPr txBox="1">
            <a:spLocks noChangeArrowheads="1"/>
          </p:cNvSpPr>
          <p:nvPr/>
        </p:nvSpPr>
        <p:spPr bwMode="auto">
          <a:xfrm>
            <a:off x="152400" y="1584325"/>
            <a:ext cx="2971800" cy="42068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dirty="0"/>
              <a:t>Ask user how many clusters they’d like. </a:t>
            </a:r>
            <a:r>
              <a:rPr lang="en-US" sz="2000" i="1" dirty="0">
                <a:solidFill>
                  <a:srgbClr val="008000"/>
                </a:solidFill>
              </a:rPr>
              <a:t>(e.g. </a:t>
            </a:r>
            <a:r>
              <a:rPr lang="en-US" sz="2000" i="1" dirty="0" err="1">
                <a:solidFill>
                  <a:srgbClr val="008000"/>
                </a:solidFill>
              </a:rPr>
              <a:t>k</a:t>
            </a:r>
            <a:r>
              <a:rPr lang="en-US" sz="2000" i="1" dirty="0">
                <a:solidFill>
                  <a:srgbClr val="008000"/>
                </a:solidFill>
              </a:rPr>
              <a:t>=5) </a:t>
            </a:r>
            <a:endParaRPr lang="en-US" sz="2000" dirty="0"/>
          </a:p>
          <a:p>
            <a:pPr marL="457200" indent="-457200">
              <a:spcBef>
                <a:spcPct val="50000"/>
              </a:spcBef>
              <a:buClr>
                <a:schemeClr val="tx1"/>
              </a:buClr>
              <a:buFontTx/>
              <a:buAutoNum type="arabicPeriod"/>
            </a:pPr>
            <a:r>
              <a:rPr lang="en-US" sz="2000" dirty="0"/>
              <a:t>Randomly guess </a:t>
            </a:r>
            <a:r>
              <a:rPr lang="en-US" sz="2000" dirty="0" err="1"/>
              <a:t>k</a:t>
            </a:r>
            <a:r>
              <a:rPr lang="en-US" sz="2000" dirty="0"/>
              <a:t> cluster Center locations</a:t>
            </a:r>
          </a:p>
          <a:p>
            <a:pPr marL="457200" indent="-457200">
              <a:spcBef>
                <a:spcPct val="50000"/>
              </a:spcBef>
              <a:buClr>
                <a:schemeClr val="tx1"/>
              </a:buClr>
              <a:buFontTx/>
              <a:buAutoNum type="arabicPeriod"/>
            </a:pPr>
            <a:r>
              <a:rPr lang="en-US" sz="2000" dirty="0"/>
              <a:t>Each </a:t>
            </a:r>
            <a:r>
              <a:rPr lang="en-US" sz="2000" dirty="0" err="1"/>
              <a:t>datapoint</a:t>
            </a:r>
            <a:r>
              <a:rPr lang="en-US" sz="2000" dirty="0"/>
              <a:t> finds out which Center it’s closest to.</a:t>
            </a:r>
          </a:p>
          <a:p>
            <a:pPr marL="457200" indent="-457200">
              <a:spcBef>
                <a:spcPct val="50000"/>
              </a:spcBef>
              <a:buClr>
                <a:schemeClr val="tx1"/>
              </a:buClr>
              <a:buFontTx/>
              <a:buAutoNum type="arabicPeriod"/>
            </a:pPr>
            <a:r>
              <a:rPr lang="en-US" sz="2000" dirty="0"/>
              <a:t>Each Center finds the </a:t>
            </a:r>
            <a:r>
              <a:rPr lang="en-US" sz="2000" dirty="0" err="1"/>
              <a:t>centroid</a:t>
            </a:r>
            <a:r>
              <a:rPr lang="en-US" sz="2000" dirty="0"/>
              <a:t> of the points it owns</a:t>
            </a:r>
          </a:p>
        </p:txBody>
      </p:sp>
      <p:sp>
        <p:nvSpPr>
          <p:cNvPr id="290821" name="Oval 5"/>
          <p:cNvSpPr>
            <a:spLocks noChangeArrowheads="1"/>
          </p:cNvSpPr>
          <p:nvPr/>
        </p:nvSpPr>
        <p:spPr bwMode="auto">
          <a:xfrm>
            <a:off x="5873750" y="4867275"/>
            <a:ext cx="71438" cy="69850"/>
          </a:xfrm>
          <a:prstGeom prst="ellipse">
            <a:avLst/>
          </a:prstGeom>
          <a:solidFill>
            <a:schemeClr val="hlink"/>
          </a:solidFill>
          <a:ln w="28575">
            <a:noFill/>
            <a:round/>
            <a:headEnd/>
            <a:tailEnd/>
          </a:ln>
          <a:effectLst/>
        </p:spPr>
        <p:txBody>
          <a:bodyPr wrap="none" anchor="ctr"/>
          <a:lstStyle/>
          <a:p>
            <a:endParaRPr lang="en-US"/>
          </a:p>
        </p:txBody>
      </p:sp>
      <p:sp>
        <p:nvSpPr>
          <p:cNvPr id="290822" name="Oval 6"/>
          <p:cNvSpPr>
            <a:spLocks noChangeArrowheads="1"/>
          </p:cNvSpPr>
          <p:nvPr/>
        </p:nvSpPr>
        <p:spPr bwMode="auto">
          <a:xfrm>
            <a:off x="6230938" y="4997450"/>
            <a:ext cx="71437" cy="69850"/>
          </a:xfrm>
          <a:prstGeom prst="ellipse">
            <a:avLst/>
          </a:prstGeom>
          <a:solidFill>
            <a:schemeClr val="hlink"/>
          </a:solidFill>
          <a:ln w="28575">
            <a:noFill/>
            <a:round/>
            <a:headEnd/>
            <a:tailEnd/>
          </a:ln>
          <a:effectLst/>
        </p:spPr>
        <p:txBody>
          <a:bodyPr wrap="none" anchor="ctr"/>
          <a:lstStyle/>
          <a:p>
            <a:endParaRPr lang="en-US"/>
          </a:p>
        </p:txBody>
      </p:sp>
      <p:sp>
        <p:nvSpPr>
          <p:cNvPr id="290823" name="Oval 7"/>
          <p:cNvSpPr>
            <a:spLocks noChangeArrowheads="1"/>
          </p:cNvSpPr>
          <p:nvPr/>
        </p:nvSpPr>
        <p:spPr bwMode="auto">
          <a:xfrm>
            <a:off x="6862763" y="4178300"/>
            <a:ext cx="71437" cy="69850"/>
          </a:xfrm>
          <a:prstGeom prst="ellipse">
            <a:avLst/>
          </a:prstGeom>
          <a:solidFill>
            <a:schemeClr val="hlink"/>
          </a:solidFill>
          <a:ln w="28575">
            <a:noFill/>
            <a:round/>
            <a:headEnd/>
            <a:tailEnd/>
          </a:ln>
          <a:effectLst/>
        </p:spPr>
        <p:txBody>
          <a:bodyPr wrap="none" anchor="ctr"/>
          <a:lstStyle/>
          <a:p>
            <a:endParaRPr lang="en-US"/>
          </a:p>
        </p:txBody>
      </p:sp>
      <p:sp>
        <p:nvSpPr>
          <p:cNvPr id="290824" name="Oval 8"/>
          <p:cNvSpPr>
            <a:spLocks noChangeArrowheads="1"/>
          </p:cNvSpPr>
          <p:nvPr/>
        </p:nvSpPr>
        <p:spPr bwMode="auto">
          <a:xfrm>
            <a:off x="5991225" y="4371975"/>
            <a:ext cx="71438" cy="69850"/>
          </a:xfrm>
          <a:prstGeom prst="ellipse">
            <a:avLst/>
          </a:prstGeom>
          <a:solidFill>
            <a:schemeClr val="hlink"/>
          </a:solidFill>
          <a:ln w="28575">
            <a:noFill/>
            <a:round/>
            <a:headEnd/>
            <a:tailEnd/>
          </a:ln>
          <a:effectLst/>
        </p:spPr>
        <p:txBody>
          <a:bodyPr wrap="none" anchor="ctr"/>
          <a:lstStyle/>
          <a:p>
            <a:endParaRPr lang="en-US"/>
          </a:p>
        </p:txBody>
      </p:sp>
      <p:sp>
        <p:nvSpPr>
          <p:cNvPr id="290825" name="Oval 9"/>
          <p:cNvSpPr>
            <a:spLocks noChangeArrowheads="1"/>
          </p:cNvSpPr>
          <p:nvPr/>
        </p:nvSpPr>
        <p:spPr bwMode="auto">
          <a:xfrm>
            <a:off x="5646738" y="2019300"/>
            <a:ext cx="71437" cy="68263"/>
          </a:xfrm>
          <a:prstGeom prst="ellipse">
            <a:avLst/>
          </a:prstGeom>
          <a:solidFill>
            <a:schemeClr val="hlink"/>
          </a:solidFill>
          <a:ln w="28575">
            <a:noFill/>
            <a:round/>
            <a:headEnd/>
            <a:tailEnd/>
          </a:ln>
          <a:effectLst/>
        </p:spPr>
        <p:txBody>
          <a:bodyPr wrap="none" anchor="ctr"/>
          <a:lstStyle/>
          <a:p>
            <a:endParaRPr lang="en-US"/>
          </a:p>
        </p:txBody>
      </p:sp>
      <p:sp>
        <p:nvSpPr>
          <p:cNvPr id="290826" name="Line 10"/>
          <p:cNvSpPr>
            <a:spLocks noChangeShapeType="1"/>
          </p:cNvSpPr>
          <p:nvPr/>
        </p:nvSpPr>
        <p:spPr bwMode="auto">
          <a:xfrm flipH="1">
            <a:off x="6272213" y="1295400"/>
            <a:ext cx="2428875" cy="1970088"/>
          </a:xfrm>
          <a:prstGeom prst="line">
            <a:avLst/>
          </a:prstGeom>
          <a:noFill/>
          <a:ln w="28575">
            <a:solidFill>
              <a:schemeClr val="tx1"/>
            </a:solidFill>
            <a:round/>
            <a:headEnd/>
            <a:tailEnd/>
          </a:ln>
          <a:effectLst/>
        </p:spPr>
        <p:txBody>
          <a:bodyPr/>
          <a:lstStyle/>
          <a:p>
            <a:endParaRPr lang="en-US"/>
          </a:p>
        </p:txBody>
      </p:sp>
      <p:sp>
        <p:nvSpPr>
          <p:cNvPr id="290827" name="Line 11"/>
          <p:cNvSpPr>
            <a:spLocks noChangeShapeType="1"/>
          </p:cNvSpPr>
          <p:nvPr/>
        </p:nvSpPr>
        <p:spPr bwMode="auto">
          <a:xfrm>
            <a:off x="6272213" y="3265488"/>
            <a:ext cx="180975" cy="1268412"/>
          </a:xfrm>
          <a:prstGeom prst="line">
            <a:avLst/>
          </a:prstGeom>
          <a:noFill/>
          <a:ln w="28575">
            <a:solidFill>
              <a:schemeClr val="tx1"/>
            </a:solidFill>
            <a:round/>
            <a:headEnd/>
            <a:tailEnd/>
          </a:ln>
          <a:effectLst/>
        </p:spPr>
        <p:txBody>
          <a:bodyPr/>
          <a:lstStyle/>
          <a:p>
            <a:endParaRPr lang="en-US"/>
          </a:p>
        </p:txBody>
      </p:sp>
      <p:sp>
        <p:nvSpPr>
          <p:cNvPr id="290828" name="Line 12"/>
          <p:cNvSpPr>
            <a:spLocks noChangeShapeType="1"/>
          </p:cNvSpPr>
          <p:nvPr/>
        </p:nvSpPr>
        <p:spPr bwMode="auto">
          <a:xfrm>
            <a:off x="6453188" y="4533900"/>
            <a:ext cx="793750" cy="557213"/>
          </a:xfrm>
          <a:prstGeom prst="line">
            <a:avLst/>
          </a:prstGeom>
          <a:noFill/>
          <a:ln w="28575">
            <a:solidFill>
              <a:schemeClr val="tx1"/>
            </a:solidFill>
            <a:round/>
            <a:headEnd/>
            <a:tailEnd/>
          </a:ln>
          <a:effectLst/>
        </p:spPr>
        <p:txBody>
          <a:bodyPr/>
          <a:lstStyle/>
          <a:p>
            <a:endParaRPr lang="en-US"/>
          </a:p>
        </p:txBody>
      </p:sp>
      <p:sp>
        <p:nvSpPr>
          <p:cNvPr id="290829" name="Line 13"/>
          <p:cNvSpPr>
            <a:spLocks noChangeShapeType="1"/>
          </p:cNvSpPr>
          <p:nvPr/>
        </p:nvSpPr>
        <p:spPr bwMode="auto">
          <a:xfrm flipH="1">
            <a:off x="6076950" y="4533900"/>
            <a:ext cx="376238" cy="155575"/>
          </a:xfrm>
          <a:prstGeom prst="line">
            <a:avLst/>
          </a:prstGeom>
          <a:noFill/>
          <a:ln w="28575">
            <a:solidFill>
              <a:schemeClr val="tx1"/>
            </a:solidFill>
            <a:round/>
            <a:headEnd/>
            <a:tailEnd/>
          </a:ln>
          <a:effectLst/>
        </p:spPr>
        <p:txBody>
          <a:bodyPr/>
          <a:lstStyle/>
          <a:p>
            <a:endParaRPr lang="en-US"/>
          </a:p>
        </p:txBody>
      </p:sp>
      <p:sp>
        <p:nvSpPr>
          <p:cNvPr id="290830" name="Line 14"/>
          <p:cNvSpPr>
            <a:spLocks noChangeShapeType="1"/>
          </p:cNvSpPr>
          <p:nvPr/>
        </p:nvSpPr>
        <p:spPr bwMode="auto">
          <a:xfrm flipH="1" flipV="1">
            <a:off x="3886200" y="4156075"/>
            <a:ext cx="2203450" cy="533400"/>
          </a:xfrm>
          <a:prstGeom prst="line">
            <a:avLst/>
          </a:prstGeom>
          <a:noFill/>
          <a:ln w="28575">
            <a:solidFill>
              <a:schemeClr val="tx1"/>
            </a:solidFill>
            <a:round/>
            <a:headEnd/>
            <a:tailEnd/>
          </a:ln>
          <a:effectLst/>
        </p:spPr>
        <p:txBody>
          <a:bodyPr/>
          <a:lstStyle/>
          <a:p>
            <a:endParaRPr lang="en-US"/>
          </a:p>
        </p:txBody>
      </p:sp>
      <p:sp>
        <p:nvSpPr>
          <p:cNvPr id="290831" name="Line 15"/>
          <p:cNvSpPr>
            <a:spLocks noChangeShapeType="1"/>
          </p:cNvSpPr>
          <p:nvPr/>
        </p:nvSpPr>
        <p:spPr bwMode="auto">
          <a:xfrm flipH="1">
            <a:off x="6043613" y="4689475"/>
            <a:ext cx="46037" cy="968375"/>
          </a:xfrm>
          <a:prstGeom prst="line">
            <a:avLst/>
          </a:prstGeom>
          <a:noFill/>
          <a:ln w="28575">
            <a:solidFill>
              <a:schemeClr val="tx1"/>
            </a:solidFill>
            <a:round/>
            <a:headEnd/>
            <a:tailEnd/>
          </a:ln>
          <a:effectLst/>
        </p:spPr>
        <p:txBody>
          <a:bodyPr/>
          <a:lstStyle/>
          <a:p>
            <a:endParaRPr lang="en-US"/>
          </a:p>
        </p:txBody>
      </p:sp>
      <p:sp>
        <p:nvSpPr>
          <p:cNvPr id="290832" name="Line 16"/>
          <p:cNvSpPr>
            <a:spLocks noChangeShapeType="1"/>
          </p:cNvSpPr>
          <p:nvPr/>
        </p:nvSpPr>
        <p:spPr bwMode="auto">
          <a:xfrm flipH="1">
            <a:off x="3886200" y="3265488"/>
            <a:ext cx="2373313" cy="211137"/>
          </a:xfrm>
          <a:prstGeom prst="line">
            <a:avLst/>
          </a:prstGeom>
          <a:noFill/>
          <a:ln w="28575">
            <a:solidFill>
              <a:schemeClr val="tx1"/>
            </a:solidFill>
            <a:round/>
            <a:headEnd/>
            <a:tailEnd/>
          </a:ln>
          <a:effectLst/>
        </p:spPr>
        <p:txBody>
          <a:bodyPr/>
          <a:lstStyle/>
          <a:p>
            <a:endParaRPr lang="en-US"/>
          </a:p>
        </p:txBody>
      </p:sp>
      <p:sp>
        <p:nvSpPr>
          <p:cNvPr id="290833" name="Oval 17"/>
          <p:cNvSpPr>
            <a:spLocks noChangeAspect="1" noChangeArrowheads="1"/>
          </p:cNvSpPr>
          <p:nvPr/>
        </p:nvSpPr>
        <p:spPr bwMode="auto">
          <a:xfrm>
            <a:off x="6248400" y="1828800"/>
            <a:ext cx="119063" cy="1143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90834" name="Oval 18"/>
          <p:cNvSpPr>
            <a:spLocks noChangeAspect="1" noChangeArrowheads="1"/>
          </p:cNvSpPr>
          <p:nvPr/>
        </p:nvSpPr>
        <p:spPr bwMode="auto">
          <a:xfrm>
            <a:off x="6400800" y="5029200"/>
            <a:ext cx="119063" cy="1143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90835" name="Oval 19"/>
          <p:cNvSpPr>
            <a:spLocks noChangeAspect="1" noChangeArrowheads="1"/>
          </p:cNvSpPr>
          <p:nvPr/>
        </p:nvSpPr>
        <p:spPr bwMode="auto">
          <a:xfrm>
            <a:off x="4953000" y="4724400"/>
            <a:ext cx="119063" cy="1143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90836" name="Oval 20"/>
          <p:cNvSpPr>
            <a:spLocks noChangeAspect="1" noChangeArrowheads="1"/>
          </p:cNvSpPr>
          <p:nvPr/>
        </p:nvSpPr>
        <p:spPr bwMode="auto">
          <a:xfrm>
            <a:off x="5181600" y="4038600"/>
            <a:ext cx="119063" cy="1143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90837" name="Oval 21"/>
          <p:cNvSpPr>
            <a:spLocks noChangeAspect="1" noChangeArrowheads="1"/>
          </p:cNvSpPr>
          <p:nvPr/>
        </p:nvSpPr>
        <p:spPr bwMode="auto">
          <a:xfrm>
            <a:off x="7391400" y="3276600"/>
            <a:ext cx="119063" cy="1143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90838" name="Freeform 22"/>
          <p:cNvSpPr>
            <a:spLocks/>
          </p:cNvSpPr>
          <p:nvPr/>
        </p:nvSpPr>
        <p:spPr bwMode="auto">
          <a:xfrm>
            <a:off x="5694363" y="1792288"/>
            <a:ext cx="498475" cy="146050"/>
          </a:xfrm>
          <a:custGeom>
            <a:avLst/>
            <a:gdLst/>
            <a:ahLst/>
            <a:cxnLst>
              <a:cxn ang="0">
                <a:pos x="0" y="92"/>
              </a:cxn>
              <a:cxn ang="0">
                <a:pos x="138" y="0"/>
              </a:cxn>
              <a:cxn ang="0">
                <a:pos x="222" y="8"/>
              </a:cxn>
              <a:cxn ang="0">
                <a:pos x="314" y="15"/>
              </a:cxn>
            </a:cxnLst>
            <a:rect l="0" t="0" r="r" b="b"/>
            <a:pathLst>
              <a:path w="314" h="92">
                <a:moveTo>
                  <a:pt x="0" y="92"/>
                </a:moveTo>
                <a:cubicBezTo>
                  <a:pt x="16" y="21"/>
                  <a:pt x="78" y="21"/>
                  <a:pt x="138" y="0"/>
                </a:cubicBezTo>
                <a:cubicBezTo>
                  <a:pt x="166" y="3"/>
                  <a:pt x="194" y="6"/>
                  <a:pt x="222" y="8"/>
                </a:cubicBezTo>
                <a:cubicBezTo>
                  <a:pt x="253" y="11"/>
                  <a:pt x="314" y="15"/>
                  <a:pt x="314" y="15"/>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0839" name="Freeform 23"/>
          <p:cNvSpPr>
            <a:spLocks/>
          </p:cNvSpPr>
          <p:nvPr/>
        </p:nvSpPr>
        <p:spPr bwMode="auto">
          <a:xfrm>
            <a:off x="7023100" y="3535363"/>
            <a:ext cx="425450" cy="646112"/>
          </a:xfrm>
          <a:custGeom>
            <a:avLst/>
            <a:gdLst/>
            <a:ahLst/>
            <a:cxnLst>
              <a:cxn ang="0">
                <a:pos x="0" y="407"/>
              </a:cxn>
              <a:cxn ang="0">
                <a:pos x="123" y="323"/>
              </a:cxn>
              <a:cxn ang="0">
                <a:pos x="161" y="284"/>
              </a:cxn>
              <a:cxn ang="0">
                <a:pos x="192" y="238"/>
              </a:cxn>
              <a:cxn ang="0">
                <a:pos x="253" y="115"/>
              </a:cxn>
              <a:cxn ang="0">
                <a:pos x="268" y="0"/>
              </a:cxn>
            </a:cxnLst>
            <a:rect l="0" t="0" r="r" b="b"/>
            <a:pathLst>
              <a:path w="268" h="407">
                <a:moveTo>
                  <a:pt x="0" y="407"/>
                </a:moveTo>
                <a:cubicBezTo>
                  <a:pt x="43" y="379"/>
                  <a:pt x="86" y="360"/>
                  <a:pt x="123" y="323"/>
                </a:cubicBezTo>
                <a:cubicBezTo>
                  <a:pt x="136" y="310"/>
                  <a:pt x="148" y="297"/>
                  <a:pt x="161" y="284"/>
                </a:cubicBezTo>
                <a:cubicBezTo>
                  <a:pt x="174" y="271"/>
                  <a:pt x="192" y="238"/>
                  <a:pt x="192" y="238"/>
                </a:cubicBezTo>
                <a:cubicBezTo>
                  <a:pt x="206" y="193"/>
                  <a:pt x="238" y="159"/>
                  <a:pt x="253" y="115"/>
                </a:cubicBezTo>
                <a:cubicBezTo>
                  <a:pt x="257" y="84"/>
                  <a:pt x="268" y="33"/>
                  <a:pt x="268" y="0"/>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0840" name="Freeform 24"/>
          <p:cNvSpPr>
            <a:spLocks/>
          </p:cNvSpPr>
          <p:nvPr/>
        </p:nvSpPr>
        <p:spPr bwMode="auto">
          <a:xfrm>
            <a:off x="5386388" y="4160838"/>
            <a:ext cx="600075" cy="155575"/>
          </a:xfrm>
          <a:custGeom>
            <a:avLst/>
            <a:gdLst/>
            <a:ahLst/>
            <a:cxnLst>
              <a:cxn ang="0">
                <a:pos x="378" y="98"/>
              </a:cxn>
              <a:cxn ang="0">
                <a:pos x="71" y="21"/>
              </a:cxn>
              <a:cxn ang="0">
                <a:pos x="25" y="6"/>
              </a:cxn>
              <a:cxn ang="0">
                <a:pos x="2" y="13"/>
              </a:cxn>
              <a:cxn ang="0">
                <a:pos x="9" y="13"/>
              </a:cxn>
            </a:cxnLst>
            <a:rect l="0" t="0" r="r" b="b"/>
            <a:pathLst>
              <a:path w="378" h="98">
                <a:moveTo>
                  <a:pt x="378" y="98"/>
                </a:moveTo>
                <a:cubicBezTo>
                  <a:pt x="314" y="0"/>
                  <a:pt x="172" y="27"/>
                  <a:pt x="71" y="21"/>
                </a:cubicBezTo>
                <a:cubicBezTo>
                  <a:pt x="68" y="20"/>
                  <a:pt x="29" y="6"/>
                  <a:pt x="25" y="6"/>
                </a:cubicBezTo>
                <a:cubicBezTo>
                  <a:pt x="17" y="6"/>
                  <a:pt x="9" y="10"/>
                  <a:pt x="2" y="13"/>
                </a:cubicBezTo>
                <a:cubicBezTo>
                  <a:pt x="0" y="14"/>
                  <a:pt x="7" y="13"/>
                  <a:pt x="9" y="13"/>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0841" name="Freeform 25"/>
          <p:cNvSpPr>
            <a:spLocks/>
          </p:cNvSpPr>
          <p:nvPr/>
        </p:nvSpPr>
        <p:spPr bwMode="auto">
          <a:xfrm>
            <a:off x="5205413" y="4840288"/>
            <a:ext cx="635000" cy="219075"/>
          </a:xfrm>
          <a:custGeom>
            <a:avLst/>
            <a:gdLst/>
            <a:ahLst/>
            <a:cxnLst>
              <a:cxn ang="0">
                <a:pos x="400" y="107"/>
              </a:cxn>
              <a:cxn ang="0">
                <a:pos x="323" y="138"/>
              </a:cxn>
              <a:cxn ang="0">
                <a:pos x="200" y="131"/>
              </a:cxn>
              <a:cxn ang="0">
                <a:pos x="39" y="23"/>
              </a:cxn>
              <a:cxn ang="0">
                <a:pos x="23" y="8"/>
              </a:cxn>
              <a:cxn ang="0">
                <a:pos x="0" y="0"/>
              </a:cxn>
            </a:cxnLst>
            <a:rect l="0" t="0" r="r" b="b"/>
            <a:pathLst>
              <a:path w="400" h="138">
                <a:moveTo>
                  <a:pt x="400" y="107"/>
                </a:moveTo>
                <a:cubicBezTo>
                  <a:pt x="374" y="125"/>
                  <a:pt x="355" y="131"/>
                  <a:pt x="323" y="138"/>
                </a:cubicBezTo>
                <a:cubicBezTo>
                  <a:pt x="282" y="136"/>
                  <a:pt x="241" y="137"/>
                  <a:pt x="200" y="131"/>
                </a:cubicBezTo>
                <a:cubicBezTo>
                  <a:pt x="151" y="124"/>
                  <a:pt x="101" y="44"/>
                  <a:pt x="39" y="23"/>
                </a:cubicBezTo>
                <a:cubicBezTo>
                  <a:pt x="34" y="18"/>
                  <a:pt x="29" y="12"/>
                  <a:pt x="23" y="8"/>
                </a:cubicBezTo>
                <a:cubicBezTo>
                  <a:pt x="16" y="4"/>
                  <a:pt x="0" y="0"/>
                  <a:pt x="0" y="0"/>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0842" name="Freeform 26"/>
          <p:cNvSpPr>
            <a:spLocks/>
          </p:cNvSpPr>
          <p:nvPr/>
        </p:nvSpPr>
        <p:spPr bwMode="auto">
          <a:xfrm>
            <a:off x="6138863" y="5145088"/>
            <a:ext cx="303212" cy="268287"/>
          </a:xfrm>
          <a:custGeom>
            <a:avLst/>
            <a:gdLst/>
            <a:ahLst/>
            <a:cxnLst>
              <a:cxn ang="0">
                <a:pos x="50" y="0"/>
              </a:cxn>
              <a:cxn ang="0">
                <a:pos x="50" y="169"/>
              </a:cxn>
              <a:cxn ang="0">
                <a:pos x="134" y="161"/>
              </a:cxn>
              <a:cxn ang="0">
                <a:pos x="180" y="84"/>
              </a:cxn>
              <a:cxn ang="0">
                <a:pos x="188" y="38"/>
              </a:cxn>
            </a:cxnLst>
            <a:rect l="0" t="0" r="r" b="b"/>
            <a:pathLst>
              <a:path w="191" h="169">
                <a:moveTo>
                  <a:pt x="50" y="0"/>
                </a:moveTo>
                <a:cubicBezTo>
                  <a:pt x="24" y="51"/>
                  <a:pt x="0" y="122"/>
                  <a:pt x="50" y="169"/>
                </a:cubicBezTo>
                <a:cubicBezTo>
                  <a:pt x="78" y="166"/>
                  <a:pt x="107" y="167"/>
                  <a:pt x="134" y="161"/>
                </a:cubicBezTo>
                <a:cubicBezTo>
                  <a:pt x="157" y="156"/>
                  <a:pt x="164" y="101"/>
                  <a:pt x="180" y="84"/>
                </a:cubicBezTo>
                <a:cubicBezTo>
                  <a:pt x="191" y="54"/>
                  <a:pt x="188" y="69"/>
                  <a:pt x="188" y="38"/>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0843" name="Oval 27"/>
          <p:cNvSpPr>
            <a:spLocks noChangeArrowheads="1"/>
          </p:cNvSpPr>
          <p:nvPr/>
        </p:nvSpPr>
        <p:spPr bwMode="auto">
          <a:xfrm>
            <a:off x="5884863" y="4867275"/>
            <a:ext cx="71437" cy="69850"/>
          </a:xfrm>
          <a:prstGeom prst="ellipse">
            <a:avLst/>
          </a:prstGeom>
          <a:solidFill>
            <a:srgbClr val="FF0000"/>
          </a:solidFill>
          <a:ln w="28575">
            <a:noFill/>
            <a:round/>
            <a:headEnd/>
            <a:tailEnd/>
          </a:ln>
          <a:effectLst/>
        </p:spPr>
        <p:txBody>
          <a:bodyPr wrap="none" anchor="ctr"/>
          <a:lstStyle/>
          <a:p>
            <a:endParaRPr lang="en-US"/>
          </a:p>
        </p:txBody>
      </p:sp>
      <p:sp>
        <p:nvSpPr>
          <p:cNvPr id="290844" name="Oval 28"/>
          <p:cNvSpPr>
            <a:spLocks noChangeArrowheads="1"/>
          </p:cNvSpPr>
          <p:nvPr/>
        </p:nvSpPr>
        <p:spPr bwMode="auto">
          <a:xfrm>
            <a:off x="6242050" y="4997450"/>
            <a:ext cx="71438" cy="69850"/>
          </a:xfrm>
          <a:prstGeom prst="ellipse">
            <a:avLst/>
          </a:prstGeom>
          <a:solidFill>
            <a:srgbClr val="FF0000"/>
          </a:solidFill>
          <a:ln w="28575">
            <a:noFill/>
            <a:round/>
            <a:headEnd/>
            <a:tailEnd/>
          </a:ln>
          <a:effectLst/>
        </p:spPr>
        <p:txBody>
          <a:bodyPr wrap="none" anchor="ctr"/>
          <a:lstStyle/>
          <a:p>
            <a:endParaRPr lang="en-US"/>
          </a:p>
        </p:txBody>
      </p:sp>
      <p:sp>
        <p:nvSpPr>
          <p:cNvPr id="290845" name="Oval 29"/>
          <p:cNvSpPr>
            <a:spLocks noChangeArrowheads="1"/>
          </p:cNvSpPr>
          <p:nvPr/>
        </p:nvSpPr>
        <p:spPr bwMode="auto">
          <a:xfrm>
            <a:off x="6873875" y="4178300"/>
            <a:ext cx="71438" cy="69850"/>
          </a:xfrm>
          <a:prstGeom prst="ellipse">
            <a:avLst/>
          </a:prstGeom>
          <a:solidFill>
            <a:srgbClr val="FF0000"/>
          </a:solidFill>
          <a:ln w="28575">
            <a:noFill/>
            <a:round/>
            <a:headEnd/>
            <a:tailEnd/>
          </a:ln>
          <a:effectLst/>
        </p:spPr>
        <p:txBody>
          <a:bodyPr wrap="none" anchor="ctr"/>
          <a:lstStyle/>
          <a:p>
            <a:endParaRPr lang="en-US"/>
          </a:p>
        </p:txBody>
      </p:sp>
      <p:sp>
        <p:nvSpPr>
          <p:cNvPr id="290846" name="Oval 30"/>
          <p:cNvSpPr>
            <a:spLocks noChangeArrowheads="1"/>
          </p:cNvSpPr>
          <p:nvPr/>
        </p:nvSpPr>
        <p:spPr bwMode="auto">
          <a:xfrm>
            <a:off x="6002338" y="4371975"/>
            <a:ext cx="71437" cy="69850"/>
          </a:xfrm>
          <a:prstGeom prst="ellipse">
            <a:avLst/>
          </a:prstGeom>
          <a:solidFill>
            <a:srgbClr val="FF0000"/>
          </a:solidFill>
          <a:ln w="28575">
            <a:noFill/>
            <a:round/>
            <a:headEnd/>
            <a:tailEnd/>
          </a:ln>
          <a:effectLst/>
        </p:spPr>
        <p:txBody>
          <a:bodyPr wrap="none" anchor="ctr"/>
          <a:lstStyle/>
          <a:p>
            <a:endParaRPr lang="en-US"/>
          </a:p>
        </p:txBody>
      </p:sp>
      <p:sp>
        <p:nvSpPr>
          <p:cNvPr id="290847" name="Oval 31"/>
          <p:cNvSpPr>
            <a:spLocks noChangeArrowheads="1"/>
          </p:cNvSpPr>
          <p:nvPr/>
        </p:nvSpPr>
        <p:spPr bwMode="auto">
          <a:xfrm>
            <a:off x="5657850" y="2019300"/>
            <a:ext cx="71438" cy="68263"/>
          </a:xfrm>
          <a:prstGeom prst="ellipse">
            <a:avLst/>
          </a:prstGeom>
          <a:solidFill>
            <a:srgbClr val="FF0000"/>
          </a:solidFill>
          <a:ln w="28575">
            <a:noFill/>
            <a:round/>
            <a:headEnd/>
            <a:tailEnd/>
          </a:ln>
          <a:effectLst/>
        </p:spPr>
        <p:txBody>
          <a:bodyPr wrap="none" anchor="ctr"/>
          <a:lstStyle/>
          <a:p>
            <a:endParaRPr lang="en-US"/>
          </a:p>
        </p:txBody>
      </p:sp>
      <p:sp>
        <p:nvSpPr>
          <p:cNvPr id="34"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15</a:t>
            </a:fld>
            <a:endParaRPr lang="en-US"/>
          </a:p>
        </p:txBody>
      </p:sp>
      <p:sp>
        <p:nvSpPr>
          <p:cNvPr id="35"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36"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82949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292867" name="Rectangle 3"/>
          <p:cNvSpPr>
            <a:spLocks noGrp="1" noChangeArrowheads="1"/>
          </p:cNvSpPr>
          <p:nvPr>
            <p:ph type="title"/>
          </p:nvPr>
        </p:nvSpPr>
        <p:spPr>
          <a:xfrm>
            <a:off x="228600" y="152400"/>
            <a:ext cx="2590800" cy="685800"/>
          </a:xfrm>
        </p:spPr>
        <p:txBody>
          <a:bodyPr/>
          <a:lstStyle/>
          <a:p>
            <a:r>
              <a:rPr lang="en-US"/>
              <a:t>K-means</a:t>
            </a:r>
          </a:p>
        </p:txBody>
      </p:sp>
      <p:sp>
        <p:nvSpPr>
          <p:cNvPr id="292868" name="Text Box 4"/>
          <p:cNvSpPr txBox="1">
            <a:spLocks noChangeArrowheads="1"/>
          </p:cNvSpPr>
          <p:nvPr/>
        </p:nvSpPr>
        <p:spPr bwMode="auto">
          <a:xfrm>
            <a:off x="152400" y="1431925"/>
            <a:ext cx="2971800" cy="54260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dirty="0"/>
              <a:t>Ask user how many clusters they’d like. </a:t>
            </a:r>
            <a:r>
              <a:rPr lang="en-US" sz="2000" i="1" dirty="0">
                <a:solidFill>
                  <a:srgbClr val="008000"/>
                </a:solidFill>
              </a:rPr>
              <a:t>(e.g. </a:t>
            </a:r>
            <a:r>
              <a:rPr lang="en-US" sz="2000" i="1" dirty="0" err="1">
                <a:solidFill>
                  <a:srgbClr val="008000"/>
                </a:solidFill>
              </a:rPr>
              <a:t>k</a:t>
            </a:r>
            <a:r>
              <a:rPr lang="en-US" sz="2000" i="1" dirty="0">
                <a:solidFill>
                  <a:srgbClr val="008000"/>
                </a:solidFill>
              </a:rPr>
              <a:t>=5) </a:t>
            </a:r>
            <a:endParaRPr lang="en-US" sz="2000" dirty="0"/>
          </a:p>
          <a:p>
            <a:pPr marL="457200" indent="-457200">
              <a:spcBef>
                <a:spcPct val="50000"/>
              </a:spcBef>
              <a:buClr>
                <a:schemeClr val="tx1"/>
              </a:buClr>
              <a:buFontTx/>
              <a:buAutoNum type="arabicPeriod"/>
            </a:pPr>
            <a:r>
              <a:rPr lang="en-US" sz="2000" dirty="0"/>
              <a:t>Randomly guess </a:t>
            </a:r>
            <a:r>
              <a:rPr lang="en-US" sz="2000" dirty="0" err="1"/>
              <a:t>k</a:t>
            </a:r>
            <a:r>
              <a:rPr lang="en-US" sz="2000" dirty="0"/>
              <a:t> cluster Center locations</a:t>
            </a:r>
          </a:p>
          <a:p>
            <a:pPr marL="457200" indent="-457200">
              <a:spcBef>
                <a:spcPct val="50000"/>
              </a:spcBef>
              <a:buClr>
                <a:schemeClr val="tx1"/>
              </a:buClr>
              <a:buFontTx/>
              <a:buAutoNum type="arabicPeriod"/>
            </a:pPr>
            <a:r>
              <a:rPr lang="en-US" sz="2000" dirty="0"/>
              <a:t>Each </a:t>
            </a:r>
            <a:r>
              <a:rPr lang="en-US" sz="2000" dirty="0" err="1"/>
              <a:t>datapoint</a:t>
            </a:r>
            <a:r>
              <a:rPr lang="en-US" sz="2000" dirty="0"/>
              <a:t> finds out which Center it’s closest to.</a:t>
            </a:r>
          </a:p>
          <a:p>
            <a:pPr marL="457200" indent="-457200">
              <a:spcBef>
                <a:spcPct val="50000"/>
              </a:spcBef>
              <a:buClr>
                <a:schemeClr val="tx1"/>
              </a:buClr>
              <a:buFontTx/>
              <a:buAutoNum type="arabicPeriod"/>
            </a:pPr>
            <a:r>
              <a:rPr lang="en-US" sz="2000" dirty="0"/>
              <a:t>Each Center finds the </a:t>
            </a:r>
            <a:r>
              <a:rPr lang="en-US" sz="2000" dirty="0" err="1"/>
              <a:t>centroid</a:t>
            </a:r>
            <a:r>
              <a:rPr lang="en-US" sz="2000" dirty="0"/>
              <a:t> of the points it owns…</a:t>
            </a:r>
          </a:p>
          <a:p>
            <a:pPr marL="457200" indent="-457200">
              <a:spcBef>
                <a:spcPct val="50000"/>
              </a:spcBef>
              <a:buClr>
                <a:schemeClr val="tx1"/>
              </a:buClr>
              <a:buFontTx/>
              <a:buAutoNum type="arabicPeriod"/>
            </a:pPr>
            <a:r>
              <a:rPr lang="en-US" sz="2000" dirty="0"/>
              <a:t>…and jumps there</a:t>
            </a:r>
          </a:p>
          <a:p>
            <a:pPr marL="457200" indent="-457200">
              <a:spcBef>
                <a:spcPct val="50000"/>
              </a:spcBef>
              <a:buClr>
                <a:schemeClr val="tx1"/>
              </a:buClr>
              <a:buFontTx/>
              <a:buAutoNum type="arabicPeriod"/>
            </a:pPr>
            <a:r>
              <a:rPr lang="en-US" sz="2000" dirty="0"/>
              <a:t>…Repeat until terminated!</a:t>
            </a:r>
          </a:p>
        </p:txBody>
      </p:sp>
      <p:sp>
        <p:nvSpPr>
          <p:cNvPr id="292869" name="Oval 5"/>
          <p:cNvSpPr>
            <a:spLocks noChangeAspect="1" noChangeArrowheads="1"/>
          </p:cNvSpPr>
          <p:nvPr/>
        </p:nvSpPr>
        <p:spPr bwMode="auto">
          <a:xfrm>
            <a:off x="6248400" y="18288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0" name="Oval 6"/>
          <p:cNvSpPr>
            <a:spLocks noChangeAspect="1" noChangeArrowheads="1"/>
          </p:cNvSpPr>
          <p:nvPr/>
        </p:nvSpPr>
        <p:spPr bwMode="auto">
          <a:xfrm>
            <a:off x="6400800" y="50292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1" name="Oval 7"/>
          <p:cNvSpPr>
            <a:spLocks noChangeAspect="1" noChangeArrowheads="1"/>
          </p:cNvSpPr>
          <p:nvPr/>
        </p:nvSpPr>
        <p:spPr bwMode="auto">
          <a:xfrm>
            <a:off x="4953000" y="47244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2" name="Oval 8"/>
          <p:cNvSpPr>
            <a:spLocks noChangeAspect="1" noChangeArrowheads="1"/>
          </p:cNvSpPr>
          <p:nvPr/>
        </p:nvSpPr>
        <p:spPr bwMode="auto">
          <a:xfrm>
            <a:off x="5181600" y="40386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3" name="Oval 9"/>
          <p:cNvSpPr>
            <a:spLocks noChangeAspect="1" noChangeArrowheads="1"/>
          </p:cNvSpPr>
          <p:nvPr/>
        </p:nvSpPr>
        <p:spPr bwMode="auto">
          <a:xfrm>
            <a:off x="7391400" y="32766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4" name="Freeform 10"/>
          <p:cNvSpPr>
            <a:spLocks/>
          </p:cNvSpPr>
          <p:nvPr/>
        </p:nvSpPr>
        <p:spPr bwMode="auto">
          <a:xfrm>
            <a:off x="5694363" y="1792288"/>
            <a:ext cx="498475" cy="146050"/>
          </a:xfrm>
          <a:custGeom>
            <a:avLst/>
            <a:gdLst/>
            <a:ahLst/>
            <a:cxnLst>
              <a:cxn ang="0">
                <a:pos x="0" y="92"/>
              </a:cxn>
              <a:cxn ang="0">
                <a:pos x="138" y="0"/>
              </a:cxn>
              <a:cxn ang="0">
                <a:pos x="222" y="8"/>
              </a:cxn>
              <a:cxn ang="0">
                <a:pos x="314" y="15"/>
              </a:cxn>
            </a:cxnLst>
            <a:rect l="0" t="0" r="r" b="b"/>
            <a:pathLst>
              <a:path w="314" h="92">
                <a:moveTo>
                  <a:pt x="0" y="92"/>
                </a:moveTo>
                <a:cubicBezTo>
                  <a:pt x="16" y="21"/>
                  <a:pt x="78" y="21"/>
                  <a:pt x="138" y="0"/>
                </a:cubicBezTo>
                <a:cubicBezTo>
                  <a:pt x="166" y="3"/>
                  <a:pt x="194" y="6"/>
                  <a:pt x="222" y="8"/>
                </a:cubicBezTo>
                <a:cubicBezTo>
                  <a:pt x="253" y="11"/>
                  <a:pt x="314" y="15"/>
                  <a:pt x="314" y="15"/>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5" name="Freeform 11"/>
          <p:cNvSpPr>
            <a:spLocks/>
          </p:cNvSpPr>
          <p:nvPr/>
        </p:nvSpPr>
        <p:spPr bwMode="auto">
          <a:xfrm>
            <a:off x="7023100" y="3535363"/>
            <a:ext cx="425450" cy="646112"/>
          </a:xfrm>
          <a:custGeom>
            <a:avLst/>
            <a:gdLst/>
            <a:ahLst/>
            <a:cxnLst>
              <a:cxn ang="0">
                <a:pos x="0" y="407"/>
              </a:cxn>
              <a:cxn ang="0">
                <a:pos x="123" y="323"/>
              </a:cxn>
              <a:cxn ang="0">
                <a:pos x="161" y="284"/>
              </a:cxn>
              <a:cxn ang="0">
                <a:pos x="192" y="238"/>
              </a:cxn>
              <a:cxn ang="0">
                <a:pos x="253" y="115"/>
              </a:cxn>
              <a:cxn ang="0">
                <a:pos x="268" y="0"/>
              </a:cxn>
            </a:cxnLst>
            <a:rect l="0" t="0" r="r" b="b"/>
            <a:pathLst>
              <a:path w="268" h="407">
                <a:moveTo>
                  <a:pt x="0" y="407"/>
                </a:moveTo>
                <a:cubicBezTo>
                  <a:pt x="43" y="379"/>
                  <a:pt x="86" y="360"/>
                  <a:pt x="123" y="323"/>
                </a:cubicBezTo>
                <a:cubicBezTo>
                  <a:pt x="136" y="310"/>
                  <a:pt x="148" y="297"/>
                  <a:pt x="161" y="284"/>
                </a:cubicBezTo>
                <a:cubicBezTo>
                  <a:pt x="174" y="271"/>
                  <a:pt x="192" y="238"/>
                  <a:pt x="192" y="238"/>
                </a:cubicBezTo>
                <a:cubicBezTo>
                  <a:pt x="206" y="193"/>
                  <a:pt x="238" y="159"/>
                  <a:pt x="253" y="115"/>
                </a:cubicBezTo>
                <a:cubicBezTo>
                  <a:pt x="257" y="84"/>
                  <a:pt x="268" y="33"/>
                  <a:pt x="268" y="0"/>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6" name="Freeform 12"/>
          <p:cNvSpPr>
            <a:spLocks/>
          </p:cNvSpPr>
          <p:nvPr/>
        </p:nvSpPr>
        <p:spPr bwMode="auto">
          <a:xfrm>
            <a:off x="5386388" y="4160838"/>
            <a:ext cx="600075" cy="155575"/>
          </a:xfrm>
          <a:custGeom>
            <a:avLst/>
            <a:gdLst/>
            <a:ahLst/>
            <a:cxnLst>
              <a:cxn ang="0">
                <a:pos x="378" y="98"/>
              </a:cxn>
              <a:cxn ang="0">
                <a:pos x="71" y="21"/>
              </a:cxn>
              <a:cxn ang="0">
                <a:pos x="25" y="6"/>
              </a:cxn>
              <a:cxn ang="0">
                <a:pos x="2" y="13"/>
              </a:cxn>
              <a:cxn ang="0">
                <a:pos x="9" y="13"/>
              </a:cxn>
            </a:cxnLst>
            <a:rect l="0" t="0" r="r" b="b"/>
            <a:pathLst>
              <a:path w="378" h="98">
                <a:moveTo>
                  <a:pt x="378" y="98"/>
                </a:moveTo>
                <a:cubicBezTo>
                  <a:pt x="314" y="0"/>
                  <a:pt x="172" y="27"/>
                  <a:pt x="71" y="21"/>
                </a:cubicBezTo>
                <a:cubicBezTo>
                  <a:pt x="68" y="20"/>
                  <a:pt x="29" y="6"/>
                  <a:pt x="25" y="6"/>
                </a:cubicBezTo>
                <a:cubicBezTo>
                  <a:pt x="17" y="6"/>
                  <a:pt x="9" y="10"/>
                  <a:pt x="2" y="13"/>
                </a:cubicBezTo>
                <a:cubicBezTo>
                  <a:pt x="0" y="14"/>
                  <a:pt x="7" y="13"/>
                  <a:pt x="9" y="13"/>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7" name="Freeform 13"/>
          <p:cNvSpPr>
            <a:spLocks/>
          </p:cNvSpPr>
          <p:nvPr/>
        </p:nvSpPr>
        <p:spPr bwMode="auto">
          <a:xfrm>
            <a:off x="5205413" y="4840288"/>
            <a:ext cx="635000" cy="219075"/>
          </a:xfrm>
          <a:custGeom>
            <a:avLst/>
            <a:gdLst/>
            <a:ahLst/>
            <a:cxnLst>
              <a:cxn ang="0">
                <a:pos x="400" y="107"/>
              </a:cxn>
              <a:cxn ang="0">
                <a:pos x="323" y="138"/>
              </a:cxn>
              <a:cxn ang="0">
                <a:pos x="200" y="131"/>
              </a:cxn>
              <a:cxn ang="0">
                <a:pos x="39" y="23"/>
              </a:cxn>
              <a:cxn ang="0">
                <a:pos x="23" y="8"/>
              </a:cxn>
              <a:cxn ang="0">
                <a:pos x="0" y="0"/>
              </a:cxn>
            </a:cxnLst>
            <a:rect l="0" t="0" r="r" b="b"/>
            <a:pathLst>
              <a:path w="400" h="138">
                <a:moveTo>
                  <a:pt x="400" y="107"/>
                </a:moveTo>
                <a:cubicBezTo>
                  <a:pt x="374" y="125"/>
                  <a:pt x="355" y="131"/>
                  <a:pt x="323" y="138"/>
                </a:cubicBezTo>
                <a:cubicBezTo>
                  <a:pt x="282" y="136"/>
                  <a:pt x="241" y="137"/>
                  <a:pt x="200" y="131"/>
                </a:cubicBezTo>
                <a:cubicBezTo>
                  <a:pt x="151" y="124"/>
                  <a:pt x="101" y="44"/>
                  <a:pt x="39" y="23"/>
                </a:cubicBezTo>
                <a:cubicBezTo>
                  <a:pt x="34" y="18"/>
                  <a:pt x="29" y="12"/>
                  <a:pt x="23" y="8"/>
                </a:cubicBezTo>
                <a:cubicBezTo>
                  <a:pt x="16" y="4"/>
                  <a:pt x="0" y="0"/>
                  <a:pt x="0" y="0"/>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8" name="Freeform 14"/>
          <p:cNvSpPr>
            <a:spLocks/>
          </p:cNvSpPr>
          <p:nvPr/>
        </p:nvSpPr>
        <p:spPr bwMode="auto">
          <a:xfrm>
            <a:off x="6138863" y="5145088"/>
            <a:ext cx="303212" cy="268287"/>
          </a:xfrm>
          <a:custGeom>
            <a:avLst/>
            <a:gdLst/>
            <a:ahLst/>
            <a:cxnLst>
              <a:cxn ang="0">
                <a:pos x="50" y="0"/>
              </a:cxn>
              <a:cxn ang="0">
                <a:pos x="50" y="169"/>
              </a:cxn>
              <a:cxn ang="0">
                <a:pos x="134" y="161"/>
              </a:cxn>
              <a:cxn ang="0">
                <a:pos x="180" y="84"/>
              </a:cxn>
              <a:cxn ang="0">
                <a:pos x="188" y="38"/>
              </a:cxn>
            </a:cxnLst>
            <a:rect l="0" t="0" r="r" b="b"/>
            <a:pathLst>
              <a:path w="191" h="169">
                <a:moveTo>
                  <a:pt x="50" y="0"/>
                </a:moveTo>
                <a:cubicBezTo>
                  <a:pt x="24" y="51"/>
                  <a:pt x="0" y="122"/>
                  <a:pt x="50" y="169"/>
                </a:cubicBezTo>
                <a:cubicBezTo>
                  <a:pt x="78" y="166"/>
                  <a:pt x="107" y="167"/>
                  <a:pt x="134" y="161"/>
                </a:cubicBezTo>
                <a:cubicBezTo>
                  <a:pt x="157" y="156"/>
                  <a:pt x="164" y="101"/>
                  <a:pt x="180" y="84"/>
                </a:cubicBezTo>
                <a:cubicBezTo>
                  <a:pt x="191" y="54"/>
                  <a:pt x="188" y="69"/>
                  <a:pt x="188" y="38"/>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9" name="Oval 15"/>
          <p:cNvSpPr>
            <a:spLocks noChangeArrowheads="1"/>
          </p:cNvSpPr>
          <p:nvPr/>
        </p:nvSpPr>
        <p:spPr bwMode="auto">
          <a:xfrm>
            <a:off x="5873750" y="48672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92880" name="Oval 16"/>
          <p:cNvSpPr>
            <a:spLocks noChangeArrowheads="1"/>
          </p:cNvSpPr>
          <p:nvPr/>
        </p:nvSpPr>
        <p:spPr bwMode="auto">
          <a:xfrm>
            <a:off x="6230938" y="499745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92881" name="Oval 17"/>
          <p:cNvSpPr>
            <a:spLocks noChangeArrowheads="1"/>
          </p:cNvSpPr>
          <p:nvPr/>
        </p:nvSpPr>
        <p:spPr bwMode="auto">
          <a:xfrm>
            <a:off x="6862763" y="417830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92882" name="Oval 18"/>
          <p:cNvSpPr>
            <a:spLocks noChangeArrowheads="1"/>
          </p:cNvSpPr>
          <p:nvPr/>
        </p:nvSpPr>
        <p:spPr bwMode="auto">
          <a:xfrm>
            <a:off x="5991225" y="43719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92883" name="Oval 19"/>
          <p:cNvSpPr>
            <a:spLocks noChangeArrowheads="1"/>
          </p:cNvSpPr>
          <p:nvPr/>
        </p:nvSpPr>
        <p:spPr bwMode="auto">
          <a:xfrm>
            <a:off x="5646738" y="2019300"/>
            <a:ext cx="71437" cy="68263"/>
          </a:xfrm>
          <a:prstGeom prst="ellipse">
            <a:avLst/>
          </a:prstGeom>
          <a:solidFill>
            <a:srgbClr val="FF0000"/>
          </a:solidFill>
          <a:ln w="28575">
            <a:noFill/>
            <a:round/>
            <a:headEnd/>
            <a:tailEnd/>
          </a:ln>
          <a:effectLst/>
        </p:spPr>
        <p:txBody>
          <a:bodyPr wrap="none" anchor="ctr"/>
          <a:lstStyle/>
          <a:p>
            <a:endParaRPr lang="en-US"/>
          </a:p>
        </p:txBody>
      </p:sp>
      <p:sp>
        <p:nvSpPr>
          <p:cNvPr id="22"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16</a:t>
            </a:fld>
            <a:endParaRPr lang="en-US"/>
          </a:p>
        </p:txBody>
      </p:sp>
      <p:sp>
        <p:nvSpPr>
          <p:cNvPr id="23"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4"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346127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K-means</a:t>
            </a:r>
          </a:p>
        </p:txBody>
      </p:sp>
      <p:sp>
        <p:nvSpPr>
          <p:cNvPr id="294915" name="Rectangle 3"/>
          <p:cNvSpPr>
            <a:spLocks noGrp="1" noChangeArrowheads="1"/>
          </p:cNvSpPr>
          <p:nvPr>
            <p:ph type="body" idx="1"/>
          </p:nvPr>
        </p:nvSpPr>
        <p:spPr/>
        <p:txBody>
          <a:bodyPr/>
          <a:lstStyle/>
          <a:p>
            <a:r>
              <a:rPr lang="en-US" dirty="0"/>
              <a:t>Randomly initialize </a:t>
            </a:r>
            <a:r>
              <a:rPr lang="en-US" i="1" dirty="0"/>
              <a:t>k</a:t>
            </a:r>
            <a:r>
              <a:rPr lang="en-US" dirty="0"/>
              <a:t> centers</a:t>
            </a:r>
          </a:p>
          <a:p>
            <a:pPr lvl="1"/>
            <a:r>
              <a:rPr lang="en-US" dirty="0"/>
              <a:t> </a:t>
            </a:r>
            <a:r>
              <a:rPr lang="en-US" dirty="0">
                <a:latin typeface="Symbol" pitchFamily="18" charset="2"/>
                <a:sym typeface="Symbol" pitchFamily="18" charset="2"/>
              </a:rPr>
              <a:t></a:t>
            </a:r>
            <a:r>
              <a:rPr lang="en-US" baseline="30000" dirty="0">
                <a:sym typeface="Symbol" pitchFamily="18" charset="2"/>
              </a:rPr>
              <a:t>(0</a:t>
            </a:r>
            <a:r>
              <a:rPr lang="en-US" b="1" baseline="30000" dirty="0">
                <a:sym typeface="Symbol" pitchFamily="18" charset="2"/>
              </a:rPr>
              <a:t>)</a:t>
            </a:r>
            <a:r>
              <a:rPr lang="en-US" dirty="0"/>
              <a:t> = </a:t>
            </a:r>
            <a:r>
              <a:rPr lang="en-US" dirty="0">
                <a:latin typeface="Symbol" pitchFamily="18" charset="2"/>
                <a:sym typeface="Symbol" pitchFamily="18" charset="2"/>
              </a:rPr>
              <a:t></a:t>
            </a:r>
            <a:r>
              <a:rPr lang="en-US" baseline="-25000" dirty="0">
                <a:sym typeface="Symbol" pitchFamily="18" charset="2"/>
              </a:rPr>
              <a:t>1</a:t>
            </a:r>
            <a:r>
              <a:rPr lang="en-US" baseline="30000" dirty="0">
                <a:sym typeface="Symbol" pitchFamily="18" charset="2"/>
              </a:rPr>
              <a:t>(0)</a:t>
            </a:r>
            <a:r>
              <a:rPr lang="en-US" dirty="0"/>
              <a:t>,…, </a:t>
            </a:r>
            <a:r>
              <a:rPr lang="en-US" dirty="0">
                <a:latin typeface="Symbol" pitchFamily="18" charset="2"/>
                <a:sym typeface="Symbol" pitchFamily="18" charset="2"/>
              </a:rPr>
              <a:t></a:t>
            </a:r>
            <a:r>
              <a:rPr lang="en-US" baseline="-25000" dirty="0">
                <a:sym typeface="Symbol" pitchFamily="18" charset="2"/>
              </a:rPr>
              <a:t>k</a:t>
            </a:r>
            <a:r>
              <a:rPr lang="en-US" baseline="30000" dirty="0">
                <a:sym typeface="Symbol" pitchFamily="18" charset="2"/>
              </a:rPr>
              <a:t>(0)</a:t>
            </a:r>
            <a:endParaRPr lang="en-US" dirty="0"/>
          </a:p>
          <a:p>
            <a:endParaRPr lang="en-US" dirty="0"/>
          </a:p>
          <a:p>
            <a:r>
              <a:rPr lang="en-US" b="1" dirty="0"/>
              <a:t>Assign</a:t>
            </a:r>
            <a:r>
              <a:rPr lang="en-US" dirty="0"/>
              <a:t>: </a:t>
            </a:r>
          </a:p>
          <a:p>
            <a:pPr lvl="1"/>
            <a:r>
              <a:rPr lang="en-US" dirty="0"/>
              <a:t>Assign each point </a:t>
            </a:r>
            <a:r>
              <a:rPr lang="en-US" dirty="0" err="1"/>
              <a:t>i</a:t>
            </a:r>
            <a:r>
              <a:rPr lang="en-US" b="1" dirty="0">
                <a:latin typeface="Symbol" pitchFamily="18" charset="2"/>
                <a:sym typeface="Symbol" pitchFamily="18" charset="2"/>
              </a:rPr>
              <a:t></a:t>
            </a:r>
            <a:r>
              <a:rPr lang="en-US" dirty="0"/>
              <a:t>{1,…n} to nearest center:</a:t>
            </a:r>
          </a:p>
          <a:p>
            <a:pPr lvl="1"/>
            <a:r>
              <a:rPr lang="en-US" dirty="0"/>
              <a:t> </a:t>
            </a:r>
          </a:p>
          <a:p>
            <a:pPr lvl="1"/>
            <a:endParaRPr lang="en-US" dirty="0"/>
          </a:p>
          <a:p>
            <a:r>
              <a:rPr lang="en-US" b="1" dirty="0" err="1"/>
              <a:t>Recenter</a:t>
            </a:r>
            <a:r>
              <a:rPr lang="en-US" dirty="0"/>
              <a:t>: </a:t>
            </a:r>
          </a:p>
          <a:p>
            <a:pPr lvl="1"/>
            <a:r>
              <a:rPr lang="en-US" dirty="0">
                <a:latin typeface="Symbol" pitchFamily="18" charset="2"/>
                <a:sym typeface="Symbol" pitchFamily="18" charset="2"/>
              </a:rPr>
              <a:t></a:t>
            </a:r>
            <a:r>
              <a:rPr lang="en-US" baseline="-25000" dirty="0">
                <a:sym typeface="Symbol" pitchFamily="18" charset="2"/>
              </a:rPr>
              <a:t>j</a:t>
            </a:r>
            <a:r>
              <a:rPr lang="en-US" dirty="0"/>
              <a:t> becomes centroid of its points</a:t>
            </a:r>
          </a:p>
          <a:p>
            <a:pPr lvl="1"/>
            <a:endParaRPr lang="en-US" dirty="0"/>
          </a:p>
        </p:txBody>
      </p:sp>
      <p:sp>
        <p:nvSpPr>
          <p:cNvPr id="8"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17</a:t>
            </a:fld>
            <a:endParaRPr lang="en-US"/>
          </a:p>
        </p:txBody>
      </p:sp>
      <p:sp>
        <p:nvSpPr>
          <p:cNvPr id="9"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pic>
        <p:nvPicPr>
          <p:cNvPr id="3" name="Picture 2"/>
          <p:cNvPicPr>
            <a:picLocks noChangeAspect="1"/>
          </p:cNvPicPr>
          <p:nvPr/>
        </p:nvPicPr>
        <p:blipFill>
          <a:blip r:embed="rId3"/>
          <a:stretch>
            <a:fillRect/>
          </a:stretch>
        </p:blipFill>
        <p:spPr>
          <a:xfrm>
            <a:off x="1524000" y="3276600"/>
            <a:ext cx="2743200" cy="431800"/>
          </a:xfrm>
          <a:prstGeom prst="rect">
            <a:avLst/>
          </a:prstGeom>
        </p:spPr>
      </p:pic>
    </p:spTree>
    <p:extLst>
      <p:ext uri="{BB962C8B-B14F-4D97-AF65-F5344CB8AC3E}">
        <p14:creationId xmlns:p14="http://schemas.microsoft.com/office/powerpoint/2010/main" val="28387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91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491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49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491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What is K-means optimizing? </a:t>
            </a:r>
            <a:endParaRPr lang="en-US" b="1"/>
          </a:p>
        </p:txBody>
      </p:sp>
      <p:sp>
        <p:nvSpPr>
          <p:cNvPr id="296963" name="Rectangle 3"/>
          <p:cNvSpPr>
            <a:spLocks noGrp="1" noChangeArrowheads="1"/>
          </p:cNvSpPr>
          <p:nvPr>
            <p:ph type="body" idx="1"/>
          </p:nvPr>
        </p:nvSpPr>
        <p:spPr/>
        <p:txBody>
          <a:bodyPr/>
          <a:lstStyle/>
          <a:p>
            <a:r>
              <a:rPr lang="en-US" dirty="0"/>
              <a:t>Objective F(</a:t>
            </a:r>
            <a:r>
              <a:rPr lang="en-US" b="1" dirty="0">
                <a:latin typeface="Symbol" pitchFamily="18" charset="2"/>
                <a:sym typeface="Symbol" pitchFamily="18" charset="2"/>
              </a:rPr>
              <a:t></a:t>
            </a:r>
            <a:r>
              <a:rPr lang="en-US" dirty="0"/>
              <a:t>,C): function of centers </a:t>
            </a:r>
            <a:r>
              <a:rPr lang="en-US" b="1" dirty="0">
                <a:latin typeface="Symbol" pitchFamily="18" charset="2"/>
                <a:sym typeface="Symbol" pitchFamily="18" charset="2"/>
              </a:rPr>
              <a:t></a:t>
            </a:r>
            <a:r>
              <a:rPr lang="en-US" dirty="0"/>
              <a:t> and point allocations C:</a:t>
            </a:r>
          </a:p>
          <a:p>
            <a:pPr lvl="1"/>
            <a:endParaRPr lang="en-US" sz="900" dirty="0"/>
          </a:p>
          <a:p>
            <a:pPr lvl="1"/>
            <a:r>
              <a:rPr lang="en-US" dirty="0"/>
              <a:t> </a:t>
            </a:r>
          </a:p>
          <a:p>
            <a:pPr lvl="1"/>
            <a:endParaRPr lang="en-US" dirty="0"/>
          </a:p>
          <a:p>
            <a:pPr lvl="1"/>
            <a:endParaRPr lang="en-US" dirty="0"/>
          </a:p>
          <a:p>
            <a:pPr lvl="1"/>
            <a:r>
              <a:rPr lang="en-US" dirty="0"/>
              <a:t>1-of-k encoding</a:t>
            </a:r>
          </a:p>
          <a:p>
            <a:endParaRPr lang="en-US" dirty="0"/>
          </a:p>
          <a:p>
            <a:endParaRPr lang="en-US" dirty="0"/>
          </a:p>
          <a:p>
            <a:r>
              <a:rPr lang="en-US" dirty="0"/>
              <a:t>Optimal K-means:</a:t>
            </a:r>
          </a:p>
          <a:p>
            <a:pPr lvl="1"/>
            <a:r>
              <a:rPr lang="en-US" dirty="0" err="1"/>
              <a:t>min</a:t>
            </a:r>
            <a:r>
              <a:rPr lang="en-US" b="1" baseline="-25000" dirty="0" err="1">
                <a:latin typeface="Symbol" pitchFamily="18" charset="2"/>
                <a:sym typeface="Symbol" pitchFamily="18" charset="2"/>
              </a:rPr>
              <a:t></a:t>
            </a:r>
            <a:r>
              <a:rPr lang="en-US" dirty="0" err="1"/>
              <a:t>min</a:t>
            </a:r>
            <a:r>
              <a:rPr lang="en-US" baseline="-25000" dirty="0" err="1"/>
              <a:t>a</a:t>
            </a:r>
            <a:r>
              <a:rPr lang="en-US" dirty="0"/>
              <a:t> F(</a:t>
            </a:r>
            <a:r>
              <a:rPr lang="en-US" b="1" dirty="0">
                <a:latin typeface="Symbol" pitchFamily="18" charset="2"/>
                <a:sym typeface="Symbol" pitchFamily="18" charset="2"/>
              </a:rPr>
              <a:t></a:t>
            </a:r>
            <a:r>
              <a:rPr lang="en-US" dirty="0"/>
              <a:t>,a) </a:t>
            </a:r>
          </a:p>
        </p:txBody>
      </p:sp>
      <p:sp>
        <p:nvSpPr>
          <p:cNvPr id="7"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18</a:t>
            </a:fld>
            <a:endParaRPr lang="en-US"/>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pic>
        <p:nvPicPr>
          <p:cNvPr id="2" name="Picture 1"/>
          <p:cNvPicPr>
            <a:picLocks noChangeAspect="1"/>
          </p:cNvPicPr>
          <p:nvPr/>
        </p:nvPicPr>
        <p:blipFill>
          <a:blip r:embed="rId3"/>
          <a:stretch>
            <a:fillRect/>
          </a:stretch>
        </p:blipFill>
        <p:spPr>
          <a:xfrm>
            <a:off x="1524000" y="1993900"/>
            <a:ext cx="2819400" cy="673100"/>
          </a:xfrm>
          <a:prstGeom prst="rect">
            <a:avLst/>
          </a:prstGeom>
        </p:spPr>
      </p:pic>
      <p:pic>
        <p:nvPicPr>
          <p:cNvPr id="4" name="Picture 3"/>
          <p:cNvPicPr>
            <a:picLocks noChangeAspect="1"/>
          </p:cNvPicPr>
          <p:nvPr/>
        </p:nvPicPr>
        <p:blipFill>
          <a:blip r:embed="rId4"/>
          <a:stretch>
            <a:fillRect/>
          </a:stretch>
        </p:blipFill>
        <p:spPr>
          <a:xfrm>
            <a:off x="3962400" y="3098800"/>
            <a:ext cx="3162300" cy="711200"/>
          </a:xfrm>
          <a:prstGeom prst="rect">
            <a:avLst/>
          </a:prstGeom>
        </p:spPr>
      </p:pic>
    </p:spTree>
    <p:extLst>
      <p:ext uri="{BB962C8B-B14F-4D97-AF65-F5344CB8AC3E}">
        <p14:creationId xmlns:p14="http://schemas.microsoft.com/office/powerpoint/2010/main" val="339725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Grp="1" noChangeArrowheads="1"/>
          </p:cNvSpPr>
          <p:nvPr>
            <p:ph type="body" idx="1"/>
          </p:nvPr>
        </p:nvSpPr>
        <p:spPr/>
        <p:txBody>
          <a:bodyPr/>
          <a:lstStyle/>
          <a:p>
            <a:r>
              <a:rPr lang="en-US" dirty="0"/>
              <a:t>Optimize objective function:</a:t>
            </a:r>
            <a:endParaRPr lang="en-US" sz="1000" dirty="0"/>
          </a:p>
          <a:p>
            <a:pPr lvl="1"/>
            <a:endParaRPr lang="en-US" dirty="0"/>
          </a:p>
          <a:p>
            <a:pPr lvl="1"/>
            <a:endParaRPr lang="en-US" dirty="0"/>
          </a:p>
          <a:p>
            <a:endParaRPr lang="en-US" dirty="0"/>
          </a:p>
          <a:p>
            <a:r>
              <a:rPr lang="en-US" dirty="0"/>
              <a:t>Fix </a:t>
            </a:r>
            <a:r>
              <a:rPr lang="en-US" b="1" dirty="0">
                <a:latin typeface="Symbol" pitchFamily="18" charset="2"/>
                <a:sym typeface="Symbol" pitchFamily="18" charset="2"/>
              </a:rPr>
              <a:t></a:t>
            </a:r>
            <a:r>
              <a:rPr lang="en-US" dirty="0"/>
              <a:t>, optimize a (or C)</a:t>
            </a:r>
          </a:p>
        </p:txBody>
      </p:sp>
      <p:sp>
        <p:nvSpPr>
          <p:cNvPr id="7"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19</a:t>
            </a:fld>
            <a:endParaRPr lang="en-US"/>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
        <p:nvSpPr>
          <p:cNvPr id="2" name="Title 1"/>
          <p:cNvSpPr>
            <a:spLocks noGrp="1"/>
          </p:cNvSpPr>
          <p:nvPr>
            <p:ph type="title"/>
          </p:nvPr>
        </p:nvSpPr>
        <p:spPr/>
        <p:txBody>
          <a:bodyPr/>
          <a:lstStyle/>
          <a:p>
            <a:r>
              <a:rPr lang="en-US" dirty="0"/>
              <a:t>K-means as Co-ordinate Descent</a:t>
            </a:r>
          </a:p>
        </p:txBody>
      </p:sp>
      <p:pic>
        <p:nvPicPr>
          <p:cNvPr id="6" name="Picture 5"/>
          <p:cNvPicPr>
            <a:picLocks noChangeAspect="1"/>
          </p:cNvPicPr>
          <p:nvPr/>
        </p:nvPicPr>
        <p:blipFill>
          <a:blip r:embed="rId3"/>
          <a:stretch>
            <a:fillRect/>
          </a:stretch>
        </p:blipFill>
        <p:spPr>
          <a:xfrm>
            <a:off x="838200" y="1651000"/>
            <a:ext cx="7594600" cy="863600"/>
          </a:xfrm>
          <a:prstGeom prst="rect">
            <a:avLst/>
          </a:prstGeom>
        </p:spPr>
      </p:pic>
    </p:spTree>
    <p:extLst>
      <p:ext uri="{BB962C8B-B14F-4D97-AF65-F5344CB8AC3E}">
        <p14:creationId xmlns:p14="http://schemas.microsoft.com/office/powerpoint/2010/main" val="286362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HW3 out</a:t>
            </a:r>
          </a:p>
          <a:p>
            <a:pPr lvl="1"/>
            <a:r>
              <a:rPr lang="en-US" dirty="0"/>
              <a:t>Due: 11/06, 11:55pm</a:t>
            </a:r>
          </a:p>
          <a:p>
            <a:pPr lvl="1"/>
            <a:endParaRPr lang="en-US" dirty="0"/>
          </a:p>
          <a:p>
            <a:r>
              <a:rPr lang="en-US" dirty="0"/>
              <a:t>Final project</a:t>
            </a:r>
          </a:p>
          <a:p>
            <a:pPr lvl="1"/>
            <a:r>
              <a:rPr lang="en-US" dirty="0"/>
              <a:t>No poster session</a:t>
            </a:r>
          </a:p>
          <a:p>
            <a:pPr lvl="1"/>
            <a:r>
              <a:rPr lang="en-US" dirty="0"/>
              <a:t>Webpage submission</a:t>
            </a:r>
          </a:p>
          <a:p>
            <a:pPr lvl="2"/>
            <a:r>
              <a:rPr lang="en-US" dirty="0"/>
              <a:t>Details out soon </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spTree>
    <p:extLst>
      <p:ext uri="{BB962C8B-B14F-4D97-AF65-F5344CB8AC3E}">
        <p14:creationId xmlns:p14="http://schemas.microsoft.com/office/powerpoint/2010/main" val="6967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p:txBody>
          <a:bodyPr/>
          <a:lstStyle/>
          <a:p>
            <a:r>
              <a:rPr lang="en-US" dirty="0"/>
              <a:t>Optimize objective function:</a:t>
            </a:r>
            <a:endParaRPr lang="en-US" sz="1000" dirty="0"/>
          </a:p>
          <a:p>
            <a:pPr lvl="1"/>
            <a:endParaRPr lang="en-US" dirty="0"/>
          </a:p>
          <a:p>
            <a:pPr lvl="1"/>
            <a:endParaRPr lang="en-US" dirty="0"/>
          </a:p>
          <a:p>
            <a:endParaRPr lang="en-US" dirty="0"/>
          </a:p>
          <a:p>
            <a:r>
              <a:rPr lang="en-US" dirty="0"/>
              <a:t>Fix a (or C), optimize </a:t>
            </a:r>
            <a:r>
              <a:rPr lang="en-US" b="1" dirty="0">
                <a:latin typeface="Symbol" pitchFamily="18" charset="2"/>
                <a:sym typeface="Symbol" pitchFamily="18" charset="2"/>
              </a:rPr>
              <a:t></a:t>
            </a:r>
          </a:p>
        </p:txBody>
      </p:sp>
      <p:sp>
        <p:nvSpPr>
          <p:cNvPr id="7"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20</a:t>
            </a:fld>
            <a:endParaRPr lang="en-US"/>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
        <p:nvSpPr>
          <p:cNvPr id="2" name="Title 1"/>
          <p:cNvSpPr>
            <a:spLocks noGrp="1"/>
          </p:cNvSpPr>
          <p:nvPr>
            <p:ph type="title"/>
          </p:nvPr>
        </p:nvSpPr>
        <p:spPr/>
        <p:txBody>
          <a:bodyPr/>
          <a:lstStyle/>
          <a:p>
            <a:r>
              <a:rPr lang="en-US" dirty="0"/>
              <a:t>K-means as Co-ordinate Descent</a:t>
            </a:r>
          </a:p>
        </p:txBody>
      </p:sp>
      <p:pic>
        <p:nvPicPr>
          <p:cNvPr id="12" name="Picture 11"/>
          <p:cNvPicPr>
            <a:picLocks noChangeAspect="1"/>
          </p:cNvPicPr>
          <p:nvPr/>
        </p:nvPicPr>
        <p:blipFill>
          <a:blip r:embed="rId3"/>
          <a:stretch>
            <a:fillRect/>
          </a:stretch>
        </p:blipFill>
        <p:spPr>
          <a:xfrm>
            <a:off x="838200" y="1651000"/>
            <a:ext cx="7594600" cy="863600"/>
          </a:xfrm>
          <a:prstGeom prst="rect">
            <a:avLst/>
          </a:prstGeom>
        </p:spPr>
      </p:pic>
    </p:spTree>
    <p:extLst>
      <p:ext uri="{BB962C8B-B14F-4D97-AF65-F5344CB8AC3E}">
        <p14:creationId xmlns:p14="http://schemas.microsoft.com/office/powerpoint/2010/main" val="2063747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Generative Models</a:t>
            </a:r>
          </a:p>
        </p:txBody>
      </p:sp>
      <p:pic>
        <p:nvPicPr>
          <p:cNvPr id="191" name="Shape 191"/>
          <p:cNvPicPr preferRelativeResize="0"/>
          <p:nvPr/>
        </p:nvPicPr>
        <p:blipFill rotWithShape="1">
          <a:blip r:embed="rId3">
            <a:alphaModFix/>
          </a:blip>
          <a:srcRect b="4397"/>
          <a:stretch/>
        </p:blipFill>
        <p:spPr>
          <a:xfrm>
            <a:off x="1701200" y="2225045"/>
            <a:ext cx="649482" cy="595942"/>
          </a:xfrm>
          <a:prstGeom prst="rect">
            <a:avLst/>
          </a:prstGeom>
          <a:noFill/>
          <a:ln>
            <a:noFill/>
          </a:ln>
        </p:spPr>
      </p:pic>
      <p:pic>
        <p:nvPicPr>
          <p:cNvPr id="192" name="Shape 192"/>
          <p:cNvPicPr preferRelativeResize="0"/>
          <p:nvPr/>
        </p:nvPicPr>
        <p:blipFill rotWithShape="1">
          <a:blip r:embed="rId4">
            <a:alphaModFix/>
          </a:blip>
          <a:srcRect t="3855"/>
          <a:stretch/>
        </p:blipFill>
        <p:spPr>
          <a:xfrm>
            <a:off x="2298099" y="2453827"/>
            <a:ext cx="603989" cy="548614"/>
          </a:xfrm>
          <a:prstGeom prst="rect">
            <a:avLst/>
          </a:prstGeom>
          <a:noFill/>
          <a:ln>
            <a:noFill/>
          </a:ln>
        </p:spPr>
      </p:pic>
      <p:pic>
        <p:nvPicPr>
          <p:cNvPr id="193" name="Shape 193"/>
          <p:cNvPicPr preferRelativeResize="0"/>
          <p:nvPr/>
        </p:nvPicPr>
        <p:blipFill>
          <a:blip r:embed="rId5">
            <a:alphaModFix/>
          </a:blip>
          <a:stretch>
            <a:fillRect/>
          </a:stretch>
        </p:blipFill>
        <p:spPr>
          <a:xfrm>
            <a:off x="1326026" y="2637457"/>
            <a:ext cx="558519" cy="528243"/>
          </a:xfrm>
          <a:prstGeom prst="rect">
            <a:avLst/>
          </a:prstGeom>
          <a:noFill/>
          <a:ln>
            <a:noFill/>
          </a:ln>
        </p:spPr>
      </p:pic>
      <p:pic>
        <p:nvPicPr>
          <p:cNvPr id="194" name="Shape 194"/>
          <p:cNvPicPr preferRelativeResize="0"/>
          <p:nvPr/>
        </p:nvPicPr>
        <p:blipFill>
          <a:blip r:embed="rId6">
            <a:alphaModFix/>
          </a:blip>
          <a:stretch>
            <a:fillRect/>
          </a:stretch>
        </p:blipFill>
        <p:spPr>
          <a:xfrm>
            <a:off x="5565646" y="2179775"/>
            <a:ext cx="649482" cy="556688"/>
          </a:xfrm>
          <a:prstGeom prst="rect">
            <a:avLst/>
          </a:prstGeom>
          <a:noFill/>
          <a:ln>
            <a:noFill/>
          </a:ln>
        </p:spPr>
      </p:pic>
      <p:pic>
        <p:nvPicPr>
          <p:cNvPr id="195" name="Shape 195"/>
          <p:cNvPicPr preferRelativeResize="0"/>
          <p:nvPr/>
        </p:nvPicPr>
        <p:blipFill>
          <a:blip r:embed="rId7">
            <a:alphaModFix/>
          </a:blip>
          <a:stretch>
            <a:fillRect/>
          </a:stretch>
        </p:blipFill>
        <p:spPr>
          <a:xfrm>
            <a:off x="5059711" y="2607283"/>
            <a:ext cx="558519" cy="527672"/>
          </a:xfrm>
          <a:prstGeom prst="rect">
            <a:avLst/>
          </a:prstGeom>
          <a:noFill/>
          <a:ln>
            <a:noFill/>
          </a:ln>
        </p:spPr>
      </p:pic>
      <p:pic>
        <p:nvPicPr>
          <p:cNvPr id="196" name="Shape 196"/>
          <p:cNvPicPr preferRelativeResize="0"/>
          <p:nvPr/>
        </p:nvPicPr>
        <p:blipFill rotWithShape="1">
          <a:blip r:embed="rId8">
            <a:alphaModFix/>
          </a:blip>
          <a:srcRect t="2391"/>
          <a:stretch/>
        </p:blipFill>
        <p:spPr>
          <a:xfrm>
            <a:off x="6037436" y="2530192"/>
            <a:ext cx="603989" cy="548614"/>
          </a:xfrm>
          <a:prstGeom prst="rect">
            <a:avLst/>
          </a:prstGeom>
          <a:noFill/>
          <a:ln>
            <a:noFill/>
          </a:ln>
        </p:spPr>
      </p:pic>
      <p:sp>
        <p:nvSpPr>
          <p:cNvPr id="197" name="Shape 197"/>
          <p:cNvSpPr txBox="1"/>
          <p:nvPr/>
        </p:nvSpPr>
        <p:spPr>
          <a:xfrm>
            <a:off x="518350" y="323010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Training data ~ p</a:t>
            </a:r>
            <a:r>
              <a:rPr lang="en" sz="1600" kern="0" baseline="-25000">
                <a:solidFill>
                  <a:srgbClr val="000000"/>
                </a:solidFill>
                <a:latin typeface="Arial"/>
                <a:ea typeface="Arial"/>
                <a:cs typeface="Arial"/>
                <a:sym typeface="Arial"/>
              </a:rPr>
              <a:t>data</a:t>
            </a:r>
            <a:r>
              <a:rPr lang="en" sz="1600" kern="0">
                <a:solidFill>
                  <a:srgbClr val="000000"/>
                </a:solidFill>
                <a:latin typeface="Arial"/>
                <a:ea typeface="Arial"/>
                <a:cs typeface="Arial"/>
                <a:sym typeface="Arial"/>
              </a:rPr>
              <a:t>(x)</a:t>
            </a:r>
          </a:p>
        </p:txBody>
      </p:sp>
      <p:sp>
        <p:nvSpPr>
          <p:cNvPr id="198" name="Shape 198"/>
          <p:cNvSpPr txBox="1"/>
          <p:nvPr/>
        </p:nvSpPr>
        <p:spPr>
          <a:xfrm>
            <a:off x="4328350" y="323010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Generated samples ~ p</a:t>
            </a:r>
            <a:r>
              <a:rPr lang="en" sz="1600" kern="0" baseline="-25000">
                <a:solidFill>
                  <a:srgbClr val="000000"/>
                </a:solidFill>
                <a:latin typeface="Arial"/>
                <a:ea typeface="Arial"/>
                <a:cs typeface="Arial"/>
                <a:sym typeface="Arial"/>
              </a:rPr>
              <a:t>model</a:t>
            </a:r>
            <a:r>
              <a:rPr lang="en" sz="1600" kern="0">
                <a:solidFill>
                  <a:srgbClr val="000000"/>
                </a:solidFill>
                <a:latin typeface="Arial"/>
                <a:ea typeface="Arial"/>
                <a:cs typeface="Arial"/>
                <a:sym typeface="Arial"/>
              </a:rPr>
              <a:t>(x)</a:t>
            </a:r>
          </a:p>
        </p:txBody>
      </p:sp>
      <p:sp>
        <p:nvSpPr>
          <p:cNvPr id="199" name="Shape 199"/>
          <p:cNvSpPr txBox="1"/>
          <p:nvPr/>
        </p:nvSpPr>
        <p:spPr>
          <a:xfrm>
            <a:off x="2054100" y="3619100"/>
            <a:ext cx="45534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Want to learn p</a:t>
            </a:r>
            <a:r>
              <a:rPr lang="en" sz="1800" kern="0" baseline="-25000">
                <a:solidFill>
                  <a:srgbClr val="000000"/>
                </a:solidFill>
                <a:latin typeface="Arial"/>
                <a:ea typeface="Arial"/>
                <a:cs typeface="Arial"/>
                <a:sym typeface="Arial"/>
              </a:rPr>
              <a:t>model</a:t>
            </a:r>
            <a:r>
              <a:rPr lang="en" sz="1800" kern="0">
                <a:solidFill>
                  <a:srgbClr val="000000"/>
                </a:solidFill>
                <a:latin typeface="Arial"/>
                <a:ea typeface="Arial"/>
                <a:cs typeface="Arial"/>
                <a:sym typeface="Arial"/>
              </a:rPr>
              <a:t>(x) similar to p</a:t>
            </a:r>
            <a:r>
              <a:rPr lang="en" sz="1800" kern="0" baseline="-25000">
                <a:solidFill>
                  <a:srgbClr val="000000"/>
                </a:solidFill>
                <a:latin typeface="Arial"/>
                <a:ea typeface="Arial"/>
                <a:cs typeface="Arial"/>
                <a:sym typeface="Arial"/>
              </a:rPr>
              <a:t>data</a:t>
            </a:r>
            <a:r>
              <a:rPr lang="en" sz="1800" kern="0">
                <a:solidFill>
                  <a:srgbClr val="000000"/>
                </a:solidFill>
                <a:latin typeface="Arial"/>
                <a:ea typeface="Arial"/>
                <a:cs typeface="Arial"/>
                <a:sym typeface="Arial"/>
              </a:rPr>
              <a:t>(x)</a:t>
            </a:r>
          </a:p>
        </p:txBody>
      </p:sp>
      <p:sp>
        <p:nvSpPr>
          <p:cNvPr id="200" name="Shape 200"/>
          <p:cNvSpPr txBox="1"/>
          <p:nvPr/>
        </p:nvSpPr>
        <p:spPr>
          <a:xfrm>
            <a:off x="528300" y="1705550"/>
            <a:ext cx="76968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buClr>
                <a:srgbClr val="000000"/>
              </a:buClr>
              <a:buSzPct val="55000"/>
            </a:pPr>
            <a:r>
              <a:rPr lang="en" sz="2000" kern="0">
                <a:solidFill>
                  <a:srgbClr val="000000"/>
                </a:solidFill>
                <a:latin typeface="Arial"/>
                <a:ea typeface="Arial"/>
                <a:cs typeface="Arial"/>
                <a:sym typeface="Arial"/>
              </a:rPr>
              <a:t>Given training data, generate new samples from same distribution</a:t>
            </a:r>
          </a:p>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D6DAD398-6FCB-4BF8-BD7B-87E13FAC8CB6}"/>
                  </a:ext>
                </a:extLst>
              </p14:cNvPr>
              <p14:cNvContentPartPr/>
              <p14:nvPr/>
            </p14:nvContentPartPr>
            <p14:xfrm>
              <a:off x="561240" y="324000"/>
              <a:ext cx="7307280" cy="4931280"/>
            </p14:xfrm>
          </p:contentPart>
        </mc:Choice>
        <mc:Fallback xmlns="">
          <p:pic>
            <p:nvPicPr>
              <p:cNvPr id="2" name="Ink 1">
                <a:extLst>
                  <a:ext uri="{FF2B5EF4-FFF2-40B4-BE49-F238E27FC236}">
                    <a16:creationId xmlns:a16="http://schemas.microsoft.com/office/drawing/2014/main" id="{D6DAD398-6FCB-4BF8-BD7B-87E13FAC8CB6}"/>
                  </a:ext>
                </a:extLst>
              </p:cNvPr>
              <p:cNvPicPr/>
              <p:nvPr/>
            </p:nvPicPr>
            <p:blipFill>
              <a:blip r:embed="rId10"/>
              <a:stretch>
                <a:fillRect/>
              </a:stretch>
            </p:blipFill>
            <p:spPr>
              <a:xfrm>
                <a:off x="551880" y="314640"/>
                <a:ext cx="7326000" cy="4950000"/>
              </a:xfrm>
              <a:prstGeom prst="rect">
                <a:avLst/>
              </a:prstGeom>
            </p:spPr>
          </p:pic>
        </mc:Fallback>
      </mc:AlternateContent>
    </p:spTree>
    <p:extLst>
      <p:ext uri="{BB962C8B-B14F-4D97-AF65-F5344CB8AC3E}">
        <p14:creationId xmlns:p14="http://schemas.microsoft.com/office/powerpoint/2010/main" val="399061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35" name="Shape 235"/>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36" name="Shape 236"/>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37" name="Shape 237"/>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38" name="Shape 238"/>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39" name="Shape 239"/>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40" name="Shape 240"/>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41" name="Shape 241"/>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2" name="Shape 242"/>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43" name="Shape 243"/>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4" name="Shape 244"/>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45" name="Shape 24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46" name="Shape 24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47" name="Shape 24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48" name="Shape 24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49" name="Shape 249"/>
          <p:cNvCxnSpPr>
            <a:stCxn id="236" idx="2"/>
            <a:endCxn id="239"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50" name="Shape 250"/>
          <p:cNvCxnSpPr>
            <a:endCxn id="240"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51" name="Shape 251"/>
          <p:cNvCxnSpPr>
            <a:endCxn id="236"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52" name="Shape 252"/>
          <p:cNvCxnSpPr>
            <a:stCxn id="235" idx="2"/>
            <a:endCxn id="237"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53" name="Shape 253"/>
          <p:cNvCxnSpPr>
            <a:stCxn id="237" idx="2"/>
            <a:endCxn id="241"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54" name="Shape 25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55" name="Shape 255"/>
          <p:cNvCxnSpPr>
            <a:endCxn id="243"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56" name="Shape 256"/>
          <p:cNvCxnSpPr>
            <a:endCxn id="242"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57" name="Shape 25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9610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63" name="Shape 263"/>
          <p:cNvSpPr/>
          <p:nvPr/>
        </p:nvSpPr>
        <p:spPr>
          <a:xfrm>
            <a:off x="668050" y="4567275"/>
            <a:ext cx="14130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64" name="Shape 264"/>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66" name="Shape 266"/>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67" name="Shape 267"/>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68" name="Shape 268"/>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69" name="Shape 269"/>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70" name="Shape 270"/>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71" name="Shape 271"/>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72" name="Shape 272"/>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3" name="Shape 273"/>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74" name="Shape 274"/>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5" name="Shape 27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76" name="Shape 27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77" name="Shape 27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78" name="Shape 27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79" name="Shape 279"/>
          <p:cNvCxnSpPr>
            <a:stCxn id="267" idx="2"/>
            <a:endCxn id="270"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80" name="Shape 280"/>
          <p:cNvCxnSpPr>
            <a:endCxn id="271"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81" name="Shape 281"/>
          <p:cNvCxnSpPr>
            <a:endCxn id="267"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82" name="Shape 282"/>
          <p:cNvCxnSpPr>
            <a:stCxn id="266" idx="2"/>
            <a:endCxn id="268"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83" name="Shape 283"/>
          <p:cNvCxnSpPr>
            <a:stCxn id="268" idx="2"/>
            <a:endCxn id="272"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84" name="Shape 28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85" name="Shape 285"/>
          <p:cNvCxnSpPr>
            <a:endCxn id="274"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86" name="Shape 286"/>
          <p:cNvCxnSpPr>
            <a:endCxn id="273"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87" name="Shape 28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88" name="Shape 288"/>
          <p:cNvSpPr/>
          <p:nvPr/>
        </p:nvSpPr>
        <p:spPr>
          <a:xfrm>
            <a:off x="2716325" y="4667975"/>
            <a:ext cx="2243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89" name="Shape 289"/>
          <p:cNvSpPr/>
          <p:nvPr/>
        </p:nvSpPr>
        <p:spPr>
          <a:xfrm>
            <a:off x="7379850" y="1822875"/>
            <a:ext cx="548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90" name="Shape 290"/>
          <p:cNvSpPr txBox="1"/>
          <p:nvPr/>
        </p:nvSpPr>
        <p:spPr>
          <a:xfrm>
            <a:off x="210675" y="1684825"/>
            <a:ext cx="2820300" cy="43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dirty="0">
                <a:solidFill>
                  <a:srgbClr val="FF0000"/>
                </a:solidFill>
                <a:latin typeface="Arial"/>
                <a:ea typeface="Arial"/>
                <a:cs typeface="Arial"/>
                <a:sym typeface="Arial"/>
              </a:rPr>
              <a:t>We will discuss 3 most popular types of generative models</a:t>
            </a:r>
          </a:p>
        </p:txBody>
      </p:sp>
      <p:sp>
        <p:nvSpPr>
          <p:cNvPr id="3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35993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Shape 296"/>
          <p:cNvSpPr txBox="1"/>
          <p:nvPr/>
        </p:nvSpPr>
        <p:spPr>
          <a:xfrm>
            <a:off x="835925" y="2495050"/>
            <a:ext cx="7385400" cy="1734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4800" kern="0">
                <a:solidFill>
                  <a:srgbClr val="000000"/>
                </a:solidFill>
                <a:latin typeface="Helvetica Neue"/>
                <a:ea typeface="Helvetica Neue"/>
                <a:cs typeface="Helvetica Neue"/>
                <a:sym typeface="Helvetica Neue"/>
              </a:rPr>
              <a:t>PixelRNN and PixelCNN</a:t>
            </a: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E454C23-ADBE-459E-8CBF-5D8ACEBCF3A6}"/>
                  </a:ext>
                </a:extLst>
              </p14:cNvPr>
              <p14:cNvContentPartPr/>
              <p14:nvPr/>
            </p14:nvContentPartPr>
            <p14:xfrm>
              <a:off x="1226520" y="3239280"/>
              <a:ext cx="6347160" cy="210240"/>
            </p14:xfrm>
          </p:contentPart>
        </mc:Choice>
        <mc:Fallback xmlns="">
          <p:pic>
            <p:nvPicPr>
              <p:cNvPr id="2" name="Ink 1">
                <a:extLst>
                  <a:ext uri="{FF2B5EF4-FFF2-40B4-BE49-F238E27FC236}">
                    <a16:creationId xmlns:a16="http://schemas.microsoft.com/office/drawing/2014/main" id="{4E454C23-ADBE-459E-8CBF-5D8ACEBCF3A6}"/>
                  </a:ext>
                </a:extLst>
              </p:cNvPr>
              <p:cNvPicPr/>
              <p:nvPr/>
            </p:nvPicPr>
            <p:blipFill>
              <a:blip r:embed="rId4"/>
              <a:stretch>
                <a:fillRect/>
              </a:stretch>
            </p:blipFill>
            <p:spPr>
              <a:xfrm>
                <a:off x="1217160" y="3229920"/>
                <a:ext cx="6365880" cy="228960"/>
              </a:xfrm>
              <a:prstGeom prst="rect">
                <a:avLst/>
              </a:prstGeom>
            </p:spPr>
          </p:pic>
        </mc:Fallback>
      </mc:AlternateContent>
    </p:spTree>
    <p:extLst>
      <p:ext uri="{BB962C8B-B14F-4D97-AF65-F5344CB8AC3E}">
        <p14:creationId xmlns:p14="http://schemas.microsoft.com/office/powerpoint/2010/main" val="300674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dirty="0"/>
              <a:t>Observable Model</a:t>
            </a:r>
            <a:endParaRPr lang="en" dirty="0"/>
          </a:p>
        </p:txBody>
      </p:sp>
      <p:sp>
        <p:nvSpPr>
          <p:cNvPr id="303" name="Shape 303"/>
          <p:cNvSpPr txBox="1">
            <a:spLocks noGrp="1"/>
          </p:cNvSpPr>
          <p:nvPr>
            <p:ph type="body" idx="1"/>
          </p:nvPr>
        </p:nvSpPr>
        <p:spPr>
          <a:xfrm>
            <a:off x="457200" y="2200925"/>
            <a:ext cx="8229600" cy="621300"/>
          </a:xfrm>
          <a:prstGeom prst="rect">
            <a:avLst/>
          </a:prstGeom>
        </p:spPr>
        <p:txBody>
          <a:bodyPr lIns="91425" tIns="91425" rIns="91425" bIns="91425" anchor="ctr" anchorCtr="0">
            <a:noAutofit/>
          </a:bodyPr>
          <a:lstStyle/>
          <a:p>
            <a:pPr>
              <a:buNone/>
            </a:pPr>
            <a:r>
              <a:rPr lang="en" dirty="0"/>
              <a:t>Use chain rule to decompose likelihood of an image x into product of 1-d distributions:</a:t>
            </a:r>
          </a:p>
        </p:txBody>
      </p:sp>
      <p:sp>
        <p:nvSpPr>
          <p:cNvPr id="304" name="Shape 304"/>
          <p:cNvSpPr txBox="1">
            <a:spLocks noGrp="1"/>
          </p:cNvSpPr>
          <p:nvPr>
            <p:ph type="body" idx="4294967295"/>
          </p:nvPr>
        </p:nvSpPr>
        <p:spPr>
          <a:xfrm>
            <a:off x="0" y="1219200"/>
            <a:ext cx="8229600" cy="422275"/>
          </a:xfrm>
          <a:prstGeom prst="rect">
            <a:avLst/>
          </a:prstGeom>
        </p:spPr>
        <p:txBody>
          <a:bodyPr lIns="91425" tIns="91425" rIns="91425" bIns="91425" anchor="ctr" anchorCtr="0">
            <a:noAutofit/>
          </a:bodyPr>
          <a:lstStyle/>
          <a:p>
            <a:pPr>
              <a:buNone/>
            </a:pPr>
            <a:r>
              <a:rPr lang="en"/>
              <a:t>Explicit density model</a:t>
            </a:r>
          </a:p>
        </p:txBody>
      </p:sp>
      <p:cxnSp>
        <p:nvCxnSpPr>
          <p:cNvPr id="305" name="Shape 305"/>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06" name="Shape 306"/>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07" name="Shape 307"/>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08" name="Shape 308"/>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09" name="Shape 309"/>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10" name="Shape 310"/>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3" name="Shape 316"/>
          <p:cNvSpPr txBox="1">
            <a:spLocks/>
          </p:cNvSpPr>
          <p:nvPr/>
        </p:nvSpPr>
        <p:spPr bwMode="auto">
          <a:xfrm>
            <a:off x="381000" y="4715525"/>
            <a:ext cx="43575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Then maximize likelihood of training data</a:t>
            </a:r>
            <a:endParaRPr lang="en" kern="0" dirty="0"/>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5718672-4981-42FE-BB5F-598CBFE8C751}"/>
                  </a:ext>
                </a:extLst>
              </p14:cNvPr>
              <p14:cNvContentPartPr/>
              <p14:nvPr/>
            </p14:nvContentPartPr>
            <p14:xfrm>
              <a:off x="313560" y="784080"/>
              <a:ext cx="8209440" cy="5658120"/>
            </p14:xfrm>
          </p:contentPart>
        </mc:Choice>
        <mc:Fallback xmlns="">
          <p:pic>
            <p:nvPicPr>
              <p:cNvPr id="2" name="Ink 1">
                <a:extLst>
                  <a:ext uri="{FF2B5EF4-FFF2-40B4-BE49-F238E27FC236}">
                    <a16:creationId xmlns:a16="http://schemas.microsoft.com/office/drawing/2014/main" id="{45718672-4981-42FE-BB5F-598CBFE8C751}"/>
                  </a:ext>
                </a:extLst>
              </p:cNvPr>
              <p:cNvPicPr/>
              <p:nvPr/>
            </p:nvPicPr>
            <p:blipFill>
              <a:blip r:embed="rId5"/>
              <a:stretch>
                <a:fillRect/>
              </a:stretch>
            </p:blipFill>
            <p:spPr>
              <a:xfrm>
                <a:off x="304200" y="774720"/>
                <a:ext cx="8228160" cy="5676840"/>
              </a:xfrm>
              <a:prstGeom prst="rect">
                <a:avLst/>
              </a:prstGeom>
            </p:spPr>
          </p:pic>
        </mc:Fallback>
      </mc:AlternateContent>
    </p:spTree>
    <p:extLst>
      <p:ext uri="{BB962C8B-B14F-4D97-AF65-F5344CB8AC3E}">
        <p14:creationId xmlns:p14="http://schemas.microsoft.com/office/powerpoint/2010/main" val="610365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Shape 419"/>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0" name="Shape 420"/>
          <p:cNvSpPr/>
          <p:nvPr/>
        </p:nvSpPr>
        <p:spPr>
          <a:xfrm>
            <a:off x="566222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1" name="Shape 421"/>
          <p:cNvSpPr/>
          <p:nvPr/>
        </p:nvSpPr>
        <p:spPr>
          <a:xfrm>
            <a:off x="617490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2" name="Shape 422"/>
          <p:cNvSpPr/>
          <p:nvPr/>
        </p:nvSpPr>
        <p:spPr>
          <a:xfrm>
            <a:off x="6174900"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3" name="Shape 423"/>
          <p:cNvSpPr/>
          <p:nvPr/>
        </p:nvSpPr>
        <p:spPr>
          <a:xfrm>
            <a:off x="5662225" y="33170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4" name="Shape 424"/>
          <p:cNvSpPr/>
          <p:nvPr/>
        </p:nvSpPr>
        <p:spPr>
          <a:xfrm>
            <a:off x="566222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5" name="Shape 425"/>
          <p:cNvSpPr/>
          <p:nvPr/>
        </p:nvSpPr>
        <p:spPr>
          <a:xfrm>
            <a:off x="617490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6" name="Shape 426"/>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7" name="Shape 427"/>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8" name="Shape 428"/>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9" name="Shape 429"/>
          <p:cNvSpPr/>
          <p:nvPr/>
        </p:nvSpPr>
        <p:spPr>
          <a:xfrm>
            <a:off x="668757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0" name="Shape 430"/>
          <p:cNvSpPr/>
          <p:nvPr/>
        </p:nvSpPr>
        <p:spPr>
          <a:xfrm>
            <a:off x="668757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1" name="Shape 431"/>
          <p:cNvSpPr/>
          <p:nvPr/>
        </p:nvSpPr>
        <p:spPr>
          <a:xfrm>
            <a:off x="720025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2" name="Shape 432"/>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3" name="Shape 433"/>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4" name="Shape 434"/>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5" name="Shape 435"/>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6" name="Shape 436"/>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7" name="Shape 437"/>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8" name="Shape 438"/>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9" name="Shape 439"/>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0" name="Shape 440"/>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1" name="Shape 441"/>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2" name="Shape 442"/>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3" name="Shape 443"/>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4" name="Shape 444"/>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cxnSp>
        <p:nvCxnSpPr>
          <p:cNvPr id="446" name="Shape 446"/>
          <p:cNvCxnSpPr>
            <a:stCxn id="419" idx="4"/>
            <a:endCxn id="420" idx="0"/>
          </p:cNvCxnSpPr>
          <p:nvPr/>
        </p:nvCxnSpPr>
        <p:spPr>
          <a:xfrm>
            <a:off x="5749825"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47" name="Shape 447"/>
          <p:cNvCxnSpPr>
            <a:endCxn id="421" idx="2"/>
          </p:cNvCxnSpPr>
          <p:nvPr/>
        </p:nvCxnSpPr>
        <p:spPr>
          <a:xfrm>
            <a:off x="5837400" y="24742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48" name="Shape 448"/>
          <p:cNvCxnSpPr/>
          <p:nvPr/>
        </p:nvCxnSpPr>
        <p:spPr>
          <a:xfrm>
            <a:off x="5749825" y="302790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49" name="Shape 449"/>
          <p:cNvCxnSpPr/>
          <p:nvPr/>
        </p:nvCxnSpPr>
        <p:spPr>
          <a:xfrm>
            <a:off x="6262500"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50" name="Shape 450"/>
          <p:cNvCxnSpPr/>
          <p:nvPr/>
        </p:nvCxnSpPr>
        <p:spPr>
          <a:xfrm>
            <a:off x="5837400" y="29394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51" name="Shape 451"/>
          <p:cNvCxnSpPr/>
          <p:nvPr/>
        </p:nvCxnSpPr>
        <p:spPr>
          <a:xfrm>
            <a:off x="6350087" y="2476050"/>
            <a:ext cx="337500" cy="1800"/>
          </a:xfrm>
          <a:prstGeom prst="straightConnector1">
            <a:avLst/>
          </a:prstGeom>
          <a:noFill/>
          <a:ln w="9525" cap="flat" cmpd="sng">
            <a:solidFill>
              <a:schemeClr val="dk2"/>
            </a:solidFill>
            <a:prstDash val="solid"/>
            <a:round/>
            <a:headEnd type="none" w="lg" len="lg"/>
            <a:tailEnd type="triangle" w="lg" len="lg"/>
          </a:ln>
        </p:spPr>
      </p:cxnSp>
      <p:sp>
        <p:nvSpPr>
          <p:cNvPr id="38"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3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AD7613-26B6-4615-B7E2-AE8984B38D5C}"/>
                  </a:ext>
                </a:extLst>
              </p14:cNvPr>
              <p14:cNvContentPartPr/>
              <p14:nvPr/>
            </p14:nvContentPartPr>
            <p14:xfrm>
              <a:off x="421920" y="1939320"/>
              <a:ext cx="8110800" cy="3213000"/>
            </p14:xfrm>
          </p:contentPart>
        </mc:Choice>
        <mc:Fallback xmlns="">
          <p:pic>
            <p:nvPicPr>
              <p:cNvPr id="2" name="Ink 1">
                <a:extLst>
                  <a:ext uri="{FF2B5EF4-FFF2-40B4-BE49-F238E27FC236}">
                    <a16:creationId xmlns:a16="http://schemas.microsoft.com/office/drawing/2014/main" id="{2BAD7613-26B6-4615-B7E2-AE8984B38D5C}"/>
                  </a:ext>
                </a:extLst>
              </p:cNvPr>
              <p:cNvPicPr/>
              <p:nvPr/>
            </p:nvPicPr>
            <p:blipFill>
              <a:blip r:embed="rId4"/>
              <a:stretch>
                <a:fillRect/>
              </a:stretch>
            </p:blipFill>
            <p:spPr>
              <a:xfrm>
                <a:off x="412560" y="1929960"/>
                <a:ext cx="8129520" cy="323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Ink 36">
                <a:extLst>
                  <a:ext uri="{FF2B5EF4-FFF2-40B4-BE49-F238E27FC236}">
                    <a16:creationId xmlns:a16="http://schemas.microsoft.com/office/drawing/2014/main" id="{0DFE82B5-2236-5F48-AC45-A52316C9D142}"/>
                  </a:ext>
                </a:extLst>
              </p14:cNvPr>
              <p14:cNvContentPartPr/>
              <p14:nvPr/>
            </p14:nvContentPartPr>
            <p14:xfrm>
              <a:off x="5572800" y="551520"/>
              <a:ext cx="2972880" cy="3965760"/>
            </p14:xfrm>
          </p:contentPart>
        </mc:Choice>
        <mc:Fallback xmlns="">
          <p:pic>
            <p:nvPicPr>
              <p:cNvPr id="37" name="Ink 36">
                <a:extLst>
                  <a:ext uri="{FF2B5EF4-FFF2-40B4-BE49-F238E27FC236}">
                    <a16:creationId xmlns:a16="http://schemas.microsoft.com/office/drawing/2014/main" id="{0DFE82B5-2236-5F48-AC45-A52316C9D142}"/>
                  </a:ext>
                </a:extLst>
              </p:cNvPr>
              <p:cNvPicPr/>
              <p:nvPr/>
            </p:nvPicPr>
            <p:blipFill>
              <a:blip r:embed="rId6"/>
              <a:stretch>
                <a:fillRect/>
              </a:stretch>
            </p:blipFill>
            <p:spPr>
              <a:xfrm>
                <a:off x="5563440" y="542160"/>
                <a:ext cx="2991600" cy="3984480"/>
              </a:xfrm>
              <a:prstGeom prst="rect">
                <a:avLst/>
              </a:prstGeom>
            </p:spPr>
          </p:pic>
        </mc:Fallback>
      </mc:AlternateContent>
    </p:spTree>
    <p:extLst>
      <p:ext uri="{BB962C8B-B14F-4D97-AF65-F5344CB8AC3E}">
        <p14:creationId xmlns:p14="http://schemas.microsoft.com/office/powerpoint/2010/main" val="3983345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Shape 504"/>
          <p:cNvPicPr preferRelativeResize="0"/>
          <p:nvPr/>
        </p:nvPicPr>
        <p:blipFill>
          <a:blip r:embed="rId3">
            <a:alphaModFix/>
          </a:blip>
          <a:stretch>
            <a:fillRect/>
          </a:stretch>
        </p:blipFill>
        <p:spPr>
          <a:xfrm>
            <a:off x="5222700" y="1964450"/>
            <a:ext cx="3422275" cy="2776700"/>
          </a:xfrm>
          <a:prstGeom prst="rect">
            <a:avLst/>
          </a:prstGeom>
          <a:noFill/>
          <a:ln>
            <a:noFill/>
          </a:ln>
        </p:spPr>
      </p:pic>
      <p:sp>
        <p:nvSpPr>
          <p:cNvPr id="506" name="Shape 506"/>
          <p:cNvSpPr txBox="1"/>
          <p:nvPr/>
        </p:nvSpPr>
        <p:spPr>
          <a:xfrm>
            <a:off x="379550" y="20342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Still 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now modeled using a CNN over context region</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sp>
        <p:nvSpPr>
          <p:cNvPr id="507" name="Shape 507"/>
          <p:cNvSpPr txBox="1"/>
          <p:nvPr/>
        </p:nvSpPr>
        <p:spPr>
          <a:xfrm>
            <a:off x="4441175" y="4776800"/>
            <a:ext cx="4502700" cy="921600"/>
          </a:xfrm>
          <a:prstGeom prst="rect">
            <a:avLst/>
          </a:prstGeom>
          <a:noFill/>
          <a:ln>
            <a:noFill/>
          </a:ln>
        </p:spPr>
        <p:txBody>
          <a:bodyPr lIns="91425" tIns="91425" rIns="91425" bIns="91425" anchor="ctr" anchorCtr="0">
            <a:noAutofit/>
          </a:bodyPr>
          <a:lstStyle/>
          <a:p>
            <a:pPr algn="r" eaLnBrk="1" fontAlgn="auto" hangingPunct="1">
              <a:lnSpc>
                <a:spcPct val="115000"/>
              </a:lnSpc>
              <a:spcBef>
                <a:spcPts val="0"/>
              </a:spcBef>
              <a:spcAft>
                <a:spcPts val="0"/>
              </a:spcAft>
            </a:pPr>
            <a:r>
              <a:rPr lang="en" sz="800" kern="0">
                <a:solidFill>
                  <a:srgbClr val="000000"/>
                </a:solidFill>
                <a:latin typeface="Calibri"/>
                <a:ea typeface="Calibri"/>
                <a:cs typeface="Calibri"/>
                <a:sym typeface="Calibri"/>
              </a:rPr>
              <a:t>Figure copyright van der Oord et al., 2016. Reproduced with permission. </a:t>
            </a:r>
          </a:p>
        </p:txBody>
      </p:sp>
      <p:sp>
        <p:nvSpPr>
          <p:cNvPr id="9"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a:t>Pixel</a:t>
            </a:r>
            <a:r>
              <a:rPr lang="en-US" dirty="0"/>
              <a:t>CNN </a:t>
            </a:r>
            <a:r>
              <a:rPr lang="en" sz="1400" i="1" dirty="0">
                <a:solidFill>
                  <a:srgbClr val="000000"/>
                </a:solidFill>
                <a:ea typeface="Arial"/>
                <a:cs typeface="Arial"/>
                <a:sym typeface="Arial"/>
              </a:rPr>
              <a:t>[van der Oord et al. 2016]</a:t>
            </a:r>
            <a:endParaRPr lang="en" dirty="0"/>
          </a:p>
        </p:txBody>
      </p:sp>
      <p:sp>
        <p:nvSpPr>
          <p:cNvPr id="1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8518C85-6145-4785-9FAA-B8BFB3369B43}"/>
                  </a:ext>
                </a:extLst>
              </p14:cNvPr>
              <p14:cNvContentPartPr/>
              <p14:nvPr/>
            </p14:nvContentPartPr>
            <p14:xfrm>
              <a:off x="570600" y="338040"/>
              <a:ext cx="7021440" cy="3480120"/>
            </p14:xfrm>
          </p:contentPart>
        </mc:Choice>
        <mc:Fallback xmlns="">
          <p:pic>
            <p:nvPicPr>
              <p:cNvPr id="2" name="Ink 1">
                <a:extLst>
                  <a:ext uri="{FF2B5EF4-FFF2-40B4-BE49-F238E27FC236}">
                    <a16:creationId xmlns:a16="http://schemas.microsoft.com/office/drawing/2014/main" id="{48518C85-6145-4785-9FAA-B8BFB3369B43}"/>
                  </a:ext>
                </a:extLst>
              </p:cNvPr>
              <p:cNvPicPr/>
              <p:nvPr/>
            </p:nvPicPr>
            <p:blipFill>
              <a:blip r:embed="rId5"/>
              <a:stretch>
                <a:fillRect/>
              </a:stretch>
            </p:blipFill>
            <p:spPr>
              <a:xfrm>
                <a:off x="561240" y="328680"/>
                <a:ext cx="7040160" cy="3498840"/>
              </a:xfrm>
              <a:prstGeom prst="rect">
                <a:avLst/>
              </a:prstGeom>
            </p:spPr>
          </p:pic>
        </mc:Fallback>
      </mc:AlternateContent>
    </p:spTree>
    <p:extLst>
      <p:ext uri="{BB962C8B-B14F-4D97-AF65-F5344CB8AC3E}">
        <p14:creationId xmlns:p14="http://schemas.microsoft.com/office/powerpoint/2010/main" val="77819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Shape 557"/>
          <p:cNvSpPr txBox="1"/>
          <p:nvPr/>
        </p:nvSpPr>
        <p:spPr>
          <a:xfrm>
            <a:off x="1303650" y="2037850"/>
            <a:ext cx="6536700" cy="1734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4800" kern="0">
                <a:solidFill>
                  <a:srgbClr val="000000"/>
                </a:solidFill>
                <a:latin typeface="Helvetica Neue"/>
                <a:ea typeface="Helvetica Neue"/>
                <a:cs typeface="Helvetica Neue"/>
                <a:sym typeface="Helvetica Neue"/>
              </a:rPr>
              <a:t>Variational Autoencoders (VAE)</a:t>
            </a: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26640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pic>
        <p:nvPicPr>
          <p:cNvPr id="574" name="Shape 574"/>
          <p:cNvPicPr preferRelativeResize="0"/>
          <p:nvPr/>
        </p:nvPicPr>
        <p:blipFill>
          <a:blip r:embed="rId3">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2431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4000" dirty="0"/>
              <a:t>Recap from last time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spTree>
    <p:extLst>
      <p:ext uri="{BB962C8B-B14F-4D97-AF65-F5344CB8AC3E}">
        <p14:creationId xmlns:p14="http://schemas.microsoft.com/office/powerpoint/2010/main" val="138051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sp>
        <p:nvSpPr>
          <p:cNvPr id="575" name="Shape 575"/>
          <p:cNvSpPr txBox="1">
            <a:spLocks noGrp="1"/>
          </p:cNvSpPr>
          <p:nvPr>
            <p:ph type="body" idx="1"/>
          </p:nvPr>
        </p:nvSpPr>
        <p:spPr>
          <a:xfrm>
            <a:off x="266300" y="3194400"/>
            <a:ext cx="8406600" cy="2444400"/>
          </a:xfrm>
          <a:prstGeom prst="rect">
            <a:avLst/>
          </a:prstGeom>
        </p:spPr>
        <p:txBody>
          <a:bodyPr lIns="91425" tIns="91425" rIns="91425" bIns="91425" anchor="ctr" anchorCtr="0">
            <a:noAutofit/>
          </a:bodyPr>
          <a:lstStyle/>
          <a:p>
            <a:pPr>
              <a:buNone/>
            </a:pPr>
            <a:endParaRPr dirty="0"/>
          </a:p>
          <a:p>
            <a:pPr>
              <a:buNone/>
            </a:pPr>
            <a:endParaRPr dirty="0"/>
          </a:p>
          <a:p>
            <a:pPr>
              <a:buNone/>
            </a:pPr>
            <a:r>
              <a:rPr lang="en" dirty="0">
                <a:solidFill>
                  <a:srgbClr val="0000FF"/>
                </a:solidFill>
              </a:rPr>
              <a:t>VAEs define intractable density function with latent </a:t>
            </a:r>
            <a:r>
              <a:rPr lang="en" b="1" dirty="0">
                <a:solidFill>
                  <a:srgbClr val="0000FF"/>
                </a:solidFill>
              </a:rPr>
              <a:t>z</a:t>
            </a:r>
            <a:r>
              <a:rPr lang="en" dirty="0">
                <a:solidFill>
                  <a:srgbClr val="0000FF"/>
                </a:solidFill>
              </a:rPr>
              <a:t>:  </a:t>
            </a:r>
          </a:p>
          <a:p>
            <a:pPr>
              <a:buNone/>
            </a:pPr>
            <a:endParaRPr dirty="0"/>
          </a:p>
          <a:p>
            <a:pPr>
              <a:buNone/>
            </a:pPr>
            <a:endParaRPr dirty="0"/>
          </a:p>
          <a:p>
            <a:pPr>
              <a:buNone/>
            </a:pPr>
            <a:endParaRPr lang="en-US" dirty="0">
              <a:solidFill>
                <a:srgbClr val="0000FF"/>
              </a:solidFill>
            </a:endParaRPr>
          </a:p>
          <a:p>
            <a:pPr>
              <a:buNone/>
            </a:pPr>
            <a:endParaRPr lang="en-US" dirty="0">
              <a:solidFill>
                <a:srgbClr val="0000FF"/>
              </a:solidFill>
            </a:endParaRPr>
          </a:p>
          <a:p>
            <a:pPr>
              <a:buNone/>
            </a:pPr>
            <a:r>
              <a:rPr lang="en" dirty="0">
                <a:solidFill>
                  <a:srgbClr val="0000FF"/>
                </a:solidFill>
              </a:rPr>
              <a:t>Cannot optimize directly, derive and optimize lower bound on likelihood instead</a:t>
            </a:r>
          </a:p>
          <a:p>
            <a:pPr>
              <a:buNone/>
            </a:pPr>
            <a:endParaRPr dirty="0"/>
          </a:p>
          <a:p>
            <a:pPr>
              <a:buNone/>
            </a:pPr>
            <a:endParaRPr dirty="0"/>
          </a:p>
          <a:p>
            <a:pPr>
              <a:buNone/>
            </a:pPr>
            <a:endParaRPr dirty="0"/>
          </a:p>
          <a:p>
            <a:pPr>
              <a:buNone/>
            </a:pPr>
            <a:endParaRPr dirty="0"/>
          </a:p>
          <a:p>
            <a:pPr>
              <a:buNone/>
            </a:pPr>
            <a:endParaRPr dirty="0"/>
          </a:p>
        </p:txBody>
      </p:sp>
      <p:pic>
        <p:nvPicPr>
          <p:cNvPr id="573" name="Shape 573"/>
          <p:cNvPicPr preferRelativeResize="0"/>
          <p:nvPr/>
        </p:nvPicPr>
        <p:blipFill>
          <a:blip r:embed="rId3">
            <a:alphaModFix/>
          </a:blip>
          <a:stretch>
            <a:fillRect/>
          </a:stretch>
        </p:blipFill>
        <p:spPr>
          <a:xfrm>
            <a:off x="1054950" y="3505200"/>
            <a:ext cx="2581325" cy="521400"/>
          </a:xfrm>
          <a:prstGeom prst="rect">
            <a:avLst/>
          </a:prstGeom>
          <a:noFill/>
          <a:ln>
            <a:noFill/>
          </a:ln>
        </p:spPr>
      </p:pic>
      <p:pic>
        <p:nvPicPr>
          <p:cNvPr id="574" name="Shape 574"/>
          <p:cNvPicPr preferRelativeResize="0"/>
          <p:nvPr/>
        </p:nvPicPr>
        <p:blipFill>
          <a:blip r:embed="rId4">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43446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GMM</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31</a:t>
            </a:fld>
            <a:endParaRPr lang="en-US"/>
          </a:p>
        </p:txBody>
      </p:sp>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Figure Credit: Kevin Murphy</a:t>
            </a:r>
          </a:p>
        </p:txBody>
      </p:sp>
      <p:pic>
        <p:nvPicPr>
          <p:cNvPr id="8" name="Picture 7" descr="fig11.10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95400"/>
            <a:ext cx="5803900" cy="4622800"/>
          </a:xfrm>
          <a:prstGeom prst="rect">
            <a:avLst/>
          </a:prstGeom>
        </p:spPr>
      </p:pic>
    </p:spTree>
    <p:extLst>
      <p:ext uri="{BB962C8B-B14F-4D97-AF65-F5344CB8AC3E}">
        <p14:creationId xmlns:p14="http://schemas.microsoft.com/office/powerpoint/2010/main" val="155566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9CA1-9E2A-EB44-B019-8155D2D4E37C}"/>
              </a:ext>
            </a:extLst>
          </p:cNvPr>
          <p:cNvSpPr>
            <a:spLocks noGrp="1"/>
          </p:cNvSpPr>
          <p:nvPr>
            <p:ph type="title"/>
          </p:nvPr>
        </p:nvSpPr>
        <p:spPr/>
        <p:txBody>
          <a:bodyPr/>
          <a:lstStyle/>
          <a:p>
            <a:r>
              <a:rPr lang="en-US" dirty="0"/>
              <a:t>Gaussian Mixture Model</a:t>
            </a:r>
          </a:p>
        </p:txBody>
      </p:sp>
      <p:sp>
        <p:nvSpPr>
          <p:cNvPr id="3" name="Content Placeholder 2">
            <a:extLst>
              <a:ext uri="{FF2B5EF4-FFF2-40B4-BE49-F238E27FC236}">
                <a16:creationId xmlns:a16="http://schemas.microsoft.com/office/drawing/2014/main" id="{3A82C490-9566-C447-BC7B-0FBCB786D76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8F8533B-96A8-424C-95E5-69276686A7DC}"/>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1B53CC49-B4E8-BF43-95D6-0E6D318ABF7A}"/>
              </a:ext>
            </a:extLst>
          </p:cNvPr>
          <p:cNvSpPr>
            <a:spLocks noGrp="1"/>
          </p:cNvSpPr>
          <p:nvPr>
            <p:ph type="sldNum" sz="quarter" idx="12"/>
          </p:nvPr>
        </p:nvSpPr>
        <p:spPr/>
        <p:txBody>
          <a:bodyPr/>
          <a:lstStyle/>
          <a:p>
            <a:pPr>
              <a:defRPr/>
            </a:pPr>
            <a:fld id="{7134A590-6033-DE48-865B-A0558AEFCBD1}" type="slidenum">
              <a:rPr lang="en-US" smtClean="0"/>
              <a:pPr>
                <a:defRPr/>
              </a:pPr>
              <a:t>32</a:t>
            </a:fld>
            <a:endParaRPr lang="en-US"/>
          </a:p>
        </p:txBody>
      </p:sp>
    </p:spTree>
    <p:extLst>
      <p:ext uri="{BB962C8B-B14F-4D97-AF65-F5344CB8AC3E}">
        <p14:creationId xmlns:p14="http://schemas.microsoft.com/office/powerpoint/2010/main" val="3902502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9CA1-9E2A-EB44-B019-8155D2D4E37C}"/>
              </a:ext>
            </a:extLst>
          </p:cNvPr>
          <p:cNvSpPr>
            <a:spLocks noGrp="1"/>
          </p:cNvSpPr>
          <p:nvPr>
            <p:ph type="title"/>
          </p:nvPr>
        </p:nvSpPr>
        <p:spPr/>
        <p:txBody>
          <a:bodyPr/>
          <a:lstStyle/>
          <a:p>
            <a:r>
              <a:rPr lang="en-US" dirty="0"/>
              <a:t>Gaussian Mixture Model</a:t>
            </a:r>
          </a:p>
        </p:txBody>
      </p:sp>
      <p:sp>
        <p:nvSpPr>
          <p:cNvPr id="3" name="Content Placeholder 2">
            <a:extLst>
              <a:ext uri="{FF2B5EF4-FFF2-40B4-BE49-F238E27FC236}">
                <a16:creationId xmlns:a16="http://schemas.microsoft.com/office/drawing/2014/main" id="{3A82C490-9566-C447-BC7B-0FBCB786D76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8F8533B-96A8-424C-95E5-69276686A7DC}"/>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1B53CC49-B4E8-BF43-95D6-0E6D318ABF7A}"/>
              </a:ext>
            </a:extLst>
          </p:cNvPr>
          <p:cNvSpPr>
            <a:spLocks noGrp="1"/>
          </p:cNvSpPr>
          <p:nvPr>
            <p:ph type="sldNum" sz="quarter" idx="12"/>
          </p:nvPr>
        </p:nvSpPr>
        <p:spPr/>
        <p:txBody>
          <a:bodyPr/>
          <a:lstStyle/>
          <a:p>
            <a:pPr>
              <a:defRPr/>
            </a:pPr>
            <a:fld id="{7134A590-6033-DE48-865B-A0558AEFCBD1}" type="slidenum">
              <a:rPr lang="en-US" smtClean="0"/>
              <a:pPr>
                <a:defRPr/>
              </a:pPr>
              <a:t>33</a:t>
            </a:fld>
            <a:endParaRPr lang="en-US"/>
          </a:p>
        </p:txBody>
      </p:sp>
    </p:spTree>
    <p:extLst>
      <p:ext uri="{BB962C8B-B14F-4D97-AF65-F5344CB8AC3E}">
        <p14:creationId xmlns:p14="http://schemas.microsoft.com/office/powerpoint/2010/main" val="2832836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Multi-</a:t>
            </a:r>
            <a:r>
              <a:rPr lang="en-US" dirty="0" err="1"/>
              <a:t>variate</a:t>
            </a:r>
            <a:r>
              <a:rPr lang="en-US" dirty="0"/>
              <a:t> Gaussians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34</a:t>
            </a:fld>
            <a:endParaRPr lang="en-US"/>
          </a:p>
        </p:txBody>
      </p:sp>
      <p:pic>
        <p:nvPicPr>
          <p:cNvPr id="7" name="Picture 6"/>
          <p:cNvPicPr>
            <a:picLocks noChangeAspect="1"/>
          </p:cNvPicPr>
          <p:nvPr/>
        </p:nvPicPr>
        <p:blipFill>
          <a:blip r:embed="rId2"/>
          <a:stretch>
            <a:fillRect/>
          </a:stretch>
        </p:blipFill>
        <p:spPr>
          <a:xfrm>
            <a:off x="1028700" y="1237344"/>
            <a:ext cx="7429500" cy="5620655"/>
          </a:xfrm>
          <a:prstGeom prst="rect">
            <a:avLst/>
          </a:prstGeom>
        </p:spPr>
      </p:pic>
    </p:spTree>
    <p:extLst>
      <p:ext uri="{BB962C8B-B14F-4D97-AF65-F5344CB8AC3E}">
        <p14:creationId xmlns:p14="http://schemas.microsoft.com/office/powerpoint/2010/main" val="4243904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GMM</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35</a:t>
            </a:fld>
            <a:endParaRPr lang="en-US"/>
          </a:p>
        </p:txBody>
      </p:sp>
      <p:pic>
        <p:nvPicPr>
          <p:cNvPr id="7" name="Picture 6" descr="fig11.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3486469" cy="2743200"/>
          </a:xfrm>
          <a:prstGeom prst="rect">
            <a:avLst/>
          </a:prstGeom>
        </p:spPr>
      </p:pic>
      <p:pic>
        <p:nvPicPr>
          <p:cNvPr id="9" name="Picture 8" descr="fig11.3b.pdf"/>
          <p:cNvPicPr>
            <a:picLocks noChangeAspect="1"/>
          </p:cNvPicPr>
          <p:nvPr/>
        </p:nvPicPr>
        <p:blipFill>
          <a:blip r:embed="rId3"/>
          <a:stretch>
            <a:fillRect/>
          </a:stretch>
        </p:blipFill>
        <p:spPr>
          <a:xfrm>
            <a:off x="4953000" y="2057400"/>
            <a:ext cx="4176928" cy="2743200"/>
          </a:xfrm>
          <a:prstGeom prst="rect">
            <a:avLst/>
          </a:prstGeom>
        </p:spPr>
      </p:pic>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Figure Credit: Kevin Murphy</a:t>
            </a:r>
          </a:p>
        </p:txBody>
      </p:sp>
    </p:spTree>
    <p:extLst>
      <p:ext uri="{BB962C8B-B14F-4D97-AF65-F5344CB8AC3E}">
        <p14:creationId xmlns:p14="http://schemas.microsoft.com/office/powerpoint/2010/main" val="143532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a:t>
            </a:r>
            <a:r>
              <a:rPr lang="en-US" dirty="0" err="1"/>
              <a:t>vs</a:t>
            </a:r>
            <a:r>
              <a:rPr lang="en-US" dirty="0"/>
              <a:t> GMM</a:t>
            </a:r>
          </a:p>
        </p:txBody>
      </p:sp>
      <p:sp>
        <p:nvSpPr>
          <p:cNvPr id="3" name="Content Placeholder 2"/>
          <p:cNvSpPr>
            <a:spLocks noGrp="1"/>
          </p:cNvSpPr>
          <p:nvPr>
            <p:ph idx="1"/>
          </p:nvPr>
        </p:nvSpPr>
        <p:spPr/>
        <p:txBody>
          <a:bodyPr/>
          <a:lstStyle/>
          <a:p>
            <a:r>
              <a:rPr lang="en-US" dirty="0"/>
              <a:t>K-Means</a:t>
            </a:r>
          </a:p>
          <a:p>
            <a:pPr lvl="1"/>
            <a:r>
              <a:rPr lang="en-US" dirty="0">
                <a:hlinkClick r:id="rId2"/>
              </a:rPr>
              <a:t>http://stanford.edu/class/ee103/visualizations/kmeans/kmeans.html</a:t>
            </a:r>
            <a:endParaRPr lang="en-US" dirty="0"/>
          </a:p>
          <a:p>
            <a:pPr lvl="1"/>
            <a:endParaRPr lang="en-US" dirty="0"/>
          </a:p>
          <a:p>
            <a:r>
              <a:rPr lang="en-US" dirty="0"/>
              <a:t>GMM</a:t>
            </a:r>
          </a:p>
          <a:p>
            <a:pPr lvl="1"/>
            <a:r>
              <a:rPr lang="pl-PL" dirty="0">
                <a:hlinkClick r:id="rId3"/>
              </a:rPr>
              <a:t>https://lukapopijac.github.io/gaussian-mixture-model/</a:t>
            </a:r>
            <a:endParaRPr lang="pl-PL" dirty="0"/>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36</a:t>
            </a:fld>
            <a:endParaRPr lang="en-US"/>
          </a:p>
        </p:txBody>
      </p:sp>
    </p:spTree>
    <p:extLst>
      <p:ext uri="{BB962C8B-B14F-4D97-AF65-F5344CB8AC3E}">
        <p14:creationId xmlns:p14="http://schemas.microsoft.com/office/powerpoint/2010/main" val="21534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Hidden Data Causes Problems #1</a:t>
            </a:r>
          </a:p>
        </p:txBody>
      </p:sp>
      <p:sp>
        <p:nvSpPr>
          <p:cNvPr id="3" name="Content Placeholder 2"/>
          <p:cNvSpPr>
            <a:spLocks noGrp="1"/>
          </p:cNvSpPr>
          <p:nvPr>
            <p:ph idx="1"/>
          </p:nvPr>
        </p:nvSpPr>
        <p:spPr/>
        <p:txBody>
          <a:bodyPr/>
          <a:lstStyle/>
          <a:p>
            <a:r>
              <a:rPr lang="en-US" dirty="0"/>
              <a:t>Fully Observed (Log) Likelihood factorizes</a:t>
            </a:r>
          </a:p>
          <a:p>
            <a:endParaRPr lang="en-US" dirty="0"/>
          </a:p>
          <a:p>
            <a:r>
              <a:rPr lang="en-US" dirty="0"/>
              <a:t>Marginal (Log) Likelihood doesn’t factorize</a:t>
            </a:r>
          </a:p>
          <a:p>
            <a:endParaRPr lang="en-US" dirty="0"/>
          </a:p>
          <a:p>
            <a:r>
              <a:rPr lang="en-US" dirty="0"/>
              <a:t>All parameters coupled! </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37</a:t>
            </a:fld>
            <a:endParaRPr lang="en-US"/>
          </a:p>
        </p:txBody>
      </p:sp>
    </p:spTree>
    <p:extLst>
      <p:ext uri="{BB962C8B-B14F-4D97-AF65-F5344CB8AC3E}">
        <p14:creationId xmlns:p14="http://schemas.microsoft.com/office/powerpoint/2010/main" val="3693474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0375-7999-234E-93F4-276E2AFD43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1CE721-915B-C041-A76F-948AE8D19AB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76D705E-D65D-2D4A-85B8-3B0D7161C4EE}"/>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6DF1431D-96D8-EA43-B411-16DB654CF028}"/>
              </a:ext>
            </a:extLst>
          </p:cNvPr>
          <p:cNvSpPr>
            <a:spLocks noGrp="1"/>
          </p:cNvSpPr>
          <p:nvPr>
            <p:ph type="sldNum" sz="quarter" idx="12"/>
          </p:nvPr>
        </p:nvSpPr>
        <p:spPr/>
        <p:txBody>
          <a:bodyPr/>
          <a:lstStyle/>
          <a:p>
            <a:pPr>
              <a:defRPr/>
            </a:pPr>
            <a:fld id="{7134A590-6033-DE48-865B-A0558AEFCBD1}" type="slidenum">
              <a:rPr lang="en-US" smtClean="0"/>
              <a:pPr>
                <a:defRPr/>
              </a:pPr>
              <a:t>38</a:t>
            </a:fld>
            <a:endParaRPr lang="en-US"/>
          </a:p>
        </p:txBody>
      </p:sp>
    </p:spTree>
    <p:extLst>
      <p:ext uri="{BB962C8B-B14F-4D97-AF65-F5344CB8AC3E}">
        <p14:creationId xmlns:p14="http://schemas.microsoft.com/office/powerpoint/2010/main" val="3901716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Hidden Data Causes Problems #2</a:t>
            </a:r>
          </a:p>
        </p:txBody>
      </p:sp>
      <p:sp>
        <p:nvSpPr>
          <p:cNvPr id="3" name="Content Placeholder 2"/>
          <p:cNvSpPr>
            <a:spLocks noGrp="1"/>
          </p:cNvSpPr>
          <p:nvPr>
            <p:ph idx="1"/>
          </p:nvPr>
        </p:nvSpPr>
        <p:spPr/>
        <p:txBody>
          <a:bodyPr/>
          <a:lstStyle/>
          <a:p>
            <a:r>
              <a:rPr lang="en-US" dirty="0" err="1"/>
              <a:t>Identifiability</a:t>
            </a:r>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39</a:t>
            </a:fld>
            <a:endParaRPr lang="en-US"/>
          </a:p>
        </p:txBody>
      </p:sp>
      <p:pic>
        <p:nvPicPr>
          <p:cNvPr id="6" name="Picture 5" descr="fig11.10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3220846" cy="2565400"/>
          </a:xfrm>
          <a:prstGeom prst="rect">
            <a:avLst/>
          </a:prstGeom>
        </p:spPr>
      </p:pic>
      <p:pic>
        <p:nvPicPr>
          <p:cNvPr id="7" name="Picture 6" descr="fig11.10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295400"/>
            <a:ext cx="5156200" cy="4800600"/>
          </a:xfrm>
          <a:prstGeom prst="rect">
            <a:avLst/>
          </a:prstGeom>
        </p:spPr>
      </p:pic>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Figure Credit: Kevin Murphy</a:t>
            </a:r>
          </a:p>
        </p:txBody>
      </p:sp>
    </p:spTree>
    <p:extLst>
      <p:ext uri="{BB962C8B-B14F-4D97-AF65-F5344CB8AC3E}">
        <p14:creationId xmlns:p14="http://schemas.microsoft.com/office/powerpoint/2010/main" val="180734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1063228"/>
            <a:ext cx="8229600" cy="857400"/>
          </a:xfrm>
          <a:prstGeom prst="rect">
            <a:avLst/>
          </a:prstGeom>
        </p:spPr>
        <p:txBody>
          <a:bodyPr lIns="91425" tIns="91425" rIns="91425" bIns="91425" anchor="ctr" anchorCtr="0">
            <a:noAutofit/>
          </a:bodyPr>
          <a:lstStyle/>
          <a:p>
            <a:r>
              <a:rPr lang="en"/>
              <a:t>Overview</a:t>
            </a:r>
          </a:p>
        </p:txBody>
      </p:sp>
      <p:sp>
        <p:nvSpPr>
          <p:cNvPr id="53" name="Shape 53"/>
          <p:cNvSpPr txBox="1">
            <a:spLocks noGrp="1"/>
          </p:cNvSpPr>
          <p:nvPr>
            <p:ph type="body" idx="1"/>
          </p:nvPr>
        </p:nvSpPr>
        <p:spPr>
          <a:xfrm>
            <a:off x="457200" y="1295400"/>
            <a:ext cx="8229600" cy="3725700"/>
          </a:xfrm>
          <a:prstGeom prst="rect">
            <a:avLst/>
          </a:prstGeom>
        </p:spPr>
        <p:txBody>
          <a:bodyPr lIns="91425" tIns="91425" rIns="91425" bIns="91425" anchor="ctr" anchorCtr="0">
            <a:noAutofit/>
          </a:bodyPr>
          <a:lstStyle/>
          <a:p>
            <a:pPr marL="457200" indent="-368300"/>
            <a:r>
              <a:rPr lang="en" sz="2200"/>
              <a:t>Unsupervised Learning</a:t>
            </a:r>
          </a:p>
          <a:p>
            <a:pPr>
              <a:buNone/>
            </a:pPr>
            <a:endParaRPr sz="2200"/>
          </a:p>
          <a:p>
            <a:pPr marL="457200" indent="-368300"/>
            <a:r>
              <a:rPr lang="en" sz="2200"/>
              <a:t>Generative Models</a:t>
            </a:r>
          </a:p>
          <a:p>
            <a:pPr marL="914400" lvl="1" indent="-368300">
              <a:buSzPct val="100000"/>
            </a:pPr>
            <a:r>
              <a:rPr lang="en" sz="2200"/>
              <a:t>PixelRNN and PixelCNN</a:t>
            </a:r>
          </a:p>
          <a:p>
            <a:pPr marL="914400" lvl="1" indent="-368300">
              <a:buSzPct val="100000"/>
            </a:pPr>
            <a:r>
              <a:rPr lang="en" sz="2200"/>
              <a:t>Variational Autoencoders (VAE)</a:t>
            </a:r>
          </a:p>
          <a:p>
            <a:pPr marL="914400" lvl="1" indent="-368300">
              <a:buSzPct val="100000"/>
            </a:pPr>
            <a:r>
              <a:rPr lang="en" sz="2200"/>
              <a:t>Generative Adversarial Networks (GAN)</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66584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Hidden Data Causes Problems #3</a:t>
            </a:r>
          </a:p>
        </p:txBody>
      </p:sp>
      <p:sp>
        <p:nvSpPr>
          <p:cNvPr id="3" name="Content Placeholder 2"/>
          <p:cNvSpPr>
            <a:spLocks noGrp="1"/>
          </p:cNvSpPr>
          <p:nvPr>
            <p:ph idx="1"/>
          </p:nvPr>
        </p:nvSpPr>
        <p:spPr/>
        <p:txBody>
          <a:bodyPr/>
          <a:lstStyle/>
          <a:p>
            <a:r>
              <a:rPr lang="en-US" dirty="0"/>
              <a:t>Likelihood has singularities if one Gaussian “collapses”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40</a:t>
            </a:fld>
            <a:endParaRPr lang="en-US"/>
          </a:p>
        </p:txBody>
      </p:sp>
      <p:pic>
        <p:nvPicPr>
          <p:cNvPr id="6" name="Picture 5" descr="fig11.1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828800"/>
            <a:ext cx="6019800" cy="5016500"/>
          </a:xfrm>
          <a:prstGeom prst="rect">
            <a:avLst/>
          </a:prstGeom>
        </p:spPr>
      </p:pic>
    </p:spTree>
    <p:extLst>
      <p:ext uri="{BB962C8B-B14F-4D97-AF65-F5344CB8AC3E}">
        <p14:creationId xmlns:p14="http://schemas.microsoft.com/office/powerpoint/2010/main" val="2146339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A1D7-E183-D14C-BF88-FC962A0B7C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0F699A-59D1-F642-AACE-66324224D9D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7D8C105-D462-3647-A608-F61AC26DD7D3}"/>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C9B0187-512E-A242-83A3-87F201404247}"/>
              </a:ext>
            </a:extLst>
          </p:cNvPr>
          <p:cNvSpPr>
            <a:spLocks noGrp="1"/>
          </p:cNvSpPr>
          <p:nvPr>
            <p:ph type="sldNum" sz="quarter" idx="12"/>
          </p:nvPr>
        </p:nvSpPr>
        <p:spPr/>
        <p:txBody>
          <a:bodyPr/>
          <a:lstStyle/>
          <a:p>
            <a:pPr>
              <a:defRPr/>
            </a:pPr>
            <a:fld id="{7134A590-6033-DE48-865B-A0558AEFCBD1}" type="slidenum">
              <a:rPr lang="en-US" smtClean="0"/>
              <a:pPr>
                <a:defRPr/>
              </a:pPr>
              <a:t>41</a:t>
            </a:fld>
            <a:endParaRPr lang="en-US"/>
          </a:p>
        </p:txBody>
      </p:sp>
    </p:spTree>
    <p:extLst>
      <p:ext uri="{BB962C8B-B14F-4D97-AF65-F5344CB8AC3E}">
        <p14:creationId xmlns:p14="http://schemas.microsoft.com/office/powerpoint/2010/main" val="1580776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Variational</a:t>
            </a:r>
            <a:r>
              <a:rPr lang="en-US" sz="3800" dirty="0"/>
              <a:t> Auto Encoders</a:t>
            </a:r>
          </a:p>
        </p:txBody>
      </p:sp>
      <p:sp>
        <p:nvSpPr>
          <p:cNvPr id="3" name="Content Placeholder 2"/>
          <p:cNvSpPr>
            <a:spLocks noGrp="1"/>
          </p:cNvSpPr>
          <p:nvPr>
            <p:ph idx="1"/>
          </p:nvPr>
        </p:nvSpPr>
        <p:spPr/>
        <p:txBody>
          <a:bodyPr/>
          <a:lstStyle/>
          <a:p>
            <a:pPr marL="0" indent="0">
              <a:buNone/>
            </a:pPr>
            <a:r>
              <a:rPr lang="en-US" dirty="0"/>
              <a:t>VAEs are a combination of the following ideas:</a:t>
            </a:r>
          </a:p>
          <a:p>
            <a:pPr marL="0" indent="0">
              <a:buNone/>
            </a:pPr>
            <a:endParaRPr lang="en-US" dirty="0"/>
          </a:p>
          <a:p>
            <a:pPr marL="457200" indent="-457200">
              <a:buFont typeface="+mj-lt"/>
              <a:buAutoNum type="arabicPeriod"/>
            </a:pPr>
            <a:r>
              <a:rPr lang="en-US" dirty="0"/>
              <a:t>Auto Encoders</a:t>
            </a:r>
          </a:p>
          <a:p>
            <a:pPr marL="457200" indent="-457200">
              <a:buFont typeface="+mj-lt"/>
              <a:buAutoNum type="arabicPeriod"/>
            </a:pPr>
            <a:endParaRPr lang="en-US" dirty="0"/>
          </a:p>
          <a:p>
            <a:pPr marL="457200" indent="-457200">
              <a:buFont typeface="+mj-lt"/>
              <a:buAutoNum type="arabicPeriod"/>
            </a:pPr>
            <a:r>
              <a:rPr lang="en-US" dirty="0" err="1"/>
              <a:t>Variational</a:t>
            </a:r>
            <a:r>
              <a:rPr lang="en-US" dirty="0"/>
              <a:t> Approximation</a:t>
            </a:r>
          </a:p>
          <a:p>
            <a:pPr lvl="1">
              <a:buFont typeface="Arial" charset="0"/>
              <a:buChar char="•"/>
            </a:pPr>
            <a:r>
              <a:rPr lang="en-US" dirty="0" err="1"/>
              <a:t>Variational</a:t>
            </a:r>
            <a:r>
              <a:rPr lang="en-US" dirty="0"/>
              <a:t> Lower Bound / ELBO</a:t>
            </a:r>
          </a:p>
          <a:p>
            <a:pPr marL="457200" indent="-457200">
              <a:buFont typeface="+mj-lt"/>
              <a:buAutoNum type="arabicPeriod"/>
            </a:pPr>
            <a:endParaRPr lang="en-US" dirty="0"/>
          </a:p>
          <a:p>
            <a:pPr marL="457200" indent="-457200">
              <a:buFont typeface="+mj-lt"/>
              <a:buAutoNum type="arabicPeriod"/>
            </a:pPr>
            <a:r>
              <a:rPr lang="en-US" dirty="0"/>
              <a:t>Amortized Inference Neural Networks</a:t>
            </a:r>
          </a:p>
          <a:p>
            <a:pPr marL="457200" indent="-457200">
              <a:buFont typeface="+mj-lt"/>
              <a:buAutoNum type="arabicPeriod"/>
            </a:pPr>
            <a:endParaRPr lang="en-US" dirty="0"/>
          </a:p>
          <a:p>
            <a:pPr marL="457200" indent="-457200">
              <a:buFont typeface="+mj-lt"/>
              <a:buAutoNum type="arabicPeriod"/>
            </a:pPr>
            <a:r>
              <a:rPr lang="en-US" dirty="0"/>
              <a:t>“</a:t>
            </a:r>
            <a:r>
              <a:rPr lang="en-US" dirty="0" err="1"/>
              <a:t>Reparameterization</a:t>
            </a:r>
            <a:r>
              <a:rPr lang="en-US" dirty="0"/>
              <a:t>” Trick</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42</a:t>
            </a:fld>
            <a:endParaRPr lang="en-US"/>
          </a:p>
        </p:txBody>
      </p:sp>
    </p:spTree>
    <p:extLst>
      <p:ext uri="{BB962C8B-B14F-4D97-AF65-F5344CB8AC3E}">
        <p14:creationId xmlns:p14="http://schemas.microsoft.com/office/powerpoint/2010/main" val="588794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582" name="Shape 582"/>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583" name="Shape 583"/>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584" name="Shape 584"/>
          <p:cNvCxnSpPr>
            <a:stCxn id="582" idx="0"/>
            <a:endCxn id="583"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585" name="Shape 585"/>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586" name="Shape 586"/>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587" name="Shape 587"/>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588" name="Shape 588"/>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589" name="Shape 589"/>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590" name="Shape 590"/>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pic>
        <p:nvPicPr>
          <p:cNvPr id="591" name="Shape 591"/>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11852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8" name="Shape 59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599" name="Shape 59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00" name="Shape 600"/>
          <p:cNvCxnSpPr>
            <a:stCxn id="598" idx="0"/>
            <a:endCxn id="59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01" name="Shape 60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02" name="Shape 60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03" name="Shape 60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04" name="Shape 60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05" name="Shape 60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06" name="Shape 606"/>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07" name="Shape 607"/>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08" name="Shape 608"/>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pic>
        <p:nvPicPr>
          <p:cNvPr id="609" name="Shape 609"/>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7" name="Shape 580"/>
          <p:cNvSpPr txBox="1">
            <a:spLocks/>
          </p:cNvSpPr>
          <p:nvPr/>
        </p:nvSpPr>
        <p:spPr bwMode="auto">
          <a:xfrm>
            <a:off x="228600" y="228600"/>
            <a:ext cx="82296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sz="3800" kern="0"/>
              <a:t>Autoencoders</a:t>
            </a:r>
            <a:endParaRPr lang="en" sz="3800" kern="0"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628674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Shape 616"/>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17" name="Shape 617"/>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18" name="Shape 618"/>
          <p:cNvCxnSpPr>
            <a:stCxn id="616" idx="0"/>
            <a:endCxn id="617"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19" name="Shape 619"/>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20" name="Shape 620"/>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21" name="Shape 621"/>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22" name="Shape 622"/>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23" name="Shape 623"/>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24" name="Shape 624"/>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25" name="Shape 625"/>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26" name="Shape 626"/>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sp>
        <p:nvSpPr>
          <p:cNvPr id="627" name="Shape 627"/>
          <p:cNvSpPr txBox="1"/>
          <p:nvPr/>
        </p:nvSpPr>
        <p:spPr>
          <a:xfrm>
            <a:off x="318950" y="2391687"/>
            <a:ext cx="3065700" cy="71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z</a:t>
            </a:r>
            <a:r>
              <a:rPr lang="en" sz="1600" kern="0">
                <a:solidFill>
                  <a:srgbClr val="000000"/>
                </a:solidFill>
                <a:latin typeface="Arial"/>
                <a:ea typeface="Arial"/>
                <a:cs typeface="Arial"/>
                <a:sym typeface="Arial"/>
              </a:rPr>
              <a:t> usually smaller than </a:t>
            </a:r>
            <a:r>
              <a:rPr lang="en" sz="1600" b="1" kern="0">
                <a:solidFill>
                  <a:srgbClr val="000000"/>
                </a:solidFill>
                <a:latin typeface="Arial"/>
                <a:ea typeface="Arial"/>
                <a:cs typeface="Arial"/>
                <a:sym typeface="Arial"/>
              </a:rPr>
              <a:t>x</a:t>
            </a:r>
          </a:p>
          <a:p>
            <a:pPr algn="l" eaLnBrk="1" fontAlgn="auto" hangingPunct="1">
              <a:spcBef>
                <a:spcPts val="0"/>
              </a:spcBef>
              <a:spcAft>
                <a:spcPts val="0"/>
              </a:spcAft>
            </a:pPr>
            <a:r>
              <a:rPr lang="en" sz="1600" kern="0">
                <a:solidFill>
                  <a:srgbClr val="000000"/>
                </a:solidFill>
                <a:latin typeface="Arial"/>
                <a:ea typeface="Arial"/>
                <a:cs typeface="Arial"/>
                <a:sym typeface="Arial"/>
              </a:rPr>
              <a:t>(dimensionality reduction)</a:t>
            </a:r>
          </a:p>
        </p:txBody>
      </p:sp>
      <p:cxnSp>
        <p:nvCxnSpPr>
          <p:cNvPr id="628" name="Shape 628"/>
          <p:cNvCxnSpPr/>
          <p:nvPr/>
        </p:nvCxnSpPr>
        <p:spPr>
          <a:xfrm rot="10800000">
            <a:off x="2267275" y="3051000"/>
            <a:ext cx="1636200" cy="763200"/>
          </a:xfrm>
          <a:prstGeom prst="straightConnector1">
            <a:avLst/>
          </a:prstGeom>
          <a:noFill/>
          <a:ln w="19050" cap="flat" cmpd="sng">
            <a:solidFill>
              <a:srgbClr val="FF0000"/>
            </a:solidFill>
            <a:prstDash val="solid"/>
            <a:round/>
            <a:headEnd type="none" w="lg" len="lg"/>
            <a:tailEnd type="triangle" w="lg" len="lg"/>
          </a:ln>
        </p:spPr>
      </p:cxnSp>
      <p:sp>
        <p:nvSpPr>
          <p:cNvPr id="629" name="Shape 629"/>
          <p:cNvSpPr txBox="1"/>
          <p:nvPr/>
        </p:nvSpPr>
        <p:spPr>
          <a:xfrm>
            <a:off x="334700" y="3070300"/>
            <a:ext cx="2028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FF"/>
                </a:solidFill>
                <a:latin typeface="Arial"/>
                <a:ea typeface="Arial"/>
                <a:cs typeface="Arial"/>
                <a:sym typeface="Arial"/>
              </a:rPr>
              <a:t>Q: Why dimensionality reduction?</a:t>
            </a:r>
          </a:p>
        </p:txBody>
      </p:sp>
      <p:pic>
        <p:nvPicPr>
          <p:cNvPr id="630" name="Shape 630"/>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152267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7" name="Shape 637"/>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38" name="Shape 638"/>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39" name="Shape 639"/>
          <p:cNvCxnSpPr>
            <a:stCxn id="637" idx="0"/>
            <a:endCxn id="638"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40" name="Shape 640"/>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41" name="Shape 641"/>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42" name="Shape 642"/>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43" name="Shape 643"/>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44" name="Shape 644"/>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45" name="Shape 645"/>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46" name="Shape 646"/>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47" name="Shape 647"/>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sp>
        <p:nvSpPr>
          <p:cNvPr id="648" name="Shape 648"/>
          <p:cNvSpPr txBox="1"/>
          <p:nvPr/>
        </p:nvSpPr>
        <p:spPr>
          <a:xfrm>
            <a:off x="318950" y="2391687"/>
            <a:ext cx="3065700" cy="71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z</a:t>
            </a:r>
            <a:r>
              <a:rPr lang="en" sz="1600" kern="0">
                <a:solidFill>
                  <a:srgbClr val="000000"/>
                </a:solidFill>
                <a:latin typeface="Arial"/>
                <a:ea typeface="Arial"/>
                <a:cs typeface="Arial"/>
                <a:sym typeface="Arial"/>
              </a:rPr>
              <a:t> usually smaller than </a:t>
            </a:r>
            <a:r>
              <a:rPr lang="en" sz="1600" b="1" kern="0">
                <a:solidFill>
                  <a:srgbClr val="000000"/>
                </a:solidFill>
                <a:latin typeface="Arial"/>
                <a:ea typeface="Arial"/>
                <a:cs typeface="Arial"/>
                <a:sym typeface="Arial"/>
              </a:rPr>
              <a:t>x</a:t>
            </a:r>
          </a:p>
          <a:p>
            <a:pPr algn="l" eaLnBrk="1" fontAlgn="auto" hangingPunct="1">
              <a:spcBef>
                <a:spcPts val="0"/>
              </a:spcBef>
              <a:spcAft>
                <a:spcPts val="0"/>
              </a:spcAft>
            </a:pPr>
            <a:r>
              <a:rPr lang="en" sz="1600" kern="0">
                <a:solidFill>
                  <a:srgbClr val="000000"/>
                </a:solidFill>
                <a:latin typeface="Arial"/>
                <a:ea typeface="Arial"/>
                <a:cs typeface="Arial"/>
                <a:sym typeface="Arial"/>
              </a:rPr>
              <a:t>(dimensionality reduction)</a:t>
            </a:r>
          </a:p>
        </p:txBody>
      </p:sp>
      <p:cxnSp>
        <p:nvCxnSpPr>
          <p:cNvPr id="649" name="Shape 649"/>
          <p:cNvCxnSpPr/>
          <p:nvPr/>
        </p:nvCxnSpPr>
        <p:spPr>
          <a:xfrm rot="10800000">
            <a:off x="2267275" y="3051000"/>
            <a:ext cx="1636200" cy="763200"/>
          </a:xfrm>
          <a:prstGeom prst="straightConnector1">
            <a:avLst/>
          </a:prstGeom>
          <a:noFill/>
          <a:ln w="19050" cap="flat" cmpd="sng">
            <a:solidFill>
              <a:srgbClr val="FF0000"/>
            </a:solidFill>
            <a:prstDash val="solid"/>
            <a:round/>
            <a:headEnd type="none" w="lg" len="lg"/>
            <a:tailEnd type="triangle" w="lg" len="lg"/>
          </a:ln>
        </p:spPr>
      </p:cxnSp>
      <p:sp>
        <p:nvSpPr>
          <p:cNvPr id="650" name="Shape 650"/>
          <p:cNvSpPr txBox="1"/>
          <p:nvPr/>
        </p:nvSpPr>
        <p:spPr>
          <a:xfrm>
            <a:off x="334700" y="3070300"/>
            <a:ext cx="2028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FF"/>
                </a:solidFill>
                <a:latin typeface="Arial"/>
                <a:ea typeface="Arial"/>
                <a:cs typeface="Arial"/>
                <a:sym typeface="Arial"/>
              </a:rPr>
              <a:t>Q: Why dimensionality reduction?</a:t>
            </a:r>
          </a:p>
          <a:p>
            <a:pPr algn="l" eaLnBrk="1" fontAlgn="auto" hangingPunct="1">
              <a:spcBef>
                <a:spcPts val="0"/>
              </a:spcBef>
              <a:spcAft>
                <a:spcPts val="0"/>
              </a:spcAft>
            </a:pPr>
            <a:endParaRPr sz="1400" kern="0">
              <a:solidFill>
                <a:srgbClr val="0000FF"/>
              </a:solidFill>
              <a:latin typeface="Arial"/>
              <a:ea typeface="Arial"/>
              <a:cs typeface="Arial"/>
              <a:sym typeface="Arial"/>
            </a:endParaRPr>
          </a:p>
          <a:p>
            <a:pPr algn="l" eaLnBrk="1" fontAlgn="auto" hangingPunct="1">
              <a:spcBef>
                <a:spcPts val="0"/>
              </a:spcBef>
              <a:spcAft>
                <a:spcPts val="0"/>
              </a:spcAft>
            </a:pPr>
            <a:r>
              <a:rPr lang="en" sz="1400" kern="0">
                <a:solidFill>
                  <a:srgbClr val="0000FF"/>
                </a:solidFill>
                <a:latin typeface="Arial"/>
                <a:ea typeface="Arial"/>
                <a:cs typeface="Arial"/>
                <a:sym typeface="Arial"/>
              </a:rPr>
              <a:t>A: Want features to capture meaningful factors of variation in data</a:t>
            </a:r>
          </a:p>
        </p:txBody>
      </p:sp>
      <p:pic>
        <p:nvPicPr>
          <p:cNvPr id="651" name="Shape 651"/>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26961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8" name="Shape 65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59" name="Shape 65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60" name="Shape 660"/>
          <p:cNvCxnSpPr>
            <a:stCxn id="658" idx="0"/>
            <a:endCxn id="65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61" name="Shape 66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62" name="Shape 66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63" name="Shape 66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64" name="Shape 66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65" name="Shape 66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66" name="Shape 666"/>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667" name="Shape 667"/>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5"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1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980514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4" name="Shape 674"/>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75" name="Shape 675"/>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76" name="Shape 676"/>
          <p:cNvCxnSpPr>
            <a:stCxn id="674" idx="0"/>
            <a:endCxn id="675"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77" name="Shape 677"/>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78" name="Shape 678"/>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79" name="Shape 679"/>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80" name="Shape 680"/>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81" name="Shape 681"/>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82" name="Shape 682"/>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683" name="Shape 68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684" name="Shape 68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685" name="Shape 685"/>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686" name="Shape 686"/>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687" name="Shape 687"/>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688" name="Shape 688"/>
          <p:cNvPicPr preferRelativeResize="0"/>
          <p:nvPr/>
        </p:nvPicPr>
        <p:blipFill>
          <a:blip r:embed="rId6">
            <a:alphaModFix/>
          </a:blip>
          <a:stretch>
            <a:fillRect/>
          </a:stretch>
        </p:blipFill>
        <p:spPr>
          <a:xfrm>
            <a:off x="3844861" y="2946751"/>
            <a:ext cx="165775" cy="235575"/>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45350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5" name="Shape 69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96" name="Shape 69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97" name="Shape 697"/>
          <p:cNvCxnSpPr>
            <a:stCxn id="695" idx="0"/>
            <a:endCxn id="69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98" name="Shape 69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99" name="Shape 69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00" name="Shape 70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01" name="Shape 70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02" name="Shape 70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03" name="Shape 703"/>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704" name="Shape 704"/>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05" name="Shape 705"/>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06" name="Shape 706"/>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07" name="Shape 707"/>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08" name="Shape 708"/>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09" name="Shape 709"/>
          <p:cNvPicPr preferRelativeResize="0"/>
          <p:nvPr/>
        </p:nvPicPr>
        <p:blipFill>
          <a:blip r:embed="rId6">
            <a:alphaModFix/>
          </a:blip>
          <a:stretch>
            <a:fillRect/>
          </a:stretch>
        </p:blipFill>
        <p:spPr>
          <a:xfrm>
            <a:off x="3844861" y="2946751"/>
            <a:ext cx="165775" cy="235575"/>
          </a:xfrm>
          <a:prstGeom prst="rect">
            <a:avLst/>
          </a:prstGeom>
          <a:noFill/>
          <a:ln>
            <a:noFill/>
          </a:ln>
        </p:spPr>
      </p:pic>
      <p:sp>
        <p:nvSpPr>
          <p:cNvPr id="710" name="Shape 710"/>
          <p:cNvSpPr txBox="1"/>
          <p:nvPr/>
        </p:nvSpPr>
        <p:spPr>
          <a:xfrm>
            <a:off x="5767325" y="2375000"/>
            <a:ext cx="2769300" cy="1429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 (upconv)</a:t>
            </a:r>
          </a:p>
        </p:txBody>
      </p:sp>
      <p:cxnSp>
        <p:nvCxnSpPr>
          <p:cNvPr id="711" name="Shape 711"/>
          <p:cNvCxnSpPr/>
          <p:nvPr/>
        </p:nvCxnSpPr>
        <p:spPr>
          <a:xfrm rot="10800000" flipH="1">
            <a:off x="5193425" y="2941137"/>
            <a:ext cx="551700" cy="493800"/>
          </a:xfrm>
          <a:prstGeom prst="straightConnector1">
            <a:avLst/>
          </a:prstGeom>
          <a:noFill/>
          <a:ln w="19050" cap="flat" cmpd="sng">
            <a:solidFill>
              <a:srgbClr val="FF0000"/>
            </a:solidFill>
            <a:prstDash val="solid"/>
            <a:round/>
            <a:headEnd type="none" w="lg" len="lg"/>
            <a:tailEnd type="triangle" w="lg" len="lg"/>
          </a:ln>
        </p:spPr>
      </p:cxnSp>
      <p:sp>
        <p:nvSpPr>
          <p:cNvPr id="22"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7023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228600" y="834628"/>
            <a:ext cx="8229600" cy="857400"/>
          </a:xfrm>
          <a:prstGeom prst="rect">
            <a:avLst/>
          </a:prstGeom>
        </p:spPr>
        <p:txBody>
          <a:bodyPr spcFirstLastPara="1" wrap="square" lIns="91425" tIns="91425" rIns="91425" bIns="91425" anchor="ctr" anchorCtr="0">
            <a:noAutofit/>
          </a:bodyPr>
          <a:lstStyle/>
          <a:p>
            <a:pPr>
              <a:buNone/>
            </a:pPr>
            <a:r>
              <a:rPr lang="en"/>
              <a:t>So far… Supervised Learning</a:t>
            </a:r>
            <a:endParaRPr/>
          </a:p>
        </p:txBody>
      </p:sp>
      <p:sp>
        <p:nvSpPr>
          <p:cNvPr id="53" name="Shape 53"/>
          <p:cNvSpPr txBox="1"/>
          <p:nvPr/>
        </p:nvSpPr>
        <p:spPr>
          <a:xfrm>
            <a:off x="266275" y="1733350"/>
            <a:ext cx="4301100" cy="3568200"/>
          </a:xfrm>
          <a:prstGeom prst="rect">
            <a:avLst/>
          </a:prstGeom>
          <a:noFill/>
          <a:ln>
            <a:noFill/>
          </a:ln>
        </p:spPr>
        <p:txBody>
          <a:bodyPr spcFirstLastPara="1" wrap="square" lIns="91425" tIns="91425" rIns="91425" bIns="91425" anchor="ctr" anchorCtr="0">
            <a:noAutofit/>
          </a:bodyPr>
          <a:lstStyle/>
          <a:p>
            <a:pPr algn="l" eaLnBrk="1" fontAlgn="auto" hangingPunct="1">
              <a:spcBef>
                <a:spcPts val="0"/>
              </a:spcBef>
              <a:spcAft>
                <a:spcPts val="0"/>
              </a:spcAft>
              <a:buClr>
                <a:srgbClr val="000000"/>
              </a:buClr>
            </a:pPr>
            <a:r>
              <a:rPr lang="en" sz="2000" b="1" kern="0">
                <a:solidFill>
                  <a:srgbClr val="000000"/>
                </a:solidFill>
                <a:latin typeface="Arial"/>
                <a:cs typeface="Arial"/>
                <a:sym typeface="Arial"/>
              </a:rPr>
              <a:t>Data</a:t>
            </a:r>
            <a:r>
              <a:rPr lang="en" sz="2000" kern="0">
                <a:solidFill>
                  <a:srgbClr val="000000"/>
                </a:solidFill>
                <a:latin typeface="Arial"/>
                <a:cs typeface="Arial"/>
                <a:sym typeface="Arial"/>
              </a:rPr>
              <a:t>: (x, y)</a:t>
            </a:r>
            <a:endParaRPr sz="2000" kern="0">
              <a:solidFill>
                <a:srgbClr val="000000"/>
              </a:solidFill>
              <a:latin typeface="Arial"/>
              <a:cs typeface="Arial"/>
              <a:sym typeface="Arial"/>
            </a:endParaRPr>
          </a:p>
          <a:p>
            <a:pPr algn="l" eaLnBrk="1" fontAlgn="auto" hangingPunct="1">
              <a:spcBef>
                <a:spcPts val="0"/>
              </a:spcBef>
              <a:spcAft>
                <a:spcPts val="0"/>
              </a:spcAft>
              <a:buClr>
                <a:srgbClr val="000000"/>
              </a:buClr>
            </a:pPr>
            <a:r>
              <a:rPr lang="en" sz="2000" kern="0">
                <a:solidFill>
                  <a:srgbClr val="000000"/>
                </a:solidFill>
                <a:latin typeface="Arial"/>
                <a:cs typeface="Arial"/>
                <a:sym typeface="Arial"/>
              </a:rPr>
              <a:t>x is data, y is label</a:t>
            </a:r>
            <a:endParaRPr sz="2000" kern="0">
              <a:solidFill>
                <a:srgbClr val="000000"/>
              </a:solidFill>
              <a:latin typeface="Arial"/>
              <a:cs typeface="Arial"/>
              <a:sym typeface="Arial"/>
            </a:endParaRPr>
          </a:p>
          <a:p>
            <a:pPr algn="l" eaLnBrk="1" fontAlgn="auto" hangingPunct="1">
              <a:spcBef>
                <a:spcPts val="0"/>
              </a:spcBef>
              <a:spcAft>
                <a:spcPts val="0"/>
              </a:spcAft>
              <a:buClr>
                <a:srgbClr val="000000"/>
              </a:buClr>
            </a:pPr>
            <a:endParaRPr sz="2000" kern="0">
              <a:solidFill>
                <a:srgbClr val="000000"/>
              </a:solidFill>
              <a:latin typeface="Arial"/>
              <a:cs typeface="Arial"/>
              <a:sym typeface="Arial"/>
            </a:endParaRPr>
          </a:p>
          <a:p>
            <a:pPr algn="l" eaLnBrk="1" fontAlgn="auto" hangingPunct="1">
              <a:spcBef>
                <a:spcPts val="0"/>
              </a:spcBef>
              <a:spcAft>
                <a:spcPts val="0"/>
              </a:spcAft>
              <a:buClr>
                <a:srgbClr val="000000"/>
              </a:buClr>
            </a:pPr>
            <a:r>
              <a:rPr lang="en" sz="2000" b="1" kern="0">
                <a:solidFill>
                  <a:srgbClr val="000000"/>
                </a:solidFill>
                <a:latin typeface="Arial"/>
                <a:cs typeface="Arial"/>
                <a:sym typeface="Arial"/>
              </a:rPr>
              <a:t>Goal</a:t>
            </a:r>
            <a:r>
              <a:rPr lang="en" sz="2000" kern="0">
                <a:solidFill>
                  <a:srgbClr val="000000"/>
                </a:solidFill>
                <a:latin typeface="Arial"/>
                <a:cs typeface="Arial"/>
                <a:sym typeface="Arial"/>
              </a:rPr>
              <a:t>: Learn a </a:t>
            </a:r>
            <a:r>
              <a:rPr lang="en" sz="2000" i="1" kern="0">
                <a:solidFill>
                  <a:srgbClr val="000000"/>
                </a:solidFill>
                <a:latin typeface="Arial"/>
                <a:cs typeface="Arial"/>
                <a:sym typeface="Arial"/>
              </a:rPr>
              <a:t>function</a:t>
            </a:r>
            <a:r>
              <a:rPr lang="en" sz="2000" kern="0">
                <a:solidFill>
                  <a:srgbClr val="000000"/>
                </a:solidFill>
                <a:latin typeface="Arial"/>
                <a:cs typeface="Arial"/>
                <a:sym typeface="Arial"/>
              </a:rPr>
              <a:t> to map x -&gt; y</a:t>
            </a:r>
            <a:endParaRPr sz="2000" kern="0">
              <a:solidFill>
                <a:srgbClr val="000000"/>
              </a:solidFill>
              <a:latin typeface="Arial"/>
              <a:cs typeface="Arial"/>
              <a:sym typeface="Arial"/>
            </a:endParaRPr>
          </a:p>
          <a:p>
            <a:pPr algn="l" eaLnBrk="1" fontAlgn="auto" hangingPunct="1">
              <a:spcBef>
                <a:spcPts val="0"/>
              </a:spcBef>
              <a:spcAft>
                <a:spcPts val="0"/>
              </a:spcAft>
              <a:buClr>
                <a:srgbClr val="000000"/>
              </a:buClr>
            </a:pPr>
            <a:endParaRPr sz="2000" kern="0">
              <a:solidFill>
                <a:srgbClr val="000000"/>
              </a:solidFill>
              <a:latin typeface="Arial"/>
              <a:cs typeface="Arial"/>
              <a:sym typeface="Arial"/>
            </a:endParaRPr>
          </a:p>
          <a:p>
            <a:pPr algn="l" eaLnBrk="1" fontAlgn="auto" hangingPunct="1">
              <a:spcBef>
                <a:spcPts val="0"/>
              </a:spcBef>
              <a:spcAft>
                <a:spcPts val="0"/>
              </a:spcAft>
              <a:buClr>
                <a:srgbClr val="000000"/>
              </a:buClr>
            </a:pPr>
            <a:r>
              <a:rPr lang="en" sz="2000" b="1" kern="0">
                <a:solidFill>
                  <a:srgbClr val="000000"/>
                </a:solidFill>
                <a:latin typeface="Arial"/>
                <a:cs typeface="Arial"/>
                <a:sym typeface="Arial"/>
              </a:rPr>
              <a:t>Examples</a:t>
            </a:r>
            <a:r>
              <a:rPr lang="en" sz="2000" kern="0">
                <a:solidFill>
                  <a:srgbClr val="000000"/>
                </a:solidFill>
                <a:latin typeface="Arial"/>
                <a:cs typeface="Arial"/>
                <a:sym typeface="Arial"/>
              </a:rPr>
              <a:t>: Classification, regression, object detection, semantic segmentation, image captioning, etc.</a:t>
            </a:r>
            <a:endParaRPr sz="2000" kern="0">
              <a:solidFill>
                <a:srgbClr val="000000"/>
              </a:solidFill>
              <a:latin typeface="Arial"/>
              <a:cs typeface="Arial"/>
              <a:sym typeface="Arial"/>
            </a:endParaRPr>
          </a:p>
        </p:txBody>
      </p:sp>
      <p:pic>
        <p:nvPicPr>
          <p:cNvPr id="54" name="Shape 54"/>
          <p:cNvPicPr preferRelativeResize="0"/>
          <p:nvPr/>
        </p:nvPicPr>
        <p:blipFill rotWithShape="1">
          <a:blip r:embed="rId3">
            <a:alphaModFix/>
          </a:blip>
          <a:srcRect l="9279" r="25734"/>
          <a:stretch/>
        </p:blipFill>
        <p:spPr>
          <a:xfrm>
            <a:off x="4896576" y="2397600"/>
            <a:ext cx="1835501" cy="1588826"/>
          </a:xfrm>
          <a:prstGeom prst="rect">
            <a:avLst/>
          </a:prstGeom>
          <a:noFill/>
          <a:ln>
            <a:noFill/>
          </a:ln>
        </p:spPr>
      </p:pic>
      <p:cxnSp>
        <p:nvCxnSpPr>
          <p:cNvPr id="55" name="Shape 55"/>
          <p:cNvCxnSpPr/>
          <p:nvPr/>
        </p:nvCxnSpPr>
        <p:spPr>
          <a:xfrm>
            <a:off x="6913275" y="3192013"/>
            <a:ext cx="609900" cy="0"/>
          </a:xfrm>
          <a:prstGeom prst="straightConnector1">
            <a:avLst/>
          </a:prstGeom>
          <a:noFill/>
          <a:ln w="28575" cap="flat" cmpd="sng">
            <a:solidFill>
              <a:srgbClr val="666666"/>
            </a:solidFill>
            <a:prstDash val="solid"/>
            <a:round/>
            <a:headEnd type="none" w="med" len="med"/>
            <a:tailEnd type="triangle" w="med" len="med"/>
          </a:ln>
        </p:spPr>
      </p:cxnSp>
      <p:sp>
        <p:nvSpPr>
          <p:cNvPr id="56" name="Shape 56"/>
          <p:cNvSpPr txBox="1"/>
          <p:nvPr/>
        </p:nvSpPr>
        <p:spPr>
          <a:xfrm>
            <a:off x="7616175" y="2946050"/>
            <a:ext cx="844800" cy="4314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800" kern="0">
                <a:solidFill>
                  <a:srgbClr val="000000"/>
                </a:solidFill>
                <a:latin typeface="Arial"/>
                <a:cs typeface="Arial"/>
                <a:sym typeface="Arial"/>
              </a:rPr>
              <a:t>Cat</a:t>
            </a:r>
            <a:endParaRPr sz="1800" kern="0">
              <a:solidFill>
                <a:srgbClr val="000000"/>
              </a:solidFill>
              <a:latin typeface="Arial"/>
              <a:cs typeface="Arial"/>
              <a:sym typeface="Arial"/>
            </a:endParaRPr>
          </a:p>
        </p:txBody>
      </p:sp>
      <p:sp>
        <p:nvSpPr>
          <p:cNvPr id="57" name="Shape 57"/>
          <p:cNvSpPr txBox="1"/>
          <p:nvPr/>
        </p:nvSpPr>
        <p:spPr>
          <a:xfrm>
            <a:off x="5863575" y="4241450"/>
            <a:ext cx="1629900" cy="4314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800" kern="0">
                <a:solidFill>
                  <a:srgbClr val="000000"/>
                </a:solidFill>
                <a:latin typeface="Arial"/>
                <a:cs typeface="Arial"/>
                <a:sym typeface="Arial"/>
              </a:rPr>
              <a:t>Classification</a:t>
            </a:r>
            <a:endParaRPr sz="1800" kern="0">
              <a:solidFill>
                <a:srgbClr val="000000"/>
              </a:solidFill>
              <a:latin typeface="Arial"/>
              <a:cs typeface="Arial"/>
              <a:sym typeface="Arial"/>
            </a:endParaRPr>
          </a:p>
        </p:txBody>
      </p:sp>
      <p:sp>
        <p:nvSpPr>
          <p:cNvPr id="58" name="Shape 58"/>
          <p:cNvSpPr txBox="1"/>
          <p:nvPr/>
        </p:nvSpPr>
        <p:spPr>
          <a:xfrm>
            <a:off x="7838700" y="5209475"/>
            <a:ext cx="1305300" cy="2586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600" u="sng" kern="0">
                <a:solidFill>
                  <a:srgbClr val="999999"/>
                </a:solidFill>
                <a:latin typeface="Arial"/>
                <a:cs typeface="Arial"/>
                <a:sym typeface="Arial"/>
                <a:hlinkClick r:id="rId4"/>
              </a:rPr>
              <a:t>This image</a:t>
            </a:r>
            <a:r>
              <a:rPr lang="en" sz="600" kern="0">
                <a:solidFill>
                  <a:srgbClr val="999999"/>
                </a:solidFill>
                <a:latin typeface="Arial"/>
                <a:cs typeface="Arial"/>
                <a:sym typeface="Arial"/>
              </a:rPr>
              <a:t> is </a:t>
            </a:r>
            <a:r>
              <a:rPr lang="en" sz="600" u="sng" kern="0">
                <a:solidFill>
                  <a:srgbClr val="999999"/>
                </a:solidFill>
                <a:latin typeface="Arial"/>
                <a:cs typeface="Arial"/>
                <a:sym typeface="Arial"/>
                <a:hlinkClick r:id="rId5"/>
              </a:rPr>
              <a:t>CC0 public domain</a:t>
            </a:r>
            <a:endParaRPr sz="600" kern="0">
              <a:solidFill>
                <a:srgbClr val="999999"/>
              </a:solidFill>
              <a:latin typeface="Arial"/>
              <a:cs typeface="Arial"/>
              <a:sym typeface="Arial"/>
            </a:endParaRPr>
          </a:p>
        </p:txBody>
      </p:sp>
      <p:sp>
        <p:nvSpPr>
          <p:cNvPr id="10" name="Slide Number Placeholder 4">
            <a:extLst>
              <a:ext uri="{FF2B5EF4-FFF2-40B4-BE49-F238E27FC236}">
                <a16:creationId xmlns:a16="http://schemas.microsoft.com/office/drawing/2014/main" id="{8085E9F9-F5E6-5841-952A-F361AB1B5186}"/>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39E71934-C455-BE4C-B610-D1825F1F9665}"/>
                  </a:ext>
                </a:extLst>
              </p14:cNvPr>
              <p14:cNvContentPartPr/>
              <p14:nvPr/>
            </p14:nvContentPartPr>
            <p14:xfrm>
              <a:off x="5432400" y="1414440"/>
              <a:ext cx="2747880" cy="1142280"/>
            </p14:xfrm>
          </p:contentPart>
        </mc:Choice>
        <mc:Fallback xmlns="">
          <p:pic>
            <p:nvPicPr>
              <p:cNvPr id="11" name="Ink 10">
                <a:extLst>
                  <a:ext uri="{FF2B5EF4-FFF2-40B4-BE49-F238E27FC236}">
                    <a16:creationId xmlns:a16="http://schemas.microsoft.com/office/drawing/2014/main" id="{39E71934-C455-BE4C-B610-D1825F1F9665}"/>
                  </a:ext>
                </a:extLst>
              </p:cNvPr>
              <p:cNvPicPr/>
              <p:nvPr/>
            </p:nvPicPr>
            <p:blipFill>
              <a:blip r:embed="rId7"/>
              <a:stretch>
                <a:fillRect/>
              </a:stretch>
            </p:blipFill>
            <p:spPr>
              <a:xfrm>
                <a:off x="5423040" y="1405080"/>
                <a:ext cx="2766600" cy="1161000"/>
              </a:xfrm>
              <a:prstGeom prst="rect">
                <a:avLst/>
              </a:prstGeom>
            </p:spPr>
          </p:pic>
        </mc:Fallback>
      </mc:AlternateContent>
    </p:spTree>
    <p:extLst>
      <p:ext uri="{BB962C8B-B14F-4D97-AF65-F5344CB8AC3E}">
        <p14:creationId xmlns:p14="http://schemas.microsoft.com/office/powerpoint/2010/main" val="1297804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8" name="Shape 71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19" name="Shape 71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20" name="Shape 720"/>
          <p:cNvCxnSpPr>
            <a:stCxn id="718" idx="0"/>
            <a:endCxn id="71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21" name="Shape 72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22" name="Shape 72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23" name="Shape 72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24" name="Shape 72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25" name="Shape 72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26" name="Shape 726"/>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727" name="Shape 727"/>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28" name="Shape 728"/>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29" name="Shape 729"/>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30" name="Shape 730"/>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31" name="Shape 731"/>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32" name="Shape 732"/>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33" name="Shape 733"/>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34" name="Shape 734"/>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35" name="Shape 735"/>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36" name="Shape 736"/>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37" name="Shape 737"/>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38" name="Shape 738"/>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26"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16096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5" name="Shape 74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46" name="Shape 74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47" name="Shape 747"/>
          <p:cNvCxnSpPr>
            <a:stCxn id="745" idx="0"/>
            <a:endCxn id="74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48" name="Shape 74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49" name="Shape 74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50" name="Shape 75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51" name="Shape 75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52" name="Shape 75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53" name="Shape 75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54" name="Shape 75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55" name="Shape 755"/>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56" name="Shape 756"/>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57" name="Shape 757"/>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58" name="Shape 758"/>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59" name="Shape 759"/>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60" name="Shape 760"/>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61" name="Shape 761"/>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62" name="Shape 762"/>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63" name="Shape 763"/>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64" name="Shape 764"/>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765" name="Shape 765"/>
          <p:cNvSpPr txBox="1"/>
          <p:nvPr/>
        </p:nvSpPr>
        <p:spPr>
          <a:xfrm>
            <a:off x="2828275" y="1808062"/>
            <a:ext cx="2124300" cy="479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L2 Loss function: </a:t>
            </a:r>
          </a:p>
        </p:txBody>
      </p:sp>
      <p:pic>
        <p:nvPicPr>
          <p:cNvPr id="766" name="Shape 766"/>
          <p:cNvPicPr preferRelativeResize="0"/>
          <p:nvPr/>
        </p:nvPicPr>
        <p:blipFill>
          <a:blip r:embed="rId7">
            <a:alphaModFix/>
          </a:blip>
          <a:stretch>
            <a:fillRect/>
          </a:stretch>
        </p:blipFill>
        <p:spPr>
          <a:xfrm>
            <a:off x="3501773" y="2252751"/>
            <a:ext cx="847150" cy="269249"/>
          </a:xfrm>
          <a:prstGeom prst="rect">
            <a:avLst/>
          </a:prstGeom>
          <a:noFill/>
          <a:ln>
            <a:noFill/>
          </a:ln>
        </p:spPr>
      </p:pic>
      <p:cxnSp>
        <p:nvCxnSpPr>
          <p:cNvPr id="767" name="Shape 767"/>
          <p:cNvCxnSpPr/>
          <p:nvPr/>
        </p:nvCxnSpPr>
        <p:spPr>
          <a:xfrm rot="10800000">
            <a:off x="3927760" y="2574325"/>
            <a:ext cx="0" cy="354900"/>
          </a:xfrm>
          <a:prstGeom prst="straightConnector1">
            <a:avLst/>
          </a:prstGeom>
          <a:noFill/>
          <a:ln w="19050" cap="flat" cmpd="sng">
            <a:solidFill>
              <a:schemeClr val="dk2"/>
            </a:solidFill>
            <a:prstDash val="solid"/>
            <a:round/>
            <a:headEnd type="none" w="lg" len="lg"/>
            <a:tailEnd type="triangle" w="lg" len="lg"/>
          </a:ln>
        </p:spPr>
      </p:cxnSp>
      <p:sp>
        <p:nvSpPr>
          <p:cNvPr id="768" name="Shape 768"/>
          <p:cNvSpPr/>
          <p:nvPr/>
        </p:nvSpPr>
        <p:spPr>
          <a:xfrm>
            <a:off x="4527150" y="2368750"/>
            <a:ext cx="1085950" cy="2648800"/>
          </a:xfrm>
          <a:custGeom>
            <a:avLst/>
            <a:gdLst/>
            <a:ahLst/>
            <a:cxnLst/>
            <a:rect l="0" t="0" r="0" b="0"/>
            <a:pathLst>
              <a:path w="43438" h="105952" extrusionOk="0">
                <a:moveTo>
                  <a:pt x="16730" y="105952"/>
                </a:moveTo>
                <a:lnTo>
                  <a:pt x="43438" y="105952"/>
                </a:lnTo>
                <a:lnTo>
                  <a:pt x="43438" y="0"/>
                </a:lnTo>
                <a:lnTo>
                  <a:pt x="0" y="0"/>
                </a:lnTo>
              </a:path>
            </a:pathLst>
          </a:custGeom>
          <a:noFill/>
          <a:ln w="19050" cap="flat" cmpd="sng">
            <a:solidFill>
              <a:schemeClr val="dk2"/>
            </a:solidFill>
            <a:prstDash val="solid"/>
            <a:round/>
            <a:headEnd type="none" w="lg" len="lg"/>
            <a:tailEnd type="triangle" w="lg" len="lg"/>
          </a:ln>
        </p:spPr>
      </p:sp>
      <p:sp>
        <p:nvSpPr>
          <p:cNvPr id="769" name="Shape 769"/>
          <p:cNvSpPr txBox="1"/>
          <p:nvPr/>
        </p:nvSpPr>
        <p:spPr>
          <a:xfrm>
            <a:off x="0" y="857250"/>
            <a:ext cx="3000000" cy="3000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sp>
        <p:nvSpPr>
          <p:cNvPr id="770" name="Shape 770"/>
          <p:cNvSpPr txBox="1"/>
          <p:nvPr/>
        </p:nvSpPr>
        <p:spPr>
          <a:xfrm>
            <a:off x="274925" y="1623175"/>
            <a:ext cx="2562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31"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78609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7" name="Shape 777"/>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78" name="Shape 778"/>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79" name="Shape 779"/>
          <p:cNvCxnSpPr>
            <a:stCxn id="777" idx="0"/>
            <a:endCxn id="778"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80" name="Shape 780"/>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81" name="Shape 781"/>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82" name="Shape 782"/>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83" name="Shape 783"/>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84" name="Shape 784"/>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85" name="Shape 785"/>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86" name="Shape 786"/>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87" name="Shape 787"/>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88" name="Shape 788"/>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89" name="Shape 789"/>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90" name="Shape 790"/>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91" name="Shape 791"/>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92" name="Shape 792"/>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93" name="Shape 793"/>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94" name="Shape 794"/>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95" name="Shape 795"/>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96" name="Shape 796"/>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797" name="Shape 797"/>
          <p:cNvSpPr txBox="1"/>
          <p:nvPr/>
        </p:nvSpPr>
        <p:spPr>
          <a:xfrm>
            <a:off x="2828275" y="1808062"/>
            <a:ext cx="2124300" cy="479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L2 Loss function: </a:t>
            </a:r>
          </a:p>
        </p:txBody>
      </p:sp>
      <p:pic>
        <p:nvPicPr>
          <p:cNvPr id="798" name="Shape 798"/>
          <p:cNvPicPr preferRelativeResize="0"/>
          <p:nvPr/>
        </p:nvPicPr>
        <p:blipFill>
          <a:blip r:embed="rId7">
            <a:alphaModFix/>
          </a:blip>
          <a:stretch>
            <a:fillRect/>
          </a:stretch>
        </p:blipFill>
        <p:spPr>
          <a:xfrm>
            <a:off x="3501773" y="2252751"/>
            <a:ext cx="847150" cy="269249"/>
          </a:xfrm>
          <a:prstGeom prst="rect">
            <a:avLst/>
          </a:prstGeom>
          <a:noFill/>
          <a:ln>
            <a:noFill/>
          </a:ln>
        </p:spPr>
      </p:pic>
      <p:cxnSp>
        <p:nvCxnSpPr>
          <p:cNvPr id="799" name="Shape 799"/>
          <p:cNvCxnSpPr/>
          <p:nvPr/>
        </p:nvCxnSpPr>
        <p:spPr>
          <a:xfrm rot="10800000">
            <a:off x="3927760" y="2574325"/>
            <a:ext cx="0" cy="354900"/>
          </a:xfrm>
          <a:prstGeom prst="straightConnector1">
            <a:avLst/>
          </a:prstGeom>
          <a:noFill/>
          <a:ln w="19050" cap="flat" cmpd="sng">
            <a:solidFill>
              <a:schemeClr val="dk2"/>
            </a:solidFill>
            <a:prstDash val="solid"/>
            <a:round/>
            <a:headEnd type="none" w="lg" len="lg"/>
            <a:tailEnd type="triangle" w="lg" len="lg"/>
          </a:ln>
        </p:spPr>
      </p:cxnSp>
      <p:sp>
        <p:nvSpPr>
          <p:cNvPr id="800" name="Shape 800"/>
          <p:cNvSpPr/>
          <p:nvPr/>
        </p:nvSpPr>
        <p:spPr>
          <a:xfrm>
            <a:off x="4527150" y="2368750"/>
            <a:ext cx="1085950" cy="2648800"/>
          </a:xfrm>
          <a:custGeom>
            <a:avLst/>
            <a:gdLst/>
            <a:ahLst/>
            <a:cxnLst/>
            <a:rect l="0" t="0" r="0" b="0"/>
            <a:pathLst>
              <a:path w="43438" h="105952" extrusionOk="0">
                <a:moveTo>
                  <a:pt x="16730" y="105952"/>
                </a:moveTo>
                <a:lnTo>
                  <a:pt x="43438" y="105952"/>
                </a:lnTo>
                <a:lnTo>
                  <a:pt x="43438" y="0"/>
                </a:lnTo>
                <a:lnTo>
                  <a:pt x="0" y="0"/>
                </a:lnTo>
              </a:path>
            </a:pathLst>
          </a:custGeom>
          <a:noFill/>
          <a:ln w="19050" cap="flat" cmpd="sng">
            <a:solidFill>
              <a:schemeClr val="dk2"/>
            </a:solidFill>
            <a:prstDash val="solid"/>
            <a:round/>
            <a:headEnd type="none" w="lg" len="lg"/>
            <a:tailEnd type="triangle" w="lg" len="lg"/>
          </a:ln>
        </p:spPr>
      </p:sp>
      <p:sp>
        <p:nvSpPr>
          <p:cNvPr id="801" name="Shape 801"/>
          <p:cNvSpPr txBox="1"/>
          <p:nvPr/>
        </p:nvSpPr>
        <p:spPr>
          <a:xfrm>
            <a:off x="0" y="857250"/>
            <a:ext cx="3000000" cy="3000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sp>
        <p:nvSpPr>
          <p:cNvPr id="802" name="Shape 802"/>
          <p:cNvSpPr txBox="1"/>
          <p:nvPr/>
        </p:nvSpPr>
        <p:spPr>
          <a:xfrm>
            <a:off x="274925" y="1623175"/>
            <a:ext cx="2562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803" name="Shape 803"/>
          <p:cNvSpPr txBox="1"/>
          <p:nvPr/>
        </p:nvSpPr>
        <p:spPr>
          <a:xfrm>
            <a:off x="4770725" y="1623175"/>
            <a:ext cx="1920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Doesn’t use labels!</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32"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65197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67A2ED-D288-D741-81F0-936909E58B5F}"/>
              </a:ext>
            </a:extLst>
          </p:cNvPr>
          <p:cNvSpPr>
            <a:spLocks noGrp="1"/>
          </p:cNvSpPr>
          <p:nvPr>
            <p:ph type="title"/>
          </p:nvPr>
        </p:nvSpPr>
        <p:spPr/>
        <p:txBody>
          <a:bodyPr/>
          <a:lstStyle/>
          <a:p>
            <a:r>
              <a:rPr lang="en-US" dirty="0"/>
              <a:t>Autoencoders</a:t>
            </a:r>
          </a:p>
        </p:txBody>
      </p:sp>
      <p:sp>
        <p:nvSpPr>
          <p:cNvPr id="6" name="Content Placeholder 5">
            <a:extLst>
              <a:ext uri="{FF2B5EF4-FFF2-40B4-BE49-F238E27FC236}">
                <a16:creationId xmlns:a16="http://schemas.microsoft.com/office/drawing/2014/main" id="{8DB3384C-4EB6-3A42-80D3-1D5D85CD12B8}"/>
              </a:ext>
            </a:extLst>
          </p:cNvPr>
          <p:cNvSpPr>
            <a:spLocks noGrp="1"/>
          </p:cNvSpPr>
          <p:nvPr>
            <p:ph idx="1"/>
          </p:nvPr>
        </p:nvSpPr>
        <p:spPr/>
        <p:txBody>
          <a:bodyPr/>
          <a:lstStyle/>
          <a:p>
            <a:r>
              <a:rPr lang="en-US" dirty="0"/>
              <a:t>Demo</a:t>
            </a:r>
          </a:p>
          <a:p>
            <a:pPr lvl="1"/>
            <a:r>
              <a:rPr lang="en-US" dirty="0">
                <a:hlinkClick r:id="rId2"/>
              </a:rPr>
              <a:t>https://cs.stanford.edu/people/karpathy/convnetjs/demo/autoencoder.html</a:t>
            </a:r>
            <a:endParaRPr lang="en-US" dirty="0"/>
          </a:p>
          <a:p>
            <a:pPr lvl="1"/>
            <a:endParaRPr lang="en-US" dirty="0"/>
          </a:p>
        </p:txBody>
      </p:sp>
      <p:sp>
        <p:nvSpPr>
          <p:cNvPr id="4" name="Slide Number Placeholder 3">
            <a:extLst>
              <a:ext uri="{FF2B5EF4-FFF2-40B4-BE49-F238E27FC236}">
                <a16:creationId xmlns:a16="http://schemas.microsoft.com/office/drawing/2014/main" id="{F6891063-56F0-4A47-BC2A-2DDAE6E7F4BF}"/>
              </a:ext>
            </a:extLst>
          </p:cNvPr>
          <p:cNvSpPr>
            <a:spLocks noGrp="1"/>
          </p:cNvSpPr>
          <p:nvPr>
            <p:ph type="sldNum" sz="quarter" idx="12"/>
          </p:nvPr>
        </p:nvSpPr>
        <p:spPr/>
        <p:txBody>
          <a:bodyPr/>
          <a:lstStyle/>
          <a:p>
            <a:fld id="{00000000-1234-1234-1234-123412341234}" type="slidenum">
              <a:rPr lang="en" sz="2000" smtClean="0">
                <a:solidFill>
                  <a:srgbClr val="FFFFFF"/>
                </a:solidFill>
              </a:rPr>
              <a:pPr/>
              <a:t>53</a:t>
            </a:fld>
            <a:endParaRPr lang="en" sz="2000">
              <a:solidFill>
                <a:srgbClr val="FFFFFF"/>
              </a:solidFill>
            </a:endParaRPr>
          </a:p>
        </p:txBody>
      </p:sp>
    </p:spTree>
    <p:extLst>
      <p:ext uri="{BB962C8B-B14F-4D97-AF65-F5344CB8AC3E}">
        <p14:creationId xmlns:p14="http://schemas.microsoft.com/office/powerpoint/2010/main" val="4040361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10" name="Shape 810"/>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11" name="Shape 811"/>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12" name="Shape 812"/>
          <p:cNvCxnSpPr>
            <a:stCxn id="810" idx="0"/>
            <a:endCxn id="811"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13" name="Shape 813"/>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14" name="Shape 814"/>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15" name="Shape 815"/>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16" name="Shape 816"/>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817" name="Shape 817"/>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818" name="Shape 818"/>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819" name="Shape 819"/>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cxnSp>
        <p:nvCxnSpPr>
          <p:cNvPr id="820" name="Shape 820"/>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21" name="Shape 821"/>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22" name="Shape 822"/>
          <p:cNvPicPr preferRelativeResize="0"/>
          <p:nvPr/>
        </p:nvPicPr>
        <p:blipFill>
          <a:blip r:embed="rId5">
            <a:alphaModFix/>
          </a:blip>
          <a:stretch>
            <a:fillRect/>
          </a:stretch>
        </p:blipFill>
        <p:spPr>
          <a:xfrm>
            <a:off x="3844861" y="2946751"/>
            <a:ext cx="165775" cy="235575"/>
          </a:xfrm>
          <a:prstGeom prst="rect">
            <a:avLst/>
          </a:prstGeom>
          <a:noFill/>
          <a:ln>
            <a:noFill/>
          </a:ln>
        </p:spPr>
      </p:pic>
      <p:sp>
        <p:nvSpPr>
          <p:cNvPr id="823" name="Shape 823"/>
          <p:cNvSpPr txBox="1"/>
          <p:nvPr/>
        </p:nvSpPr>
        <p:spPr>
          <a:xfrm>
            <a:off x="5896500" y="3761625"/>
            <a:ext cx="2234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After training, </a:t>
            </a:r>
          </a:p>
          <a:p>
            <a:pPr algn="l" eaLnBrk="1" fontAlgn="auto" hangingPunct="1">
              <a:spcBef>
                <a:spcPts val="0"/>
              </a:spcBef>
              <a:spcAft>
                <a:spcPts val="0"/>
              </a:spcAft>
            </a:pPr>
            <a:r>
              <a:rPr lang="en" sz="1600" kern="0">
                <a:solidFill>
                  <a:srgbClr val="000000"/>
                </a:solidFill>
                <a:latin typeface="Arial"/>
                <a:ea typeface="Arial"/>
                <a:cs typeface="Arial"/>
                <a:sym typeface="Arial"/>
              </a:rPr>
              <a:t>throw away decoder</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cxnSp>
        <p:nvCxnSpPr>
          <p:cNvPr id="824" name="Shape 824"/>
          <p:cNvCxnSpPr>
            <a:endCxn id="818" idx="2"/>
          </p:cNvCxnSpPr>
          <p:nvPr/>
        </p:nvCxnSpPr>
        <p:spPr>
          <a:xfrm rot="10800000">
            <a:off x="4870575" y="3759500"/>
            <a:ext cx="949800" cy="248700"/>
          </a:xfrm>
          <a:prstGeom prst="straightConnector1">
            <a:avLst/>
          </a:prstGeom>
          <a:noFill/>
          <a:ln w="19050" cap="flat" cmpd="sng">
            <a:solidFill>
              <a:srgbClr val="FF0000"/>
            </a:solidFill>
            <a:prstDash val="solid"/>
            <a:round/>
            <a:headEnd type="none" w="lg" len="lg"/>
            <a:tailEnd type="triangle" w="lg" len="lg"/>
          </a:ln>
        </p:spPr>
      </p:cxnSp>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17068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31" name="Shape 831"/>
          <p:cNvSpPr/>
          <p:nvPr/>
        </p:nvSpPr>
        <p:spPr>
          <a:xfrm>
            <a:off x="32184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32" name="Shape 832"/>
          <p:cNvSpPr/>
          <p:nvPr/>
        </p:nvSpPr>
        <p:spPr>
          <a:xfrm>
            <a:off x="36262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33" name="Shape 833"/>
          <p:cNvCxnSpPr>
            <a:stCxn id="831" idx="0"/>
            <a:endCxn id="832" idx="2"/>
          </p:cNvCxnSpPr>
          <p:nvPr/>
        </p:nvCxnSpPr>
        <p:spPr>
          <a:xfrm rot="10800000">
            <a:off x="42325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34" name="Shape 834"/>
          <p:cNvSpPr txBox="1"/>
          <p:nvPr/>
        </p:nvSpPr>
        <p:spPr>
          <a:xfrm>
            <a:off x="45375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35" name="Shape 835"/>
          <p:cNvSpPr txBox="1"/>
          <p:nvPr/>
        </p:nvSpPr>
        <p:spPr>
          <a:xfrm>
            <a:off x="16474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36" name="Shape 836"/>
          <p:cNvSpPr txBox="1"/>
          <p:nvPr/>
        </p:nvSpPr>
        <p:spPr>
          <a:xfrm>
            <a:off x="21046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37" name="Shape 837"/>
          <p:cNvPicPr preferRelativeResize="0"/>
          <p:nvPr/>
        </p:nvPicPr>
        <p:blipFill>
          <a:blip r:embed="rId3">
            <a:alphaModFix/>
          </a:blip>
          <a:stretch>
            <a:fillRect/>
          </a:stretch>
        </p:blipFill>
        <p:spPr>
          <a:xfrm>
            <a:off x="4143297" y="4931984"/>
            <a:ext cx="178500" cy="159731"/>
          </a:xfrm>
          <a:prstGeom prst="rect">
            <a:avLst/>
          </a:prstGeom>
          <a:noFill/>
          <a:ln>
            <a:noFill/>
          </a:ln>
        </p:spPr>
      </p:pic>
      <p:pic>
        <p:nvPicPr>
          <p:cNvPr id="838" name="Shape 838"/>
          <p:cNvPicPr preferRelativeResize="0"/>
          <p:nvPr/>
        </p:nvPicPr>
        <p:blipFill>
          <a:blip r:embed="rId4">
            <a:alphaModFix/>
          </a:blip>
          <a:stretch>
            <a:fillRect/>
          </a:stretch>
        </p:blipFill>
        <p:spPr>
          <a:xfrm>
            <a:off x="4143300" y="3949022"/>
            <a:ext cx="178500" cy="178500"/>
          </a:xfrm>
          <a:prstGeom prst="rect">
            <a:avLst/>
          </a:prstGeom>
          <a:noFill/>
          <a:ln>
            <a:noFill/>
          </a:ln>
        </p:spPr>
      </p:pic>
      <p:cxnSp>
        <p:nvCxnSpPr>
          <p:cNvPr id="839" name="Shape 839"/>
          <p:cNvCxnSpPr/>
          <p:nvPr/>
        </p:nvCxnSpPr>
        <p:spPr>
          <a:xfrm rot="10800000">
            <a:off x="42325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40" name="Shape 840"/>
          <p:cNvSpPr/>
          <p:nvPr/>
        </p:nvSpPr>
        <p:spPr>
          <a:xfrm>
            <a:off x="4028677" y="2928000"/>
            <a:ext cx="407700" cy="3114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41" name="Shape 841"/>
          <p:cNvSpPr txBox="1"/>
          <p:nvPr/>
        </p:nvSpPr>
        <p:spPr>
          <a:xfrm>
            <a:off x="45375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Classifier</a:t>
            </a:r>
          </a:p>
        </p:txBody>
      </p:sp>
      <p:sp>
        <p:nvSpPr>
          <p:cNvPr id="842" name="Shape 842"/>
          <p:cNvSpPr txBox="1"/>
          <p:nvPr/>
        </p:nvSpPr>
        <p:spPr>
          <a:xfrm>
            <a:off x="2104675" y="2797700"/>
            <a:ext cx="1882200" cy="5964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Predicted Label</a:t>
            </a:r>
          </a:p>
        </p:txBody>
      </p:sp>
      <p:cxnSp>
        <p:nvCxnSpPr>
          <p:cNvPr id="843" name="Shape 843"/>
          <p:cNvCxnSpPr/>
          <p:nvPr/>
        </p:nvCxnSpPr>
        <p:spPr>
          <a:xfrm>
            <a:off x="5951475" y="2846350"/>
            <a:ext cx="0" cy="2378700"/>
          </a:xfrm>
          <a:prstGeom prst="straightConnector1">
            <a:avLst/>
          </a:prstGeom>
          <a:noFill/>
          <a:ln w="19050" cap="flat" cmpd="sng">
            <a:solidFill>
              <a:schemeClr val="dk2"/>
            </a:solidFill>
            <a:prstDash val="solid"/>
            <a:round/>
            <a:headEnd type="none" w="lg" len="lg"/>
            <a:tailEnd type="triangle" w="lg" len="lg"/>
          </a:ln>
        </p:spPr>
      </p:cxnSp>
      <p:sp>
        <p:nvSpPr>
          <p:cNvPr id="844" name="Shape 844"/>
          <p:cNvSpPr txBox="1"/>
          <p:nvPr/>
        </p:nvSpPr>
        <p:spPr>
          <a:xfrm>
            <a:off x="5965800" y="3279775"/>
            <a:ext cx="2163900" cy="1192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Fine-tune</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encoder</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jointly with</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classifier</a:t>
            </a: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845" name="Shape 845"/>
          <p:cNvPicPr preferRelativeResize="0"/>
          <p:nvPr/>
        </p:nvPicPr>
        <p:blipFill>
          <a:blip r:embed="rId5">
            <a:alphaModFix/>
          </a:blip>
          <a:stretch>
            <a:fillRect/>
          </a:stretch>
        </p:blipFill>
        <p:spPr>
          <a:xfrm>
            <a:off x="4154663" y="2946751"/>
            <a:ext cx="155713" cy="235575"/>
          </a:xfrm>
          <a:prstGeom prst="rect">
            <a:avLst/>
          </a:prstGeom>
          <a:noFill/>
          <a:ln>
            <a:noFill/>
          </a:ln>
        </p:spPr>
      </p:pic>
      <p:sp>
        <p:nvSpPr>
          <p:cNvPr id="846" name="Shape 846"/>
          <p:cNvSpPr/>
          <p:nvPr/>
        </p:nvSpPr>
        <p:spPr>
          <a:xfrm>
            <a:off x="5095477" y="2928000"/>
            <a:ext cx="407700" cy="3114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47" name="Shape 847"/>
          <p:cNvPicPr preferRelativeResize="0"/>
          <p:nvPr/>
        </p:nvPicPr>
        <p:blipFill>
          <a:blip r:embed="rId6">
            <a:alphaModFix/>
          </a:blip>
          <a:stretch>
            <a:fillRect/>
          </a:stretch>
        </p:blipFill>
        <p:spPr>
          <a:xfrm>
            <a:off x="5221474" y="2988369"/>
            <a:ext cx="155713" cy="171327"/>
          </a:xfrm>
          <a:prstGeom prst="rect">
            <a:avLst/>
          </a:prstGeom>
          <a:noFill/>
          <a:ln>
            <a:noFill/>
          </a:ln>
        </p:spPr>
      </p:pic>
      <p:sp>
        <p:nvSpPr>
          <p:cNvPr id="848" name="Shape 848"/>
          <p:cNvSpPr txBox="1"/>
          <p:nvPr/>
        </p:nvSpPr>
        <p:spPr>
          <a:xfrm>
            <a:off x="3662250" y="1853400"/>
            <a:ext cx="2124300" cy="799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Loss function (Softmax, etc)</a:t>
            </a:r>
          </a:p>
        </p:txBody>
      </p:sp>
      <p:cxnSp>
        <p:nvCxnSpPr>
          <p:cNvPr id="849" name="Shape 849"/>
          <p:cNvCxnSpPr/>
          <p:nvPr/>
        </p:nvCxnSpPr>
        <p:spPr>
          <a:xfrm rot="10800000" flipH="1">
            <a:off x="4232525" y="2522700"/>
            <a:ext cx="397500" cy="405300"/>
          </a:xfrm>
          <a:prstGeom prst="straightConnector1">
            <a:avLst/>
          </a:prstGeom>
          <a:noFill/>
          <a:ln w="19050" cap="flat" cmpd="sng">
            <a:solidFill>
              <a:schemeClr val="dk2"/>
            </a:solidFill>
            <a:prstDash val="solid"/>
            <a:round/>
            <a:headEnd type="none" w="lg" len="lg"/>
            <a:tailEnd type="triangle" w="lg" len="lg"/>
          </a:ln>
        </p:spPr>
      </p:cxnSp>
      <p:cxnSp>
        <p:nvCxnSpPr>
          <p:cNvPr id="850" name="Shape 850"/>
          <p:cNvCxnSpPr/>
          <p:nvPr/>
        </p:nvCxnSpPr>
        <p:spPr>
          <a:xfrm rot="10800000">
            <a:off x="4835325" y="2530200"/>
            <a:ext cx="452100" cy="397800"/>
          </a:xfrm>
          <a:prstGeom prst="straightConnector1">
            <a:avLst/>
          </a:prstGeom>
          <a:noFill/>
          <a:ln w="19050" cap="flat" cmpd="sng">
            <a:solidFill>
              <a:schemeClr val="dk2"/>
            </a:solidFill>
            <a:prstDash val="solid"/>
            <a:round/>
            <a:headEnd type="none" w="lg" len="lg"/>
            <a:tailEnd type="triangle" w="lg" len="lg"/>
          </a:ln>
        </p:spPr>
      </p:cxnSp>
      <p:sp>
        <p:nvSpPr>
          <p:cNvPr id="851" name="Shape 851"/>
          <p:cNvSpPr txBox="1"/>
          <p:nvPr/>
        </p:nvSpPr>
        <p:spPr>
          <a:xfrm>
            <a:off x="230000" y="3570550"/>
            <a:ext cx="2028300" cy="1192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Encoder can be used to initialize a </a:t>
            </a:r>
            <a:r>
              <a:rPr lang="en" sz="1600" b="1" kern="0">
                <a:solidFill>
                  <a:srgbClr val="000000"/>
                </a:solidFill>
                <a:latin typeface="Arial"/>
                <a:ea typeface="Arial"/>
                <a:cs typeface="Arial"/>
                <a:sym typeface="Arial"/>
              </a:rPr>
              <a:t>supervised</a:t>
            </a:r>
            <a:r>
              <a:rPr lang="en" sz="1600" kern="0">
                <a:solidFill>
                  <a:srgbClr val="000000"/>
                </a:solidFill>
                <a:latin typeface="Arial"/>
                <a:ea typeface="Arial"/>
                <a:cs typeface="Arial"/>
                <a:sym typeface="Arial"/>
              </a:rPr>
              <a:t> model</a:t>
            </a: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852" name="Shape 852"/>
          <p:cNvPicPr preferRelativeResize="0"/>
          <p:nvPr/>
        </p:nvPicPr>
        <p:blipFill rotWithShape="1">
          <a:blip r:embed="rId7">
            <a:alphaModFix/>
          </a:blip>
          <a:srcRect t="39531" r="17457" b="50819"/>
          <a:stretch/>
        </p:blipFill>
        <p:spPr>
          <a:xfrm>
            <a:off x="7193526" y="4738525"/>
            <a:ext cx="1817725" cy="363800"/>
          </a:xfrm>
          <a:prstGeom prst="rect">
            <a:avLst/>
          </a:prstGeom>
          <a:noFill/>
          <a:ln>
            <a:noFill/>
          </a:ln>
        </p:spPr>
      </p:pic>
      <p:sp>
        <p:nvSpPr>
          <p:cNvPr id="853" name="Shape 853"/>
          <p:cNvSpPr txBox="1"/>
          <p:nvPr/>
        </p:nvSpPr>
        <p:spPr>
          <a:xfrm>
            <a:off x="8109525" y="213368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plane</a:t>
            </a:r>
          </a:p>
        </p:txBody>
      </p:sp>
      <p:sp>
        <p:nvSpPr>
          <p:cNvPr id="854" name="Shape 854"/>
          <p:cNvSpPr txBox="1"/>
          <p:nvPr/>
        </p:nvSpPr>
        <p:spPr>
          <a:xfrm>
            <a:off x="7058600" y="241825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dog</a:t>
            </a:r>
          </a:p>
        </p:txBody>
      </p:sp>
      <p:sp>
        <p:nvSpPr>
          <p:cNvPr id="855" name="Shape 855"/>
          <p:cNvSpPr txBox="1"/>
          <p:nvPr/>
        </p:nvSpPr>
        <p:spPr>
          <a:xfrm>
            <a:off x="7772175" y="2418237"/>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deer</a:t>
            </a:r>
          </a:p>
        </p:txBody>
      </p:sp>
      <p:sp>
        <p:nvSpPr>
          <p:cNvPr id="856" name="Shape 856"/>
          <p:cNvSpPr txBox="1"/>
          <p:nvPr/>
        </p:nvSpPr>
        <p:spPr>
          <a:xfrm>
            <a:off x="7387425" y="213368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bird</a:t>
            </a:r>
          </a:p>
        </p:txBody>
      </p:sp>
      <p:sp>
        <p:nvSpPr>
          <p:cNvPr id="857" name="Shape 857"/>
          <p:cNvSpPr txBox="1"/>
          <p:nvPr/>
        </p:nvSpPr>
        <p:spPr>
          <a:xfrm>
            <a:off x="8416275" y="2418237"/>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truck</a:t>
            </a:r>
          </a:p>
        </p:txBody>
      </p:sp>
      <p:sp>
        <p:nvSpPr>
          <p:cNvPr id="858" name="Shape 858"/>
          <p:cNvSpPr txBox="1"/>
          <p:nvPr/>
        </p:nvSpPr>
        <p:spPr>
          <a:xfrm>
            <a:off x="7080075" y="3204437"/>
            <a:ext cx="2028300" cy="959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 for final task (sometimes with small data)</a:t>
            </a:r>
          </a:p>
        </p:txBody>
      </p:sp>
      <p:sp>
        <p:nvSpPr>
          <p:cNvPr id="33"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306530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5" name="Shape 86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66" name="Shape 86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67" name="Shape 867"/>
          <p:cNvCxnSpPr>
            <a:stCxn id="865" idx="0"/>
            <a:endCxn id="86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68" name="Shape 86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69" name="Shape 86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70" name="Shape 87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71" name="Shape 87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872" name="Shape 87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873" name="Shape 87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874" name="Shape 87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cxnSp>
        <p:nvCxnSpPr>
          <p:cNvPr id="875" name="Shape 875"/>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76" name="Shape 876"/>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77" name="Shape 877"/>
          <p:cNvPicPr preferRelativeResize="0"/>
          <p:nvPr/>
        </p:nvPicPr>
        <p:blipFill>
          <a:blip r:embed="rId5">
            <a:alphaModFix/>
          </a:blip>
          <a:stretch>
            <a:fillRect/>
          </a:stretch>
        </p:blipFill>
        <p:spPr>
          <a:xfrm>
            <a:off x="3844861" y="2946751"/>
            <a:ext cx="165775" cy="235575"/>
          </a:xfrm>
          <a:prstGeom prst="rect">
            <a:avLst/>
          </a:prstGeom>
          <a:noFill/>
          <a:ln>
            <a:noFill/>
          </a:ln>
        </p:spPr>
      </p:pic>
      <p:sp>
        <p:nvSpPr>
          <p:cNvPr id="878" name="Shape 878"/>
          <p:cNvSpPr txBox="1"/>
          <p:nvPr/>
        </p:nvSpPr>
        <p:spPr>
          <a:xfrm>
            <a:off x="5677725" y="1858400"/>
            <a:ext cx="3198900" cy="1628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Autoencoders can reconstruct data, and can learn features to initialize a supervised model</a:t>
            </a:r>
          </a:p>
          <a:p>
            <a:pPr algn="l" eaLnBrk="1" fontAlgn="auto" hangingPunct="1">
              <a:spcBef>
                <a:spcPts val="0"/>
              </a:spcBef>
              <a:spcAft>
                <a:spcPts val="0"/>
              </a:spcAft>
            </a:pPr>
            <a:endParaRPr sz="1600" kern="0">
              <a:solidFill>
                <a:srgbClr val="000000"/>
              </a:solidFill>
              <a:latin typeface="Arial"/>
              <a:ea typeface="Arial"/>
              <a:cs typeface="Arial"/>
              <a:sym typeface="Arial"/>
            </a:endParaRPr>
          </a:p>
          <a:p>
            <a:pPr algn="l" eaLnBrk="1" fontAlgn="auto" hangingPunct="1">
              <a:spcBef>
                <a:spcPts val="0"/>
              </a:spcBef>
              <a:spcAft>
                <a:spcPts val="0"/>
              </a:spcAft>
            </a:pPr>
            <a:r>
              <a:rPr lang="en" sz="1600" kern="0">
                <a:solidFill>
                  <a:srgbClr val="000000"/>
                </a:solidFill>
                <a:latin typeface="Arial"/>
                <a:ea typeface="Arial"/>
                <a:cs typeface="Arial"/>
                <a:sym typeface="Arial"/>
              </a:rPr>
              <a:t>Features capture factors of variation in training data. Can we generate new images from an autoencoder?</a:t>
            </a:r>
          </a:p>
        </p:txBody>
      </p:sp>
      <p:sp>
        <p:nvSpPr>
          <p:cNvPr id="19"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18012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Shape 884"/>
          <p:cNvSpPr txBox="1">
            <a:spLocks noGrp="1"/>
          </p:cNvSpPr>
          <p:nvPr>
            <p:ph type="title"/>
          </p:nvPr>
        </p:nvSpPr>
        <p:spPr>
          <a:xfrm>
            <a:off x="152400" y="228600"/>
            <a:ext cx="8229600" cy="857400"/>
          </a:xfrm>
          <a:prstGeom prst="rect">
            <a:avLst/>
          </a:prstGeom>
        </p:spPr>
        <p:txBody>
          <a:bodyPr lIns="91425" tIns="91425" rIns="91425" bIns="91425" anchor="ctr" anchorCtr="0">
            <a:noAutofit/>
          </a:bodyPr>
          <a:lstStyle/>
          <a:p>
            <a:r>
              <a:rPr lang="en" dirty="0" err="1"/>
              <a:t>Variational</a:t>
            </a:r>
            <a:r>
              <a:rPr lang="en" dirty="0"/>
              <a:t> </a:t>
            </a:r>
            <a:r>
              <a:rPr lang="en" dirty="0" err="1"/>
              <a:t>Autoencoders</a:t>
            </a:r>
            <a:endParaRPr lang="en" dirty="0"/>
          </a:p>
        </p:txBody>
      </p:sp>
      <p:sp>
        <p:nvSpPr>
          <p:cNvPr id="885" name="Shape 885"/>
          <p:cNvSpPr txBox="1"/>
          <p:nvPr/>
        </p:nvSpPr>
        <p:spPr>
          <a:xfrm>
            <a:off x="208675" y="1615825"/>
            <a:ext cx="87135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Probabilistic spin on autoencoders - will let us sample from the model to generate data!</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Image Credit: https://</a:t>
            </a:r>
            <a:r>
              <a:rPr lang="en-US" sz="1200" dirty="0" err="1"/>
              <a:t>jaan.io</a:t>
            </a:r>
            <a:r>
              <a:rPr lang="en-US" sz="1200" dirty="0"/>
              <a:t>/what-is-variational-autoencoder-</a:t>
            </a:r>
            <a:r>
              <a:rPr lang="en-US" sz="1200" dirty="0" err="1"/>
              <a:t>vae</a:t>
            </a:r>
            <a:r>
              <a:rPr lang="en-US" sz="1200" dirty="0"/>
              <a:t>-tutorial/</a:t>
            </a:r>
          </a:p>
        </p:txBody>
      </p:sp>
      <p:pic>
        <p:nvPicPr>
          <p:cNvPr id="6" name="Picture 2" descr="https://jaan.io/images/encoder-decoder.png">
            <a:extLst>
              <a:ext uri="{FF2B5EF4-FFF2-40B4-BE49-F238E27FC236}">
                <a16:creationId xmlns:a16="http://schemas.microsoft.com/office/drawing/2014/main" id="{DC918857-5BB4-874D-93A8-78AC3244C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553200" cy="29671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C7767F-D290-C74A-8E17-A5ED11990936}"/>
                  </a:ext>
                </a:extLst>
              </p:cNvPr>
              <p:cNvSpPr txBox="1"/>
              <p:nvPr/>
            </p:nvSpPr>
            <p:spPr>
              <a:xfrm>
                <a:off x="2743200" y="4186535"/>
                <a:ext cx="10668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q</m:t>
                      </m:r>
                      <m:r>
                        <a:rPr lang="en-US" sz="2400" i="1" baseline="-25000">
                          <a:latin typeface="Cambria Math" panose="02040503050406030204" pitchFamily="18" charset="0"/>
                          <a:ea typeface="Cambria Math" panose="02040503050406030204" pitchFamily="18" charset="0"/>
                        </a:rPr>
                        <m:t>𝜙</m:t>
                      </m:r>
                      <m:d>
                        <m:dPr>
                          <m:ctrlPr>
                            <a:rPr lang="en-US" sz="2400" b="0" i="1" baseline="-25000"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e>
                          <m:r>
                            <a:rPr lang="en-US" sz="2400" b="0" i="1" smtClean="0">
                              <a:latin typeface="Cambria Math" panose="02040503050406030204" pitchFamily="18" charset="0"/>
                              <a:ea typeface="Cambria Math" panose="02040503050406030204" pitchFamily="18" charset="0"/>
                            </a:rPr>
                            <m:t>𝑥</m:t>
                          </m:r>
                        </m:e>
                      </m:d>
                    </m:oMath>
                  </m:oMathPara>
                </a14:m>
                <a:endParaRPr lang="en-US" sz="2400" b="0" dirty="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C5C7767F-D290-C74A-8E17-A5ED11990936}"/>
                  </a:ext>
                </a:extLst>
              </p:cNvPr>
              <p:cNvSpPr txBox="1">
                <a:spLocks noRot="1" noChangeAspect="1" noMove="1" noResize="1" noEditPoints="1" noAdjustHandles="1" noChangeArrowheads="1" noChangeShapeType="1" noTextEdit="1"/>
              </p:cNvSpPr>
              <p:nvPr/>
            </p:nvSpPr>
            <p:spPr>
              <a:xfrm>
                <a:off x="2743200" y="4186535"/>
                <a:ext cx="1066800" cy="461665"/>
              </a:xfrm>
              <a:prstGeom prst="rect">
                <a:avLst/>
              </a:prstGeom>
              <a:blipFill>
                <a:blip r:embed="rId4"/>
                <a:stretch>
                  <a:fillRect l="-4762"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7E0B6C-6E3A-0646-A467-A166F6C51E55}"/>
                  </a:ext>
                </a:extLst>
              </p:cNvPr>
              <p:cNvSpPr txBox="1"/>
              <p:nvPr/>
            </p:nvSpPr>
            <p:spPr>
              <a:xfrm>
                <a:off x="6858000" y="4186535"/>
                <a:ext cx="9144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ea typeface="Cambria Math" panose="02040503050406030204" pitchFamily="18" charset="0"/>
                        </a:rPr>
                        <m:t>p</m:t>
                      </m:r>
                      <m:r>
                        <a:rPr lang="en-US" sz="2400" i="1" baseline="-25000" smtClean="0">
                          <a:latin typeface="Cambria Math" panose="02040503050406030204" pitchFamily="18" charset="0"/>
                          <a:ea typeface="Cambria Math" panose="02040503050406030204" pitchFamily="18" charset="0"/>
                        </a:rPr>
                        <m:t>𝜃</m:t>
                      </m:r>
                      <m:d>
                        <m:dPr>
                          <m:ctrlPr>
                            <a:rPr lang="en-US" sz="2400" b="0" i="1" baseline="-25000"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e>
                          <m:r>
                            <a:rPr lang="en-US" sz="2400" b="0" i="1" smtClean="0">
                              <a:latin typeface="Cambria Math" panose="02040503050406030204" pitchFamily="18" charset="0"/>
                              <a:ea typeface="Cambria Math" panose="02040503050406030204" pitchFamily="18" charset="0"/>
                            </a:rPr>
                            <m:t>𝑧</m:t>
                          </m:r>
                        </m:e>
                      </m:d>
                    </m:oMath>
                  </m:oMathPara>
                </a14:m>
                <a:endParaRPr lang="en-US" sz="2400"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A07E0B6C-6E3A-0646-A467-A166F6C51E55}"/>
                  </a:ext>
                </a:extLst>
              </p:cNvPr>
              <p:cNvSpPr txBox="1">
                <a:spLocks noRot="1" noChangeAspect="1" noMove="1" noResize="1" noEditPoints="1" noAdjustHandles="1" noChangeArrowheads="1" noChangeShapeType="1" noTextEdit="1"/>
              </p:cNvSpPr>
              <p:nvPr/>
            </p:nvSpPr>
            <p:spPr>
              <a:xfrm>
                <a:off x="6858000" y="4186535"/>
                <a:ext cx="914400" cy="461665"/>
              </a:xfrm>
              <a:prstGeom prst="rect">
                <a:avLst/>
              </a:prstGeom>
              <a:blipFill>
                <a:blip r:embed="rId5"/>
                <a:stretch>
                  <a:fillRect l="-13889" b="-8108"/>
                </a:stretch>
              </a:blipFill>
            </p:spPr>
            <p:txBody>
              <a:bodyPr/>
              <a:lstStyle/>
              <a:p>
                <a:r>
                  <a:rPr lang="en-US">
                    <a:noFill/>
                  </a:rPr>
                  <a:t> </a:t>
                </a:r>
              </a:p>
            </p:txBody>
          </p:sp>
        </mc:Fallback>
      </mc:AlternateContent>
    </p:spTree>
    <p:extLst>
      <p:ext uri="{BB962C8B-B14F-4D97-AF65-F5344CB8AC3E}">
        <p14:creationId xmlns:p14="http://schemas.microsoft.com/office/powerpoint/2010/main" val="836424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Variational</a:t>
            </a:r>
            <a:r>
              <a:rPr lang="en-US" sz="3800" dirty="0"/>
              <a:t> Auto Encoders</a:t>
            </a:r>
          </a:p>
        </p:txBody>
      </p:sp>
      <p:sp>
        <p:nvSpPr>
          <p:cNvPr id="3" name="Content Placeholder 2"/>
          <p:cNvSpPr>
            <a:spLocks noGrp="1"/>
          </p:cNvSpPr>
          <p:nvPr>
            <p:ph idx="1"/>
          </p:nvPr>
        </p:nvSpPr>
        <p:spPr/>
        <p:txBody>
          <a:bodyPr/>
          <a:lstStyle/>
          <a:p>
            <a:pPr marL="0" indent="0">
              <a:buNone/>
            </a:pPr>
            <a:r>
              <a:rPr lang="en-US" dirty="0"/>
              <a:t>VAEs are a combination of the following ideas:</a:t>
            </a:r>
          </a:p>
          <a:p>
            <a:endParaRPr lang="en-US" dirty="0"/>
          </a:p>
          <a:p>
            <a:pPr marL="457200" indent="-457200">
              <a:buFont typeface="+mj-lt"/>
              <a:buAutoNum type="arabicPeriod"/>
            </a:pPr>
            <a:r>
              <a:rPr lang="en-US" dirty="0"/>
              <a:t>Auto Encoders</a:t>
            </a:r>
          </a:p>
          <a:p>
            <a:pPr marL="457200" indent="-457200">
              <a:buFont typeface="+mj-lt"/>
              <a:buAutoNum type="arabicPeriod"/>
            </a:pPr>
            <a:endParaRPr lang="en-US" dirty="0"/>
          </a:p>
          <a:p>
            <a:pPr marL="457200" indent="-457200">
              <a:buFont typeface="+mj-lt"/>
              <a:buAutoNum type="arabicPeriod"/>
            </a:pPr>
            <a:r>
              <a:rPr lang="en-US" dirty="0" err="1"/>
              <a:t>Variational</a:t>
            </a:r>
            <a:r>
              <a:rPr lang="en-US" dirty="0"/>
              <a:t> Approximation</a:t>
            </a:r>
          </a:p>
          <a:p>
            <a:pPr lvl="1">
              <a:buFont typeface="Arial" charset="0"/>
              <a:buChar char="•"/>
            </a:pPr>
            <a:r>
              <a:rPr lang="en-US" dirty="0" err="1"/>
              <a:t>Variational</a:t>
            </a:r>
            <a:r>
              <a:rPr lang="en-US" dirty="0"/>
              <a:t> Lower Bound / ELBO</a:t>
            </a:r>
          </a:p>
          <a:p>
            <a:pPr marL="457200" indent="-457200">
              <a:buFont typeface="+mj-lt"/>
              <a:buAutoNum type="arabicPeriod"/>
            </a:pPr>
            <a:endParaRPr lang="en-US" dirty="0"/>
          </a:p>
          <a:p>
            <a:pPr marL="457200" indent="-457200">
              <a:buFont typeface="+mj-lt"/>
              <a:buAutoNum type="arabicPeriod"/>
            </a:pPr>
            <a:r>
              <a:rPr lang="en-US" dirty="0"/>
              <a:t>Amortized Inference Neural Networks</a:t>
            </a:r>
          </a:p>
          <a:p>
            <a:pPr marL="457200" indent="-457200">
              <a:buFont typeface="+mj-lt"/>
              <a:buAutoNum type="arabicPeriod"/>
            </a:pPr>
            <a:endParaRPr lang="en-US" dirty="0"/>
          </a:p>
          <a:p>
            <a:pPr marL="457200" indent="-457200">
              <a:buFont typeface="+mj-lt"/>
              <a:buAutoNum type="arabicPeriod"/>
            </a:pPr>
            <a:r>
              <a:rPr lang="en-US" dirty="0"/>
              <a:t>“</a:t>
            </a:r>
            <a:r>
              <a:rPr lang="en-US" dirty="0" err="1"/>
              <a:t>Reparameterization</a:t>
            </a:r>
            <a:r>
              <a:rPr lang="en-US" dirty="0"/>
              <a:t>” Trick</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58</a:t>
            </a:fld>
            <a:endParaRPr lang="en-US"/>
          </a:p>
        </p:txBody>
      </p:sp>
    </p:spTree>
    <p:extLst>
      <p:ext uri="{BB962C8B-B14F-4D97-AF65-F5344CB8AC3E}">
        <p14:creationId xmlns:p14="http://schemas.microsoft.com/office/powerpoint/2010/main" val="1716704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2377-C68D-7148-84E8-63EF97E76A3A}"/>
              </a:ext>
            </a:extLst>
          </p:cNvPr>
          <p:cNvSpPr>
            <a:spLocks noGrp="1"/>
          </p:cNvSpPr>
          <p:nvPr>
            <p:ph type="title"/>
          </p:nvPr>
        </p:nvSpPr>
        <p:spPr/>
        <p:txBody>
          <a:bodyPr/>
          <a:lstStyle/>
          <a:p>
            <a:r>
              <a:rPr lang="en-US" dirty="0"/>
              <a:t>Key problem</a:t>
            </a:r>
          </a:p>
        </p:txBody>
      </p:sp>
      <p:sp>
        <p:nvSpPr>
          <p:cNvPr id="3" name="Content Placeholder 2">
            <a:extLst>
              <a:ext uri="{FF2B5EF4-FFF2-40B4-BE49-F238E27FC236}">
                <a16:creationId xmlns:a16="http://schemas.microsoft.com/office/drawing/2014/main" id="{89C6C64D-A810-A740-9676-F7A797BC8DA3}"/>
              </a:ext>
            </a:extLst>
          </p:cNvPr>
          <p:cNvSpPr>
            <a:spLocks noGrp="1"/>
          </p:cNvSpPr>
          <p:nvPr>
            <p:ph idx="1"/>
          </p:nvPr>
        </p:nvSpPr>
        <p:spPr/>
        <p:txBody>
          <a:bodyPr/>
          <a:lstStyle/>
          <a:p>
            <a:r>
              <a:rPr lang="en-US" dirty="0"/>
              <a:t>P(</a:t>
            </a:r>
            <a:r>
              <a:rPr lang="en-US" dirty="0" err="1"/>
              <a:t>z|x</a:t>
            </a:r>
            <a:r>
              <a:rPr lang="en-US" dirty="0"/>
              <a:t>)</a:t>
            </a:r>
          </a:p>
        </p:txBody>
      </p:sp>
      <p:sp>
        <p:nvSpPr>
          <p:cNvPr id="4" name="Footer Placeholder 3">
            <a:extLst>
              <a:ext uri="{FF2B5EF4-FFF2-40B4-BE49-F238E27FC236}">
                <a16:creationId xmlns:a16="http://schemas.microsoft.com/office/drawing/2014/main" id="{D7FA47F6-5341-264A-A395-9F9028516488}"/>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DE44DE54-AAD9-6246-8416-420426CF0E14}"/>
              </a:ext>
            </a:extLst>
          </p:cNvPr>
          <p:cNvSpPr>
            <a:spLocks noGrp="1"/>
          </p:cNvSpPr>
          <p:nvPr>
            <p:ph type="sldNum" sz="quarter" idx="12"/>
          </p:nvPr>
        </p:nvSpPr>
        <p:spPr/>
        <p:txBody>
          <a:bodyPr/>
          <a:lstStyle/>
          <a:p>
            <a:pPr>
              <a:defRPr/>
            </a:pPr>
            <a:fld id="{7134A590-6033-DE48-865B-A0558AEFCBD1}" type="slidenum">
              <a:rPr lang="en-US" smtClean="0"/>
              <a:pPr>
                <a:defRPr/>
              </a:pPr>
              <a:t>59</a:t>
            </a:fld>
            <a:endParaRPr lang="en-US"/>
          </a:p>
        </p:txBody>
      </p:sp>
    </p:spTree>
    <p:extLst>
      <p:ext uri="{BB962C8B-B14F-4D97-AF65-F5344CB8AC3E}">
        <p14:creationId xmlns:p14="http://schemas.microsoft.com/office/powerpoint/2010/main" val="68278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Shape 118"/>
          <p:cNvSpPr txBox="1">
            <a:spLocks noGrp="1"/>
          </p:cNvSpPr>
          <p:nvPr>
            <p:ph type="title"/>
          </p:nvPr>
        </p:nvSpPr>
        <p:spPr>
          <a:xfrm>
            <a:off x="228600" y="834629"/>
            <a:ext cx="8229600" cy="857400"/>
          </a:xfrm>
          <a:prstGeom prst="rect">
            <a:avLst/>
          </a:prstGeom>
        </p:spPr>
        <p:txBody>
          <a:bodyPr lIns="91425" tIns="91425" rIns="91425" bIns="91425" anchor="ctr" anchorCtr="0">
            <a:noAutofit/>
          </a:bodyPr>
          <a:lstStyle/>
          <a:p>
            <a:r>
              <a:rPr lang="en"/>
              <a:t>Supervised vs Unsupervised Learning</a:t>
            </a:r>
          </a:p>
        </p:txBody>
      </p:sp>
      <p:sp>
        <p:nvSpPr>
          <p:cNvPr id="117" name="Shape 117"/>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596741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Variational</a:t>
            </a:r>
            <a:r>
              <a:rPr lang="en-US" dirty="0"/>
              <a:t> Inference?</a:t>
            </a:r>
          </a:p>
        </p:txBody>
      </p:sp>
      <p:sp>
        <p:nvSpPr>
          <p:cNvPr id="3" name="Content Placeholder 2"/>
          <p:cNvSpPr>
            <a:spLocks noGrp="1"/>
          </p:cNvSpPr>
          <p:nvPr>
            <p:ph idx="1"/>
          </p:nvPr>
        </p:nvSpPr>
        <p:spPr/>
        <p:txBody>
          <a:bodyPr>
            <a:normAutofit/>
          </a:bodyPr>
          <a:lstStyle/>
          <a:p>
            <a:r>
              <a:rPr lang="en-US" dirty="0"/>
              <a:t>A class of methods for </a:t>
            </a:r>
          </a:p>
          <a:p>
            <a:pPr lvl="1"/>
            <a:r>
              <a:rPr lang="en-US" dirty="0"/>
              <a:t>approximate inference, parameter learning</a:t>
            </a:r>
          </a:p>
          <a:p>
            <a:pPr lvl="1"/>
            <a:r>
              <a:rPr lang="en-US" dirty="0"/>
              <a:t>and approximating integrals basically.. </a:t>
            </a:r>
          </a:p>
          <a:p>
            <a:endParaRPr lang="en-US" dirty="0"/>
          </a:p>
          <a:p>
            <a:r>
              <a:rPr lang="en-US" dirty="0"/>
              <a:t>Key idea</a:t>
            </a:r>
          </a:p>
          <a:p>
            <a:pPr lvl="1"/>
            <a:r>
              <a:rPr lang="en-US" dirty="0"/>
              <a:t>Reality is complex</a:t>
            </a:r>
          </a:p>
          <a:p>
            <a:pPr lvl="1"/>
            <a:r>
              <a:rPr lang="en-US" dirty="0"/>
              <a:t>Instead of performing approximate computation in something complex, </a:t>
            </a:r>
          </a:p>
          <a:p>
            <a:pPr lvl="1"/>
            <a:r>
              <a:rPr lang="en-US" dirty="0"/>
              <a:t>Can we perform exact computation in something “simple”?</a:t>
            </a:r>
          </a:p>
          <a:p>
            <a:pPr lvl="1"/>
            <a:r>
              <a:rPr lang="en-US" dirty="0"/>
              <a:t>Just need to make sure the simple thing is “close” to the complex thing. </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60</a:t>
            </a:fld>
            <a:endParaRPr lang="en-US"/>
          </a:p>
        </p:txBody>
      </p:sp>
    </p:spTree>
    <p:extLst>
      <p:ext uri="{BB962C8B-B14F-4D97-AF65-F5344CB8AC3E}">
        <p14:creationId xmlns:p14="http://schemas.microsoft.com/office/powerpoint/2010/main" val="2710142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61</a:t>
            </a:fld>
            <a:endParaRPr lang="en-US"/>
          </a:p>
        </p:txBody>
      </p:sp>
    </p:spTree>
    <p:extLst>
      <p:ext uri="{BB962C8B-B14F-4D97-AF65-F5344CB8AC3E}">
        <p14:creationId xmlns:p14="http://schemas.microsoft.com/office/powerpoint/2010/main" val="1942972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latin typeface="Arial" charset="0"/>
              <a:cs typeface="Arial" charset="0"/>
            </a:endParaRPr>
          </a:p>
          <a:p>
            <a:r>
              <a:rPr lang="en-US" dirty="0">
                <a:latin typeface="Arial" charset="0"/>
                <a:cs typeface="Arial" charset="0"/>
              </a:rPr>
              <a:t>Given two distributions </a:t>
            </a:r>
            <a:r>
              <a:rPr lang="en-US" i="1" dirty="0">
                <a:latin typeface="Arial" charset="0"/>
                <a:cs typeface="Arial" charset="0"/>
              </a:rPr>
              <a:t>p</a:t>
            </a:r>
            <a:r>
              <a:rPr lang="en-US" dirty="0">
                <a:latin typeface="Arial" charset="0"/>
                <a:cs typeface="Arial" charset="0"/>
              </a:rPr>
              <a:t> and </a:t>
            </a:r>
            <a:r>
              <a:rPr lang="en-US" i="1" dirty="0">
                <a:latin typeface="Arial" charset="0"/>
                <a:cs typeface="Arial" charset="0"/>
              </a:rPr>
              <a:t>q</a:t>
            </a:r>
            <a:r>
              <a:rPr lang="en-US" dirty="0">
                <a:latin typeface="Arial" charset="0"/>
                <a:cs typeface="Arial" charset="0"/>
              </a:rPr>
              <a:t> KL divergence:</a:t>
            </a:r>
          </a:p>
          <a:p>
            <a:endParaRPr lang="en-US" dirty="0">
              <a:latin typeface="Arial" charset="0"/>
              <a:cs typeface="Arial" charset="0"/>
            </a:endParaRPr>
          </a:p>
          <a:p>
            <a:endParaRPr lang="en-US" dirty="0">
              <a:latin typeface="Arial" charset="0"/>
              <a:cs typeface="Arial" charset="0"/>
            </a:endParaRPr>
          </a:p>
          <a:p>
            <a:r>
              <a:rPr lang="en-US" dirty="0">
                <a:latin typeface="Arial" charset="0"/>
                <a:cs typeface="Arial" charset="0"/>
              </a:rPr>
              <a:t>D(p||q) = 0 </a:t>
            </a:r>
            <a:r>
              <a:rPr lang="en-US" dirty="0" err="1">
                <a:latin typeface="Arial" charset="0"/>
                <a:cs typeface="Arial" charset="0"/>
              </a:rPr>
              <a:t>iff</a:t>
            </a:r>
            <a:r>
              <a:rPr lang="en-US" dirty="0">
                <a:latin typeface="Arial" charset="0"/>
                <a:cs typeface="Arial" charset="0"/>
              </a:rPr>
              <a:t> p=q</a:t>
            </a:r>
          </a:p>
          <a:p>
            <a:endParaRPr lang="en-US" dirty="0">
              <a:latin typeface="Arial" charset="0"/>
              <a:cs typeface="Arial" charset="0"/>
            </a:endParaRPr>
          </a:p>
          <a:p>
            <a:r>
              <a:rPr lang="en-US" dirty="0">
                <a:latin typeface="Arial" charset="0"/>
                <a:cs typeface="Arial" charset="0"/>
              </a:rPr>
              <a:t>Not symmetric – p determines where difference is important</a:t>
            </a:r>
          </a:p>
        </p:txBody>
      </p:sp>
      <p:sp>
        <p:nvSpPr>
          <p:cNvPr id="3" name="Title 2"/>
          <p:cNvSpPr>
            <a:spLocks noGrp="1"/>
          </p:cNvSpPr>
          <p:nvPr>
            <p:ph type="title"/>
          </p:nvPr>
        </p:nvSpPr>
        <p:spPr>
          <a:xfrm>
            <a:off x="685800" y="381000"/>
            <a:ext cx="7772400" cy="685800"/>
          </a:xfrm>
        </p:spPr>
        <p:txBody>
          <a:bodyPr>
            <a:normAutofit fontScale="90000"/>
          </a:bodyPr>
          <a:lstStyle/>
          <a:p>
            <a:r>
              <a:rPr lang="en-US" dirty="0">
                <a:latin typeface="Arial" charset="0"/>
                <a:cs typeface="Arial" charset="0"/>
              </a:rPr>
              <a:t>KL divergence: </a:t>
            </a:r>
            <a:br>
              <a:rPr lang="en-US" dirty="0">
                <a:latin typeface="Arial" charset="0"/>
                <a:cs typeface="Arial" charset="0"/>
              </a:rPr>
            </a:br>
            <a:r>
              <a:rPr lang="en-US" dirty="0">
                <a:latin typeface="Arial" charset="0"/>
                <a:cs typeface="Arial" charset="0"/>
              </a:rPr>
              <a:t>Distance between distributions</a:t>
            </a:r>
            <a:endParaRPr lang="en-US" dirty="0"/>
          </a:p>
        </p:txBody>
      </p:sp>
      <p:sp>
        <p:nvSpPr>
          <p:cNvPr id="4"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5"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62</a:t>
            </a:fld>
            <a:endParaRPr lang="en-US"/>
          </a:p>
        </p:txBody>
      </p:sp>
      <p:sp>
        <p:nvSpPr>
          <p:cNvPr id="6"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525958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28600" y="-76200"/>
            <a:ext cx="8458200" cy="1371600"/>
          </a:xfrm>
        </p:spPr>
        <p:txBody>
          <a:bodyPr/>
          <a:lstStyle/>
          <a:p>
            <a:r>
              <a:rPr lang="en-US" sz="4000">
                <a:latin typeface="Arial" charset="0"/>
                <a:cs typeface="Arial" charset="0"/>
              </a:rPr>
              <a:t>Find simple approximate distribution</a:t>
            </a:r>
          </a:p>
        </p:txBody>
      </p:sp>
      <p:grpSp>
        <p:nvGrpSpPr>
          <p:cNvPr id="26629" name="Group 10"/>
          <p:cNvGrpSpPr>
            <a:grpSpLocks/>
          </p:cNvGrpSpPr>
          <p:nvPr/>
        </p:nvGrpSpPr>
        <p:grpSpPr bwMode="auto">
          <a:xfrm>
            <a:off x="5791200" y="1447800"/>
            <a:ext cx="3924300" cy="2622550"/>
            <a:chOff x="3648" y="912"/>
            <a:chExt cx="2472" cy="1652"/>
          </a:xfrm>
        </p:grpSpPr>
        <p:pic>
          <p:nvPicPr>
            <p:cNvPr id="26631" name="Picture 7"/>
            <p:cNvPicPr>
              <a:picLocks noChangeAspect="1" noChangeArrowheads="1"/>
            </p:cNvPicPr>
            <p:nvPr/>
          </p:nvPicPr>
          <p:blipFill>
            <a:blip r:embed="rId2">
              <a:clrChange>
                <a:clrFrom>
                  <a:srgbClr val="CECFD0"/>
                </a:clrFrom>
                <a:clrTo>
                  <a:srgbClr val="CECFD0">
                    <a:alpha val="0"/>
                  </a:srgbClr>
                </a:clrTo>
              </a:clrChange>
              <a:extLst>
                <a:ext uri="{28A0092B-C50C-407E-A947-70E740481C1C}">
                  <a14:useLocalDpi xmlns:a14="http://schemas.microsoft.com/office/drawing/2010/main" val="0"/>
                </a:ext>
              </a:extLst>
            </a:blip>
            <a:srcRect/>
            <a:stretch>
              <a:fillRect/>
            </a:stretch>
          </p:blipFill>
          <p:spPr bwMode="auto">
            <a:xfrm>
              <a:off x="3648" y="912"/>
              <a:ext cx="2472" cy="1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2" name="Rectangle 8"/>
            <p:cNvSpPr>
              <a:spLocks noChangeArrowheads="1"/>
            </p:cNvSpPr>
            <p:nvPr/>
          </p:nvSpPr>
          <p:spPr bwMode="auto">
            <a:xfrm>
              <a:off x="4800" y="1404"/>
              <a:ext cx="384" cy="1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3" name="Rectangle 9"/>
            <p:cNvSpPr>
              <a:spLocks noChangeArrowheads="1"/>
            </p:cNvSpPr>
            <p:nvPr/>
          </p:nvSpPr>
          <p:spPr bwMode="auto">
            <a:xfrm>
              <a:off x="5058" y="1824"/>
              <a:ext cx="384" cy="1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13387" name="Rectangle 11"/>
          <p:cNvSpPr>
            <a:spLocks noGrp="1" noChangeArrowheads="1"/>
          </p:cNvSpPr>
          <p:nvPr>
            <p:ph type="body" idx="1"/>
          </p:nvPr>
        </p:nvSpPr>
        <p:spPr>
          <a:xfrm>
            <a:off x="152400" y="1447800"/>
            <a:ext cx="5791200" cy="5257800"/>
          </a:xfrm>
          <a:noFill/>
        </p:spPr>
        <p:txBody>
          <a:bodyPr/>
          <a:lstStyle/>
          <a:p>
            <a:r>
              <a:rPr lang="en-US" sz="2000" dirty="0">
                <a:latin typeface="Arial" charset="0"/>
                <a:cs typeface="Arial" charset="0"/>
              </a:rPr>
              <a:t>Suppose </a:t>
            </a:r>
            <a:r>
              <a:rPr lang="en-US" sz="2000" i="1" dirty="0">
                <a:latin typeface="Arial" charset="0"/>
                <a:cs typeface="Arial" charset="0"/>
              </a:rPr>
              <a:t>p</a:t>
            </a:r>
            <a:r>
              <a:rPr lang="en-US" sz="2000" dirty="0">
                <a:latin typeface="Arial" charset="0"/>
                <a:cs typeface="Arial" charset="0"/>
              </a:rPr>
              <a:t> is intractable posterior</a:t>
            </a:r>
          </a:p>
          <a:p>
            <a:r>
              <a:rPr lang="en-US" sz="2000" dirty="0">
                <a:latin typeface="Arial" charset="0"/>
                <a:cs typeface="Arial" charset="0"/>
              </a:rPr>
              <a:t>Want to find simple </a:t>
            </a:r>
            <a:r>
              <a:rPr lang="en-US" sz="2000" i="1" dirty="0">
                <a:latin typeface="Arial" charset="0"/>
                <a:cs typeface="Arial" charset="0"/>
              </a:rPr>
              <a:t>q</a:t>
            </a:r>
            <a:r>
              <a:rPr lang="en-US" sz="2000" dirty="0">
                <a:latin typeface="Arial" charset="0"/>
                <a:cs typeface="Arial" charset="0"/>
              </a:rPr>
              <a:t> that approximates </a:t>
            </a:r>
            <a:r>
              <a:rPr lang="en-US" sz="2000" i="1" dirty="0">
                <a:latin typeface="Arial" charset="0"/>
                <a:cs typeface="Arial" charset="0"/>
              </a:rPr>
              <a:t>p</a:t>
            </a:r>
            <a:r>
              <a:rPr lang="en-US" sz="2000" dirty="0">
                <a:latin typeface="Arial" charset="0"/>
                <a:cs typeface="Arial" charset="0"/>
              </a:rPr>
              <a:t> </a:t>
            </a:r>
          </a:p>
          <a:p>
            <a:r>
              <a:rPr lang="en-US" sz="2000" dirty="0">
                <a:latin typeface="Arial" charset="0"/>
                <a:cs typeface="Arial" charset="0"/>
              </a:rPr>
              <a:t>KL divergence not symmetric</a:t>
            </a:r>
          </a:p>
          <a:p>
            <a:endParaRPr lang="en-US" sz="2000" dirty="0">
              <a:latin typeface="Arial" charset="0"/>
              <a:cs typeface="Arial" charset="0"/>
            </a:endParaRPr>
          </a:p>
          <a:p>
            <a:r>
              <a:rPr lang="en-US" sz="2000" dirty="0">
                <a:latin typeface="Arial" charset="0"/>
                <a:cs typeface="Arial" charset="0"/>
              </a:rPr>
              <a:t>D(p||q)</a:t>
            </a:r>
          </a:p>
          <a:p>
            <a:pPr lvl="1"/>
            <a:r>
              <a:rPr lang="en-US" sz="1800" dirty="0">
                <a:latin typeface="Arial" charset="0"/>
                <a:ea typeface="Arial" charset="0"/>
                <a:cs typeface="Arial" charset="0"/>
              </a:rPr>
              <a:t>true distribution p defines support of diff. </a:t>
            </a:r>
          </a:p>
          <a:p>
            <a:pPr lvl="1"/>
            <a:r>
              <a:rPr lang="en-US" sz="1800" dirty="0">
                <a:latin typeface="Arial" charset="0"/>
                <a:ea typeface="Arial" charset="0"/>
                <a:cs typeface="Arial" charset="0"/>
              </a:rPr>
              <a:t>the </a:t>
            </a:r>
            <a:r>
              <a:rPr lang="ja-JP" altLang="en-US" sz="1800" dirty="0">
                <a:latin typeface="Arial" charset="0"/>
                <a:ea typeface="Arial" charset="0"/>
                <a:cs typeface="Arial" charset="0"/>
              </a:rPr>
              <a:t>“</a:t>
            </a:r>
            <a:r>
              <a:rPr lang="en-US" sz="1800" dirty="0">
                <a:latin typeface="Arial" charset="0"/>
                <a:ea typeface="Arial" charset="0"/>
                <a:cs typeface="Arial" charset="0"/>
              </a:rPr>
              <a:t>correct</a:t>
            </a:r>
            <a:r>
              <a:rPr lang="ja-JP" altLang="en-US" sz="1800" dirty="0">
                <a:latin typeface="Arial" charset="0"/>
                <a:ea typeface="Arial" charset="0"/>
                <a:cs typeface="Arial" charset="0"/>
              </a:rPr>
              <a:t>”</a:t>
            </a:r>
            <a:r>
              <a:rPr lang="en-US" sz="1800" dirty="0">
                <a:latin typeface="Arial" charset="0"/>
                <a:ea typeface="Arial" charset="0"/>
                <a:cs typeface="Arial" charset="0"/>
              </a:rPr>
              <a:t> direction</a:t>
            </a:r>
          </a:p>
          <a:p>
            <a:pPr lvl="1"/>
            <a:r>
              <a:rPr lang="en-US" sz="1800" dirty="0">
                <a:latin typeface="Arial" charset="0"/>
                <a:ea typeface="Arial" charset="0"/>
                <a:cs typeface="Arial" charset="0"/>
              </a:rPr>
              <a:t>will be intractable to compute</a:t>
            </a:r>
          </a:p>
          <a:p>
            <a:endParaRPr lang="en-US" sz="2000" dirty="0">
              <a:latin typeface="Arial" charset="0"/>
              <a:cs typeface="Arial" charset="0"/>
            </a:endParaRPr>
          </a:p>
          <a:p>
            <a:r>
              <a:rPr lang="en-US" sz="2000" dirty="0">
                <a:latin typeface="Arial" charset="0"/>
                <a:cs typeface="Arial" charset="0"/>
              </a:rPr>
              <a:t>D(q||p)</a:t>
            </a:r>
          </a:p>
          <a:p>
            <a:pPr lvl="1"/>
            <a:r>
              <a:rPr lang="en-US" sz="1800" dirty="0">
                <a:latin typeface="Arial" charset="0"/>
                <a:ea typeface="Arial" charset="0"/>
                <a:cs typeface="Arial" charset="0"/>
              </a:rPr>
              <a:t>approximate distribution defines support</a:t>
            </a:r>
          </a:p>
          <a:p>
            <a:pPr lvl="1"/>
            <a:r>
              <a:rPr lang="en-US" sz="1800" dirty="0">
                <a:latin typeface="Arial" charset="0"/>
                <a:ea typeface="Arial" charset="0"/>
                <a:cs typeface="Arial" charset="0"/>
              </a:rPr>
              <a:t>tends to give overconfident results</a:t>
            </a:r>
          </a:p>
          <a:p>
            <a:pPr lvl="1"/>
            <a:r>
              <a:rPr lang="en-US" sz="1800" dirty="0">
                <a:latin typeface="Arial" charset="0"/>
                <a:ea typeface="Arial" charset="0"/>
                <a:cs typeface="Arial" charset="0"/>
              </a:rPr>
              <a:t>will be tractable</a:t>
            </a:r>
          </a:p>
          <a:p>
            <a:endParaRPr lang="en-US" sz="2000" dirty="0">
              <a:latin typeface="Arial" charset="0"/>
              <a:cs typeface="Arial" charset="0"/>
            </a:endParaRPr>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63</a:t>
            </a:fld>
            <a:endParaRPr lang="en-US"/>
          </a:p>
        </p:txBody>
      </p:sp>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5388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38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338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338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338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3387">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3387">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3387">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3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p = 2D Gaussian with arbitrary co-variance</a:t>
            </a:r>
          </a:p>
          <a:p>
            <a:r>
              <a:rPr lang="en-US" dirty="0"/>
              <a:t>q = 2D Gaussian with diagonal co-variance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64</a:t>
            </a:fld>
            <a:endParaRPr lang="en-US"/>
          </a:p>
        </p:txBody>
      </p:sp>
      <p:pic>
        <p:nvPicPr>
          <p:cNvPr id="8" name="Picture 7" descr="Figure10_2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048000"/>
            <a:ext cx="3657600" cy="3657600"/>
          </a:xfrm>
          <a:prstGeom prst="rect">
            <a:avLst/>
          </a:prstGeom>
        </p:spPr>
      </p:pic>
      <p:pic>
        <p:nvPicPr>
          <p:cNvPr id="10" name="Picture 9" descr="Figure10_2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0"/>
            <a:ext cx="3657600" cy="3657600"/>
          </a:xfrm>
          <a:prstGeom prst="rect">
            <a:avLst/>
          </a:prstGeom>
        </p:spPr>
      </p:pic>
      <p:sp>
        <p:nvSpPr>
          <p:cNvPr id="11" name="TextBox 10"/>
          <p:cNvSpPr txBox="1"/>
          <p:nvPr/>
        </p:nvSpPr>
        <p:spPr>
          <a:xfrm>
            <a:off x="1241648" y="2819400"/>
            <a:ext cx="2335983" cy="369332"/>
          </a:xfrm>
          <a:prstGeom prst="rect">
            <a:avLst/>
          </a:prstGeom>
          <a:noFill/>
        </p:spPr>
        <p:txBody>
          <a:bodyPr wrap="none" rtlCol="0">
            <a:spAutoFit/>
          </a:bodyPr>
          <a:lstStyle/>
          <a:p>
            <a:r>
              <a:rPr lang="en-US" sz="1800" dirty="0" err="1"/>
              <a:t>argmin_q</a:t>
            </a:r>
            <a:r>
              <a:rPr lang="en-US" sz="1800" dirty="0"/>
              <a:t>   KL (p || q) </a:t>
            </a:r>
          </a:p>
        </p:txBody>
      </p:sp>
      <p:sp>
        <p:nvSpPr>
          <p:cNvPr id="12" name="TextBox 11"/>
          <p:cNvSpPr txBox="1"/>
          <p:nvPr/>
        </p:nvSpPr>
        <p:spPr>
          <a:xfrm>
            <a:off x="3512882" y="6519446"/>
            <a:ext cx="1941257" cy="338554"/>
          </a:xfrm>
          <a:prstGeom prst="rect">
            <a:avLst/>
          </a:prstGeom>
          <a:noFill/>
        </p:spPr>
        <p:txBody>
          <a:bodyPr wrap="none" rtlCol="0">
            <a:spAutoFit/>
          </a:bodyPr>
          <a:lstStyle/>
          <a:p>
            <a:r>
              <a:rPr lang="en-US" sz="1600" dirty="0"/>
              <a:t>p = Green; q = Red</a:t>
            </a:r>
          </a:p>
        </p:txBody>
      </p:sp>
      <p:sp>
        <p:nvSpPr>
          <p:cNvPr id="13" name="TextBox 12"/>
          <p:cNvSpPr txBox="1"/>
          <p:nvPr/>
        </p:nvSpPr>
        <p:spPr>
          <a:xfrm>
            <a:off x="5410200" y="2819400"/>
            <a:ext cx="2335983" cy="369332"/>
          </a:xfrm>
          <a:prstGeom prst="rect">
            <a:avLst/>
          </a:prstGeom>
          <a:noFill/>
        </p:spPr>
        <p:txBody>
          <a:bodyPr wrap="none" rtlCol="0">
            <a:spAutoFit/>
          </a:bodyPr>
          <a:lstStyle/>
          <a:p>
            <a:r>
              <a:rPr lang="en-US" sz="1800" dirty="0" err="1"/>
              <a:t>argmin_q</a:t>
            </a:r>
            <a:r>
              <a:rPr lang="en-US" sz="1800" dirty="0"/>
              <a:t>   KL (q || p) </a:t>
            </a:r>
          </a:p>
        </p:txBody>
      </p:sp>
    </p:spTree>
    <p:extLst>
      <p:ext uri="{BB962C8B-B14F-4D97-AF65-F5344CB8AC3E}">
        <p14:creationId xmlns:p14="http://schemas.microsoft.com/office/powerpoint/2010/main" val="1264590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p = Mixture of Two Gaussians</a:t>
            </a:r>
          </a:p>
          <a:p>
            <a:r>
              <a:rPr lang="en-US" dirty="0"/>
              <a:t>q = Single Gaussian</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65</a:t>
            </a:fld>
            <a:endParaRPr lang="en-US"/>
          </a:p>
        </p:txBody>
      </p:sp>
      <p:sp>
        <p:nvSpPr>
          <p:cNvPr id="11" name="TextBox 10"/>
          <p:cNvSpPr txBox="1"/>
          <p:nvPr/>
        </p:nvSpPr>
        <p:spPr>
          <a:xfrm>
            <a:off x="1241648" y="2819400"/>
            <a:ext cx="2335983" cy="369332"/>
          </a:xfrm>
          <a:prstGeom prst="rect">
            <a:avLst/>
          </a:prstGeom>
          <a:noFill/>
        </p:spPr>
        <p:txBody>
          <a:bodyPr wrap="none" rtlCol="0">
            <a:spAutoFit/>
          </a:bodyPr>
          <a:lstStyle/>
          <a:p>
            <a:r>
              <a:rPr lang="en-US" sz="1800" dirty="0" err="1"/>
              <a:t>argmin_q</a:t>
            </a:r>
            <a:r>
              <a:rPr lang="en-US" sz="1800" dirty="0"/>
              <a:t>   KL (p || q) </a:t>
            </a:r>
          </a:p>
        </p:txBody>
      </p:sp>
      <p:sp>
        <p:nvSpPr>
          <p:cNvPr id="12" name="TextBox 11"/>
          <p:cNvSpPr txBox="1"/>
          <p:nvPr/>
        </p:nvSpPr>
        <p:spPr>
          <a:xfrm>
            <a:off x="3592682" y="6519446"/>
            <a:ext cx="1781658" cy="338554"/>
          </a:xfrm>
          <a:prstGeom prst="rect">
            <a:avLst/>
          </a:prstGeom>
          <a:noFill/>
        </p:spPr>
        <p:txBody>
          <a:bodyPr wrap="none" rtlCol="0">
            <a:spAutoFit/>
          </a:bodyPr>
          <a:lstStyle/>
          <a:p>
            <a:r>
              <a:rPr lang="en-US" sz="1600" dirty="0"/>
              <a:t>p = Blue; q = Red</a:t>
            </a:r>
          </a:p>
        </p:txBody>
      </p:sp>
      <p:sp>
        <p:nvSpPr>
          <p:cNvPr id="13" name="TextBox 12"/>
          <p:cNvSpPr txBox="1"/>
          <p:nvPr/>
        </p:nvSpPr>
        <p:spPr>
          <a:xfrm>
            <a:off x="5410200" y="2819400"/>
            <a:ext cx="2335983" cy="369332"/>
          </a:xfrm>
          <a:prstGeom prst="rect">
            <a:avLst/>
          </a:prstGeom>
          <a:noFill/>
        </p:spPr>
        <p:txBody>
          <a:bodyPr wrap="none" rtlCol="0">
            <a:spAutoFit/>
          </a:bodyPr>
          <a:lstStyle/>
          <a:p>
            <a:r>
              <a:rPr lang="en-US" sz="1800" dirty="0" err="1"/>
              <a:t>argmin_q</a:t>
            </a:r>
            <a:r>
              <a:rPr lang="en-US" sz="1800" dirty="0"/>
              <a:t>   KL (q || p) </a:t>
            </a:r>
          </a:p>
        </p:txBody>
      </p:sp>
      <p:pic>
        <p:nvPicPr>
          <p:cNvPr id="6" name="Picture 5" descr="Figure10_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276600"/>
            <a:ext cx="2743200" cy="2743200"/>
          </a:xfrm>
          <a:prstGeom prst="rect">
            <a:avLst/>
          </a:prstGeom>
        </p:spPr>
      </p:pic>
      <p:pic>
        <p:nvPicPr>
          <p:cNvPr id="7" name="Picture 6" descr="Figure10_3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200400"/>
            <a:ext cx="1803400" cy="1803400"/>
          </a:xfrm>
          <a:prstGeom prst="rect">
            <a:avLst/>
          </a:prstGeom>
        </p:spPr>
      </p:pic>
      <p:pic>
        <p:nvPicPr>
          <p:cNvPr id="9" name="Picture 8" descr="Figure10_3c.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5006761"/>
            <a:ext cx="1803400" cy="1803400"/>
          </a:xfrm>
          <a:prstGeom prst="rect">
            <a:avLst/>
          </a:prstGeom>
        </p:spPr>
      </p:pic>
    </p:spTree>
    <p:extLst>
      <p:ext uri="{BB962C8B-B14F-4D97-AF65-F5344CB8AC3E}">
        <p14:creationId xmlns:p14="http://schemas.microsoft.com/office/powerpoint/2010/main" val="32133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5" name="Shape 125"/>
          <p:cNvSpPr txBox="1">
            <a:spLocks noGrp="1"/>
          </p:cNvSpPr>
          <p:nvPr>
            <p:ph type="title"/>
          </p:nvPr>
        </p:nvSpPr>
        <p:spPr>
          <a:xfrm>
            <a:off x="228600" y="834629"/>
            <a:ext cx="8229600" cy="857400"/>
          </a:xfrm>
          <a:prstGeom prst="rect">
            <a:avLst/>
          </a:prstGeom>
        </p:spPr>
        <p:txBody>
          <a:bodyPr lIns="91425" tIns="91425" rIns="91425" bIns="91425" anchor="ctr" anchorCtr="0">
            <a:noAutofit/>
          </a:bodyPr>
          <a:lstStyle/>
          <a:p>
            <a:r>
              <a:rPr lang="en"/>
              <a:t>Supervised vs Unsupervised Learning</a:t>
            </a:r>
          </a:p>
        </p:txBody>
      </p:sp>
      <p:sp>
        <p:nvSpPr>
          <p:cNvPr id="124" name="Shape 12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pic>
        <p:nvPicPr>
          <p:cNvPr id="126" name="Shape 126"/>
          <p:cNvPicPr preferRelativeResize="0"/>
          <p:nvPr/>
        </p:nvPicPr>
        <p:blipFill rotWithShape="1">
          <a:blip r:embed="rId3">
            <a:alphaModFix/>
          </a:blip>
          <a:srcRect l="37674" t="19802" r="35047" b="11198"/>
          <a:stretch/>
        </p:blipFill>
        <p:spPr>
          <a:xfrm>
            <a:off x="5611451" y="1925876"/>
            <a:ext cx="2467525" cy="2518374"/>
          </a:xfrm>
          <a:prstGeom prst="rect">
            <a:avLst/>
          </a:prstGeom>
          <a:noFill/>
          <a:ln>
            <a:noFill/>
          </a:ln>
        </p:spPr>
      </p:pic>
      <p:sp>
        <p:nvSpPr>
          <p:cNvPr id="127" name="Shape 127"/>
          <p:cNvSpPr txBox="1"/>
          <p:nvPr/>
        </p:nvSpPr>
        <p:spPr>
          <a:xfrm>
            <a:off x="5469325" y="43938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K-means clustering</a:t>
            </a:r>
          </a:p>
        </p:txBody>
      </p:sp>
      <p:sp>
        <p:nvSpPr>
          <p:cNvPr id="128" name="Shape 128"/>
          <p:cNvSpPr txBox="1"/>
          <p:nvPr/>
        </p:nvSpPr>
        <p:spPr>
          <a:xfrm>
            <a:off x="7838700" y="52094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4"/>
              </a:rPr>
              <a:t>This image</a:t>
            </a:r>
            <a:r>
              <a:rPr lang="en" sz="600" kern="0">
                <a:solidFill>
                  <a:srgbClr val="999999"/>
                </a:solidFill>
                <a:latin typeface="Arial"/>
                <a:ea typeface="Arial"/>
                <a:cs typeface="Arial"/>
                <a:sym typeface="Arial"/>
              </a:rPr>
              <a:t> is </a:t>
            </a:r>
            <a:r>
              <a:rPr lang="en" sz="600" u="sng" kern="0">
                <a:solidFill>
                  <a:srgbClr val="999999"/>
                </a:solidFill>
                <a:latin typeface="Arial"/>
                <a:ea typeface="Arial"/>
                <a:cs typeface="Arial"/>
                <a:sym typeface="Arial"/>
                <a:hlinkClick r:id="rId5"/>
              </a:rPr>
              <a:t>CC0 public domain</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12156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Shape 135"/>
          <p:cNvSpPr txBox="1">
            <a:spLocks noGrp="1"/>
          </p:cNvSpPr>
          <p:nvPr>
            <p:ph type="title"/>
          </p:nvPr>
        </p:nvSpPr>
        <p:spPr>
          <a:xfrm>
            <a:off x="228600" y="834629"/>
            <a:ext cx="8229600" cy="857400"/>
          </a:xfrm>
          <a:prstGeom prst="rect">
            <a:avLst/>
          </a:prstGeom>
        </p:spPr>
        <p:txBody>
          <a:bodyPr lIns="91425" tIns="91425" rIns="91425" bIns="91425" anchor="ctr" anchorCtr="0">
            <a:noAutofit/>
          </a:bodyPr>
          <a:lstStyle/>
          <a:p>
            <a:r>
              <a:rPr lang="en"/>
              <a:t>Supervised vs Unsupervised Learning</a:t>
            </a:r>
          </a:p>
        </p:txBody>
      </p:sp>
      <p:sp>
        <p:nvSpPr>
          <p:cNvPr id="134" name="Shape 13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36" name="Shape 136"/>
          <p:cNvSpPr txBox="1"/>
          <p:nvPr/>
        </p:nvSpPr>
        <p:spPr>
          <a:xfrm>
            <a:off x="5240725" y="4317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Principal Component Analysis </a:t>
            </a:r>
          </a:p>
          <a:p>
            <a:pPr eaLnBrk="1" fontAlgn="auto" hangingPunct="1">
              <a:spcBef>
                <a:spcPts val="0"/>
              </a:spcBef>
              <a:spcAft>
                <a:spcPts val="0"/>
              </a:spcAft>
            </a:pPr>
            <a:r>
              <a:rPr lang="en" sz="1800" kern="0">
                <a:solidFill>
                  <a:srgbClr val="000000"/>
                </a:solidFill>
                <a:latin typeface="Arial"/>
                <a:ea typeface="Arial"/>
                <a:cs typeface="Arial"/>
                <a:sym typeface="Arial"/>
              </a:rPr>
              <a:t>(Dimensionality reduction)</a:t>
            </a:r>
          </a:p>
        </p:txBody>
      </p:sp>
      <p:sp>
        <p:nvSpPr>
          <p:cNvPr id="137" name="Shape 137"/>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3"/>
              </a:rPr>
              <a:t>This image</a:t>
            </a:r>
            <a:r>
              <a:rPr lang="en" sz="600" kern="0">
                <a:solidFill>
                  <a:srgbClr val="999999"/>
                </a:solidFill>
                <a:latin typeface="Arial"/>
                <a:ea typeface="Arial"/>
                <a:cs typeface="Arial"/>
                <a:sym typeface="Arial"/>
              </a:rPr>
              <a:t> from Matthias Scholz  is </a:t>
            </a:r>
            <a:r>
              <a:rPr lang="en" sz="600" u="sng" kern="0">
                <a:solidFill>
                  <a:srgbClr val="999999"/>
                </a:solidFill>
                <a:latin typeface="Arial"/>
                <a:ea typeface="Arial"/>
                <a:cs typeface="Arial"/>
                <a:sym typeface="Arial"/>
                <a:hlinkClick r:id="rId4"/>
              </a:rPr>
              <a:t>CC0 public domain</a:t>
            </a:r>
          </a:p>
        </p:txBody>
      </p:sp>
      <p:pic>
        <p:nvPicPr>
          <p:cNvPr id="138" name="Shape 138"/>
          <p:cNvPicPr preferRelativeResize="0"/>
          <p:nvPr/>
        </p:nvPicPr>
        <p:blipFill rotWithShape="1">
          <a:blip r:embed="rId5">
            <a:alphaModFix/>
          </a:blip>
          <a:srcRect l="2856" b="7868"/>
          <a:stretch/>
        </p:blipFill>
        <p:spPr>
          <a:xfrm>
            <a:off x="4272426" y="2027801"/>
            <a:ext cx="4554699" cy="1713425"/>
          </a:xfrm>
          <a:prstGeom prst="rect">
            <a:avLst/>
          </a:prstGeom>
          <a:noFill/>
          <a:ln>
            <a:noFill/>
          </a:ln>
        </p:spPr>
      </p:pic>
      <p:sp>
        <p:nvSpPr>
          <p:cNvPr id="139" name="Shape 139"/>
          <p:cNvSpPr txBox="1"/>
          <p:nvPr/>
        </p:nvSpPr>
        <p:spPr>
          <a:xfrm>
            <a:off x="44659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3-d</a:t>
            </a:r>
          </a:p>
        </p:txBody>
      </p:sp>
      <p:sp>
        <p:nvSpPr>
          <p:cNvPr id="140" name="Shape 140"/>
          <p:cNvSpPr txBox="1"/>
          <p:nvPr/>
        </p:nvSpPr>
        <p:spPr>
          <a:xfrm>
            <a:off x="69805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a:t>
            </a:r>
          </a:p>
        </p:txBody>
      </p:sp>
      <p:cxnSp>
        <p:nvCxnSpPr>
          <p:cNvPr id="141" name="Shape 141"/>
          <p:cNvCxnSpPr/>
          <p:nvPr/>
        </p:nvCxnSpPr>
        <p:spPr>
          <a:xfrm>
            <a:off x="6293475" y="3956912"/>
            <a:ext cx="609900" cy="0"/>
          </a:xfrm>
          <a:prstGeom prst="straightConnector1">
            <a:avLst/>
          </a:prstGeom>
          <a:noFill/>
          <a:ln w="28575" cap="flat" cmpd="sng">
            <a:solidFill>
              <a:schemeClr val="dk2"/>
            </a:solidFill>
            <a:prstDash val="solid"/>
            <a:round/>
            <a:headEnd type="none" w="lg" len="lg"/>
            <a:tailEnd type="triangle" w="lg" len="lg"/>
          </a:ln>
        </p:spPr>
      </p:cxnSp>
      <p:sp>
        <p:nvSpPr>
          <p:cNvPr id="1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39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7" name="Shape 157"/>
          <p:cNvSpPr txBox="1">
            <a:spLocks noGrp="1"/>
          </p:cNvSpPr>
          <p:nvPr>
            <p:ph type="title"/>
          </p:nvPr>
        </p:nvSpPr>
        <p:spPr>
          <a:xfrm>
            <a:off x="228600" y="834629"/>
            <a:ext cx="8229600" cy="857400"/>
          </a:xfrm>
          <a:prstGeom prst="rect">
            <a:avLst/>
          </a:prstGeom>
        </p:spPr>
        <p:txBody>
          <a:bodyPr lIns="91425" tIns="91425" rIns="91425" bIns="91425" anchor="ctr" anchorCtr="0">
            <a:noAutofit/>
          </a:bodyPr>
          <a:lstStyle/>
          <a:p>
            <a:r>
              <a:rPr lang="en"/>
              <a:t>Supervised vs Unsupervised Learning</a:t>
            </a:r>
          </a:p>
        </p:txBody>
      </p:sp>
      <p:sp>
        <p:nvSpPr>
          <p:cNvPr id="156" name="Shape 156"/>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58" name="Shape 158"/>
          <p:cNvSpPr txBox="1"/>
          <p:nvPr/>
        </p:nvSpPr>
        <p:spPr>
          <a:xfrm>
            <a:off x="5326075" y="4583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 density estimation</a:t>
            </a:r>
          </a:p>
        </p:txBody>
      </p:sp>
      <p:sp>
        <p:nvSpPr>
          <p:cNvPr id="159" name="Shape 159"/>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2-d density images </a:t>
            </a:r>
            <a:r>
              <a:rPr lang="en" sz="600" u="sng" kern="0">
                <a:solidFill>
                  <a:srgbClr val="1155CC"/>
                </a:solidFill>
                <a:latin typeface="Arial"/>
                <a:ea typeface="Arial"/>
                <a:cs typeface="Arial"/>
                <a:sym typeface="Arial"/>
                <a:hlinkClick r:id="rId3"/>
              </a:rPr>
              <a:t>left</a:t>
            </a:r>
            <a:r>
              <a:rPr lang="en" sz="600" kern="0">
                <a:solidFill>
                  <a:srgbClr val="999999"/>
                </a:solidFill>
                <a:latin typeface="Arial"/>
                <a:ea typeface="Arial"/>
                <a:cs typeface="Arial"/>
                <a:sym typeface="Arial"/>
              </a:rPr>
              <a:t> and </a:t>
            </a:r>
            <a:r>
              <a:rPr lang="en" sz="600" u="sng" kern="0">
                <a:solidFill>
                  <a:srgbClr val="1155CC"/>
                </a:solidFill>
                <a:latin typeface="Arial"/>
                <a:ea typeface="Arial"/>
                <a:cs typeface="Arial"/>
                <a:sym typeface="Arial"/>
                <a:hlinkClick r:id="rId4"/>
              </a:rPr>
              <a:t>right</a:t>
            </a:r>
            <a:r>
              <a:rPr lang="en" sz="600" kern="0">
                <a:solidFill>
                  <a:srgbClr val="999999"/>
                </a:solidFill>
                <a:latin typeface="Arial"/>
                <a:ea typeface="Arial"/>
                <a:cs typeface="Arial"/>
                <a:sym typeface="Arial"/>
              </a:rPr>
              <a:t> are </a:t>
            </a:r>
            <a:r>
              <a:rPr lang="en" sz="600" u="sng" kern="0">
                <a:solidFill>
                  <a:srgbClr val="999999"/>
                </a:solidFill>
                <a:latin typeface="Arial"/>
                <a:ea typeface="Arial"/>
                <a:cs typeface="Arial"/>
                <a:sym typeface="Arial"/>
                <a:hlinkClick r:id="rId5"/>
              </a:rPr>
              <a:t>CC0 public domain</a:t>
            </a:r>
          </a:p>
        </p:txBody>
      </p:sp>
      <p:sp>
        <p:nvSpPr>
          <p:cNvPr id="160" name="Shape 160"/>
          <p:cNvSpPr txBox="1"/>
          <p:nvPr/>
        </p:nvSpPr>
        <p:spPr>
          <a:xfrm>
            <a:off x="5650830" y="2670200"/>
            <a:ext cx="24702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1-d density estimation</a:t>
            </a:r>
          </a:p>
        </p:txBody>
      </p:sp>
      <p:pic>
        <p:nvPicPr>
          <p:cNvPr id="161" name="Shape 161"/>
          <p:cNvPicPr preferRelativeResize="0"/>
          <p:nvPr/>
        </p:nvPicPr>
        <p:blipFill>
          <a:blip r:embed="rId6">
            <a:alphaModFix/>
          </a:blip>
          <a:stretch>
            <a:fillRect/>
          </a:stretch>
        </p:blipFill>
        <p:spPr>
          <a:xfrm>
            <a:off x="4709925" y="1771850"/>
            <a:ext cx="4049274" cy="898350"/>
          </a:xfrm>
          <a:prstGeom prst="rect">
            <a:avLst/>
          </a:prstGeom>
          <a:noFill/>
          <a:ln>
            <a:noFill/>
          </a:ln>
        </p:spPr>
      </p:pic>
      <p:pic>
        <p:nvPicPr>
          <p:cNvPr id="162" name="Shape 162"/>
          <p:cNvPicPr preferRelativeResize="0"/>
          <p:nvPr/>
        </p:nvPicPr>
        <p:blipFill>
          <a:blip r:embed="rId7">
            <a:alphaModFix/>
          </a:blip>
          <a:stretch>
            <a:fillRect/>
          </a:stretch>
        </p:blipFill>
        <p:spPr>
          <a:xfrm>
            <a:off x="4702875" y="3162375"/>
            <a:ext cx="1999575" cy="1572400"/>
          </a:xfrm>
          <a:prstGeom prst="rect">
            <a:avLst/>
          </a:prstGeom>
          <a:noFill/>
          <a:ln>
            <a:noFill/>
          </a:ln>
        </p:spPr>
      </p:pic>
      <p:pic>
        <p:nvPicPr>
          <p:cNvPr id="163" name="Shape 163"/>
          <p:cNvPicPr preferRelativeResize="0"/>
          <p:nvPr/>
        </p:nvPicPr>
        <p:blipFill>
          <a:blip r:embed="rId8">
            <a:alphaModFix/>
          </a:blip>
          <a:stretch>
            <a:fillRect/>
          </a:stretch>
        </p:blipFill>
        <p:spPr>
          <a:xfrm>
            <a:off x="7051997" y="3272724"/>
            <a:ext cx="1541078" cy="1258025"/>
          </a:xfrm>
          <a:prstGeom prst="rect">
            <a:avLst/>
          </a:prstGeom>
          <a:noFill/>
          <a:ln>
            <a:noFill/>
          </a:ln>
        </p:spPr>
      </p:pic>
      <p:sp>
        <p:nvSpPr>
          <p:cNvPr id="164" name="Shape 164"/>
          <p:cNvSpPr txBox="1"/>
          <p:nvPr/>
        </p:nvSpPr>
        <p:spPr>
          <a:xfrm>
            <a:off x="4770925" y="2213150"/>
            <a:ext cx="4230000" cy="921600"/>
          </a:xfrm>
          <a:prstGeom prst="rect">
            <a:avLst/>
          </a:prstGeom>
          <a:noFill/>
          <a:ln>
            <a:noFill/>
          </a:ln>
        </p:spPr>
        <p:txBody>
          <a:bodyPr lIns="91425" tIns="91425" rIns="91425" bIns="91425" anchor="ctr" anchorCtr="0">
            <a:noAutofit/>
          </a:bodyPr>
          <a:lstStyle/>
          <a:p>
            <a:pPr algn="l" eaLnBrk="1" fontAlgn="auto" hangingPunct="1">
              <a:lnSpc>
                <a:spcPct val="115000"/>
              </a:lnSpc>
              <a:spcBef>
                <a:spcPts val="0"/>
              </a:spcBef>
              <a:spcAft>
                <a:spcPts val="0"/>
              </a:spcAft>
            </a:pPr>
            <a:r>
              <a:rPr lang="en" sz="600" kern="0">
                <a:solidFill>
                  <a:srgbClr val="999999"/>
                </a:solidFill>
                <a:latin typeface="Calibri"/>
                <a:ea typeface="Calibri"/>
                <a:cs typeface="Calibri"/>
                <a:sym typeface="Calibri"/>
              </a:rPr>
              <a:t>Figure copyright Ian Goodfellow, 2016. Reproduced with permission. </a:t>
            </a:r>
          </a:p>
        </p:txBody>
      </p:sp>
      <p:sp>
        <p:nvSpPr>
          <p:cNvPr id="1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94299A8F-04F1-4D15-89BD-9850B3763AF3}"/>
                  </a:ext>
                </a:extLst>
              </p14:cNvPr>
              <p14:cNvContentPartPr/>
              <p14:nvPr/>
            </p14:nvContentPartPr>
            <p14:xfrm>
              <a:off x="619920" y="131400"/>
              <a:ext cx="7422120" cy="3912480"/>
            </p14:xfrm>
          </p:contentPart>
        </mc:Choice>
        <mc:Fallback xmlns="">
          <p:pic>
            <p:nvPicPr>
              <p:cNvPr id="2" name="Ink 1">
                <a:extLst>
                  <a:ext uri="{FF2B5EF4-FFF2-40B4-BE49-F238E27FC236}">
                    <a16:creationId xmlns:a16="http://schemas.microsoft.com/office/drawing/2014/main" id="{94299A8F-04F1-4D15-89BD-9850B3763AF3}"/>
                  </a:ext>
                </a:extLst>
              </p:cNvPr>
              <p:cNvPicPr/>
              <p:nvPr/>
            </p:nvPicPr>
            <p:blipFill>
              <a:blip r:embed="rId10"/>
              <a:stretch>
                <a:fillRect/>
              </a:stretch>
            </p:blipFill>
            <p:spPr>
              <a:xfrm>
                <a:off x="610560" y="122040"/>
                <a:ext cx="7440840" cy="3931200"/>
              </a:xfrm>
              <a:prstGeom prst="rect">
                <a:avLst/>
              </a:prstGeom>
            </p:spPr>
          </p:pic>
        </mc:Fallback>
      </mc:AlternateContent>
    </p:spTree>
    <p:extLst>
      <p:ext uri="{BB962C8B-B14F-4D97-AF65-F5344CB8AC3E}">
        <p14:creationId xmlns:p14="http://schemas.microsoft.com/office/powerpoint/2010/main" val="648246930"/>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57108</TotalTime>
  <Words>2998</Words>
  <Application>Microsoft Macintosh PowerPoint</Application>
  <PresentationFormat>On-screen Show (4:3)</PresentationFormat>
  <Paragraphs>621</Paragraphs>
  <Slides>65</Slides>
  <Notes>41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ＭＳ Ｐゴシック</vt:lpstr>
      <vt:lpstr>Arial</vt:lpstr>
      <vt:lpstr>Arial Narrow</vt:lpstr>
      <vt:lpstr>Calibri</vt:lpstr>
      <vt:lpstr>Cambria Math</vt:lpstr>
      <vt:lpstr>Helvetica Neue</vt:lpstr>
      <vt:lpstr>Osaka</vt:lpstr>
      <vt:lpstr>Symbol</vt:lpstr>
      <vt:lpstr>Blank Presentation</vt:lpstr>
      <vt:lpstr>CS 4803 / 7643: Deep Learning</vt:lpstr>
      <vt:lpstr>Administrativia</vt:lpstr>
      <vt:lpstr>PowerPoint Presentation</vt:lpstr>
      <vt:lpstr>Overview</vt:lpstr>
      <vt:lpstr>So far… Supervised Learning</vt:lpstr>
      <vt:lpstr>Supervised vs Unsupervised Learning</vt:lpstr>
      <vt:lpstr>Supervised vs Unsupervised Learning</vt:lpstr>
      <vt:lpstr>Supervised vs Unsupervised Learning</vt:lpstr>
      <vt:lpstr>Supervised vs Unsupervised Learning</vt:lpstr>
      <vt:lpstr>Tasks</vt:lpstr>
      <vt:lpstr>Some Data</vt:lpstr>
      <vt:lpstr>K-means</vt:lpstr>
      <vt:lpstr>K-means</vt:lpstr>
      <vt:lpstr>K-means</vt:lpstr>
      <vt:lpstr>K-means</vt:lpstr>
      <vt:lpstr>K-means</vt:lpstr>
      <vt:lpstr>K-means</vt:lpstr>
      <vt:lpstr>What is K-means optimizing? </vt:lpstr>
      <vt:lpstr>K-means as Co-ordinate Descent</vt:lpstr>
      <vt:lpstr>K-means as Co-ordinate Descent</vt:lpstr>
      <vt:lpstr>Generative Models</vt:lpstr>
      <vt:lpstr>Taxonomy of Generative Models</vt:lpstr>
      <vt:lpstr>Taxonomy of Generative Models</vt:lpstr>
      <vt:lpstr>PowerPoint Presentation</vt:lpstr>
      <vt:lpstr>Fully Observable Model</vt:lpstr>
      <vt:lpstr>PixelRNN [van der Oord et al. 2016]</vt:lpstr>
      <vt:lpstr>PixelCNN [van der Oord et al. 2016]</vt:lpstr>
      <vt:lpstr>PowerPoint Presentation</vt:lpstr>
      <vt:lpstr>So far...</vt:lpstr>
      <vt:lpstr>So far...</vt:lpstr>
      <vt:lpstr>GMM</vt:lpstr>
      <vt:lpstr>Gaussian Mixture Model</vt:lpstr>
      <vt:lpstr>Gaussian Mixture Model</vt:lpstr>
      <vt:lpstr>Recall Multi-variate Gaussians</vt:lpstr>
      <vt:lpstr>GMM</vt:lpstr>
      <vt:lpstr>K-means vs GMM</vt:lpstr>
      <vt:lpstr>Hidden Data Causes Problems #1</vt:lpstr>
      <vt:lpstr>PowerPoint Presentation</vt:lpstr>
      <vt:lpstr>Hidden Data Causes Problems #2</vt:lpstr>
      <vt:lpstr>Hidden Data Causes Problems #3</vt:lpstr>
      <vt:lpstr>PowerPoint Presentation</vt:lpstr>
      <vt:lpstr>Variational Auto Encoders</vt:lpstr>
      <vt:lpstr>Autoencoders</vt:lpstr>
      <vt:lpstr>PowerPoint Presentation</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Variational Autoencoders</vt:lpstr>
      <vt:lpstr>Variational Auto Encoders</vt:lpstr>
      <vt:lpstr>Key problem</vt:lpstr>
      <vt:lpstr>What is Variational Inference?</vt:lpstr>
      <vt:lpstr>Intuition</vt:lpstr>
      <vt:lpstr>KL divergence:  Distance between distributions</vt:lpstr>
      <vt:lpstr>Find simple approximate distribution</vt:lpstr>
      <vt:lpstr>Example 1</vt:lpstr>
      <vt:lpstr>Example 2</vt:lpstr>
    </vt:vector>
  </TitlesOfParts>
  <Manager/>
  <Company>Virginia Tech</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3238</cp:revision>
  <cp:lastPrinted>2015-04-01T17:45:43Z</cp:lastPrinted>
  <dcterms:created xsi:type="dcterms:W3CDTF">2013-03-06T19:31:42Z</dcterms:created>
  <dcterms:modified xsi:type="dcterms:W3CDTF">2018-11-08T19:07:41Z</dcterms:modified>
  <cp:category/>
</cp:coreProperties>
</file>