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ink/ink11.xml" ContentType="application/inkml+xml"/>
  <Override PartName="/ppt/notesSlides/notesSlide3.xml" ContentType="application/vnd.openxmlformats-officedocument.presentationml.notesSlide+xml"/>
  <Override PartName="/ppt/ink/ink12.xml" ContentType="application/inkml+xml"/>
  <Override PartName="/ppt/notesSlides/notesSlide4.xml" ContentType="application/vnd.openxmlformats-officedocument.presentationml.notesSlide+xml"/>
  <Override PartName="/ppt/ink/ink1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5.xml" ContentType="application/inkml+xml"/>
  <Override PartName="/ppt/notesSlides/notesSlide9.xml" ContentType="application/vnd.openxmlformats-officedocument.presentationml.notesSlide+xml"/>
  <Override PartName="/ppt/ink/ink16.xml" ContentType="application/inkml+xml"/>
  <Override PartName="/ppt/notesSlides/notesSlide10.xml" ContentType="application/vnd.openxmlformats-officedocument.presentationml.notesSlide+xml"/>
  <Override PartName="/ppt/ink/ink17.xml" ContentType="application/inkml+xml"/>
  <Override PartName="/ppt/notesSlides/notesSlide11.xml" ContentType="application/vnd.openxmlformats-officedocument.presentationml.notesSlide+xml"/>
  <Override PartName="/ppt/ink/ink18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88"/>
  </p:notesMasterIdLst>
  <p:handoutMasterIdLst>
    <p:handoutMasterId r:id="rId89"/>
  </p:handoutMasterIdLst>
  <p:sldIdLst>
    <p:sldId id="256" r:id="rId3"/>
    <p:sldId id="2312" r:id="rId4"/>
    <p:sldId id="1596" r:id="rId5"/>
    <p:sldId id="937" r:id="rId6"/>
    <p:sldId id="2329" r:id="rId7"/>
    <p:sldId id="1264" r:id="rId8"/>
    <p:sldId id="1196" r:id="rId9"/>
    <p:sldId id="1263" r:id="rId10"/>
    <p:sldId id="1262" r:id="rId11"/>
    <p:sldId id="1197" r:id="rId12"/>
    <p:sldId id="2336" r:id="rId13"/>
    <p:sldId id="2337" r:id="rId14"/>
    <p:sldId id="2338" r:id="rId15"/>
    <p:sldId id="2339" r:id="rId16"/>
    <p:sldId id="2340" r:id="rId17"/>
    <p:sldId id="2341" r:id="rId18"/>
    <p:sldId id="2342" r:id="rId19"/>
    <p:sldId id="2345" r:id="rId20"/>
    <p:sldId id="2346" r:id="rId21"/>
    <p:sldId id="2347" r:id="rId22"/>
    <p:sldId id="2348" r:id="rId23"/>
    <p:sldId id="2349" r:id="rId24"/>
    <p:sldId id="2350" r:id="rId25"/>
    <p:sldId id="2351" r:id="rId26"/>
    <p:sldId id="2331" r:id="rId27"/>
    <p:sldId id="1193" r:id="rId28"/>
    <p:sldId id="1247" r:id="rId29"/>
    <p:sldId id="1248" r:id="rId30"/>
    <p:sldId id="1249" r:id="rId31"/>
    <p:sldId id="1250" r:id="rId32"/>
    <p:sldId id="1251" r:id="rId33"/>
    <p:sldId id="1252" r:id="rId34"/>
    <p:sldId id="1253" r:id="rId35"/>
    <p:sldId id="1254" r:id="rId36"/>
    <p:sldId id="1255" r:id="rId37"/>
    <p:sldId id="1257" r:id="rId38"/>
    <p:sldId id="1258" r:id="rId39"/>
    <p:sldId id="1259" r:id="rId40"/>
    <p:sldId id="988" r:id="rId41"/>
    <p:sldId id="2334" r:id="rId42"/>
    <p:sldId id="2333" r:id="rId43"/>
    <p:sldId id="989" r:id="rId44"/>
    <p:sldId id="2335" r:id="rId45"/>
    <p:sldId id="990" r:id="rId46"/>
    <p:sldId id="991" r:id="rId47"/>
    <p:sldId id="992" r:id="rId48"/>
    <p:sldId id="993" r:id="rId49"/>
    <p:sldId id="994" r:id="rId50"/>
    <p:sldId id="995" r:id="rId51"/>
    <p:sldId id="996" r:id="rId52"/>
    <p:sldId id="2352" r:id="rId53"/>
    <p:sldId id="1204" r:id="rId54"/>
    <p:sldId id="1205" r:id="rId55"/>
    <p:sldId id="1206" r:id="rId56"/>
    <p:sldId id="1207" r:id="rId57"/>
    <p:sldId id="1208" r:id="rId58"/>
    <p:sldId id="1209" r:id="rId59"/>
    <p:sldId id="1210" r:id="rId60"/>
    <p:sldId id="1211" r:id="rId61"/>
    <p:sldId id="1213" r:id="rId62"/>
    <p:sldId id="1214" r:id="rId63"/>
    <p:sldId id="1234" r:id="rId64"/>
    <p:sldId id="1212" r:id="rId65"/>
    <p:sldId id="1216" r:id="rId66"/>
    <p:sldId id="1217" r:id="rId67"/>
    <p:sldId id="1218" r:id="rId68"/>
    <p:sldId id="1235" r:id="rId69"/>
    <p:sldId id="1114" r:id="rId70"/>
    <p:sldId id="2354" r:id="rId71"/>
    <p:sldId id="1115" r:id="rId72"/>
    <p:sldId id="1117" r:id="rId73"/>
    <p:sldId id="1112" r:id="rId74"/>
    <p:sldId id="958" r:id="rId75"/>
    <p:sldId id="942" r:id="rId76"/>
    <p:sldId id="2353" r:id="rId77"/>
    <p:sldId id="986" r:id="rId78"/>
    <p:sldId id="987" r:id="rId79"/>
    <p:sldId id="2355" r:id="rId80"/>
    <p:sldId id="2356" r:id="rId81"/>
    <p:sldId id="2357" r:id="rId82"/>
    <p:sldId id="2358" r:id="rId83"/>
    <p:sldId id="2360" r:id="rId84"/>
    <p:sldId id="2361" r:id="rId85"/>
    <p:sldId id="2362" r:id="rId86"/>
    <p:sldId id="2359" r:id="rId8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23" autoAdjust="0"/>
    <p:restoredTop sz="93475" autoAdjust="0"/>
  </p:normalViewPr>
  <p:slideViewPr>
    <p:cSldViewPr>
      <p:cViewPr varScale="1">
        <p:scale>
          <a:sx n="114" d="100"/>
          <a:sy n="114" d="100"/>
        </p:scale>
        <p:origin x="7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31:04.50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2056 2342 877 0,'6'0'24'0,"-6"-6"7"0,9 4-31 0,-6-4 0 0,2 6 0 0,7 0 0 15,-9 0 76-15,6 0 10 0,3 0 2 0,3 0 0 16,0 3-38-16,3 0-7 0,-3 5-2 0,6-8 0 16,2 5-13-16,-2 3-4 0,6-3 0 0,0 3 0 15,0-3-10-15,2 3-2 0,4-8-1 0,0 6 0 16,3-6-11-16,5 2 12 0,-5-2-12 0,6 3 12 16,2 5-2-16,-5-6 0 0,6-2 0 0,-4 3 0 0,1 5-10 0,3-8 0 15,-4 3 0-15,10-1 0 16,-6 6 0-16,5-8 0 0,1 6 0 0,-1-4 0 15,1 3 16-15,2 1 4 0,-2 2 0 0,3-6 1 16,2 4-21-16,4-1 0 0,-7 0-12 0,7 1 4 16,-4 1 8-16,4-7 9 0,-1 3-1 0,1-3-8 15,6 3 16-15,-1-3-4 0,6 0-1 0,-2-3 0 0,2 0 5 0,1-2 0 16,-1 0 1-16,7 0 0 0,-1 2-1 0,3 3 0 16,1-8 0-16,2 3 0 0,3-3 3 0,1 2 0 15,-1-1 0-15,0 1 0 0,1-4-19 0,2 7 0 16,0-5-8-16,1 3 8 0,-4 5 0 0,0-8 13 15,1 3-1-15,-4-1 0 0,3 6 2 0,0 0 0 16,-2-8 0-16,2 6 0 0,-2-1-2 0,2 3 0 16,0 0 0-16,0 0 0 0,1-8-4 0,-1 8 0 15,0-3-8-15,1 1 12 0,-4-3-12 0,3-3 11 0,4 8-11 0,-7-11 10 16,-6 3 2-16,1 0 0 16,-4 3 0-16,1 0 0 0,-4 2 0 0,-2-5 1 0,2 5 0 0,-6 1 0 15,1 2-4-15,-9-6-1 0,-7 12 0 0,4-6 0 16,2 0 0-16,-5 0-8 0,-12 0 12 0,-4 2-4 15,-2 4-80-15,0 2-17 0,-1 2-3 16,-2 3-1-16</inkml:trace>
  <inkml:trace contextRef="#ctx0" brushRef="#br0" timeOffset="57332.055">3264 4807 2127 0,'0'-7'47'0,"6"-4"9"0,0 0 3 0,9 1 1 0,0-3-48 0,12-1-12 16,5-2 0-16,7 1 0 0,21-4 24 0,2 3 2 0,7 3 1 0,2 0 0 16,6 0-17-16,4-1-10 0,5 4 12 0,6 2-12 15,4-5 0-15,2 5 0 0,3-6 0 0,6 6 0 16,0 0-20-16,6 1-4 15,4-7 0-15,-1 6-1 0,0 3-10 0,0-3-1 0,9-2-1 0,0 2 0 16,0-6-10-16,3 4-1 0,3 2-1 0,3-5 0 16,3-6 19-16,0 6 4 0,-3-3 1 0,5 3 0 15,4-6 14-15,-3 6 11 0,-3-5-13 0,6 2 5 0,6 0 22 0,-3 0 5 16,-3-3 1-16,2 4 0 16,7-1-11-16,-3 2-1 0,-3 1-8 0,3 0 12 15,6 0 9-15,-4-1 2 0,1 4 0 0,6 2 0 16,0 3 5-16,2-3 0 0,4-3 1 0,6 1 0 15,-1 4-3-15,-2-2-1 0,6 0 0 0,-4 0 0 16,7 1-13-16,0-1-4 0,-1-6 0 0,4 4 0 16,-1 2 0-16,1-3 0 0,0 1 0 0,-1-4 0 0,-2 4-8 0,-1-1 8 15,1 1-8-15,3-4 8 16,2 1-8-16,-2 0 0 0,-4 0 9 0,-2 0-9 16,-3-1 0-16,2 4 0 0,1-1 0 0,3 3 0 15,-1 0 0-15,4 0 0 0,2 0 0 0,1 0 8 0,-3 3-8 0,5-3 0 16,4 3 0-16,2 0 0 0,1 2 0 0,-1 3 0 15,7-5 0-15,-4 2 0 0,4 3-10 0,2-5 10 16,0 2-12-16,-2-2 12 0,-7 0-14 0,-2 2 4 16,2-2 1-16,-2 2 0 0,-12-2 9 0,-4 5-13 15,4-3 5-15,-10 0 8 0,-2-5 0 0,-9 3 0 16,-3 3 0-16,-6-4 0 0,-1 6 0 0,-5-5 0 16,-3-3 0-16,-6 3 12 0,-3-1 20 0,-3 4 5 15,-3-1 1-15,-3-2 0 0,-3 2-21 0,-5 3-4 16,-1-5-1-16,-3 2 0 0,-3 1-12 0,0-1 0 0,-6 3 0 0,-2-5 0 15,2 2 0-15,-6-2 0 0,-5 2 8 16,-4-2-8-16,-3-1 0 0,1 1 0 0,-1 3 0 0,-6-1 0 16,1-2 0-16,-7-1 0 0,1 1 0 0,-4 0 0 15,4-1 9-15,-4 4-9 0,-2-6 8 0,-4 5-8 16,-5-2 0-16,-4 0 0 0,1 2 0 0,-3-2 0 16,-1 2 0-16,-2 0 0 0,-3 1 0 0,2 2 0 15,4-3 0-15,-7 3 0 0,-2 0 0 0,-3 3 0 16,0-1 0-16,-4 1 0 0,1 0 0 0,0 2 8 15,0-2-8-15,2 2 0 0,1 3 0 0,3-3 0 16,-1-2 0-16,4 2 0 0,0 3 0 0,-1-3 0 16,1 1 0-16,-3-1 0 0,0 0 0 0,-1 3 0 15,4-3 0-15,-3 1 0 0,-1-1 0 0,1-2 0 16,0 5 8-16,-7-3 0 0,-2 0 0 0,6 3 0 16,-9-3 0-16,-4 3-8 0,1 0 12 0,-6 0-4 15,0 3 5-15,-3-1 1 0,-3 4 0 0,3-1 0 0,-3 0-14 0,-1 3 11 16,-2 0-11-16,-6 2 10 0,6 4-10 0,3-4 0 15,-6 6 0-15,-3 2 0 0,6 3 11 0,-3 3-3 16,-3 3-8-16,0 2 12 0,-3 8-12 0,0 0-10 16,0 2 2-16,0-2 0 0,0 3 8 0,0-1 0 15,6 1-9-15,-3 2 9 0,3 3 0 0,0 0 0 16,3 0 0-16,6 0 0 0,-3 3 0 0,2-4 0 16,1 4 0-16,0 0 0 0,6-1 0 0,-6 3 0 15,0 3 0-15,-6-3 0 0,6 1 8 0,0-1 4 16,-10 0 0-16,1 0 0 0,3 0-23 0,-3 3-4 15,-6 3-1-15,0-6 0 0,-6-2 16 0,3-1 0 16,-3 1 0-16,-3-1 0 0,-2 1 0 0,-1-3 0 0,0 0 0 0,0-6 0 16,-3-2 9-16,-6-2-9 0,12-4 0 0,-12-2 9 15,9-5-9-15,-5-3 10 0,8 0-10 0,-6-8 10 16,6-2-1-16,-9-3 0 0,12 0 0 0,-9-3 0 16,6 0 2-16,-6-2 0 0,0-3 0 0,-2 2 0 15,-7-4 0-15,3-1 0 0,-9 0 0 0,-6 3 0 16,-5-3-11-16,-10 1 8 0,1 2-8 0,-7 0 8 15,-2-1-8-15,-10 1 0 0,-5-2 0 0,-7 2 0 16,-5 2 0-16,0-2 0 0,-7 0 0 0,-5 0-11 16,-6 0 3-16,-6 3 0 0,0-3 0 0,-9 2 0 15,-6 1-5-15,-6-1-1 0,-12 1 0 0,0-1 0 16,-3 1 14-16,-9 2-9 0,-8 0 9 0,-7 1-8 16,-6-1 8-16,-5 0 0 0,-4 0 0 0,-5-2 0 15,-4 2 0-15,-2 0 0 0,-4 1 0 0,-2-1 0 16,2 0-14-16,-2 0 2 0,0 1 1 0,-7-4 0 0,-2 1 19 0,-3-1 3 15,2 1 1-15,-5 2 0 0,-3 0-12 0,2-2-12 16,4 0 2-16,3-1 1 0,-4-2 9 0,1 3 11 16,0-3-3-16,-3 5 0 0,-4-3-8 0,1 1 0 15,-3 0-10-15,-3 2 10 0,-7 3 0 0,-2 0 16 16,0-3-1-16,6-3-1 0,3 4-14 0,2-6 0 16,4 2 0-16,3-2 0 0,-3 0 0 0,2 0 0 15,1-3 0-15,0 0 0 0,2-2 0 0,1 0 0 16,0-1 0-16,0-2 0 0,2-2 0 0,1-1 0 15,2 0 0-15,1-2 0 0,0 0 0 0,-1-3 0 0,7 0 0 0,0 0 0 16,2-2 10-16,1 2 2 0,2-3 1 0,1-2 0 16,-1 0 1-16,1-1 0 0,2 1 0 0,1-3 0 15,-3 0-2-15,8-2 0 0,12-1 0 0,1 3 0 16,-1-2 6-16,1 2 1 0,2 0 0 0,6-2 0 16,3 2 4-16,10-3 1 0,2 3 0 0,6-2 0 15,0 2-3-15,6 0 0 0,9-2 0 0,3 4 0 16,0-2-11-16,6 1-2 0,3 1-8 0,6 1 12 15,0 3 0-15,6-1-1 0,3 3 0 0,5 0 0 16,1 0-22-16,6 3-4 0,0 2-1 0,2 3 0 31,7 0-23-31,0 3-5 0,2-1 0 0,4 6-1 0,0 0-36 0,5 0-7 0,7 3-2 0,-1 2 0 16,1-5-12-16,8 3-2 0,1 2-1 0,11-5 0 16,3-3 41-16,10 0 8 0,2 1 1 0,9-4 1 15,0-2 43-15,9 0 11 0,0 0 0 0,6-2-545 16,6 2-107-16</inkml:trace>
  <inkml:trace contextRef="#ctx0" brushRef="#br0" timeOffset="57698.952">3124 4524 2370 0,'-21'-13'67'0,"15"11"15"0,-2-1-66 0,8 3-16 0,0 8 0 0,3 5 0 15,2 6 0-15,1 7-16 0,3 11 4 0,3 8 0 16,-3 5 12-16,3 11 0 0,0 5 0 0,0 11 0 15,-3 2-10-15,3 9-9 0,-3 2-1 0,0 2-1 16,-3 6 9-16,2 3 1 0,-2-1 1 0,0 1 0 16,-3 5 10-16,0-1 11 0,-3-1-3 0,3-4 0 15,-6-2-8-15,3-3 8 0,-3-5-8 0,3-5 8 16,-3-8-8-16,3-3 0 0,3-5 0 0,-3-1 0 16,6-1 0-16,-3-7 0 0,3-4 0 0,3-1-648 15,3-2-128-15</inkml:trace>
  <inkml:trace contextRef="#ctx0" brushRef="#br0" timeOffset="81617.701">10673 8080 2605 0,'-12'-5'74'0,"12"5"16"0,0-8-72 0,-6 6-18 0,3-4 0 0,3 6 0 0,-3-5 79 0,3 5 12 16,0 0 2-16,0 0 1 0,0 0-61 0,0 0-12 0,0 0-2 0,0 8-1 31,-3 2-18-31,0 4 0 0,0 2 0 0,0 7-9 16,0 6 9-16,-3 6-10 0,-3 7 10 0,0 6-10 15,-6 5 10-15,1 8-13 0,-1 7 5 0,-6 9 8 16,0 8-12-16,-3 2 12 0,3 3-10 0,1 5 10 16,-4 3 0-16,6 0-9 0,-3 3 9 0,3-3 0 0,3 2 0 0,0-7 0 15,3-3 0-15,4-6 0 0,5-7 10 0,3-3 1 16,0-5 0-16,0-6 0 16,6-4 6-16,-3-4 2 0,-3-7 0 0,2-3 0 0,1-6-6 0,0-4-1 15,-6-6 0-15,3 0 0 0,-3-8 3 0,1-5 0 16,2-5 0-16,-6-3 0 15,3-8-71-15,-3-8-13 0,6-3-3 0,-3-13-1209 16</inkml:trace>
  <inkml:trace contextRef="#ctx0" brushRef="#br0" timeOffset="82286.291">10536 7885 3326 0,'-6'-14'95'0,"6"9"19"0,6 0-91 0,0-1-23 0,9 4 0 0,6-3 0 0,2-1 0 0,10 1 8 15,12-6-8-15,8 1 0 0,10 2 0 0,5-3 0 16,10-2 0-16,5-3-8 16,12 3-1-16,7-3 0 0,-1 3 0 0,12-3 0 15,6 0-21 1,6-2-4-16,0-1-1 0,0 1 0 0,6 2-17 0,-3 0-3 0,0 0-1 0,0 3 0 15,0-1 20-15,-3-1 4 0,-3 1 1 0,-6 1 0 0,-3 5 31 0,-3-5 13 16,-3 5-1-16,-5 0 0 16,-1 3 27-16,-6-1 5 0,-9-1 0 0,-2 1 1 0,-4 1-6 0,-3 2-2 15,-8 1 0-15,-4 2 0 0,-5-3-15 0,-3 3-3 16,-10 0-1-16,1 3 0 0,-7-1-8 0,-2-2-2 16,-6 6 0-16,0-4 0 0,-4 4-8 0,-2 1 0 15,-6 1 9-15,0 3-9 0,-6 0 0 0,0 2 9 16,-3 3-9-16,-4 2 0 0,1 9 10 0,-6 2-10 15,-3 5 8-15,0 6-8 0,-3 7 9 0,-3 9-9 16,-2 2 10-16,-4 6-10 0,3 7 9 0,0 9-9 16,-6 4 8-16,3 6-8 0,-3 3 0 0,0 7 8 15,3 4-8-15,0 1 0 0,3 1 0 0,6 0 0 16,0 3 0-16,3 2 0 0,0-6 0 0,6 1 0 16,0-3 0-16,6-2 0 0,-3-3 0 0,0-5 0 0,3-4 0 0,-3-1 0 15,6-4 0-15,-6-9 0 0,-3-4 0 0,3-5 8 16,-6-2 4-16,3-9 1 0,-6-2 0 0,0-8 0 15,0-3 10-15,-3-2 1 0,-3-8 1 0,3-3 0 16,-3-5-9-16,-3-6-3 0,-3-2 0 0,-3-5 0 16,-3-6-3-16,-3 0-1 0,-5-5 0 0,-7-5 0 15,-3 0-18-15,-12-6-4 0,-11-5-1 0,-10 3 0 32,-8-5-18-32,-15 2-4 0,-12-5-1 0,-12 2 0 0,-12 0 10 0,-9 4 3 0,-15-1 0 0,-12 2 0 15,-11 4 24-15,-7 5 0 0,-3 2 0 0,-5 6 0 16,-4 2 27-16,7 3 4 0,2 2 1 0,7 4 0 15,2 2 0-15,9 2 0 0,4 3 0 0,14 0 0 16,12 6-20-16,9-3-4 0,15-1-8 0,12-1 12 16,17-4-42-16,16 1-9 0,14-3-1 0,13-6-957 15,14 1-191-15</inkml:trace>
  <inkml:trace contextRef="#ctx0" brushRef="#br0" timeOffset="82918.209">11512 8229 1638 0,'-3'-6'36'0,"3"6"7"0,-6-5 1 0,3 2 3 0,-3 1-38 0,3-1-9 15,-3 0 0-15,0 1 0 0,1 2 88 0,-4 0 15 0,0 0 3 0,0 0 1 16,0 0-27-16,-6 5-6 0,3 0-1 0,0 3 0 16,0 0-41-16,-3 5-8 0,-3 3-1 0,4 0-1 15,-4 5 10-15,3 3 1 16,0 3 1-16,3-1 0 0,3 3-21 0,-3 3-4 15,6 2-1-15,0 1 0 0,3-1-8 0,3-2 0 0,0 2 0 0,9-2 0 16,3 0 0-16,3-6-11 0,6-2 3 0,6-3 0 31,2-5-29-31,1-3-6 0,0-5-1 0,6-5 0 16,-1-6-112-16,1-7-22 0,6-4-5 0,-9 4-1 0</inkml:trace>
  <inkml:trace contextRef="#ctx0" brushRef="#br0" timeOffset="83754.076">11908 8488 2487 0,'-15'-3'55'0,"6"1"11"0,0-1 2 0,-3 0 2 16,-2-2-56-16,-1 5-14 0,0-3 0 0,0 3 0 0,-3-2 70 0,6 2 11 0,0 0 3 0,-3 0 0 31,0 0-32-31,7 5-7 0,-1 0-1 0,6 3 0 16,-3 0-35-16,3 3-9 0,0 5 0 0,0-1 0 16,6 1-17-16,0 3-6 0,0-1-1 0,9 4 0 0,0 4 13 0,-1-2 3 15,4-3 0-15,3 0 0 16,3-2-2-16,-3-1 0 0,3-5 0 0,0 1 0 0,-1-1 10 0,1-8 0 15,0 0 0-15,0-5-8 0,0-2 8 0,-3-3 0 16,2-6 0-16,-2 0 0 0,-3-5 8 0,3-2 3 16,-6-1 1-16,-6-2 0 0,3-3 21 0,-6 1 5 15,-6-4 1-15,0 3 0 0,-3-2-23 0,-9 2-4 16,3 3 0-16,-6 2-1 0,-3 1-11 0,-2 5 0 16,-4-1-12-16,-3 7 12 0,-3 4-17 0,-2 3 4 15,-1 3 1-15,3 4 0 16,-3 7-13-16,4-1-3 0,2 3 0 0,3 2 0 0,6 3 8 0,6 1 2 15,3 1 0-15,6-1 0 0,4 4 6 0,7-5 2 16,4 0 0-16,6-2 0 16,9-1-29-16,6-4-5 0,0-4-2 0,2-2 0 0,4 0 30 0,0-8 7 0,3 0 1 0,-7-5 0 15,1 0 17-15,0-6 4 0,-4-2 1 0,1-3 0 16,0-3 22-16,-6-2 5 0,3 0 1 0,-4 0 0 16,-5-3-6-16,0 0-2 0,-3 0 0 0,0 1 0 15,0 1-6-15,-3 4 0 0,0 2-1 0,0 0 0 16,-4 6-27-16,1-1 0 0,-3 3 0 0,0 3 0 15,0-1 0-15,-6 6 0 0,0 0 8 0,0 0-8 16,6 8 8-16,0 3-8 0,0 0 0 0,0 2 8 16,-3 3-8-16,0 5 0 0,0-3 0 0,-3 6 0 15,3 0 0-15,-3 0 0 0,-3 0 8 0,6-1-8 16,-3 1 0-16,-3-3 0 0,3 1 0 0,-3-4 0 16,3-2 9-16,-3-5-9 0,0-1 10 0,3-5-10 15,0-5 8-15,0 0-8 0,0 0 0 0,0 0 9 16,0-5-9-16,6-5 0 0,3-4-10 0,3-2 10 15,-3-5-14-15,6-5 3 0,0-3 1 0,-1-3 0 16,4 0-16-16,0 0-3 0,-3-2-1 0,3 5 0 0,-3 0 13 0,0 2 2 16,3 4 1-16,-7 4 0 0,1 3 14 0,-3 3 0 15,0 2 12-15,-3 6-12 0,0 2 31 0,0 1-1 16,0 2 0-16,0 5 0 0,0 6-19 0,-3-1-11 16,3 3 12-16,0 3-12 0,3 0 0 0,-6 5 0 15,6 1 0-15,-3-1 0 0,0 5 8 0,-1 1-8 16,1-1 0-16,3 1 0 0,3-1 0 0,-3-2 0 0,3 2 0 0,0-5 0 15,0 1 0-15,0-1 0 16,-3-5 0-16,0 0 0 0,-3-3 0 0,3-3 0 0,-3-2 0 0,-4-2 0 16,1 2 14-16,-3-8-4 15,0 0-1-15,0 0 0 0,0 0 3 0,6-6 0 0,-3-2 0 0,3-2 0 16,0-6-12-16,3 0 10 0,0-3-10 0,0-2 10 31,3 3-32-31,-3-1-6 0,0-2-2 0,0 3 0 16,0 2-16-16,0 5-3 0,-3 1-1 0,0-1 0 15,0 6 5-15,-1-1 1 0,-2 1 0 0,-3 5 0 0,0 0-109 0,6-3-22 0,3 3-4 0</inkml:trace>
  <inkml:trace contextRef="#ctx0" brushRef="#br0" timeOffset="84068.944">12753 8374 2397 0,'0'0'52'0,"0"0"12"0,6 3 1 0,-6-3 3 0,9 5-54 0,3 0-14 0,3 1 0 0,0 2 0 16,3-1 60-16,3 1 8 0,3 3 3 0,2 2 0 0,-2 0-27 0,6 3-6 16,0 0-1-16,-4-3 0 15,1 3-21-15,-3 0-4 16,0-3 0-16,3 3-1 0,-4-2 18 0,-2-1 4 0,-3-3 1 0,0 1 0 31,-6-1-130-31,0-2-25 0,-3-2-6 0,-3-1-1055 0</inkml:trace>
  <inkml:trace contextRef="#ctx0" brushRef="#br0" timeOffset="84219.522">13295 8234 2847 0,'0'0'63'0,"0"0"13"0,-3 5 2 0,-6 6 2 16,0-1-64-16,-6 6-16 0,1 3 0 0,-7 2 0 0,-6 8 75 0,3 5 12 15,-3 3 2-15,-2 3 1 0,-4 5-65 0,3 3-13 16,0 2-2-16,4 0-955 0,2 1-191 0</inkml:trace>
  <inkml:trace contextRef="#ctx0" brushRef="#br0" timeOffset="89276.7">19915 7220 892 0,'0'0'20'0,"0"0"4"0,0 0 0 0,0 0 1 0,0-5-25 0,0 0 0 0,0 0 0 0,-3-1 0 0,-3 1 67 0,0 2 8 15,-3-2 1-15,-3 5 1 0,-3-3-4 0,1 3-1 16,-4-2 0-16,-3 4 0 0,0 1-4 0,0 2-2 15,-6-2 0-15,4 5 0 16,-7 3 5-16,0-1 1 0,-3 1 0 0,-2 5 0 16,2 2-2-16,3 6 0 0,-3 0 0 0,4 2 0 15,2 3-30-15,6 3-5 0,0 0-2 0,3 0 0 16,3-1-24-16,6 4-9 0,4-1 0 0,2 0 9 16,3-2-9-16,5-3 8 0,1 3-8 0,6-5 8 0,3-1 12 0,6 0 3 15,0-2 0-15,9-3 0 0,-1-2-1 0,7-3 0 16,0-3 0-16,3-5 0 0,-1 0-13 0,1-5-9 15,3-3 12-15,-4 0-12 0,1-3 0 0,3-2 0 16,-1-3-10-16,-2 0 10 16,0 0-117-16,-1-3-16 0,-5 1-3 0,0 2-830 15</inkml:trace>
  <inkml:trace contextRef="#ctx0" brushRef="#br0" timeOffset="89544.886">20379 7628 2142 0,'-12'-8'47'0,"10"5"9"0,-1 1 3 0,3 2 1 0,0 0-48 0,0 0-12 0,-3-3 0 0,3 3 0 0,0 0 57 0,0 0 9 0,0 0 2 0,0 0 0 31,0 0-36-31,0 0-8 0,0 0 0 0,0 5-1 16,0 6-15-16,3 2-8 0,0 3 10 0,-3 3-10 15,0 4 12-15,-3 4-3 0,3 2-1 0,-3-3 0 16,0 4 0-16,0-1-8 0,0 0 12 0,0-3-4 16,3 1-8-16,0-1 0 0,-3-2 9 0,3 0-9 15,0 0-61-15,3-3-17 0,-3 0-3 0,0-3-626 16,0 4-125-16</inkml:trace>
  <inkml:trace contextRef="#ctx0" brushRef="#br0" timeOffset="89802.667">20948 7488 2055 0,'0'0'45'0,"-3"-3"10"0,0 0 1 0,3 3 2 0,0 0-46 0,0 0-12 0,0 0 0 0,6-2 0 15,6 2 20-15,0 0 1 0,3 0 1 0,2 0 0 0,1 0-6 0,6 0 0 16,-3 2-1-16,6-2 0 16,0 3-3-16,2 0-1 0,1-3 0 0,3 0 0 15,0 0-3-15,-1 0-8 0,1 0 12 0,-3-3-4 32,0 0-30-32,-7 3-6 0,4-2-2 0,-6 2-942 0</inkml:trace>
  <inkml:trace contextRef="#ctx0" brushRef="#br0" timeOffset="89984.909">20876 7797 2714 0,'0'-8'77'0,"3"6"16"16,0-1-74-16,3 0-19 0,3 3 0 0,6-5 0 0,6 2 55 0,0 1 7 15,3-3 2-15,2-1 0 0,4-2-45 16,6 0-9-16,6-5-2 0,2 3 0 15,10-1-64-15,-4-2-12 0,7 0-4 0,0-3-736 16,-1 0-148-16</inkml:trace>
  <inkml:trace contextRef="#ctx0" brushRef="#br0" timeOffset="90344.285">22606 7107 2370 0,'-15'-8'67'0,"12"5"15"0,-3 0-66 0,0 1-16 0,3 2 0 0,-3-3 0 15,0 3 35-15,0 0 3 0,0 0 1 0,-3 3 0 0,-5-1-30 0,5 1-9 16,-3 0 0-16,-3-1 0 16,0 4 19-16,-3 2-3 0,0 0-1 0,-3 0 0 31,1 2-38-31,-4 6-7 0,3 0-2 0,0 2 0 0,0 4 24 0,3 1 8 0,-5 1 0 0,5 3-9 15,3 4 9-15,3-2-10 0,6 3 10 0,0 0-10 16,-3-3 10-16,6 5 16 0,3-2-4 0,0 0-1 16,3 0 13-16,3-3 2 0,3 3 1 0,0-6 0 15,0 1-11-15,6-1-1 0,3 0-1 0,-4-2 0 16,7-3-6-16,-3 1 0 0,6-7-8 0,0 1 12 16,-3 0-2-16,2-5-1 0,1-3 0 0,0-3 0 15,3-2-9-15,3-3 10 0,5-6-10 0,1-2 10 16,6-2-66-16,2-6-14 0,-2-3-2 0,0 1-656 15,-4-3-132-15</inkml:trace>
  <inkml:trace contextRef="#ctx0" brushRef="#br0" timeOffset="90744.218">22755 7578 2574 0,'0'0'56'0,"0"0"12"0,0 0 3 0,9 0 1 0,0-3-57 0,-9 3-15 0,11 0 0 0,1 0 0 16,0-3 9-16,0 3-1 0,3 0 0 0,-3 0 0 15,3 3-8-15,3 0 0 0,-3 2 0 0,2-2 0 16,-2-1 0-16,6 1 0 0,-3 0 0 0,6 2 0 16,-3-3 0-16,0 1 0 0,-1 0 0 0,4 2 0 15,-6 0 0-15,0 1 0 0,-18-6 0 0,9 8 0 16,0 2 0-16,-6 1 10 0,-3-1-10 0,0 4 10 15,-6-4-10-15,-6 6 10 0,-3 3-10 0,-3-1 10 16,0 3-10-16,-3 0-11 0,1 3 3 0,-1-3 0 31,-3 1-16-31,3-4-2 0,3 1-1 0,0-1 0 0,-2 1 12 0,8-3 3 0,0-1 0 0,3 1 0 16,3-3 12-16,0-2 0 0,0 0 0 0,6-3 0 16,0 0 23-16,6-1 1 0,0-1 0 0,3-4 0 15,0-2 12-15,6 0 4 0,-1-2 0 0,1-4 0 16,6 1-28-16,3-5-4 0,0-1-8 0,-3 3 11 0,2-3-11 0,4-2-9 15,3 0 9-15,3 2-811 16,0-2-154-16</inkml:trace>
  <inkml:trace contextRef="#ctx0" brushRef="#br0" timeOffset="90990.671">23433 7395 2383 0,'-12'-5'52'0,"12"5"12"0,0 0 1 0,0 0 2 0,0 0-54 0,0 0-13 16,0 0 0-16,0 0 0 0,6 2 26 0,3-2 2 0,6 3 1 0,0-3 0 0,6-3-17 0,0 3-3 16,0-2-1-16,8-1 0 15,1 1-8-15,6-1 0 0,-6 3 0 0,2-3 0 16,-2 1 0-16,-6-1 0 0,6 0 9 0,-9 1-9 31,5-4-56-31,-5 4-15 0,3-4-3 0,-6 1-974 0</inkml:trace>
  <inkml:trace contextRef="#ctx0" brushRef="#br0" timeOffset="91201.605">23579 7617 2786 0,'-15'-2'61'0,"15"2"13"0,0 0 2 0,0 0 3 0,0 0-63 0,0 0-16 16,0 0 0-16,3 5 0 15,3 0 0-15,0 1 11 0,3-1-11 0,3-2 10 0,3-1-10 0,0-4 0 0,9-1 0 0,2 0-11 32,1-2-33-32,3-3-6 0,3-3-2 0,-1 1 0 15,4-3-40-15,0-3-8 0,3-3-1 0,2 1-954 16</inkml:trace>
  <inkml:trace contextRef="#ctx0" brushRef="#br0" timeOffset="91644.193">24481 7168 2610 0,'-21'-8'57'0,"18"8"12"0,3 0 3 0,0 0 1 0,0 0-58 0,0 0-15 0,0 0 0 0,0 0 0 0,3-6 25 0,6 4 3 0,0-4 0 0,3 1 0 16,3-3-28-16,0-2 8 0,-3-1-8 0,6-2 0 31,-1-3 12-31,-2 0-4 0,3 0 0 0,-6 0 0 16,6-2-8-16,-6 2 0 0,0-3 0 0,-3 3 0 16,0 1 0-16,3 4 0 0,-4-2 0 0,-2 2 0 15,0 1 18-15,0 2 2 0,-3 0 0 0,3 2 0 16,-3 4-7-16,-3 2-1 0,0 0 0 0,0 0 0 15,0 0-12-15,6 8 9 0,-6 0-9 0,3 5 8 16,-3 3-8-16,0 2-11 0,-3 1 3 0,-3 5 0 0,6-1 8 0,-3 7 0 16,-3-1 0-16,-3 2-8 0,6 4 8 0,-6-1 0 15,1 1 0-15,5 2 0 0,-6 2 0 0,6-2 0 16,-3 0 0-16,-3-2-8 0,6-3 8 0,0-1 11 16,-3 4-3-16,-3-6 0 0,6 0-8 0,-6 0 0 15,0-3 0-15,6 1 0 0,-6-1 0 0,0 1 8 16,0-1-8-16,-3 1 8 0,3-1-8 0,-2-2 0 15,2 0 0-15,-3 0-11 16,-6-1-21-16,-3-1-5 0,9-4-1 0,-6 1 0 16,6-1-104-16,-5 1-21 0,5-6-4 0,-3 3-1 0</inkml:trace>
  <inkml:trace contextRef="#ctx0" brushRef="#br0" timeOffset="91845.783">24055 8022 2460 0,'0'0'70'0,"0"0"14"0,0 0-67 0,0 0-17 0,15 5 0 0,-3 1 0 0,9-1 79 0,3-2 12 15,6-3 2-15,8-3 1 0,4 0-40 0,9-5-8 16,11 1-2-16,7-1 0 16,8-3-17-16,-3 3-4 0,10 0-1 0,-4 3-886 15,0 0-176-15</inkml:trace>
  <inkml:trace contextRef="#ctx0" brushRef="#br0" timeOffset="102054.871">1779 12110 1862 0,'0'0'52'0,"0"0"13"15,0 0-52-15,0 0-13 0,0 0 0 0,9-3 0 0,-3 3 0 0,-6 0-18 16,6 6 4-16,3-1 1 0,0 6 31 0,-6-1 6 15,0 1 2-15,-1 5 0 0,4 2 34 0,0 3 8 16,-6 6 0-16,0 2 1 0,3 0-18 0,-3 3-4 16,0 2-1-16,0 3 0 0,-3 3-23 0,3 5-5 0,-6 2-1 0,0 6 0 15,-2 3-1-15,2 7 0 16,-3 1 0-16,-3 5 0 0,0 5 8 0,0 5 0 16,3 8 1-16,-3 6 0 0,-3 0 1 0,3 5 0 15,-6 5 0-15,4 0 0 0,-1-3-14 0,0 4-2 16,3-1-1-16,-3-3 0 0,3-4 2 0,0-4 0 15,0-2 0-15,-3-5 0 0,7-6 14 0,2 1 3 16,-3-6 1-16,0-3 0 0,6 3-2 0,-3-8-1 0,3-2 0 16,3-6 0-16,0-5-17 0,0-5-9 15,0-3 10-15,0-11-10 0,3-2 0 0,-3-8 0 0,-3-9-13 0,3-4-827 16,0-11-166-16</inkml:trace>
  <inkml:trace contextRef="#ctx0" brushRef="#br0" timeOffset="103288.001">1847 12012 1972 0,'0'0'44'0,"0"0"8"0,0 0 3 0,0 0 0 0,6 0-44 0,3-3-11 0,0 1 0 0,0 2 0 16,3 0 41-16,6 0 7 0,-6-3 0 0,9 3 1 0,-1-2-21 0,7 2-5 16,3-3-1-16,12 0 0 0,-4 1-6 0,13-1 0 15,5 0-1-15,4 1 0 16,3-1-15-16,8 0 0 0,9-2 8 0,7 0-8 15,-1-1 15-15,6-1 0 0,3-1 0 0,10 2 0 16,2-2-7-16,6-2-8 0,6 2 11 0,0-5-11 16,0 5 9-16,3-3-9 0,6 3 0 0,0-2 9 15,0 2-9-15,3 0 0 0,3 2 0 0,0-4 8 16,0-1-8-16,-3-2 0 0,3 2 0 0,-3 1 0 16,-3-1 0-16,-3-2 8 0,-6 0-8 0,-3 2 0 15,0-2 0-15,-9 0 0 0,-9 2 8 0,-2 1-8 16,-10-4 0-16,-3 4 0 0,-8-1 9 0,-7 1-9 15,-5 2 22-15,-10-3 0 0,-5 3 0 0,-9 3 0 16,-4-3-22-16,-8 3 0 0,0-3 0 0,-9 2 8 0,-3 1 2 0,-3 2 1 16,-3-2 0-16,-4 5 0 0,-2-2 4 0,-3 2 1 15,0 0 0-15,0 0 0 0,6-3 0 0,-6 3 0 16,0 0 0-16,0 0 0 0,0 0 1 0,0 0 1 16,0 0 0-16,0 0 0 0,0 0-27 0,0 5-6 15,0-5-1-15,0 11 0 0,-3-6 16 0,6 3 0 16,-3 0 0-16,0 0 0 0,3 2 0 0,-3-2 0 15,6 0 0-15,-3 3 0 0,0 2 0 0,0 0 0 16,-3 1 0-16,3 4 0 0,0 1 0 0,0 2 0 16,-3 0 0-16,0 5 0 0,0 1 0 0,0 5 0 15,0-1 0-15,-3 1 0 0,0 5-9 0,3 3 9 16,-3 5-8-16,-3 2 8 0,3 9 0 0,-3 0 0 0,0 4 0 0,0 1 11 16,1 3-11-16,-1 7 0 0,0 3 9 0,3 3-9 15,-6 0 11-15,6-3-3 0,-3 3 0 0,0 5 0 16,0 0 6-16,0 0 1 0,3-3 0 0,-3 3 0 15,0 3-1-15,3-1 0 0,0 1 0 0,-3-3 0 16,3 3-2-16,-3-3 0 0,3-3 0 0,-3 3 0 16,0-5-12-16,0 0 0 0,0-6 0 0,0 0 0 15,1 1 0-15,2-6 0 0,-3 0 0 0,6-2 9 16,-3-6-9-16,3 0 12 0,0-2-12 0,0-6 12 16,0 3-12-16,0-5-14 0,0-1 3 0,0 1 1 15,0-9 18-15,0 1 3 0,3-5 1 0,-3-1 0 16,0-2-12-16,0-1 8 0,0-4-8 0,0-1 8 15,-3 1 7-15,3-6 1 0,0 0 0 0,0-2 0 16,0-3-16-16,-3-1-8 0,0 1 8 0,3-2-13 0,-3-4 13 0,3-2 8 16,-3 0 0-16,3-8-8 0,-6 5 16 0,0 3-4 15,0-3-1-15,0-5 0 0,0 3 2 0,-3 0 1 16,-3-3 0-16,0 0 0 0,-3 0-4 0,0-3-1 16,-5 3 0-16,-4 0 0 0,-6 3-9 0,-3-1 8 15,-2 1-8-15,-4 0 8 0,-9-3-8 0,-2 5 0 16,-7-2 0-16,-5 5 0 0,-10 0 0 0,-5-1 0 15,-10 1 0-15,-2 3 0 0,-6 0 0 0,-6-1 0 16,-4 3 0-16,-5 1 0 0,-9 1-11 0,-3 1 11 16,-6-2-8-16,0 4 8 0,-3 1-9 0,-6-3 9 15,-5 2-10-15,-1 3 10 0,0-2-8 0,-3 2 8 16,0-3 0-16,0 1-9 0,-6-1 9 0,10 1 0 0,-1-3 0 0,6 5 0 16,3-2 0-16,3-1 0 0,9-2 0 0,3 0 0 15,3-3 0-15,11 0 8 0,4 0-8 0,9-2 8 16,6 0 0-16,5-1 0 0,10-2 0 0,8-3 0 15,4-2-8-15,14 0 0 0,1-1-8 0,8-4 8 16,0-1 0-16,12 0 0 0,3 1 0 0,10-1 0 31,-4-2-82-31,9-3-11 0,3 0-3 0,3-3-1169 0</inkml:trace>
  <inkml:trace contextRef="#ctx0" brushRef="#br0" timeOffset="103606.806">1535 14962 1749 0,'0'0'38'0,"0"11"8"0,0-1 2 0,0 9 2 0,0-1-40 0,0 6-10 15,0 3 0-15,0 7 0 0,0 3 55 0,0 3 9 0,-6 2 1 0,6 6 1 16,-3-1-32-16,0 4-6 0,0-1-2 0,0-5 0 16,0 3-17-16,3-1-9 0,-6 3 10 0,3 1-10 15,-3-4 0-15,0 4 0 0,6-4-11 0</inkml:trace>
  <inkml:trace contextRef="#ctx0" brushRef="#br0" timeOffset="108131.621">3011 16505 1587 0,'-6'-8'35'0,"6"8"7"0,0 0 2 0,0 0 0 0,0 0-35 0,0 0-9 0,0 0 0 0,0 0 0 15,6 0 100-15,0 10 17 0,-6-2 4 0,6 6 1 0,-6 7-49 0,0-3-9 16,0 3-3-16,-6 3 0 0,3 3-33 0,0-1-8 15,0 6 0-15,-3-6-1 16,0 3-4-16,0 1-1 0,3-4 0 0,-3 0 0 16,3-4-6-16,-3 4-8 0,6-7 11 0,0 2-11 15,0-3 11-15,0-4-11 0,-5-4 10 0,10-2-10 16,-2 3 22-16,-3-11-2 0,0 0 0 0,9-6 0 16,3-4-20-16,3 2 8 0,3-11-8 0,0 6 0 15,3-8-19-15,0-3-8 0,-1-2-1 16,1 4-1-16,3-1 5 0,-3 1 2 0,0 4 0 0,0-1 0 15,-1 4 13-15,-2-4 9 0,0 11-12 0,0 0 12 16,-3 3 0-16,0 0 0 0,-3 5 12 0,3 0-3 0,-4 5 13 0,4 0 2 16,0-2 1-16,0 7 0 0,3 1-4 0,-3 0-1 15,6 2 0-15,-1-5 0 0,-5 8-11 0,6-3-9 16,3 0 12-16,0-2-12 0,-3-1 8 0,-1-2-8 16,1 3 0-16,0-9 0 0,0 6 11 0,-3-2-11 15,0-1 10-15,-3 0-10 0,-1-10 15 0,-2 5-3 16,-3-5-1-16,0-3 0 0,0 0 12 0,-3-8 2 15,-3-5 1-15,0 0 0 0,0-6 2 0,-3-5 1 16,-3-7 0-16,0-1 0 16,3-5-76-16,0 3-15 0,-3-1-3 0</inkml:trace>
  <inkml:trace contextRef="#ctx0" brushRef="#br0" timeOffset="110598.065">3431 16531 1328 0,'0'0'29'0,"3"-8"7"0,3 6 0 0,3-1 1 0,-3-5-29 0,0 8-8 0,-6 0 0 0,0 0 0 31,0 0-23-31,-12 0-5 0,0 11-2 0,-3-3 0 0,-6 5 41 0,-3 3 8 0,-3 5 1 0,-2 0 1 15,-1 0 67-15,-3 3 12 0,-3-8 4 0,4 8 0 0,-1-3-8 0,0 3-2 16,1-9 0-16,-1 4 0 16,3 2-20-16,9-5-4 0,3-3-1 0,6-2 0 15,6-1-53-15,1-2-16 0,2-2 0 0,11-1 8 16,-2-2-8-16,6-3 0 0,12 0 0 0,3-6 0 0,9-2 0 0,2 0 8 16,4-5-8-16,3 0 8 0,-1-6-8 0,4 1 0 15,0-1 0-15,-1-2 0 0,4 0 0 0,-4 0 11 16,-5-3-11-16,-3 6 12 0,-6-1-12 0,-7 3 0 15,-2 3 0-15,-9 0 8 0,-9 2 2 0,0 3 0 16,-12 3 0-16,-3 0 0 0,-9 5-20 0,-9 2-4 16,-2 6-1-16,-7 5 0 0,-6 1-4 0,-2-1-1 15,-1 11 0-15,-3-3 0 0,4-3 32 0,-1 4 5 16,-3-1 2-16,7 3 0 0,5-3 5 0,3-3 0 16,3 1 1-16,7-6 0 0,5 3-25 0,9-3 8 0,6-2-8 0,6-3 0 15,3-3 0-15,9 0-19 0,6 0 3 0,5-5 1 16,10-5 3-16,0 0 0 0,2-3 0 0,7-3 0 15,0-2 12-15,2 0-11 0,1 0 11 0,0-3-10 16,-4 0 10-16,-2 3 0 0,-6-3 0 0,-7 5 0 16,-5 3 0-16,-6 3 0 0,-12 0 9 0,-6 5-9 15,-6 0 38-15,-6 5 1 0,-9 0 0 0,-8 9 0 16,-7 1-15-16,-3 4-2 0,1-1-1 0,-4 6 0 16,0-3-21-16,-2 1 0 0,5 4 0 0,3-7 8 31,6 7-60-31,1-7-12 0,8-1-3 0,3-5-980 0</inkml:trace>
  <inkml:trace contextRef="#ctx0" brushRef="#br0" timeOffset="110961.474">3976 16404 1864 0,'0'0'41'0,"8"0"9"0,7 0 2 0,-3 0 0 0,6 0-42 0,0 0-10 15,3 0 0-15,3 3 0 0,-4-1 55 0,4 1 9 0,-3 2 1 0,3 3 1 16,-3-2-41-16,3 2-8 0,-7 0-1 0,4 2-1 15,-6 3-6-15,-3 1-1 0,0-1 0 0,-6 0 0 16,0 0 8-16,-3 8 2 0,-3-2 0 0,-3-1 0 16,-6 4 8-16,-3 1 2 0,0-1 0 0,-3 1 0 0,-3-1-2 0,-2-4 0 15,-1 3 0-15,-3-2 0 16,0-1-17-16,0-2-9 0,0 3 10 0,1-6-10 31,5 0-92-31,-3 0-24 0,6-7-4 0</inkml:trace>
  <inkml:trace contextRef="#ctx0" brushRef="#br0" timeOffset="111195.401">4446 16338 1396 0,'-6'-5'31'0,"6"5"6"0,-3-6 2 0,-3 6 0 0,0 6-31 0,0-4-8 15,-3 4 0-15,-3-1 0 0,0 3 33 0,-3 5 6 16,1 0 1-16,-4 6 0 0,0-1 42 0,0 4 9 15,3 7 1-15,0 0 1 0,0-3 2 0,6 9 0 16,3-6 0-16,3-3 0 0,1 3-27 0,4-2-4 16,1-3-2-16,6-1 0 0,3-1-25 0,6-4-5 15,3-5 0-15,6 1-1 0,8-7-19 0,7 1-4 16,6-5-8-16,5-8-755 16,1-1-157-16</inkml:trace>
  <inkml:trace contextRef="#ctx0" brushRef="#br0" timeOffset="112146.915">9080 11433 1353 0,'0'0'29'0,"-3"-6"7"0,-3 4 0 0,3-1 4 0,-2 3-32 0,5 0-8 16,0 0 0-16,-3-3 0 0,0 3 32 0,3 0 6 0,0 0 1 0,-6 6 0 15,0-1 18-15,3 3 4 0,0 0 1 0,3 5 0 16,0 0 6-16,-3 6 2 15,3 2 0-15,0 5 0 0,0 1-8 0,0 5-2 16,0 2 0-16,0 6 0 0,-3 5-17 0,3 2-4 0,-3 4-1 0,0-1 0 16,3 5-16-16,-6 4-3 0,3 2-1 0,-3-1 0 15,0 7-10-15,3-7-8 0,0 1 12 0,0 0-12 16,3-3 8-16,-3-2-8 0,0-3 0 0,0 0 0 16,0 0 9-16,0-6-9 0,3-2 0 0,-6 0 9 15,-3 0 6-15,3-2 1 0,0-4 0 0,0 1 0 16,-3-6-16-16,4 3 0 0,-1-5-12 0,-3-3 12 15,6-2 0-15,-3-4 0 0,0-4 0 0,3-3 0 32,0-3-34-32,3-2-6 0,-3-6-2 0,3-5-665 0,0 0-133 0</inkml:trace>
  <inkml:trace contextRef="#ctx0" brushRef="#br0" timeOffset="113248.169">9113 11425 1184 0,'0'0'26'0,"0"0"6"0,0 0 0 0,0 0 1 0,0 0-33 0,0 0 0 16,0 0 0-16,0 0 0 0,9 0 16 0,3 0-3 0,-3 0-1 0,0 0 0 15,3 2 32-15,0-2 5 16,0 0 2-16,-1 3 0 0,1 0 4 0,3-3 1 16,0 2 0-16,6-2 0 0,-3 0 1 0,3 0 1 15,2 0 0-15,7 0 0 0,0 0-15 0,9 0-3 16,-1 0-1-16,4 0 0 0,0 0-14 0,2 3-2 15,4-3-1-15,3 0 0 0,5 0-14 0,4 0-8 16,-1 0 8-16,1 0-8 0,-1 0 0 0,4-3 8 16,-1 1-8-16,-2-1 0 0,-4 0 0 0,4-2 8 0,-4 2-8 0,1 1 0 15,-6-1 0-15,-7-2 0 0,1 2 0 0,-3-2 8 16,-10 0 12-16,4 2 2 0,-3-2 1 0,-3 2 0 16,-7 0 6-16,-5 1 2 0,0-1 0 0,-3 0 0 15,-3 3-8-15,-3 0-2 0,-9 0 0 0,0 0 0 16,0 0 0-16,0 0 0 0,0 0 0 0,3 3 0 15,-3-3 3-15,0 0 1 0,-3 8 0 0,3 0 0 16,-6 0-25-16,3 0 0 0,0 0 0 0,0 2 0 16,0 1 0-16,0 0 10 0,3 2-2 0,0 0-8 15,3 0 15-15,0 6-4 0,-3-3-1 0,3 5 0 16,3 0-10-16,-3 5 8 0,0-2-8 0,3 5 8 0,-3 3-8 0,0 2 0 16,-3 4 0-16,3 1 0 15,-3 4 10-15,3-1-10 0,-3 3 12 0,0 2-12 0,0 1 32 0,0 2 0 16,0 3 0-16,0 0 0 15,-3 0-32-15,0-3 0 0,3 1 0 0,0-1 0 0,-3 0 0 0,3-2 15 16,-3-3-3-16,0 0-1 0,0 0-11 0,0 0 8 16,-3-6-8-16,6 1 8 0,-3-3 3 0,0-2 0 15,0-6 0-15,0 0 0 0,0 0 7 0,3-5 2 16,-3-1 0-16,0-4 0 0,-3 2 0 0,3-5 0 16,3-3 0-16,-3-5 0 0,0 0-9 0,0 0-2 15,3-8 0-15,-3 3 0 0,0-1 0 0,3-2 0 16,0 0 0-16,-6 0 0 0,0 0-1 0,0-2 0 15,0-4 0-15,-3 4 0 0,4-1-8 0,-4 1 0 16,0-4 9-16,-3 4-9 0,3-1 0 0,-6-2 0 16,-3 2 0-16,-3 3 0 0,-6-3 0 0,-2 3 0 0,-10-2 0 0,-3 2-12 15,-8 2 12-15,-4 1 0 0,-5 0 0 0,-4-1-8 16,-11 1-7-16,-4 2-1 0,-5 1 0 0,-6-1 0 16,-1 3 16-16,1 0-11 0,-6 0 11 0,3-3-10 15,-1 0 10-15,4 3 0 0,6 0 0 0,5-3 0 16,7 3 0-16,2-2 0 0,10 4 0 0,8-2-872 15,10 0-178-15</inkml:trace>
  <inkml:trace contextRef="#ctx0" brushRef="#br0" timeOffset="114130.795">9396 14785 1724 0,'3'-29'38'0,"0"16"8"0,3-1 2 0,0-4 0 0,-6 2-39 0,6 0-9 16,0 3 0-16,0 2 0 0,-6 1 92 0,3 4 16 15,-3 6 3-15,0 0 1 0,0 0-37 0,0 0-7 16,6 6-2-16,-3 4 0 0,-1 4-2 0,-2 1 0 16,3 7 0-16,0 1 0 0,-3 4-5 0,3-1-2 15,-3 6 0-15,3 0 0 0,-3 2-29 0,3 1-7 16,0-1-1-16,-3-2 0 0,3-1 0 0,-3 1 0 15,0-3 0-15,0-2 0 0,0-1-20 0,0-2 0 16,0-3 0-16,0-5 8 0,0 0-8 0,-3-5 0 16,0-4 0-16,3-7 0 15,0 0-27-15,0 0-3 0,0 0-1 0,0 0 0 0,12-7 14 0,-3-7 2 0,3-2 1 0,-3-2 0 32,3-1-13-32,0 1-2 0,3-3-1 0,3 0 0 0,-4-1 16 0,4 1 3 0,0 0 1 0,0 3 0 15,0-4 10-15,0 6-10 0,0 1 10 0,-1-1-10 16,4 5 10-16,-3 3 0 0,0 0 0 0,0 6 0 15,0 2 0-15,0 2 0 0,-3 4 0 0,-4 4 0 16,4 3 0-16,-3 1 11 0,3 1-3 0,-3 4 0 16,3 0 8-16,0-1 0 0,-3 3 1 0,3 0 0 15,-1 1-17-15,-2-4 0 0,3-2 0 0,-3 0 0 16,-3-3 0-16,3-2 0 0,-3-3-11 0,0-3 11 16,-3-2 0-16,-6-3 14 0,6-3-1 0,0-5 0 15,0-3 35-15,0-5 6 0,-3-7 2 0,3-6 0 16,-1-8-23-16,4-6-4 0,0-4-1 0,0-4 0 15,3-2-38-15,3 0-8 0,-3 3-2 0,3 3-868 16,3-1-173-16</inkml:trace>
  <inkml:trace contextRef="#ctx0" brushRef="#br0" timeOffset="114967.485">14834 11157 1418 0,'0'0'31'0,"0"0"6"0,3-7 2 0,3-1 1 0,-3 2-32 0,0-2-8 0,0 0 0 0,0 3 0 0,-3 5 86 0,0 0 15 16,3-8 3-16,-3 8 1 16,0 0-33-16,0 0-8 0,0 0 0 0,6 8-1 15,0-3 1-15,0 6 0 0,-3 0 0 0,3 7 0 16,-3 3-17-16,3 3-3 0,-3 5-1 0,0 6 0 15,0 7-2-15,0 3 0 0,-3 8 0 0,2 2 0 16,-2 6-21-16,-2 5-5 0,2 11-1 0,-3 5 0 16,0 5-14-16,-3 6 8 0,3 10-8 0,-3 0 0 15,0 6 0-15,0 5 0 0,-3 5 0 0,3 0 0 16,-3 3 0-16,0-1 8 0,-3 1-8 0,0 2 0 16,6-5 0-16,0-2 0 0,-3-1 0 0,3-2 0 15,0-6 18-15,6 1-2 0,0-3-1 0,-3-3 0 16,1-5 17-16,2 0 3 0,2-3 1 0,1-5 0 15,-3 0 3-15,3-8 1 0,-3 0 0 0,3 0 0 16,0-3-16-16,0-5-4 0,-3-2 0 0,3-3 0 16,0-8-10-16,0 2-2 0,0-7-8 0,0-4 12 0,0-4-4 0,0-3-8 15,-3-8 11-15,3-2-11 0,0-9 9 0,0-5-9 16,0 0 0-16,-3-5 9 16,3-5-62-16,-3-11-13 0,0 0-2 0,0 0-804 15,6-13-160-15</inkml:trace>
  <inkml:trace contextRef="#ctx0" brushRef="#br0" timeOffset="116168.133">14885 11192 2170 0,'0'0'48'0,"0"0"9"0,0 0 3 0,9-3 1 0,3-2-49 0,-4 0-12 15,4-1 0-15,3 1 0 0,3-3 43 0,3 3 5 16,3-3 2-16,3 3 0 0,-1-1-10 0,7 1-1 16,3-3-1-16,-1 3 0 0,7 0-18 0,6-1-4 15,11-2-1-15,4 0 0 0,2 0 27 0,4 0 6 16,2-2 0-16,7-1 1 0,5-2-33 0,3 2-8 0,1-2 0 0,5-3-8 0,6 1 11 0,0-1-11 16,1 0 10-16,8 0-10 15,0-3 0-15,-3 1 0 0,3 2 0 0,3 0 0 16,9 0 0-16,-6 0 0 15,-11 3 0-15,2 0 0 0,-3 2 0 0,-3 1 0 0,-8-1 0 0,-4 3 0 16,-3 0 0-16,-5 3 0 0,-4 0 0 0,0 2 0 16,-2-2 0-16,-4 2 0 0,-5 0 0 0,-7 3 0 15,-5 0 0-15,0 0 0 0,-7 0 0 0,-2 0 0 16,0 0 0-16,-7 0 0 0,1 0 0 0,3 3 0 16,-6-3 0-16,-4 3 0 0,-2-1 0 0,0 1 0 15,-3-3 0-15,-1 3 0 0,-5 2 0 0,0-2 0 16,-3 2 0-16,0 3 0 0,-3-3 0 0,-3 3 0 15,0 0 0-15,-3 0 0 0,-3 5 0 0,0 0 0 16,0 3 9-16,0 0-9 0,0 5 8 0,-3 3-8 16,0 3 10-16,-3-1-10 0,3 6 12 0,-3 5-12 15,3 3 8-15,-3 2-8 0,3 8 0 0,3 6 0 0,-3 2 0 0,0 3 8 16,3 0-8-16,3 2 0 0,-3 3 0 0,5 6 0 16,1 2 0-16,3 3 0 0,0-1 10 0,3 4 2 15,0 2 0-15,0 2 0 0,3 4-12 0,3-1 8 16,-1 3-8-16,4 2 8 0,-3 1-8 0,6 2-11 15,-6-2 3-15,2 5 0 0,-2 2 32 0,0-2 6 16,-3-2 2-16,0 1 0 0,-3 7-20 0,0-6-3 16,-3-1-1-16,-1-1 0 0,1-4 2 0,-3 1 0 15,0-3 0-15,0-3 0 0,-3-2 0 0,3-3 0 16,-3-3 0-16,3 1 0 0,0-4-10 0,-3-7 10 16,0-3-10-16,3-2 10 0,-6-1-10 0,6-5 0 15,-3-5 9-15,-1 3-9 0,-2-6 8 0,3-2-8 16,-3-6 8-16,0-2-8 0,0-3 8 0,0-3-8 0,0-2 8 0,0-3-8 15,0 0 8-15,0-2-8 0,-3-3 8 0,3-3-8 16,0 0 8-16,0-8-8 0,-3 3 8 0,3-3-8 16,0-2 8-16,-3-1-8 0,0-2 10 0,0-8-10 15,0 8 11-15,0-8-11 0,0 0 12 0,-3 8-12 16,0-5 12-16,3-3-4 0,-9 2 0 0,3-2-8 16,0 0 11-16,-3-2-11 0,-3 2 10 0,4-3-10 15,-4 1 9-15,0-1-9 0,-3 0 8 0,-3 1-8 16,0-4 9-16,-6 4-9 0,-2-1 10 0,-4 0-10 15,-6 3 0-15,0 0 0 0,-8 0 0 0,-1 3 0 16,-6 2-12-16,-2 1 4 0,-4-1 8 0,-5 3-13 16,-10 0 0-16,-2 0 0 0,-3 2 0 0,-7 1 0 15,-5-3-6-15,-9 5-1 0,-4-2 0 0,-8-1 0 16,-6 3 20-16,-3-2-10 0,3-3 10 0,-12 5-8 16,-12-2 8-16,6 2-8 0,6-2 8 0,-6 2-8 0,-3 0 8 0,-2 0 0 15,5 0 0-15,3-2 0 0,3 2 10 0,3 1 1 16,6-4 0-16,-1 3 0 0,10 1 6 0,6-4 2 15,6 1 0-15,9-1 0 0,2 1-19 0,13-1 0 16,8-2 0-16,13-2 0 0,8 2 0 0,9-3 0 16,7 0 0-16,11 1-935 15,6-1-193-15</inkml:trace>
  <inkml:trace contextRef="#ctx0" brushRef="#br0" timeOffset="118067.862">16941 16354 1489 0,'-11'-3'42'0,"11"3"10"16,0 0-42-16,3-5-10 0,0-3 0 0,-3 3 0 0,-3-1 104 0,3 6 18 0,3-5 4 0,-3 5 1 15,-3-2-7-15,3 2 0 0,0 0-1 0,0 0 0 16,0 0-64-16,0 0-13 0,0 0-2 0,3 7-1 15,2 4-14-15,-5 0-2 16,-3 2-1-16,3 3 0 0,3 0 2 0,-3 2 1 16,-3 9 0-16,3-1 0 0,0 0-9 0,3 6-3 15,-3 0 0-15,3-6 0 0,-3 9-13 0,6-6 8 16,3-3-8-16,0-4 0 0,-3 4 0 0,6-5 8 16,6-5-8-16,0-8 0 0,0 5 0 0,0-5 8 15,5-3-8-15,4-5 0 0,6 0 0 0,-3-7 0 16,-9 1 0-16,5-7 0 0,4 2 0 0,-3-2 0 15,-9-3-8-15,0-2 8 0,-4-3-11 0,-2 2 11 16,-3-2-10-16,-3 2 10 0,-3-2 0 0,0-3 0 16,0 6 0-16,-3 2 0 0,-9 3 13 0,6 0-1 0,3-3 0 0,-3 5 0 15,0 1-12-15,-3 2-10 0,3 2 2 0,3 1 0 16,0 5 8-16,0 0 0 0,0 0 0 0,0 0-8 16,6 0 0-16,-6 0 0 0,6 5 0 0,-6-5 0 15,6 11 8-15,0-1 0 0,3 1 0 0,-3 2 0 16,-3 1 0-16,0 4 9 0,6-2-1 0,-6 2-8 15,-3 4 18-15,6-4-3 0,0 9-1 0,-3-1 0 16,3 1-3-16,-3-1-1 0,-3 0 0 0,3-2 0 16,6 8-10-16,-6-6 10 0,-6 1-10 0,6 5 10 15,3-3-10-15,0 0 0 0,-6 5 9 0,0-2-9 16,3 2 0-16,-1-2 8 0,-4 0-8 0,-1-3 0 16,0 0 8-16,-3-2-8 0,0-1 8 0,0-5-8 15,-9 6 12-15,0-4-3 0,3-1 0 0,-6-4 0 16,0 1 3-16,-6-3 0 0,1 2 0 0,-1-5 0 15,0 1-4-15,-3-4 0 0,-5-2 0 0,-1-3 0 0,6-2 0 0,-3-3 0 16,-3 0 0-16,4-3 0 0,2-2-8 0,3-3 0 16,0-2 0-16,3-6 0 0,4 0 0 0,8-5 0 15,9-6 0-15,9-5-11 16,0 1-72-16,14-14-14 0,16-8-3 0,12-5-1 0</inkml:trace>
  <inkml:trace contextRef="#ctx0" brushRef="#br0" timeOffset="119617.817">749 12372 1555 0,'0'0'34'0,"0"5"7"0,-6 3 2 0,6 3 1 0,0 5-36 0,0-1-8 0,-6 4 0 0,6 7 0 0,0 6 9 0,0 8 0 15,0 2 0-15,0 6 0 0,0 5 55 0,0 5 10 16,6 3 2-16,-6 8 1 0,0 5 0 0,3 2 0 16,-3 4 0-16,3 7 0 15,3 6-15-15,-6-1-3 0,0 9-1 0,-6-1 0 16,12 4-18-16,-6-1-4 0,0 3-1 0,-6-1 0 15,0 1-22-15,6-3-4 0,0 6-1 0,0-6 0 16,0 0 8-16,0-5 0 0,-6 0 1 0,3-5 0 16,-6-3 20-16,3-6 4 0,-6-4 1 0,3 2 0 0,-3-6 1 0,1 1 0 15,-1-8 0-15,-6-3 0 0,6 3-10 0,-3-8-1 16,3-6-1-16,3 1 0 0,-3-8-16 0,3-3-3 16,0-8-1-16,3-6 0 0,0-7-11 0,4 0 8 15,-7-8-8-15,6-6 8 16,3-4-29-16,0-6-7 0,0 0 0 0,-9-11-855 15,3-13-170-15</inkml:trace>
  <inkml:trace contextRef="#ctx0" brushRef="#br0" timeOffset="119780.487">5 15388 1972 0,'-15'8'44'0,"15"-3"8"0,0 3 3 0,6 3 0 0,3 0-44 0,0 2-11 0,3 0 0 0,0-2 0 15,5 2 45-15,4-3 7 0,3 1 2 0,3 0 0 0,3-6-2 0,2 0-1 0,7 0 0 0,0-2 0 16,-4-3-26-16,13 0-5 0,-9 0 0 0,2-5-1 47,-5-6-107-47,3 1-22 0,-3-6-4 0</inkml:trace>
  <inkml:trace contextRef="#ctx0" brushRef="#br0" timeOffset="119966.1">785 15094 2296 0,'0'0'65'0,"0"0"14"16,0 0-63-16,0 0-16 0,0 0 0 0,-9 8 0 16,3 0 68-16,3 3 12 0,0 2 1 0,-6 6 1 15,3 2-14-15,0 3-4 0,-3 5 0 0,-6 5 0 0,3 3-40 0,-3 6-8 16,1-4-1-16,2 4-1 0,0-1-14 0,-6 0 8 16,6-5-8-16,0 8 0 15,3-5-52-15,-3-3-17 0,-3-3-3 0,6-2-714 0,3-11-142 0</inkml:trace>
  <inkml:trace contextRef="#ctx0" brushRef="#br0" timeOffset="120551.511">300 12674 2091 0,'0'-6'46'0,"0"-2"10"0,0 0 1 0,2-5 2 0,-2 0-47 0,0-3-12 16,6 0 0-16,3-2 0 0,-3-1 44 0,3-2 8 0,-3-3 0 0,9 3 1 16,-3-3-29-16,6 3-5 15,0 0-2-15,3 5 0 0,-4 0-17 0,4 0 0 16,-6 3 8-16,3 2-8 0,0 1 8 0,-3 5-8 16,0-1 12-16,-1 1-12 0,4 5 20 0,-6 0-4 0,0 0 0 0,3 5 0 15,-9 1 4-15,0 1 1 0,3 1 0 0,-6 3 0 16,3 5-2-16,-6 0-1 0,3 2 0 0,0 6 0 15,3 0 4-15,-6 2 1 0,0 3 0 0,0 3 0 16,3 0-11-16,3 0-1 0,0-1-1 0,0 1 0 31,2 0-69-31,1 0-13 0,6-1-4 0,3 1-1043 0</inkml:trace>
  <inkml:trace contextRef="#ctx0" brushRef="#br0" timeOffset="121183.101">127 13253 2419 0,'0'0'53'0,"0"-5"11"0,-6-1 3 0,6 1 1 0,-3-3-55 0,3 3-13 15,0-3 0-15,0 0 0 0,0-3 14 0,0 3 0 0,0-5 0 0,3 5 0 0,-3 0-3 0,6 0-1 32,-6 3 0-32,3-3 0 0,-3 3 9 0,0 5 1 15,0 0 1-15,0 0 0 0,0 0 12 0,0 0 3 16,0 0 0-16,-3 8 0 0,3 0-12 0,0 8-1 0,0 0-1 0,0 7 0 15,0 1-12-15,0 3-2 0,3 2-8 0,3 0 12 16,-3 3-12-16,0-1 8 0,3 1-8 0,-3 0 0 16,3-3 0-16,-3 0 0 0,6-5 0 0,-6 0 0 15,2-3 0-15,-2-3 0 0,3-2 0 0,-6-3 0 16,0-2 8-16,3-3-8 0,-3-8 0 0,0 0 9 16,0 0 2-16,0 0 0 0,0 0 0 0,-3-8 0 15,-3-5-11-15,6-6 0 0,-3-5-10 0,-2-2 10 16,2-6-28-16,3-2 0 0,-3-1 0 0,3-2 0 15,-6 3-3-15,6 2 0 0,-3 1 0 0,3 1 0 16,0 4 23-16,-6 2 8 0,6 3 0 0,0 2-9 16,0 6 20-16,0 0 4 0,0 2 1 0,0 4 0 15,0 7 2-15,0 0 1 0,0 0 0 0,0 0 0 16,9 7-8-16,0 4-2 0,-1 0 0 0,1 4 0 0,3 1-9 0,-3 3 12 16,3 2-12-16,6 0 12 0,-6 0-12 0,9-2 0 15,-3 2 0-15,-4-2 0 0,7-1 8 0,-3-2-8 16,0-5 8-16,-3 2-8 0,6-5 0 0,-6 0 8 15,-3-6-8-15,-1 1 0 0,1 0 13 0,3-6-2 16,-9-2-1-16,0-1 0 0,-3-4 2 0,3-3 0 16,-3-6 0-16,3-2 0 0,-6 0-26 0,0-3-5 15,0-3-1-15,0-2 0 16,0 0-98-16,0-3-20 0,0 3-4 0</inkml:trace>
  <inkml:trace contextRef="#ctx0" brushRef="#br0" timeOffset="121383.801">555 13129 1458 0,'0'8'32'0,"0"-8"6"0,0 8 2 0,-2 2 1 0,2 3-33 0,0 1-8 0,2-1 0 0,4 5 0 15,-3-2 111-15,0 3 20 0,3 2 4 0,-3 0 1 16,3 3-12-16,-3 0-1 0,3 2-1 0,0 1 0 15,0 4-46-15,-3-2-10 0,6-2-2 0,0 2 0 16,0-3-28-16,0 1-7 0,3-3-1 0,-3 0 0 16,6-6-119-16,-1 1-24 0,1-4-5 0,-3-9 0 15</inkml:trace>
  <inkml:trace contextRef="#ctx0" brushRef="#br0" timeOffset="122032.845">2130 11139 1782 0,'-15'-3'39'0,"12"3"8"0,3 0 1 0,-6 3 3 0,0 0-41 0,6-3-10 16,0 0 0-16,0 0 0 0,0 0 62 0,6 2 10 15,0 1 3-15,-6-3 0 0,18 5-8 0,9 0-2 16,-3-2 0-16,11 2 0 0,7 1-1 0,3-4 0 15,5 4 0-15,7 2 0 0,5-6-22 0,7 1-5 16,11 0-1-16,1-1 0 0,2 1-8 0,3-3-3 16,15 0 0-16,1 0 0 0,-1 0-14 0,0-3-3 15,15-2-8-15,3-3 12 0,0 0-4 0,6-3-8 16,9 1 11-16,3-1-11 0,0 1 15 0,3-1-4 16,-6 1-1-16,3-1 0 0,0-2-10 0,-3 2 0 15,-6 1 0-15,-6-1 0 0,0 3 0 0,-9-3 0 16,-6 1 0-16,-9-1 0 0,1 3 0 0,-7 0 12 15,-9 0-12-15,-5 1 12 0,-10-1-4 0,-11 0 0 0,-4-3 0 0,-8 3 0 16,-7 3 12-16,-8-3 1 0,-9 3 1 0,-9-3 0 31,-3 2-48-31,-9-2-10 0,-6 3-1 0,-6 0-1 16,-6 2-122-16,-6 3-25 0,-2-2-5 0</inkml:trace>
  <inkml:trace contextRef="#ctx0" brushRef="#br0" timeOffset="122316.941">6009 10700 2213 0,'8'-11'63'0,"-8"11"13"15,6-5-60-15,0 2-16 0,3-2 0 0,-3 2 0 0,0 1 59 0,0 2 9 16,3-3 1-16,-3 3 1 0,3 0-15 0,-3 3-3 16,0-1-1-16,3 4 0 15,0-1-23-15,-3 5-4 0,0 1 0 0,3 2-1 0,3 6-4 0,-4-1-1 16,4 3 0-16,0 1 0 0,3 1-18 0,0 4 0 15,0-1 0-15,0 1 0 0,3-1 10 0,-1 1-2 16,1-3 0-16,0-1 0 0,-3-1-8 0,0-1 0 16,-3-3 0-16,-3 1 0 15,-3-6-20-15,-6 0-7 0,-6 0-1 0,0-2 0 16,-12 0-64-16,-6-1-14 0,-12 3-2 0,-5-2-960 16</inkml:trace>
  <inkml:trace contextRef="#ctx0" brushRef="#br0" timeOffset="122768.239">2586 10880 1839 0,'-18'-6'40'0,"6"4"9"0,-3 2 2 0,-3 0 1 0,0 5-42 0,-6-2-10 15,-2 2 0-15,-1 0 0 0,-6 3 49 0,3 0 8 16,-8-3 2-16,-1 6 0 0,0 0 19 0,3-1 4 16,1 3 1-16,-1 1 0 0,6-1-28 0,-3 3-6 15,4 0-1-15,2-1 0 0,6 1-22 0,0 0-5 16,9 0-1-16,-5 0 0 0,8-3-12 0,0 3-8 16,9 3 8-16,6-6-8 0,0 5 0 0,8-2 8 15,4 0-8-15,6 0 0 0,6-3 0 0,9 0-12 16,2-2 2-16,10 2 0 15,-1-5-82-15,4 0-16 0,3-5-3 0,2-3-924 16</inkml:trace>
  <inkml:trace contextRef="#ctx0" brushRef="#br0" timeOffset="123284.023">3428 10226 1937 0,'-12'-13'55'0,"9"8"12"0,-3 2-54 0,3-2-13 0,-3-1 0 0,3 4 0 0,-3-1 88 0,6 3 16 15,-6 3 2-15,3-1 1 0,0 4-58 0,0 2-11 16,-3 5-2-16,3 3-1 16,0 5-27-16,0 5-8 0,0 1 0 0,0 7 0 15,0 1 13-15,1 2-4 0,-4 2-1 0,3-2 0 16,0-2-8-16,0-1 0 0,-3-2 0 0,3-3 0 0,-3-3 0 0,0 1 0 15,3-6 0-15,0-2 0 0,0-6 18 0,3-3 2 16,-6 1 0-16,3-8 0 0,0-1-7 0,3-2-1 16,0-8 0-16,-3-2 0 0,0-3 4 0,3-6 0 15,3 1 0-15,0-6 0 0,0-3-26 0,0-4-5 16,3-4-1-16,0-2 0 16,0-3-19-16,0 3-4 0,0-2-1 0,3 4 0 0,0 6 27 0,-1 0 5 15,1 5 8-15,3 3-13 0,0 8 38 0,0 0 8 16,3-1 2-16,-3 9 0 0,6 0-35 0,-3 2 0 0,0 6 0 0,-4 5 0 15,4 2 13-15,3 4-4 16,0 4-1-16,3 3 0 0,-6 3-8 0,6 0 0 0,-1 5 9 0,1 3-9 16,-3-1 15-16,0 4-2 0,0-3 0 0,3 2 0 15,-3-5-13-15,-1 0 0 0,1-2 8 0,0-4-8 16,0-1 11-16,-3-4-1 0,-3-5 0 0,6 1 0 16,-6-6 14-16,-1-3 4 0,-2-2 0 0,0-6 0 15,3-2 28-15,-3-6 7 0,-3-5 1 0,0-5 0 16,-3-3-32-16,-3-8-7 0,0-2-1 0,0-6 0 15,-6-5-11-15,0-5-2 0,0-3-1 0,-3 0 0 32,0 0-29-32,3 0-5 0,0 6-2 0,0-1 0 15,-2 6-37-15,-1 2-7 0,3 8-2 0,3 1-767 0,-3 4-153 0</inkml:trace>
  <inkml:trace contextRef="#ctx0" brushRef="#br0" timeOffset="123686.172">4104 10433 2595 0,'0'0'57'0,"3"-8"12"0,0 0 3 0,2 0 0 0,1 2-57 0,0 1-15 16,3 0 0-16,3 0 0 0,-3 2 0 0,0 0 8 16,3 1-8-16,0 2 0 0,0 2 12 0,0 1-3 0,-3 0-1 0,3 2 0 15,-4 5-8-15,-2 1 0 0,3 2 9 0,-3 0-9 16,-6 3 0-16,0 3 0 0,-3 2 0 0,-3 0 8 16,-3 0-8-16,1 1 0 0,-4-1 0 0,0 0 0 15,3 3 0-15,-3-1 0 0,0-1 0 0,3-1 0 16,0-3 0-16,0 1 0 0,3-3 0 0,3 0 0 15,3-3 0-15,0 0 0 0,6-5 0 0,3 0-8 16,3-3 16-16,3-2 3 0,6 0 1 0,3-9 0 16,2 4 20-16,7-4 4 0,0 1 0 0,6-3 1 15,2-5-19-15,1 5-4 0,5-3-1 0,1 3-855 16,0 3-171-16</inkml:trace>
  <inkml:trace contextRef="#ctx0" brushRef="#br0" timeOffset="124587.991">8470 11607 1620 0,'0'0'46'0,"6"6"10"15,-3 4-45-15,0 3-11 0,0 1 0 0,0 4 0 0,3 3 54 0,-3 3 9 16,0 5 1-16,0 8 1 0,0-2-23 0,0 2-5 0,-3 2-1 0,0 4 0 31,0-1 0-31,0 6-1 0,-6-1 0 0,-3 4 0 0,0-1-18 0,3 0-3 16,-6-2-1-16,3-3 0 0,-3-3 6 0,0 0 1 15,4 1 0-15,-1-6 0 0,0 2 3 0,0-4 1 16,3-3 0-16,0-1 0 0,3-2-16 0,0-2-8 16,0-6 10-16,0-2-681 15,3-4-136-15</inkml:trace>
  <inkml:trace contextRef="#ctx0" brushRef="#br0" timeOffset="124743.325">7946 12634 1926 0,'0'0'42'0,"0"0"9"0,0 10 1 0,6 4 3 0,0-1-44 0,3 0-11 0,-3 0 0 0,3 3 0 15,3 0 28-15,0 0 3 0,9-3 1 0,0 3 0 0,-7 0-2 0,7 0 0 16,9-3 0-16,-3 3 0 15,-3 0-21-15,2-6-9 0,1 4 8 0,-3-4-8 16,3-2 8-16,-3-3-8 0,2-2 0 0,-2 0-637 16,6-3-134-16</inkml:trace>
  <inkml:trace contextRef="#ctx0" brushRef="#br0" timeOffset="124921.098">8559 12504 2128 0,'-14'0'60'0,"8"0"13"15,-3 3-58-15,3 2-15 0,-6 0 0 0,0 6 0 0,3 0 20 0,-6 2 0 16,3 5 1-16,-3 1 0 0,0 7 14 0,1-2 2 16,2 3 1-16,-3-1 0 0,3 6-13 0,-3-3-2 15,6-5-1-15,0 2 0 0,0 1-22 0,0-4-20 16,0-1 4-16,6-1-669 16,3-5-135-16</inkml:trace>
  <inkml:trace contextRef="#ctx0" brushRef="#br0" timeOffset="125305.634">8214 11901 1587 0,'0'0'35'0,"9"-5"7"0,0-1 2 0,3-2 0 0,6-2-35 0,0-3-9 0,0-1 0 0,2-1 0 0,4-9 51 0,3 3 8 16,-3-3 1-16,0 0 1 0,-1 0-26 0,1-2-6 15,-3-1-1-15,0-2 0 0,0 3-16 0,0-1-3 16,-7-2-1-16,4 5 0 16,-6 0 9-16,0 3 2 0,-3 5 0 0,-3 3 0 15,0 3 25-15,-6 2 4 0,3 0 2 0,-3 8 0 16,0 0 2-16,0 0 1 0,-3 8 0 0,-3 5 0 15,-3 0-27-15,3 8-6 0,-6 6 0 0,3-1-1 16,-3 6-19-16,3 2 0 0,3 3 0 0,-2 3 0 16,-1 2-26-16,0 3-6 0,-3 0 0 0,3-2-672 15,-3-1-133-15</inkml:trace>
  <inkml:trace contextRef="#ctx0" brushRef="#br0" timeOffset="125597.304">7476 11938 2149 0,'12'-8'47'0,"-12"8"9"0,-6-5 3 0,6 5 2 0,0 0-49 0,0 0-12 0,0 0 0 0,0 0 0 16,0 0 27-16,0 0 2 0,0 8 1 0,0 5 0 0,-6 0 4 0,6 6 1 15,3-1 0-15,0 6 0 16,-3 2 1-16,3 1 1 0,0 5 0 0,0-1 0 16,6 1-37-16,-6 3 0 0,-3-4 0 0,6 4 0 15,6-4 0-15,-6-1 0 0,-3 1 0 0,3-4 8 16,2-1-160-16,-2-2-32 15,-3-3-7-15,0-2-1 0</inkml:trace>
  <inkml:trace contextRef="#ctx0" brushRef="#br0" timeOffset="125920.121">7794 11962 2026 0,'-23'-3'44'0,"23"3"10"0,0 0 2 0,-6 5 1 0,0 3-45 0,-6 0-12 0,0 0 0 0,3 6 0 0,0-4 0 0,-3 3 0 15,-12 3 0-15,7-3 0 16,8 6 9-16,-6-1 3 16,-6 1 1-16,0 0 0 0,6 2 11 0,0 0 1 15,-3-3 1-15,7 4 0 0,-4-4-11 0,3-2-3 16,6 0 0-16,0-3 0 0,-3 0-12 0,6-2 0 0,3-1 8 0,3 1-8 16,0-3 0-16,3 0-10 15,6-3 2-15,3-2 0 0,5 2 8 0,-5-5-8 0,-3 0 8 0,3 3-8 16,12-3 8-16,-6 0 0 0,-12 2 8 0,3-2-8 15,2 0 0-15,1 0 0 0,-3 0 0 0,-3 3 0 16,-9-3 0-16,9 5 0 0,6-2 0 0,-3 0 0 16,-12-3 0-16,9 2-16 0,3 1 2 0,3 0-626 15,-6-3-124-15</inkml:trace>
  <inkml:trace contextRef="#ctx0" brushRef="#br0" timeOffset="126076.519">7869 12158 2372 0,'0'0'52'0,"0"0"12"0,0 0 1 0,0 0 1 15,6 5-53-15,-6-5-13 0,0 0 0 0,0 10 0 0,3 1 29 16,-3 5 3-16,3 0 1 0,-3 2 0 0,-3 1-17 0,6 2-4 16,3 0-1-16,0-2 0 0,-3 5-11 0,3-3 0 0,6-3 0 0,-1 1-751 31,1-1-147-31</inkml:trace>
  <inkml:trace contextRef="#ctx0" brushRef="#br0" timeOffset="126617.578">9372 10607 1997 0,'-6'-10'56'0,"6"4"13"0,0 1-55 0,0-3-14 15,3 3 0-15,0-1 0 0,0-1 111 0,0 1 19 0,3 4 4 0,-6 2 1 16,0 0-40-16,9 0-8 0,-3 2-2 0,0 6 0 16,0 0-59-16,3 3-12 15,-3-1-2-15,0 6-1 0,-3 3-11 0,0-1 0 0,0 3 0 0,0 1 0 16,2 1 0-16,-2-1 0 0,0 1 0 0,-3 1 0 31,0-3-81-31,3 6-22 0,-3-1-4 0,0 1-1012 0</inkml:trace>
  <inkml:trace contextRef="#ctx0" brushRef="#br0" timeOffset="126971.077">9634 10517 2228 0,'-3'-16'49'0,"3"8"11"0,3 3 1 0,3-3 1 16,-3 6-50-16,3-1-12 0,3-2 0 0,-3 5 0 16,-6 0 0-16,0 0-12 0,6 5 3 0,-6-5 0 15,3 8 9-15,-3 2-10 0,-3 4 10 0,-3-1-10 0,0 3 10 0,-3 2 0 16,-3-2 0-16,0 3 0 16,-3 2 0-16,-3-3 0 0,3 1 10 0,1-1-10 0,-4 1 15 0,3-1-3 15,0 1-1-15,3-1 0 0,-3-2-3 0,6-2 0 16,3-1 0-16,-3-3 0 0,6-2-8 0,-3 3 0 15,6-3 0-15,0-3 0 0,0-5 0 0,3 5 0 16,3 1 0-16,3-1 0 0,3-2 0 0,0 2 0 16,6-2-12-16,-3-1 12 0,0 1 0 0,0 0 0 15,-1 2 0-15,1 0 0 0,0 0 0 0,0 1-9 16,-3 2 9-16,0-3-13 0,-3 3 23 0,0 0 5 16,0-3 1-16,0 0 0 0,0 3-8 0,0-2 0 15,-1-1-8-15,1 3-676 16,3 0-143-16</inkml:trace>
  <inkml:trace contextRef="#ctx0" brushRef="#br0" timeOffset="127271.391">9792 10779 2455 0,'-12'-10'54'0,"9"7"11"0,-3-2 3 0,3-1 0 0,3 1-54 0,0 5-14 0,0 0 0 0,0-5 0 0,3-1 52 0,3 4 8 16,3-3 2-16,0 2 0 0,3 3-33 0,3 0-6 15,2 0-2-15,4 0 0 0,0 3-11 0,3-1-2 16,3 3-8-16,-4 1 12 16,4 2-12-16,-6 0 0 0,3 0-9 0,-3 2 9 0,0 1 0 0,-4 2 0 15,-5-2 0-15,0 2 0 0,-3 3 0 0,-3-3 0 16,-6 3 0-16,0 0 0 0,-9 2 12 0,0-2-4 16,-9 3 0-16,1 2-8 0,-4-3 10 0,-6 1-10 15,3-1 8-15,0-5-8 0,1 3 0 0,2 0 0 16,3-3 8-16,3-5-8 0,6 0 0 0,0 0 0 15,6 0 0-15,3-2 8 0,9-4-8 0,6 1 0 16,3-1 0-16,12-2 0 0,5-2 0 0,13-1 0 16,2-2 0-16,10 2-840 15,8-2-163-15</inkml:trace>
  <inkml:trace contextRef="#ctx0" brushRef="#br0" timeOffset="128022.011">14013 11271 2239 0,'0'0'49'0,"0"0"11"0,0 0 1 0,0 13 2 0,3 6-51 0,2 2-12 0,-2 6 0 0,0 2 0 16,6 2 41-16,0 7 6 0,0 7 1 0,0-1 0 15,-3 4-7-15,3 8-1 0,-3 5 0 0,3 5 0 16,0 2-12-16,-3 4-2 0,3 5-1 0,-3 2 0 16,3 6-13-16,-3-1-4 0,2 1 0 0,1 5 0 15,3 3 0-15,-3 2 0 0,3 0 0 0,-3 3 0 16,3 8 16-16,-3 0 2 0,-3-3 1 0,0 8 0 0,-3 0-3 0,0 0-1 15,-3-5 0-15,0 3 0 16,-3-1-4-16,-3-2-1 0,0-3 0 0,0 0 0 16,0-2-7-16,-3-1-2 0,3-4 0 0,-3-7 0 15,0-1-9-15,0-4 0 0,3-4 0 0,0-6 8 16,-3-5-8-16,4-8 12 0,-4-6-12 0,3-7 12 16,-3-6-12-16,3-8 12 0,0-4-12 0,3-7 12 15,-3-1-3-15,0-9 0 0,0-3 0 0,3-4 0 0,3-6-9 0,0 0 0 16,-3-6 0-16,6-7 0 15,0-3-82-15,0-2-9 0,3-6-1 0,0-3-1 16,0-4-94-16,-3-4-18 0,3-2-4 0</inkml:trace>
  <inkml:trace contextRef="#ctx0" brushRef="#br0" timeOffset="128322.291">13515 14835 2340 0,'0'0'66'0,"-3"8"15"0,0 0-65 0,3 3-16 15,0-3 0-15,6 2 0 0,3 1 35 0,6-1 3 0,3 1 1 0,9 2 0 16,3-5 0-16,2 3 0 0,1-3 0 0,6-3 0 16,0-2-24-16,2-1-5 0,1-2-1 0,0-2 0 15,-1-1-9-15,1-2-17 0,0-1 4 0,-1-2 1 32,-2 3-56-32,-3-5-10 0,-1-1-2 0,-5 3-1 15,-3-3-10-15,0 1-1 0,-6-1-1 0,-1 1 0 16,-2-1 41-16,-6 0 8 0,-3-2 1 0,-3 0 1 0,-3 2 81 0,-3 1 16 0,-3 5 3 0,0-3 1 15,-3 5 53-15,0 0 12 0,-6 3 1 0,3 3 1 16,-3 2-49-16,-2 6-9 0,-1-1-3 0,0 6 0 16,0 3-27-16,0 5-6 0,-3-1 0 0,3 7-1 15,-3 1-19-15,4 1-3 0,-1 0-1 0,-3 0 0 16,6-1-8-16,0 1 0 0,-6 0 0 0,9-3-11 16,0-3-99-16,-3-2-20 0,3 0-4 0,3-5-965 15</inkml:trace>
  <inkml:trace contextRef="#ctx0" brushRef="#br0" timeOffset="128856.264">13262 12660 1605 0,'0'0'35'0,"0"0"7"0,6 6 2 0,-3-1 2 0,0 3-37 0,0 0-9 16,0 2 0-16,-3 1 0 0,3 2 137 0,-3 3 26 0,0 0 5 0,0 5 0 16,0-2-64-16,0 4-12 15,0 4-4-15,3-1 0 0,-3 3-49 0,6 1-11 16,-6 1-1-16,3 4-1 0,-3 2-16 0,3 0-10 16,-3-3 12-16,0-2-12 0,0 2 8 0,-3 1-8 15,0-4 0-15,0 1 0 0,-3 3 0 0,0-4 0 16,0 1 0-16,0 3 0 15,0-6-143-15,1 0-22 0,-4-5-5 0</inkml:trace>
  <inkml:trace contextRef="#ctx0" brushRef="#br0" timeOffset="129323.442">13206 12716 1489 0,'0'0'42'0,"0"0"10"0,0 0-42 0,0 0-10 16,0 0 0-16,0 0 0 0,6 3 119 0,0-1 21 0,3 3 5 0,0 1 1 15,0 4-28-15,2 1-6 16,-2 2 0-16,6 3-1 0,-3 0-51 0,6 5-11 0,-3 0-1 0,3 3-1 16,0 0-24-16,0 2-5 15,2 1-1-15,-2-1 0 0,3 3-9 0,-3-2-8 16,3 2 9-16,-6-3-9 0,0-2 9 0,-4 0-9 16,7 0 8-16,-3-6-8 0,0 3 26 0,-3-2 0 15,-3-6 0-15,0 0 0 0,-3-5-11 0,3 0-3 16,-9-8 0-16,6 6 0 0,-3-4 10 0,-3-2 2 15,0 0 0-15,6-10 0 0,-3-1-2 0,0-7 0 16,-3-4 0-16,0-4 0 0,-3-3-7 0,0-6-2 16,-3-2 0-16,0-5 0 0,-3-3-13 0,3-3 0 0,0-2 8 0,0 3-8 31,0-1-27-31,3 6-8 0,0 10-1 0,3 3-1 16,3 8-87-16,3 2-18 0,0 9-3 0,3 2-975 0</inkml:trace>
  <inkml:trace contextRef="#ctx0" brushRef="#br0" timeOffset="129495.211">13828 12935 2484 0,'0'0'55'0,"0"0"11"0,0 0 2 0,-6 0 1 16,3-2-55-16,3 2-14 0,0 0 0 0,0 0 0 0,0 8 52 0,0 2 8 15,-3 4 2-15,3 1 0 16,0 1-30-16,3 6-7 0,0-1-1 0,-3 5 0 15,3-2-24-15,3 2 0 0,0 1 8 0,0-3-8 16,3 2-107-16,0 1-23 0,0-6-5 0</inkml:trace>
  <inkml:trace contextRef="#ctx0" brushRef="#br0" timeOffset="130089.315">15188 10509 2340 0,'9'-2'52'0,"3"2"10"0,6 0 2 0,9-6 1 0,11 1-52 0,7-3-13 15,6 0 0-15,5 0 0 0,7-2 80 0,11 2 14 0,7-6 2 0,8 1 1 16,3 3-47-16,3-6-10 15,10 3-1-15,2-1-1 0,6-2-18 0,0 3-3 16,6 0-1-16,3 2 0 0,-3-2 2 0,9 3 0 16,3-4 0-16,-9 1 0 0,-6 3-18 0,-3 2 0 15,3 0 0-15,-5 0 0 0,-10 0 0 0,-12 0-16 0,-6 0 4 0,-8 3 0 16,-10-1-4-16,-8 4 0 0,-13-1 0 0,-11 0 0 31,-6 1-36-31,-12-1-8 0,-6 0-2 0,-9 3-745 0,-9-5-149 0</inkml:trace>
  <inkml:trace contextRef="#ctx0" brushRef="#br0" timeOffset="130322.725">17677 9946 2574 0,'23'-16'56'0,"-11"11"12"0,6-1 3 0,6 1 1 15,0-3-57-15,6 3-15 0,2-1 0 0,4 4 0 0,0-4 44 0,3 4 7 16,2 2 1-16,-2 2 0 0,-3 1-26 0,2 2-5 15,-2 1-1-15,0-1 0 16,-6 6 10-16,-4 2 2 0,1 3 0 0,-3 2 0 16,-6 3-32-16,0 3 0 0,-6-3 0 0,-1 1 0 0,1 1 0 0,-6-1 0 15,-3 1 0-15,3 1 0 0,-3 0 0 0,-3-3 0 16,0 3 0-16,0 0 0 16,-3 0-45-16,3-3-15 0,-6 0-4 0,3-3-771 15,-3 1-154-15</inkml:trace>
  <inkml:trace contextRef="#ctx0" brushRef="#br0" timeOffset="130660.441">15087 10139 1533 0,'12'2'33'0,"-6"4"7"0,3-4 2 0,3 4 2 0,0-1-35 0,0 0-9 0,2 3 0 0,1 0 0 0,0 3 108 0,0-1 19 16,-3 1 4-16,0 2 1 15,-3 0-55-15,-3 3-10 0,0 3-3 0,-6 2 0 16,0-3-35-16,-3 6-7 0,-3-3-2 0,-3 6 0 0,-3-1 1 0,-3 1 0 15,0-1 0-15,0-2 0 0,-3 3-9 0,1-6-3 16,2 0 0-16,0-3 0 0,3 1-9 0,0-1 0 16,3-4-12-16,3-1-703 15,6 0-140-15</inkml:trace>
  <inkml:trace contextRef="#ctx0" brushRef="#br0" timeOffset="131222.627">13780 11512 1688 0,'0'0'37'0,"0"0"8"0,0 0 2 0,3-5 0 0,0-1-38 0,0-1-9 16,0-4 0-16,0 0 0 0,0 1 138 0,0-3 26 16,-3-1 4-16,3-2 2 0,3 1-43 0,-3-1-9 0,3-3-2 0,3-2 0 15,0 2-83-15,3-2-17 16,-3 3-3-16,6-1-1 0,0 1-12 0,-1 2 0 15,4 5-9-15,-6 1 9 0,3-1 0 0,0 3 0 16,-3 0 0-16,3 3 0 0,0 2-9 0,-1 1 1 16,-2-1 0-16,0 3 0 0,-3 3 8 0,0 2 11 15,0-2-3-15,-9-3 0 0,6 13 4 0,3 3 0 16,0-3 0-16,-3 3 0 0,3 0-12 0,3 2 8 16,3 3-8-16,2 1 8 15,4-1-76-15,6-3-16 0,3 3-4 0,-6-10 0 0</inkml:trace>
  <inkml:trace contextRef="#ctx0" brushRef="#br0" timeOffset="131857.935">16483 9541 2180 0,'-9'-13'62'0,"9"13"13"0,-3-6-60 0,3 6-15 0,-6 0 0 0,3 0 0 16,-3 3 0-16,3 2-12 15,0 3 3-15,0 3 0 0,0-1 9 0,-3 6 0 0,3 3 0 0,-2 2 0 0,-1 0 17 0,0 3 3 16,-3 2 0-16,3 1 0 16,0 2-11-16,-3 0-1 15,0-2-8-15,0-1 12 0,3 3-12 0,0-5 0 0,0-6 8 0,-3 1-8 16,6-3 15-16,0-3 0 0,-3-2 0 0,3-6 0 15,3 0 9-15,0-5 3 0,0 0 0 0,0 0 0 16,3-10 9-16,3-4 1 0,0 1 1 0,6-5 0 16,-6-6-19-16,3 0-4 0,3-2-1 0,-3-1 0 15,-3-2-14-15,3-3 0 0,0-2 0 0,-3-1 0 16,0 4 0-16,-3-4 0 0,-1 4 0 0,1 4 0 16,0 6 14-16,0 2 0 0,0 4 0 0,0 4 0 15,3 0 22-15,-3 3 5 0,-3 8 1 0,9 0 0 16,0 8-34-16,3 0-8 0,0 6 0 0,0-1 0 15,3 3 0-15,0 2 0 0,2 3 0 0,1 1 0 16,-3 1 0-16,6-2 0 0,-3 1 0 0,3-1 0 16,0 0 0-16,-4-2 0 0,-2-4 0 0,3 1 0 0,9-3 0 0,-9-2 0 15,-12-3 0-15,6-3 0 0,6-2 8 0,-4-3-8 16,-8-3 12-16,0-2-4 0,0-3 14 0,3-5 2 16,-3 0 1-16,-6-9 0 0,-3-1 14 0,3-6 2 15,6-3 1-15,-6 0 0 0,-9-2-32 0,6-1-10 16,3 1 0-16,-3-1 0 15,0 4-83-15,0 4-23 0,-3 3-5 0,3 6-1106 16</inkml:trace>
  <inkml:trace contextRef="#ctx0" brushRef="#br0" timeOffset="132208.7">17061 9673 2127 0,'0'0'47'0,"0"0"9"0,14-2 3 0,-5-4 1 0,0 1-48 0,0-6-12 0,6 1 0 0,3 2 0 0,-6-3 95 0,0 1 17 15,0 2 3-15,0-3 1 0,2 3-28 0,-5 0-4 16,-3 0-2-16,3 6 0 0,6-1-46 0,-6 3-8 16,-9 0-3-16,0 0 0 15,3 11-16-15,-3-1-9 0,-3 6 10 0,-6 0-10 31,-9 8-32-31,6-3-12 0,3 5-2 0,-5-2-1 0,-4 3-27 0,0-1-6 16,3-2 0-16,3 2-1 0,0 4 29 0,0-7 7 0,3-4 1 0,3-1 0 16,3 1 35-16,3-3 9 0,-3-6 0 0,9 1 0 15,3-3 33-15,6-3 9 0,6-2 2 0,0-6 0 16,6 1 16-16,8-4 3 0,10 1 1 0,3-3 0 0,-4 0-17 0,10 0-3 16,5 0-1-16,4 0 0 0,-4 3-43 0,4-3-9 15,2 0-2-15,1 3-1255 16</inkml:trace>
  <inkml:trace contextRef="#ctx0" brushRef="#br0" timeOffset="138682.793">1326 12041 1310 0,'0'0'37'0,"0"0"8"0,0 0-36 0,0 0-9 0,0 0 0 0,0 0 0 15,9 5 8-15,-3 1 0 0,0-1 0 0,0 3 0 16,3 3 23-16,-6 4 4 0,-3 1 1 0,0 3 0 0,3 2 19 0,-3 3 4 15,0 2 1-15,0 1 0 16,-3 2 6-16,0 0 2 0,3 3 0 0,-6-3 0 16,3 3-3-16,0-1 0 0,3 1 0 0,0 2 0 15,-3 1-21-15,0 5-5 0,3 2-1 0,0 0 0 16,0 1-38-16,-3 4 0 0,3-4 0 0,0 4-8 16,0-2 8-16,0 3 0 0,-6-1 0 0,6-2 0 15,-3 3 0-15,3-3 0 0,-6-3 0 0,3 1 0 16,0-1 16-16,0-5 3 0,1 0 0 0,-1-3 0 15,3-2 6-15,-6-3 2 0,3 0 0 0,0-2 0 16,0-3-3-16,3-3-1 0,-6-3 0 0,6-2 0 16,0-3-23-16,-6-2 0 0,3-3 0 0,3-3-12 15,0-5-4-15,0 0 0 0,-6-2-1 0,6 2-705 16,-6-11-141-16</inkml:trace>
  <inkml:trace contextRef="#ctx0" brushRef="#br0" timeOffset="138892.025">886 13388 1868 0,'0'0'41'0,"3"5"9"0,3 1 2 0,0-1 0 0,3 5-42 0,3-2-10 15,2 0 0-15,-5 0 0 0,6 0 61 0,3 0 11 0,-3 0 1 0,3 3 1 16,0-6-25-16,3 3-5 15,2 0 0-15,-2-3-1 0,3-2-21 0,-3-3-4 0,9 0-1 0,-7 2 0 16,4-2-17-16,-3-2 8 0,-3-4-8 0,0 1 0 31,0-3-100-31,-1-2-26 0,-2-1-6 0</inkml:trace>
  <inkml:trace contextRef="#ctx0" brushRef="#br0" timeOffset="139093.485">1392 13131 1848 0,'0'0'52'0,"0"0"12"0,0 6-52 0,3 4-12 0,-3-2 0 0,3 5 0 0,-6 1 49 0,3 1 7 16,-3 4 2-16,-3 2 0 0,-3 3-2 0,0 2-1 16,3 1 0-16,-9 2 0 15,0 0-19-15,3 3-4 0,4 0-1 0,-7 2 0 0,3-2-18 0,0-1-3 16,3 1-1-16,6-5-696 15,-9-1-139-15</inkml:trace>
  <inkml:trace contextRef="#ctx0" brushRef="#br0" timeOffset="139884.862">1017 14102 1672 0,'0'0'48'0,"0"0"9"0,0 0-45 0,6-8-12 15,0-2 0-15,-3 2 0 0,3-3 133 0,0 1 25 0,3-1 5 0,0-5 1 0,-1 0-76 0,1 3-14 31,3 0-3-31,0-6-1 0,-3 3-34 0,0-2-8 16,0 2 0-16,3 0-1 0,-6-2-17 0,0 2-10 0,0 0 12 0,3 0-12 16,-9 0 14-16,3 0-4 0,-3 3-1 0,0 0 0 15,0 0-9-15,-3 2 0 0,-3 3 0 0,3 0-11 16,-3 3 11-16,-3 2-13 0,3 1 5 0,-3 4 8 16,0 4-25-16,0-1 2 0,-3 3 1 0,0 2 0 15,3 4 7-15,-3-1 2 0,7 0 0 0,-4 3 0 0,3-3 13 0,3 3-12 16,3-3 12-16,0 0-12 15,0 1-4-15,3-4 0 0,3 1 0 0,8-3 0 16,-8 0-1-16,9-3-1 0,-6-2 0 0,6-1 0 16,6-2 18-16,-3 0-8 0,0 0 8 0,-3 0 0 15,-1 0 0-15,1 0 0 0,3 3 0 0,-6-3 0 16,0 3 47-16,3 2 3 0,-3 0 1 0,-9 3 0 16,3 0 17-16,3 3 4 0,-3-1 1 0,0 6 0 15,-1-3-10-15,-2 6-3 0,3-3 0 0,0 0 0 16,3-1-33-16,-3 1-7 0,3 0-2 0,0 0 0 15,3-3-67-15,3 1-14 0,0-1-2 0,0-5-1215 16</inkml:trace>
  <inkml:trace contextRef="#ctx0" brushRef="#br0" timeOffset="140754.08">1737 11721 990 0,'0'0'21'0,"9"0"5"0,3 0 1 0,-3 0 1 15,3-3-28-15,3 1 0 0,0-1 0 0,5 0 0 0,1 1 88 0,6-1 12 16,0 1 3-16,3-1 0 15,-1 0 4-15,7 1 1 0,6-1 0 0,-1 0 0 0,7 1-12 0,6 2-1 0,-1-3-1 0,4 0 0 16,-7 3-44-16,4 0-9 16,3-2-1-16,-1-1-1 0,7 0-20 0,-4 1-4 15,1-1-1-15,-4 0 0 0,1 1-14 0,-1-1 9 16,4-2-9-16,-7 5 8 0,4-5-8 0,0 2 0 16,-4 0 0-16,1 1 0 0,-7-4 0 0,-2 4 0 15,0 2-14-15,-7-3 5 0,-5 3 9 0,-3-3 0 16,0 3 0-16,-7-2 0 0,-2-1 10 0,0 3-2 15,-6-2-8-15,-6 2 12 0,-3-3-4 0,0 3-8 16,-6 0 11-16,0 0-695 16,-6 0-140-16</inkml:trace>
  <inkml:trace contextRef="#ctx0" brushRef="#br0" timeOffset="141020.513">3327 11449 1900 0,'-15'-8'42'0,"9"8"9"0,6 0 1 0,0 0 1 0,-3-3-42 0,3 3-11 0,0 0 0 0,0 0 0 15,0 0 0-15,0 0 0 0,0 0-10 0,0 0 10 16,3 8 0-16,3 0 15 0,-3 0-2 0,3 2 0 16,0 1 21-16,0 0 4 0,3 2 1 0,-1 3 0 15,1-3-6-15,3 3-1 0,-3 0 0 0,3-1 0 16,-3 1-4-16,0 0-2 0,0 0 0 0,-3 0 0 15,-3 0-4-15,0-3-1 0,-3 0 0 0,0 1 0 16,-3-4 7-16,-3 3 2 0,-3-2 0 0,-6 2 0 16,0 0-10-16,-3 1-1 0,-5 1-1 0,-4 1-758 15,0 0-152-15</inkml:trace>
  <inkml:trace contextRef="#ctx0" brushRef="#br0" timeOffset="141888.132">4044 11398 1436 0,'6'-5'32'0,"-6"5"6"0,3-5 2 0,-3 5 0 0,0 0-32 0,3-3-8 0,-3 3 0 0,0-3 0 0,-3-2 132 0,0 2 24 15,-6-2 6-15,0 5 1 0,0 0-88 16,-3 0-18-16,0 3-3 0,-3-1-1 0,4 4-21 0,-1-1-5 16,0 3-1-16,-6 0 0 0,0 0-11 0,0 5-3 15,3-2 0-15,0 2 0 0,1 0 8 0,-4 0 0 16,0 1 1-16,3 4 0 0,3-2 8 0,-3 2 2 16,3 1 0-16,0 0 0 0,3-1-4 0,0-2-1 15,4 2 0-15,2-2 0 0,3 3-14 0,3-3-2 16,2 0-1-16,4-3 0 0,3 0-9 0,6 0 8 15,9-7-8-15,0 2 8 0,8-8-8 0,1 0 0 16,12-3 9-16,2 0-9 16,4-2-82-16,3 0-21 0,-4-1-4 0</inkml:trace>
  <inkml:trace contextRef="#ctx0" brushRef="#br0" timeOffset="144199.6">9226 11607 1256 0,'0'0'28'0,"0"0"5"0,0 0 2 0,0 0 0 0,0 0-35 0,6-2 0 0,-6 2 0 0,0 0 0 0,9 0 25 0,0 0-1 0,0 0-1 0,-3 0 0 16,0 0-9-16,0 0-2 15,0 0 0-15,0 2 0 16,-6-2-3-16,0 0-1 0,6 3 0 0,0 2 0 16,0 1 36-16,-3 1 6 0,0-1 2 0,0 2 0 15,-3 5 27-15,2 0 5 0,-2 3 2 0,0 3 0 16,-2 2-28-16,2 3-6 0,0 2 0 0,-3 0-1 16,0 4-19-16,3-1-4 0,-3-3-1 0,0 3 0 15,-3 0-4-15,3-2-1 0,0 2 0 0,0-3 0 0,-3 1 4 0,6-1 1 16,-3 3 0-16,0-2 0 0,0-3-4 0,3 2-1 15,-3-5 0-15,3 3 0 0,0-3-8 0,0-2-2 16,-3-1 0-16,3 1 0 0,-3-3-12 0,3-3 11 16,0 0-11-16,-3 0 10 0,3-2-10 0,-3 0 0 15,0-1 0-15,0-5 0 16,0 3-39-16,3-5-9 0,0-3-3 0,0 0-661 16,0 0-132-16</inkml:trace>
  <inkml:trace contextRef="#ctx0" brushRef="#br0" timeOffset="144347.58">8932 12232 1717 0,'-12'-3'37'0,"12"3"8"0,0 0 2 0,0 0 2 0,0 0-39 0,0 0-10 0,0 0 0 0,9-3 0 16,-1-2 0-16,7 2 0 0,0-2-10 0,6 3 10 16,0 2 0-16,0-3 0 0,3 6 11 0,-1-3-3 15,1 2-8-15,0 1 0 0,0-1 0 0,0 4 0 0,-4-4 0 0,1 4-10 16,0-4 10-16,-3 1-513 15,-3 2-95-15</inkml:trace>
  <inkml:trace contextRef="#ctx0" brushRef="#br0" timeOffset="144554.86">9330 12081 1892 0,'0'0'53'0,"0"0"13"0,0 0-53 0,-3 10-13 15,0-2 0-15,3 0 0 0,-3 3 12 0,3-3 0 0,-5 5 0 0,2 0 0 16,-3 1 26-16,0 4 5 0,0 1 1 0,0-1 0 0,0-2-26 0,-3 3-5 31,6 2-1-31,-3-3 0 0,0 1-12 0,3-1 0 0,0-2 0 0,-3 3 0 16,3-6-12-16,3 3 2 16,0 0 0-16</inkml:trace>
  <inkml:trace contextRef="#ctx0" brushRef="#br0" timeOffset="145149.697">9202 12565 1582 0,'0'0'44'0,"0"0"12"0,0 0-45 0,0-5-11 15,-3-1 0-15,3 6 0 0,-3-2 116 0,0-3 22 0,1-1 4 0,-1 1 1 16,0 0-55-16,0 2-10 15,0-5-2-15,-3 5-1 0,3-2-51 0,3 0-11 0,-6 2-1 0,3 1-1 16,0-4-11-16,-3 6 0 16,3-2 0-16,3 2 0 0,-9 0 0 0,0 2-9 15,0 1 9-15,0 2 0 0,0 1-9 0,-3-1 9 16,3 3 0-16,-3 2-9 0,4 1 9 0,-1 2 11 16,0 0-3-16,3 3 0 0,0 0 1 0,3 0 0 15,3 3 0-15,3-1 0 0,0-2-9 0,3 0 0 0,0-3 0 0,3-2 0 16,-3-1 0-16,2-2 0 15,4 0 0-15,3-5 0 0,-3 2 0 0,3-5 0 16,-3 0 0-16,3-3 0 0,-3 1-12 0,0-6 3 0,0 2 0 0,-4-1 0 16,1-1 9-16,0-3-8 0,-3-2 8 0,0 0-8 15,-3-1 8-15,0-4 0 0,0-1 0 0,-3 1-8 16,0-1 8-16,0 3 0 0,-3-2 0 0,3 2 0 16,-3 3 0-16,0 0-8 0,0 5 8 0,3 0-8 15,0 0 8-15,-3 5 0 0,3 3 0 0,0 0 8 16,0 0 4-16,0 0 0 0,0 0 1 0,0 0 0 15,3 8 17-15,-3 3 3 0,6 2 1 0,-3 0 0 16,3 3-22-16,0 0-4 0,0 0 0 0,6 0-8 16,3-1 0-16,0 1 0 0,6 0-10 0,-7-5-1101 15</inkml:trace>
  <inkml:trace contextRef="#ctx0" brushRef="#br0" timeOffset="146785.853">9265 11308 1097 0,'0'0'31'0,"0"0"7"0,9-5-30 0,-3 0-8 0,3 2 0 0,3-2 0 0,0-1 68 0,-1 1 13 0,4 0 3 0,0 0 0 31,-3-1-7-31,6 1-1 0,0 0 0 0,0 2 0 0,3-2-14 15,-1 2-3-15,7-2-1 0,0 2 0 16,-3 3-16-16,3-2-3 0,-1 2-1 0,1 0 0 16,0-3-6-16,0 3 0 0,-1 3-1 0,7-3 0 15,0 5-7-15,0-2 0 0,-1-1-1 0,-2 3 0 0,9-2-11 0,-3 5-3 16,-1-3 0-16,1 3 0 16,-3-5-9-16,0 0 0 0,-1-1 9 0,-2 1-9 15,0-3 8-15,0 2-8 0,-4-2 10 0,-2-2-10 16,0-1 0-16,-6 3 0 0,3-2 0 0,-3-4 0 15,-1 4 0-15,-2-1 0 0,0-2-10 0,-3-1 10 16,0 1-9-16,-3 0 9 0,3-3-10 0,-6 3 10 16,3-1-27-16,0-2 1 0,0 3 0 0,-3-3 0 15,-1 3-114-15,4 0-24 0,0-1-4 0</inkml:trace>
  <inkml:trace contextRef="#ctx0" brushRef="#br0" timeOffset="147086.54">10319 11123 1249 0,'0'0'27'0,"-6"-3"5"0,-3 3 2 0,3-2 2 0,-3 2-28 0,3-3-8 0,0 3 0 0,6 0 0 0,-6-2 72 0,6 2 12 16,0 0 4-16,0 0 0 16,0 0-4-16,0 0 0 0,0 0 0 0,0 0 0 15,6 2-25-15,3 3-6 0,0-2-1 0,3 2 0 16,0 1-12-16,3 2-4 0,-1-3 0 0,4 5 0 15,0-2-12-15,3 6-4 0,-3-4 0 0,-3 1 0 16,0-3-20-16,-4 2-13 0,-2 4 1 0,0-4 1 16,-3 3 11-16,-3-2 0 0,-3 0 0 0,-3-4 0 15,-3 4 0-15,-3 0 9 0,-3-3-9 0,-2 2 0 16,-1-2 12-16,0 0-12 0,-3 0 12 0,0 0-12 16,3-3-96-16,0 3-25 15,0-3-6-15</inkml:trace>
  <inkml:trace contextRef="#ctx0" brushRef="#br0" timeOffset="147567.865">10649 10747 2034 0,'0'0'44'0,"-3"-5"10"0,0 0 2 0,3 5 1 0,0 0-45 0,0 0-12 15,0 0 0-15,0 0 0 0,0 0 15 0,0 0 1 0,0 0 0 0,-3 5 0 16,0 3 24-16,3 0 4 16,0 5 2-16,0 0 0 0,0 3-4 0,0 5-1 15,0-2 0-15,3 0 0 0,-3 2-11 0,0 0-2 16,0 0-1-16,-3 3 0 0,3-3-14 0,0 0-2 0,-3-2-1 16,0 2 0-16,3-3-10 0,0 4 0 0,-3-7 9 15,0 4-9-15,0-3 0 0,3 0 0 0,-3-3 0 0,3-3 8 16,-3 4-8-16,-3-6 0 0,3 0 0 0,-3-3 0 15,3 3 0-15,-3-6 0 0,1-2 0 0,-1-2 0 16,0 2-8-16,0-5-7 0,3-3-1 0,0 0 0 31,-3 0-12-31,6-3-2 0,-3 1-1 0,3-1 0 16,3-5-1-16,-3 0-1 0,6 3 0 0,0 2 0 0,0-2 6 0,3 3 2 0,2-1 0 0,1 3 0 16,3 0 1-16,0 0 0 0,3 3 0 0,3 0 0 15,-3 2 8-15,5 0 1 0,-2 3 1 0,3 0 0 16,0 3 14-16,-3 2-9 0,3 3 9 0,-7 0-8 15,1 0 23-15,0 3 5 0,-3-1 0 0,-3 1 1 16,-6-1 14-16,3 1 2 0,-6 2 1 0,0 0 0 16,-6-2 7-16,-3 0 2 0,-3-1 0 0,-3 3 0 15,-3-2-9-15,-6 2-2 0,-3-2 0 0,-2-1 0 0,-7 4-20 0,3-4-4 16,-3 1 0-16,1-3-771 16,-4-3-153-16</inkml:trace>
  <inkml:trace contextRef="#ctx0" brushRef="#br0" timeOffset="161103.75">14132 8107 759 0,'0'0'16'0,"6"-5"4"0,-3 2 1 0,2 0 1 0,4 1-22 0,0-1 0 0,0-2 0 0,0-1 0 0,0 1 46 0,3 0 5 15,0 0 1-15,0-1 0 0,0 1 44 0,3 0 10 16,0-1 2-16,5 4 0 0,1-4-36 0,0 4-6 16,6-1-2-16,0 0 0 15,2 1-16-15,4-1-3 0,0 1-1 0,6-1 0 16,-4 0-19-16,4 3-4 0,-3 3-1 0,5-3 0 0,1-3-20 0,3 3 0 15,2 0 0-15,4 0 0 0,-3 3 11 0,2-3-3 16,-2 0 0-16,-1 0 0 0,-2 0 19 0,0 0 3 16,2 0 1-16,-2 3 0 0,0-1-5 0,-1 1-1 15,-2-1 0-15,0-2 0 0,-7 3-25 0,1 0 0 16,-6-1-9-16,0 1 9 0,-4-3-14 0,-5 3 4 16,0-3 1-16,-6 0 0 15,0 0-15-15,-3 0-2 0,-3 0-1 0,-3 0 0 16,-6 0-24-16,0 0-5 0,3-6 0 0</inkml:trace>
  <inkml:trace contextRef="#ctx0" brushRef="#br0" timeOffset="161389.848">15673 7742 514 0,'0'0'11'0,"0"0"2"0,3 5 1 0,-3-5 2 0,9 5-16 0,0-2 0 0,0 2 0 0,0 1 0 0,0 1 8 0,0 1 0 16,-3 0-8-16,3 3 12 15,0 0 32-15,-3-1 5 0,3 3 2 0,-3 1 0 0,0-1 40 0,3 0 8 16,-4 3 1-16,1-3 1 16,-3 0-23-16,3 3-5 0,0 0-1 0,-6 0 0 15,3-3-37-15,-3 3-8 0,0 0-2 0,0 2 0 0,-3-2-15 0,-3 3-10 16,0-3 12-16,-5 0-12 0,-4-1 0 0,0 4-9 15,-3-3-1-15,-3 0-628 16</inkml:trace>
  <inkml:trace contextRef="#ctx0" brushRef="#br0" timeOffset="162022.335">15757 7408 2026 0,'-3'-26'44'0,"6"18"10"0,-3-3 2 0,0 3 1 0,3 0-45 0,0 3-12 0,0 0 0 0,0 2 0 0,0 1 0 0,3-1 0 15,0 3 0-15,0 3 8 16,-1-1-8-16,-2 1 0 0,3 2 0 0,-3 3 0 16,3 0 0-16,0 5 0 0,0 1 0 0,-3-1 0 15,3 3 0-15,0 0 0 0,0-1 0 0,0 1 0 16,-3-3 0-16,3 3 0 0,0 0 14 0,-3-3-4 16,3 1-10-16,3-1-11 0,0-2 3 0,-3-1 0 15,3 1 8-15,3-3 0 0,-4-3 0 0,4 0 0 16,3-2 0-16,-3-3 0 0,0 0 0 0,0-3 0 0,3-2 0 0,-3-3 0 15,0-3 0-15,0 1 0 0,-1-3 0 0,-2-3 0 16,-3 2 8-16,0-4-8 16,-3 5 8-16,0-3-8 0,0 0 8 0,-3 3-8 0,-3 2 11 0,3 1-3 15,-3 2 0-15,3 0 0 0,-3 2 2 0,0 1 0 16,3 5 0-16,0 0 0 0,0 0-2 0,0 0 0 16,0 0 0-16,0 5 0 0,0 6-8 0,0 0 0 15,0 2 0-15,3 0 0 0,0 3-8 0,0 0 8 0,0 2 0 0,0 3 0 16,0-2 0-16,0 5 0 0,0 0 0 0,0 2 0 15,-3 3 0-15,0 0 0 16,0 0 0-16,0 0 0 0,-3-2 0 0,0-1 0 16,0 1-9-16,-3-3 9 0,-3-3-20 0,-3-3 0 0,3-2 0 0,-2-3 0 15,-1-2 10-15,0 0 2 0,-3-6 0 0,0-2 0 16,3-3 8-16,-3-3 0 0,0-2 0 0,0-3 0 16,6-3 0-16,-2-2 16 0,2-3-3 0,3-5 0 15,3 0 11-15,3-3 1 0,3-3 1 0,0 1 0 16,3-1-11-16,6 1-3 0,-1 0 0 0,7 2 0 15,3 0-12-15,3 0-15 0,-3-2 3 0,6 7 1 32,-1-2-18-32,4 5-4 0,0-2-1 0,3 4-588 0,2 4-118 0</inkml:trace>
  <inkml:trace contextRef="#ctx0" brushRef="#br0" timeOffset="162989.02">8164 8252 832 0,'0'0'24'0,"11"0"4"0,10 0-28 0,0 0 0 0,3 3 0 0,3-3 0 0,3 0 89 0,5 0 12 0,4-3 3 0,3 3 0 32,2 0-13-32,7 3-3 0,2-3 0 0,1 3 0 15,3-1-12-15,2 1-2 0,4-3-1 0,-1 0 0 16,4 0-33-16,2 3-8 0,-2-1 0 0,-1-2-1 15,-2 0-15-15,-1 0-4 0,4-2 0 0,-1-1 0 16,-5 3 0-16,2-3 0 0,-5-2 0 0,-1 2 0 16,4-2-12-16,-4-3 0 0,-2 0 0 0,-1 0 0 0,1 6 19 0,-3-4 1 15,-4 1 0-15,-2 2 0 0,-3 1-29 0,-7-6-6 16,-2 3-1-16,-3 2 0 0,-6-5 16 0,-4 3 0 16,-2-1 0-16,-3 1 0 0,-3 2 12 0,-3 1-4 15,0-1 0-15,-3 0-8 0,-3 1 12 0,-3 2-12 16,6 0 12-16,-6 0-12 15,0 0-24-15,0 0-12 0,0 0-3 0,0 0-823 16</inkml:trace>
  <inkml:trace contextRef="#ctx0" brushRef="#br0" timeOffset="163192.919">9964 8014 1652 0,'0'0'36'0,"0"0"8"0,0 0 2 0,9 0 0 16,0-2-37-16,3-1-9 0,3 3 0 0,0 0 0 0,0 0 0 0,0 3 0 16,3 2 0-16,-4-2 0 15,1-1 0-15,-3 3 0 0,0 3 10 0,0-2-10 16,-3 4 12-16,0 1-4 0,0 2 0 0,-6-2-8 16,3 5 9-16,-6-1-9 0,0 1 0 0,-6 3-497 0,-3-1-107 0</inkml:trace>
  <inkml:trace contextRef="#ctx0" brushRef="#br0" timeOffset="163656.165">8473 7758 1436 0,'0'0'32'0,"-3"-6"6"0,3-2 2 0,3 3 0 0,3 0-32 0,-3-1-8 0,6 4 0 0,3-1 0 16,0 1 62-16,0-4 11 0,3 6 3 0,-3-2 0 0,5 2-16 0,-2 2-4 0,3 1 0 0,-3 2 0 15,0 0-19-15,-3 6-4 16,3-3-1-16,-6 3 0 15,0 2-32-15,-4 3-12 0,-2-3 0 0,0 3 0 16,-3 0 12-16,-3 0 10 0,-2-3-2 0,-4 5 0 16,-3-2-8-16,0 3-17 0,-6-1 4 0,0 1 1 15,0-1-108-15,0-2-20 0,0 3-5 0,-2-1-1 0</inkml:trace>
  <inkml:trace contextRef="#ctx0" brushRef="#br0" timeOffset="163866.504">8807 7604 1862 0,'0'0'52'0,"0"0"13"0,-3-3-52 0,-3 1-13 16,0-1 0-16,-3 6 0 0,0-1 0 0,0 4 0 0,-6 2-12 0,-3 0 12 16,0 2 8-16,0 1 9 0,1 2 2 0,-1 0 0 15,-3 6 32-15,3-1 6 0,3 3 2 0,6 1 0 16,0 1-27-16,6 1-4 0,0 0-2 0,6 0 0 15,6 2-15-15,9-2-3 0,3-3-8 0,9 3 12 16,2 0-21-16</inkml:trace>
  <inkml:trace contextRef="#ctx0" brushRef="#br0" timeOffset="164887.254">12125 10425 1566 0,'0'0'34'0,"0"0"7"0,0 0 2 0,0 0 1 0,-3 0-35 0,3 0-9 0,0 0 0 0,0 0 0 15,-6 5 59-15,1 0 9 0,2 3 3 0,3 3 0 16,0-1-5-16,-3 4-1 0,0 1 0 0,3 7 0 16,0-4-33-16,-3 3-6 0,3 0-2 0,0 3 0 0,0 0 12 0,0 5 1 15,-3-2 1-15,3 2 0 16,-3 0-17-16,3 0-3 0,-3 3-1 0,3-1 0 0,-3-1-7 0,3 1-2 16,0-2 0-16,0-2 0 0,-3 2 4 0,0-5 1 15,3 0 0-15,0-1 0 0,0-1 5 0,3-4 1 16,-3 1 0-16,3-4 0 15,0 1-38-15,-3-2-7 0,3-4-2 0,0-2-691 0,0-3-138 0</inkml:trace>
  <inkml:trace contextRef="#ctx0" brushRef="#br0" timeOffset="165187.379">11834 10681 1250 0,'0'0'35'0,"0"0"9"0,0 0-36 0,0 0-8 0,0 0 0 0,3-5 0 16,-3 0 53-16,6-3 9 0,0 2 2 0,3 1 0 0,2-3 3 0,1 0 1 15,3 0 0-15,3 0 0 16,3-2-12-16,0-1-1 0,3-2-1 0,2-3 0 16,-2 0-35-16,3-2-7 0,0-1-2 0,-3 1 0 15,-7-1-10-15,4 1 12 0,-3-1-12 0,0 3 12 16,-6 3 8-16,-3 0 3 0,0 0 0 0,-3 2 0 0,0 6 5 0,-6-3 0 15,0 5 1-15,0 3 0 16,0 0 7-16,-3 3 2 0,-3-1 0 0,0 4 0 16,-3 4-21-16,3 3-4 0,-3 6-1 0,0 0 0 15,0 4-12-15,0 1 11 0,3 3-11 0,3 2 10 16,0-3-74-16,0 3-14 0,6 0-3 0,0-2-867 16</inkml:trace>
  <inkml:trace contextRef="#ctx0" brushRef="#br0" timeOffset="165822.025">12313 10843 1882 0,'0'0'41'0,"0"0"9"0,0 0 2 0,0 0 1 0,0 0-42 0,0 0-11 0,0 0 0 0,0 0 0 0,0 0 61 0,0 0 11 15,0 0 1-15,0 10 1 16,0-2-28-16,0 3-6 0,0-3 0 0,0 2-1 16,-3 3-6-16,3 1-1 0,3-4 0 0,-3 4 0 15,0-1-15-15,0-3-3 0,3 1-1 0,0 0 0 16,-3-1-13-16,3 3 11 0,-3-2-11 0,3-1 10 15,0-4 2-15,-3 4 1 0,3-2 0 0,-3 3 0 16,3-1-13-16,0-2 9 0,-3 3-9 0,0-3 8 16,-3-3 0-16,6 3 0 0,-3-8 0 0,0 5 0 15,-3 3-8-15,3-8 8 0,0 0-8 0,0 0 8 16,0 0-8-16,0 0 0 0,0 0 0 0,0 0 0 0,0 0 0 0,6-8 0 16,-6 3 0-16,3-3-11 0,0 0 3 0,-3 0 0 15,0 0 0-15,0 0 0 0,3 1 8 0,-3-4 0 16,0 3 0-16,3 0 0 0,-3-3 0 0,3 1 0 15,3-1 0-15,-3 3 0 0,-1 0 0 0,4 1-8 16,0 1 8-16,0 4-8 0,-6 2 0 0,6-3 0 16,-6 3 0-16,9 0 0 0,0 3 8 0,0-1 8 15,0 6-8-15,-3 0 11 0,6 0-11 0,-3 0 0 16,0 3 0-16,0-4 8 0,0 7-8 0,0-4-14 16,-1 4 3-16,1-4 1 0,0 1 10 0,3-1 14 15,-3 1-3-15,0-1-1 0,0-2-10 0,0 3 0 16,0-3 0-16,0-3 0 0,-3 3 0 0,3-3 0 0,-9-5 0 0,6 0 0 15,3 0 16-15,-9 0 2 0,9-5 0 0,-1-3 0 16,1-2 22-16,-3-4 4 16,-3-1 0-16,-3-4 1 0,3-5-9 0,-3 0-3 0,0-5 0 0,-3 0 0 15,3-3-8-15,-3 1-1 0,3 2-1 0,-6-1 0 32,3 1-62-32,6 0-12 0,3 3-2 0,0-1-1202 0</inkml:trace>
  <inkml:trace contextRef="#ctx0" brushRef="#br0" timeOffset="167304.419">16179 8615 1285 0,'-8'-5'28'0,"2"5"5"0,-3 0 2 0,0 0 2 0,-3 2-29 0,0 1-8 0,0-1 0 0,-6 1 0 0,3 0 23 0,-6-1 3 16,1 1 1-16,-4 0 0 0,0-1-2 0,0 4 0 0,0-1 0 0,1 0 0 31,2 3-25-31,0 0 0 0,0 0 0 0,0 3-431 16,6-3-91-16</inkml:trace>
  <inkml:trace contextRef="#ctx0" brushRef="#br0" timeOffset="167486.857">15650 8710 1573 0,'-15'-8'34'0,"6"6"7"0,0-4 2 0,-3 4 2 0,-6 2-36 0,3-3-9 16,-3 0 0-16,-2 1 0 0,-1 2 36 0,-3 2 4 15,0 1 2-15,0 0 0 16,-3 2-24-16,7 3-5 0,-4 0-1 0,3 0 0 0,3 0-22 0,0 2-5 15,0-2-1-15,4 0-498 16,2 0-100-16</inkml:trace>
  <inkml:trace contextRef="#ctx0" brushRef="#br0" timeOffset="167798.174">14864 8800 1788 0,'-18'-13'51'0,"9"10"10"0,-3 1-49 0,-3-1-12 16,3-2 0-16,0 2 0 0,4 0 70 0,-4 3 11 0,3 0 3 0,3-2 0 16,-3 2-61-16,0 0-12 15,3 0-3-15,0 0 0 0,0 0-8 0,0 2 0 0,3 1 0 0,-3 2 0 32,3-2-35-32,-3 2-9 0,0 0-1 0,3 1-1 15,-6-1-34-15,3 0-6 0,-6 1-2 0,4-4 0 16,-7 4-17-16,3-4-4 0,-6 1-1 0,0 0 0 15,-3-1 30-15,-3 1 5 0,4-1 2 0,-4-2 0 0,-3 0 101 0,3 0 20 0,-3 3 4 0,4-3 0 0,-1 3 26 0,3-1 5 16,-3 1 1-16,3 0 0 16,0 2-64-16,4-2-20 0,2 5 10 0,0-3-10 15,0-3 0-15,0 4-19 0,6-4 3 0,0 6 1 16</inkml:trace>
  <inkml:trace contextRef="#ctx0" brushRef="#br0" timeOffset="168303.849">14703 8644 1638 0,'0'0'36'0,"3"-5"7"0,-3-1 1 0,0 6 3 0,0 0-38 0,0 0-9 0,3-5 0 0,-3 5 0 0,0 0 44 0,3-5 6 15,0-1 2-15,-3 6 0 16,0 0-29-16,0 0-6 0,0 0-1 0,-6 0 0 16,0 0-6-16,-6 3-2 0,-3 0 0 0,0 2 0 15,-2 0 26-15,-4 1 5 0,-3-1 1 0,0 3 0 16,0 0-12-16,3 0-1 0,1-3-1 0,-1 3 0 16,0 0 2-16,3-3 1 0,0 1 0 0,3 1 0 15,3 1-29-15,4 0 0 0,2-5 0 0,3 5 0 16,3-8 0-16,3 8 0 0,3 0 0 0,2 2 0 15,4-4-11-15,3 2-8 0,3 2-1 0,6 1-1 16,0-1 5-16,3 1 2 0,2 2 0 0,-2 0 0 16,3 3-106-16,-3 0-20 0,-1 0-5 0,1-3-1 0</inkml:trace>
  <inkml:trace contextRef="#ctx0" brushRef="#br0" timeOffset="169170.082">17221 8184 1265 0,'15'-11'36'0,"-9"6"8"0,-9-1-36 0,0 4-8 0,3-6 0 0,0 8 0 0,6-5 12 0,-6-1 0 16,-6-2 0-16,0 0 0 16,9 3-1-16,-6 0 0 0,-3 2 0 0,0-5 0 0,3 3 41 0,-6-3 8 15,3 3 1-15,-5-1 1 16,-4 1-7-16,0 2-2 0,0-2 0 0,-3 5 0 16,-3 0-18-16,3 0-4 0,3 0-1 0,1 3 0 15,-7 2-9-15,3 0-1 0,-3 6-1 0,0-3 0 16,3 5-19-16,-3 0 10 0,-5 1-10 0,8 1 8 15,6 4-8-15,-6 2 10 0,-3-2-10 0,6 2 10 16,3 0 51-16,4 0 11 0,2 0 1 0,0-2 1 16,0-1-90-16,6-2-17 0,12 0-4 0,-6-3-1 0,-3-5 38 0,8 3 15 15,7-3-1-15,0-3 0 0,0-2 22 16,0-3 5-16,3-3 1 0,0-2 0 0,2 0-20 0,-5-3-4 16,0-6-1-16,3-2 0 0,6-2 7 0,-4-6 0 15,-5-2 1-15,0-3 0 0,3-6 2 0,-3 1 0 16,0-3 0-16,-6-3 0 0,-6 0-14 0,3 3-2 15,-3 0-1-15,-4 3 0 0,-13 0-10 0,2 2 8 16,0 3-8-16,-3 0 8 0,-6 5-8 0,0 3 0 16,3 5 0-16,-3 0 8 0,0 5-8 0,1 3-9 15,-4 3 9-15,3 5-13 16,3 3-98-16,3 2-19 0,-3 6-4 0</inkml:trace>
  <inkml:trace contextRef="#ctx0" brushRef="#br0" timeOffset="169673.079">17427 7723 990 0,'0'0'21'0,"0"0"5"0,9 8 1 0,-6 3 1 16,0-6-28-16,0 6 0 0,5-3 0 0,-2 2 0 0,-3 1 16 0,3-1-4 15,0 1 0-15,0-1 0 0,0 1 58 0,-3 0 11 0,-3 2 3 0,0 0 0 16,3-2 3-16,-6-1 1 16,-3 1 0-16,3 2 0 0,0-2-23 0,-3 2-4 15,0 0-1-15,-3-2 0 0,0 2-38 0,4-3-8 16,-1 4-2-16,0-1 0 0,-6 0 16 0,3 3 4 15,3 0 0-15,0-3 0 0,-3 0-32 0,0 1 0 16,0-4 0-16,3 1 0 0,3-1 0 0,0 1 0 16,-6-3 0-16,3 0 0 0,6-3 0 0,0-5 0 15,-6 3 0-15,6-3 0 0,0 0 16 0,0 0-4 16,0 0 0-16,0 0 0 0,0 0 8 0,0 0 2 16,9 0 0-16,3-3 0 0,-3 0 6 0,3 1 0 0,6-3 1 0,-3 2 0 15,3 0-29-15,-1 1 8 0,7-6-8 0,-3 2 0 16,6 4 0-16,0-1 0 0,0-2 0 0,2 2 0 15,7 0 12-15,-3 1 0 0,-9-1 0 0,2 1 0 16,1-1-3-16,-3 0-1 0,-3-2 0 0,0 2 0 16,-4 3-8-16,1-2 0 0,0-1 0 0,-3 3 0 31,0 0-89-31,-3 0-14 0,0-3-2 0,-3 3-821 0</inkml:trace>
  <inkml:trace contextRef="#ctx0" brushRef="#br0" timeOffset="170105.368">16861 8464 1422 0,'0'0'31'0,"0"0"6"0,0 0 2 0,0 0 1 0,12-3-32 0,-3 1-8 0,-9 2 0 0,9-6 0 16,3 4 95-16,0-1 17 0,0 3 3 0,-3-2 1 0,8-1-52 0,1 0-9 0,0 3-3 0,3-2 0 31,0-4-32-31,6 4-6 0,11-1-2 0,-2 0 0 16,-3 1 8-16,5-1 2 0,7 0 0 0,3 1 0 15,-7-4 6-15,4 1 2 0,0-3 0 0,-1 3 0 16,7 0-30-16,-3-1 0 0,-7 1 0 0,1-3-10 16,0 3 10-16,-4 0 0 0,-5 2 8 0,-6-2-8 15,0-1 0-15,-7 1 9 0,-5 2-9 0,0 1 0 16,-6-1 0-16,0 3 0 0,-3-3-10 0,-6 3-658 15,0 0-131-15</inkml:trace>
  <inkml:trace contextRef="#ctx0" brushRef="#br0" timeOffset="171072.591">17331 8686 1375 0,'-14'-2'30'0,"14"2"6"0,0 0 2 0,0 0 1 0,0 0-31 0,0-3-8 0,-9-2 0 0,9 5 0 16,0 0 72-16,-6-3 12 0,-12-2 4 0,3 5 0 0,6-3-38 0,-3 0-7 15,-6 3-2-15,-3 3 0 0,6-3 8 0,-2 3 2 16,-4-1 0-16,3 1 0 16,-6 0-29-16,3 2-6 0,9 3 0 0,-5-3-1 15,-4 3-5-15,6 0-1 0,3 0 0 0,0 0 0 16,-6 5-9-16,6-2 0 0,-3 2 0 0,3-2 0 15,3 2 0-15,1 0 0 0,-10 0 0 0,6 1 0 16,9-1 0-16,0 0 0 0,-6-2 0 0,3-1 0 16,3 1 0-16,0-3 0 0,3 2 0 0,0-4 0 15,0-6 0-15,6 7 0 0,3-4 12 0,0 0-4 16,-9-3 23-16,12 0 4 0,3 0 1 0,2-6 0 16,-5 4-27-16,6-3-9 0,-3-3 0 0,3 0 9 0,0-3 2 0,3 3 0 15,-6-5 0-15,2 0 0 0,7-3 4 0,-9 0 1 16,-3-3 0-16,3 1 0 0,-3 2 12 0,0 0 4 15,0-5 0-15,-3 5 0 0,-12-2-32 0,6-1 0 16,8 1 0-16,-11 4 0 0,-5-4 0 0,-1 2 0 16,6 0 0-16,-6 3 0 15,-3 0-48-15,-6-1-13 0,0-2-3 0,0 6 0 16,3-3 19-16,-6 5 3 0,-3-3 1 0,4 6 0 0,-4 2 23 0,3 1 5 16,-6 2 1-16,3 2 0 15,0 3-107-15,4 3-21 0,-4 0-4 0</inkml:trace>
  <inkml:trace contextRef="#ctx0" brushRef="#br0" timeOffset="171756.879">17346 8586 1220 0,'-9'-3'27'0,"9"3"5"0,0 0 2 0,0 0 0 15,0 0-34-15,0 0 0 0,9 3 0 0,-3-1 0 0,-6-2 135 0,0 0 20 16,0 0 4-16,9 8 1 0,3 0-71 0,-6 3-13 16,-6-3-4-16,6 2 0 15,0 1-41-15,-3 2-9 0,-6 0-2 0,3-2 0 0,0 2-20 0,0 0 8 16,-3 1-8-16,0-1 0 0,0 0 15 0,0 0-2 15,9-2 0-15,-6 0 0 0,-6-1-13 0,6 1-15 16,6-3 3-16,-3 0 1 0,0 0 34 0,3-3 6 16,3 0 2-16,-3-5 0 0,9 0-31 0,-3 0 8 15,-4-3-8-15,4 1 0 0,6-3 9 0,-3-3-1 16,-6 0 0-16,6 0 0 0,0-3-8 0,0-2 0 16,0 0 0-16,-3-1 8 0,-4-1 0 0,1-4 0 15,3 3 0-15,-3 0 0 0,-9 6-8 0,3 2 12 16,6-5-12-16,-3 5 12 0,-6 2 0 0,0 1 0 15,0 5 0-15,0 0 0 0,3-3-12 0,-3 3 0 16,0 0 0-16,0 0-11 0,9 3 11 0,-9-3 0 0,-3 11 0 0,0-3 0 16,6 5 0-16,0 3 0 0,-3 0 0 0,3-1 0 15,-6 4 0-15,6-3 0 0,3 5 0 0,-3 0 0 16,-6-2 0-16,3 4 0 0,9-1 0 0,-3-1 0 16,0 0 0-16,-3 3 0 0,3 0 0 0,-3-3 0 15,6-5 0-15,-9-1 0 0,-3 1 0 0,3 0 0 16,6-3 0-16,-6 1 0 0,-9-4 0 0,0 1 0 15,3 2 0-15,-6-2 0 0,0-1 0 0,-6-4 0 16,-6-4 0-16,3 3 14 0,1-2-2 0,-1-3 0 16,-9 0-25-16,6-3-6 0,3-4-1 0,-2 1 0 15,-1-2 8-15,0-2 0 0,-3-3 1 0,6-1 0 16,6 4 11-16,-2-6-8 0,-4 3 8 0,9-1-8 16,12 1 8-16,-3 0 0 0,0 0 0 0,6-3 0 15,6 3 8-15,6-3 3 0,5 2 1 0,7 1 0 0,0-3-12 0,6 0 0 16,11 6 0-16,4-6 0 15,3 3-62-15,2 2-14 0,4 1-4 0,-1 4 0 0</inkml:trace>
  <inkml:trace contextRef="#ctx0" brushRef="#br0" timeOffset="172950.203">10506 8916 1414 0,'0'0'40'0,"-6"3"9"15,0-3-39-15,6 0-10 0,-6 0 0 0,0 3 0 0,0-3 0 0,0 2 8 0,6-2-8 0,0 0 8 31,-9 0-8-31,4 0 0 0,-1 0 0 0,6 0 0 0,0 0 28 0,-9 3 1 16,-3 0 0-16,6-3 0 0,0 0 10 0,-3 5 1 16,6 0 1-16,-6 1 0 0,3-6-16 0,-3 2-3 15,3-2-1-15,0 6 0 0,6-6-13 0,-6 0-8 16,-3 2 8-16,3-2-8 0,6 0 0 0,-3 3 0 16,-3-3 0-16,6 0 0 15,-5 0-28-15,5 0-4 0,0 0-1 0,0 0-456 16,-6-3-91-16</inkml:trace>
  <inkml:trace contextRef="#ctx0" brushRef="#br0" timeOffset="173146.987">10083 8967 1821 0,'0'0'40'0,"0"0"8"0,0 0 1 0,-8 0 3 0,-1-3-41 0,3 0-11 0,-3 3 0 0,0 0 0 15,0-2 25-15,0 2 3 0,-3-3 1 0,-3 6 0 16,0-1-1-16,0-2 0 0,1 3 0 0,-4 0 0 0,-3-1-28 0,0 4 0 16,0-1-8-16,0 3-590 15,3 2-118-15</inkml:trace>
  <inkml:trace contextRef="#ctx0" brushRef="#br0" timeOffset="173335.615">9241 9043 1414 0,'0'0'31'0,"-9"0"6"0,0 3 2 0,-3 0 1 0,-3-3-32 0,1 2-8 15,-4-2 0-15,-3 3 0 16,3-3-27-16,-3 0-7 0,0 3-2 0,1-1 0 0,-4-2 16 0,3 0 4 0,3 0 0 0,-3 3 0 16,3-3 1-16,0 3 1 15,4-3 0-15,-1-3 0 0,0 0-4 0,3 3-1 16,3 0 0-16</inkml:trace>
  <inkml:trace contextRef="#ctx0" brushRef="#br0" timeOffset="173461.436">8687 9086 1800 0,'-23'-3'40'0,"11"3"8"0,-6-5 1 0,0 0 1 0,0-1-40 0,-3 1-10 0,0 0 0 0,-2-1 0 16,2 1 103-16,3 0 18 16,3 5 4-16,0-3 1 0,3-2-77 0,6 2-15 0,0 1-3 0,6 2-1 31,-6-3-98-31,6 3-20 0,0 0-4 0</inkml:trace>
  <inkml:trace contextRef="#ctx0" brushRef="#br0" timeOffset="173828.872">8548 8869 1522 0,'-3'-13'33'0,"3"7"7"0,0 4 2 0,0-4 2 16,0 1-36-16,0 5-8 0,-3-5 0 0,3 0 0 0,-3-1 11 0,3 6 0 15,0 0 0-15,-6-2 0 16,-3 2-11-16,0-3-16 0,0 3 4 0,-3 3 1 0,0-1 19 0,-3 1 3 16,0 0 1-16,-3 2 0 0,1 0 0 0,-1 3 0 15,0-3 0-15,0 3 0 0,3 0 9 0,-3 0 3 16,-3-3 0-16,4 6 0 0,5-3-13 0,-6 3-3 16,-3 2 0-16,6 0 0 0,-3-2-8 0,6-1-11 15,-6 3 3-15,4 1 0 0,-1-4-7 0,6-2-1 16,9 3 0-16,0-1 0 0,-6 1 0 0,3-1 0 15,9 1 0-15,3 0 0 0,3-3 16 0,0-3-12 16,-4 3 12-16,7-3-12 0,3 3 12 0,-3-3 0 16,0-2 0-16,3 2 0 0,0 1 43 0,0-1 11 15,2-3 2-15,1 1 1 0,3 0-5 0,-3-1-2 0,6 4 0 0,-4-1 0 16,1-2-36-16,-3 5-14 0,0 0 11 0,-3-1-589 16,-3 1-118-16</inkml:trace>
  <inkml:trace contextRef="#ctx0" brushRef="#br0" timeOffset="174693.141">6247 8723 1580 0,'0'0'35'0,"0"0"7"0,0-2 2 0,0 2 0 0,0 0-36 0,3-8-8 16,-3 0 0-16,3 3 0 0,-6-1 56 0,0 1 8 15,0 0 3-15,0-1 0 0,0 1-26 0,-3 2-5 16,-3 1 0-16,-3-1-1 0,0 0-5 16,0 1-1-16,-3 2 0 0,-6 0 0 0,4 2-9 0,-4 4-1 15,-3-1-1-15,-3 0 0 0,6 3-10 0,-5 6-8 16,-1-4 9-16,-3 6-9 0,0 0 9 0,0 2-9 15,4-2 8-15,2 5-8 0,0 1 0 0,3-1 0 16,3 0 0-16,3 0 0 0,4 3 0 0,5 2 0 16,0 1 0-16,6-1 0 0,6-5 0 0,0 3 0 15,5 0 0-15,7-3 0 0,6 0 28 0,0-2 1 16,3-3 0-16,2-3 0 0,1-2-17 0,0-3-3 16,0-6-1-16,0-2 0 0,-4-2-8 0,4-6 10 0,0-8-10 0,0 0 10 15,-1-3 17-15,-2-4 3 0,0-7 1 0,-6 4 0 16,0-8-2-16,-6-1 0 0,-4 1 0 0,1-6 0 15,-6-2-10-15,-3-1-3 0,-6-2 0 0,-3 0 0 16,-3 0-16-16,-5 6-11 0,-4 2 2 0,-6 2 0 16,0 1 0-16,0 7 0 0,-6 4 0 0,4 2 0 15,-4 5 9-15,0 2-12 0,0 4 12 0,-2 5-12 32,2-1-72-32,3 9-14 0,0 2-3 0,6 3-575 0,-2 3-114 0</inkml:trace>
  <inkml:trace contextRef="#ctx0" brushRef="#br0" timeOffset="175097.578">6553 8250 1414 0,'-6'-19'40'0,"3"17"9"0,-3-4-39 0,3 1-10 16,-3 0 0-16,6 5 0 0,-5-3 47 0,-1 0 7 0,6 3 2 0,-3 3 0 15,-3 5 6-15,0 5 2 0,3 0 0 0,-3 1 0 16,6 7-45-16,-6 0-9 16,3 3-2-16,0 2 0 0,0 1-8 0,0-1 8 15,-3 1-8-15,3 2 8 0,-3 2-8 0,0 1 0 0,3-3 0 0,-6 0 0 16,3 1 0-16,0-1 0 0,0 0 0 0,3-3-11 16,-6-2 11-16,3 0 0 0,3-3 8 0,0 0-8 0,-2-2 0 0,2-1 9 15,-3 1-9-15,3-3 0 0,3-3 8 0,0-3-8 16,0 1 0-16,3 0 0 15,3-6 0-15,-1 0 0 0,1 0 0 0,3-2 0 16,3-3 44-16,0 0 3 0,3-5 0 0,0 0 0 16,3 2 13-16,3-2 4 0,5-6 0 0,-2 3 0 15,3-3-20-15,0 4-4 0,6-7-1 0,-1 4 0 0,1-1-5 0,0 1-1 16,3 2 0-16,-7 2 0 0,-2-2-23 0,3 3-10 16,-3 0 8-16,-7 2-8 15,1 1-14-15,0 2-8 0,-3 0-2 0,0 2 0 16,-6 1-107-16,0 2-21 0,-6 0-5 0,0 3-771 15</inkml:trace>
  <inkml:trace contextRef="#ctx0" brushRef="#br0" timeOffset="175360.925">5753 9274 1317 0,'0'0'28'0,"0"0"7"0,0 0 1 0,11 2 2 0,4-2-30 0,6 0-8 16,3 0 0-16,6-2 0 0,8-4 37 0,4 1 7 0,0-3 0 0,8 0 1 16,7-2 8-16,3-4 2 15,5 1 0-15,0 0 0 0,-2 0 5 0,2-1 2 16,1 1 0-16,-4-3 0 0,1 3-9 0,-6 3-1 16,-1-1-1-16,-8 3 0 0,-4 0-35 0,-8 5-8 15,0 3 0-15,-12-2-8 16,-7-1-72-16,-2 3-20 0,-6 3-5 0,-9-3-743 0</inkml:trace>
  <inkml:trace contextRef="#ctx0" brushRef="#br0" timeOffset="175830.213">6101 9578 1646 0,'-6'-11'47'0,"6"11"9"0,0 0-44 0,-3-2-12 16,0-4 0-16,0 1 0 0,0 8 0 0,-3-3 0 15,0-3 9-15,3 6-9 0,-6-1 8 0,3 1-8 16,-6 5 8-16,3-3-8 0,3 1 19 0,-5 2-1 15,-1 5 0-15,0-3 0 0,-3 4 9 0,0-1 1 16,0 5 1-16,0-2 0 0,0 0-4 0,0 0-1 16,3 2 0-16,1 4 0 0,-1-4-6 0,3 3-2 15,3-2 0-15,3 2 0 0,0 0-16 0,3 0 10 16,6 0-10-16,3-5 8 0,0 0-8 0,0 0 8 16,2-3-8-16,4-2 8 0,3-3-8 0,-3-3 10 15,3-2-10-15,0-3 10 0,0-3 12 0,3-2 2 0,-1-6 1 0,1-2 0 16,-3-3 7-16,3-2 2 0,0-6 0 0,0 0 0 15,-4-2-7-15,-2-1-2 0,-3-5 0 0,-3-2 0 16,-6-3-10-16,-3-3-3 0,0-2 0 0,-9 2 0 16,-3 1-12-16,-6 4-12 0,-2 6 3 0,-7 0 0 15,0 5 9-15,-3 8 0 0,-8 3 0 0,5 8-8 16,-6-3 8-16,0 8 0 0,-2 2 0 0,-1 4 0 16,3 7-11-16,7 0-3 0,2 0-1 0,3 6-652 15,3 5-130-15</inkml:trace>
  <inkml:trace contextRef="#ctx0" brushRef="#br0" timeOffset="176130.645">6312 9493 1670 0,'6'-10'36'0,"-6"4"8"0,-3 1 2 0,3 2 2 0,0 1-39 0,0-1-9 16,6 1 0-16,-6-4 0 0,3 4 81 0,-3 2 15 0,0 0 2 0,6 2 1 16,0 4-52-16,3 1-11 0,-3 1-1 0,0 3-1 15,0 0-24-15,0 4-10 16,-3-1 8-16,0 7-8 0,3-3 10 0,-9 4-10 16,0-1 12-16,0 0-12 0,0-3 0 0,-3 1 0 15,-3-1 0-15,0 1 0 0,0-1 0 0,3-2 0 16,-3-2 0-16,-3-1 0 0,3 0 0 0,0-2 0 0,0-3 0 0,3 2-648 15,-2-2-125-15</inkml:trace>
  <inkml:trace contextRef="#ctx0" brushRef="#br0" timeOffset="176328.308">6515 9512 1627 0,'6'-13'36'0,"-6"13"7"0,0 0 1 0,0-3 2 0,-3-2-37 0,3 5-9 0,-6 0 0 0,0 0 0 0,0 0 60 0,-3 5 9 16,0 3 3-16,-3 2 0 16,0 4-25-16,0 2-5 0,3-1-1 0,-3 4 0 15,3 5 1-15,3 0 0 0,3-3 0 0,3 0 0 16,0 0-15-16,3 0-3 0,6-2-1 0,3 2 0 16,3-3-10-16,6-2-1 0,0 3-1 0,6-6 0 15,5-2-55-15,7-1-10 0,3-2-2 0,-7-8-1 0</inkml:trace>
  <inkml:trace contextRef="#ctx0" brushRef="#br0" timeOffset="177199.713">13203 10276 1756 0,'0'0'39'0,"0"0"8"0,0 0 1 0,-6 6 1 0,3 4-39 0,-6 1-10 15,3 2 0-15,0 3 0 0,0 0 27 0,-3 5 3 0,0 0 1 0,0 6 0 16,3-1-19-16,-2-2-4 16,-1 2-8-16,-3-2 12 0,6 0-12 0,-3 0 9 15,0-3-9-15,0 3-559 16,3-3-117-16</inkml:trace>
  <inkml:trace contextRef="#ctx0" brushRef="#br0" timeOffset="177393.685">12983 10911 1456 0,'0'0'41'0,"0"0"9"0,3 8-40 0,0 3-10 0,0 0 0 0,0-1 0 16,0 1 0-16,0 2-14 0,-1 0 3 0,4 0 1 15,-6 3 10-15,3 0 0 0,0 0 0 0,-3 5-8 16,0-2 8-16,0 2 0 0,3-3 0 0,-3 1 8 16,0 2-18-16,0 3-3 0,-3 0-1 0,3-3-582 15</inkml:trace>
  <inkml:trace contextRef="#ctx0" brushRef="#br0" timeOffset="177522.138">13003 11501 1242 0,'0'11'35'0,"0"-11"9"16,-2 8-36-16,-1 0-8 0,3 0 0 0,0 0 0 0,0 0 134 0,-3 0 25 15,3 0 5-15,0 0 0 0,0-8-74 0,0 7-15 16,0-1-3-16,0 2-1 0,3-3-52 0,-3-5-11 16,0 8-8-16,0-3-605 15,0-5-128-15</inkml:trace>
  <inkml:trace contextRef="#ctx0" brushRef="#br0" timeOffset="177708.395">12622 11380 1627 0,'0'0'36'0,"0"0"7"0,12 0 1 0,0 2 2 0,9 1-37 0,-3 0-9 0,6 2 0 0,0-2 0 0,-1 2 0 0,4 0-11 16,0 0 3-16,-3-2 0 15,3 5-22-15,-1-3-4 0,1 1-1 0,0-1-641 16</inkml:trace>
  <inkml:trace contextRef="#ctx0" brushRef="#br0" timeOffset="177859.139">13197 11340 1764 0,'0'0'39'0,"-6"-5"8"0,0 2 1 0,-3 0 1 16,0-2-39-16,0 5-10 0,0 0 0 0,0 3 0 15,0-1 88-15,-2 4 15 0,-4 4 3 0,0 1 1 0,-3-3-55 0,-3 5-12 16,3 3-1-16,-3 0-1 15,1-3-38-15,-1 3 0 0,0 0 0 0,3 2-673 16,0-2-138-16</inkml:trace>
  <inkml:trace contextRef="#ctx0" brushRef="#br0" timeOffset="178469.796">12051 11710 1071 0,'0'0'30'0,"-3"-2"7"15,-3-3-29-15,0-1-8 0,0-2 0 0,3 3 0 16,-3-3 0-16,3 0-12 0,-3-2 4 0,3-1 0 15,-6 0 8-15,6 3 11 0,-6-2-3 0,1 2 0 0,-1 3 96 0,0-1 20 16,-3 1 3-16,0 2 1 0,-3 1-4 0,0 4 0 16,-3-2 0-16,0 6 0 0,1 2-44 0,-1 2-10 15,0 3-2-15,3 6 0 0,0 2-41 0,3 3-9 16,3 5-2-16,3-2 0 0,0 2-16 0,3 2 0 16,3-2 0-16,3 1 0 0,6-4 16 0,0 0-4 15,0-4-1-15,6-1 0 0,3-5-11 0,3-3-11 16,-3-2 3-16,2-6 0 0,1 0 8 0,3-8 0 0,-3 1 0 0,0-6 0 15,-3-3 0-15,2-5 0 16,-2 1 0-16,0-7-8 0,-6-4 8 0,0-1 14 16,-3-4-3-16,0-1-1 0,-6-5-10 0,0 0 0 0,-9-3 0 0,0 0 0 31,-6 1-32-31,0-1-8 0,-3 3-1 0,-3 3-1 0,-3 2 32 0,-2 5 10 0,-1 4 0 0,-3 1 0 16,-3 7-13-16,3 4 4 0,-2 3 1 0,2 5-618 15,3 9-123-15</inkml:trace>
  <inkml:trace contextRef="#ctx0" brushRef="#br0" timeOffset="178836.957">12262 11224 1720 0,'-3'-3'48'0,"0"0"12"0,0 3-48 0,3 0-12 16,0 0 0-16,3 6 0 0,-6 2 49 0,6-3 7 16,0 3 2-16,0 2 0 0,-3 4-24 0,3-1-5 15,-3 5-1-15,3 1 0 0,0-1-9 0,-3 6-3 16,0-3 0-16,0 3 0 0,0-3-16 0,-3 3 8 0,-3 0-8 0,0 0 0 16,-3-3 11-16,3 0-11 15,-5 3 10-15,2-6-10 0,3 4 8 0,-3-4-8 16,3 1 0-16,0-6 9 0,0-3-9 0,3 1 0 15,0 0 0-15,0-6 0 0,3 0 12 0,0-5-4 16,0 0 0-16,3 3 0 0,6-3-8 0,0-3 12 16,3 1-12-16,3-4 12 0,5 4-2 0,1-6 0 0,0 0 0 0,3-3 0 15,3 1-2-15,-1 2 0 0,1 0 0 0,0 0 0 16,-3 0 12-16,6 3 1 0,-4-3 1 16,1 0 0-16,0 2-5 0,3 4-1 0,3-4 0 0,-7 4 0 15,4-1-16-15,-6 3-9 0,-3 0 1 0,0 0-676 16,-4 3-134-16</inkml:trace>
  <inkml:trace contextRef="#ctx0" brushRef="#br0" timeOffset="179104.567">11667 12110 1364 0,'12'-3'30'0,"-6"1"6"0,6 2 2 0,6-3 0 0,-1-2-30 0,7-1-8 16,6-1 0-16,3-1 0 0,3 0 97 0,2 0 19 15,-2-3 3-15,6 3 1 0,-1-5-40 0,4 0-7 16,0 0-1-16,2 2-1 0,1-2-6 0,-4 2-1 0,1 1 0 0,-6-4 0 16,0 6-47-16,-7-2-9 15,1 2-8-15,-3 0 9 16,-6 3-55-16,-1-1-11 0,-5 4-3 0</inkml:trace>
  <inkml:trace contextRef="#ctx0" brushRef="#br0" timeOffset="179536.007">11780 12176 1864 0,'0'0'41'0,"-6"5"9"0,-3 1 2 0,-3-1 0 0,3 0-42 0,0 3-10 0,-2 3 0 0,2-1 0 0,6 1 44 0,-6 2 8 16,3 3 0-16,3 0 1 15,0 2-41-15,3 4-12 0,0-1 0 0,3 3 8 0,0-3-8 0,0 3 0 16,0-3 0-16,0 3 0 15,3-3 0-15,-3-3 0 0,0 1 0 0,3-1 8 16,-3-2-8-16,5-3 12 0,-2-2-4 0,0-3 0 0,0-3 5 0,3-2 2 16,0 0 0-16,3-6 0 0,0 0 12 0,0-2 2 15,3-6 1-15,0-2 0 0,3-5-13 0,-4-1-2 0,1-2-1 0,0-3 0 16,0-2-6-16,-3-6-8 16,0-2 11-16,-6-1-11 0,0 1 0 0,-3 2 0 15,-3-2 0-15,-3 2-12 0,0 5 12 0,-6 1 0 16,-3 5 0-16,0 2 0 0,-3 3-9 0,-6 6 1 15,1 2 0-15,-1 3 0 16,-3 5-21-16,0 2-4 0,-3 3-1 0,0 6 0 16,1 0-126-16,2 2-26 0,0 5-5 0,3-2-1 0</inkml:trace>
  <inkml:trace contextRef="#ctx0" brushRef="#br0" timeOffset="180309.761">11988 12166 1944 0,'0'0'43'0,"0"0"9"0,0 0 1 0,3-3 1 0,-3 3-43 0,0 0-11 0,0 0 0 0,3-3 0 16,3 1 69-16,-6 2 12 0,0 0 3 0,0 0 0 15,6 13-29-15,-3 0-6 0,0 0-1 0,0 1 0 16,-6 1-19-16,0 4-4 0,3-3-1 0,-3 2 0 0,0-2-9 0,-3 0-3 16,3 0 0-16,-3-3 0 15,3 0-4-15,1-2-8 0,-1 0 11 0,0-1-11 16,3-10 11-16,0 8-11 0,0-8 10 0,0 0-10 15,0 0 0-15,0 0 0 0,0 0 0 0,8-5 0 16,1 2-19-16,0-5-3 0,3-2-1 0,3-4 0 16,0 1-21-16,0 0-5 0,3 0-1 0,-3-1 0 0,0 1 22 0,-4 3 5 15,1-1 1-15,3 3 0 0,-9 0 22 0,3 3 12 16,-9 5-2-16,6-3 0 0,6 3 18 0,-3 3 4 16,-9-3 1-16,3 8 0 0,6 0-15 0,-3 2-3 15,3 1-1-15,-3 2 0 0,0 0-14 0,0 1 8 16,2-4-8-16,1 1 0 0,0-1 0 0,0-2 0 15,0 0 0-15,3-2 0 0,-6-1 9 0,0-2-9 16,3-6 8-16,0 3-8 0,0-5 12 0,0-3-2 0,-3 0-1 0,3-3 0 16,0-7 3-16,-4-4 1 15,1-1 0-15,0-6 0 0,0-1 3 0,0-4 0 16,-3 0 0-16,3-1 0 0,-3 3-16 0,0 3 9 16,-3 0-9-16,0 3-770 0,-3 5-159 15</inkml:trace>
  <inkml:trace contextRef="#ctx0" brushRef="#br0" timeOffset="187495.31">16605 7686 1112 0,'-18'-2'32'0,"18"2"6"0,0 0-30 0,0 0-8 0,-6-3 0 0,0 0 0 0,-3 1 96 0,3 2 19 16,6 0 3-16,0 0 1 15,-8 0-49-15,2 2-10 0,6-2-1 0,0 0-1 16,-6 6-19-16,3-4-4 0,3-2-1 0,0 8 0 16,0 5-20-16,0 1-4 0,0-1-1 0,0 5 0 15,3 3-9-15,-3 3 10 0,0 5-10 0,0 0 10 16,0 1-10-16,-3 4 0 0,0 3 0 0,0 0 8 15,0 5-8-15,0 3 0 0,-3 0 9 0,0 3-9 16,-3 0 0-16,0-3 8 0,3-3-8 0,0-2 0 16,0-1 0-16,0 1 0 0,0 0 0 0,3-3 8 15,3 0-8-15,-3 0 0 0,3 0 0 0,0 0 0 16,0-3 0-16,3 1 0 0,-6-1 0 0,3-2 0 16,6 0 0-16,-6-3-13 0,3 0 5 0,-3-3 8 0,0-2-20 0,3 0 3 15,0 0 1-15,0-3 0 16,-3-5-16-16,0 0-2 0,6-3-1 0,-6-3 0 15,0-4-81-15,3-4-17 0,0 1-3 0,-3-3-1 0</inkml:trace>
  <inkml:trace contextRef="#ctx0" brushRef="#br0" timeOffset="188361.898">18159 7557 1796 0,'0'0'40'0,"-3"2"8"0,-3 1 1 0,6-3 1 0,-6 5-40 0,0 0-10 0,3 1 0 0,-3 2 0 0,0-3 8 0,3 5 0 16,0 1 0-16,3 5 0 16,-3 0-8-16,3 2 8 0,-3 4-8 0,3 1 8 0,0 4-8 15,0 7-16-15,0 3 4 0,0 3 1 0,3 8 11 0,-3 2-10 16,-6 3 10-16,3 8-10 0,0-1 10 0,0 1 0 15,-3 0 0-15,3-3 8 0,0 1-8 0,0-1 0 16,-2-5 0-16,2 0 0 0,-3 0 0 0,6-3 11 16,-3-3-1-16,3-4 0 0,-3-4 11 0,0 1 3 15,6-3 0-15,-3-2 0 0,3-4 12 0,-3-2 4 16,3-2 0-16,0-3 0 0,0 2-21 0,0-5-4 16,2-2-1-16,4-6 0 0,-3 0-6 0,0-5 0 15,0-2-8-15,6-4 12 16,0 1-79-16,3-6-16 0,0-2-3 0,0-8-773 15</inkml:trace>
  <inkml:trace contextRef="#ctx0" brushRef="#br0" timeOffset="189681.97">18406 8739 1120 0,'0'0'32'0,"0"0"6"0,0 0-30 0,0-5-8 0,3-3 0 0,0 3 0 16,0-3 114-16,0 2 22 0,3 1 4 0,0 0 0 0,3 0-60 0,0 2-12 16,-3 0-2-16,2 1-1 0,1-1-48 0,3 3-9 0,3-3-8 0,0 1 9 31,3-1-9-31,-3 3-12 0,0 0 2 0,3-3 1 16,-1 3-120-16,4-2-24 0,-3 2-5 0</inkml:trace>
  <inkml:trace contextRef="#ctx0" brushRef="#br0" timeOffset="189916.482">18287 9073 1702 0,'0'0'37'0,"0"0"8"0,6-6 2 0,3-2 1 0,3-2-38 0,9-3-10 0,2-1 0 0,7-2 0 16,3 1 32-16,6-7 5 15,2 4 1-15,1-1 0 16,5 1-61-16,-2-1-12 0,3-2-2 0,-4 5-743 0</inkml:trace>
  <inkml:trace contextRef="#ctx0" brushRef="#br0" timeOffset="190481.234">19233 8631 1855 0,'-6'-8'52'0,"6"8"12"0,0 0-51 0,0 0-13 0,0 0 0 0,0 0 0 0,-5 2 36 0,2 4 5 16,-3 2 1-16,3 2 0 0,-6 3-14 0,0 3-4 15,0 3 0-15,0 5 0 0,-3 2-33 0,0 6-7 16,-6 0-2-16,6 2 0 0,-3 0-12 0,4 6-2 0,-4 2-1 0,0-2 0 31,3 2-22-31,-3-4-4 0,0-1-1 0,3 0 0 16,3-8-7-16,3 0-1 0,-3-5-1 0,3-6 0 0,3-2 42 0,3-3 9 16,0-13 2-16,0 0 0 0,0 0 51 0,9-2 10 15,3-9 3-15,0-2 0 0,6-6-4 0,-3-5 0 16,6-7 0-16,-3-1 0 0,-1-2-20 0,-2-6-5 0,0-2-1 0,0-1 0 15,-3-2 18-15,0 6 3 16,-3 1 1-16,0 4 0 0,-3 2-10 0,3 6-2 16,-6 5 0-16,3 2 0 0,-3 3-12 0,0 3-2 15,0 5-1-15,0 3 0 0,-3 5-2 0,0 0-1 0,0 0 0 0,-3 8 0 16,0 5-10-16,0 0 0 0,0 0 0 0,0 3 0 16,0 3 0-16,0-1 0 0,3-2-11 0,0 3 11 15,3-6 0-15,3 3 0 0,0-3 0 0,5-2-8 16,4-3 8-16,0 0 0 0,0-3 0 0,6-2 0 15,-3-3 0-15,3-3-15 0,-1 0 4 0,1-2 1 16,-6 0 10-16,3-1 0 0,0 1 10 0,-3 0-10 16,0-3 46-16,-6 3 3 0,-3-6 1 0,3 3 0 15,-4-3 26-15,-2-2 4 0,-3 3 2 0,0-4 0 16,3-1-38-16,-6-1-8 0,0-3-2 0,0 6 0 16,1 0-23-16,-4-1-11 0,0 1 10 0,0 3-10 15,0 2-18-15,3 2-10 0,-3 1-1 16,6 5-731-16,-6-5-145 0</inkml:trace>
  <inkml:trace contextRef="#ctx0" brushRef="#br0" timeOffset="190710.927">19597 8961 1429 0,'-9'6'40'0,"6"-1"10"0,-3 0-40 0,3 1-10 16,0 2 0-16,-3-1 0 0,3 1 94 0,-3 0 17 16,3 3 3-16,-3 0 1 0,3 2-67 0,-3-3-14 15,0 4-2-15,3-1-1 0,0 5 9 0,0 3 1 0,-3-5 1 0,6 3 0 16,-3-3-24-16,0 0-5 16,0 0-1-16,6-6 0 0,0 1-12 0,0-3-8 0,0 0 8 0,-3-8-13 31,12 2-120-31,-3-2-24 0,3 0-5 0,-3-2-597 0</inkml:trace>
  <inkml:trace contextRef="#ctx0" brushRef="#br0" timeOffset="190967.54">19775 8961 2156 0,'0'0'48'0,"0"0"9"0,0 0 3 0,0 0 0 0,9 0-48 0,0 6-12 16,0 2 0-16,3-3 0 0,3 0 15 0,0 3 1 0,0 0 0 0,-1-3 0 16,4 3-16-16,3 0 0 15,0 3 0-15,0-3 0 16,0 5-28-16,-4-2 2 0,4 2 0 0,-3-3 0 16,0 4-2-16,-3-1 0 0,-3-3 0 0,3 4 0 0,-6-1 12 0,0-2 3 15,2-4 0-15,-2-1 0 16,3 2-20-16,-3-3-4 0,0 0-1 0,3-2-521 0,0-6-104 0</inkml:trace>
  <inkml:trace contextRef="#ctx0" brushRef="#br0" timeOffset="191103.468">20237 8922 1767 0,'0'0'39'0,"-3"5"8"0,-6-2 1 0,0-1 2 0,3 1-40 0,-3-3-10 0,0 3 0 0,0 2 0 16,0 3 36-16,0-3 4 0,0 0 2 0,0 6 0 0,-3 0-42 0,0 2 0 15,1 0 0-15,-4 6-564 16,3-4-116-16</inkml:trace>
  <inkml:trace contextRef="#ctx0" brushRef="#br0" timeOffset="191681.126">20540 8610 1908 0,'0'0'42'0,"-9"2"9"0,-3-2 1 0,3 3 1 0,-3 2-42 0,1 0-11 16,-4 1 0-16,6 2 0 0,-6 2 32 0,3 3 4 0,-3 6 0 0,3 0 1 15,-6-1-29-15,6 3-8 16,-2 3 0-16,-1 0 0 0,3 0 0 0,0-1-10 15,0 1 10-15,-3 0-13 16,6 3-36-16,-3-1-7 0,3-2-2 0,3 0 0 16,0 2-28-16,-3-2-6 0,6-3 0 0,-2-2-1 15,2-6 33-15,0-3 6 0,3-2 2 0,0-8 0 0,0 0 44 0,0 0 8 16,0 0 0-16,0 0 0 0,8-8 28 0,-2 0 0 0,0-2 0 0,0-6 0 16,0 0-11-16,3-5-1 0,-3 0-1 0,0-6 0 15,0 1 5-15,0-1 0 0,3-2 1 0,-3-2 0 16,-3-1 11-16,3 3 3 0,3 0 0 0,-3 5 0 15,-3 5 1-15,0 3 1 0,3 6 0 0,0 2 0 16,-3 3-27-16,-3 5-10 0,0 0 0 0,0 0 9 16,6 8-9-16,-4 2 0 0,-2 3 9 0,0 6-9 15,3 2 0-15,0 0 0 0,0-2 0 0,3 2-12 16,0 3-6-16,0-3-2 0,3 0 0 0,3 0 0 31,0 0-28-31,6 1-5 0,-3-4-2 0,6-2 0 0,-4 2 24 0,1-4 5 0,3-6 1 0,-3 0 0 16,-3-6 71-16,3 1 14 0,-6 2 4 0,3-8 0 15,-1-2 46-15,-2 0 10 0,0-3 1 0,0 0 1 16,0-3-31-16,-3-4-7 0,0-1 0 0,0-5-1 16,-3-1-38-16,3-1-7 0,-6-4-2 0,0 3 0 0,-3 0-24 0,3 6-4 15,0-1-8-15,-3 4 11 16,0 1-38-16,0 4-7 0,3 2-2 0,-6 0-697 16,3 8-140-16</inkml:trace>
  <inkml:trace contextRef="#ctx0" brushRef="#br0" timeOffset="192048.43">20626 8996 1403 0,'-5'8'40'0,"2"-3"8"0,0 6-38 0,0-3-10 0,0 0 0 0,3-3 0 15,0-5 94-15,3 5 17 0,3 3 3 0,-1-3 1 0,1-2-49 0,6 0-10 16,-3 2-1-16,6-2-1 16,0-3-18-16,0 0-4 0,3 5-1 0,0-5 0 15,2 0-9-15,4 0-2 0,-6-3 0 0,3 1 0 16,0 2-8-16,-3 0-3 0,0 0 0 0,-4 0 0 16,-2 2-9-16,0 1 0 0,-3-3 9 0,0 3-9 31,-9-3-20-31,0 0-8 0,0 7-1 0,-3 4-1 0,0 0-57 0,-3-1-11 0,-6 6-2 0,-3-3-1 15,1 3 18-15,-4 0 4 0,-3 0 1 0,3-3 0 16,0 0 109-16,6-2 21 0,0 0 5 0,6-4 1 16,3 1 30-16,3-8 5 0,9 3 2 0,6-3 0 15,6-3-43-15,9-5-9 0,8-2-2 0,10-3-654 16,9-8-131-16</inkml:trace>
  <inkml:trace contextRef="#ctx0" brushRef="#br0" timeOffset="197062.085">11744 12843 651 0,'0'0'14'0,"0"0"3"0,0 0 1 0,0 0 1 0,0 0-19 0,0 0 0 0,9-3 0 0,-3 1 0 0,0-4 32 0,3 1 2 15,-3 2 1-15,-6 3 0 16,9-5-18-16,0 0-3 0,0 2-1 0,0-2 0 16,0 2-13-16,0-2 0 0,3 5 8 0,-3-3-8 15,2 1 0-15,1 2 0 0,3-3-12 0,0 3 12 0,3 0-49 0,-3 0-3 0,3 0-1 0,0-3 0 32,5 3-7-32,-2-2 0 0,6 2-1 0,-3-3-86 15,0 0-17-15</inkml:trace>
  <inkml:trace contextRef="#ctx0" brushRef="#br0" timeOffset="202294.785">21025 12298 885 0,'0'0'19'0,"0"0"4"0,3-5 1 0,-3-1 2 0,0 6-26 0,3-8 0 0,-3 3 0 0,3-3 0 0,-6 3 80 0,3 0 10 16,-3-1 2-16,3 1 1 0,-3 0 25 0,0-1 5 15,0 1 1-15,0 0 0 16,0 2-13-16,-3-2-3 0,1 0 0 0,2 2 0 16,0-2-41-16,0 2-9 0,-3 0-2 0,3 1 0 15,3 2-25-15,0 0-6 0,-6-3-1 0,6 3 0 16,0 0-15-16,-6 0-9 0,0 0 10 0,-3 3-10 16,0-1 0-16,0 4 0 0,0-4 0 0,-6 6 0 15,-3-3 0-15,0 6 0 0,1 0 0 0,-1-1-10 16,-3 3 10-16,0 1 0 0,-3 2-9 0,3-1 9 15,4-1 0-15,-4 2 0 0,3-1 0 0,0-1 0 0,3 4 0 0,0-2 10 16,3 0-1-16,3 0 0 16,0 0-9-16,7 0 10 0,-1-1-10 0,0 1 10 15,6 0-10-15,0 3 0 0,5-3 0 0,1 2 0 0,3-2 0 0,3 2 0 16,3-2 0-16,0 0 0 0,6 0 0 0,-1-3 0 16,1-2 0-16,0-3 0 0,3 2 0 0,-6-4 0 15,0-1 0-15,-1 0 0 0,-2-5 0 0,0 0 0 16,-3 0-12-16,0-5 12 0,0-3 0 0,0 3 0 15,-3-6 9-15,-1-2-1 0,1-3-8 0,0-2 0 16,0-4 8-16,0 4-8 0,-3-6 17 0,3 0-1 16,0-2 0-16,-3-3 0 0,3 2 20 0,-3-5 4 15,-3 3 1-15,0-2 0 0,-1-4-6 0,1 1-2 16,-6-1 0-16,0 1 0 0,-3-3-14 0,0 3-3 16,-2-1-1-16,-4 1 0 0,0 2-4 0,-6 3-1 0,0 3 0 0,-6-1 0 15,-3 3-10-15,-6 0 0 0,-2 3 0 0,-4 3 0 16,-3-1 0-16,-2 6 0 0,-1 0 0 0,0 2 0 15,-2 3-16-15,2 3-3 0,-3-3 0 0,1 5 0 32,2 1-9-32,0 2-1 0,1 0-1 0,2 5 0 0,3 3-117 0,1 3-23 0,5-1-5 15</inkml:trace>
  <inkml:trace contextRef="#ctx0" brushRef="#br0" timeOffset="203046.357">21400 11912 1666 0,'0'-6'36'0,"0"6"8"0,0 0 2 0,0 0 2 0,0 0-39 0,0 0-9 0,0 0 0 0,0 0 0 0,0 0 39 0,0 0 5 16,0 0 2-16,0 0 0 15,0 0-6-15,0 0 0 0,6 11-1 0,-3 2 0 16,3 0-10-16,-3 6-1 0,-6-3-1 0,3 2 0 0,0 3-9 0,-3 3-2 16,-3 0 0-16,0 0 0 0,0 0-3 0,-3 2-1 15,-2 1 0-15,2 2 0 0,-3 0-12 0,0-3 11 16,3 3-11-16,-6-2 10 0,0-1-10 0,3 1 0 15,0-6 9-15,3 3-9 0,0-3 15 0,1-3-2 16,-1-2 0-16,6 3 0 0,-3-3-28 0,6-3-5 16,0 0-2-16,3 0 0 0,3-2 9 0,0-3 1 15,2-3 1-15,1 0 0 0,3-2 11 0,3 0 0 16,0-3 0-16,3 0-8 0,3-6 8 0,6 4 9 16,-1-4-1-16,4-1-8 0,0-4 23 0,0 3-3 15,5-3 0-15,1 6 0 0,3-3 12 0,2 3 3 0,-2 0 0 0,3-1 0 16,0 1 4-16,-4 0 1 0,-2 2 0 0,0 0 0 15,-4 1-32-15,-2 2-8 0,-3 2 0 0,0-2 0 16,-6 3 0-16,-4 0 12 0,1-1-4 0,-3 1 0 16,-6 2-20-16,-3 1-4 0,0-4-1 0,-6-2 0 31,-3 11-107-31,-6-3-20 0,3 0-5 0</inkml:trace>
  <inkml:trace contextRef="#ctx0" brushRef="#br0" timeOffset="203510.895">20445 12954 2098 0,'0'0'46'0,"0"0"10"0,6 0 1 0,3-5 3 0,0-1-48 0,3 1-12 15,0 2 0-15,-1-2 0 0,4 3 70 0,3-4 12 0,-3 6 2 0,3-2 1 16,6-4-22-16,0 6-5 0,2-2-1 0,4-1 0 15,6-2-6-15,5 2-2 0,4 3 0 0,3-3 0 0,2-2-30 0,7 0-7 16,-1 2 0-16,7-2-1 16,2 0-2-16,7-1 0 0,-1 1 0 0,4 0 0 15,-4 2-9-15,4-2 10 0,-1 0-10 0,-3 2 10 16,4-2-10-16,-10-1-17 0,-2 4 4 0,-7-4 1 16,-2 4 12-16,-3-4 10 0,-4 6-2 0,-2-2 0 15,-6-1-17-15,-7 3-4 0,-5 0-1 0,-3-3 0 16,-6 1-10-16,-3-1-1 0,-3 3-1 0,-12 0 0 15,0 0-117-15,0 0-23 0,0 0-5 0,-12 0-1 16</inkml:trace>
  <inkml:trace contextRef="#ctx0" brushRef="#br0" timeOffset="204478.232">20781 13507 1342 0,'0'0'29'0,"0"0"7"0,0 0 0 0,0 0 3 0,0 0-31 0,0 0-8 0,-6-5 0 0,3-3 0 16,-3 0 101-16,0 3 19 0,0-1 4 0,0 1 1 0,1 2-41 0,-1 1-9 15,-3-1-2-15,0 6 0 16,0-3-41-16,-3 5-8 0,0-5-1 0,0 3-1 16,-3 5 9-16,0-1 1 0,0 4 1 0,1 2 0 15,-7 1-33-15,0 1 0 0,-3 1 0 0,0 5 0 16,0 1 12-16,1-1-4 0,-1 3 0 0,0 2-8 15,3-2 37-15,3 0 1 0,-3-1 0 0,7 1 0 16,-1 0-10-16,6 0-3 0,0-3 0 0,3 3 0 16,3 0-14-16,6-3-3 0,0 0-8 0,3 0 12 15,3 0-12-15,3-2 0 0,3-3 8 0,2-3-8 16,4 0 0-16,0-2 0 0,6-1 0 0,-3-2 0 16,-1-2 8-16,4-4-8 0,0-2 0 0,-3-2 0 15,3-4 10-15,-1-2-10 0,-2-5 10 0,3 0-10 0,0-6 14 0,-3 1-3 16,-1-1-1-16,1-2 0 0,0 0 16 0,-3-5 3 15,-3-1 1-15,-3-2 0 0,0 0-16 0,-4-5-3 16,-2-4-1-16,-3 1 0 0,-3-5-10 0,-3-3 0 16,0-3 0-16,-6 1 0 0,0-1 0 0,-3-2 0 15,-2 0 0-15,-1 2 8 0,-3 6-8 0,0-1 0 16,-6 4 0-16,3 4 8 0,-3 4-18 0,-2 1-4 16,-1 7-1-16,0 4 0 15,-6 3-18-15,0 6-4 0,-2 4-1 0,-1 4 0 16,-6 4-11-16,1 4-3 0,-1 2 0 0,3 7 0 15,-3 1-16-15,4 3-4 0,2-1-1 0,3 4-590 0,6 1-117 0</inkml:trace>
  <inkml:trace contextRef="#ctx0" brushRef="#br0" timeOffset="205214.504">21031 13494 2005 0,'-6'-11'44'0,"6"6"8"0,-3 2 3 0,3 1 2 0,0-4-45 0,0 1-12 0,3 0 0 0,0 2 0 16,-3 3 62-16,3-5 10 16,0 2 3-16,-3 3 0 0,0 0-25 0,0 0-5 15,0 0-1-15,0 0 0 0,6 8-15 0,-3 0-3 16,0 3-1-16,0 2 0 0,0 0-4 0,0 3-1 16,-3 0 0-16,0 2 0 0,0 1-3 0,0-1-1 15,3 1 0-15,0-3 0 0,0 2-8 0,0-2-8 16,6 0 12-16,-3-3-12 0,3 0 8 0,0-2-8 15,0-3 0-15,3 0 0 0,-1-3 10 0,4-2-10 16,-3-3 8-16,3-3-8 0,3 1 8 0,0-4-8 0,-3-2 0 0,0-2 8 16,2-1-8-16,-5-5 8 0,0 0-8 0,0-2 8 15,-3-1-8-15,0 1-12 0,0-1 2 0,-3 6 1 16,0 0 9-16,-3 0-8 0,-3-1 8 0,3 7-8 16,-3 7 8-16,0 0 0 0,0 0 0 0,0 0-8 15,0 0 8-15,0 0-10 0,-3 7 10 0,0 1-10 16,6 6 10-16,0 1-8 0,0 1 8 0,3 6-8 15,-3-1-1-15,6 0 0 0,0 3 0 0,-3-1 0 16,5 1 9-16,-2 3 11 0,0-3-3 0,0 2 0 16,0 3-8-16,3 0 0 0,-3 0 0 0,0 3 0 0,-3 0 0 0,0 0 0 15,3 2 0-15,-3 0 0 16,0 1 0-16,-3-3 0 0,0 2 0 0,0-2 0 16,0-1 0-16,-6 1 0 0,0 0 8 0,-3 0-8 15,0-1 0-15,-3-1 0 0,-3-4 9 0,-3 0-9 16,-6-2 8-16,0-3-8 0,-2-2 10 0,-4-3-10 0,-6 0 9 0,6-6-9 15,-3-2 8-15,1-5-8 0,2 0 8 0,0-6-8 16,0-2 0-16,6-3 8 0,1-6-8 0,2 1 10 16,0-8-10-16,3 0 10 0,6 0-10 0,0 0 10 15,3-6-10-15,3 3 10 0,3 3-10 0,3-3 10 16,6 0-10-16,0 1 10 0,3-1-10 0,3 3 0 16,3-1 0-16,6-1 0 0,2 2 0 0,4-1 0 15,3 1 0-15,6-3 0 16,-1 6-63-16,1-3-5 0,0 0 0 0,-1-1-1080 0</inkml:trace>
  <inkml:trace contextRef="#ctx0" brushRef="#br0" timeOffset="205846.257">22034 13150 2383 0,'-9'-8'52'0,"6"3"12"0,0-1 1 0,1 6 2 16,-1-2-54-16,0-4-13 0,3 6 0 0,0 0 0 0,0 0 24 0,-6-2 1 0,3-1 1 0,-3 0 0 15,0 1-14-15,-3 4-2 16,0-2-1-16,0 3 0 0,-3 2-9 0,-3 3 0 16,-3-2 0-16,0 2 8 0,-2-1-8 0,-4 4 0 15,-3 2-12-15,0 0 12 0,0-2 0 0,1 2 0 0,2-2 0 0,3-1 0 16,-3-2 8-16,6 3 7 0,3-3 1 0,9 0 0 16,-2 0-4-16,2 2-1 15,3-2 0-15,0 3 0 0,6-3-11 0,0 0 0 16,6 2 0-16,-1 4 0 0,4-1 0 0,6 0 0 15,0 0 0-15,0 6 0 0,0-3 0 0,0 0 0 16,0 2 0-16,-7 1 0 0,-2-1 0 0,3 3 0 0,-3-2 11 0,-3 5-11 16,-3-6 0-16,0 6 0 0,-3-3 0 15,0 3-10-15,-3 0 10 0,-3 0 0 0,-6-3 0 0,9 3 8 16,-9-1-8-16,3 1 9 0,3 0-9 0,-2-3 10 16,-1 3-10-16,3-3 8 0,0 0-8 0,3-2 8 15,-3-3-8-15,0 0 10 0,6-3-10 0,0-3 10 16,-3 1 1-16,0 0 0 0,3-11 0 0,3 5 0 15,3 0 2-15,-6-5 1 0,0 0 0 0,6 0 0 16,3-5 6-16,0 2 0 0,0-2 1 0,-1 0 0 16,4-1-9-16,-12 6-1 0,9-8-1 0,0 3 0 15,9-3-10-15,-6 3 0 0,-3 2 0 0,3-2 8 16,-3 0-8-16,3 2 0 0,-3 0 0 0,3-2 0 16,-4 0-10-16,4 2 10 0,0-2-13 0,0 2 5 15,0-2-20-15,0 2-4 0,0-2-1 0,0 0-786 16,3-1-157-16</inkml:trace>
  <inkml:trace contextRef="#ctx0" brushRef="#br0" timeOffset="206361.8">22082 13740 2253 0,'0'0'49'0,"-3"0"11"0,0-3 1 0,3 3 3 0,0 0-51 0,0 0-13 0,0 0 0 0,3-8 0 16,0 3 55-16,3-3 8 0,3 3 1 0,3-3 1 0,-3-3-34 0,3 1-7 15,0-4-2-15,5 4 0 0,-2-6-13 0,3 0-9 16,-6-2 12-16,3-1-12 15,-6 0 13-15,3 4-4 0,-3-4-1 0,0 3 0 16,-3 3-8-16,-3 0 0 0,0 0 0 0,-3 2 0 16,2-2 0-16,-2 5 0 0,-2 0 0 0,-1 3 0 15,0-1 0-15,-6 4-11 0,0 4 3 0,3-2 0 16,-6 6-10-16,3-1-2 0,0 3 0 0,3 0 0 16,0 2-12-16,-3 1-4 0,3 2 0 0,3 0 0 15,3 1-25-15,0-4-6 0,0 3-1 0,3-2 0 16,3-3 44-16,-3 2 8 0,3-2 1 0,3 0 1 15,6 0 14-15,-6-2-12 0,0-4 12 0,0 4-12 16,3-4 12-16,-3 1 10 0,-7-1-2 0,-2-2 0 0,0 0 2 0,9 6 0 16,-3-1 0-16,-3 0 0 0,0 3 18 0,0-2 4 15,-3-6 1-15,0 10 0 0,0-2-17 0,0 0-4 16,0 0-1-16,0 0 0 0,3 0 5 0,-3 2 0 16,0-4 1-16,3 2 0 0,0-3 0 0,0 0 0 15,0 3 0-15,0-5 0 0,3 2 3 0,-3 0 0 16,6-2 0-16,0 0-748 15,0-1-150-15</inkml:trace>
  <inkml:trace contextRef="#ctx0" brushRef="#br0" timeOffset="206573.764">22576 13750 1456 0,'0'0'41'0,"0"0"9"0,9 3-40 0,-3 2-10 0,0 1 0 0,-6-6 0 16,3 5 165-16,0 3 31 0,0 0 7 0,-3-8 1 0,-3 10-65 0,0-2-13 15,-3 3-2-15,0-3-1 0,-6 2-42 0,6 1-8 16,-3-3-1-16,0 3-1 16,0 2-39-16,0-3-8 0,-2-2-2 0,-1 6 0 15,0-4-95-15,3 1-19 0,-6-1-4 0</inkml:trace>
  <inkml:trace contextRef="#ctx0" brushRef="#br0" timeOffset="206979.345">22996 13467 1739 0,'-3'-13'49'0,"3"8"11"0,-3-1-48 0,3 6-12 16,0 0 0-16,0-7 0 0,-9 1 37 0,9 1 5 0,0 5 1 0,-6 0 0 16,-3 0 19-16,0 0 4 0,0 0 1 0,0 0 0 15,0 3 1-15,-3 2 0 0,1 3 0 0,-1 0 0 16,-3 2-20-16,3 1-3 0,-6 2-1 0,6 0 0 15,0 3-10-15,-3 3-2 0,0-1-1 0,-2 1 0 16,11 2-12-16,-6 0-3 0,0-2 0 0,3 2 0 16,-3-3 2-16,12 1 0 0,-6-1 0 0,0 1 0 15,6-6-18-15,0 3 0 0,6-3 8 0,-3-2-8 16,0-1 0-16,6-2-16 0,3-2 4 0,0-1 0 16,0-2 24-16,2-3 4 0,4 0 2 0,-3 0 0 15,6-6-18-15,-3 4 0 0,3-4 0 0,0-2 0 16,-1 1-101-16,1-1-24 0,3-3-5 0</inkml:trace>
  <inkml:trace contextRef="#ctx0" brushRef="#br0" timeOffset="207480.1">23121 12954 2156 0,'-12'-13'48'0,"6"7"9"0,6 6 3 0,0 0 0 0,0-7-48 0,6 1-12 0,-3 1 0 0,0 0 0 16,0-1 60-16,6 1 9 0,-3 0 3 0,12 2 0 16,-7 1-25-16,4-1-5 0,3 0-1 0,0 3 0 15,3 0-24-15,-3 0-5 0,3 0 0 0,-4 3-1 16,-2 0-11-16,3 2 0 0,-6 3 0 0,3 0 0 15,0 2 0-15,-3-2 0 0,-3 3 0 0,3 2 8 16,-6 3-8-16,-3-3 0 0,3 3 0 0,-4 3 8 0,-2-1 6 0,-2 3 1 16,-4 3 0-16,6 2 0 15,-9 1-7-15,3-1 0 0,-3 1-8 0,0 2 12 16,3 0 3-16,-6 0 0 0,6 3 0 0,0 0 0 16,-3 2-15-16,0-2 8 0,6 2-8 0,-6 1 0 15,0 2 0-15,6-3 0 0,-3 0 0 0,0 1 0 16,1-1 0-16,-4 1 0 0,9-6 0 0,-3 2 0 15,3 1 12-15,-3-3-3 0,0 0-1 0,6-2 0 16,-3-3-8-16,3 0 12 0,0-3-12 0,-3-3 12 16,6 1-12-16,-3-3 0 0,-3-3 0 0,5 0 0 0,-2-2 12 0,0-6-2 15,-3-5-1-15,0 0 0 0,0 0 7 0,0 0 0 16,-6 0 1-16,1-3 0 0,-4-2 4 0,0 0 1 16,-3-1 0-16,0-4 0 0,-6 2-11 0,-3-3-3 15,0 1 0-15,-8-1 0 0,2 3-8 0,-9-5-9 0,-6 5 9 0,-5 3-896 16,5 2-171-1</inkml:trace>
  <inkml:trace contextRef="#ctx0" brushRef="#br0" timeOffset="211440.142">16930 9160 673 0,'35'-5'14'0,"-14"2"3"0,3-2 1 0,12 2 2 0,14-2-20 0,1-3 0 16,-1 0 0-16,4 0 0 15,6 3 9-15</inkml:trace>
  <inkml:trace contextRef="#ctx0" brushRef="#br0" timeOffset="213331.232">16727 9125 882 0,'6'0'19'0,"-6"0"4"0,0 0 1 0,0 0 1 0,0-7-25 0,3-4 0 16,0 3 0-16,0-3 0 0,-3 1 64 0,6-1 8 15,6 3 2-15,0-2 0 0,-6 2 5 0,6-3 1 16,3 3 0-16,2 3 0 0,1 0-31 0,0-1-5 15,-3 4-2-15,6 2 0 0,6 0-33 0,-4 0-9 16,1 0 0-16,6 2 0 0,6 6 0 0,2-2 0 16,-2 2 0-16,3 0 0 15,8-1-32-15,1 4-8 0,6 2-2 0,-4-2 0 16,1-3 9-16,2-3 1 0,10 0 1 0,-1 3 0 0,-2-2 18 0,-3-4 3 16,-4 1 1-16,1 0 0 0,-7 2-12 0,-2-3-3 0,-3-2 0 0,-10 0-526 15</inkml:trace>
  <inkml:trace contextRef="#ctx0" brushRef="#br0" timeOffset="214419.535">21698 14224 724 0,'15'0'20'0,"-3"0"5"16,3 3-25-16,0-3 0 0,-1 0 0 0,4-3 0 16,3 3 92-16,0-3 14 0,3 1 2 0,0-1 1 0,2 0-10 0,1 1-3 15,3-4 0-15,6 4 0 0,-1-3-28 0,4 2-7 16,3 0-1-16,2-2 0 0,4 5-32 0,3-3-6 16,-4 3-2-16,1 0 0 0,0-2 0 15,-1 2 0-15,1 2 0 0,2 1 0 0,-2-3-6 0,-6 5-2 16,-1 1 0-16,-5-1 0 0,3 0-3 0,-9 0-1 15,2 3 0-15,-5-2 0 0,-3-1-8 0,0-2 0 16,-1 2 0-16,-2-2 0 0,-3-1 0 0,0-2 8 16,-3 0-8-16,3 0 8 0,-6-2-8 0,0-1 0 15,-3 3 0-15,-4-5 0 0,-2-1-17 0,-3 1 1 16,0 0 0-16,-3-1-802 16</inkml:trace>
  <inkml:trace contextRef="#ctx0" brushRef="#br0" timeOffset="-206355.892">4922 17402 2026 0,'-9'-6'44'0,"9"6"10"0,0 0 2 0,0 0 1 15,0 0-45-15,0 0-12 0,-3 0 0 0,3 0 0 16,0 0 60-16,-3 3 9 0,0 0 3 0,3-3 0 15,0 8-43-15,0-8-8 0,0 8-1 0,3 5-1 0,3 0-8 0,0 6-2 16,3-6 0-16,0 0 0 0,0 0-9 0,0 0 12 16,3 1-12-16,0 4 12 0,3-5-12 0,-1-5 0 15,1 3 0-15,3-3 8 0,0 2-8 0,0-7 8 16,0 2-8-16,-3-5 8 0,2 0-8 0,1-5-9 16,0 2 9-16,-3-2-13 0,3-3 4 0,-3-2 1 15,0 2 0-15,0-3 0 0,-6-2 8 0,2 5-12 16,-2 0 12-16,0-3-12 0,-6 3 12 0,0-5 0 15,0 5 0-15,-3 3 0 0,0 0 0 0,0-1 0 16,-6 4 0-16,3-3 0 0,3 5 0 0,-3 5 0 16,0-3 0-16,0 9 0 0,3-3 0 0,0 5 9 15,0 0-9-15,0 1 0 0,0 4 12 0,0 1-4 0,3 2 0 0,0 0-8 16,0 3 14-16,0-3-4 0,0 5-1 0,3-2 0 16,-3 3 1-16,0-6 0 0,0 5 0 0,0 6 0 15,0-5-2-15,-3 4-8 0,-3 1 12 0,3 0-4 16,-3-3-8-16,0 3 12 0,-3-1-12 0,0-4 12 15,0-1-4-15,-3 1-8 0,0-9 12 0,1 3-4 16,-4-7 0-16,0-1-8 0,-3 0 12 0,0-2-4 16,3-6 0-16,-6-5 0 0,0 3 0 0,3-6 0 15,-2-2 0-15,2-6 0 0,-3 3 0 0,3-5 0 16,0 0 1-16,3-6 0 0,3 6 0 0,0-5 0 16,3-4 5-16,3 4 1 0,3-3 0 0,3-1 0 15,3-1-15-15,6 2 11 0,3-3-11 0,0 3 10 0,6 2-10 0,3 0 0 16,-1-2-10-16,7 8 10 15,0-5-23-15,0 2 2 0,8 2 0 0,1-1-769 16,3-1-154-16</inkml:trace>
  <inkml:trace contextRef="#ctx0" brushRef="#br0" timeOffset="-205790.395">5833 17071 2161 0,'-6'-5'61'0,"3"2"14"0,0-2-60 0,0-1-15 0,-3 4 0 0,0-4 0 0,3 1 23 0,-6 0 1 15,3 2 1-15,0-2 0 0,0 5 6 0,0 0 1 0,3-3 0 0,-5 3 0 16,2 0-32-16,0 3 0 0,6-3 0 0,-9 8 0 31,3-3 0-31,-3 3 0 0,3-3 0 0,-3 6 0 16,3-3 17-16,0-3-2 0,0 3-1 0,3 0 0 16,-3 3 6-16,0 2 0 0,3 0 1 0,-3 0 0 15,0 1-21-15,0-1 9 0,3 5-9 0,0-4 0 16,0 4 0-16,3-2 0 0,-3-3 0 0,0 6 0 15,0 2 0-15,3-3 0 0,0 1 0 0,0 2 0 16,0 3 0-16,0 2 0 0,3 3 0 0,-3 1 0 0,0-1 0 0,0 2 0 16,3-4 0-16,-3 5 0 15,0 2 0-15,0-5 0 0,0 0 0 0,0 3 0 0,-3-8 0 0,3 2 0 16,-3 1 0-16,1 2 0 0,-1-5 0 0,-3 2 0 16,3 1 0-16,-3-4 0 0,0-1 0 0,3-4 13 15,-3-2-2-15,3-3-1 0,-3 0 18 0,0-2 4 16,3-6 1-16,0-2 0 0,-3 2 12 0,6-5 3 15,0 0 0-15,0 0 0 0,0 0-11 0,0 0-1 16,6-8-1-16,0-2 0 0,6-4-20 0,0 7-4 16,0-4-1-16,2 3 0 0,4-5 0 0,3 0 0 15,0-1 0-15,3 6 0 16,3-2-45-16,-1 2-9 0,1-3-1 0,0 3-799 0,3 0-159 0</inkml:trace>
  <inkml:trace contextRef="#ctx0" brushRef="#br0" timeOffset="-205339.768">5949 17677 2743 0,'0'0'60'0,"-6"0"13"0,-3-5 3 0,0 5 0 0,3 0-60 0,0 0-16 0,-3 0 0 0,3-6 0 15,3 4 16-15,3 2 1 0,3-6 0 0,-3 6 0 16,6-5-17-16,6-8 10 0,3 5-10 0,0-3 8 16,0-2-8-16,3-3 0 0,3-2 0 0,-1 4 0 15,1-4 0-15,3-3-14 0,0 0 3 0,-3-3 1 0,0 5 10 0,-4-2-13 16,1 3 5-16,-3-1 8 0,0-2 0 0,-3 8 0 16,-6-1 0-16,0 6 0 0,-3-2 0 0,0 5 0 15,-3-3 0-15,0 8 0 0,-6 0 0 0,-3 0 0 16,-3 0 0-16,0 5 0 0,3 3-14 0,-3-3 5 15,0 8 1-15,1-5 0 0,2 3 8 0,3 2 0 16,-3-5 8-16,3 5-8 16,3 1-17-16,0 4-8 0,0-5-2 0,6 1 0 0,0-1 3 0,0-3 1 15,3-2 0-15,0 0 0 0,3 0 11 0,0-3 1 16,2-5 1-16,1 6 0 0,0-1 10 0,-3-2 0 0,0-3 0 0,3 0 8 16,-3 0 17-16,0 5 4 0,-3-5 1 0,3 5 0 15,3-2-2-15,-6 2-1 0,-3 0 0 0,-3-5 0 16,11 8 1-16,-5 0 1 0,0 3 0 0,0-3 0 15,-3 5 3-15,3-2 1 0,-6-3 0 0,3 5 0 16,0-5-15-16,0 5-3 0,0 0-1 0,-3-2 0 16,0 2-14-16,0-5 0 0,3 5 0 0,0-2 0 31,0 2-103-31,0-5-26 0,3 5-6 0</inkml:trace>
  <inkml:trace contextRef="#ctx0" brushRef="#br0" timeOffset="-205131.841">6726 17597 2905 0,'-21'0'64'0,"21"0"12"0,0 0 4 0,0 0 2 0,-12 3-66 0,0 2-16 16,3-2 0-16,0 2 0 0,3 1 49 0,3 2 7 15,-2 2 0-15,2-2 1 0,-3 0-42 0,3 3-15 0,0-3 9 0,0 5-9 16,0 0-11-16,-3-2-7 15,3 2-2-15,0-5 0 16,-3 5-163-16,3 0-33 0,0 0-6 0</inkml:trace>
  <inkml:trace contextRef="#ctx0" brushRef="#br0" timeOffset="-204741.478">7294 17365 2718 0,'0'0'60'0,"-6"-6"12"0,6 6 2 0,-5-2 2 0,-10-4-60 0,6 1-16 0,3 2 0 0,0-2 0 16,0 5 44-16,0 0 5 0,6 0 2 0,-3-5 0 15,3 5-31-15,-6 0-7 0,-6 0-1 0,3 5 0 16,9-5-12-16,-6 5-15 0,-9 3 3 0,-3 0 1 15,4 6 11-15,-1-1 14 0,-3 3-3 0,0 0-1 16,-3 7-19-16,0-1-4 0,6 1-1 0,1 1 0 16,-1 0 14-16,6 2 0 0,3-2 0 0,-3-3 10 15,3 1-10-15,3-4 10 0,3 1-10 0,0-4 10 16,6 1-10-16,0 0 0 0,0-5 0 0,3-3 8 0,6 0 2 0,-1 2 0 16,-2-2 0-16,6-3 0 0,0-2-10 0,3-3 0 15,6 0 9-15,-3-3-9 16,-1-2-41-16,4-3-13 0,6-2-2 0,-3-6-1211 15</inkml:trace>
  <inkml:trace contextRef="#ctx0" brushRef="#br0" timeOffset="-204328.57">7473 16841 2577 0,'0'0'56'0,"0"0"12"0,3-6 3 0,-3 1 2 0,-3-3-58 0,6 0-15 0,3-2 0 0,-3-4 0 0,0 7 58 0,6-4 9 0,9-2 1 0,0 5 1 15,2-3-50-15,-2 3-11 16,6 0-8-16,0 0 12 16,6 3-12-16,-1 0 0 0,-8 0 0 0,3 2 0 15,3-2 0-15,-3 5 0 0,-4 0 0 0,-2 0 0 16,0 8 0-16,-3-3 0 0,-3 5 0 0,-3 1 0 15,0 2 0-15,-3 3 0 0,0 3 0 0,0 2 12 16,-6 0 0-16,-3 5 1 0,3 6 0 0,-3 0 0 16,-3 8 0-16,0-1 0 0,3 1 0 0,-3 0 0 0,3 5-13 0,-3-6 9 15,-3 6-9-15,6-5 8 0,0 0-8 0,0 5 0 16,-3-6 9-16,3 4-9 0,-3-1 0 0,6 3 0 16,0-5 0-16,-3-1 0 0,0-2 0 0,3-2 0 15,3-3 0-15,-6-1 0 0,0-4 8 0,3-1-8 16,-3 1 8-16,3-9-8 0,-3 1 31 0,-3 2 1 15,3-8 1-15,-3 0 0 0,4 1-33 0,-7-7 0 16,-3-1 0-16,0-1-12 0,3-5 28 0,-6-5 7 16,-6-1 1-16,0-1 0 0,0-7-24 0,-5 9 0 15,2-8 0-15,-6 5 8 16,0-5-39-16,4 7-7 0,5 4-2 0,0-4-877 16,0 1-176-16</inkml:trace>
  <inkml:trace contextRef="#ctx0" brushRef="#br0" timeOffset="-204029.034">8193 17418 2559 0,'-6'-8'56'0,"3"2"12"0,-6 4 3 0,4-4 1 15,5 6-58-15,0 0-14 0,0-5 0 0,3-3 0 0,2-2 65 0,4 7 11 16,3-2 1-16,0-1 1 0,3 4-38 0,6-4-8 16,0 6-2-16,0 0 0 0,5 0-30 0,1 0-18 15,0-5 2-15,3 5 1 16,2 0-40-16,-2 0-8 0,3 0-1 0,0 0-1158 15</inkml:trace>
  <inkml:trace contextRef="#ctx0" brushRef="#br0" timeOffset="-203864.552">8086 17738 2790 0,'18'5'61'0,"-18"-5"13"0,0 0 2 0,0 0 3 0,9 0-63 0,3 0-16 0,3-5 0 0,3 2 0 15,5-2 67-15,4-3 10 0,6 3 3 0,6-3 0 16,2-3-60-16,4 3-11 0,6-5-9 0,-1 0-910 16,4 2-189-16</inkml:trace>
  <inkml:trace contextRef="#ctx0" brushRef="#br0" timeOffset="-202939.985">11045 16542 1796 0,'0'0'40'0,"0"0"8"0,0 0 1 0,0 0 1 0,0 0-40 0,0 0-10 16,0 0 0-16,0 0 0 0,-3 5 114 0,-6-2 21 15,-3 2 4-15,-3-2 1 0,-6 2-61 0,1 0-12 16,-7 3-3-16,-3-3 0 0,-6 9-43 15,-5-4-9-15,-1 3-1 0,-3 3-1 0,1 3-10 0,-4-3 0 16,3 0 0-16,-8 5 0 0,2-3 0 0,1 3 12 16,2-2-12-16,0 0 12 0,10 2-12 0,5-8 0 15,3 8-10-15,6-2 10 0,6-4 0 0,4 1 15 16,5 3-2-16,9-3 0 0,3-3-5 0,6 3-8 0,8 0 11 0,7-3-11 16,6-2 21-16,12 2-2 0,2-5-1 0,10 2 0 15,-1 1-2-15,1-6 0 16,3 6 0-16,2-9 0 0,1 9-16 0,-1-3 0 15,-2-3 0-15,-7 1 0 0,1 1 0 0,-6 1 10 0,-4 0-10 0,-5-2 8 16,-6 4 1-16,-3-7 0 0,-10 7 0 0,-2-2 0 16,-9-2-1-16,-3 2-8 0,-9 5 12 0,-3 0-4 15,-9 0 17-15,-8 1 3 0,-7-1 1 0,-6 5 0 16,-8-5-21-16,-7 9-8 0,-6-4 0 0,1 3 0 16,-7-2 0-16,1 5 8 0,-3-3-8 0,-4 5 0 15,1-2 0-15,5-3 0 0,7 6 0 0,2-3 0 16,6-3 0-16,7 0 0 0,11-3 0 0,6 1 0 15,6-3-10-15,10 0-5 0,2-6-1 0,9 1 0 16,12-3 16-16,5-3 0 0,10 0 0 0,9-2 0 16,15-6 25-16,2-2-1 0,13 0-1 0,2 2 0 15,3-7-9-15,4 4-2 0,5-4 0 0,4-1 0 0,-4 3-12 0,3 0 9 16,-5-2-9-16,-1 2 8 16,-2-3-60-16,-7 3-12 0,0 0-2 0</inkml:trace>
  <inkml:trace contextRef="#ctx0" brushRef="#br0" timeOffset="-202324.409">9961 18198 2318 0,'-8'-11'66'0,"8"6"14"0,0-3-64 0,-3 3-16 0,-3-3 0 0,0 0 0 16,-3-3 38-16,0-2 5 0,0 5 1 0,-6-5 0 15,0 5 4-15,0 3 0 0,0-6 1 0,-6 3 0 16,4 8-37-16,-4 0-12 0,-3 0 0 0,0 6 0 16,-3 2 0-16,1 0 0 0,2 2 0 0,-3 3 0 15,3 1 16-15,3-1-4 0,0 8-1 0,10-3 0 0,2-4-3 0,0 4 0 16,3-5 0-16,3 6 0 0,6-3-17 0,6-3-4 15,0 3-1-15,3-8 0 0,2 5 14 0,1-8 0 16,3-2 0-16,3-3 0 0,0 0 0 0,-3-3-19 16,3-7 4-16,-1 2 1 0,-2 0-1 0,0-3 0 15,0-2 0-15,-3-5 0 0,-3 2 15 0,0-3 0 16,-3-2 0-16,-1 3 0 0,1-6 0 0,-3 3 0 16,0 2 0-16,-3 1 0 0,0 2 12 0,0 5-2 15,-3 3 0-15,0 0 0 16,0 8 13-16,0 0 2 0,0 0 1 0,-6 8 0 0,3 5-8 0,-3 1-2 15,0 4 0-15,3 1 0 0,-3-4 5 0,4 9 1 16,-1-8 0-16,3 8 0 0,0-5-6 0,0 2 0 0,3-3-1 0,-1-2 0 16,1 3-15-16,6-1 9 0,-3-5-9 0,6 1 8 15,0-1-16-15,0-5-4 0,6-3-1 0,-3 3 0 32,9-8-151-32,-4 0-29 0,7-3-7 0</inkml:trace>
  <inkml:trace contextRef="#ctx0" brushRef="#br0" timeOffset="-202136.561">10128 18090 2559 0,'0'0'56'0,"0"0"12"0,0 0 3 0,0 0 1 16,0 0-58-16,0 0-14 0,6-6 0 0,3 4 0 0,3-4 75 0,0 6 12 15,3-5 2-15,3 2 1 0,2-2-62 0,1 0-12 0,3-3-2 0,3 3-1 16,-3 2-13-16,2-2 0 15,-2-1 0-15</inkml:trace>
  <inkml:trace contextRef="#ctx0" brushRef="#br0" timeOffset="-201957.904">10101 18259 2516 0,'0'0'56'0,"0"0"11"0,0 0 2 0,6 0 1 0,3-5-56 16,0-3-14-16,3 2 0 0,3 4 0 0,0-9 81 0,6 3 14 0,-1 3 2 0,4-3 1 0,0-5-68 0,3 7-14 16,3-7-2-16,-4 5-1 31,4 3-54-31,0-3-11 0,0-3-3 0</inkml:trace>
  <inkml:trace contextRef="#ctx0" brushRef="#br0" timeOffset="-201655.183">10717 18063 2008 0,'0'0'44'0,"-5"-5"10"0,-1 5 2 0,0-3 0 0,-3 3-45 0,0 0-11 0,0-5 0 0,0 5 0 16,0 0 64-16,-3 0 10 0,0 5 2 0,3-2 1 0,-3 2-22 0,0 3-5 0,1 3-1 0,2-3 0 16,3 5-27-16,0 0-6 15,-3 6 0-15,6-6-1 16,3 8-15-16,0-8 0 0,3 6 0 0,0-1 0 0,6-5 0 0,0 1 9 15,2-1-9-15,1 0 8 0,6-5 4 0,0 3 1 16,3-11 0-16,0 5 0 16,0-10 7-16,2 5 0 0,4-6 1 0,3-2 0 0,-3-2 3 0,-3-3 1 15,-1-3 0-15,-2 3 0 0,-3-6-16 0,-3 0-9 16,-6-2 10-16,-6-3-10 0,0 9 9 0,-9-9-9 0,-6 5 8 0,-6-2-8 31,-6 8-53-31,-5 0-16 0,-1-1-3 0</inkml:trace>
  <inkml:trace contextRef="#ctx0" brushRef="#br0" timeOffset="-201137.503">9830 16158 1947 0,'0'0'43'0,"0"0"9"0,0 0 1 0,0 0 2 0,0 0-44 16,9 0-11-16,0 5 0 0,0-5 0 0,-9 0 26 0,6 8 3 0,3 0 1 0,-3 0 0 15,-3 3 25-15,0 2 5 0,0 3 0 0,-3 0 1 16,0 8-30-16,-3-3-7 0,0 5 0 0,-3-2-1 16,0 0 9-16,-3 0 3 0,3 2 0 0,0 1 0 15,0 2-35-15,0 0-11 0,0-3 0 0,1-2 0 16,-1 0-77-16,3-3-16 0,3-5-4 0</inkml:trace>
  <inkml:trace contextRef="#ctx0" brushRef="#br0" timeOffset="-200820.103">10185 16118 2508 0,'-9'6'71'0,"3"-1"16"16,-3-2-70-16,0 2-17 0,-3 3 0 0,0 2 0 0,0-2 32 0,0 0 4 15,0 3 0-15,-2 0 0 16,2-1 5-16,0 3 2 0,0 1 0 0,-3-1 0 0,3 0-35 0,-3 3-8 16,0 0 0-16,-3-3 0 15,4 6-20-15,-4-4-7 0,3 4-1 0,-3-1 0 0,3-4 12 0,0 4 1 16,3-2 1-16,3 0 0 0,0-5 3 0,3-1 1 16,0 3 0-16,3 1 0 0,3-7 10 0,0-1 0 15,6 7 0-15,3-5 0 0,0-3-14 0,6 3 2 16,0-3 1-16,3 1 0 0,3-1 11 0,0-2 0 15,2 2 8-15,4-2-8 0,-3-1 0 0,3 1 0 16,0-3 0-16,-4 0 0 0,1 0 0 0,-3 0 0 16,0 0 0-16,-3 0 0 15,0 0-20-15,-4 0-9 0,1 0-2 0,-6 0-1044 0</inkml:trace>
  <inkml:trace contextRef="#ctx0" brushRef="#br0" timeOffset="-200667.187">10363 16378 2055 0,'-12'-6'45'0,"12"6"10"0,0 0 1 0,0 0 2 0,0 0-46 0,-6 6-12 0,0 2 0 0,1 0 0 0,-1-3 74 0,0 8 13 0,-3-8 2 0,3 3 1 31,-3 6-26-31,0-1-4 0,-3 3-2 0,3-3 0 0,0 3-40 0,3-3-8 16,-3 6-2-16,3-1 0 15,0-2-18-15,0 0-4 0,3 0-1 0,3-3-751 16,0 0-150-16</inkml:trace>
  <inkml:trace contextRef="#ctx0" brushRef="#br0" timeOffset="-200469.884">10348 16409 2184 0,'0'0'62'0,"0"0"13"0,0 0-60 0,0-5-15 15,0 0 0-15,3-3 0 0,0 3 33 0,6-1 4 0,-3-2 1 0,6 6 0 16,3-6-3-16,6 0-1 0,0 3 0 0,2-3 0 16,1 2-34-16,3-2 0 0,-3 3 0 0,0-3-1052 31</inkml:trace>
  <inkml:trace contextRef="#ctx0" brushRef="#br0" timeOffset="-200260.639">10652 15928 2365 0,'0'0'52'0,"0"0"10"0,0 0 2 0,0 0 4 0,0 0-55 0,0 0-13 0,0 0 0 0,0 0 0 0,3 8 64 0,0 5 9 16,0 6 3-16,0-1 0 15,0 3-34-15,3 3-6 0,-3 3-2 0,0 2 0 16,-3 2-24-16,3 6-10 0,0-2 8 0,0 2-8 15,0 0-27-15,0 0-10 0,0-3-3 0,0-7 0 16</inkml:trace>
  <inkml:trace contextRef="#ctx0" brushRef="#br0" timeOffset="-199434.065">12875 16306 2307 0,'0'0'51'0,"6"-5"10"0,-3 2 3 0,3 1 0 0,-3-1-51 0,-3 3-13 16,0 0 0-16,0 0 0 0,0 0 12 0,0 0 0 0,-6 0 0 0,0 0 0 0,-5 5 19 0,-7 3 3 31,0 0 1-31,-6 5 0 0,-9 1-25 0,1 4-10 15,-7 1 8-15,-6 2-8 0,4 0 0 0,-4-2 8 16,3 4-8-16,-2-4 0 0,2 2 8 0,0 0-8 0,1 0 8 0,5-2-8 16,6-1 26-16,3 1 0 15,3-1 0-15,7-4 0 0,2-1 6 0,3 0 0 16,9-2 1-16,3-1 0 0,3 1-33 0,9-3 0 16,6 0 0-16,8 2 0 0,4-2 11 0,6-2-2 0,3-4 0 0,5 6 0 15,4-5-1-15,2-1 0 0,7-2 0 0,2 6 0 16,-2-1-8-16,3-2 0 0,-7 2 9 0,1 0-9 15,-4 3 0-15,-5 0 0 0,-3-3 0 0,-10 6 8 16,-5 0-8-16,-9-1 0 0,-6-2 0 0,-12 5 0 16,-3 1 0-16,-15 4-10 0,-6 1 1 0,-5 2 0 15,-10 3-3-15,-9 2-1 0,-5 3 0 0,-7-2 0 16,-8 2 13-16,2 3 0 0,-2-3 0 0,2 2 0 16,1-4 0-16,-1-1 0 0,4 6 0 0,5-6 0 31,10-2-32-31,5-3 0 0,9 1 0 0,9-4 0 0,6-5 52 0,7 6 9 0,8-6 3 0,12 0 0 15,2 1-32-15,16-6-10 0,3-1 0 0,9-4 0 16,5 0 26-16,10-3 4 0,2 0 2 0,4-3 0 0,8-2-11 0,4 0-3 16,-4-1 0-16,1-2 0 15,-1 8 0-15,-5-5-8 0,-1 2 12 0,-2-2-4 0,-7 2-8 0,-5 1 0 16,-9-1 0-16,-4 3-837 16,-5 0-163-16</inkml:trace>
  <inkml:trace contextRef="#ctx0" brushRef="#br0" timeOffset="-198900.823">12078 17621 2460 0,'-12'0'70'0,"6"0"14"0,-3 3-67 0,6 0-17 0,-3 2 0 0,0 3 0 16,0 2 29-16,-3-2 3 0,6 6 0 0,-3-1 0 16,0 0 24-16,0 0 6 0,3 6 1 0,3-1 0 15,-6-2-41-15,3 8-8 0,3-3-2 0,0-2 0 16,0 7 10-16,0 1 2 0,-3-4 0 0,3-1 0 16,0 4-24-16,-2-7 0 0,2 2 0 0,-3-3 0 15,3-5 20-15,0-5 10 0,0 3 2 0,0-8 0 16,-3 2-20-16,3-5-4 0,0 0-8 0,0 0 12 15,0 0-12-15,3-8 0 0,2-5 8 0,1-6-8 16,0 6 0-16,0-11 0 0,3-2 0 0,0 5 0 16,3-3-38-16,0 3-4 15,3 2-1-15,0 6 0 0,0-3 17 0,3 3 3 0,2 2 1 0,-2 3 0 0,0 3 12 0,0 0 10 16,0 2-13-16,3 3 5 0,-1 0 8 0,1 3 0 16,0 2 0-16,0 3 0 0,-3 2 0 0,0-2 12 15,-3-2-2-15,2 7-1 0,-5 8-9 0,0-2 0 16,-3-1 0-16,-3 1 0 0,0 2 0 0,-6-3 0 15,-3-2 10-15,-3 3-10 0,0-1 13 0,-6 3-4 16,-6-2-1-16,1-6 0 0,-7 0 2 0,-3 1 0 16,-3-4 0-16,-3-2 0 0,-2-3 18 0,2-2 4 15,-3 2 1-15,4-5 0 0,-4 0-19 0,3 0-4 16,3-5-1-16,1 2 0 0,-1-2-9 0,6 0 0 16,3 2 0-16,3-2 0 0,6-6 0 0,3 9-11 15,1-4 3-15</inkml:trace>
  <inkml:trace contextRef="#ctx0" brushRef="#br0" timeOffset="-198578.3">12563 17793 2512 0,'-15'3'56'0,"12"-3"11"0,-6 0 2 0,6 0 1 0,3 0-56 16,0 0-14-16,-6 0 0 0,6 0 0 0,0 0 62 0,0 0 10 0,0 0 1 0,0 0 1 0,6-3-22 0,6-2-4 31,0 0 0-31,6-1-1 0,0-2-38 0,3 8-9 16,-1-5 0-16,1-3 0 0,-3 8 0 0,0-5-11 15,0 2 3-15,-3 3 0 16,0-5-122-16,-4 5-24 0,4-5-5 0,-6 5-978 16</inkml:trace>
  <inkml:trace contextRef="#ctx0" brushRef="#br0" timeOffset="-198413.342">12539 17997 2473 0,'0'0'54'0,"0"0"11"0,0 0 3 0,0 0 2 0,6-5-56 0,0 5-14 0,3-8 0 0,0 2 0 0,3 1 78 0,3 3 13 0,3-9 2 0,2 8 1 31,1-2-82-31,6-3-12 0,3-5-10 0,0 2-818 16,-1-2-164-16</inkml:trace>
  <inkml:trace contextRef="#ctx0" brushRef="#br0" timeOffset="-198105.369">13069 17748 2487 0,'-18'-5'55'0,"12"5"11"0,-3 0 2 0,0-5 2 0,0 5-56 0,-3-3-14 15,1 3 0-15,-1-5 0 0,0 5 70 0,3 5 11 0,-6-5 3 0,6 3 0 16,-3 2-58-16,3 0-11 15,0 3-3-15,3 0 0 0,-3 3-12 0,6 2 0 0,-3-5 0 0,6 5 0 16,-3 6 0-16,3-6 0 16,6 8 0-16,0-2-10 0,0-1 10 0,3-5 0 15,0 6 0-15,6-6-8 0,0-5 0 0,3 0 0 16,3-3 0-16,2 1 0 0,4-12 8 0,-3 6 0 16,3-5 0-16,0-3 0 0,-1 0 0 0,-5-5 0 15,0 0 0-15,-6-3 0 0,0 2 0 0,-6 1 14 16,-3-3-3-16,-3-2-1 0,-6 5-10 0,0-1 0 0,-9 1 0 0,-3-5 0 31,-9 4-102-31,-3 1-22 0,1 5-5 0,-4-2-1 0</inkml:trace>
  <inkml:trace contextRef="#ctx0" brushRef="#br0" timeOffset="-197534.853">11941 15555 1989 0,'0'0'56'0,"6"-5"13"0,-3 5-55 0,3-6-14 0,0 12 0 0,0-6 0 0,0 5 36 0,0 0 5 16,-3 6 1-16,-1-1 0 0,-2 4 34 0,0 4 6 0,0 3 2 0,-2 3 0 15,-1 3-44-15,0 2-8 0,-6-3-1 0,3 3-1 32,-6 0-13-32,6-2-2 0,-3-1-1 0,-3 3 0 15,0-2-6-15,0-1 0 0,3 1-8 0,-3-6 12 16,3 3-92-16,0-3-18 0,1 0-4 0</inkml:trace>
  <inkml:trace contextRef="#ctx0" brushRef="#br0" timeOffset="-197182.527">12247 15597 2329 0,'0'0'51'0,"0"0"10"0,-6-2 3 0,1-1 2 0,-1 0-53 16,6 3-13-16,0 0 0 0,-9 3 0 0,-3 0 45 0,3 2 7 15,-3 0 0-15,3 6 1 0,-3-3-17 0,-3 5-3 16,3 0-1-16,0 0 0 0,-3 6-24 0,1-3-8 0,-4 2 0 0,3 1 0 15,0-1 0-15,0 3 0 0,-3-2 0 0,3 0 0 16,3-1 0-16,1-2 0 0,-1 0 8 0,3 0-8 16,0-6 0-16,0 1-16 0,3-1 4 0,0-2 0 15,6-2 12-15,0 4 0 0,0-10 0 0,6 3 0 16,0 5-22-16,6-6-2 0,0 1 0 0,3-3 0 31,-1 5-8-31,1-5-1 0,3-5-1 0,3 5 0 0,0 0 21 0,-3 0 4 0,3-3 1 0,-1 1 0 16,-2 2 8-16,3 2 16 0,-6-2-4 0,0 3-1 15,-3-3 24-15,3 8 5 0,-3-3 0 0,-4 1 1 16,1 2-21-16,-3-3-5 0,0 3-1 0,0 2 0 16,-6-2-14-16,3 0 0 0,0 3 0 0,-3-3 0 15,3 0 28-15,-3-8 4 0,0 10 0 0,0 1-823 16,3-1-164-16</inkml:trace>
  <inkml:trace contextRef="#ctx0" brushRef="#br0" timeOffset="-196818.714">12271 15968 2120 0,'-15'-6'47'0,"9"1"9"0,-5 2 3 0,2-2 0 0,-3 2-47 0,3 1-12 16,3-1 0-16,0-2 0 0,0 2 67 0,6 3 11 16,0 0 2-16,0 0 1 0,3-5-24 0,6 0-5 15,3 5 0-15,3 0-1 0,-1 0-36 0,4 0-7 16,0 0-8-16,0 0 11 0,0 5-3 0,0 0-8 15,-3-2 12-15,0 5-4 0,-1-3 11 0,-2 0 1 16,-3 3 1-16,0 0 0 0,-3 0-21 0,0 3 0 16,-3-1 0-16,-3-2 0 0,0 6 12 0,-3-4 0 0,-3 3 1 15,-3-2 0-15,0 2-5 0,3 0 0 0,-6 1-8 0,3 1 12 16,-2-7-12-16,-1 6 0 0,0-6 0 0,0-3 0 16,3 8 0-16,0-5 0 0,-3 0 0 0,6-3 0 15,0 1 0-15,0-4 0 0,6-2 0 0,0 0 0 16,0 0 0-16,0 0 0 0,0 0 0 0,0 0 0 15,0 0 0-15,6-5 0 0,0 2 0 0,3 1 0 16,0-4 0-16,3 4 0 0,0-4 0 0,3 1 0 16,-3 5 0-16,5-3-10 0,-5-2 10 0,3 5-12 15,3-5 12-15,0 5-8 0,-3-5 8 0,0-3-8 16,6 8-166-16,-4-6-33 16,1-2-6-16</inkml:trace>
  <inkml:trace contextRef="#ctx0" brushRef="#br0" timeOffset="-196627.087">12584 15891 2253 0,'0'0'49'0,"-6"-3"11"0,6 3 1 0,0 0 3 0,0 0-51 0,0 0-13 15,0 0 0-15,0 0 0 0,0 0 13 0,9 0 0 16,3 0 0-16,3 0 0 0,5 0-4 0,1-2-1 15,-3-1 0-15,3 0 0 16,0 1-46-16,0-1-10 0,-1-2-1 0,1-1-611 16,-3-2-123-16</inkml:trace>
  <inkml:trace contextRef="#ctx0" brushRef="#br0" timeOffset="-196459.455">12908 15550 2127 0,'-9'-6'47'0,"9"6"9"0,0 0 3 0,-3 6 1 0,-3-1-48 0,0 3-12 0,3 0 0 0,0 2 0 16,0 4 82-16,1 1 14 0,-1 4 4 0,0 7 0 0,3 1-60 0,0 5-11 16,0 2-2-16,0 3-1 15,0 0-77-15,0 3-15 0,3 2-3 0,-3-13-1 0</inkml:trace>
  <inkml:trace contextRef="#ctx0" brushRef="#br0" timeOffset="-195450.44">13536 17084 1774 0,'-6'0'39'0,"6"-5"8"0,0-3 1 0,3 3 3 0,0-3-41 0,0 8-10 15,3-6 0-15,0 6 0 0,3-2 84 0,6 2 16 16,3-3 2-16,6 3 1 0,2 3-37 0,1-1-7 16,6 4-2-16,-3-6 0 0,2 8-30 0,1-3-7 15,-6 3 0-15,0-3-1 0,-3 6-2 0,-1-1 0 16,-8 1 0-16,0-3 0 0,-6 5-2 0,-6 0-1 15,-3 1 0-15,-6 1 0 0,-6-1 10 0,-3 2 1 0,-3-3 1 16,-5 0 0-16,-4 0-6 0,0 0-2 16,-3-2 0-16,1-3 0 0,-1 5-8 0,3-8-2 15,0 3 0-15,0-2 0 16,4-4-110-16,8 1-22 0,6-6-5 0,9 3-949 0</inkml:trace>
  <inkml:trace contextRef="#ctx0" brushRef="#br0" timeOffset="-195252.152">14188 16952 2376 0,'0'0'52'0,"-9"0"12"0,-3 0 1 0,0 3 1 0,-2 2-53 0,-4 0-13 0,0-2 0 0,0 2 0 16,0 8 77-16,3-2 13 0,-3 2 2 0,3 3 1 0,4-3-64 0,2 0-13 16,3 6-2-16,3-1-1 15,3-2-13-15,3 3 0 0,3-6 0 0,3 6 0 16,2-6 0-16,4 0 0 0,6 0 0 0,3 1 0 15,3-4-32-15,0-2 0 0,2-5 0 0,4-1-763 16,0-2-152-16</inkml:trace>
  <inkml:trace contextRef="#ctx0" brushRef="#br0" timeOffset="-194835.113">14575 16693 2469 0,'-12'-14'54'0,"9"14"11"0,-6-8 3 0,3 6 2 0,0-6-56 0,0 8-14 16,3-3 0-16,-2 1 0 0,-1-6 74 0,0 8 12 0,6 0 2 0,-3-3 1 0,-3-2-37 0,6 5-7 31,-3 0-1-31,3 0-1 0,0 0-35 0,-6 2-8 16,0 4 0-16,0-1 0 0,0 3 0 0,0-3 0 16,0 0 0-16,-3 3 0 0,3 3-9 0,-3 2 9 0,0-2 0 0,0 2 0 15,0 0 0-15,0 0-8 0,-2 3 8 0,-1-2 0 16,3 1 0-16,-3 1 0 0,3 0 0 0,0 5 0 15,0-2 0-15,0-1 0 0,3 6 0 0,3-3 0 16,-3 1-10-16,3 1 10 0,0 4-8 0,0-1 8 16,6 1-8-16,0-1 8 0,-3 1-8 0,3-1 8 15,0-2 0-15,0-3-10 0,-3 6 10 0,3-9 0 16,0 3 0-16,-3-2 0 0,0 2 0 0,-3-3 0 16,3 6 0-16,-3-3 0 0,3-7 0 0,-3 9 0 15,0-1 0-15,0-4 0 0,3-2 0 0,-3 3 0 16,3-6 0-16,-3 0 0 0,6 0 0 0,0 0 0 15,3-2 0-15,0-8 0 0,-3 2 0 0,3 0 0 16,3-2 0-16,3-3 0 0,0 0 0 0,3 0 0 16,0 0 0-16,5-3 0 0,-2-2 0 0,3 0 0 15,0 2-131-15,0-2-22 0,3-1-5 0</inkml:trace>
  <inkml:trace contextRef="#ctx0" brushRef="#br0" timeOffset="-194366.357">14664 17404 2609 0,'-12'-2'74'0,"10"2"16"0,2 0-72 0,0 0-18 0,0 0 0 0,0-11 0 16,-3 8 9-16,6-2-1 0,-1-5-8 0,4 2 12 15,0 2 36-15,6-2 8 0,0-5 0 0,0 5 1 0,3-2-45 0,-3-4-12 0,3 1 0 0,0 0 0 31,0 0 9-31,-1-6 0 0,1 6 0 0,-3-6 0 16,0 4-9-16,-3-4 0 0,0 6 9 0,-3-6-9 16,-3 11 0-16,-3-2-18 0,0 2 3 0,0 8 1 31,-9-8-14-31,0 3-4 0,0 5 0 0,-3 5 0 0,0 0 11 0,-3 3 1 0,4 0 1 0,-1 3 0 16,0-3 9-16,3 5 2 0,0 0 0 0,3-2 0 15,3 2 8-15,3-3-8 0,0 1 8 0,0-3-8 16,6 3 8-16,0-4-12 0,3-1 12 0,0-4-12 15,0 4 12-15,3-6-8 0,2 0 8 0,1 0-8 16,-3 0 8-16,3 0 0 0,0 0 0 0,0-6-8 16,-3 6 8-16,3 0 0 0,-6-2 10 0,2-4-10 0,4 6 17 0,-6 0-2 15,-9 0-1-15,6 0 0 0,3 0 13 0,-9 0 2 16,0 0 1-16,0 0 0 0,0 0 1 0,3 8 0 16,-3 3 0-16,0-3 0 0,-3 0-7 0,0-3 0 15,6 6-1-15,-6-3 0 0,3 0-23 0,3 0 0 16,0-3 0-16,3 5-8 15,0-2-51-15,3-2-9 0,0 2-3 0,6-3-1114 16</inkml:trace>
  <inkml:trace contextRef="#ctx0" brushRef="#br0" timeOffset="-194172.018">15275 17214 2523 0,'0'0'56'0,"0"0"11"0,0 0 2 0,-6 0 2 0,6 0-57 0,0 0-14 0,0 0 0 0,-3-5 0 0,3 5 56 0,0 0 9 16,0 0 2-16,0 0 0 16,0 0-37-16,0 0-7 0,3 10-2 0,3-2 0 0,-3 0-13 0,0 3-8 15,0-4 8-15,0 1-8 16,-1 3 0-16,1 2 8 0,-3-5-8 0,3 5 0 0,0-2 0 0,-3 0 0 16,3-1-10-16,-3 3 10 31,0 1-129-31,0-1-19 0,0-3-4 0,0-2-598 0,0-8-119 0</inkml:trace>
  <inkml:trace contextRef="#ctx0" brushRef="#br0" timeOffset="-194004.916">15093 17320 2383 0,'0'0'52'0,"0"0"12"0,0 0 1 0,6 0 2 0,3-3-54 0,3 0-13 16,0 1 0-16,6-4 0 0,2 4 23 0,4-1 1 15,0-5 1-15,6 8 0 16,3-5-84-16,-1 2-17 0,7-2-3 0,-3 0-940 0</inkml:trace>
  <inkml:trace contextRef="#ctx0" brushRef="#br0" timeOffset="-193567.072">15650 17193 2329 0,'0'0'51'0,"0"0"10"0,0-11 3 0,0 6 2 0,-3-3-53 0,3 0-13 0,0-3 0 0,0 3 0 0,3 0 67 0,-3-2 10 16,-3 5 3-16,3-3 0 15,-3 5-55-15,-3-2-10 0,0-1-3 0,0 4 0 16,0 2-2-16,-3 2-1 0,0-2 0 0,0 6 0 16,0 2-9-16,-3-3 0 0,0 3 9 0,3 5-9 15,-5-2 0-15,8 2 0 0,-3 3 0 0,3-3 8 16,-3 3-8-16,6-3 0 0,0 0 0 0,0 1 0 15,3-1 0-15,3-5 0 0,3 5 8 0,0-8-8 0,3 3 0 0,0-8 0 16,2 5 0-16,1-5 0 0,0 0 0 0,0-5-18 16,0 0 3-16,0-3 1 0,3 3 14 15,-3-3 0-15,3-6 0 0,-6 7 0 0,0-4 0 0,2-2 0 16,-5 5 0-16,3-5 0 0,-6 2 0 0,3 3 10 16,-3 0-2-16,0 3 0 0,-3 0 8 0,0 5 0 15,0 0 1-15,0 0 0 0,0 0-8 0,0 0-1 16,0 0-8-16,0 0 12 0,-6 10-12 0,3-2 9 15,0 0-9-15,0 3 8 0,0 2 0 0,3 0 0 16,0 0 0-16,3 0 0 0,0 1-8 0,3-1 0 16,3 5 0-16,3-4 8 15,0 2-80-15,3-1-16 0,3-1-3 0,0-6-1 0</inkml:trace>
  <inkml:trace contextRef="#ctx0" brushRef="#br0" timeOffset="-193412.106">15974 17365 2372 0,'0'0'52'0,"0"0"12"0,0 0 1 0,0 0 1 0,0 0-53 0,0 0-13 0,0 0 0 0,0 0 0 0,6 0 80 0,0 0 12 16,0 0 4-16,-6 0 0 0,6 8-52 0,-3 2-9 0,0-2-3 0,-3 5 0 31,-6-2 0-31,0 5 0 0,0-3 0 0,-6 6-890 16,-3-1-178-16</inkml:trace>
  <inkml:trace contextRef="#ctx0" brushRef="#br0" timeOffset="-192754.494">16144 17693 2091 0,'0'0'46'0,"0"0"10"0,0-8 1 0,0 8 2 0,0 0-47 0,0-6-12 15,-3-1 0-15,0 1 0 0,-3 6 65 0,0-2 11 16,-3 2 3-16,0 0 0 0,0 0-11 0,-3 2-3 0,0 4 0 0,-3-1 0 16,1 0-34-16,-1-2-7 0,0 10-2 0,0-5 0 15,0 3 3-15,0 2 1 16,-3 0 0-16,6 5 0 0,0-2-6 0,1 3-2 16,2-1 0-16,0 9 0 0,6-6-18 0,3 3 0 15,0 2 0-15,6-5 0 0,0 6 8 0,6-3-8 0,5-6 0 0,1 3 0 16,3-7 0-16,3 4 10 0,3-10-10 0,2 0 8 31,1-8-114-31,3 0-23 0,0-3-5 0</inkml:trace>
  <inkml:trace contextRef="#ctx0" brushRef="#br0" timeOffset="-192543.855">16471 17743 1997 0,'0'0'56'0,"0"0"13"0,-3 5-55 0,0-2-14 0,0 2 0 0,0 3 0 16,0-3 76-16,3 9 12 0,-3-6 2 0,0 2 1 0,0 3-19 0,3 1-3 16,-3 7-1-16,3-3 0 15,0-4-31-15,-3 7-6 16,3-3-2-16,0 1 0 0,0 2-16 0,0-3-3 0,3 1-1 0,-3-6 0 0,0 0-9 0,0 1 0 16,0-1 0-16,0-5 0 15,0-3-76-15,-3 3-16 0,3-8-4 0</inkml:trace>
  <inkml:trace contextRef="#ctx0" brushRef="#br0" timeOffset="-192407.473">16316 18050 2307 0,'0'0'51'0,"0"0"10"0,6-8 3 0,3 3 0 0,6-1-51 16,0 4-13-16,0-4 0 0,6-2 0 0,0 3 45 0,5-3 7 15,-2 3 0-15,3-3 1 0,3-3-53 0,0-2 0 16,2 0 0-16,1 0-1107 15</inkml:trace>
  <inkml:trace contextRef="#ctx0" brushRef="#br0" timeOffset="-191982.706">16834 17709 2282 0,'-26'-6'50'0,"20"6"10"0,6 0 3 0,-6-5 1 0,-9 5-51 0,6 0-13 0,9 0 0 0,0 0 0 0,0 0 62 0,0 0 10 0,0 11 1 0,3-3 1 31,3 5-26-31,-3 0-6 0,-6 0-1 0,6 0 0 16,6 1-12-16,-3 4-2 0,-9-5-1 0,3 9 0 0,0-4-10 0,0 3-1 31,-3-2-1-31,0 5 0 0,-3-9-14 0,6 4 0 0,6-6 0 0,-9 6 0 16,-6-11 11-16,6 2 5 0,6-2 2 0,-3 0 0 16,-6-3-7-16,6-5-2 0,0 0 0 0,0 0 0 15,9-5-22-15,-3-3-5 0,-6 8-1 0,9-8 0 16,6-2-38-16,-1-4-8 0,-5 7-2 0,6-7 0 15,0 4-3-15,3-4-1 0,0 1 0 0,-3 5 0 16,-3-2 33-16,2 2 6 0,1 2 2 0,0 4 0 0,-3-3 30 0,3-1 0 16,0 6 13-16,0 6-4 0,0-1 17 0,-3 3 3 15,-1 0 1-15,4 2 0 0,3-2-8 0,-3 3-2 16,0 2 0-16,-6 0 0 0,-3 1 0 0,-6-1 0 16,-9 0 0-16,0 0 0 0,0 0 7 0,-3 1 1 15,-3-1 0-15,-3 0 0 0,-5 0-11 0,2 1-1 0,0-6-1 0,-3 2 0 16,-6-5-6-16,7 3-1 15,2-8 0-15,0 6 0 0,-3-4-21 0,3-2-5 0,0-2-1 0</inkml:trace>
  <inkml:trace contextRef="#ctx0" brushRef="#br0" timeOffset="-191582.94">17453 17365 2905 0,'-26'-14'64'0,"20"9"12"0,-3-3 4 0,6 3 2 0,-3-3-66 0,3 3-16 0,0-3 0 0,6 0 0 0,6-3 9 0,-3 9-1 0,3-4-8 0,3 1 12 16,11 0-12-16,-2-3 9 0,-3 8-9 0,6-6 8 15,0 6-8-15,0 0 0 16,-1 6 0-16,-2-6 0 0,0 5-10 0,0 3 10 15,0-3 0-15,-6 3-9 0,-7-3 9 0,4 3 0 16,0 6 0-16,-6-1-8 0,-3 5 8 0,-3 1 12 16,0 2-2-16,-3 6-1 0,3-1-9 0,-6 0 0 15,-3 6-10-15,3 0 10 0,3 0 0 0,-3 2 0 16,-11-2 8-16,5 0-8 0,0 2 10 0,3-8-10 16,-6 6 8-16,3 0-8 0,0 0 10 0,3 2-10 15,-3-2 12-15,0 2-12 0,4-2 23 0,2 2-3 16,3-2 0-16,0-5 0 0,-6-1-6 0,3-2-2 15,3-6 0-15,-3-2 0 0,3 3-3 0,0-6-1 16,-6-8 0-16,3 3 0 0,0-2 2 0,-3-4 0 16,-6-2 0-16,0 0 0 0,0-8-10 0,-2 8-17 0,-7-8 4 0,-3-2 1 31,-12 2-75-31,10 0-14 0,2-3-3 0</inkml:trace>
  <inkml:trace contextRef="#ctx0" brushRef="#br0" timeOffset="-191049.53">17790 17685 2609 0,'-6'-13'74'0,"3"7"16"0,-3-2-72 15,6 3-18-15,0-3 0 0,6 3 0 16,-6 5 26-16,0 0 2 0,3-3 0 0,3-2 0 0,3 5 51 0,0 5 10 0,-3-2 3 0,3 2 0 16,-1 3-74-16,-2 3-18 15,0 2 0-15,0 0 0 0,-3 0 11 0,0 1-2 16,-3 4 0-16,0-2 0 0,0 2 0 0,0 1 0 16,-3 2 0-16,0 3 0 0,-3-3-9 0,0 0 12 15,3 3-12-15,-3-5 12 0,1 2-12 0,-1-8 0 16,3 0 0-16,3-5-11 0,-3 3 11 0,0-3-8 15,3-8 8-15,0 0-8 0,0 0 8 0,0 0 0 16,3-14 0-16,0 1 0 0,6 0-9 0,-1-6 9 0,1-2-10 0,0 3 10 16,3-1-8-16,0 6 8 0,0 0 0 0,0-3-9 15,3 3 9-15,-3 2 0 0,0-2 0 0,0 5 0 16,-1 3 0-16,1-1 0 0,-3 4 0 0,3-4 0 16,0 12 0-16,3-4 0 0,-3 4 0 0,0-1 0 15,3 0 0-15,0-2 0 0,-1 10 0 0,4-2 0 16,-3-3 0-16,0 0 0 0,6 2 0 0,-3 3 0 15,0-5 0-15,-1 6 0 0,1-9 8 0,-3 3-8 16,3-8 0-16,-6 0 0 0,0-3 0 0,-3-2 0 16,0 0 29-16,0-9 5 0,-6 6 1 0,3-2 0 15,-6-6-35-15,0-3-14 0,0 6 1 0,-6-5 0 16,3-4 36-16,-6 4 7 0,3-1 2 0,-3 1 0 16,0 2-48-16,3-2-10 0,-3 4-2 0,3 1-896 15,3 0-180-15</inkml:trace>
  <inkml:trace contextRef="#ctx0" brushRef="#br0" timeOffset="-190449.153">18843 17195 1933 0,'0'0'55'0,"6"0"12"0,3-2-54 0,0-1-13 0,3 0 0 0,-3 3 0 0,3-5 92 0,-6 5 16 0,0-5 4 0,0-3 0 16,3 8-9-16,-6-5-2 15,0 2 0-15,-3 3 0 16,0 0-45-16,0 0-10 0,-3-5-2 0,-6-1 0 16,0 4-7-16,0-1-1 0,-3 0-1 0,3 3 0 15,-6 0-19-15,3 3-3 0,-2 0-1 0,-1-1 0 16,0 4-12-16,0-1 11 0,3-2-11 0,-3 2 10 16,0 3-10-16,3-3 0 0,0 3 0 0,3 3 0 15,1-3 0-15,2 2 0 0,-3-2 0 0,6 0 0 16,-3 5 0-16,6-2 0 0,0 2-12 0,0 0 12 15,3 0-9-15,0 1 9 0,0 2 0 0,3-1 0 0,0 1 0 0,0 8 0 16,-4-3 12-16,4 3-3 0,-3 3-9 0,-3-1-12 16,3 3 2-16,-6 0 1 0,3 0 9 0,-6 3 0 15,1 0 0-15,-7 2 0 0,-3-2 0 0,3 0 0 16,-6 2 0-16,-3 3 8 0,3-2-8 0,0 2 11 16,1-3-11-16,-1 3 12 0,3-3-12 0,0-2 0 15,3-5 0-15,3-1 0 0,3-5 9 0,0-2-9 16,3-6 10-16,3-2-10 0,0-3 12 0,9-1-3 15,-3-7-1-15,9 0 0 0,0-7 5 0,6 1 1 16,2-7 0-16,4 0 0 0,0 0-14 0,6-6 0 16,0 3 0-16,-1-2 0 15,4-4-153-15,0-4-27 0,2 2-6 0</inkml:trace>
  <inkml:trace contextRef="#ctx0" brushRef="#br0" timeOffset="-190015">19159 17717 2674 0,'0'0'59'0,"-9"-6"12"0,3-2 2 0,0 3 3 0,-3-8-61 0,3 5-15 16,3-3 0-16,-3-2 0 0,3 0 57 0,0 0 9 0,3-1 2 0,0 1 0 0,0-5-46 0,3 4-9 16,-3 1-1-16,0 0-1 0,0 0-11 0,0 5 0 15,0 8 0-15,-6-8 0 16,6 8 0-16,-8-3 0 0,-4 0-14 0,0 6 5 15,-3 2 0-15,0 6 0 0,0-3 0 0,0 5 0 16,0 6 17-16,3-1 4 0,0-2 1 0,1 5 0 0,-1-2-13 0,3-1-16 16,3 1 3-16,3-1 1 0,0-2 3 0,3 3 1 15,0-6 0-15,6 0 0 0,0-5 8 0,0 5-8 16,3-7 8-16,3 2-8 0,-1-3 8 0,1-5-8 16,6 0 8-16,-3 0-8 0,3 0 8 0,-6 0 0 15,3-8 0-15,-3 3 0 0,0-3 20 0,-4 2 5 16,1-7 2-16,0 8 0 0,0-3-12 0,-6-5-3 15,3 5 0-15,-6-3 0 0,3 6 0 0,0-3-1 16,-3 0 0-16,0 0 0 0,0-2 2 0,0 4 1 0,0 4 0 0,0 2 0 16,0 0-14-16,0 0 0 0,0 0 0 0,0 0 0 15,0 0 0-15,0 0-10 16,6 2 2-16,0 4 0 0,3 4 8 0,-3-2 0 0,-3 0 0 0,6 3-8 16,-3-3 8-16,0-1-12 0,0 4 12 0,0-3-12 31,3 5-94-31,-1-5-19 0,1 3-4 0</inkml:trace>
  <inkml:trace contextRef="#ctx0" brushRef="#br0" timeOffset="-189781.385">19498 17738 2718 0,'-6'5'60'0,"3"0"12"0,-3-2 2 0,1 7 2 0,-4-2-60 0,3 0-16 16,-3-2 0-16,3 7 0 0,-3-5 60 0,3 2 8 15,0-2 3-15,3 3 0 16,-3-3-71-16,6 0-28 0,0 5 2 0</inkml:trace>
  <inkml:trace contextRef="#ctx0" brushRef="#br0" timeOffset="-189314.434">19957 17214 2505 0,'-18'-8'55'0,"18"8"11"0,0 0 2 0,-9 3 4 0,-3 2-58 0,3 3-14 0,-6 0 0 0,6 2 0 0,-3 3 47 0,3 1 6 15,1 7 2-15,-1 3 0 0,0 2-19 0,0 1-3 0,0 4-1 0,0-2 0 32,0 3-21-32,0 0-11 0,0 2 10 0,0-2-10 15,3 0 0-15,-3-6 0 0,0-2 0 0,6-3 0 16,-3-2 28-16,0-3 4 0,3-6 0 0,-2-2 0 15,5-2-32-15,-6-1 0 0,6-5-8 0,0 0 8 16,0 0 8-16,3-5 8 0,0-6 1 0,0 0 1 16,5-2-18-16,-2-5 0 0,3-1 0 0,6-2-9 0,-3 2-11 0,6 1-3 15,3-3 0-15,0 2 0 16,-1 6-3-16,1 2-1 0,6 3 0 0,-3 0 0 0,0 3 7 0,0 5 0 16,-4 0 1-16,4 5 0 0,-3 3 3 0,0 3 1 15,0-3 0-15,-3 5 0 0,-1 6 15 0,-2-3-12 16,-3-1 12-16,-3 1-12 0,-3-2 12 0,-3 4 0 15,0-5 0-15,-6 6 0 0,-3-3 13 0,-3 0 6 16,-6-3 1-16,-3 0 0 0,-5 0 9 0,-7 0 3 16,0-5 0-16,-6 6 0 0,-2-4-12 0,2-2-1 15,3-3-1-15,3-2 0 0,1-3-18 0,5 0 0 0,0 0-11 0,6-5-847 16,3-3-170-16</inkml:trace>
  <inkml:trace contextRef="#ctx0" brushRef="#br0" timeOffset="-188946.302">20237 16952 2818 0,'0'0'62'0,"0"0"13"0,0 0 2 0,0-5 3 0,3-1-64 0,-1 1-16 0,4-3 0 0,6 8 0 0,0-3 19 0,3 3 1 16,6-2 0-16,0 4 0 0,6 1-4 0,-4-3 0 0,4 5 0 0,-6 1 0 15,3 2-28-15,0 0-7 0,-4 2-1 0,1 6 0 32,0 2 7-32,-3 1 1 0,0 2 0 0,-3-2 0 0,-6 5 12 0,3-1 0 15,-3 4 0-15,-6 2 0 0,2-3 0 0,-2 6 16 16,0-3-3-16,-3 3-1 0,-3 5 7 0,0-3 1 16,0 11 0-16,-2 0 0 0,2-2-20 0,-3 2 0 15,-3 0 0-15,0-6 0 0,0 1 0 0,0 0 0 16,-3-9 0-16,0 6 0 0,0-5 9 0,-3-3-1 15,3-2-8-15,-3-3 12 0,1-6 11 0,-1-2 1 16,-3-3 1-16,-3-2 0 0,-3-3 23 0,0-8 4 16,1 0 0-16,-4-6 1 0,-3-1-8 0,-3-1-1 15,4-8-1-15,-10 0 0 0,-3 3-35 0,-2-1-8 16,-10-4 0-16,-6 10-1010 16,-5-3-202-16</inkml:trace>
  <inkml:trace contextRef="#ctx0" brushRef="#br0" timeOffset="-180723.817">11465 11218 763 0,'0'0'16'0,"0"0"4"0,0 0 1 0,0 0 1 0,0 0-22 0,0 0 0 16,0 0 0-16,0 0 0 0,0 0 35 0,0 0 2 0,0 0 1 0,3-5 0 15,-3 5 52-15,0 0 10 16,0 0 3-16,0 0 0 0,0 0-10 0,0 0-1 16,3-5-1-16,-3 5 0 0,0 0-31 0,0 0-5 15,0 0-2-15,6 2 0 0,-1 1-15 0,1 5-3 16,-3 3-1-16,-3 2 0 0,3 0-12 0,-3 3-2 15,0 2-1-15,0 4 0 0,-3 1-19 0,3 7 0 16,-3-1 8-16,0 2-8 0,0 4 0 0,0 2 0 0,-2 0 0 0,-1 5 0 16,0 3 8-16,3 0-8 0,0 3 12 0,0 2-12 15,0-2 19-15,3 2-3 0,0-2-1 0,0 2 0 16,0 0-4-16,0 3-1 0,0 0 0 0,0 0 0 16,0-3 5-16,0 3 1 0,0-3 0 0,-3 1 0 15,3-4 8-15,-3 3 3 0,0 1 0 0,0-1 0 16,0-2 5-16,-3-3 0 0,3-3 1 0,0-2 0 15,-3-3-18-15,3-3-4 0,-3 0-1 0,3-4 0 16,0-4-10-16,0-5 12 0,0 0-12 0,0-5 12 16,0-3-12-16,3-7 0 0,-3-1 0 0,3-5-724 15,0 0-138-15</inkml:trace>
  <inkml:trace contextRef="#ctx0" brushRef="#br0" timeOffset="-179338.472">11414 11181 846 0,'0'0'18'0,"0"0"4"0,0 0 1 0,0 0 1 0,0 0-24 0,0 0 0 16,0 0 0-16,6 3 0 0,3-3 74 0,-3 0 10 0,0 0 1 0,3 0 1 0,3 3-15 0,0-3-3 16,-1 0-1-16,4 0 0 15,0 0-18-15,3 0-3 0,0 0-1 0,3 0 0 16,3 0-15-16,-1-3-3 0,4 0-1 0,0 1 0 16,3-4-8-16,2 6-2 0,-2-5 0 0,0 2 0 15,0-2 6-15,0 2 1 0,-4-2 0 0,1 0 0 16,0 2-11-16,0-2-3 0,-1 0 0 0,1 2 0 15,-3 0 10-15,-3-2 1 0,3 2 1 0,-3-2 0 16,-1 3 11-16,-2-1 1 0,-3-2 1 0,0 5 0 16,0-3-20-16,-3 0-4 0,0 1-1 0,0 2 0 15,-3-3-9-15,-1 3 8 0,4-3-8 0,-3 3 8 16,0-2-8-16,3 2 0 0,-3-3 0 0,0 3 0 16,-9 0 0-16,12 0 0 0,0-3 0 0,-3 3 0 15,0-2 0-15,0 2 0 0,0-3 0 0,-4 0 0 16,4 3 0-16,-3 0 8 0,-6 0-8 0,6 0 0 15,0 0 0-15,3 0 8 0,-9 0-8 0,6 0 0 0,0-2 8 0,0 2-8 16,-6 0 0-16,0 0 8 0,6 0-8 0,0 0 0 16,0 0 0-16,-6 0 0 0,0 0 0 0,6 2 0 15,-6-2 0-15,6 3 0 0,0 0 0 0,-6-3 0 16,0 0 0-16,6 5 0 0,-6-5 0 0,0 0 0 16,0 0 0-16,0 0 0 0,3 5 0 0,0 1 0 15,-3-6 9-15,3 8-9 0,0 0 8 0,0-1-8 16,0 1 10-16,0-2-10 0,0 4 0 0,-3-2 0 15,6 3 0-15,-4-1 0 0,-2 4 0 0,6-1 0 16,0 3 8-16,-3 0-8 0,3-1 0 0,-3 4 0 0,3 2 0 0,-3 0 0 16,3 3 9-16,-3 0-9 0,-3 2 8 15,6 1-8-15,-3-3 14 0,0 5-2 0,0 0-1 0,3 0 0 16,0 3 5-16,-3-1 2 0,6 1 0 0,-3 0 0 16,0 0-18-16,0-1 0 0,0 1 0 0,0 3 0 15,0-4 0-15,3 1 16 0,-1 0-3 0,-2 0-1 16,0-1 16-16,-3 1 4 0,0 0 0 0,0-3 0 15,-3 3 4-15,3-3 2 0,-6 0 0 0,3 3 0 16,3-3-12-16,-3 3-2 0,-3-3-1 0,3 0 0 16,0-3-10-16,0 1-1 0,0-1-1 0,0-2 0 15,-3 0-11-15,3-3 0 0,0 0 9 0,0 0-9 16,-3-2 12-16,6-3-1 0,0 0-1 0,-3 2 0 16,3-5-10-16,0 3 0 0,-3-3-10 0,3-2 10 15,0-3 0-15,0 2 0 0,-3-2 13 0,3 3-4 16,0 0-1-16,0-3-8 0,0-1 12 0,0 1-4 15,6-2-8-15,-6-1 10 0,-3-5-10 0,0 8 10 0,3-3-10 0,-3-5 10 16,0 0-10-16,0 0 10 0,0 0-10 0,0 0 8 16,0 0-8-16,0 0 8 0,0 0-8 0,0 0 0 15,0 0 9-15,3 5-9 0,-3-5 0 0,0 0 9 16,0 0-9-16,0 0 0 0,0 0 11 0,-6 6-11 16,-6-6 10-16,0 2-10 0,-3 1 0 0,-3 2 8 15,-2 1-8-15,-4-1 0 0,-3 0 0 0,-3 1 0 16,0 1 0-16,-5 1 0 0,-7 0 0 0,-3 0 0 15,-5-2-8-15,-1-1 8 0,-2 3 0 0,-1-3 0 16,0 0-8-16,4 1 8 0,-4-1 0 0,4 0 0 16,-4-2 0-16,6 2 0 0,1 0 0 0,8-2 0 15,3 2 0-15,10-5 0 16,2 3-90-16,6 0-14 0,3-6-4 0</inkml:trace>
  <inkml:trace contextRef="#ctx0" brushRef="#br0" timeOffset="-176876.316">5532 8215 1285 0,'3'-23'28'0,"0"15"5"0,0 2 2 0,-3 6 2 0,0 0-29 0,0 0-8 16,0-5 0-16,0 5 0 15,0 0-35-15,0 0-8 0,0 0-1 0,-6 8-1 0,3 5 45 0,0 3 15 16,-3 3 0-16,3 2 0 0,-3 5 33 0,3 6 6 16,-2 2 2-16,2 3 0 0,-3 8-4 0,0 3 0 15,-3 5 0-15,6 5 0 0,-3 0 9 0,-3 6 2 0,3 2 0 0,-3 3 0 16,0 5-29-16,0 0-6 0,0 5 0 0,0 1-1 15,-3-1 8-15,3 0 1 0,0-5 1 0,1 1 0 16,-1-4-13-16,3-7-2 0,0-6-1 0,3 0 0 16,0-5 19-16,-3-6 3 0,3-4 1 0,0-1 0 15,-3-2-9-15,3-3-2 0,0-3 0 0,0-2 0 16,0-3-9-16,-3-2-1 0,0-4-1 0,0-1 0 16,3-4-8-16,-6-2-2 0,3 0 0 0,0-6 0 15,-3 1-2-15,3-6-1 0,0-2 0 0,1-3 0 31,-1-3-85-31,3-5-18 0,3-8-3 0</inkml:trace>
  <inkml:trace contextRef="#ctx0" brushRef="#br0" timeOffset="-176043.887">5458 8001 1692 0,'3'-21'37'0,"0"10"8"0,3 3 2 0,-3-2 0 0,6-1-38 16,-3 3-9-16,6 3 0 0,2-3 0 0,4 3 0 0,3-3 0 0,0 0 0 0,6 0 0 15,0 0 0-15,2-3 0 0,7-2-12 0,6 3 12 16,2-1-8-16,4 0 8 0,0-2 0 0,2 0 0 15,4 0 0-15,2-3-11 0,4 0 11 0,-4 0-8 16,1-2 8-16,0 2 0 0,2 0 8 0,-2 0-8 16,-4 0 12-16,1 0-1 0,2 0-1 0,-2 3 0 15,-3 0 18-15,-4 2 3 0,-2 1 1 0,-4 2 0 16,1-3-10-16,-6 3-2 0,-3 3 0 0,-7-3 0 16,-5 5-4-16,-3 3 0 0,0 0-1 0,-6 0 0 15,0 3-2-15,-6 0 0 0,3 2 0 0,-6 3 0 16,0-3 2-16,0 6 0 0,-6 2 0 0,0 3 0 15,0 5-15-15,0 3 0 0,-3 0-9 0,3 5 9 16,0-3 0-16,0 6 0 0,0 0-8 0,3-1 8 16,0 1 0-16,3 0 0 0,0 0 0 0,0 2 0 15,0 0 11-15,3 4 1 0,3-1 1 0,-3 0 0 16,-1 5 13-16,1 0 2 0,0-2 1 0,3 2 0 16,3 1 2-16,-3 2 0 0,-6-3 0 0,0 0 0 0,6 6-3 0,-3 0-1 15,-6 4 0-15,3-1 0 0,0 2-2 0,0-3 0 16,-3 3 0-16,0 0 0 0,-3 0-2 0,6 0-1 15,3 2 0-15,-3 1 0 0,-9-3-1 0,6 0 0 16,6-1 0-16,0 1 0 0,-6 3-7 0,0-3-2 0,-3 0 0 0,3 0 0 16,6 2-2-16,-3-2-1 15,-9-3 0-15,3 1 0 0,6 2 5 0,-6-6 1 16,0 1 0-16,-3-1 0 0,3-2-4 0,0 0-1 16,-3-2 0-16,3-6 0 0,-6 0-10 0,6-3 12 15,3-2-12-15,-3-3 12 0,-3 0-12 0,3-2 10 0,0-1-10 0,3-5 10 16,-3-2-10-16,0-1 10 0,0-4-10 0,0-1 10 15,3-5-2-15,0 2 0 0,0-2 0 0,0-8 0 16,0 0 5-16,0 0 1 0,-3-2 0 0,-3-1 0 16,0-2-2-16,0-1-1 0,-2-2 0 0,-1 1 0 15,3-1-11-15,-3 0 0 0,-3-3 9 0,0 0-9 16,-3 4 0-16,0-4 0 0,-3 6 0 0,0-1 8 16,-8-2-8-16,2 6 0 0,-9-1 0 0,0 3-8 15,-5 0-1-15,-1 3 0 0,0-1 0 0,-2 1 0 16,-1 2 9-16,-6 3-12 0,-2-2 12 0,-1 2-12 15,-2-1 12-15,-4 1 0 0,3-2 0 0,-2-1 0 0,2 0 0 0,-2-2 0 16,-1 0 0-16,1-1 0 16,-1-2 19-16,3 0-1 0,7 0 0 0,-4 0 0 0,7 0-2 0,2-2-1 15,3-1 0-15,4 0 0 16,5 3-15-16,0 0 9 0,6-2-9 0,-3-4 8 16,7 4-8-16,2-1 0 0,6-2 0 0,0 2-912 15,3-2-176-15</inkml:trace>
  <inkml:trace contextRef="#ctx0" brushRef="#br1" timeOffset="-39034.09">5443 7583 979 0,'-15'0'21'0,"15"0"5"0,-12 0 1 0,-3 0 1 0,0 3-28 0,1-1 0 0,-1 1 0 0,3 5 0 15,0-3 62-15,-3 3 7 0,3 0 2 0,0 3 0 16,0 2-16-16,3 0-3 0,0 0-1 0,0 6 0 0,1-1-1 0,2 3 0 16,0-2 0-16,3 7 0 15,0 1-3-15,0 2-1 0,0 3 0 0,0 2 0 16,-3 1-4-16,3 4-1 0,-3 1 0 0,3 8 0 0,-3 2-10 0,-3 3-3 16,0 5 0-16,0 0 0 15,0 0-16-15,-3 9-3 0,-3 1-1 0,1 4 0 16,-7 2-8-16,3 5 8 0,-3-2-8 0,-3 2 8 0,3 3-8 0,4 0 8 15,-4-2-8-15,6-1 8 0,0 3-8 0,3-5 8 16,6 2-8-16,3-5 8 0,0-2-8 0,3-3 0 16,6-3 0-16,0-3 0 0,0-5 0 0,0-2-16 15,0-3 4-15,0-3 1 0,3-8-5 0,-6 1-2 16,-6-6 0-16,3-5 0 0,0-3 18 0,-3-3 0 16,-3-2 0-16,3-3 0 0,-3-2 0 0,0-3 0 15,-3-3 0-15,0-5 0 16,0 0-68-16,0-3-9 0,-3-2-3 0</inkml:trace>
  <inkml:trace contextRef="#ctx0" brushRef="#br1" timeOffset="-38066.046">4979 7668 1587 0,'-15'-24'35'0,"9"13"7"0,3-2 2 0,3 2 0 0,3-2-35 0,3 0-9 15,6 0 0-15,6 0 0 0,5 2 28 0,7 0 3 0,3 1 1 0,6-1 0 16,5 3-14-16,7 0-2 16,2 0-1-16,7 3 0 0,5 0-7 0,-2-1 0 15,2 4-8-15,1-1 12 0,2 1-12 0,1-1 0 0,-1 0 8 0,-2 1-8 16,-7-1 0-16,4 0 0 15,-4-2 0-15,1 0 0 0,-1 2 10 0,1-2-1 16,-4-3 0-16,1 5 0 0,-6 1 3 0,2-4 0 16,-5-2 0-16,-1 3 0 0,4 2 10 0,-3-2 2 0,-4 2 1 15,-2 1 0-15,-3 2-9 0,-4 2-1 0,-2-2-1 0,-6 3 0 16,0 0-1-16,-3-1 0 0,-7 1 0 0,4 2 0 16,0-2-4-16,-6 2-1 0,0 1 0 0,0-4 0 15,0 4-8-15,-1-1 12 0,-2 0-12 0,3 3 12 16,0-3-4-16,3 1-8 0,3-1 12 0,-3 0-4 15,-6 0-8-15,0 1 0 0,11-1 9 0,-2 0-9 16,-6 3 12-16,0 0-3 0,0 3 0 0,-3-1 0 16,6 1 1-16,-9 5 0 0,-4 2 0 0,4 1 0 15,3-1 1-15,-3 6 0 0,-9 3 0 0,6 2 0 16,-3 0-11-16,-3 3 0 0,3 5 9 0,-6 0-9 16,-3 5 0-16,3 3 0 0,3 3 0 0,0 2 0 15,-9 3 0-15,3 2 0 0,9 1 0 0,-3 0 0 16,-3-1 0-16,6 1 0 0,0 2 0 0,3 0 0 15,3 3 0-15,0 0 0 0,-6 2 0 0,6-2 0 0,0-3 0 0,-3 1 0 16,-6 4 0-16,3-2 0 0,0 0 0 0,0 0 0 16,3-1 0-16,-6 1 0 0,-6-2 0 0,3 4 11 15,3-2-11-15,-3 2 12 0,-6 1-12 0,3-3 0 16,6 0-10-16,-9-3 10 0,0 0 0 0,0-2 8 16,0-1 1-16,3-2 0 0,3-3 7 0,-3 1 0 15,-8-6 1-15,2-6 0 0,9 1 17 0,0-6 3 16,-6-2 1-16,0 0 0 0,3 0-24 0,0-6-5 15,3-2-1-15,-3-3 0 0,-3-2 4 0,6-4 1 16,3 1 0-16,-3-2 0 0,-9-7 2 0,6 4 0 16,6-3 0-16,0-3 0 0,-6 1 1 0,6-6 1 0,-6 2 0 0,-3 1 0 15,9-3 1-15,-9 0 0 0,-8-3 0 0,-1 1 0 16,0-1-7-16,-3-2-2 0,-6-1 0 0,0 1 0 16,-2 0-9-16,-4-1 0 0,-6-4 0 0,-2 2 0 15,-10 0-10-15,0 0-4 0,-5 0-1 0,-1 3 0 16,-2-3 3-16,-4 5 1 0,-8 1 0 0,-1-1 0 15,1 3 11-15,-3 0 9 0,-1 0-1 0,1 3-8 16,-1-1 0-16,1 6 0 0,-1-2-10 0,7 1 10 16,0 1 0-16,5 0 0 0,3-2 0 0,7 2 12 15,2-1-12-15,10 1 0 0,2 3 0 0,3-3 8 32,3 5-72-32,7-2-14 0,2-1-3 0,3 4-1042 0</inkml:trace>
  <inkml:trace contextRef="#ctx0" brushRef="#br1" timeOffset="-36663.757">11474 11099 1840 0,'0'0'52'0,"0"0"12"0,0 0-52 0,0 0-12 15,0 0 0-15,0 0 0 16,0 0 28-16,5 8 2 0,-2 3 1 0,0 5 0 0,0 2-31 0,0 11 0 16,-6 3 0-16,0 5 0 0,-3 5 13 0,1 6-3 0,-7 0-1 0,0 5 0 15,-6 2 0-15,3 3 0 16,-6 6 0-16,0-1 0 0,0 6 10 0,1 0 1 15,2-3 1-15,-3 0 0 0,6 3-21 0,0-3 0 0,0 0 0 0,3-2 0 16,3-3 23-16,3-3 3 0,4-3 1 0,-1-2 0 16,3 0 1-16,3-5 1 15,-1-3 0-15,4 0 0 0,0-8-11 0,0-3-2 0,0 1-1 0,-3-6 0 16,6-5-15-16,-3-1 0 16,-3-1 0-16,3-4-10 15,-3-2-115-15,0-5-23 0,0-1-5 0</inkml:trace>
  <inkml:trace contextRef="#ctx0" brushRef="#br1" timeOffset="-35981.248">11405 11192 1825 0,'-3'-19'40'0,"0"11"8"0,3 3 1 0,0-3 3 16,3 0-41-16,0-2-11 0,6 2 0 0,0 0 0 0,0-3 57 15,6 3 10-15,6-2 1 0,-1-1 1 0,4 3-30 0,9 0-7 16,0-2 0-16,5 2-1 0,7 0-9 0,0 0-2 16,-1 3 0-16,4-3 0 0,0 2-9 0,-1-2-3 15,-2 3 0-15,0-3 0 0,-1 3-8 0,1 2 0 16,-1 1 0-16,-2-1 0 0,0 3 0 0,-6 0 0 15,-1 0 0-15,-2 0 0 0,-6 3 0 0,3-3 0 16,-1 2 0-16,-5 1 0 0,0-3 0 0,0 3 0 16,0-1 0-16,-4 1 0 0,4-3 0 0,-3 5 0 15,3 0 0-15,-3 1 0 0,3-4 0 0,-4 4 0 16,-2-1 8-16,0 0-8 0,0 3 0 0,-3 0 0 16,-3 0 0-16,3 0 0 0,-4 0 0 0,-2 2 0 0,0 1 0 0,-6 2 8 15,3 3-8-15,-3 3 12 0,0-1-12 0,-3 3 12 16,-3 6 1-16,-3-1 1 0,3 3 0 0,0 3 0 15,0 5 14-15,0 0 4 0,0 0 0 0,0 6 0 16,0-4-32-16,3 9 0 0,-3-3 0 0,6 5 0 16,-3 3 0-16,6 0 0 0,-3 3 0 0,0-1 0 15,0 1 0-15,3-1 0 0,0 1 0 0,-3 5 0 16,6-3 0-16,-3 3 0 0,-3-6 0 0,0 1 0 16,0-1 0-16,0-2 0 0,-3-2 0 0,0 2 0 15,3 2 0-15,-3-2 0 0,0-3 0 0,-3-2 0 16,3-6 12-16,0 1-3 0,-3-4-1 0,0-4 0 15,3 2 10-15,-3-6 2 0,0-1 0 0,0-7 0 16,3 1 12-16,0-5 4 0,-3-3 0 0,0-1 0 16,3-1-13-16,-6-6-3 0,3 0 0 0,-3-6 0 15,0 1 20-15,0-6 3 0,-6-2 1 0,1 0 0 16,-7-3-21-16,-6-6-4 0,0 1-1 0,-6-3 0 0,-2-5-18 0,-7 3 8 16,-3-1-8-16,-5 1 0 0,-10-4 0 0,-5 4 0 15,-7-1-15-15,-5 1 5 16,-4 2-24-16,-5 3-5 0,-6 2-1 0,-4 1 0 15,1 7-12-15,0 0-4 0,3 6 0 0,2 5-754 16,4 2-151-16</inkml:trace>
  <inkml:trace contextRef="#ctx0" brushRef="#br1" timeOffset="-34770.617">11977 12965 1422 0,'-21'-19'31'0,"12"11"6"0,-3-2 2 0,-3 2 1 0,3-3-32 0,0 0-8 0,3 1 0 0,-3 5 0 16,3-3 73-16,1 2 13 0,2 4 2 0,6 2 1 0,0 0-64 0,0 0-13 15,-6 5-2-15,3 3-1 16,0 3-9-16,0-1 12 0,0 3-12 0,0 6 12 16,3-3-4-16,0 8 0 0,-3-1 0 0,0 6 0 0,3 6 13 0,-3-1 3 15,0 3 0-15,0 0 0 0,-3 3-7 0,0 2-1 16,-3 1 0-16,-3 4 0 0,-3 1 44 0,3 0 8 15,3-1 1-15,0-2 1 16,1 0-103-16,-1 0-21 0,0-3-4 0,0-2-1 0,0 0 59 0,6-3 0 16,-6 0 0-16,6-3 0 0,-3-2 8 0,3 0-8 15,3 0 10-15,-3-3-10 0,0 0 10 0,3-3-10 16,-3-2 10-16,0-3-10 0,0 0 8 0,3-2-8 16,-3-1 0-16,-3-2 9 0,3 0-9 0,-6-3 0 15,3 3-12-15,-3-3 12 16,0 1-44-16,-5-4-2 0,2 1 0 0,-3-1-534 15,-3 4-108-15</inkml:trace>
  <inkml:trace contextRef="#ctx0" brushRef="#br1" timeOffset="-34286.126">11337 13417 1580 0,'0'0'35'0,"-6"-3"7"0,3-2 2 0,0 0 0 16,0 2-36-16,-3-2-8 0,3 0 0 0,0-1 0 0,3 4 28 0,-3-1 3 16,-3 0 1-16,6 3 0 0,0 0-10 0,0 0-2 15,3-5 0-15,-3 5 0 0,9-3 7 0,3-2 1 16,3 0 0-16,2 2 0 0,4-2 12 0,3-3 4 15,6-3 0-15,0 3 0 0,5-2-20 0,1-3-3 16,3-3-1-16,2 0 0 0,1 0-4 0,0-3-2 16,-1-2 0-16,1 0 0 0,-3 0 9 0,0 0 1 15,-7-3 1-15,-2 0 0 0,0 0 1 0,-3-2 0 16,-4 2 0-16,1 3 0 0,-6-3 6 0,-3 6 2 16,0-1 0-16,-6 1 0 0,0 2-5 0,0 2-1 15,-6 4 0-15,0 2 0 0,0 0-14 0,-3 8-3 16,0 0-1-16,0 0 0 0,3 8-10 0,-1 3-14 15,1 4 3-15,-3 7 1 0,3 4 1 0,3 3 0 16,-3 0 0-16,0 6 0 0,3 2 9 0,0 0 0 0,-3 0-9 0,3 2 9 16,-3-2 0-16,3 3 0 0,0-3 0 0,0 0 0 15,0-2 0-15,3 2 0 0,-3-3 0 0,0 0 0 16,-3 1-10-16,6-1 10 0,3 1-13 0,-3-4-729 16,2 4-146-16</inkml:trace>
  <inkml:trace contextRef="#ctx0" brushRef="#br1" timeOffset="-29915.246">5160 7570 1732 0,'-9'-24'49'0,"6"16"11"0,3-5-48 0,-3 0-12 16,3-1 0-16,-3-2 0 0,3 6 49 0,0-1 8 0,0 1 2 0,0 4 0 15,0-2-42-15,0 8-8 0,0 0-1 0,0 0-8 16,-3 8 0-16,0 6-11 0,0 1 0 0,-3 7 0 16,4 1 3-16,-7 7 0 0,0 4 0 0,0 8 0 15,-3 3 8-15,3 6-8 0,0 4 8 0,0 3-8 16,0 3 8-16,0 5 0 0,-3 6 0 0,6-3 0 16,3 2 8-16,0 3 3 0,0-2 1 0,0 2 0 15,0 2 9-15,3 1 3 0,3 0 0 0,0 0 0 16,-3-1-7-16,3 1-1 0,0-3 0 0,0 0 0 15,3-2 4-15,0-4 1 0,-3-1 0 0,0-4 0 16,0-2-6-16,0-6-2 0,0-2 0 0,0-2 0 16,-3-6-5-16,3-3-8 0,-3-5 11 0,0-5-11 15,0-6 12-15,-3-2-12 0,0-3 12 0,0-5-12 16,0-3 11-16,0-2-11 0,-3-3 10 0,0-3-658 16,3 0-131-16</inkml:trace>
  <inkml:trace contextRef="#ctx0" brushRef="#br1" timeOffset="-29415.577">4723 7760 2541 0,'3'-5'56'0,"6"-8"11"0,2-1 2 0,13-4 3 0,6-3-57 0,12 2-15 0,2-2 0 0,7 0 0 15,6 2 0-15,5 1 11 0,1-1-11 0,5 4 10 16,6-4-10-16,1 6 0 0,-1 0 0 0,7-1 0 16,-1 1-16-16,3 0-1 0,1 0-1 0,2 2 0 15,-6 0 2-15,1 1 0 0,-4-1 0 0,4 3 0 16,-4 3 16-16,-3-3 0 0,-5 3-8 0,-4-3 8 16,1 3 0-16,-7 2 0 0,-5-2 0 0,-4 5 0 15,-2 2 0-15,-9 4 12 0,-6-1-1 0,-1 3-1 16,-8 0 2-16,-3 5 0 0,-3 0 0 0,-6 3 0 15,3 3-12-15,-7 2 10 0,-2 5-10 0,0 3 10 16,0 6-10-16,0 4 0 0,3 9 0 0,0 5 8 16,0 5-8-16,0 3 0 0,3 3 0 0,0 4 0 15,0 6 0-15,3 6 0 0,5 2 0 0,1 2 0 16,3 4 0-16,0-1 0 0,3 3 0 0,8 0 0 16,7 0 0-16,-6 0 0 0,-9 0-9 0,2 0 9 0,7-3-18 15,-3 0 0-15,-9-2 0 0,-4 0 0 0,4-1 18 0,-3-2 0 16,-3-5-8-16,-6 0 8 0,-3 0 9 0,0-6 6 15,0 1 1-15,-6-6 0 0,-9-8 25 0,3 0 6 16,3-8 1-16,-3-2 0 0,-9-8 22 0,0-3 5 16,0-3 1-16,-6-7 0 0,0-4-19 0,-11-7-3 15,-10-2-1-15,0-9 0 0,-3-8-12 0,-5-2-2 16,-13-6-1-16,-5-7 0 0,2-1-23 0,-5-5-5 16,-4 1-1-16,-2-4 0 15,-3 3-71-15,5 1-14 0,-2-1-4 0,-1 5-852 16,1-2-170-16</inkml:trace>
  <inkml:trace contextRef="#ctx0" brushRef="#br1" timeOffset="-28697.464">5467 8244 1954 0,'-24'-10'43'0,"15"5"9"0,-6-1 1 0,0 1 3 0,0 2-45 0,-2-2-11 0,-4 0 0 0,3-1 0 16,-3 1 34-16,0 0 5 0,-3 0 1 0,1-1 0 0,-4-2-28 0,0-2-4 15,-3-1-8-15,-5 3 11 16,-4 0 5-16,-3 0 2 0,-8-2 0 0,-7 2 0 15,-6 0 2-15,-5 3 0 0,-6 2 0 0,-7-2 0 16,-11-1-8-16,-6 4-2 0,-3 2 0 0,-7 0 0 16,-8 0-10-16,-6 0 0 0,0 2 0 0,-3 4 0 15,-3 2 8-15,-3-3 2 0,0 5 1 0,0-2 0 16,9 0 33-16,0-2 6 0,6-1 2 0,6 0 0 16,9 3-2-16,6-3 0 0,5-2 0 0,4 0 0 15,6 2-14-15,8 0-4 0,4-2 0 0,11 2 0 0,7 1-20 16,5-4-12-16,3 4 12 0,12-4-12 0,-2-2 12 0,8 3-4 15,3-3 0-15,6 2-8 0,0 1 8 0,3 0-8 16,9-3 0-16,-3 2 0 16,0 1-19-16,6-3-7 0,-2 8-2 0,2-8 0 15,2 5-124-15,-2 3-26 0,0 0-5 0,0 0-1 0</inkml:trace>
  <inkml:trace contextRef="#ctx0" brushRef="#br1" timeOffset="-28298.895">2327 7657 1792 0,'0'-16'40'0,"0"8"8"0,0-2 1 0,-3 4 1 0,0-2-40 0,3 8-10 0,-3-5 0 0,-6 2 0 0,0 1 68 0,-6 4 12 15,-3 1 3-15,-3 5 0 0,-3 3-52 0,-2 2-11 16,-4 3-1-16,-6 2-1 0,3 3-3 0,1 6-1 15,-7 2 0-15,3-3 0 16,0 6 10-16,1 0 1 0,5 0 1 0,-6-3 0 0,7 3-11 0,-1-1-3 16,3 4 0-16,0-4 0 0,3 1-12 0,-2 0 0 15,5-3 8-15,3 3-8 16,-3-6 0-16,6 3 0 0,0-5 0 0,3 0 0 16,0-3 0-16,4-2 0 0,-4 2 0 0,3-5 0 15,6-3 0-15,-3 0 14 0,3 0-2 0,3 3-1 16,3-5 10-16,3 2 3 0,6 0 0 0,3 3 0 0,-1-3-6 0,10 3-1 15,3 0 0-15,6-3 0 0,5 3 0 0,1 0 0 16,9 3 0-16,-4-3 0 0,1 2-7 0,3 3-2 16,-1 0 0-16,1 1 0 0,-3-1-8 0,-1 3 0 15,-2-1 0-15,-6 1 0 0,-4 0-9 0,-2 2-7 16,-6 1-2-16,-9 2-749 16,0-3-149-16</inkml:trace>
  <inkml:trace contextRef="#ctx0" brushRef="#br1" timeOffset="-23494.019">4976 10599 2070 0,'0'0'45'0,"6"0"10"0,0-5 1 0,3 2 3 0,5-2-47 0,4-3-12 0,6 3 0 0,3-1 0 15,3-1 48-15,8-7 8 0,10 1 2 0,6 0 0 16,8 0-38-16,4-1-7 0,-1 1-1 0,3-3-1 16,7 0-11-16,-1 3 0 0,4 0 0 0,-7 0 0 31,1 5-18-31,-1 0-9 0,-3 3-1 0,-2-3-1 15,-1 0-56-15,-2 2-11 0,-1-2-3 0,-2 3-498 0,-3 3-100 0</inkml:trace>
  <inkml:trace contextRef="#ctx0" brushRef="#br1" timeOffset="-20802.497">5494 10382 1026 0,'0'0'28'0,"-3"0"8"0,3 0-28 0,0 0-8 16,0 0 0-16,-3-5 0 0,0 0 108 0,6 2 21 0,0-2 4 0,6 2 1 15,-3 0-64-15,5-2-13 16,1 0-2-16,3 0-1 0,0-1-12 0,3 1-2 16,0 2-1-16,3-2 0 0,2 2-12 0,4 1-3 15,-3 2 0-15,6 0 0 0,3 0-9 0,-1 2-3 16,4 1 0-16,-3-3 0 0,2 5-12 0,4-2 9 15,0 2-9-15,3 3 8 0,-1 0-8 0,1-3 0 16,6 1 0-16,-1-1 0 0,7 0 0 0,-1-2 0 16,-2 2 0-16,0-5 0 0,2 0 0 0,-2 0 8 0,2 0-8 0,-2-5 0 15,2 0 15-15,-2 2-3 0,0-5 0 0,-4 0 0 16,-5 3 28-16,3 0 6 0,-4-1 1 0,-2 1 0 16,0-3 2-16,-4 3 1 0,-5-1 0 0,3 4 0 15,3-3-11-15,-4 2-3 0,-11-2 0 0,-3 2 0 16,0 0-36-16,0 1 0 0,-3-1 0 0,-6 0 0 15,-9 3 0-15,6-2 0 0,-1-1 0 0,-5 3 8 16,-2-5-8-16,2 5 0 0,0 0 0 0,-6-8 0 31,-6 5-21-31,3-2-9 0,6 0-2 0,-3 2 0 0,-6 0 32 0,3-2 13 0,3 2-1 0,0-2 0 16,6 5 4-16,0-3 1 0,-12-4 0 0,9 4 0 16,6-5-17-16,-3 3 0 0,-3-3 0 0,-9 0 0 15,-3 0 9-15,6-3-9 0,6-2 0 0,-2 0 9 16,-4-6-1-16,3 1-8 0,0-3 12 0,3-3-4 15,-6-3-8-15,3-4 12 0,3-1-12 0,3 0 12 16,3-5-4-16,-3 0 0 0,-3-3 0 0,0-5 0 0,3-2 0 0,3-6 0 16,3 0 0-16,-3-5 0 15,-6-3-8-15,6 0 12 0,9 3-12 0,-6-6 12 0,-3 1-12 0,3-1 0 16,5 3 0-16,1-2 8 0,0 2-8 0,0-2 0 16,0 2 0-16,0 0 8 0,9 0-8 0,-9 3 0 15,-9-3 0-15,3 5 0 0,9 1 0 0,-9 2 0 16,-4 3 0-16,1-3 0 0,3-3 0 0,-3 3 0 15,3 3 0-15,-3 2 0 0,-6-2 0 0,0 5-9 16,9 0 0-16,-6 3 0 0,-3 2 18 0,0 0 4 16,0 3 1-16,3 0 0 0,-3 3 4 0,-3 2 1 15,-2 3 0-15,-1 5 0 0,6 3 0 0,-3 3 0 0,-12-1 0 0,6 3 0 16,6 3-19-16,-6 2 0 0,-3 3 0 0,0 0 0 16,0 0 0-16,3 3-12 0,1 0 12 0,-4 0-12 15,0 2 2-15,3-2 1 0,6 2 0 0,-3 0 0 16,-3 3 9-16,0-2-8 0,6-1 8 0,3 0-8 15,-3 3 8-15,-3-2 0 0,3-1 0 0,-2-2 0 16,2-3 0-16,-3 3 8 0,-3-3-8 0,0 0 0 16,0 0 8-16,-3-3-8 0,0-2 8 0,-3 2-8 15,-3-2 8-15,-5 3-8 0,-1-4 10 0,-6-1-10 16,-3 4 0-16,-2-2 0 0,-7 2 0 0,0 1-10 16,4-1 1-16,-4 0 0 0,-3-2 0 0,1 3 0 15,-4-1-1-15,-2 3 0 0,2 5 0 0,-3-2 0 0,4 2 10 0,-1 3-8 16,4 0 8-16,2 0-8 15,-3 3 8-15,4 0 0 0,2-1-9 0,3 1 9 16,1 2 9-16,2 3 7 0,3-2 0 0,6-1 1 16,1 3-17-16,5 0-17 0,-3 2 3 0,3 1 1 0,3-1 13 0,-3 1 0 15,4 2 0-15,-1-2 0 0,0 2-19 0,0 0 3 16,0 3 0-16,0 0 0 0,0 0 16 0,1-3 0 16,-1 6 0-16,3-3 0 0,0 2 0 0,-3 3 0 15,3 0 0-15,0 3 0 0,3 3 0 0,1 4-16 16,-1 1 3-16,-3 5 1 0,6 0 4 0,-3 3 8 15,-3 2-13-15,3 6 5 0,-3 5 8 0,0 2-8 16,0 4 8-16,1-1-8 0,-1 5 8 0,-3 3 0 16,3 3 0-16,0 3 0 0,3 2 0 0,0 0 0 15,0 3 0-15,3-1 0 0,0 4 0 0,4-1 0 0,-1 0 0 0,0 1 0 16,3-3 0-16,3 2 0 16,-3 0 8-16,0-2-8 0,3 0 0 0,-3-3 9 0,0-3-9 0,0-5 0 15,3 1 8-15,-3-4-8 0,0-2 0 0,0-3 0 16,0-2 9-16,3-1-1 0,-3-4-8 0,0-6 12 15,0-3 20-15,0 0 4 0,0-5 1 0,-3-2 0 16,3-4-15-16,-3-4-3 0,0-1-1 0,0-2 0 16,3-3 13-16,-3-5 2 0,3 0 1 0,0-5 0 15,-3-1-14-15,3 1-4 0,0-6 0 0,3-5 0 16,0 0-5-16,0 0-2 0,-6 3 0 0,3-1 0 16,-2-4-25-16,5 2-6 0,0 0-1 0,-6-6-849 15,3 6-171-15</inkml:trace>
  <inkml:trace contextRef="#ctx0" brushRef="#br1" timeOffset="-2962.516">16754 9123 939 0,'0'0'20'0,"6"-5"5"0,-6-6 1 0,6 0 1 0,3 1-27 0,3-6 0 0,-3 3 0 0,3-3 0 0,-1 0 33 0,4 3 2 16,6 2 0-16,-3-2 0 16,-9 2-10-16,6 1-1 0,6-1-1 0,-3 3 0 15,5 3-7-15,-5 0-2 0,-3 2 0 0,3 0 0 0,9 1-3 0,-3 2-1 16,-4-3 0-16,4 3 0 0,3-3 5 0,3 3 1 16,0 0 0-16,-4 0 0 0,1-2 10 0,3 2 2 15,9 0 1-15,-7 2 0 0,-2-2 19 0,3 0 4 16,0 0 1-16,-1 0 0 0,4 0-29 0,-6 0-7 15,-6 0-1-15,-1 0 0 0,4 3-7 0,-3 0-1 16,-12-1-8-16,0 4 12 0,0-1-12 0,-3-2-12 16,-9-3 3-16,0 8-481 15,-6 2-96-15</inkml:trace>
  <inkml:trace contextRef="#ctx0" brushRef="#br1" timeOffset="-1388.696">11533 12883 1749 0,'-9'-8'38'0,"9"2"8"0,-3 4 2 0,3 2 2 0,0-6-40 0,3 1-10 15,0-5 0-15,6 2 0 0,0 0 64 0,6 2 10 16,0-4 2-16,3 2 1 0,2 0-28 0,10-3-5 16,3 1-2-16,6-1 0 0,5 1-16 0,4-1-3 15,5-2-1-15,7 0 0 0,8-3-22 0,7-3 0 16,8 1 0-16,1 2-664 15,2-5-138-15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30:52.0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294 11345 1670 0,'0'0'36'0,"0"0"8"0,0 0 2 0,0 0 2 0,6-10-39 0,-6 2-9 15,0 3 0-15,2-3 0 0,-2 2 52 0,6 1 8 0,-3-3 1 0,3 3 1 16,0 2-25-16,-6 3-5 0,15-3 0 0,-3 3-1 16,-3 0-2-16,3 3 0 0,6 2 0 0,-6 1 0 15,9-1-10-15,-10 6-3 0,7-1 0 0,-9 1 0 16,6 5 7-16,0 0 1 0,-9-1 0 0,3 1 0 16,0 3-24-16,0-3-18 0,0 2 3 0,-9-2 1 15,3 0 14-15,-3 2-9 0,0 1 9 0,-3 2-8 16,3-2 8-16,-6 2-12 0,3 0 12 0,-3 0-12 31,3 0-20-31,0 3-4 0,-6-3 0 0,9 0-1 0,-6-5-50 0,3 0-9 16,0-5-3-16,3-3-706 0</inkml:trace>
  <inkml:trace contextRef="#ctx0" brushRef="#br0" timeOffset="300.263">585 11089 1587 0,'-9'-11'35'0,"6"8"7"0,-6 1 2 0,6-3 0 16,-5 2-35-16,-4 0-9 0,3 3 0 0,0-2 0 0,-3 2 77 0,-3 2 14 16,9 1 2-16,-9 0 1 0,6 2-34 0,-3-3-8 15,3 4 0-15,3 2-1 0,0-3-12 0,-2 3-3 16,5 0 0-16,-3 2 0 0,12 1-20 0,-3 5-5 16,2-3-1-16,-5 0 0 0,9 6-10 0,3-1 0 15,-3 1 0-15,3-1 0 0,-3 6 0 0,6-3 0 16,0 1 0-16,-3-1 0 0,0 3 0 0,6-3 0 15,-10-3 0-15,7 1 0 0,0-3 0 0,-3-3 0 0,0-3 0 16,0 1 0-16,3-3 0 0,-3 0 0 0,3-5 0 0,-1-1 0 16,-2-2-14-16,0-2 5 0,0-1 1 0,3-5 0 31,-6 3-36-31,3-6-8 0,3-5 0 0,-6 0-579 0,0-5-115 0</inkml:trace>
  <inkml:trace contextRef="#ctx0" brushRef="#br0" timeOffset="1222.126">67 11263 1325 0,'0'0'37'0,"0"0"9"0,0 0-37 0,0 0-9 0,0 0 0 0,0 0 0 16,0 0 64-16,0 0 12 0,3-5 1 0,6-3 1 16,0-2-11-16,0-4-3 0,9-2 0 0,-6-2 0 15,3-1 2-15,3-2 0 0,-1 0 0 0,4 0 0 16,0 0-37-16,-3 2-7 0,-3 1-2 0,6-1 0 15,-3 3-20-15,-1 3 0 0,-5 0 0 0,6 2 0 16,-6 3-64-16,-3 3-16 0,-3 2-4 0,3 1-764 16</inkml:trace>
  <inkml:trace contextRef="#ctx0" brushRef="#br0" timeOffset="1420.568">243 11009 1176 0,'0'0'33'0,"0"0"7"0,0 0-32 0,0 0-8 16,0 0 0-16,0-2 0 0,0-4 56 0,6 1 10 15,-3 0 2-15,3 2 0 0,-6-2-13 0,0 5-3 0,9-5 0 0,-6-1 0 16,-3 4-52-16,0 2-12 0,9-6-1 0,-6 4-1 16,3-4 14-16,-3 4-11 0,0-1 11 0,-3 3-451 15,0 0-84-15</inkml:trace>
  <inkml:trace contextRef="#ctx0" brushRef="#br0" timeOffset="1899.793">192 10986 1090 0,'0'0'24'0,"-3"5"4"0,0 0 2 0,-6 3 2 0,4-3-32 0,2 6 0 16,-9-1 0-16,6-2 0 0,-3 3 67 0,3 0 7 15,-3-1 2-15,0 1 0 0,0 2-20 0,6-2-4 16,-6-1-1-16,3 3 0 0,0-5-21 0,0 3-4 16,6-3-1-16,-3 0 0 0,3-3-9 0,0 3-3 15,0-3 0-15,3-2 0 0,3 0-13 0,-6-3 0 0,0 0-9 0,12-3 9 16,-3-2 0-16,3-1-9 0,-3-4 9 0,0-1 0 16,3 1 0-16,-3-4 0 0,3-1 0 0,-4-4 0 15,4 0 0-15,0 1 0 0,-3-1 0 0,0 1 0 16,-9 2 12-16,9 3 2 0,-9 0 0 0,3 2 0 15,-3 0 18-15,-3 6 3 0,3 0 1 0,-6 0 0 16,6 5 17-16,-3 2 4 0,-6 1 1 0,0 2 0 16,0 3-34-16,3 3-8 0,-3-1 0 0,1 3-1 15,-1-2 1-15,6 2 1 0,-6 0 0 0,0-2 0 16,6 2 5-16,3-2 1 0,0-1 0 0,0-4-680 16,0 2-136-16</inkml:trace>
  <inkml:trace contextRef="#ctx0" brushRef="#br0" timeOffset="4178.002">987 10538 817 0,'-6'-13'17'0,"6"5"4"0,0-2 1 0,0-4 2 15,0 1-24-15,6-5 0 0,-6 2 0 0,3 0 0 0,-3 0 0 0,3 3-16 16,0 2 3-16,0 1 0 16,-3 2 0-16,3 0 0 0,-3 2 0 0,0 6 0 0,0 0 25 0,0 0 6 15,0 0 1-15,0 0 0 0,0 0 44 0,0 0 9 16,0 0 1-16,0 0 1 0,0 0 8 0,0 0 2 15,-3 6 0-15,3 2 0 0,3 0-22 0,3 0-4 16,-3 2-1-16,6 3 0 0,0 3-13 0,0 0-4 16,3 5 0-16,0 0 0 0,-1 3 0 0,10 13-1 15,-3-2 0-15,9 4 0 0,-6-2-15 0,0 8-2 16,2-2-1-16,4 2 0 0,3-3-11 0,3 6-2 16,5-3-8-16,-5 0 12 0,3-3-2 0,6 0-1 15,-10 1 0-15,7-4 0 0,-6 4 1 0,-7-12 0 16,7 1 0-16,-3 3 0 0,3-1-10 0,5 0 0 0,1-2 0 0,3 0 8 15,-9 0-8-15,14 7 0 0,-5-7 0 0,-6 0-11 16,-4-3 19-16,1 0 3 0,-9 0 1 0,6 0 0 16,-1 0-1-16,-2-2 0 0,-3 2 0 0,-3-3 0 15,0-2-2-15,-3-3 0 0,-1 0 0 0,-2-2 0 16,-3-3-9-16,3-3 12 0,-3-2-12 0,-3-3 12 16,0-3-12-16,-3 3 10 0,-3-6-10 0,-3-2 10 15,0 0-31 1,-6-5-7-16,3-5 0 0</inkml:trace>
  <inkml:trace contextRef="#ctx0" brushRef="#br0" timeOffset="5213.085">1008 10472 1519 0,'0'0'43'0,"0"0"9"0,0 0-41 15,0-8-11-15,0-2 0 0,3-1 0 16,3-2-152-16,0 2-33 0,0 1-7 0,-3-4 0 16,6 1 130-16,0-3 26 0,0-2 6 0,2 2 1 0,1-5 58 0,3-3 12 15,6-2 3-15,0-1 0 0,0 1 79 0,0-3 16 16,8-1 3-16,-5-4 1 0,12 5-42 0,-3 0-8 0,5-3-1 0,4 3-1 15,0-3-49-15,2-2-10 0,1 5-1 0,6-3-1 16,-7-2-17-16,13 2-3 0,-7 0-1 0,4 0 0 16,2 1-9-16,1-1 0 0,0-3 9 0,-4 1-9 15,10 2 0-15,-4-2 8 0,7-3-8 0,-4 5 0 16,-2 3 0-16,-4-3 8 0,1 3-8 0,-4 3 0 16,1-3 0-16,-6 2 0 0,-1 3 0 0,-2 0 0 15,-3 3 0-15,-7 3 9 0,-5 2-9 0,0 3 0 16,-3-3 31-16,-4 5-1 0,-2 1 0 0,-6 2 0 15,0 0 11-15,0 0 3 0,-6 3 0 0,0 2 0 16,0 0-19-16,-9 3-3 0,0 0-1 0,0 0 0 16,0 0-1-16,0 0 0 0,0 0 0 0,6 8 0 15,-3 0-20-15,-3 3 8 0,0-3-8 0,0 0 0 16,0 0 9-16,-3-1-9 0,3 1 12 0,0 0-12 16,0 0 0-16,0-8 0 0,3 8 0 0,0-2 0 0,3 1 0 0,0-4-11 15,2 2 0-15,1-5 0 0,3 0 3 0,0 0 0 16,6-2 0-16,3-4 0 0,6 4 8 0,-6-1-12 15,2-2 12-15,1 2-12 0,3 1 12 0,-3-1 0 16,0 3-9-16,-4-3 9 0,1 1-16 0,-3-1 2 16,0 3 0-16,-6 3 0 0,3-1 14 0,-3 1 16 15,0 2-3-15,-1 1-1 0,1 1-12 0,0 1 0 16,3 3 8-16,-6-3-8 0,0 0 18 0,0 2 1 16,6 1 0-16,3 2 0 0,0-2-19 0,-7 2 0 15,1 0 0-15,3 3 0 0,6 0 0 0,0 3 0 16,0 2 0-16,0-3 0 0,-1 6 0 0,4-3 0 15,-3 6 0-15,0 2 0 0,-3 0 0 0,3 3-16 0,-1 2 5 0,-2-2 1 16,0 2 18-16,0 1 3 0,0-1 1 0,0 3 0 16,0 5-12-16,-1-2 0 0,1-3-10 0,3 3 10 15,0-3 0-15,3 0 0 0,-3-3 0 0,5-2 0 16,-2 2 0-16,-3-2 0 0,3 0 0 0,0 0 0 16,-1-1 0-16,-2 1 0 0,0 0 0 0,0 0 0 15,0-1 10-15,0 1 2 0,0 0 0 0,-4-3 0 16,1 0 12-16,3-2 2 0,-3-1 1 0,0 0 0 15,-3-4-2-15,3 1 0 0,-1-4 0 0,-2-1 0 16,0 1-17-16,0-3-8 0,3-3 8 0,0-2-8 16,0-3 8-16,-4 0-8 0,1-6 8 0,3 1-8 15,-6 0 11-15,3-1-3 0,-3-4-8 0,0 2 12 16,-3-3-4-16,-3 0-8 0,-6 3 11 0,6-2-11 16,-6 2 13-16,0 0-4 0,0 0-1 0,0 0 0 15,-3-3 6-15,0 0 1 0,-3 3 0 0,0-2 0 16,-3 2-7-16,0 0 0 0,-3-3-8 0,-6 3 12 0,3 3-12 0,-6-1 9 15,-5 4-9-15,-10-1 8 0,0 5 2 0,1 4 0 16,-4-1 0-16,-6 3 0 16,1 2-40-16,-10 6-8 0,-6 0-2 0,-5 5 0 0,-1 0 27 0,-2 3 5 15,0 2 8-15,-13 3-13 0,-5-2 13 0,0 4 0 16,2 6-10-16,-5 3 10 0,-6 5 0 0,-1 0 0 16,4-3 0-16,3 0 0 0,0 1 0 0,-1 2 0 15,-2-1 10-15,6 1-10 0,5 6 8 0,-2-4-8 16,3-2 0-16,2-5 0 0,4-1 0 0,2-2-16 15,7-5 4-15,2-3-739 16,7-5-147-16</inkml:trace>
  <inkml:trace contextRef="#ctx0" brushRef="#br0" timeOffset="6345.82">806 9872 1332 0,'0'0'29'0,"0"0"7"0,-9-6 0 0,6 1 1 0,3 5-29 0,0 0-8 16,0-5 0-16,0 5 0 0,0 0 52 0,0 0 8 16,0 0 3-16,0 8 0 0,3 0-34 0,0 5-6 15,3 3-2-15,2 2 0 0,-2 3-13 0,3 1-8 0,0-1 10 0,3 0-10 16,3-3 9-16,-3-4-9 16,0-4 8-16,6 1-8 0,-3-6 0 0,2 0 0 0,1-5 0 0,3-2 0 15,-6-4 0-15,9-4 0 0,-9-6 0 0,0 0 0 16,-3-5 0-16,-4 0 0 0,4 0 9 0,-9-3-1 15,3 0 32-15,-6 3 6 0,0 0 2 0,0 2 0 16,0 3 11-16,-6 3 2 0,3 0 1 0,3 2 0 16,-6 3-29-16,3 0-5 0,0 3-2 0,-2 0 0 15,2 2-12-15,3 6-2 0,-6-1-1 0,6 1 0 16,0 2-11-16,0 3 0 0,0 3 0 0,6-1 0 16,-6 1-10-16,3 0 10 0,2-1 0 0,1 1-9 15,0 2 9-15,3 3 0 0,-3-3 0 0,0 3-8 16,3 3 8-16,-6-1 0 0,3 1-9 0,0 2 9 15,-6 0-16-15,6 0 0 0,-6-2 1 0,0 2 0 16,0-3 15-16,0 1 0 0,-6-1 0 0,0 1 0 0,-3-1 0 0,0 1 0 16,3-1 0-16,-6-4 0 0,0 2 0 15,1-3 0-15,-1 3 8 0,-3-6-8 0,0 1 0 0,6-6 0 16,-9 0 0-16,6-2 0 0,0 0 0 0,3-9 0 16,-6 1 0-16,9-6 0 0,-2-4-9 0,-4-1 9 15,6-5-8-15,3-6 8 0,-3-2 0 0,6-3 0 16,0-5 0-16,6 0-8 0,-3 0-2 0,3 3 0 15,6 2 0-15,-4 0-606 16,-2 3-120-16</inkml:trace>
  <inkml:trace contextRef="#ctx0" brushRef="#br0" timeOffset="6947.657">663 9790 1652 0,'0'0'36'0,"0"0"8"0,0-3 2 0,0 3 0 15,0 0-37-15,0 0-9 0,-6-5 0 0,6 5 0 16,0-6 63-16,0 6 10 0,0 0 3 0,6-2 0 0,0 4-37 0,3 1-7 16,5 5-2-16,-2 3 0 0,0-1-16 0,0 6-3 15,3 3-1-15,0-1 0 0,3 3-10 0,0 3 10 16,-6 0-10-16,2 2 10 0,1 1-10 0,0-1 8 16,0-2-8-16,-3 0 8 0,-3-3-8 0,0-2 8 15,3-1-8-15,-3-5 8 0,-3 0-8 0,0-5 0 16,2 0 0-16,-8-2 0 0,6-4 0 0,-6-2 10 15,0 0-10-15,3-5 10 0,-3-6-2 0,3 1 0 16,-6-6 0-16,3-3 0 0,0-2-8 0,-3 0 0 16,3-5 9-16,-3-1-9 0,0 3 0 0,3-2 0 0,0 5 0 15,0 2 8-15,0 1 4 0,0 4 2 0,0 1 0 16,3 5 0-16,0 0 12 0,-3 6 2 0,0 2 1 0,6-3 0 16,3 6-11-16,-6-1-2 0,3 6-1 0,6 0 0 15,-3 3-15-15,0-1 0 0,3 4 0 0,3-4 0 16,0 3 0-16,0-2 0 0,-1 0 0 0,1-3 0 15,3-3 0-15,0 0 0 0,-3-2 0 0,0-1 0 16,0-2 0-16,-3-2 0 0,3-1 0 0,-10-2 0 16,4-3 0-16,-3 0 9 0,3-5-9 0,-6 2 12 15,0-2 15-15,-3-3 3 0,-3-2 1 0,0-1 0 16,-6 1-1-16,-3-1 0 0,4 0 0 0,-7-2 0 16,0 0-3-16,3 3-1 0,3-1 0 0,-12 6 0 15,12 0-26-15,-6-1 0 0,3 1 0 0,0 5 0 16,1 3-16-16,-1-3-9 0,3 3-2 15,0-3-762-15,3 2-153 0</inkml:trace>
  <inkml:trace contextRef="#ctx0" brushRef="#br0" timeOffset="8130.732">1151 7062 1205 0,'0'0'34'0,"0"-6"8"16,0 6-34-16,-3-7-8 0,0 4 0 0,3 3 0 16,0 0 71-16,0 0 12 0,0 0 2 0,-3-3 1 0,3 3-41 0,0 0-8 15,-3 3-1-15,3-3-1 0,0 0-13 0,-6 5-2 16,6 3-1-16,6 0 0 0,-6 0 3 0,3 0 1 16,0 2 0-16,3-2 0 0,3 0-3 0,0 0-1 15,-3-2 0-15,9-1 0 0,-7 3-5 0,7-6-1 16,-3-2 0-16,-12 0 0 0,15 0 4 0,-3-2 1 15,6-3 0-15,-6-1 0 0,-3 1 9 0,0-3 1 16,3 0 1-16,-7 0 0 0,4 0-5 0,-3-2-2 16,-6 2 0-16,3 0 0 0,-3 0-4 0,0 0-1 15,-3 0 0-15,3 0 0 0,-6 0-5 0,0 0 0 0,1 3-1 16,2 0 0-16,-9-1-3 0,9 1-8 0,-3 0 12 0,0 2-4 16,3-2-8-16,3 5 0 0,0 0 0 0,0 0 0 15,0 0 0-15,0 0 0 0,0 0 0 0,9 5 8 16,3 3-17-16,0 3-4 0,-1 2-1 0,4 0 0 15,6 0 14-15,-9 6 0 0,6-1-10 0,3 1 10 16,-6-1 0-16,2 3 0 0,4 1-9 0,-3 1 9 16,3 1 0-16,-6 0 0 0,0-3 0 0,0 6 0 15,0-3 0-15,-9-1 0 0,2 1 0 0,-2 0 0 16,-6 0 13-16,3 0 7 0,-3-3 0 0,-3 3 1 16,-9-3-21-16,7-3-8 0,-7 1 0 0,0-3 0 15,3-3 8-15,-6-3 12 0,0-2-2 0,3-2-1 16,-9-6 0-16,12 0 0 0,-11-8 0 0,5-3 0 15,0-2 2-15,0-8 0 0,3-6 0 0,0-4 0 16,3-1-11-16,6-8 0 0,3 0 0 0,6 1 0 16,9 2-15-16,0-3 5 0,3 0 1 0,9 3-673 15,-1 0-134-15</inkml:trace>
  <inkml:trace contextRef="#ctx0" brushRef="#br0" timeOffset="10860.688">24157 14359 1123 0,'0'0'24'16,"-6"0"6"-16,3-3 1 0,0 1 1 0,-6 2-32 0,6-3 0 0,0 0 0 0,0 3 0 15,3 0 54-15,-3 0 5 0,-6 0 1 0,9 0 0 16,0 0-27-16,-3 3-5 0,-3-3 0 0,6 0-1 16,0 0-7-16,-3 8 0 0,-6-3-1 0,0 6 0 0,6-3 8 0,-3 2 1 15,3-2 1-15,-6 6 0 0,6-1-5 0,-3 0 0 16,1 0-1-16,-1 3 0 0,-3 0-23 0,3-3 8 15,3 3-8-15,0 0 0 0,-6 0 0 0,6-3 0 16,-3 3-12-16,0-3 4 0,3 3 17 0,0-3 4 16,0 0 1-16,3 1 0 0,-6-1 10 0,6-2 1 15,6 2 1-15,-3 3 0 0,0-1-8 0,3 1-2 16,3-2 0-16,0 1 0 0,0 1 1 0,-3 0 0 16,3 0 0-16,-3 3 0 0,-4-1 6 0,1 3 1 15,6 0 0-15,-3 1 0 0,-3 1-24 0,0 1 0 16,-3-3 0-16,3 1 8 0,-3-1-8 0,0 0 12 0,0 3-4 0,-3-3 0 15,3 3 7-15,-3 0 1 0,0-1 1 0,-3 1 0 16,6 3-5-16,0-1-2 0,-3 1 0 0,-3 4 0 16,3-2 1-16,3 3 0 0,0 3 0 0,0-4 0 15,-2 4-3-15,-1-1-8 0,0-2 12 0,-6 2-4 16,9 1-8-16,-3-1 8 0,0-2-8 0,0 2 8 16,0 3 2-16,-6-2 0 0,9 2 0 0,-9-3 0 15,6 0 0-15,-3-2 0 0,-6 0 0 0,9 0 0 16,-3-1-1-16,0-1 0 0,0 1 0 0,-3-4 0 15,6-1-1-15,0 1 0 0,-3-1 0 0,3-2 0 16,-3-3 0-16,6 0-8 0,0-2 12 0,0-1-4 16,0-2 0-16,0 0 0 0,0-3 0 0,0-5 0 15,0 5 0-15,0-2 0 0,0-3 0 0,0 0 0 16,0 2 0-16,0-2-8 0,6 0 12 0,-3-2-4 16,-3 2-8-16,3-3 10 0,0 3-10 0,0-3 10 0,0 3-10 15,3-3 0-15,-3 1 9 0,6-4-9 0,-3 4 0 0,0-6 8 16,12 0-8-16,-6 0 0 0,0 0 8 0,3-6-8 15,-1 4 10-15,7-4-10 0,0-2 0 0,3-2 0 16,-3-3 0-16,3-3-1118 16</inkml:trace>
  <inkml:trace contextRef="#ctx0" brushRef="#br0" timeOffset="11595.516">24689 14235 1321 0,'3'-8'28'0,"-3"8"7"0,6-8 1 0,-3 2 2 0,0-2-30 0,3-2-8 16,-3 2 0-16,3 3 0 0,-3-6 116 0,9 3 23 16,-6 0 4-16,-3 0 1 0,9 0-58 0,-3 0-11 15,9-2-3-15,-6 5 0 0,0-3-22 0,5 0-5 16,-5 2-1-16,9-2 0 0,-3 3-27 0,0 2-5 16,-3 1-2-16,0 2 0 0,0 5-10 0,-1 0 0 15,-8 3 0-15,12 6 0 0,-9 1 0 0,0 4 0 16,-6 2 0-16,6 6 8 0,-6 2-8 0,3 5 0 15,-3 3 0-15,-3 3 0 0,6 2 0 0,-3 6 0 0,3-1 0 0,0 1 0 16,-6 0 0-16,9 2 0 0,-3 0 0 0,0 3 0 16,0 3 0-16,-4-1 0 0,7 1 0 0,-9-1-11 15,9-2 11-15,-6 3 0 0,6-3 0 0,-9 5 0 16,9 0 0-16,-6 0 0 0,3 1 0 0,-3-4 0 16,6-2 0-16,-9 3 0 0,3-1 8 0,6 3-8 15,-9-2 8-15,9 2-8 0,-9-2 8 0,6-3-8 16,-3-3 13-16,0 0-1 0,3-2-1 0,-3 2 0 15,6-5 5-15,-9-3 0 0,9 3 1 0,-6-5 0 16,5 0 3-16,-2-3 0 0,0-3 0 0,-6-7 0 16,6 2-20-16,-3-5 0 0,-3-6 0 0,0 1 0 15,-3-3 10-15,-3-3-2 0,3-3 0 0,-6-4 0 16,1-1 15-16,-4-2 2 0,3-3 1 0,-6-3 0 16,-3-2 3-16,0-1 1 0,-3-4 0 0,0-1 0 0,-2-2-18 0,-4 0-4 15,3-3-8-15,-3 0 12 16,-3 0-95-16,1 0-19 0,5-2-4 0,-3 2-1 0</inkml:trace>
  <inkml:trace contextRef="#ctx0" brushRef="#br0" timeOffset="12601.88">23862 13433 1340 0,'0'0'38'0,"9"-3"8"0,-3-2-37 0,0 0-9 15,3 2 0-15,3-2 0 0,6-1 145 0,-1 4 27 16,4-3 6-16,-3 5 1 0,6 0-59 0,0 5-11 16,2-3-2-16,1 4-1 0,0-1-59 0,0 6-12 15,-3-3-3-15,5 5 0 0,-8-3-18 0,0 4-4 0,0-1-1 0,-6 3 0 16,0 5-9-16,-6-3 0 0,3 1 9 0,-9 2-9 16,-1-2 8-16,-2-1-8 0,-2 3 8 0,-4-2-8 15,-3 2 10-15,0-3-2 0,-3-2-8 0,-3 0 12 16,0 0-4-16,0 0 0 0,-3-3-8 0,-3 0 12 15,4 1-12-15,-4-6 0 0,3 0 0 0,6-1 0 32,0-1-58-32,3-1-5 0,0-5-1 0,9 0-647 0,0 0-129 0</inkml:trace>
  <inkml:trace contextRef="#ctx0" brushRef="#br0" timeOffset="12866.934">24428 13316 1448 0,'0'0'41'0,"0"0"9"0,0 0-40 0,0 0-10 16,0-5 0-16,0 5 0 0,0 0 90 0,-9 3 16 16,6 2 3-16,-3 3 1 0,-3 0-37 0,-3 5-7 15,3 0-2-15,-3 6 0 0,3 0-15 0,3 4-3 16,-9-2-1-16,6 3 0 0,6 0-9 0,-6 0-1 16,9 0-1-16,-3 0 0 0,-3-1-13 0,12-1-2 15,-3-4-1-15,-3 1 0 0,9-4-10 0,0 1-8 16,3-5 12-16,0-1-12 0,6-2 12 0,0-2-4 15,-3-4 0-15,11 1-8 16,-2-3-75-16,-3-5-21 0,6-6-5 0,-3 1-1 0</inkml:trace>
  <inkml:trace contextRef="#ctx0" brushRef="#br0" timeOffset="13101.308">24728 13097 1433 0,'0'0'40'0,"0"0"10"0,-6 0-40 0,6 0-10 0,0 0 0 0,0 3 0 16,-9-1 64-16,6 3 10 0,-3 3 2 0,0 0 1 15,0 6-9-15,-2-1-3 0,5 5 0 0,-6 1 0 16,9 2-16-16,-9 0-3 0,9 3-1 0,-9 0 0 16,9 0-16-16,0-1-3 0,0 1-1 0,0 3 0 15,0-3-9-15,0 2-1 0,6-5-1 0,-3 3 0 16,-3 0-6-16,0-3-8 0,6 0 11 0,-3-2-11 15,3-4 12-15,0 1-12 0,-6-2 12 0,8-1-12 16,1-3 0-16,-6-2 0 0,6-2-15 0,0-4-644 16,0-2-129-16</inkml:trace>
  <inkml:trace contextRef="#ctx0" brushRef="#br0" timeOffset="13294.827">24862 13221 1566 0,'-6'-5'34'0,"6"5"7"0,0 0 2 0,0 0 1 0,-3-3-35 0,3-2-9 15,0 5 0-15,0 0 0 0,0 0 53 0,0 0 9 0,0 0 2 0,0 0 0 16,0 0-45-16,0 0-9 0,3 8-2 0,3 0 0 16,-3 0-8-16,6 0 0 0,-3 0 0 0,0 0-540 15,3 0-108-15</inkml:trace>
  <inkml:trace contextRef="#ctx0" brushRef="#br0" timeOffset="13484.401">25008 13438 2026 0,'0'0'44'0,"-6"-5"10"0,0 2 2 0,-3-2 1 0,9 5-45 0,-3-5-12 0,-6-1 0 0,6 1 0 15,-3 0 111-15,3 2 20 0,-3-2 4 0,6 5 1 16,0 0-64-16,0 0-13 0,0 0-3 0,0 0 0 15,0 0-44-15,0 0-12 0,0 0 0 0,6 3 0 16,-3-1-35-16,-3-2-9 0,9 3-1 0,-3 2-733 16,0-2-146-16</inkml:trace>
  <inkml:trace contextRef="#ctx0" brushRef="#br0" timeOffset="13768.802">24996 12986 1450 0,'0'0'32'0,"0"0"6"0,0 0 2 0,0 0 1 0,0 0-33 0,9 5-8 16,-6-2 0-16,6 2 0 0,6 3 88 0,0 0 16 0,3 2 4 0,-1 4 0 15,4 4-20-15,0 1-3 0,3 2-1 0,-3 3 0 16,8 0-6-16,1-1-2 0,0 4 0 0,0-1 0 15,0 1-33-15,-7-1-7 0,4 1-2 0,-6-1 0 16,-3 3-17-16,-6 0-3 0,-3-2-1 0,-6-1 0 16,-3 6-13-16,-9 0 0 0,-12-1 0 0,0 4 0 31,-9 2-32-31,-8-3-13 0,-4 1-3 0,-9 2 0 0</inkml:trace>
  <inkml:trace contextRef="#ctx0" brushRef="#br0" timeOffset="14596.626">24460 13803 2023 0,'0'0'44'0,"0"0"10"0,0 0 2 0,9-5 0 0,0 2-44 0,-6 1-12 0,6-1 0 0,3 0 0 15,-3 3 47-15,0 0 7 0,0 0 2 0,0 0 0 16,0 3-10-16,0 2-2 0,-4 1 0 0,4 2 0 16,-3 0-5-16,0 2-2 0,-6 3 0 0,6 1 0 15,-3 1-22-15,3 1-5 0,-3 0-1 0,0 3 0 16,0-1-1-16,0 1 0 0,0-3 0 0,3 5 0 16,-3-3-8-16,-3 1 8 0,6-6-8 0,-3 3 8 15,0-3-8-15,-3 0 0 0,0-2 9 0,6-3-9 16,-3 0 0-16,-3-3-15 0,0-5 3 0,0 0-752 15,0 0-151-15</inkml:trace>
  <inkml:trace contextRef="#ctx0" brushRef="#br0" timeOffset="14730.386">24225 14182 1825 0,'0'0'40'0,"0"0"8"0,0 0 1 0,0 0 3 0,3-3-41 0,15 0-11 16,-6 1 0-16,9-1 0 0,3-2 23 0,2 2 2 15,1-2 1-15,3 2 0 0,-6 1-26 0,11-1 0 16,-2 0 0-16,-3 3-567 16,0-5-113-16</inkml:trace>
  <inkml:trace contextRef="#ctx0" brushRef="#br0" timeOffset="14869.994">24743 13933 2016 0,'0'0'57'0,"0"0"12"0,0 0-55 0,0 0-14 0,0 0 0 0,-9 5 0 16,3 6 77-16,0 2 13 0,-3 3 2 0,0 5 1 16,-3 3-63-16,4 2-13 0,-4 6-2 0,-6 0-1042 15</inkml:trace>
  <inkml:trace contextRef="#ctx0" brushRef="#br0" timeOffset="16411.31">1356 10403 1450 0,'0'0'32'0,"0"0"6"0,0-5 2 0,0 5 1 0,0 0-33 0,-3-5-8 0,0 0 0 0,3 5 0 16,0 0 85-16,0-6 15 0,0 4 4 0,0 2 0 15,0 0-39-15,0 0-7 0,0 0-2 0,0 0 0 16,0 0-56-16,6 0 0 0,-6 0 0 0,9 2-14 31,-3 1-78-31,0 0-15 0,3-1-3 0</inkml:trace>
  <inkml:trace contextRef="#ctx0" brushRef="#br0" timeOffset="16746.874">2199 10004 1011 0,'0'0'28'0,"0"0"8"0,0 0-36 0,0 0 0 16,0 0 0-16,0 0 0 0,0 0 84 0,-6 8 11 0,-3 0 1 0,3-3 1 15,0 0-33-15,6-5-8 0,0 0 0 0,0 0-1 16,-9 6-25-16,9-6-5 0,0 0-1 0,0 0 0 16,0 0-16-16,0 0-8 0,3 2 0 0,-3-2-473 15,0 0-101-15</inkml:trace>
  <inkml:trace contextRef="#ctx0" brushRef="#br0" timeOffset="17076.776">2931 9657 1328 0,'0'0'29'0,"0"0"7"0,0 0 0 0,-6 3 1 0,3-3-29 0,-3 0-8 15,0 0 0-15,0 0 0 0,0 0 100 0,0 0 18 16,3 0 4-16,-3 0 1 0,3 0-58 0,3 0-11 16,-6 3-2-16,6-3-1 0,0 0-26 0,0 0-5 15,0 0 0-15,0 0-1 0,0 0-8 0,0 0-2 16,0 0 0-16,0 0 0 0,6 5-9 0,3 0-16 15,0-5 4-15,0 0-590 0,6 0-118 0</inkml:trace>
  <inkml:trace contextRef="#ctx0" brushRef="#br0" timeOffset="17377.94">3702 9202 954 0,'12'-5'20'0,"-12"5"5"15,9 0 1-15,-1-3 2 0,1-2-28 0,-3 2 0 0,0 1 0 0,0-1 0 16,-6 3 122-16,0 0 19 0,3-5 4 0,-3 5 1 0,0 0-29 0,0 0-5 15,0 0-2-15,0 0 0 0,0 0-51 0,0 0-11 16,-3 0-1-16,-3 0-1 0,0 2-36 0,-3 4-10 16,1-4 0-16,2 1 0 15,0 5-81-15,0 0-21 0,0 0-4 0,-3 2-1 0</inkml:trace>
  <inkml:trace contextRef="#ctx0" brushRef="#br0" timeOffset="17812.308">2005 10919 1594 0,'-12'0'35'0,"9"0"7"0,3-2 2 0,-6-1 1 0,0 0-36 0,6 1-9 15,-3-1 0-15,3 3 0 0,0 0 117 0,0 0 22 16,3-5 4-16,3 0 1 0,0-1-86 0,0 1-17 16,0 2-3-16,3 1-1 0,0-1-27 0,-3 0-10 15,9 1 0-15,-9 2 9 16,3-3-109-16,6 3-23 0,-7-3-4 0,4 1-748 15</inkml:trace>
  <inkml:trace contextRef="#ctx0" brushRef="#br0" timeOffset="18067.027">2785 10464 1176 0,'0'0'33'0,"0"0"7"0,0 0-32 0,0 0-8 0,-6 3 0 0,6-3 0 15,0 0 114-15,-3 3 21 0,-3-3 4 0,0 0 1 16,3 0-26-16,3 0-5 0,0 0-1 0,-3 2 0 16,0-2-65-16,3 0-14 0,0 0-2 0,0 0-1 15,0 0-14-15,0 0-4 0,0 0 0 0,0 0 0 16,0 0-27-16,6 3-5 0,3 0-2 0,-3-1-903 15</inkml:trace>
  <inkml:trace contextRef="#ctx0" brushRef="#br0" timeOffset="18338.468">3446 10134 1825 0,'0'0'40'0,"0"0"8"0,0 0 1 0,0 0 3 0,0 0-41 0,0 0-11 0,-6 0 0 0,6 0 0 16,0 0 56-16,0 0 10 0,0 0 2 0,0 0 0 15,0 0-39-15,0 0-7 0,0 0-2 0,0 0 0 16,0 0-20-16,0 0 0 0,0 0 0 0,0 0 0 15,6 2 8-15,3-2-8 0,0 0 8 0,0 0-644 16,-1-2-129-16</inkml:trace>
  <inkml:trace contextRef="#ctx0" brushRef="#br0" timeOffset="18535.026">4160 9721 1911 0,'0'0'42'0,"0"0"9"0,3-5 1 0,0-1 2 0,3 1-43 0,-6 5-11 16,0-5 0-16,0 5 0 0,0 0 50 0,0 0 8 15,0 0 2-15,0 0 0 0,0 0-48 0,0 0-12 16,6 0 0-16,-6 0 0 0,6 8-11 0,-3-3-4 16,0 0-1-16,0 6-604 15,0-3-122-15</inkml:trace>
  <inkml:trace contextRef="#ctx0" brushRef="#br0" timeOffset="19077.232">2502 11422 2228 0,'-3'-11'49'0,"3"11"11"0,-3-5 1 0,3 0 1 0,0 0-50 0,0-1-12 0,0 1 0 0,0 5 0 16,6-5 40-16,0-1 4 0,3 4 2 0,-6-3 0 15,3-1-33-15,3 4-13 0,3-1 11 0,-3 3-11 31,3 0-17-31,3 0-10 0,-1 0-1 0,7 0-669 0,-6 0-134 0</inkml:trace>
  <inkml:trace contextRef="#ctx0" brushRef="#br0" timeOffset="19254.224">3148 11044 1335 0,'0'0'29'0,"0"0"7"0,0 0 0 0,0 0 2 0,0 0-30 0,0 0-8 0,0 0 0 0,0 0 0 16,-3-6 27-16,3 6 4 0,0 0 1 0,0 0 0 16,-6 0-32-16,3 3 0 0,3-3 0 0,0 0 0 0,0 0 9 0,-3 5-9 15,3 3 8-15,3-2-439 16,0-1-88-16</inkml:trace>
  <inkml:trace contextRef="#ctx0" brushRef="#br0" timeOffset="19524.066">4002 10562 1566 0,'0'0'34'0,"0"0"7"0,0 0 2 0,0 0 1 0,0 0-35 0,-3 5-9 0,-3-2 0 0,0 2 0 16,3-2 77-16,-2 0 14 0,-1 2 2 0,0-2 1 16,6-3-42-16,-3 2-8 0,0 4-1 0,0-4-1 15,3-2-34-15,0 0-8 0,0 0 0 0,0 0 0 32,0 0-43-32,0 0-10 0,15 0-3 0,2-5 0 0</inkml:trace>
  <inkml:trace contextRef="#ctx0" brushRef="#br0" timeOffset="19704.658">4735 10089 1836 0,'14'-14'40'0,"-8"9"9"0,0 0 2 0,3-3 0 0,-3 0-41 0,9 0-10 15,-6 3 0-15,3-3 0 0,0 2 59 0,-3 4 9 16,0-1 3-16,0 0 0 0,-3 6-55 0,3-3-16 15,-1 5 8-15,-5 1-628 16,0 4-127-16</inkml:trace>
  <inkml:trace contextRef="#ctx0" brushRef="#br0" timeOffset="19981.965">2922 12060 2026 0,'6'-14'44'0,"0"9"10"0,0 0 2 0,3-3 1 0,3 3-45 0,2-3-12 0,1-5 0 0,6 5 0 16,-3-3 31-16,3 0 4 0,-3 1 1 0,3 2 0 16,-1 0-84-16,1 0-16 0,0 0-3 0</inkml:trace>
  <inkml:trace contextRef="#ctx0" brushRef="#br0" timeOffset="20185.094">3827 11478 1580 0,'0'0'35'0,"-3"-6"7"0,0 4 2 0,0-1 0 0,-3 0-36 0,6 3-8 15,-3-2 0-15,-3-1 0 0,0 3 60 0,0 0 9 16,-3 0 3-16,3 0 0 0,0 3-44 0,0-1-8 16,0 1-1-16,0 2-1 0,6-5-18 0,0 0 10 0,0 0-10 0,3 6 8 31,0-1-81-31,6 0-17 0,-3-2-3 0,9 0-1 0</inkml:trace>
  <inkml:trace contextRef="#ctx0" brushRef="#br0" timeOffset="20379.704">4541 11070 1594 0,'0'0'35'0,"0"0"7"0,0 0 2 0,0 0 1 0,0 3-36 0,0-3-9 0,0 0 0 0,-9 2 0 16,6 4 21-16,-3-1 3 0,-3 0 0 0,3 1 0 16,0 2-24-16,3-3 0 0,3-5 0 0,0 5 0 0,0-5 0 0,0 0-8 15,0 0 0-15,3 3-486 16,3-1-97-16</inkml:trace>
  <inkml:trace contextRef="#ctx0" brushRef="#br0" timeOffset="20574.564">5404 10565 2055 0,'-3'-11'45'0,"3"6"10"0,3-3 1 0,0 0 2 0,0 3-46 0,0-1-12 16,3 1 0-16,-3 0 0 0,3 0 60 0,0-1 11 15,-6 6 1-15,9-2 1 0,-9 2-56 0,0 0-17 0,0 0 8 0,9 0-8 31,-3 2-106-31,-6-2-26 0,0 0-4 0</inkml:trace>
  <inkml:trace contextRef="#ctx0" brushRef="#br0" timeOffset="21108.068">4583 11681 772 0,'44'24'21'0,"-17"-11"7"0,6 3-28 0,12 0 0 0,5 3 0 0,10-1 0 15,5 6 52-15,4-5 4 0,5 2 2 0,3-5 0 16,13 2-38-16,5-2-8 0,6-3-2 0,6 0 0 15,7-2 2-15,5-3 1 0,3 3 0 0,9-6-314 16,3 3-63-16</inkml:trace>
  <inkml:trace contextRef="#ctx0" brushRef="#br0" timeOffset="21607.332">8717 12002 284 0,'173'2'0'0,"-75"1"12"0,24-3-3 0,18 0-1 0,9 2-8 0,12 1 0 15,8-3 0-15,4 3 0 0,5-3 0 0,1 2 0 16,3 1 0-16,-1 0 8 0,1 2-8 0,-1 0 0 15,-2 1 0-15,3-1 0 0,2-3 0 0,1 4-14 16,-1-4 3-16,-2 4 1 0,2-1-10 0,-2 0-3 16,-4 3 0-16,1 0 0 0,-3-3 23 0,-1 3 12 15,4-2-2-15,-4 2 0 0,4-3 56 0,3 0 11 16,-4 1 3-16,1-1 0 0,-1 3-36 0,-2 2-6 16,6-2-2-16,-1 3 0 0,4-3-36 0,-1 0 0 0,1 0 0 15,-4 0 0-15,1 2 0 0,0 1 0 16,2 2 0-16,-2-2 0 0,-4 2 0 0,7 3 0 0,-4-6 0 0,1 6 8 15,2-3 13-15,-5 3 3 0,-9 0 1 16,-1 3 0-16,1-1-13 0,0 1-4 0,-4-1 0 0,1 3 0 16,-3 1-8-16,-3-1 0 0,-7 0 0 0,1 3 8 15,0 2-8-15,-3-2 0 0,-9 2 0 0,-1 1 0 16,-2-1 0-16,0 1 0 0,0-3 0 0,-6 2 0 16,-3-2 0-16,0 0 0 0,-3-3 0 0,-6 3-11 15,-6-3 2-15,0 0 0 0,0 3 0 0,-6 0 0 16,-2-1 9-16,-4-1 0 0,0-4 0 0,-3 6 0 15,-12 2 29-15,-8-2 2 0,2-3 0 0,-5 1 0 16,-1-1 1-16,-9 0 0 0,-2 0 0 0,-13-2 0 16,-2 2-21-16,-3-3-11 0,-7-2 12 0,-5 3-12 15,-9-1 13-15,3-2-4 0,-9 0-1 0,-1 2 0 16,-2-2-8-16,-6 3 10 0,3-6-10 0,-9 3 10 0,0-3-2 0,-3 3 0 16,0-5 0-16,0-1 0 0,-3 1-8 0,0-3 8 15,-3 0-8-15,0 0 8 0,3 0-8 0,-3-3 0 16,3-5 0-16,-3 5 8 0,3-5-8 0,0 5 0 15,0-5 0-15,0 0 8 16,0 0-29-16,9 6-7 0,0-4 0 0,0-2-1 0</inkml:trace>
  <inkml:trace contextRef="#ctx0" brushRef="#br0" timeOffset="21821.558">23029 13266 874 0,'3'3'19'0,"-3"-3"4"0,0 0 1 0,5 8 1 0,1-3-25 0,0 3 0 0,-3 3 0 0,3-3 0 15,0 2 72-15,0 3 10 0,3 3 2 0,0 0 0 16,0 5-12-16,-3 0-1 0,12 1-1 0,-6 1 0 16,6 4-33-16,-4-1-6 0,-2 1-2 15,3-1 0-15,-3 1-13 0,9-1-2 0,-6-2-1 0,0-3 0 16,-3 3-5-16,-3-6 0 0,0 1-8 0,-1 2-467 15,-5-5-100-15</inkml:trace>
  <inkml:trace contextRef="#ctx0" brushRef="#br0" timeOffset="23280.808">725 10853 1213 0,'-9'-8'26'0,"9"8"6"0,-3-5 0 0,3 5 4 0,0 0-36 0,0 0 0 0,0 0 0 0,0 0 0 15,0 0 0-15,0 0 0 0,0 0 0 0,0 0 0 16,3 8 0-16,-3-8 0 0,9 8 13 0,-6-3-4 0,6 0 39 0,0 3 7 15,3 3 1-15,0-3 1 0,3 2-8 0,0 1-1 16,5 2-1-16,4 3 0 0,0 0-25 0,0 3-5 16,3-1-1-16,2 3 0 0,1 3-16 0,0 3 0 15,3-1 0-15,-1 6 0 0,4-1 0 0,0 7 0 16,0 1 0-16,2 6 0 0,4 0 0 0,-3 3 0 16,2-3 0-16,1 0 10 0,-3 0-10 0,2-3 0 15,1 0 0-15,0 1-11 0,-1-1 19 0,1 0 4 16,3-2 1-16,-4 0 0 0,-5-1 11 0,3-4 1 15,-6 2 1-15,2-5 0 0,-11-1-15 0,3-1-3 16,-9-1-8-16,0-3 12 0,-1 1 2 0,-5-6 0 16,-3-3 0-16,0 1 0 0,-3-3 2 0,-3-6 0 0,0 1 0 0,3-3 0 15,-6-8 1-15,0 0 1 0,0 0 0 0,0 0-599 16,0 0-120-16</inkml:trace>
  <inkml:trace contextRef="#ctx0" brushRef="#br0" timeOffset="23900.521">3577 12232 1310 0,'32'-16'37'0,"-11"8"8"0,6-3-36 0,3-5-9 0,12-2 0 0,2-6 0 16,4 0 85-16,8-2 15 0,7-3 4 0,2-3 0 15,7 3-23-15,-1-6-4 0,4-4-1 0,2-1 0 16,0 3-12-16,4-3-4 0,-1-5 0 0,3 3 0 16,-2 0-11-16,2-1-2 0,-2 4-1 0,-4-4 0 15,-6 1 6-15,1 0 2 0,-4-3 0 0,1 5 0 16,-1 3-34-16,-5 0-6 0,-4 0-2 0,-2 5 0 15,-10 3 7-15,1 3 1 0,-3-1 0 0,-7 6 0 0,-2 0 18 0,-6 2 4 16,0 3 1-16,-10 3 0 0,-2 5-27 0,-6-2-6 16,-3 4-1-16,-6 1 0 0,3 2-9 0,-6 3 8 15,0 0-8-15,-12 3 8 16,0 2-70-16,-3 6-14 0,-5 2-4 0,-1 3-703 16,0 0-141-16</inkml:trace>
  <inkml:trace contextRef="#ctx0" brushRef="#br0" timeOffset="25334.823">24404 16719 1119 0,'0'0'24'0,"0"0"6"0,0 0 1 0,0 0 1 0,0 0-32 0,0 0 0 16,0 0 0-16,0 0 0 0,6 11 83 0,-6-9 10 0,9 6 3 0,-9-3 0 15,0 6 2-15,6-3 1 0,-3 3 0 0,0-1 0 16,-3 3-18-16,8 1-3 0,-8-1-1 0,0 3 0 16,0 0-17-16,0 2-3 0,0-5-1 0,-3 6 0 15,-2-1-20-15,5-2-4 0,0 3 0 0,-3 5-1 16,-6-9-10-16,9 7-1 0,-9-4-1 0,9-5 0 16,-6 6-19-16,3-6 0 0,0 6 8 0,0-6-8 15,-3-5 0-15,6 5 0 0,0-8 0 0,0 3-9 16,0-2-31-16,0-6-7 0,0 0-1 0,12 0-1003 15</inkml:trace>
  <inkml:trace contextRef="#ctx0" brushRef="#br0" timeOffset="25667.687">24853 16753 1862 0,'-9'-8'52'0,"9"8"13"0,-3-5-52 0,-3 3-13 15,6 2 0-15,-6 0 0 0,0-6 48 0,-3 6 6 16,7 0 2-16,-4 0 0 0,3 6 4 0,-6 1 0 16,6-1 1-16,-3 2 0 0,0-3-35 0,0 8-7 15,-3 0-2-15,0 6 0 0,6-3 10 0,-6 2 1 16,0-4 1-16,6 4 0 0,-6 6-7 0,6-3-2 16,-3 0 0-16,-3 3 0 0,9 3-8 0,-3-6-3 0,3 3 0 0,0-9 0 15,0 4-9-15,0 2 8 0,3-5-8 0,3 0 8 16,-3-3-8-16,6-2 12 0,-3-3-12 0,0-3 12 15,9-2 0-15,-9 2 0 0,3-5 0 0,0 0 0 16,0 0 4-16,0-5 2 0,0-3 0 0,-3 0 0 16,2-3-5-16,1-2-1 0,-3 0 0 0,0-1 0 15,-6-1-22-15,9-1-5 0,-9 2-1 0,-3 1 0 32,-3 0-36-32,3 0-8 0,-6 5-2 0,0 2-676 0,-5-1-135 0</inkml:trace>
  <inkml:trace contextRef="#ctx0" brushRef="#br0" timeOffset="27634.958">24654 14412 1292 0,'6'-8'28'0,"-6"8"7"0,0 0 1 0,0 0 0 0,0-5-36 0,0-1 0 0,0 1 0 0,3 0 0 16,-3 5 118-16,0 0 17 0,0-6 3 0,0 6 1 16,0 0-59-16,9-5-12 0,-3 3-3 0,-6 2 0 0,0 0-23 0,6 0-5 15,-6 0-1-15,0 0 0 0,8 5-10 0,-8 5-2 16,6 1-1-16,-3 5 0 0,-3-3-7 0,0 6-2 15,-3 2 0-15,-3 0 0 0,6 3-2 0,0 0-1 16,-3 2 0-16,-2 3 0 0,-1 0-11 0,0 3 8 16,6 2-8-16,-9 1 8 0,6 2-8 0,-3 0 0 15,0 0 0-15,0 0 8 0,3 0-8 0,-3 0 0 16,6-3 0-16,-3 1 0 0,0-3 0 0,3-1 0 16,-6-2 10-16,6 1-10 0,0-1 8 0,0 0-8 15,0-3 0-15,-3 1 0 0,-3-1 14 0,6 1-4 16,0-1-1-16,0 0 0 0,0 1-1 0,0-3-8 0,-3 0 12 0,3-1-4 15,-3 1-8-15,0-3 8 0,3 1-8 0,-6 1 8 16,0-1 3-16,6 1 0 0,0 1 0 0,-3 0 0 16,-3 0-11-16,6 0-11 0,0-1 3 0,0 4 0 15,0-1 8-15,-3 1 0 0,0-1 0 0,-3 1 0 16,6-1 0-16,0-2 8 0,0 0-8 0,-3 0 0 16,3-1 14-16,0 4-2 0,0-6 0 0,0 3 0 15,-6-3-12-15,6 3-13 0,0-6 2 0,-3 3 1 16,3-2 10-16,0-3 0 0,3 5 0 0,-3-5 8 15,0 0-8-15,0 0 9 0,0-3-9 0,0 0 10 16,6-2 1-16,-3-1 0 0,-3-2 0 0,0-8 0 16,0 0 4-16,0 0 1 0,0 0 0 0,0 0 0 15,0 0-2-15,0 0 0 0,0-5 0 0,6-3-794 16,-3-5-158-16</inkml:trace>
  <inkml:trace contextRef="#ctx0" brushRef="#br0" timeOffset="30739.176">3618 15010 831 0,'0'0'18'0,"0"0"4"0,0 0 1 0,-3 2 1 0,-3-2-24 0,6 0 0 15,-3 3 0-15,-2-3 0 0,-1 3 41 0,6-3 4 16,0 0 1-16,0 0 0 0,0 0-8 0,0 0-2 15,0 0 0-15,0 0 0 0,0 0-14 0,0 0-3 16,0 0-1-16,0 0 0 0,0 0 24 0,0 0 5 16,6 0 1-16,2 2 0 0,4-2 6 0,-3 3 2 15,0-3 0-15,3 0 0 0,-6 0-23 0,3 0-4 0,3 0-1 0,-3 0 0 16,3 0-9-16,0 0-3 0,0 3 0 0,-1-3 0 16,1 0-16-16,0 0 0 0,3 0 0 0,0 0 0 15,0 0 9-15,0 0-1 0,3 0-8 0,0 0 12 16,-1-3 4-16,4 3 0 0,3-5 0 0,-3 2 0 15,3 3 4-15,-1-5 2 0,1 2 0 0,0-2 0 16,0 2-2-16,-3 1-1 0,0-1 0 0,2-2 0 16,-5 2 1-16,3 0 0 0,-6 3 0 0,3-2 0 15,-3-1-11-15,0 0-1 0,-3 1-8 0,-7 2 12 16,1-3-12-16,-6 3 0 0,0 0 0 0,0 0 0 16,0 0 13-16,0 0-3 0,0 0-1 0,0 0 0 15,-3 0-9-15,-5 0 12 0,2 0-12 0,-3 0 12 16,-3 0-12-16,3 3 0 0,0-3 0 0,0 0 0 15,0 0-40-15,3 2-1 0,-3-2 0 0,6 0-851 16</inkml:trace>
  <inkml:trace contextRef="#ctx0" brushRef="#br0" timeOffset="31784.153">4979 15036 1018 0,'-9'0'28'0,"9"0"8"0,0 0-28 0,0 0-8 15,0 0 0-15,0 0 0 0,0 0 89 0,0 0 17 16,0 0 3-16,-3 0 1 0,0 0-46 0,3 0-10 16,0 0-2-16,0 0 0 0,0 0-18 0,9 0-4 15,-3 0-1-15,-6 0 0 0,15 0 15 0,-4 0 2 16,4 0 1-16,3 0 0 0,0 0 4 0,6 0 1 16,-3 0 0-16,5 0 0 0,4-2-30 0,3-1-6 15,0 0 0-15,5-2-1 0,4 0 11 0,0 2 2 16,-4-2 1-16,7 0 0 0,-6-1-11 0,2 1-2 0,-2 0-1 0,0-3 0 15,-3-3 0-15,-1 3 0 0,1 0 0 0,-6 3 0 16,-3-3-7-16,-4 5 0 0,1-5-8 0,-6 3 12 16,-9 0-12-16,3 2 9 0,-3 1-9 0,-9 2 8 15,0 0 0-15,0 0 0 0,-9-3 0 0,-6 3 0 16,0 3-22-16,-6-1-5 0,0 1-1 0,-2 2-668 16,-1 3-133-16</inkml:trace>
  <inkml:trace contextRef="#ctx0" brushRef="#br0" timeOffset="34026.849">3163 9051 147 0,'57'-21'0'0,"-34"13"0"0,4-2 9 0,-3-1-9 0</inkml:trace>
  <inkml:trace contextRef="#ctx0" brushRef="#br0" timeOffset="35289.276">3785 15081 594 0,'0'0'12'0,"0"0"4"0,0 0 0 0,0 0 1 0,0 0-17 0,0 0 0 15,0 0 0-15,0 0 0 0,0 0 46 0,9 3 6 0,-3 0 0 0,0-3 1 16,-6 0-3-16,6 2-1 0,3 1 0 0,0-1 0 16,0-2-8-16,3 3-1 0,2-3-1 0,1 0 0 15,3 0-15-15,6 0-2 0,3 0-1 0,0-3 0 16,-1 3 19-16,7 0 3 0,-3-2 1 0,3-1 0 15,-1 1-2-15,4-4 0 0,0 1 0 0,0 2 0 16,-4-2-9-16,1 2-1 0,0-2-1 0,-1 2 0 16,1 1-18-16,-3-1-3 0,-3-2-1 0,-3 2 0 15,2 1-9-15,-5-1 0 0,-3 0 0 0,-3 3 8 16,-3-2-8-16,-3-1 8 0,0 3-8 0,-9 0 8 16,0 0-8-16,0 0-9 0,0 0 9 0,0 0-492 15,-9 5-90-15</inkml:trace>
  <inkml:trace contextRef="#ctx0" brushRef="#br0" timeOffset="35689.679">4946 15042 723 0,'0'0'16'0,"0"0"3"0,0 0 1 0,0 0 0 0,0 0-20 0,0 0 0 0,9 0 0 0,3 0 0 15,-3 0 64-15,0 0 8 0,3 0 1 0,2-3 1 16,1 0-6-16,0 3-2 0,3-2 0 0,0 2 0 15,0-3-13-15,3 0-2 0,-1 3-1 0,7-2 0 16,-3-1-2-16,6-2 0 0,0 2 0 0,2-2 0 16,1 2-13-16,0 1-3 0,3 2-1 0,2-3 0 15,-8 3-31-15,3 0 0 0,-4-3 0 0,-2 3 0 16,3-2 0-16,-3 2 0 0,-6 0 0 0,2 0 0 16,1-3-32-1,-3 3-5-15,0 0-2 0,-3 3-671 0</inkml:trace>
  <inkml:trace contextRef="#ctx0" brushRef="#br0" timeOffset="36089.265">6294 15042 1220 0,'0'0'27'0,"0"0"5"0,0 0 2 0,0 0 0 0,0 0-34 0,0 0 0 0,0 0 0 0,0 0 0 15,3-3 56-15,-3 3 5 0,6-5 1 0,6 2 0 16,6 0-3-16,0-2-1 0,3 5 0 0,0-3 0 16,2 1-16-16,1-1-3 0,3 0-1 0,3 1 0 15,-1 2-25-15,1-3-5 0,3 1 0 0,-3 2-8 16,2-3 8-16,-2 3-8 0,3 3 0 0,-3-1 0 15,-3 1-41-15,-1-1-15 0,1 1-4 16,-3-3 0-16</inkml:trace>
  <inkml:trace contextRef="#ctx0" brushRef="#br0" timeOffset="37753.051">24582 14454 1407 0,'0'0'31'0,"0"0"6"0,0 0 2 0,-6 3 1 0,0-1-32 0,-3 1-8 0,9 0 0 0,-5 2 0 15,-4 0 52-15,3 1 8 0,3-1 3 0,3 3 0 16,0 0-29-16,0 2-6 0,0 1 0 0,3 0-1 16,3-3-7-16,0 2-2 0,2 1 0 0,1-1 0 15,3-2-10-15,6 3-8 0,0-3 9 0,-3-3-9 16,6 0 17-16,-3 1-2 0,2-4-1 0,1-2 0 0,0 0-3 0,0-2-1 16,-3-4 0-16,0 4 0 0,-3-6-2 0,2 0 0 15,-5 0 0-15,3-5 0 0,-3 2 16 0,-9-2 2 16,6-6 1-16,-9 3 0 0,-3 3-27 0,-3-3-16 15,-3 0 3-15,-3 3 0 0,0 0 13 0,-6 5 0 16,7 0 0-16,-7 5 0 0,6 1 0 0,-6 2 0 16,3 2 0-16,-3 4-9 15,0 2-19-15,6 2-3 0,1 1-1 0,-1 2-812 16</inkml:trace>
  <inkml:trace contextRef="#ctx0" brushRef="#br0" timeOffset="38166.144">24684 14769 1638 0,'0'0'36'0,"-6"0"7"0,-3 0 1 0,-6 0 3 0,3 0-38 0,3 3-9 0,-3-1 0 0,3 4 0 16,-3 2 45-16,3 0 7 0,0-1 2 0,3 4 0 15,-3 2-24-15,3 0-5 0,6 1-1 0,0-1 0 16,-3 0-15-16,6 3-9 0,3-3 10 0,3 1-10 16,-3-4 14-16,3 1-3 0,6-1-1 0,-3-2 0 0,3 0 6 0,0-3 0 15,0-2 1-15,3-3 0 0,-7-3-1 0,10 1 0 16,-6-4 0-16,0 1 0 0,-3-3-2 0,-3 0-1 15,0-5 0-15,3 3 0 0,-12-4-4 0,6 1-1 16,-6 0 0-16,-6 2 0 0,3-2-8 0,-6 2 12 16,0 3-12-16,0 1 12 0,-6 1-12 0,-3 1 0 15,0 2 0-15,-2 3-11 16,-1 6-29-16,6-1-5 0,-12 3-2 0,12 0-873 16</inkml:trace>
  <inkml:trace contextRef="#ctx0" brushRef="#br0" timeOffset="38483.578">24701 15155 1580 0,'0'0'35'0,"0"0"7"0,-9-2 2 0,9-1 0 0,-3-2-36 0,-2 5-8 0,-7-6 0 0,9 6 0 16,-6 0 83-16,0 0 14 0,-3 0 3 0,3 6 1 16,0-4-32-16,0 4-6 0,0 4-2 0,-3-2 0 15,3 5-21-15,-3-2-5 0,12 0-1 0,-9 2 0 16,9-3-16-16,6 4-3 0,-3-4-1 0,3 1 0 16,0 2-3-16,3-5-1 0,6 0 0 0,0-3 0 15,-3 1-10-15,6-1 12 0,0-5-12 0,-3-3 12 0,5-2-2 0,-2-3 0 16,-6-3 0-16,9 1 0 0,-12-1-27 15,6-5-6-15,-9 0-1 0,3 1-681 16,-9-1-137-16</inkml:trace>
  <inkml:trace contextRef="#ctx0" brushRef="#br0" timeOffset="39809.555">1160 10268 712 0,'0'0'16'0,"0"0"3"0,0 0 1 0,0 0 0 0,0 0-20 0,0 0 0 0,0 0 0 0,0 0 0 15,0 0 16-15,0 0-1 0,0 0 0 0,3 6 0 16,3-1-1-16,0 3 0 0,0-3 0 0,-3 1 0 16,3 2-3-16,-1-1-1 0,1 1 0 0,3 3 0 15,0 0-10-15,-3-1 0 0,3 3 9 0,3 1-262 16,-3 1-53-16</inkml:trace>
  <inkml:trace contextRef="#ctx0" brushRef="#br0" timeOffset="40071.986">1895 11533 914 0,'18'5'20'0,"-9"1"4"0,0-1 0 0,3-2 3 0,-3-1-27 0,2 1 0 16,-2 2 0-16,0-2 0 0,3 0 31 0,-6-1 1 15,0 4 0-15,-6-6 0 0,0 0-10 0,0 0-2 16,6 5 0-16,-6-5 0 0,0 5 3 0,0-5 0 16,0 8 0-16,0-8 0 0,0 11-12 0,0-1-3 15,0-2 0-15,0-8 0 0,0 0-8 0,0 5-17 16,0-5 4-16,0 0 1 15,0 0-32-15,9 3-7 0,0-6-1 0</inkml:trace>
  <inkml:trace contextRef="#ctx0" brushRef="#br0" timeOffset="40356.744">4107 10835 1008 0,'29'-14'22'0,"-17"9"5"0,3-3 1 0,0 0 0 0,-3-5-28 0,3 2 0 0,-3 4 0 0,0-4 0 16,-3 3 43-16,-1-3 3 0,1 4 1 0,-3-4 0 16,0 3-35-16,-3-3-12 0,0 3 9 0,-3-2-9 15,0-1 8-15,-6 3-8 0,3-5 8 0,-3 3-8 16,-3-6 0-16,3 2 0 0,-5-1 0 0,-1-4 0 0,0 1-28 0,-3-4 3 15,-3-4 0-15,0-1 0 16,-3-2-7-16,0-2 0 0,1 1-1 0,-1-4 0 16,-3 2 6-16,0-2 2 0,-3-3 0 0</inkml:trace>
  <inkml:trace contextRef="#ctx0" brushRef="#br0" timeOffset="40523.098">3202 9342 673 0,'-33'-5'14'0,"15"3"3"0,0-1 1 0,-3 3 2 0,-8 3-20 0,5 2 0 16,0-3 0-16,0 1 0 0,0 5 8 0,-2 0-8 15,2 3 10-15,-3-1-314 0</inkml:trace>
  <inkml:trace contextRef="#ctx0" brushRef="#br0" timeOffset="42243.96">7559 15073 1108 0,'18'0'24'0,"-6"0"6"0,0-2 1 0,9-1 0 0,0-2-31 0,3 2 0 16,-7-2 0-16,7 0 0 0,6 2 63 0,0-2 6 15,-9-1 2-15,2 4 0 0,1-4-31 0,3 1-7 16,0 2-1-16,-6-2 0 0,-4 0-4 0,1 0-2 15,9 2 0-15,-9-2 0 0,-6 2-7 0,0 0-2 16,6 1 0-16,-6-1 0 0,-4 0-8 0,-2 3-1 16,-6 0-8-16,0 0 12 0,9 0 4 0,-9 0 0 15,-9 0 0-15,3 0 0 0,1 0 4 0,-4 3 0 16,-12 0 1-16,3-3 0 0,0 2-21 0,0 1-8 0,-3 0 0 16,-2-1 0-16,-4 1 8 0,-3-3 11 0,6 3-3 0,-6-1 0 15,-2-2-8-15,2 3 0 0,6-3 0 0,0 0 0 16,-3 0 16-16,4 0-3 0,5-3 0 0,3 3 0 15,3-5 31-15,3 5 5 0,-3-5 2 0,6 5 0 16,6 0-28-16,0 0-6 0,0-6-1 0,6 1 0 16,9 2-4-16,-3-2-2 0,6 0 0 0,3-1 0 15,-1 1-10-15,4 3 0 0,6-1 0 0,-3 0 0 16,-6 1 0-16,2-4 0 0,1 4 0 0,0 2 0 16,-3-6 0-16,-3 4 0 0,-3-1 0 0,0 0 8 15,-1 3-8-15,-8 0 0 0,-6 0 0 0,0 0 0 16,0 0 0-16,0 0 8 0,-6 0-8 0,-2 6 8 15,-4-4-8-15,-3 4 0 0,-3-1 0 0,-3 0 0 16,-6-2-36-16,6 2-4 0,1 3 0 0,-4-3-568 16,-6 3-115-16</inkml:trace>
  <inkml:trace contextRef="#ctx0" brushRef="#br0" timeOffset="43134.509">12617 15079 903 0,'0'0'20'0,"0"0"4"0,8-3 0 0,4 0 2 0,0 3-26 0,6-2 0 0,-3-1 0 0,3 0 0 16,6 1 77-16,2 2 11 0,1-3 1 0,0-2 1 15,3 2-14-15,3 1-4 0,5-1 0 0,1-2 0 16,0 2-32-16,-4 0-8 0,-2-2 0 0,0 2-1 15,3 1-17-15,-10-1-3 0,-2 3-1 0,-3-3 0 16,-6 1-10-16,-6-1 0 0,-9 3 0 0,0 0 0 16,0 0 0-16,-6 0 0 0,-12-3 0 0,-3 3 0 15,-6 0-12-15,-5 0 3 0,-4 3 0 0,-3-3 0 16,1 3 9-16,-7 2 0 0,0-2 0 0,-2-1 0 0,-4 4 0 16,3-4 0-16,1 4 0 0,2-1 0 0,3-2 8 0,10 2-8 15,-1 0 10-15,6 0-10 0,6-2 10 0,3 2-10 16,7-2 10-16,2 0-10 0,6-3 18 0,3 0-2 15,0 0-1-15,12 2 0 0,2-2 10 0,10 0 3 16,6 0 0-16,9-2 0 0,5-1-28 0,4 0 0 16,0 3 0-16,-1-2-526 15,1-1-110-15</inkml:trace>
  <inkml:trace contextRef="#ctx0" brushRef="#br0" timeOffset="45535.274">17590 15010 989 0,'27'-5'28'0,"-18"2"6"0,-9 3-34 0,12-5 0 15,9-1 0-15,-3 1 0 0,0-3 98 0,2 3 13 16,1-3 2-16,3 3 1 0,0-1-42 0,3 1-8 15,-4 0-1-15,4-1-1 0,-6 1-3 0,6 0-1 16,0 2 0-16,2-2 0 0,1 2-47 0,0 1-11 16,3-1 0-16,-1 3 0 0,4-3 8 0,0 6 3 15,0-3 0-15,-4 3 0 0,4-1-2 0,-3 1 0 16,3 0 0-16,2-1 0 0,4 1 1 0,3-1 0 16,-1-2 0-16,7 6 0 0,-1-4-10 0,1 4 0 15,0 2 9-15,-1-3-9 0,4-5 0 0,-1 5 0 16,7-2 0-16,-4 2 0 0,4 0 14 0,-3 1-2 15,-4-1 0-15,-2-2 0 0,-4 2-12 0,1-2 0 0,3-1 0 0,-4 1-10 16,1 0 10-16,-4-1 0 0,1 1 0 0,-3-3 0 16,-4 5 0-16,1-5 0 0,-3 3 0 0,-3-3 8 15,2 0-8-15,4 0-16 0,-3 0 4 0,2-3 0 16,1 3 71-16,0 0 13 0,-3 0 4 0,-1-3 0 31,1 3-112-31,-3-2-23 0,-1 2-4 0,4-3-1 0,-3 1 53 0,3-1 11 0,-1 3 0 0,1-3 0 16,3-2 17-16,-4 2 1 0,-2 1 0 0,3-1 0 15,0 3-5-15,-1-3-1 0,1 3 0 0,0-2 0 16,-3-1 2-16,-1 0 0 0,4 3 0 0,-3-2 0 16,0-1-3-16,5 3-1 0,-5-3 0 0,3 3 0 15,-1 0-10-15,1 0 10 0,-3 0-10 0,-3 0 10 16,2 0 9-16,-2 0 1 0,0 0 1 0,0 0 0 16,-1-2-21-16,4 2 8 0,-3 0-8 0,6 2 0 15,-4-2 0-15,1 3 0 0,6 0 0 0,-3-1 0 0,-1-2 8 16,1 3 1-16,-3 0 0 0,-1-1 0 0,-2 1-9 0,0 0 0 15,3-3 0-15,-1 0 0 0,4 0 0 0,-3-3 0 16,3 3 0-16,-7 0 0 0,4 3 0 0,-3-3 8 16,0 0-8-16,-4 0 8 0,1 2 7 0,-3 1 1 15,0 0 0-15,-3-3 0 0,0 2-16 0,-1 1 9 16,4-3-9-16,-3 0 8 0,0 3 20 0,3-3 3 16,-3 0 1-16,-1 0 0 0,1 0-32 0,0 0 0 15,0-3 0-15,-6 3 0 0,0 0 0 0,0-3 0 16,-1 3 0-16,-2-2 0 0,3 2 0 0,0 0 0 0,-3 0 0 15,3 0 0-15,-3 0 0 0,0 0 0 0,3 0 0 0,-1 0 0 16,-2 0 0-16,3 0 0 0,-3 0 0 0,0 0 0 16,0 0 0-16,-3 0 0 0,9 0 0 0,-6 0 0 15,0 0 0-15,-3 2 0 0,5-2 0 0,1 0 0 16,0 0 0-16,-3-2 0 0,0 2 0 0,0 2 0 16,0-2 12-16,-3 0-3 0,9 0-1 0,-18 0 0 15,8 0-8-15,4 3 0 0,0-3 0 0,6 3 0 16,-3-1 0-16,-3 1 0 0,0-3 0 0,3 5 0 15,-3-2 0-15,0-1 0 0,2 1 0 0,-2 0 0 16,0-1 0-16,3-2 0 0,-3 0 0 0,-3 0 0 16,-6 3 0-16,9-3 0 0,-6-3 0 0,0 3 0 15,-6 0 0-15,6-2 0 0,0-1 0 0,3 3 0 16,-6-3 0-16,-3 3 0 0,3-2 0 0,5-1 0 16,-2-2 0-16,0 5 8 0,0-3-8 0,-6 3 8 0,3-2-8 15,9-1 0-15,-6 0 0 0,-3 3 0 0,-3 0 0 0,0 0 0 16,9-2 0-16,-3-1 0 0,-6 3 0 0,0 0 0 15,0 0 0-15,9 0 0 0,-9 0 0 0,6-3 0 16,-6 3 0-16,0 0 0 0,0 0 0 0,6-2 0 16,0 2 0-16,-6 0 0 0,6-3 0 0,-3 0 0 15,6 1 0-15,-9 2 0 0,0 0 0 0,6-3 0 16,0 0 0-16,3 1 0 0,-9 2 0 0,0 0 0 16,0-3 0-16,11 0 0 0,-8-2 0 0,0 3 12 15,0-4-12-15,-3 4 12 0,9-6-12 0,-6 2 0 16,-3-2 0-16,3 1 0 0,0-1 0 0,-3 0 0 15,0 0 0-15,0-3 0 0,-3 3 0 0,6-2 12 0,0-1-12 0,-3-2 12 16,0 0-12-16,0 2 0 0,0-2 0 0,0 0 0 16,3-1 0-16,-3 1 0 0,6-5 0 0,0 2 0 15,0-3 8-15,0-2 0 0,3 2 0 0,0 1 0 16,0-3 4-16,-3 0 0 0,6-1 0 0,-3-1 0 16,2-1 12-16,-5 3 2 0,-3-3 1 0,6-3 0 15,-3 4-5-15,-3-1-1 0,-3 3 0 0,0-1 0 16,0 4-4-16,0-1-1 0,-9 1 0 0,9 2 0 15,-9 0-16-15,3 3 0 0,0 2 0 0,-2 3-9 16,2 0 1-16,-3 0 0 0,0 1 0 0,3 4 0 16,-3-2 8-16,3 2 0 0,-3 3 0 0,0 0 0 15,0 0 0-15,0 3 0 0,-3-1 0 0,3 1 0 16,-6 2 0-16,4 0 0 0,-4-2 0 0,0 2 0 16,0 1 0-16,0-1 0 0,-3-2 0 0,0 5 0 15,-3-3-8-15,-8 0 0 0,5-2 0 0,-6-1 0 16,-6 1-4-16,-5-3 0 0,2 0 0 0,0 0 0 0,-5 0 12 0,-1-3-10 15,-3 3 10-15,-2-2-10 0,-13 2 10 0,1 0-13 16,-7-3 5-16,4 3 8 16,2 0-29-16,-5-2 1 0,-4-1 1 0,-2 3 0 0,-6 0 13 0,-1 0 2 15,1 0 1-15,0-3 0 0,-7 3 11 0,1 0-10 16,0-2 10-16,-1 2-10 0,7 2 10 0,-3 1-12 16,-7 0 12-16,7-1-12 0,0-2 12 0,-1 3 0 15,1-1-9-15,0 1 9 0,-1-3 0 0,4 3 0 16,-1-1 0-16,1 1 0 0,3-3 0 0,-4 3 0 15,4-3 0-15,0 2 0 0,5-2 0 0,4 0 0 0,-1 0 0 16,1 0 0-16,-1 0 0 0,1 0 0 0,5-2 0 16,1 2 0-16,2 0 0 0,4-3 0 0,-1 0 0 0,-2 3 0 15,2-2 0-15,1 2 0 0,5-3-9 0,3 0 9 16,1-2 0-16,2 5 0 0,-3-5 0 0,4 5 0 16,-1-5 0-16,0 5 0 0,1 0 0 0,2-3 0 15,-2 3 0-15,2 3 0 0,0-1 0 0,6 1 0 16,1-3 0-16,-4 3 0 0,3-1-8 0,1 1 8 15,-1 2 0-15,3-2 0 0,0-1 0 0,4 4 9 16,-4-1-9-16,0 0 0 0,3 1-10 0,4-1 10 16,-1 0 0-16,3 0 0 0,0 1 0 0,-3-1 10 15,4 0-10-15,2 1 0 0,0-1 0 0,0 0 0 16,3 0 0-16,-3 1 0 0,4-1 0 0,2 0 0 16,3-2 0-16,-3 2 0 0,-3 1 0 0,6-4 0 15,3 4 0-15,0-4 0 0,-3 1 0 0,0-1 0 0,3 4 0 16,-2-1 0-16,-1 0 0 0,-3 1 0 15,0-1 0-15,0 0 0 0,9 0 0 0,-6 1 0 0,-6-1 0 0,3 0 0 16,6 1 0-16,1-1 0 0,-4 3 0 0,3-3 0 16,-3-2 0-16,6 2 0 0,0 0 0 0,-3 1 0 15,3-4 0-15,0 4 0 0,6-6 0 0,0 5 0 16,-3-2 0-16,3-3-11 0,3 5 11 0,0 3-10 16,3-3 10-16,0 0-10 0,0 3 10 0,3-2 0 15,6 2 0-15,-3 2 0 0,-3-2 0 0,2 5 0 16,7-5 0-16,-3 5 0 0,-3 1 0 0,0-1 0 15,-3 3 0-15,3 0 0 0,0 2 0 0,-3 3 0 16,-9-2 0-16,6-1 0 0,0 1 0 0,-3-1 0 0,-12-2 0 0,3 3 0 16,6-3 0-16,-3 0 0 0,-3-3 0 0,-3 3 0 15,0-3 0-15,0-2 0 0,6-1 0 0,-3 1 0 32,-3-3-66-32,6 2-18 0,3-10-3 0,3 8-938 0</inkml:trace>
  <inkml:trace contextRef="#ctx0" brushRef="#br0" timeOffset="49453.397">4124 10353 1134 0,'0'0'24'0,"0"0"6"0,9-2 1 0,-3 2 1 0,0-3-32 0,3-2 0 0,0-1 0 0,0 1 0 16,0 0 52-16,0-3 3 0,0 0 1 0,3-3 0 16,0 1-20-16,-3-1-3 0,2 0-1 0,4-2 0 15,0 3 10-15,-3-1 2 0,3-2 0 0,3 0 0 16,-3-1-16-16,3 1-4 0,2 0 0 0,-2 0 0 15,3-1-24-15,-3 1 0 0,-3 0 0 0,3 0 0 0,-3 2 0 16,5-2 0-16,-2 2 0 0,0 1 0 0,0-1 18 16,0 3 11-16,-3-2 3 0,3 2 0 0,0 0-32 0,-4 3 0 15,4-1 0-15,-6 1 0 0,3 2 12 0,0-2-3 16,0 2-1-16,0 3 0 0,-3 0-8 0,-3 0 0 16,2 3 0-16,-2 0 0 0,0-1 0 0,-3 1 0 15,0 2 0-15,0 1 0 0,-3 1 0 0,0 1 0 16,0 0 0-16,0 0 0 0,-3 0 0 0,3 0 0 15,0 3 0-15,0-3 0 0,0 0 0 0,3 0 0 16,-3-3 0-16,6 0 0 0,0 3 12 0,3-3 0 16,0 1 0-16,2-1 0 0,1 0-2 0,3 1 0 0,-3-4 0 15,3 3 0-15,3-2 19 0,-3 2 4 0,-1-2 1 0,4 2 0 16,-3 1-21-16,0-1-4 16,0 0-1-16,-3 3 0 0,-3-3-8 0,3 1 8 0,-4 2-8 0,1 0 8 15,0 0-8-15,0 0 0 0,0-1 0 0,0 1 0 16,0 3 0-16,3 0 0 0,0-1 0 0,0 1 0 15,2-1 0-15,1 4 8 0,0-4-8 0,0 3 8 16,3-2 4-16,0 2 0 0,2 0 0 0,-2 3 0 16,3 0-12-16,-3 3 0 0,0-6 0 0,0 3 8 15,-1 0-8-15,-2-3 0 0,0 0 0 0,-3 0 8 16,0 1 19-16,0-1 3 0,0-5 1 0,0 2 0 16,-3 1-31-16,-1-1 8 0,-2-2-8 0,3 3 0 15,-3-3 0-15,0 3 0 0,-3-4 0 0,0 4 0 16,-3-3 0-16,0 0 0 0,-3 0 0 0,0 2 0 15,0-2 0-15,-3-2 0 0,0 2 0 0,0 0 0 16,0-3 0-16,0 0 14 0,-3 0-4 0,0 3-1 16,3-2-9-16,-3 2 0 0,3-3 0 0,-3 0 0 0,0 3 0 0,-3-3 8 15,3 3-8-15,-2 0 8 0,-1 0 0 0,0 3 0 16,-3-3 0-16,-3 2 0 0,0 4-8 0,-3-1 0 16,0 0 0-16,-3 3 0 0,-2 0 0 0,2 2 0 15,-6 1 0-15,0 5 0 0,-3-3 0 0,1 3 0 16,2-3 0-16,-3 3 0 0,0 2 0 0,1-2 0 15,-1 0 0-15,0 2 0 0,-3 1 0 0,4-1 0 16,-7 3 0-16,6-2 0 0,-3-1 0 0,-2 3 0 16,-4 3 0-16,3-3 0 0,-2 0 0 0,-1 0 0 15,0-5 0-15,0 0 0 0,-5 0 0 0,2-1 12 0,0-1-12 16,-2-1 12-16,-4 3-12 0,1-1 0 0,-1-1 0 16,0-1 0-16,1 3 0 0,-1-1 0 0,0-1 8 0,1-1-8 15,2 0 0-15,-2 0 0 0,2 3 0 0,-3 0-11 16,4-1 11-16,2 1 0 0,0 0 0 0,1-3 0 15,-1 3 0-15,0 0 0 0,1-3 0 0,-1 0 0 16,-3 3 0-16,7-3 0 0,-4-2 8 0,3 2-8 16,3 0 0-16,-2 0 0 0,2 0 0 0,3 1-8 15,-2-4 8-15,2 3 0 0,0-2 0 0,0-1 0 16,1-2 0-16,2 0-8 0,-6-3 8 0,0 3-8 16,7-3-3-16,-1-2 0 0,0-3 0 0,3 2 0 15,1-2 11-15,5-2 0 0,3-4 0 0,-6 4 0 16,6-6 0-16,0 0 0 0,3 0 0 0,1-6 8 15,2 6-8-15,-3-2 0 0,3-1 0 0,3 0 0 16,0 3 0-16,3-2 0 0,-6-1 0 0,3 0 0 16,6 1 0-16,-3-1 0 0,0 1 0 0,3-1 0 0,0-2 0 0,3 5 0 15,-6-6 0-15,3 1 0 0,3 0 0 0,-8-1 0 16,2-2 0-16,0 3 0 0,0-5 0 0,0 2 11 16,0-6-11-16,0 1 12 0,0 0-12 0,-3-3 0 15,3 0 0-15,0 0 0 0,-6 3 0 0,6 0 0 16,0-3 0-16,3 3 0 0,0-3 0 0,3 3 0 15,-6 2 0-15,3 1 8 0,3-4-8 0,0 4 0 16,-3-1 0-16,3 1 0 0,0-1 0 0,0 3 0 16,0-3 0-16,-3 4 0 0,3-1 0 0,0 0 0 15,-3 0 0-15,0 0 0 0,3 0 0 0,-6 3 0 16,6-3 0-16,-5 2 0 0,2-2 0 0,-3-2 0 0,0 2 0 16,3-5 0-16,-3 2 0 0,3-2 0 0,0-3 0 0,3 0 0 15,0 0 8-15,3-5 0 0,0 5 0 0,3 0 0 16,0 3-8-16,0 0 0 0,0 0 0 0,5 7 0 15,-5-2 0-15,0 3 0 0,3 2 0 0,-6 1 0 16,3 4 0-16,0 4 0 0,-3 2 0 0,3 2 0 16,-6 3 0-16,0 3-9 0,0 0 9 0,0 3-13 15,0 2 13-15,-3-3 0 0,0 4 0 0,3-4 0 16,-3-2 0-16,0 0 0 0,0 0 0 0,3-3 0 16,0-2 0-16,0-1 0 0,-3-2 0 0,3 0 0 15,0-8 0-15,0 0 0 0,6 3 0 0,3-1 0 16,6-4 0-16,0-4 0 0,3-4 0 0,3-1 0 15,-1-5 0-15,7 0 0 0,0-5 0 0,6-5 0 16,-1-3 0-16,4-6-9 0,6-4 9 0,5 2 0 16,7-6 0-16,0 4 0 0,5-1 0 0,-5 0-8 0,-1 3 8 0,-2 0 0 15,-3 3 0-15,-7-1 0 0,-2 6 0 0,-6 3 0 16,-7 5 0-16,-11 5 0 0,-3 2 0 0,-6 7 0 16,0 1 0-16,-15 6 0 0,-9 6 0 0,-5 7 0 15,-10 5 0-15,-3 3 8 0,0 1-8 0,-5 4-12 16,-4 3 4-16,-6 0 0 0,1 3 8 0,-4 0 0 15,4 2 0-15,-4 3 0 0,6 3 0 0,4-6 0 16,-1 3 0-16,6-2-8 0,4-1 8 0,2-2 0 16,6-3 0-16,6-5-8 0,9 0 8 0,1-6 0 15,8-2 0-15,6-5 0 0,8-3 0 0,-2-3 0 16,15-5 0-16,3-3 0 0,6-7 0 0,5-4 0 16,4-4-9-16,9-3 9 0,5-8 0 0,7-3 0 0,-1-5 0 0,7-3 0 15,-1-2 0-15,4-1 0 0,2-2 0 0,0 0 0 16,1 0 0-16,-4 1 8 0,-8-1-8 0,-4 2 12 15,-5 1-12-15,-9 5 0 0,-7 8-12 0,-5 2 12 16,-12 6 0-16,-3 3 0 0,-6 4 0 0,-12 6 12 16,-6 3-4-16,-9 5 0 0,-9 11 0 0,-9 5 0 15,-8 5-8-15,-7 8 0 0,-9 3-12 0,-5 2 12 16,-7 6-9-16,4 2 9 0,-9-2 0 0,5-1 0 16,1 4 0-16,-1-4 0 0,4 4 0 0,2-1 0 15,10 0 0-15,2-5-8 0,9 0 8 0,4-5 0 16,11-5 0-16,3-1 0 0,9-5 0 0,9-5 0 15,0-3 0-15,12-5 0 0,9-2 0 0,9-6 0 16,9-8 0-16,11-6 0 0,7-4 0 0,8-6 0 16,7-2 0-16,8-6 12 0,7-8-3 0,2-5-1 0,6 0-8 15,7 0 0-15,-7-5 0 0,3 0 0 16,3 0 0-16,-2-3 0 0,-7 0 0 0,-3 2 0 0,-5 4 0 0,-10-1 0 16,-2 8 0-16,-13 6 0 0,-5 2 0 0,-9 9 0 15,-10 1 0-15,-11 6 0 0,-6 6 0 0,-9 2 0 16,-12 5 9-16,-9 6-9 0,-6 5 0 0,-11 5 0 15,-10 6 0-15,-6 4 0 0,-2 7 0 0,-10 1-10 16,-2 6 10-16,-4 3 0 0,4 2 0 0,-1 3-8 16,1-2 8-16,5-1 0 0,1-2 0 0,5-3 0 15,4 0 0-15,5-3 9 0,6-5-9 0,10-2 0 16,8-3 0-16,9-3 0 0,6-3-9 0,6-5 9 16,6-2-12-16,12-6 12 0,9-7 0 0,8-4 0 0,4-4 0 15,9-6 0-15,8-8 0 0,4-2 0 0,8-3 12 0,7-6-3 16,5 1-9-16,3-11 0 0,1-3 0 0,2-2 0 15,0 0 0-15,-2 2 0 0,-1-2 0 0,-3 2 0 16,-2 0 0-16,-7 6 12 0,-5-3-12 0,-7 5 12 16,-8 3-12-16,-10 0 12 0,-8 3-12 0,-6 5 12 15,-3 5 0-15,-9 3 0 0,-6 5 0 0,-6 0 0 16,-6 6 6-16,-6 2 2 0,-6 5 0 0,-6 3 0 16,-12 3-20-16,-3 5 0 0,-2 0 0 0,-7 7 0 15,-6 1 0-15,1 3 0 0,2-1 0 0,-2 1 0 16,2-1 0-16,3-2 0 0,4 0 0 0,2-3 0 15,9 1 0-15,3-4 0 0,7-2 0 0,5 0 0 16,6-3 0-16,9-5 0 0,0 0 0 0,0 0 0 16,12-5 0-16,9-3 0 0,5-2 0 0,10-6 0 15,3 0-12-15,8-5-7 0,4-6-1 0,6 1 0 16,-1-1 20-16,1-2 0 0,2 3 0 0,-5-1 0 0,-1 3 0 16,-5 1 0-16,-6-1 0 0,-1 0 0 0,-5 5 0 15,-6 1 0-15,-6-1 0 0,-7 4 0 0,-5 1 12 0,-6 1 5 16,-9 2 2-16,-6 4 0 0,-2 1-19 0,-13 4 0 15,-3 2 0-15,-6 2 0 0,-6 1 0 0,-5 0 0 16,-1 2 0-16,-5 0 0 0,-1 3 0 0,3 0 0 16,1-3 0-16,5 3 0 0,0-2-8 0,7-1-3 15,5-3 0-15,6 1 0 0,3 0 19 0,3-6 4 16,6 3 1-16,7-3 0 0,5 3-13 0,3-7 0 16,2-4 0-16,7 0 0 0,6-5 0 0,0 1 0 15,6-4 0-15,0-2 0 0,5-6 0 0,1 4 0 0,0-4 0 0,-3 1 0 16,0 5-10-16,-4-3-2 0,1 0 0 0,-6 0 0 15,0 3 12-15,-6 0 0 0,0 0-9 0,-6-1 9 16,-3 4 8-16,-3-1 7 0,-6 1 1 0,-6 2 0 16,-6 3-16-16,-6 2 11 0,-3 3-11 0,-5 3 10 15,-4 2-10-15,-3 1 0 0,0-1 9 0,1 6-9 16,-4-1 0-16,0 1 0 0,4 2 0 0,2 1 0 16,0 1 0-16,4-1 0 0,2-1 0 0,6 3-8 15,0-3 8-15,9 1 0 0,3-1-9 0,6-2 9 16,6-3 0-16,0 0 0 0,6 5 8 0,6-3-8 15,12-2 0-15,3 0 8 0,3-2-8 0,2-1 0 16,4-2 0-16,0 0 0 0,3-3 0 0,-1 0 0 16,4 0 0-16,-3-3 0 0,2 3 0 0,-8-2 0 15,-6 2 0-15,0 2 0 0,-4-1 0 0,-8 4 0 16,-3 0 0-16,0 1 0 0,-6-1-9 0,-6 3 9 16,0 0 0-16,-6 3 0 0,-6 2 0 0,0 0 0 0,-3 6 0 0,-2-3-8 15,-4 2 8-15,0 1 0 0,0-1 0 0,3 4 0 16,-3-1 0-16,1-3 0 0,-1 4-12 0,3-1 12 15,3-2-12-15,0-1 12 0,3 3-9 0,3-5 9 16,3 3 0-16,0-6-9 0,6 0 9 0,0-5 0 16,0 0-9-16,6 3 9 0,6-3 0 0,3 0 0 15,0-5 0-15,6-1 0 0,3 1 0 0,2-3 0 16,1 3 0-16,3-3 0 0,0-3 0 0,-1 6 15 16,1-3-3-16,0 3 0 0,-3 0-12 0,-3-1 0 15,-4 4 0-15,1 2 0 0,-6 0 0 0,-3 2 0 0,-3 1 0 0,-9-3 0 16,3 8-10-16,-3 3-5 0,-3-1-1 0,-6 3 0 15,-3 1 16-15,-3 4 0 0,-6-2 0 0,7 0 0 16,-1 0 0-16,-3 2 0 0,3-2 0 0,0 0 0 16,0 2 0-16,3-2 0 0,6 0 0 0,0-3 0 15,3 1 9-15,0-1 5 0,6-2 1 0,3-4 0 16,6 1-25-16,3 0-5 0,3-5-1 0,3 2 0 16,6-2 27-16,-1 0 5 0,4-1 0 0,0 1 1 15,-3-3-27-15,-1 2-6 0,1-4 0 0,0 2-1 16,0-3 17-16,0 3 0 0,-4 0-8 0,-2 0 8 15,3 0 0-15,-9 3 0 0,-3-3 0 0,-3 0 0 16,0 0 0-16,-9 0 0 0,0 0 0 0,0 0 0 16,-6 8 0-16,-6-3 0 0,0 6 0 0,-3-1 0 15,-3 1 0-15,-3 2 0 0,1 0 0 0,-1 1 0 16,0 1 0-16,-3 1 0 0,3 0 0 0,-3 3 0 16,1-1 0-16,2 1 0 0,-3-1 0 0,6-2 0 0,0 3 0 0,3-6 0 15,3 3 0-15,4-3 0 0,2 0-8 0,3 0 8 16,3-2 0-16,3 0 0 0,6-3-15 0,2-1 4 15,7 1 1-15,3-2 0 0,0-4 10 0,6 1 14 16,3-6-3-16,-1 1-1 0,4-4-10 0,0 1 0 16,0-3 0-16,-4 3 8 0,1 0-8 0,-6 2 0 15,-3-2 0-15,-3 2 0 0,-7 3 0 0,-11 0 0 16,0 0 0-16,-5 8 0 0,-10 0 0 0,-9 8 0 16,-6 2 0-16,-9 6 0 0,-2 0 0 0,-10 2 0 15,-3 3 0-15,-11 1 0 0,-6 4 0 0,-7 0-17 16,1 3 4-16,-4 3 1 0,-2 0 12 0,-3 5 16 15,-4 0-3-15,4 0-1 0,0-3-12 0,0 0-16 0,2-5 3 0,4 3 1 16,5-6 12-16,4-2 16 0,8 0-3 0,1-6-1 16,8 1-12-16,7-6 0 0,5-2 0 0,9-4 0 15,7-1 0-15,2-1-16 0,9-5 3 0,9-3 1 16,6-5 12-16,0 0 12 0,9 0-3 0,6 0 0 16,6 0-9-16,5-2 0 0,1-1-10 0,0 0 10 31,3 1-117-31,-4 4-18 0,1 4-3 0</inkml:trace>
  <inkml:trace contextRef="#ctx0" brushRef="#br0" timeOffset="52953.234">3365 14801 884 0,'0'0'24'0,"0"0"8"0,0 0-32 0,0 0 0 0,0-5 0 0,0-3 0 16,-3 5 97-16,0-2 14 0,0 2 2 0,-3 0 1 15,4-2-43-15,-4 2-9 0,-3 3-2 0,0-2 0 16,-3 2-30-16,0 0-6 0,-3 0-2 0,0 0 0 16,-3 0 12-16,-3 0 2 0,4-3 1 0,-4 3 0 15,-3 0 3-15,-3 0 1 0,0 0 0 0,1 0 0 16,2 3-13-16,-3-3-4 0,3 2 0 0,3-2 0 16,0 6-16-16,-2-4-8 0,2-2 0 0,0 3 8 15,6 0-8-15,0-3 0 0,9 0 0 0,-6 2 8 16,6-2-8-16,6 0 0 0,0 0 0 0,0 0 0 15,9 0-30-15,3-2-8 0,3-4-2 0</inkml:trace>
  <inkml:trace contextRef="#ctx0" brushRef="#br0" timeOffset="53203.115">3112 14661 1263 0,'0'0'28'0,"0"0"5"0,-3-6 2 0,-3 4 1 0,3-4-36 0,0 4 0 15,-2-6 0-15,-1 5 0 0,0 0 83 0,0-2 9 16,-3 3 3-16,0-1 0 0,-3 0-50 0,-3 3-9 16,3 3-3-16,-3 0 0 0,-6-1-17 0,4 1-4 15,-4-1-1-15,3 4 0 0,-3 2 3 0,-3 0 1 16,6 0 0-16,-3 0 0 0,1-1 9 0,2 7 1 16,3-6 1-16,3 2 0 0,0 1-3 0,6-1-1 0,3 4 0 0,6-4 0 15,3 1-3-15,6-1-1 0,3 1 0 0,3 2 0 16,3-2-18-16,5 2 0 0,-2-2 0 0,6-1-610 15,-3 1-118-15</inkml:trace>
  <inkml:trace contextRef="#ctx0" brushRef="#br0" timeOffset="54170.466">3842 15007 946 0,'0'0'20'0,"6"3"5"0,3-3 1 0,2 2 2 0,-2 1-28 0,6 0 0 0,3-1 0 0,-3 1 0 15,6 0 56-15,0-1 7 0,2-2 1 0,1 3 0 16,6 0-10-16,3-1-2 0,-3-2 0 0,2 0 0 15,1 0-31-15,3 0-6 0,2 0-2 0,4-5 0 16,0 2-5-16,2 1 0 0,4-1-8 0,-3 0 12 16,-1 3-25-16,4-2-6 0,3 2-1 0,-4-3 0 15,4 3-25-15,-4 0-6 0,4 0-1 16,0 0 0-16,-1 3 26 0,1 2 5 0,-4-2 1 0,4-1 0 16,-3 4-10-16,-1-1-2 0,4-2 0 0,5 2 0 0</inkml:trace>
  <inkml:trace contextRef="#ctx0" brushRef="#br0" timeOffset="54290.218">6774 15036 442 0,'80'0'9'0,"-35"0"3"0,8-2 0 0,10-1 1 0,5 3-13 0</inkml:trace>
  <inkml:trace contextRef="#ctx0" brushRef="#br0" timeOffset="54705.089">16709 15055 406 0,'131'5'11'0,"-56"0"4"0,17 1-15 0,9 2 0 15,3 0 0-15,6-3 0 0,10 0 68 0,-1 0 10 16,-9 3 2-16,0-2 1 0,3-1-8 0,-3-2-1 16,-3 2-1-16,0 0 0 0,-2-2-19 0,-1 2-4 15,0-2-1-15,-6 2 0 0,0-2-21 0,1-1-4 16,-1 1-1-16,-3 0 0 0,-6-1-12 0,4 1-9 16,-1 0 12-16,-3-1-12 0,1-2 0 0,-4 3 0 15,-3 2 0-15,1-5 0 0,-1 3-13 0,0-3-10 16,-2 2-1-16,-1 1-319 15,-9 0-63-15</inkml:trace>
  <inkml:trace contextRef="#ctx0" brushRef="#br0" timeOffset="55300.509">25145 14872 190 0,'3'69'0'0,"3"-35"8"0,0 9-8 0,-6 10 11 0</inkml:trace>
  <inkml:trace contextRef="#ctx0" brushRef="#br0" timeOffset="57357.782">1770 6480 324 0,'0'0'0'0,"0"0"14"0,-3 0-4 0,-6 0-1 0,9-3-9 0,-9 3 0 0,6 0 0 0,3 0 0 16,0 0 66-16,-6 0 11 0,3 0 3 0,3 0 0 15,0 0-9-15,0 0-2 0,0 0 0 0,0 0 0 16,0 0 3-16,0 0 1 0,0 0 0 0,-6 0 0 15,0 0-8-15,0 0-1 0,3 0-1 0,-12 3 0 16,4-1-39-16,-4 1-7 0,0 0-1 0,0 2-1 16,0 0-2-16,0 0 0 0,0 1 0 0,0-1 0 15,1 3-13-15,2 0 9 0,0-3-9 0,0 3 8 16,3 0 0-16,0 0-8 0,6 0 12 0,-3 3-4 16,3-4 11-16,3 1 1 0,0 3 1 0,0 0 0 15,9-1-1-15,-6 3-1 0,6-2 0 0,0 0 0 16,0-1-1-16,3 3 0 0,-3 3 0 0,2-3 0 15,1 1 7-15,0 2 2 0,-3-3 0 0,0 3 0 16,0 2-27-16,0-2 0 0,0 3-14 0,-6-1 5 0,6-2 9 0,0 0 8 16,-6 0-8-16,3 0 11 0,0-3-2 0,0 0 0 15,3 0 0-15,-7-2 0 0,7-3 0 0,-9 0 0 16,9-3 0-16,-6 0 0 0,-3-5 9 0,0 0 2 16,6-2 0-16,6-1 0 0,-3 0 20 0,-3-2 5 15,3 0 1-15,0-3 0 0,3 0-16 0,-3 0-3 16,3-3-1-16,-3 1 0 0,0-1-26 0,2 1-17 15,1-4 2-15,3 1-624 16,-6 0-125-16</inkml:trace>
  <inkml:trace contextRef="#ctx0" brushRef="#br0" timeOffset="57772.696">1954 6517 990 0,'0'0'21'0,"-2"5"5"0,-1 3 1 0,-3 3 1 0,-3-4-28 0,0 4 0 0,3 0 0 0,-3 2 0 15,-6 0 67-15,3 0 7 0,3 1 2 0,3-4 0 16,-3 3-26-16,3 1-5 0,0-4-1 0,3 1 0 15,3 2-3-15,3-2-1 0,0-1 0 0,6-2 0 16,-9 0-6-16,9-3-2 0,-3 1 0 0,9-4 0 0,-9 1 7 16,9-3 1-16,-6-3 0 0,6 1 0 0,-3-4-13 0,2-2-3 15,-2 0 0-15,0-2 0 0,-3 2 7 0,0-5 1 16,0-1 0-16,0-1 0 0,-9 1-32 0,3 1 0 16,0-3 0-16,-3 0 0 0,0 0 12 0,-3 3-3 15,0 0-1-15,-3 0 0 0,3 2-8 0,-9-2-11 16,3 5 3-16,-3 0 0 15,3 3-39-15,-8 2-7 0,5 1-2 0,-6 2 0 0,0 2 39 0,3 3 7 16,-6 3 2-16,0 3 0 16,3 0-20-16,7-1-3 0,-10 3-1 0,12 3 0 15,-3 0-54-15,6 0-11 0,3 0-3 0,3 2 0 0</inkml:trace>
  <inkml:trace contextRef="#ctx0" brushRef="#br0" timeOffset="57974.955">2175 6593 824 0,'-9'6'18'0,"9"-6"4"0,-3 5 1 0,-3 0 0 0,-3 1-23 0,6 2 0 0,0-3 0 0,-6 3 0 15,3 2 60-15,0 1 7 0,6 0 1 0,-6-1 1 16,3 3-33-16,-3 1-8 0,0-1 0 0,3-3-1 15,3 4-15-15,-3-4-4 0,3 1 0 0,3-1 0 16,-3 1-8-16,3 0 0 0,3-1 0 0,0-2-11 16</inkml:trace>
  <inkml:trace contextRef="#ctx0" brushRef="#br0" timeOffset="58322.837">2300 6358 936 0,'0'0'26'0,"-6"0"7"0,-3 3-33 0,0 5 0 0,0-1 0 0,0 1 0 16,-3 6 52-16,0-4 3 0,0 6 1 0,6 3 0 15,3-4-23-15,-3 4-4 0,4 0-1 0,2 2 0 16,0 0 7-16,2 0 1 0,7-2 0 0,0-1 0 15,3 1-20-15,3-1-3 0,0-2-1 0,3 0 0 16,6-3 7-16,-3-2 1 0,-1-3 0 0,1 0 0 16,3-6 25-16,-3 1 6 0,0-3 1 0,2-5 0 15,-2-1-7-15,3 1-1 0,-3-6 0 0,0 1 0 16,-9-3-25-16,3-1-6 0,-3-2-1 0,-1-2 0 16,-11-1-1-16,3-2-1 0,-6 0 0 0,-3 3 0 15,-8-4-10-15,-1 4 0 0,-6-1 0 0,0 1 8 16,-3 5-25-16,0 2-6 0,-2 0-1 0,-1 4-519 15,-3 1-104-15</inkml:trace>
  <inkml:trace contextRef="#ctx0" brushRef="#br0" timeOffset="58773.255">2520 6051 1407 0,'3'-24'31'0,"0"16"6"0,3-2 2 0,-3-1 1 0,3-2-32 0,3 0-8 15,3-3 0-15,0 3 0 0,2-3 20 0,1 2 4 16,0 4 0-16,3-3 0 0,0 2 12 0,6 0 4 0,-3 4 0 0,2 1 0 16,-2-2-9-16,0 6-2 15,0 2 0-15,-3 0 0 0,0 2-11 0,-3 4-2 0,-1 4-1 0,-2 1 0 16,-3 2-15-16,0 6-15 0,-3 2 3 0,-3 0 1 15,0 5 11-15,-6 1 0 0,3 5 0 0,-3-3-8 16,-3 2 8-16,3 1 0 0,-3 0 0 0,0 0 0 16,0 2 8-16,3-2 4 0,0 0 1 0,3-1 0 15,-3 1-13-15,3-3 0 0,3-5 0 0,0 2 0 16,3-4 24-16,3 1 1 0,-9-4 1 0,9-3 0 16,-6-3-6-16,3-2-2 0,0-3 0 0,-3-1 0 15,0 1 11-15,-3-8 3 0,0 0 0 0,0 0 0 16,6 6-8-16,-6-6-2 0,0 0 0 0,0 5 0 15,0 0-22-15,0-5 8 0,-6 8-8 0,3-3 0 16,-3 3 9-16,3 0-9 0,0 0 12 0,-6 0-12 16,3 0 0-16,-6 5-12 0,0-2 0 0,1 2 0 15,-4 3 20-15,-6 0 5 0,3 2 1 0,-6 4 0 0,0-1-14 0,-2 5-13 16,-4 3 2-16,-6 6-950 16</inkml:trace>
  <inkml:trace contextRef="#ctx0" brushRef="#br0" timeOffset="59807.542">719 14454 1278 0,'-15'3'28'0,"3"-1"5"0,3 1 2 0,1 2 1 0,-1 1-28 0,0-1-8 0,6 3 0 0,-9 0 0 16,3-3 21-16,3 3 3 0,3 0 1 0,3 0 0 15,-6-3-15-15,3 3-10 0,0 0 12 0,3 0-12 16,0 3 16-16,0-1-4 0,0 1-1 0,0-1 0 16,0 1 13-16,0 2 2 0,0 3 1 0,-6 0 0 15,3 3-3-15,3 2-1 0,-9 5 0 0,6 3 0 16,3 3-23-16,-9 5 0 0,3 0 0 0,3 3 0 0,-3-1 0 0,0 1 11 16,0 2-11-16,4 1 12 15,-4 2 1-15,0 2 1 0,-3 4 0 0,3 2 0 0,3 0 18 0,-3 5 3 16,3-5 1-16,0 0 0 0,-3 7-12 0,3 1-3 15,-3 3 0-15,0-1 0 0,0 3-13 0,-3-2-8 16,0-1 8-16,3 4-8 0,0 1 8 0,-3-2-8 16,3 3 8-16,-3 3-8 0,1-3 8 0,-1 2-8 15,0 3 8-15,0-3-8 0,-3 1 0 0,3-1 0 16,-3 3 0-16,0-5-8 0,3-3 8 0,0 1 0 16,0-1 8-16,3-3-8 0,-3-5 0 0,1 1 0 15,2-12 0-15,0 6 0 0,0-3 0 0,3-2 0 0,-3-3 0 16,3 0 0-16,3 0 0 0,-3-5 0 0,3-1 0 0,-6-2 0 15,3 3 0-15,3-6 0 0,0-2 0 0,-6 3 0 16,6 2 0-16,-3-3 0 0,3 3 0 0,-6-3 8 16,3-2-8-16,3 0 8 0,0-6-8 0,0-4 8 15,0-4 5-15,0-5 2 0,0 1 0 0,3-4 0 16,3-2 9-16,-6-8 1 0,0 0 1 0,3 5 0 16,12-10 0-16,-3 0 0 0,3-3 0 0,2-11 0 15,4-2 2-15,6-5 0 0,3-6 0 0</inkml:trace>
  <inkml:trace contextRef="#ctx0" brushRef="#br0" timeOffset="60424.664">1505 14261 1490 0,'9'-11'32'0,"-3"6"8"0,0 0 0 0,6 0 3 0,0 2-35 16,3-2-8-16,-1 2 0 0,7-2 0 0,0 2 28 0,3 0 3 0,0 1 1 0,3 2 0 15,-1 2-19-15,4 1-3 0,0 0-1 0,0-1 0 16,-1 4 11-16,1-1 3 0,-3 3 0 0,3 2 0 16,2 4 1-16,-8-1 0 0,6 3 0 0,-3 0 0 15,-3 2-3-15,2 6 0 0,-2 0 0 0,-3 5 0 16,6 3-6-16,-9-1-2 0,3 6 0 0,-1 3 0 15,-8 0-5-15,-3 2 0 0,0 6-8 0,-3 7 12 16,-6 4-12-16,0 7 9 0,-9 0-9 0,3 3 8 16,-9-1-8-16,0 7 12 0,-2 1-12 0,-1 4 12 15,-3-1-3-15,6 0 0 0,-6 6 0 0,-3 2 0 16,-2 6 14-16,2 0 2 0,3 2 1 0,0 0 0 16,6 6-7-16,-6-1-2 0,6 1 0 0,1-1 0 15,2 1-17-15,3-3 8 0,0 0-8 0,0-8 0 0,3 2 0 0,3-7 0 16,0-6 0-16,3-2 0 0,0-6 0 0,-6-5 0 15,6-2 0-15,0-3 0 0,0-3 8 0,0-5-8 16,-3 0 0-16,3-8 0 0,-6-8 16 0,0-3-4 16,6-2-1-16,-9-11 0 0,-3 6 3 0,6-9 1 15,-6-5 0-15,1-5 0 0,-7 6 17 0,0-9 3 16,-3 0 1-16,0-5 0 0,0 0-36 0,-2-5 0 16,-4 2 0-16,3-7 0 15,-3 4-106-15,3-2-28 0,-5-5-6 0</inkml:trace>
  <inkml:trace contextRef="#ctx0" brushRef="#br0" timeOffset="61285.353">770 14671 1258 0,'0'0'36'0,"0"0"7"0,0 0-35 0,0 0-8 0,0 0 0 0,0 0 0 15,0 0 31-15,6 8 4 0,-6 3 1 0,3-3 0 16,-3 2-8-16,6 3-2 0,-3 1 0 0,-3 2 0 15,6-6 2-15,0 3 1 0,0 1 0 0,2-4 0 16,-2 1 2-16,3-1 0 0,0-2 0 0,3 0 0 16,-3-3 15-16,3-2 3 0,6 0 1 0,0-6 0 15,-6-2-5-15,5-3-1 0,4-5 0 0,-6-1 0 16,3-1-20-16,0-1-5 0,3 0-1 0,-9-3 0 16,0 3-7-16,-3 1-2 0,-4-1 0 0,1 5 0 15,0 1-9-15,-3-1 0 0,3 3 9 0,-6 3-9 0,0-1 0 16,-6 4 0-16,3-1 0 0,-3 3 0 0,3 3 0 0,0 5 0 15,-5-3 0-15,2 3-12 0,-3 3 12 0,6 2 0 16,0 0-9-16,3 3 9 0,-9 2 0 0,9 4-11 16,0-1 11-16,0 3-8 0,0-1 8 0,0 4 0 15,0 2-9-15,3 0 9 0,-3-3 0 0,6 4 0 16,-6-4 0-16,0-2 0 0,0 2 0 0,0-2 0 16,-6 0 0-16,6 0 0 0,0 0 0 0,-3-3 0 15,3-3 0-15,-9-2 0 0,6 3 0 0,-3-6 10 16,3 0-10-16,-6-5 10 0,3-3 1 0,0 1 0 15,-3-6 0-15,-3 0 0 0,3-3 1 0,-6-5 1 16,4 0 0-16,2-3 0 0,-3-2-3 0,0-3-1 0,3 1 0 0,-3-4 0 16,3 0-21-16,6-2-4 0,-6 3 0 0,9-3-1 31,-6 2-37-31,12 1-7 0,-6-1-2 0,0 1 0 16,9 4-59-16,-3 1-12 0,3 0-2 0,3 2-345 0,3 1-69 0</inkml:trace>
  <inkml:trace contextRef="#ctx0" brushRef="#br0" timeOffset="61751.296">1332 14486 1339 0,'0'0'29'0,"0"-5"7"0,3-3 0 0,-3 2 2 0,0-2-30 0,0 1-8 15,6-1 0-15,-6 2 0 0,-6-2 48 0,6 3 8 16,-3 0 1-16,3 0 1 0,-9-1-22 0,3 4-4 16,4-1 0-16,-1 0-1 0,-6 3-16 0,0 0-3 15,0 6-1-15,0-4 0 0,3 4-3 0,-3 1-8 16,-6 1 12-16,3 3-4 0,3 2-8 0,3 0 0 15,-9 3 9-15,6 0-9 0,4 3 0 0,-4-3 8 16,3 2-8-16,0-2 0 0,6 2 0 0,0 1 0 16,0 0 0-16,3 2 0 0,0-3 0 0,3 1 8 0,-3 2-8 0,5 0 0 15,-5-2 8-15,3 2-8 0,-3 0 8 0,3 0-8 16,3 0 8-16,-9 3-8 0,3-3 10 0,0 0-10 16,3 1 19-16,-6-4-3 0,3-2 0 0,-3-3 0 15,0 0 5-15,6-2 1 0,-6 0 0 0,3-6 0 16,0 0 3-16,-3-5 1 0,0 0 0 0,9 3 0 15,6-6-2-15,-9 1 0 0,9-4 0 0,-6-2 0 16,6 0-12-16,-4 0-4 0,4-2 0 0,-6-1 0 16,3 1-8-16,3-4 0 0,-6 4 0 0,3-1-11 31,3 1-86-31,-6-4-18 0,3 1-3 0</inkml:trace>
  <inkml:trace contextRef="#ctx0" brushRef="#br0" timeOffset="62083.608">1356 14610 1285 0,'0'0'28'0,"0"0"5"0,-6 0 2 0,6 0 2 0,0 0-29 0,0 0-8 16,0 0 0-16,0 0 0 0,0 0 21 0,0 0 3 16,0 0 1-16,0 6 0 0,0-1-9 0,-3 3-3 15,3 0 0-15,-3 0 0 0,3 5 20 0,3-2 4 16,0-1 1-16,-3 1 0 0,6 2-20 0,0-3-4 15,0 4-1-15,3-4 0 0,0 1 4 0,0-3 1 16,3-3 0-16,0 0 0 0,3-2 6 0,-6-3 2 16,5 0 0-16,-2-3 0 0,3-2 0 0,-6-3 0 0,3 0 0 0,-3-2 0 15,0-1-3-15,-3 0-1 0,0-2 0 0,-3 3 0 16,-3-4-6-16,-3 1 0 0,-3 5-1 0,0-2 0 16,-3 2-15-16,0 2 11 0,-3 1-11 0,-3 3 10 15,0 2-10-15,-3 0 0 0,7 2 0 0,-7 3-11 31,3 3-22-31,6 0-5 0,-6 3-1 0,6-3-809 0</inkml:trace>
  <inkml:trace contextRef="#ctx0" brushRef="#br0" timeOffset="62282.501">1681 14679 1101 0,'0'0'24'0,"0"0"4"0,-6 0 2 0,0 3 2 0,3-1-32 15,-6 4 0-15,0-1 0 0,6 3 0 16,-6-3 76-16,-3 3 8 0,6 0 1 0,-3 3 1 0,0-1-34 0,3 1-8 16,-3-1 0-16,0 4-1 0,4-4-24 0,-1 3-5 15,-3 1-1-15,-3-4 0 0,6 3-5 0,-3 1-8 16,3-4 11-16,3-2-11 0,0 3 8 0,3-3-8 16,0-8 0-16,0 0-725 15</inkml:trace>
  <inkml:trace contextRef="#ctx0" brushRef="#br0" timeOffset="62582.585">1773 14568 1317 0,'-6'-5'28'0,"6"5"7"0,-9-3 1 0,-3 3 2 0,3 0-30 0,-3 0-8 16,3 0 0-16,0 3 0 0,-2-1 63 0,-4 4 11 0,6-4 2 0,3 6 1 15,0 0-47-15,3 0-10 0,3 3-1 0,-6 2-1 16,3 0-5-16,6 0-1 0,3 1 0 0,-3-1 0 15,3 3 12-15,0-3 1 0,0 0 1 0,3 0 0 16,0-2-10-16,2-3-1 0,4 0-1 0,0-3 0 16,-3 0 29-16,6-5 5 0,-6 3 2 0,3-3 0 15,0-3-24-15,-6-2-5 0,5 0-1 0,-2-6 0 16,-3 1-3-16,0 2-1 0,-3-6 0 0,0 4 0 16,-6-3-6-16,0-1-2 0,-6 1 0 0,6 0 0 15,-9 0-35-15,-3 2-7 0,3 1-2 0,-3 2-589 16,4 2-119-16</inkml:trace>
  <inkml:trace contextRef="#ctx0" brushRef="#br0" timeOffset="62950.877">1821 14348 1418 0,'-3'-18'31'0,"3"10"6"0,3-3 2 0,0 1 1 0,-1-1-32 0,4 1-8 15,0-1 0-15,3 0 0 0,3 1 35 0,-3 2 5 16,3 0 0-16,0-3 1 0,0 3-10 0,3 0-3 16,-6 1 0-16,3 1 0 0,-3 1 20 0,2 2 4 15,-2 3 1-15,0 0 0 0,3-2-9 0,-6 4-3 0,0 1 0 0,3 2 0 16,-6 1-16-16,3 1-3 0,-6 1-1 0,0 6 0 16,0-1-5-16,0 3 0 0,0 2-1 0,-6 3 0 15,3 3-6-15,3 3-1 0,0 2 0 0,0-3 0 16,-6 6-8-16,12 0 0 0,-6-3 9 0,3 0-9 15,3-3 0-15,-6 4 0 0,6-4 0 0,3-2 8 16,0-3 1-16,0 3 1 0,0 0 0 0,0-3 0 16,-1-3 8-16,-2-2 2 0,3-3 0 0,-3 1 0 15,0-1 3-15,-6-3 1 0,6-2 0 0,-6-8 0 16,0 0 4-16,-6 8 2 0,0-5 0 0,0 2 0 16,-9-5-11-16,1 3-3 0,-4-3 0 0,-3 3 0 15,-3-1-8-15,-3 3-8 0,-2 1 12 0,-4 2-12 16,-6 5-51-16,-3 3-17 0,1 5-3 0,-10 3-994 15</inkml:trace>
  <inkml:trace contextRef="#ctx0" brushRef="#br0" timeOffset="67898.667">4342 16785 1198 0,'0'0'26'0,"0"0"6"0,0 0 0 0,0 0 3 0,0 0-35 0,0 11 0 0,-3-3 0 0,3 5 0 16,3 0 80-16,-3 6 8 0,3-6 3 0,0 8 0 16,3-2-42-16,3 7-8 0,2-5-1 0,1 3-1 15,3 0-15-15,3-3-2 0,9 0-1 0,-3 6 0 16,5-4-4-16,1-1-1 0,6-4 0 0,6 1 0 16,2-3 2-16,7-3 0 0,5-3 0 0,4-2 0 15,8-2-4-15,4-4-1 0,2 1 0 0,7-3 0 16,5-3-13-16,0 1 9 0,4-4-9 0,5 6 8 15,6-2-31-15,-3-4-6 0,0 1-2 0,7 2 0 0,-1-2 7 0,3 0 0 16,0 0 1-16,6 2 0 0,-3-2 23 0,3-1 0 16,1 6-9-16,8-2 9 0,3-4 12 0,-3 1 7 15,-6 5 1-15,6-3 0 0,3-7-31 0,0 7-5 16,-9-2-2-16,12 0 0 0,6-3 29 0,-3-3 5 16,-3 3 2-16,3-5 0 0,6 0-18 0,-3-6 0 15,0 1 0-15,0-4 0 0,-1 7 0 0,7-9 0 16,-6 11 0-16,0-6 0 0,-9 3 10 0,3 0-2 15,3 6 0-15,0-1 0 0,-9-2 4 0,3 8 0 16,0 2 0-16,-6 0 0 0,-3 1 1 0,1 4 1 0,-1 4 0 0,-3-6 0 16,-3 5-2-16,0 5 0 0,-3-2 0 0,0 0 0 15,-5 6-1-15,-1-4-1 0,3 1 0 0,-3 2 0 16,-3 0 2-16,4-2 1 0,-7 2 0 0,6 6 0 16,-3-6-2-16,-3 0-1 0,-2 0 0 0,-4-5 0 15,3 5 1-15,-2-2 0 0,-10 2 0 0,0 3 0 16,-2-3-11-16,-4 1 0 0,-2 1 0 0,-4-1 0 15,-5 2 0-15,-4 2 0 0,-5 1 0 0,-4-4 0 16,4 1 0-16,-7 0 0 0,4 3 0 0,-3-1 0 16,-1-2 0-16,-2 3 0 0,-3-1 0 0,-1 3 8 15,-5-2-8-15,-3 2 0 0,-3-2 0 0,-1-1 0 16,-5-5 0-16,-3 6 0 0,-3-6 0 0,-3 0 0 16,-3 0 0-16,-3-5 0 0,-1 0 9 0,-2-2-9 15,-6-6 8-15,0 5-8 0,0-5 10 0,-9 0-10 16,4-5 28-16,-4 2-1 0,0-8 0 0,0 3 0 15,-3 1-27-15,3-9-16 0,0-5 3 0,3 7 0 0,3-4 13 0,3 2 0 16,3-3 0-16,3 1 0 0,6 5 0 16,0-9 0-16,9 4 0 0,5-1 0 0,4 1-12 0,3-3 3 15,9 2 1-15,2 6 0 0,10-6-2 0,-1 4 0 16,10-4 0-16,5 1 0 0,7 4 10 0,2 1-13 16,4 0 5-16,2 5 8 0,3-3-11 0,6 3 11 15,4 3-8-15,5 2 8 0,3-2 0 0,3 3 0 16,6-1 0-16,6 0 11 0,0-2-2 0,7 5 0 15,-1 5 0-15,5-5 0 0,7 0 2 0,6 3 0 16,-3 0 0-16,9-1 0 0,0 3-3 0,9 1-8 16,-1 2 12-16,-2-3-4 0,-6 3-8 0,6 0 0 0,3 2 0 15,5-2 0-15,1 0 0 0,-3 3 0 0,-4-8 0 16,-5 7 0-16,-6-2 0 0,3 0 0 0,0-3 0 0,-9 1 0 16,-6-6 11-16,-6 2-3 0,6-4-8 0,-12-4 12 15,-9 1 4-15,0-3 0 0,0 0 0 0,-9-5 0 16,-6-3 3-16,1 0 1 0,-10-5 0 0,-3-3 0 15,-6 3 1-15,-5-3 1 0,-10 3 0 0,-2-3 0 16,-4 3 2-16,1 0 1 0,-6-3 0 0,-4 3 0 16,-2 2-9-16,-7-2-3 0,-2 3 0 0,-6-1 0 31,-3 3-77-31,-10 0-16 0,-2 1-4 0</inkml:trace>
  <inkml:trace contextRef="#ctx0" brushRef="#br0" timeOffset="69204.198">15236 17346 2062 0,'0'-13'45'0,"0"13"10"0,0-5 1 0,0-3 3 0,0 0-47 0,0 2-12 15,-3 1 0-15,3 5 0 0,0 0 87 0,0 0 15 16,0 0 3-16,0 0 1 0,0 0-48 0,0 0-10 16,0 0-1-16,0 0-1 0,3 5-37 0,0 6-9 15,0-3 0-15,0 5 0 0,0 6 0 0,0-3 0 16,0 7 9-16,0-1-9 0,0 1 8 0,-3-1-8 15,3 4 8-15,-3 0-8 0,0 1 0 0,0-1 0 16,0 1 0-16,3-3 8 0,-3-3-8 0,3 3 0 16,-3-6 0-16,0-2 8 0,3-3 7 0,-3 0 1 0,0 1 1 15,0-4 0-15,0-2-17 0,3 0 8 16,-3-3-8-16,0-5 0 0,0 0 0 0,0 0 0 16,0 0 0-16,6 0 0 0,2 0 0 0,-2 0 0 0,3-5 0 0,6-3 0 15,0 0 8-15,3-2-8 0,0 2 0 0,3-11 0 16,-3 6 12-16,2-3-12 0,1 0 12 0,-3 0-12 15,0-2 0-15,0-1 0 0,0 6 0 0,0 0-9 16,-4 0 9-16,-2-1 0 0,0 1 0 0,0 8 0 16,0-3 0-16,-3 3 0 0,0 2 0 0,0 0 0 15,0 6-10-15,0 0 10 0,0 2-12 0,0 0 12 16,2 3-12-16,1 5 12 0,0 1-12 0,0-1 12 16,3 5-8-16,-3 1 8 0,6-3 0 0,0 2 0 15,-3 1 0-15,-1-1 9 0,7-2 1 0,0 3 0 16,-3-6-10-16,0 5 0 0,0-4 0 0,0-1 8 15,-4-5-21-15,1 2-5 0,0-2-1 0,0-2 0 16,-3-6 19-16,3 0 0 0,-3-6 0 0,0 1 0 0,0 2 16 0,-3-7 8 16,-1-3 0-16,1-1 1 0,-3-4 4 15,0-3 1-15,-3-3 0 0,0-5 0 0,-6-3-6 16,0 0-2-16,-3-7 0 0,0 4 0 0,-3-2-10 0,-2 5-3 16,-1-2 0-16,0 8 0 0,0-1-9 0,0 3 8 15,-3 3-8-15,9 3 8 0,-3 4-21 0,0 1-5 16,6 0-1-16,-3 0-1284 15</inkml:trace>
  <inkml:trace contextRef="#ctx0" brushRef="#br0" timeOffset="70278.901">16522 17539 1792 0,'0'0'40'0,"0"0"8"0,6-5 1 0,0 0 1 0,0 2-40 0,0 0-10 0,5-5 0 0,-2 6 0 16,3-4 73-16,3 1 13 0,0 5 2 0,6-2 1 15,0 2-32-15,3 0-6 0,-1 2-2 0,1-2 0 16,0 8-22-16,0-3-5 0,-3 6-1 0,-3-3 0 16,-7 5-21-16,-2 0 0 0,6 1 0 0,-9-1 0 15,-6 0 14-15,0 6-2 0,0-6 0 0,-9 0 0 16,-6 0-4-16,1 1-8 0,2-1 11 0,-6 0-11 15,-6 0 19-15,-3-2-3 0,6 2-1 0,-3-5 0 16,1 0-15-16,2 2 0 0,-3-7 0 0,3 8 0 16,3-9-10-16,0 4-8 0,7-6-2 0,5 5 0 15,0-5-85-15,6 0-18 0,6 0-3 0</inkml:trace>
  <inkml:trace contextRef="#ctx0" brushRef="#br0" timeOffset="70481.231">17096 17502 2005 0,'-30'0'44'0,"19"0"8"0,-1 0 3 0,0 0 2 0,-6 0-45 15,0 0-12-15,3 5 0 0,0 1 0 0,-3-4 51 0,1 6 8 16,-1-2 1-16,6 4 1 0,0-2-30 0,0 5-7 16,-6 1 0-16,9-1-1 0,3 5-23 0,0-2 0 15,-3 0 0-15,3-3 0 0,-3 3 0 0,9 0 0 0,6 0 0 0,-6-3 0 16,0-2 0-16,6 2 0 0,6 0 0 0,3-5 0 15,-6 0 9-15,9-3-9 0,-3 3 12 0,9-2-12 32,-1-6-14-32,7 0-10 0,0 0-1 0,3-6-650 0,11-2-129 0</inkml:trace>
  <inkml:trace contextRef="#ctx0" brushRef="#br0" timeOffset="70779.862">17477 17304 1900 0,'0'0'42'0,"0"0"9"0,-6-3 1 0,-3 0 1 0,0 3-42 0,1-5-11 0,2 5 0 0,-3 0 0 15,-3 0 79-15,6 5 13 0,6-5 4 0,-9 3 0 16,-3 2-54-16,6 1-10 0,-3-1-3 0,3-2 0 16,-3 7-15-16,0-2-3 0,-3 5-1 0,0-5 0 0,9 11 4 0,-5-6 1 15,-7 8 0-15,6-5 0 0,6 0-2 0,-3 3 0 16,-6 2 0-16,3-3 0 0,3 6-2 0,0-3-1 15,3 0 0-15,0-2 0 0,-6 2-10 0,6-2 0 16,9-1 0-16,0-5 8 0,-6 6-8 0,3-6 12 16,6 3-12-16,0-5 12 0,3 2-12 0,0 0 0 15,0-5 0-15,3-3 8 0,5 3-22 0,-2-3-5 16,-3 3-1-16,6-8-726 16,3 6-146-16</inkml:trace>
  <inkml:trace contextRef="#ctx0" brushRef="#br0" timeOffset="71021.369">17706 17365 1814 0,'0'0'52'0,"-3"-6"10"0,3 6-50 0,0 0-12 0,-8-2 0 0,8-4 0 15,0 6 137-15,0 0 25 0,-6 0 5 0,3-5 1 16,3 5-45-16,0 0-9 0,0 0-2 0,-3-3 0 16,-3 3-60-16,3-5-12 0,3 5-2 0,0 0-1 15,-6 5-26-15,6-5-11 0,0 0 8 0,0 0-8 16,3 3-10-16,3 2-7 0,0 3-2 0,0 3-830 16,5-3-167-16</inkml:trace>
  <inkml:trace contextRef="#ctx0" brushRef="#br0" timeOffset="71262.608">17608 17658 2127 0,'0'0'47'0,"0"0"9"0,0 0 3 0,0 0 1 0,3 0-48 0,-3 0-12 16,0 0 0-16,0 0 0 0,0 0 75 0,0 0 13 15,6-5 2-15,-6 5 1 0,0 0-63 0,0 0-13 16,6-3-3-16,-6 3 0 0,0 0-12 0,0 0 0 15,0 0 0-15,0 0 0 0,9 3 0 0,-9-3 0 0,0 0 0 0,0 0 0 16,6 5 0-16,-6-5 11 0,0 0-11 0,0 0 10 16,0 0-10-16,0 0-12 0,0 0 2 0,0 0 1 31,0 0-103-31,0 0-21 0,9 0-4 0,-3 0-829 0</inkml:trace>
  <inkml:trace contextRef="#ctx0" brushRef="#br0" timeOffset="71547.045">17861 17293 2286 0,'0'0'50'0,"0"0"10"0,0 0 3 0,0 0 1 16,0 0-51-16,0 0-13 0,0 0 0 0,6 0 0 0,3 0 32 0,3 5 4 15,0 3 1-15,0-2 0 0,0 2-14 0,3 5-3 16,0 0-1-16,-1 6 0 0,1 2-28 0,0-3-6 15,0 9-1-15,-3-3 0 0,0 2 16 0,-3 0 0 16,-6-4 0-16,3 4 0 0,-6 1 0 0,-3-4 0 16,-3-1 0-16,-3 1 0 0,-3-7 8 0,-3 3 0 15,0-6 1-15,-6 0 0 0,1 0-9 0,-7 1 12 16,0-4-12-16,-3-2 12 16,-3 5-119-16,-2-7-23 0,-1 2-5 0</inkml:trace>
  <inkml:trace contextRef="#ctx0" brushRef="#br0" timeOffset="71914.031">16557 17383 1303 0,'0'0'28'0,"-2"-5"7"0,-4 0 1 15,6 5 0-15,-3-8-28 0,0 2-8 0,0-2 0 0,3 8 0 0,-3 0 85 0,3 0 16 16,0 0 3-16,0 0 1 0,0 0 10 0,0 0 1 15,9-5 1-15,0 2 0 0,-1-2-43 0,7 0-9 16,6 5-1-16,3 0-1 0,6 0-19 0,0-3-4 16,-4 3-1-16,7-2 0 0,6 2-18 0,-4-3-3 15,-5 3-1-15,-3 0 0 0,0 0-17 0,-3 0-9 16,-1 0 1-16,-5-5-737 16,-3 5-147-16</inkml:trace>
  <inkml:trace contextRef="#ctx0" brushRef="#br0" timeOffset="72047.515">16864 17328 1504 0,'0'0'43'0,"0"0"9"0,0 0-42 0,0 0-10 0,12 5 0 0,-3 0 0 15,-3 0 109-15,6 3 20 0,3-2 4 0,-3 2 1 16,-1 0-73-16,1 10-14 0,-3-5-3 0,0 1-643 16,-3 4-128-16</inkml:trace>
  <inkml:trace contextRef="#ctx0" brushRef="#br0" timeOffset="72983.863">14507 17534 2253 0,'0'0'49'0,"0"0"11"0,0 0 1 0,-9 0 3 0,-3 0-51 0,0 0-13 0,0-5 0 0,-3 5 0 16,-3 5 57-16,-3-5 9 0,4 5 2 0,-4 3 0 15,-3-8-54-15,0 8-14 0,-3-3 0 0,3 3 0 16,-2 3-31-16,2-3-11 0,0-3-2 0,0 3-1 16,0-3-92-16,4 3-19 0,-1 0-3 0</inkml:trace>
  <inkml:trace contextRef="#ctx0" brushRef="#br0" timeOffset="73194.805">14676 17756 2365 0,'-21'0'52'0,"7"0"10"0,-4 0 2 0,-12 0 4 0,-3 5-55 0,-11-5-13 0,-4 3 0 0,-3 2 0 16,-5-5 49-16,-4 8 7 0,-2-2 2 0,-4-1 0 16,-5 3-30-16,-1 0-7 0,4-3-1 0</inkml:trace>
  <inkml:trace contextRef="#ctx0" brushRef="#br0" timeOffset="74079.687">10354 17386 1713 0,'0'0'37'0,"0"0"8"0,3-3 2 0,-3 3 2 0,0 0-39 0,0 0-10 0,0 0 0 0,0 0 0 0,0 0 50 0,0 0 8 15,6 8 2-15,-3 3 0 16,0 2-39-16,0-3-7 0,0 6-2 0,0-2 0 0,0 1 0 0,0 4 0 16,3 2 0-16,0-2 0 0,-3-1-4 0,6 1 0 15,0-3-8-15,3-3 12 0,0 0 2 0,0-2 0 16,2-3 0-16,1 2 0 0,0-7 6 0,3 2 0 16,3-5 1-16,-6-5 0 0,6 2 1 0,-1-7 0 15,1 2 0-15,0-6 0 0,0-4-6 0,0 5-2 16,-3-6 0-16,3-2 0 0,-1 2-4 0,-2 1-1 15,-3-3 0-15,-3 2 0 0,0 3-9 0,-3 0 0 16,0 3 9-16,0 0-9 0,-6 2 8 0,3 6-8 16,-3 0 8-16,0 0-8 0,-3 5 0 0,0 0 0 15,0 0 0-15,0 0 0 0,0 15 0 0,-3 1-8 16,0 3 8-16,3 2-12 0,0-2 12 0,0 7-10 0,-3 0 10 16,0 6-10-16,3-5 10 0,0 4 0 0,-6-4 0 0,3 5 0 15,0-3 0-15,-3 0 0 0,3-3 0 0,0 1 0 31,-3-1-32-31,-3-5 0 0,0 6-1 0,-3-1 0 0,0 1 57 0,-3-3 12 0,0-3 3 0,-2 3 0 16,-4-3-27-16,0-3-4 0,-3-5-8 0,-3 1 11 16,4-6-11-16,-4 2 8 0,-3-7-8 0,0 2 8 15,0-5-8-15,4 0 0 0,-1-5 9 0,3-3-9 16,3 3 14-16,3-3-2 0,3-11 0 0,7 6 0 16,-1 0 11-16,9-8 1 0,6-3 1 0,5-3 0 15,4 1 11-15,6-1 3 0,6 1 0 0,9-6-806 16,-1 6-161-16</inkml:trace>
  <inkml:trace contextRef="#ctx0" brushRef="#br0" timeOffset="74488.298">10962 17595 1982 0,'0'0'56'0,"0"0"12"0,0 0-54 0,0 0-14 0,0 0 0 0,0 0 0 16,0 0 52-16,11-8 8 0,-2 5 2 0,3-2 0 15,3 0-2-15,0-1 0 0,3 4 0 0,-3-4 0 16,3 6-44-16,3-5-16 0,-4 2 9 0,1-2-9 16,0 5-49-16,0-5-15 0,3 5-4 0,-3 0 0 15</inkml:trace>
  <inkml:trace contextRef="#ctx0" brushRef="#br0" timeOffset="75081.134">11387 17404 2228 0,'0'0'63'0,"0"0"14"0,0 0-61 0,0 0-16 16,0 0 0-16,3 8 0 0,0-2 0 0,3 4-10 16,-3 3 2-16,6 1 0 0,-3 1 8 0,0 1 11 0,0 0-3 0,3 5 0 15,-3-2-8-15,3 5 0 0,0-6 0 0,-3-2 0 16,0 5 0-16,-1-5 0 0,-2 0 0 0,3-3-11 15,-3-2 11-15,0-3 0 0,-3 2 0 0,3-7 0 16,-3-3 0-16,0 0 12 0,0 0-4 0,0 0 0 16,0 0 13-16,0 0 3 0,3-5 1 0,0-6 0 15,0 1-9-15,0-4-3 0,0-4 0 0,0 2 0 16,0 0-1-16,0-5 0 0,0 0 0 0,3 2 0 16,0 1 23-16,-3-1 4 0,3-2 1 0,0 8 0 15,0-6-18-15,0 6-3 0,3 5-1 0,-3 0 0 16,3-2-3-16,0 10-1 0,-1-8 0 0,4 2 0 15,0 6-2-15,3 0 0 0,-3 6 0 0,0-4 0 16,-3 4-12-16,6-1 0 0,-3 3 0 0,0-3 0 16,-3 8 0-16,-1 1-16 0,4-7 3 0,-3 7 1 15,3-4 12-15,0-2 0 0,0 5 0 0,0 1 0 0,3-4 0 0,-3-2 0 16,3 0 0-16,-3-3 0 0,-1 1 0 0,1-4 0 16,0-2 0-16,-3-2 0 0,0 2 23 0,-9 0 7 15,9-6 2-15,0-2 0 0,-3-2-32 0,0-3 0 16,-3 5 0-16,0-3 0 0,0-2 12 0,-3-3-3 15,0 3-1-15,-3 0 0 0,0 2-8 0,-3-2-11 16,0 7 3-16,0-1 0 0,-3 1-10 0,0 4-2 16,-3-4 0-16,0 12 0 0,-3-4 4 0,1 4 0 15,-4 4 0-15,3-2 0 0,0 5 4 0,-3 1 2 16,3 4 0-16,0 1 0 0,3 2 10 0,0-3-13 16,4 3 5-16,2 1 8 0,0-4-10 0,6 3 10 0,3-2 0 0,6-1-9 15,2-4 9-15,4 4 0 0,6-10 0 0,3 5 0 31,3-7-24-31,0-1-4 0,5-5 0 0,1 0-700 0,6-5-141 0</inkml:trace>
  <inkml:trace contextRef="#ctx0" brushRef="#br0" timeOffset="75256.303">12301 17383 1937 0,'-21'-5'55'0,"12"0"12"0,0 5-54 0,-3-3-13 0,-2 3 0 0,-4-5 0 16,0 5 67-16,-3 5 10 0,0-2 3 0,-3 2 0 15,3 3-20-15,-2 2-4 0,2 6-1 0,3 0 0 16,-3 5-40-16,6 0-15 0,0-2 11 0,0 7-11 16,7-7 0-16,5 7 0 0,0 1 0 0,6-1 0 15,6-7 0-15,2 7 0 0,7-2 0 0,6-8-697 16,9 3-146-16</inkml:trace>
  <inkml:trace contextRef="#ctx0" brushRef="#br0" timeOffset="77443.015">10476 1349 1911 0,'0'0'42'0,"-6"-5"9"0,3 0 1 0,0-3 2 0,0 3-43 0,1 2-11 16,-1-2 0-16,0-1 0 0,3 4 12 0,0 2 0 15,0 0 0-15,0 0 0 0,0 0-12 0,0 0 0 16,3 8-10-16,5 0 10 0,-5 2 0 0,6 3 0 16,-3 6 0-16,3 2 0 0,0 6 0 0,3-4 13 15,3 12-4-15,3-4-1 0,3 1-8 0,2 3 8 16,4-1-8-16,3 3 8 0,3-5-8 0,0 2 0 0,2 1 9 0,4 2-9 15,0 0 0-15,-4 2 8 0,1 1-8 0,-3 5 0 16,-3-3 13-16,-1 3-1 0,-2 0-1 0,-3 0 0 16,-6-5 17-16,3 8 4 0,-3 2 1 0,-1-5 0 15,-2 0-1-15,0 0-1 0,-3-3 0 0,0 1 0 16,0-6-10-16,0 0-1 0,-3-11-1 0,0 1 0 16,0-4-7-16,-1-2 0 0,1-7-1 0,-3-6-712 15,3 0-143-15</inkml:trace>
  <inkml:trace contextRef="#ctx0" brushRef="#br0" timeOffset="78276.985">10298 1389 2750 0,'-6'-24'60'0,"6"14"13"0,3-1 3 0,0-2 1 0,9 0-61 0,0-1-16 16,5-7 0-16,7 3 0 0,6-3 0 0,9-3 8 15,2 3-8-15,7-6 0 0,3-5 0 0,5 1-10 16,7-4 0-16,5-2 0 0,1 3 10 0,2 2 0 16,-2-5 0-16,8 3 0 0,-3-6 0 0,1 0 0 15,-4 1 0-15,-17 9 0 16,-1-4 0-16,1-6-10 0,-1 1 10 0,1-1 0 0,0 8 0 0,-1-5 0 15,-5 8 10-15,11-11-2 0,-8 3-8 0,-6 6-10 16,-10 4 10-16,-5 6-13 0,-6-5 13 0,-3 12 16 16,-3 1-3-16,-1 2-1 0,-2-2 0 0,0 5 0 0,-3 3 0 0,3 5 0 15,0-5-12-15,-3 10 0 0,3-5 0 0,0 5 0 16,5 3 0-16,-2-2 0 0,3 1 0 0,0 4-10 16,0 2 10-16,3 1 0 0,-1-1 0 0,-2 3 0 15,0-1 0-15,3 1 0 0,-3-2 0 0,0 4 0 16,-4-5 0-16,4 6 0 0,3-6 0 0,-3 8-8 15,3-2 8-15,-3-1 0 0,2 9 0 0,1-6 0 16,0 3 0-16,3-3 0 0,0 0 0 0,-1 3 0 16,1-6 0-16,6 9 0 0,-6-6 0 0,-4-2 0 15,1 2 0-15,-3-3 0 0,-3 1 0 0,3 2 0 16,-3-3 0-16,-3 4 8 0,2-4-8 0,-2 3 0 16,-3 3 8-16,6-3-8 0,-3 3 8 0,3-3-8 15,0 0 0-15,3 3 0 0,-4-3 0 0,1 3 0 16,0 3 0-16,-3-6 0 0,3 0 0 0,0 3 11 0,0-6-11 0,-7 4 0 15,-2-4 0-15,3-5 0 0,-3 3 0 0,0 0 13 16,-3-3 0-16,0 0 0 0,-3-5-13 0,3-2 9 16,-3 2-9-16,-3-8 8 0,0 0-8 0,6 5 8 15,0 3-8-15,-6-8 8 0,0 0 10 0,6 5 2 16,-6-5 0-16,0 0 0 0,0 0-10 0,6 3-2 16,0-1 0-16,-6-2 0 0,0 0-8 0,0 0 0 15,0 0 0-15,9 8 0 0,-6-8 0 0,-3 0 0 16,0 0 0-16,0 0 0 0,0 0 0 0,3 8 0 15,0 0 8-15,-3 3-8 0,-3-6 0 0,0 3 0 16,3 0 0-16,-3 3 8 0,0-3-8 0,3 5 0 0,-3-3 0 0,3 6 0 16,-3-3 0-16,3 6 0 0,-3-6 0 0,0 6 0 15,3-3 0-15,-3 2 0 0,0 1 0 0,3-1 0 16,-3 3 0-16,-3 0 0 0,0-2 0 0,0 5 0 16,0-8 0-16,-3 8 0 0,-3-6 0 0,-3 3 0 15,0 6 0-15,-2-1 0 0,-4 1 0 0,-3 4 0 16,-6 4 0-16,-3 2 0 0,-2-3 0 0,-7 3 0 15,-3 3 0-15,-5-8 0 0,-7 2 0 0,-2 3 8 16,-1-3-8-16,1 4 0 0,-1-4 0 0,4 0 0 16,-1-5 0-16,3 1 0 0,1-7 0 0,5 4 0 15,4-11 0-15,5 2 0 0,0 1 0 0,6-1-889 16,-2 1-176-16</inkml:trace>
  <inkml:trace contextRef="#ctx0" brushRef="#br0" timeOffset="137888.781">10244 18198 1040 0,'0'0'23'0,"3"-5"5"0,0-1 0 0,3-1 1 0,-3 1-29 0,3-2 0 0,0 3 0 0,0-3 0 16,3 3 85-16,0-1 11 0,0-1 3 0,3 1 0 0,0-2-34 0,2 3-6 16,4 2-2-16,0-2 0 0,0 5-31 0,3-5-6 15,0 5-2-15,0 0 0 0,-1 0-10 0,7 5-8 16,-3 0 9-16,3-2-9 0,0 2 10 0,-1 3-10 15,4-2 10-15,0 1-10 0,3-1 8 0,2-1-8 16,7-2 0-16,0 2 0 0,2 3 9 0,4-3-9 16,0 3 8-16,-1-3-8 0,4 1 0 0,-1-1 8 15,4-2-8-15,3 2 0 0,2-5 20 0,1 8-2 16,-1-3 0-16,1-5 0 0,-1 8-28 0,4-8-6 16,-1 5 0-16,7-5-1 0,-4 0 26 0,1 0 6 15,-1 0 1-15,1 0 0 0,-1 0-16 0,7 0 0 16,2-5 0-16,-3 5 0 15,-2-2-20-15,-1-4-9 0,1 1-3 0,2 2 0 0,4-2 8 0,2 0 0 16,-6 5 1-16,4-3 0 0,-4-8 10 0,7 6 1 0,-1 3 1 0,-3-4 0 16,1 1-7-16,-1 5-2 0,-2-8 0 15,5 3 0-15,1 5 1 0,2-3 0 0,0-2 0 0,-2 5 0 16,2-6-4-16,3 6-1 0,1-2 0 0,-1-3 0 31,0 5-2-31,4 0-1 0,-1-6 0 0,0 6 0 0,-2 0 11 0,-4 0 1 0,-3 6 1 0,4-6 0 16,2 5 14-16,1-3 0 0,-4 4 12 0,0-1-12 15,-2-2 26-15,5 2-2 0,0 0 0 0,-2-2 0 16,-1 8-7-16,0-9-1 0,-2 3-1 0,2 1 0 16,4-1 1-16,-4-2 1 0,-3 2 0 0,4 0 0 15,-4-2-9-15,6 2-8 0,7-5 9 0,-7 6-9 16,0-4 10-16,1-2-10 0,8 0 10 0,-6 0-10 16,-5 0 33-16,2 0 1 0,0 0 0 0,1 0 0 15,-1 0-24-15,-3 0-10 0,4 0 8 0,-7 0-8 16,-2 0 12-16,-4 0-2 0,-3-2-1 0,1 2 0 15,-1 0-9-15,-8 0 8 0,-7-6-8 0,-8 6 8 0,-3 0 3 0,-3 0 0 16,-7 0 0-16,-2 0 0 0,-3 0-2 0,-6 0 0 16,-4 0 0-16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34:33.0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460 7734 1911 0,'0'0'42'0,"0"0"9"0,0 0 1 0,0 0 2 0,0 0-43 0,12 5-11 16,-3 3 0-16,3 0 0 0,0 3 28 0,0-1 3 15,3 6 1-15,0 0 0 0,-1 2-32 0,-2 6-10 16,-3-3 0-16,0 8 0 0,-3 3 10 0,0 3 0 15,-3 2 10-15,3 5-10 0,-6 6 13 0,-6 7-3 16,3 3-1-16,-6 3 0 0,6 0-9 0,-6 5 8 16,0 6-8-16,-3 4 8 0,4 4-8 0,-4-1 0 0,-3 3 0 0,3 3 8 15,0 5-8-15,0 2 0 0,3-2 0 0,-6 3 8 16,9 2-8-16,-3-2 0 0,0-3 0 0,6-3 0 16,-6 0 0-16,4-5 0 0,2 0 0 0,-3-2 0 15,0-3 0-15,0-3 10 0,3-6-10 0,-9 4 10 16,6-9 9-16,3-2 1 0,-6-3 1 0,0-2 0 15,0-3 4-15,0-5 1 0,3-3 0 0,-3-6 0 16,0-4-6-16,0-4-2 0,6-2 0 0,-3-7 0 16,4-1-18-16,-7-3 0 0,6-7-13 0,-3-3-672 15,6-8-135-15</inkml:trace>
  <inkml:trace contextRef="#ctx0" brushRef="#br0" timeOffset="957.059">591 7673 1566 0,'0'0'34'0,"0"0"7"0,0 0 2 0,0 5 1 0,12 1-35 0,-3-4-9 0,3 3 0 0,6 1 0 16,3 2 0-16,-1 0 0 0,10 0 0 0,0-1 0 15,3-1 12-15,8 2 0 0,1 2 0 0,9-2 0 16,-4-5-12-16,13 2 12 0,-4-5-12 0,10 0 12 15,-1 0-12-15,13-2 0 0,-7-4 0 0,10 1 0 16,-7-3 0-16,12 0 0 0,-2-3 0 0,5 4 0 16,3-4 0-16,3 3 0 0,4-5 0 0,-1 0 0 15,0 2 20-15,3 0 0 0,1 1-1 0,-4-3 0 16,0-1 15-16,0 1 3 0,-3 3 1 0,1 2 0 16,-4-3 11-16,-6 0 3 0,-5 6 0 0,-1-3 0 15,-6 0-26-15,-2 3-5 0,-1 2-1 0,-5 3 0 16,-10-2 4-16,-2 2 1 0,-9 2 0 0,-4 1 0 15,-2 0-9-15,-3 2-1 0,-7 0-1 0,-2 1 0 0,0-1-2 0,-3 3 0 16,-6 0 0-16,0 2 0 0,-7-2-12 0,4 0 0 16,-3 3 0-16,0-1 0 0,-3-2 0 15,0 3 0-15,0-1 0 0,3-2 0 0,-6 3 0 0,0 0 9 16,3-1-9-16,-3 1 12 0,0-1-12 0,3 3 0 16,-6 1 0-16,2-1-11 0,-2 3 11 0,0 2 0 15,0 1 0-15,-3 2-8 0,0 0 8 0,-3 3 0 16,-3 2 0-16,1 1 0 0,-1 2 8 0,-3 3-8 15,0 2 8-15,-3 6-8 0,3 7 0 0,0 4 8 16,0 2-8-16,3 5 0 0,0 0 0 0,-3 6 0 16,0 2 0-16,6 5 0 0,-3 9 0 0,6-4 0 0,-3 4 0 15,3-1 0-15,-3 6 0 0,3-1 0 0,0 1 0 0,-3 0 8 16,0-3-8-16,3 2 9 0,0 1-9 0,-3 0 10 16,0-3-10-16,0 0 12 0,-2-3-12 0,2 3 12 15,-3 0 10-15,0 3 2 0,-3-6 1 0,6-2 0 16,-6 2 11-16,3-2 3 0,3 0 0 0,0-3 0 15,-3-5-7-15,3-3 0 0,3-3-1 0,0 1 0 16,-3-6-10-16,3-5-1 0,0-3-1 0,3-5 0 16,0-5-10-16,0-6-1 0,-3-2-8 0,0-6 12 15,6-7-4-15,-6 0-8 0,0-4 11 0,0-4-11 16,0-3 16-16,0-8-4 0,0 0-1 0,-9 3 0 16,0-1 13-16,-6-4 2 0,3-1 1 0,-9 0 0 15,-5-5-11-15,-4 3-3 0,-9-3 0 0,-5 0 0 16,-13 0-13-16,-9 3 0 0,-5-3 0 0,-9 3 0 15,-7-1 0-15,-5 4 0 0,-9-1 0 0,-12 3 0 16,-3 0-11-16,-3 3 11 0,-3-1-10 0,-9 4 10 0,3 2 0 16,-12 2-9-16,6-2 9 0,3 5 0 0,-12 3 0 0,6 0 0 15,3 3 0-15,6 2-8 0,3-3 8 0,12 1 0 16,0-3 0-16,15 2 0 0,14-2 0 0,4 3-12 16,8 2 12-16,13-3-1312 15</inkml:trace>
  <inkml:trace contextRef="#ctx0" brushRef="#br0" timeOffset="2261.436">4121 12679 1717 0,'-26'-21'37'0,"17"13"8"0,-3 2 2 0,3-1 2 0,0-1-39 0,6 2-10 0,3 6 0 0,0-8 0 15,3 3 26-15,-3 5 3 0,15-3 1 0,0-2 0 16,3 2-30-16,-1 1 0 0,7-1 0 0,0 3 0 16,3-2 0-16,6-1 0 0,5-5 0 0,1 3 0 15,9-3 0-15,2-3 0 0,7 1 0 0,8-4 0 16,4-2 0-16,8-2 0 0,6-3 0 0,4-3 0 16,8 0 8-16,3-5-8 0,12 3 0 0,0-6 0 15,4 0 0-15,5 0 0 0,6 1 0 0,3-1 0 16,0 3 10-16,3 0-10 0,3 2 10 0,2 3-10 15,4 1 25-15,3-1-1 0,-3 0 0 0,6 3 0 16,6 2 8-16,3-2 0 0,-4 3 1 0,1-1 0 16,-9 3-25-16,9 3-8 0,12-3 0 0,-4 5 0 15,1-2 8-15,0 3-8 0,-9 2 0 0,-1 0 0 0,1 2 8 0,0 4-8 16,-3-1 0-16,0-2 0 0,-6 5 9 0,5 3-1 16,-2-1-8-16,0 3 12 0,-9-2 1 0,-3 5 0 15,0 0 0-15,-3 0 0 0,0 3 15 0,-6-1 2 16,-3 3 1-16,-3 1 0 0,-3-1-19 0,-6 3-3 15,-3 0-1-15,-5-1 0 0,-4 1 6 0,-6 3 1 16,-3-1 0-16,-8 1 0 0,-7 2 5 0,-5-2 0 16,-4-1 1-16,-5 1 0 0,-7-1 3 0,-2 1 1 15,-10-1 0-15,-2-2 0 0,-3 3 0 0,-6-4 0 16,-4 1 0-16,-5-2 0 0,-3-1-8 0,-6 0-1 0,0-2-1 0,-6-4 0 16,0 1-5-16,0 0-1 0,-6-8 0 0,0 0 0 15,0 0 2-15,0 8 0 0,0-8 0 0,0 0 0 16,0 0-1-16,0 0 0 0,0 0 0 0,-9 0 0 15,3 0-1-15,0-2 0 0,0-4 0 0,3 4 0 16,-3-4-1-16,3-2 0 0,-3 1 0 0,3-1 0 16,0 0-23-16,0-3-5 0,-3 1 0 0,3-4-803 15,0 4-160-15</inkml:trace>
  <inkml:trace contextRef="#ctx0" brushRef="#br0" timeOffset="3047.968">13646 8075 1710 0,'-20'-3'37'0,"8"3"8"0,-6-2 2 0,-3-1 1 0,0 3-38 0,0-2-10 0,0-1 0 0,4 3 0 16,-4-3 56-16,3 3 10 0,0-2 2 0,0 4 0 15,3-2-27-15,3 3-5 0,-2-3 0 0,2 3-1 16,0-1-16-16,3 3-3 0,-3-2-1 0,6 2 0 0,0 1-15 0,-3 2 0 16,3 2 0-16,3 1 0 0,-3 2 0 0,3 3 0 15,0 0 0-15,3 2 0 0,-3 6 0 0,0 3-12 16,-3 2 12-16,0 0-10 0,3 0-6 0,-3 5-2 15,-3 3 0-15,1 6 0 0,-4 2 4 0,0 5 1 16,0 5 0-16,0 6 0 0,3-2 5 0,-3 4 8 16,3 1-13-16,3 4 5 0,0 1 18 0,0 3 4 15,3-1 1-15,3 3 0 0,0 0-15 0,-3 3 0 16,0-3 0-16,0 0 0 0,3 0 27 0,-3-2 2 16,0 2 1-16,0-6 0 0,-2-1 26 0,2-1 6 15,6 0 1-15,-6 0 0 0,-3-2-14 0,3-4-2 0,0-4-1 0,0 2 0 16,0-2-27-16,0-3-6 0,-3-3-1 15,3-2 0-15,-3-6-2 0,0-2-1 0,3-3 0 0,0-3 0 16,0 0-9-16,0-5 10 0,0-2-10 0,0-6 10 16,3 0-10-16,3-2-11 0,0-3 3 0,3-3 0 15,0 3 32-15,6-6 8 0,-3-2 0 0,6-2 1 16,2-1-33-16,7-2-9 0,3-3-1 0,6-3 0 16,0-2 10-16,5-6 0 0,1-2 8 0,6 0-803 15,5-6-160-15</inkml:trace>
  <inkml:trace contextRef="#ctx0" brushRef="#br0" timeOffset="3579.324">13387 8184 2383 0,'-3'-24'52'0,"6"11"12"0,0-1 1 0,3 1 2 0,3-3-54 0,0 3-13 15,9 0 0-15,3 0 0 0,3-1 34 0,6 4 4 16,2-1 1-16,4 6 0 0,3 0-30 0,-4 2-9 0,4 3 0 0,-3 3 0 15,0 2 0-15,-7 5 0 0,1 4 0 0,0 4 0 16,-6 3 0-16,-4 6 0 0,-2 5-12 0,-6 7 3 16,-3 4 9-16,-3 4-10 0,-3 1 10 0,-6 7-10 15,-3 6 1-15,0 3 0 0,-3 7 0 0,0 3 0 16,0 0 9-16,3 6 0 0,-2-1-9 0,2 6 9 16,0 2 0-16,-3 0 0 0,-3 1-9 0,3 2 9 15,-3 2 0-15,3-2 0 0,-6-2 0 0,0-1 0 16,-3 0 8-16,7-2 6 0,-7-3 1 0,0-3 0 15,3-5 4-15,-3-2 1 0,3-3 0 0,-3-3 0 16,3 0 6-16,1-5 2 0,2-8 0 0,0-6 0 16,0-4 0-16,3-6 0 0,-3-3 0 0,6-5 0 15,0-5-12-15,3-6-1 0,0-2-1 0,0-5 0 16,3-3 2-16,0-3 1 0,0-5 0 0,0 0 0 16,-3-5 3-16,0-6 0 0,0-2 0 0,-6 0 0 0,-3-3-12 0,-5 3-8 15,-4-1 12-15,-9 4-12 16,-6 5-127-16,-17 2-32 0,-13 8-6 0,-17 8-614 15,-15 6-122-15</inkml:trace>
  <inkml:trace contextRef="#ctx0" brushRef="#br0" timeOffset="4449.584">14313 8625 1008 0,'-12'-8'22'0,"6"6"5"0,-3-1 1 0,3 1 0 0,0 2-28 0,1 0 0 0,2-3 0 0,3 3 0 15,0 0 77-15,5-3 11 0,4 1 1 0,3-1 1 16,3-2-27-16,6-1-6 0,9 1-1 0,3-3 0 16,8 3-15-16,7-3-3 0,5 0-1 0,10-3 0 15,5-2 2-15,13-3 0 0,11 0 0 0,9-2 0 16,3 2-12-16,13-2-3 0,8-4 0 0,11 1 0 16,4-3-9-16,6 6-3 0,0-6 0 0,3 6 0 0,3 2-12 15,2-3 0-15,1 3 8 0,0 3-8 0,0 2 0 16,-3 3 0-16,-10 6 8 0,-2 2-8 0,3 2 0 0,-15 6 11 15,-9 3-11-15,-9 2 10 0,-5 0-10 0,-7 6 12 16,-6 0-12-16,-9 4 12 0,-8-2 4 0,-7 3 2 16,-11 0 0-16,-4 0 0 0,-2 0-10 0,-6 0-8 15,-10-1 12-15,-2 1-12 0,-9 3 14 0,-6-4-4 16,-6-1-1-16,-3 1 0 0,0-4 8 0,-6-1 2 16,-3 1 0-16,-3-3 0 0,-6-6 17 0,0 1 3 15,0-3 1-15,-3 0 0 0,0-3-14 0,0-5-2 16,-3 0-1-16,0-5 0 15,-3 0-119-15,4-6-23 0,-4-2-5 0</inkml:trace>
  <inkml:trace contextRef="#ctx0" brushRef="#br0" timeOffset="4680.339">17876 7837 2023 0,'0'0'44'0,"0"0"10"0,0 0 2 0,0 0 0 0,9 3-44 0,3-1-12 0,3 6 0 0,6 0 0 16,2 3 0-16,4 2 12 0,6 3-12 0,3 2 12 16,-1 4-12-16,1 1 0 0,0 4 9 0,-3-1-9 15,-4 1 0-15,-2 2 0 0,-6 3 0 0,0-1 0 16,-9 1 0-16,-3 0-10 0,-3-3 1 0,-6 0 0 16,-6 0 9-16,0-5 0 0,-6 5 0 0,0-5 0 15,-6 2-24-15,0-2-7 0,-3-3-1 0</inkml:trace>
  <inkml:trace contextRef="#ctx0" brushRef="#br0" timeOffset="5181.865">19162 8438 2070 0,'-12'-8'45'0,"9"2"10"0,-3 1 1 0,-3 0 3 0,3-1-47 0,-3-1-12 0,0 4 0 0,0-2 0 15,1 2 44-15,-1 0 6 0,-6 3 2 0,3 0 0 16,0 0-42-16,-3 3-10 0,-6 2 0 0,3 1 0 31,0 1-24-31,4 1-6 0,-4 0-2 0,0 3 0 0,3 0 16 0,0 2 4 0,-3 0 0 0,3 3 0 16,0 2-7-16,4 4-1 0,-1 1 0 0,0 1 0 15,3 5 20-15,3 6 0 0,3-1 0 0,0 6 0 16,3-1-23-16,3 4-1 0,3 2 0 0,0 5 0 16,3 3 24-16,-3 5 0 0,3 6 0 0,0-1 0 15,-3 3 0-15,2 0-14 0,-2 11 3 0,-3 0 1 16,3 5 18-16,-3 0 3 0,-3 3 1 0,-3 2 0 16,0 3 6-16,-3 0 2 0,0-3 0 0,-2 0 0 15,-1 6-7-15,0-3-1 0,-6 0 0 0,0 0 0 0,0-3 32 16,0-2 5-16,-3 2 2 0,0-2 0 0,7-3-20 15,-1-8-4-15,-3 0-1 0,6-5 0 0,3 0 10 0,3-6 3 16,3-2 0-16,3-8 0 0,0 0-18 0,3-8-3 16,6-5-1-16,0-6 0 0,5-2-1 0,4-6-1 15,3-5 0-15,6-5 0 0,9-8 13 0,8-3 4 16,7-5 0-16,11-8 0 16,7-2-77-16,5-9-15 0,9 1-4 0,10-6-1080 15</inkml:trace>
  <inkml:trace contextRef="#ctx0" brushRef="#br0" timeOffset="5717.669">20192 8297 2530 0,'0'-5'56'0,"0"-6"11"0,3-2 2 0,6-3 3 0,3 0-58 0,6-2-14 0,8-3 0 0,7 2 0 15,6 1 0-15,8 5 0 0,7-1 0 0,3 6 0 16,-4 3 0-16,7 2 0 0,-1 3 0 0,1 3 0 0,-1 2 0 0,-5 9 0 15,-4 4 0-15,-2 3-10 0,-9 6 2 0,-7 2 0 16,-2 5 0-16,-6 6 0 16,-3 2-16-16,-6 9-4 0,-9 7 0 0,0 8 0 0,-9 5 13 0,0 9 3 15,-3-1 0-15,-6 11 0 0,-3 5 12 0,0 6 0 16,-6-1 0-16,-3 6 0 0,1 8 18 0,-4 0-3 16,-3 2-1-16,-3 1 0 0,4 2 11 0,-1-3 3 15,0-2 0-15,3 2 0 0,3-2-1 0,1 0 0 16,2-3 0-16,0-3 0 0,0 4-15 0,3-7-2 15,3-4-1-15,1-3 0 0,-1 0 3 0,3-8 1 16,0-8 0-16,0-3 0 0,3-8 7 0,0-4 2 0,0-7 0 16,0-4 0-16,3-6-10 0,0-5-3 0,-3-5 0 0,0-8 0 15,3-8 8-15,-2-3 2 0,-1-8 0 0,-3-2 0 16,-3-6 0-16,-3-5 0 0,-3-3 0 0,-6-5 0 16,-5-2-4-16,-4-4-1 0,-9-1 0 0,-2-4 0 15,-10 0-14-15,-5 1 0 0,-7-3 0 0,1 8 0 31,5 5-92-31,1 0-14 0,8 0-3 0,9 2-1103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34:50.0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10616 4630 1681 0,'-6'-21'36'0,"3"10"8"0,0 4 2 0,0-7 2 0,0 4-38 0,3-1-10 0,-3 1 0 0,3-1 0 15,-3 0 28-15,3 1 3 0,-3 2 1 0,1 0 0 16,-4 5-32-16,0-2 0 0,-3 2 0 0,0 1 0 16,-3 4-8-16,-3 4-8 0,3-4-2 0,-6 1 0 15,3 5 6-15,0 2 0 0,-2 4 1 0,-1-1 0 16,3 3 11-16,0 0-13 0,0 5 5 0,0 3 8 15,-3 2 0-15,0 1 0 0,4-1 0 0,-1 3 0 16,0 0-9-16,-3 0 9 0,6 0 0 0,-3 3 0 16,3 3-12-16,-3 2 12 0,3 2-12 0,-2 4 12 15,2-1 0-15,0 0-8 0,-3 6 8 0,3-6 0 16,0 1 0-16,3-1 11 0,-6 0-2 0,6 1 0 16,-3-1-9-16,3-2 0 0,1 2 0 0,-1 0 0 15,3-5 14-15,3 0-2 0,0-5-1 0,3-3 0 16,3 0 16-16,0-2 3 0,3-3 1 0,-3-3 0 15,6-3-20-15,-4 1-11 0,4-6 12 0,-3 6-12 0,3-6 12 16,0 3-4-16,-3-6 0 0,0 3-8 0,0 1 10 0,-3-1-10 16,3 3 8-16,-6-3-8 0,0 3 0 0,-6 2 0 15,-3 1 0-15,-3 2 0 0</inkml:trace>
  <inkml:trace contextRef="#ctx0" brushRef="#br0" timeOffset="751.261">2865 6194 1375 0,'0'-11'30'0,"0"11"6"0,0 0 2 0,6-2 1 0,3-1-31 0,0 3-8 0,6-3 0 0,3 3 0 16,6 3 20-16,2 0 2 0,4-1 1 0,9 4 0 15,0-1 5-15,5 3 0 0,7 0 1 0,-1 0 0 16,4 2-29-16,6 1 0 0,2-1 0 0,4 1 0 16,5 2 15-16,3-2 0 0,4-1 0 0,2 1 0 15,4 2-2-15,2-5 0 0,6-3 0 0,-3 1 0 16,-2-4-5-16,8 1 0 0,3-3-8 0,3-3 12 16,4 1 12-16,-1-6 3 0,0-3 0 0,-3 6 0 15,0-3 9-15,-2 3 1 0,2-3 1 0,-3 3 0 16,-3-1 2-16,-5 6 0 0,-4 0 0 0,0 0 0 15,-2 3-4-15,-4 0-1 0,-6-1 0 0,-2 3 0 16,-7 1-14-16,-2 2-2 0,-7 0-1 0,-2 0 0 0,-4-3-18 16,-5 3 10-16,-6 0-10 0,-6 0 8 0,-4 2-8 0,-5-2 10 15,-6 0-10-15,-3-3 10 16,-3 6-78-16,-3-3-16 0,-6 0-4 0,-3 2-840 16</inkml:trace>
  <inkml:trace contextRef="#ctx0" brushRef="#br0" timeOffset="1551.318">14087 4670 1868 0,'-9'-8'41'0,"9"8"9"0,0 0 2 0,0 0 0 0,0 0-42 0,9 5-10 0,6 8 0 0,3 3 0 16,3 6-12-16,-1 1-4 0,7 1 0 0,3 3-1 15,3 4 17-15,2 6-8 0,7 0 8 0,-3 8 0 0,5 8-13 0,1-2 4 16,0 7 1-16,-7 3 0 0,-2-3 8 0,-6 3 11 16,-3 8-3-16,-9-1 0 0,-4 1-8 0,-8-3 0 15,-3-2 0-15,-12 2 0 0,-8 0-21 0,-10 0-3 16,-12 0-1-16,-9 3 0 0,-5-3 25 0,-13 0 0 15,-8-2 0-15,-9 2-507 16,-10 0-101-16</inkml:trace>
  <inkml:trace contextRef="#ctx0" brushRef="#br0" timeOffset="2567.984">18352 4694 1609 0,'0'0'35'0,"-3"-3"7"0,-3 0 2 0,0 1 2 0,1-1-37 0,-4 0-9 0,3 6 0 0,-3 2 0 15,-3 1 0-15,3 4 12 0,-6 6-12 0,-3 5 12 16,0 6-12-16,-3 10-11 0,-2 5 3 0,-4 11 0 16,-3 8 8-16,0 8-12 0,4 5 12 0,-4 5-12 15,3 6 12-15,0 5 0 0,3 2 8 0,4 4-8 16,2-4 0-16,3 1 0 0,9 2 0 0,6-8 0 15,6-7-44-15,15-11-12 16,11-9-4-16,16-7-376 0,17-8-76 0</inkml:trace>
  <inkml:trace contextRef="#ctx0" brushRef="#br0" timeOffset="2885.905">21817 4601 1796 0,'-3'16'40'0,"0"-3"8"0,0 6 1 0,0 7 1 0,3 6-40 0,3 8-10 0,0-1 0 0,3 14 0 16,3 5 12-16,3 9 0 0,-3 7 0 0,0 8 0 16,9 2-4-16,-6 12 0 0,-9 2 0 0,2 2 0 15,1 3-8-15,-6 8 12 0,0-2-12 0,0-1 12 32,-6 1-104-32,-5 2-21 0,-7 0-4 0,-9-29-1 0</inkml:trace>
  <inkml:trace contextRef="#ctx0" brushRef="#br0" timeOffset="5447.609">9756 10221 982 0,'-21'5'21'0,"12"-2"5"0,-3-1 1 0,0 1 1 0,-2 2-28 0,2-2 0 0,0-3 0 0,0-3 0 16,3 1 116-16,3-4 18 0,6-1 3 0,0-9 1 16,6-6-63-16,9-9-13 0,6-14-2 0,5-8-1 15,10-13-8-15,12-16-2 0,8-11 0 0,13-10 0 16,8-14-1-16,7-7 0 0,2-8 0 0,9-6 0 16,3-2-19-16,7-6-4 0,5-7-1 0,3-8 0 15,6-1-14-15,3 1-10 0,0 2 12 0,-3 3-12 16,0 8 12-16,-3 2-4 0,-3-2 0 0,0 8-8 0,-3 0 24 15,-5 2-1-15,-1 3-1 0,-3 3 0 0,-3 2-5 0,-2 3-1 16,-7 8 0-16,-3 0 0 0,3 3 0 0,-8 5-1 16,-1 2 0-16,-5 11 0 0,-10 6 5 0,-2 4 0 15,-7 6 1-15,-5 8 0 0,-7 8 8 0,-5 5 2 16,-6 6 0-16,0 4 0 0,-7 9-1 0,-5 2 0 16,-6 6 0-16,-3 2 0 0,3 6-14 0,-6 2-2 15,-3 5-1-15,0 1 0 0,-3 5-13 0,0-1 0 16,0 4 0-16,-3-1-10 15,3 3-29-15,-3 8-5 0,0 0-2 0,6 3-724 16,-1 0-145-16</inkml:trace>
  <inkml:trace contextRef="#ctx0" brushRef="#br0" timeOffset="6248.161">10816 11705 990 0,'0'0'21'0,"0"0"5"0,0 0 1 0,6 0 1 0,0-2-28 0,-6 2 0 0,6-8 0 0,2 2 0 16,1 1 49-16,-3-3 4 0,3 0 1 0,3-2 0 15,0-4-10-15,3-2-3 0,-3-2 0 0,9-3 0 16,-3-3 9-16,5-8 2 0,-2-2 0 0,3-11 0 16,9-8-8-16,3-8-2 0,2-5 0 0,7-11 0 15,5-5 5-15,7-10 1 0,6-12 0 0,2-7 0 16,6-10-8-16,10-12-2 0,8-4 0 0,6-12 0 15,4-4-10-15,5-11-3 0,9-11 0 0,3 3 0 16,0-5-9-16,9 2-3 0,6-2 0 0,0-3 0 0,0 6 2 0,3-1 0 16,-6 8 0-16,3 6 0 0,0 5-2 0,-9 10 0 15,-3 11 0-15,-9 8 0 0,-3 8 4 0,-3 8 1 16,-11 11 0-16,-4 4 0 0,-6 9-10 0,-8 2-8 16,-4 6 9-16,-2 8-9 0,-7 4 20 0,-5 7-1 15,-7 1-1-15,-2 7 0 0,-3-1-3 0,-1 2-1 16,-5 1 0-16,3 2 0 0,2 1-14 0,-2 2 9 15,-6 5-9-15,2 6 8 0,-5 2-8 0,-3 8 0 16,-6 0 0-16,-4 8 0 0,-2 3-23 0,-6 3 3 16,-3 2 1-16,-6 2 0 0,-3 4 6 0,0 2 1 15,-6-3 0-15,-3 8 0 16,-3 3-32-16,-5 3-7 0,-1 2-1 0,0 6-600 0,-6 5-121 0</inkml:trace>
  <inkml:trace contextRef="#ctx0" brushRef="#br0" timeOffset="6716.179">12825 11962 1868 0,'0'0'41'0,"3"-5"9"0,0-6 2 0,9-5 0 0,0-2-42 0,6-9-10 16,5-7 0-16,1-6 0 0,9-5 0 0,0 0 0 15,2-5 0-15,7 0 8 0,6-3 11 0,-1-6 1 16,1-4 1-16,2-1 0 0,4-4 6 0,3-4 1 16,5-5 0-16,10-5 0 0,2-8-12 0,6-5-3 15,4-5 0-15,8-9 0 0,9-7 4 0,6-6 1 16,3 0 0-16,7-5 0 0,5 0-18 0,-3 6 8 0,-3 10-8 0,3 2 0 16,-6 8 0-16,-6 12-22 0,-6 9 3 0,-5 11 1 15,-7 6 2-15,-6 2 0 0,-8 5 0 0,-7 4 0 16,-8 7 16-16,-7 2 0 0,-5 1 0 0,-7 10 0 15,-8 0 0-15,0 9 0 0,-3 1 0 0,-4 4 0 16,-8 2 0-16,0 3-10 0,-3 0 10 0,-3 5-12 31,-3 0-25-31,0 2-6 0,-3 1-1 0</inkml:trace>
  <inkml:trace contextRef="#ctx0" brushRef="#br0" timeOffset="8769.103">16739 4649 1364 0,'21'0'30'0,"-21"0"6"0,-9 0 2 0,9 0 0 0,0 0-30 0,-3-3-8 16,3 3 0-16,-6-3 0 0,-3 3 45 0,9 0 8 15,12-5 2-15,3 3 0 0,0-1-55 0,9-2-18 16,5-1 0-16,4-2 0 0,6-2 18 0,2-3 0 16,4 2-8-16,12 0 8 0,5-2-14 0,1 0 1 15,-4 0 0-15,4 2 0 0,2 3 13 0,4 0 0 0,5-2 0 16,6 2 0-16,4 0 0 0,5 0 16 0,3 0-3 0,7 0-1 15,5-3 8-15,3-2 0 0,3 3 1 0,3-4 0 16,9 1-21-16,0-3 9 0,3-2-9 0,6 2 0 16,-3-3 24-16,3 3-1 0,3-2-1 0,0 2 0 15,-9 0 11-15,3 3 3 16,0 0 0-16,-3 5 0 0,-9-3 0 0,0 3 0 0,0 3 0 0,-3-3 0 16,-5 3 2-16,-4-1 1 0,3 4 0 0,-6-1 0 15,0-2-15-15,4 2-2 0,5 1-1 0,3-4 0 16,-3 1-10-16,6 2-3 0,3-5 0 0,-6 3 0 15,-3 2-8-15,-3 1 10 0,1 2-10 0,-7-3 10 16,-6 3-10-16,-9 3 0 0,-2 2 0 0,-13 0 0 16,-5-2 0-16,-1 5-12 0,-8-3 2 0,-7 3 1 15,-11 3-19-15,-6-3-4 0,-3 5-1 0,-10-8 0 16,-5 3-15-16,-6 0-2 0,-3 0-1 0,-6 0 0 16,-3 0-15-16,-3 3-3 0,-6-1-1 0,-3 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35:11.8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2574 6784 442 0,'0'0'9'0,"0"0"3"16,0 0 0-16,-6 3 1 0,0-1-13 0,0 1 0 0,0-3 0 0,3 3 0 15,3-3 24-15,-9 2 3 0,3 1 0 0,0-1 0 0,0 4 6 0,3-4 2 16,-6 4 0-16,3-1 0 0,0-2 5 0,0 2 2 16,0 0 0-16,0 0 0 0,3 3-15 0,-3-2-3 15,3 2-1-15,-3-3 0 0,1 6-5 0,2-4-1 16,0 1 0-16,0 0 0 0,3 3-7 0,-6 0-2 16,3-4 0-16,0 4 0 0,0-3 3 0,3 3 0 15,0-4 0-15,0 4 0 0,0-3 4 0,3-3 1 16,-3 3 0-16,3 0 0 0,0-3 7 0,3 3 1 15,0-2 1-15,0-1 0 0,-4 0-2 0,4-2-1 16,0 0 0-16,3-3 0 0,0 0 9 0,0-3 1 0,0 3 1 0,6-5 0 16,-3-3 7-16,3 0 0 0,-6 0 1 0,3-3 0 15,0 1-16-15,2-1-3 0,1-2-1 0,-6 0 0 16,3 2-1-16,-6-2-1 0,3 0 0 0,-3-1 0 16,-3 4-10-16,0-1-1 0,0-2-8 0,-3 2 12 15,0 1 0-15,-3 2 0 0,0 0 0 0,0 0 0 16,-3 0 2-16,-3 3 0 0,0-1 0 0,0 4 0 15,0-3-14-15,0 2 0 0,-3 0 0 0,-2 3 0 16,5-2 0-16,-6 4 0 0,3-2 8 0,-3 3-8 16,6 2-10-16,-9 3-5 0,3-3-1 0,3 1 0 15,-2 2 27-15,2 0 5 0,-3 2 0 0,3 1 1 16,0-3-29-16,0 0-7 0,3 2-1 0,0-2 0 16,0 3 20-16,6-3 0 0,-6 2 0 0,3-2 0 15,3 0-13-15,0 3 1 0,3-3 0 0,0 0 0 16,0 2 12-16,3-2 16 0,0-3-3 0,3 3-1 15,-3-2-12-15,6 2-16 0,-3-6 3 0,3 3 1 16,3-2 12-16,-6 0 13 0,3-3-2 0,0 0-1 0,0-3-10 0,3 0 8 16,0 1-8-16,2-3 8 0,-5 2-8 0,0-2 0 15,3-1 9-15,-3 1-9 0,3 0 14 0,-3-3-2 16,-3 2 0-16,3-1 0 0,-3 1-12 0,0-2 0 16,-3 3 8-16,-3 0-8 0,0-1 0 0,0-1-8 15,0 1 8-15,0 4-13 0,-3-4 13 0,3 6 0 16,-6-2 0-16,0 2 0 0,-3 0 0 0,0 0-9 15,3 0 9-15,-6 2 0 0,3 4 0 0,-6-1 8 16,3 0 0-16,3 0 0 0,-5 3-8 0,5 0 0 16,-3-2 8-16,3 2-8 0,-3-1-12 0,6-1-6 0,-3-1-2 0,3 3 0 15,0-3 20-15,0 3 0 0,6-8 0 0,0 0 0 16,0 0 0-16,0 0-10 0,6 3 10 0,-6-3-8 16,12 3 8-16,0-3 0 0,3-3 0 0,-3 0 0 15,0-2 20-15,3 0 0 0,-1-3 0 0,1 2 0 16,-3-2-20-16,0 3-20 0,0-3 4 0,-3 3 1 15,-3 0 25-15,6-1 5 0,-12 1 1 0,3 2 0 16,-3 3-16-16,0 0 0 0,0 0 0 0,0 0 0 16,-9 0 0-16,3 3 0 0,-3-3 0 0,0 5 0 15,-3-2-11-15,3 2-5 0,0 1 0 0,0-1-1 16,0-2 17-16,6 2 0 0,-8 0 0 0,5-2 0 16,3 2 0-16,-6 0 0 0,6-2 0 0,0 2 0 15,-3 1 11-15,3-4 5 0,3-2 2 0,0 0 0 16,0 0-30-16,3 6-7 0,-3-6-1 0,6 7 0 15,-3-1-5-15,3-1-2 0,0 3 0 0,-3-3-713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36:46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7208 7673 644 0,'15'5'14'0,"-15"-5"3"0,0 0 1 0,3 6 0 0,6-1-18 0,0 0 0 0,3 3 0 0,-6-3 0 15,-3 3 38-15,3 3 4 0,6-1 1 0,-4 1 0 16,-2 5 8-16,3-3 1 0,3 3 1 0,-3 3 0 16,0 2 9-16,-3 0 2 0,0-3 0 0,-3 6 0 0,3 0-16 0,-3 2-4 15,-6 1 0-15,0 5 0 16,0-1-16-16,0 4-3 0,-6 4-1 0,0 1 0 0,-3 3 0 0,3 1 0 16,3 4 0-16,-6 0 0 0,-2 2 0 0,2 3 0 15,6 2 0-15,-3 6 0 0,-6 5 0 0,3-2 0 16,3-3 0-16,3 2 0 0,3 6 4 0,0 0 0 15,-6 2 0-15,3 1 0 0,3-3-28 0,-3-1 8 16,-6 1-8-16,4 5 0 0,5 0 12 0,0 0-2 16,-3-2-1-16,3-3 0 0,-3-1-9 0,3-1 10 15,6 4-10-15,-3-5 10 0,-6 0-10 0,3-2 0 16,6-3 9-16,-3 0-9 0,0-1 8 0,0-1-8 0,0 1 8 16,3-1-8-16,0-6 0 0,-6-3 9 0,0-3-9 0,-3-2 0 15,3 0 8-15,0 0-8 0,-9-2 0 0,6-4 0 16,-3 4 0-16,0-6 0 0,0-3 0 0,3-2 0 31,0-6-21-31,0 1-11 0,6-6-3 0,-3-2-514 0,3-4-103 0</inkml:trace>
  <inkml:trace contextRef="#ctx0" brushRef="#br0" timeOffset="515.965">6964 8099 1044 0,'15'-13'23'0,"-3"5"5"0,0-5 0 0,6-3 1 0,-4 0-29 0,10-8 0 0,9-3 0 0,0-4 0 16,0-4 98-16,5-7 14 0,1-3 2 0,3 0 1 16,-1-3-46-16,1 3-9 0,-3 0-1 0,5 0-1 15,4-2-41-15,-3-6-8 0,-7 0-1 0,1 0-8 16,6 0 14-16,-7 3-4 0,-2 2-1 0,-3 1 0 16,-4 4-9-16,1 1 10 0,-3 0-10 0,-3-1 10 15,-6 4-2-15,0 2-8 0,-4 0 12 0,-2 2-4 16,0 6 4-16,-3 0 1 0,0 5 0 0,-3 6 0 15,3 4-5-15,-6 4 0 0,-6-1-8 0,3 3 12 16,0 8-12-16,0 0-12 0,-9 8 3 0,0 3 0 16,0 2-39-16,0 6-8 0,0-1-2 0,3 6-687 15</inkml:trace>
  <inkml:trace contextRef="#ctx0" brushRef="#br0" timeOffset="916.635">8167 7051 757 0,'-6'5'21'0,"6"-5"6"0,-9 6-27 0,3-4 0 0,6-2 0 0,-3 8 0 16,-6 3 63-16,0 2 7 0,9 0 2 0,0 6 0 15,-3-1-12-15,0 6-1 0,3 0-1 0,3 8 0 16,6 0-19-16,-6 7-4 0,-9 1-1 0,9 2 0 16,6 1-13-16,-3 2-2 0,-9 0-1 0,0 2 0 15,6 6-3-15,-3 5-1 0,0 0 0 0,0 6 0 16,-6-3-14-16,3 2 9 0,6 3-9 0,-3 1 8 16,-9 4-8-16,6 1 8 0,12-6-8 0,-3 2 8 15,-3 1-8-15,3 3 0 0,0-1 0 0,0 1 0 16,8-4 0-16,-5 1 0 0,0-8 0 0,0 2-11 15,3 4 11-15,0-1 0 0,-6-3 0 0,3-5 0 16,0-2 0-16,0 0 0 0,0-3 0 0,-3-3 0 16,0-3 24-16,0 4 6 0,-3-4 2 0,0 1 0 15,-6-3-32-15,3-3 0 0,-3-5 0 0,-3 0 0 16,-3 0-29-16,0 0-12 0,3 0-3 0,0-2-393 16,0-3-79-16</inkml:trace>
  <inkml:trace contextRef="#ctx0" brushRef="#br0" timeOffset="1149.769">8455 9972 644 0,'-3'8'14'0,"0"5"3"0,-3 3 1 0,-3 5 0 0,-2 3-18 0,-1 0 0 0,0 5 0 0,-3 0 0 15,-6 0 35-15,0 0 3 0,-6 8 1 0,1-2 0 16,-1 2-9-16,-6 3-2 0,-12 2 0 0,-2 3 0 16,-7 3 20-16,4-1 3 0,-7-5 1 0,-2 6 0 15,-4-3-36-15,3 3-6 0,4-3-2 0,2 2-330 16,-2-2-66-16</inkml:trace>
  <inkml:trace contextRef="#ctx0" brushRef="#br0" timeOffset="1741.137">10214 11287 1360 0,'21'-13'30'0,"-12"8"6"0,6-3 2 0,0 2 0 0,6 1-30 0,3 0-8 15,2-3 0-15,1 5 0 0,3 1 23 0,3-1 3 16,2 3 1-16,1 0 0 0,0 0-27 0,6 0-12 16,-4 0 0-16,10 3 1 0</inkml:trace>
  <inkml:trace contextRef="#ctx0" brushRef="#br0" timeOffset="1919.862">12069 11401 821 0,'21'5'23'0,"-6"-2"5"0,2-1-28 0,4 1 0 0,6 0 0 0,0 2 0 15,3-2 34-15,-1-1 1 0,4 4 0 0,0-1 0 16,-3-2-22-16,2 2-4 0,4 0-1 0,-3-2 0 16,6-1-8-16,-1 1 0 0,7-3 0 0,-3 3 8 15</inkml:trace>
  <inkml:trace contextRef="#ctx0" brushRef="#br0" timeOffset="2050.333">13384 11478 975 0,'21'2'21'0,"-6"-2"5"0,3-2 1 0,6 2 1 0,3 0-28 0,2 0 0 0,1-3 0 0,6 0 0 16,0 3 44-16,-1 0 3 0,4 0 1 0,3 0-366 15,-1-2-73-15</inkml:trace>
  <inkml:trace contextRef="#ctx0" brushRef="#br0" timeOffset="2151.811">14697 11486 399 0,'0'0'8'0,"12"-3"3"0,3 0 0 0,6 3 1 0</inkml:trace>
  <inkml:trace contextRef="#ctx0" brushRef="#br0" timeOffset="2401.324">16623 11557 853 0,'15'-3'18'0,"-15"3"4"0,0 0 1 0,6-2 2 0,6-4-25 0,-3 1 0 0,0 2 0 0,0-2 0 15,-1 0 40-15,7 2 2 0,3-5 1 0,0 3 0 16,3 0-6-16,6-1-1 0,5 1 0 0,7 3-356 16,-6-4-71-16</inkml:trace>
  <inkml:trace contextRef="#ctx0" brushRef="#br0" timeOffset="3486.163">17266 8382 889 0,'21'58'19'0,"-15"-26"4"0,-6 8 1 0,6 13 2 0,3 7-26 0,-3 7 0 16,-9-1 0-16,3 3 0 0,0 7 53 0,-3 4 6 16,0 2 1-16,-6 0 0 0,-6 0-10 0,6 2-2 0,0 4 0 0,-3-1 0 15,-3 0-16-15,3-2-3 0,3 0-1 0,3 2 0 16,-6 0-3-16,7-2-1 0,-1-8 0 0,3 5 0 16,3-3-2-16,0 3-1 0,-6-3 0 0,6-4 0 15,9-4-21-15,-6-2 9 0,-6 0-9 0,3-1 0 16,3-2 8-16,0-5-8 0,-6-5 0 0,0-3 0 15,-3 0 15-15,3-6-4 0,3-2-1 0,-3-2 0 32,-12 2-37-32,6-6-7 0,6 1-2 0,-6-6-636 0</inkml:trace>
  <inkml:trace contextRef="#ctx0" brushRef="#br0" timeOffset="4318.387">16930 8152 921 0,'8'-24'20'0,"1"13"4"0,0-4 0 0,6-4 4 0,3-2-28 0,3-6 0 0,0 1 0 0,6-3 0 16,11-6 97-16,1-2 15 0,-3-8 2 0,2 0 1 15,1 0-50-15,3-2-9 0,-4-1-3 0,1 1 0 16,0-1 2-16,2-2 0 0,-2-3 0 0,-3 0 0 15,0 3-19-15,2-1-3 0,4 6-1 0,0 3 0 16,-4 5-15-16,-2 3-3 0,3-1-1 0,-6 1 0 16,-1 5-13-16,-5 0 11 0,0-1-11 0,-6 4 10 15,-6 5 1-15,-4 2 0 0,1 1 0 0,-6 5 0 16,-3 2 13-16,-6 6 2 0,0 2 1 0,-3 6 0 16,-6 5-19-16,-5 5-8 0,-1 5 0 0,0 1 8 15,-6 2-8-15,0 6 0 0,3-1 0 0,1 6 0 16,-7 2 0-16,6 6 0 0,3 0 0 0,3 4 0 0,3 9 0 15,0 0 0-15,-5 0 0 0,-1 3 0 0,6 2 0 16,3 0 0-16,3 3 0 0,3 3 0 0,3 2 0 16,0-3 0-16,0 1 0 0,0-1 0 0,0 1-11 0,3 5 11 15,6-1-8-15,-3 1 8 0,-3 0 0 0,6-6 0 16,3 4 0-16,2 1-8 0,-5 4 8 0,3-1 0 16,-6-2 0-16,6 0 0 0,0 0 0 0,0 2 0 15,-6 0 0-15,0 1 0 0,6-3 0 0,-3-1 0 16,-3-1 0-16,-3-1 0 0,6 3 0 0,-6-3 8 15,0 2-8-15,0-4 8 0,0-3-8 0,2 0 8 16,-2-3-8-16,-3 5 8 0,0-4-8 0,0-1 8 16,0-3-8-16,0-4 8 0,3-4-8 0,-6-2 0 15,-3 0 0-15,1-5 0 0,2 0 0 0,-3-1 0 0,-3 1-9 0,3-6 9 16,3 1 0-16,-3-3 0 0,-3-3 0 0,0-3 8 16,3-2-8-16,3-3 0 0,-3-2 0 0,0-4 0 15,-3-1 0-15,0-4 8 0,9 4-8 0,-3-7 8 16,-6-1-8-16,6 2 0 0,3-8 0 0,0 0 0 15,0 0 0-15,-3 5 0 0,0-2 0 0,-3 2 0 16,3-2 0-16,-5 2 0 0,-7 0 0 0,-6 0 0 16,3 3 0-16,-9 3 0 0,-3 2 8 0,-2 3-8 15,-4 3 0-15,-3-1 0 0,-2 6 0 0,-7 2 0 16,-9 1 0-16,10 5 0 0,2-1 0 0,0 4 0 16,-2-1 0-16,5 1 0 0,9 2 0 0,1-3-623 15,2 8-119-15</inkml:trace>
  <inkml:trace contextRef="#ctx0" brushRef="#br0" timeOffset="6965.024">2776 12846 1249 0,'0'0'27'0,"0"0"5"0,0 0 2 0,0 0 2 0,0 0-28 0,0 0-8 0,0 0 0 0,6-3 0 16,-6 3 44-16,6 0 8 0,3-3 2 0,0 3 0 16,0 0-16-16,3-2-3 0,0 2-1 0,-1 0 0 15,4 0-5-15,0 0-1 0,6 0 0 0,0 0 0 16,-6 0 6-16,6 0 1 0,2 0 0 0,1 0 0 15,0 0-35-15,0 0 0 0,3 0 0 0,-4-3-792 16</inkml:trace>
  <inkml:trace contextRef="#ctx0" brushRef="#br0" timeOffset="7310.242">3612 12748 1357 0,'0'0'29'0,"0"0"7"0,0 0 0 0,0 0 4 0,0 0-32 0,0 0-8 0,0 0 0 0,0 0 0 16,0 0 12-16,0 0 0 0,0 0 1 0,0 0 0 15,0 0 32-15,6 2 7 0,3 1 0 0,3-3 1 16,0 0 2-16,6 0 0 0,3 0 0 0,0 0 0 16,2-3-21-16,4-2-4 0,3 0-1 0,3-1 0 15,0-2-29-15,5 1 0 0,4 1 0 0,0-2-840 16</inkml:trace>
  <inkml:trace contextRef="#ctx0" brushRef="#br0" timeOffset="7746.899">1585 12922 1620 0,'0'-13'46'0,"0"8"10"0,0-3-45 0,9-3-11 0,-6 1 0 0,9-4 0 15,3 4 73-15,6-6 13 0,3 0 2 0,5 0 1 16,10-2-33-16,-3 2-6 0,9 3-2 0,-4-1 0 16,4 1-24-16,0 5-4 0,5 0-2 0,1 8-638 15,5 0-127-15</inkml:trace>
  <inkml:trace contextRef="#ctx0" brushRef="#br0" timeOffset="10021.855">9274 14362 1296 0,'0'0'28'0,"0"0"7"0,0-6 1 0,3 1 0 0,-3 5-36 0,6-8 0 0,6 3 0 0,3-1 0 15,2 1 38-15,7 3 1 0,3-4 0 0,6 4 0 16,8-4-19-16,4 4-3 0,6-4-1 0,5 6 0 16,7-2-16-16,5-1 0 15,7 0 0-15,2 1 0 0,3-1 0 0,7 3 0 0,-1 0 0 0,0 0 0 16,4-2 0-16,2-1 0 0,-6 3 0 0,7 0 0 15,-4 0-8-15,0 0-3 0,-3 3 0 0,-2-1 0 16,-4-4 11-16,1 2 14 0,-4 0-3 0,-6 0-1 16,-2 0-10-16,-4 0-17 0,-8 0 4 0,-4-3 1 15,-2 3 2-15,-6-3 1 0,-7 3 0 0,-5 0-414 16,-6-2-82-16</inkml:trace>
  <inkml:trace contextRef="#ctx0" brushRef="#br0" timeOffset="10854.79">16435 13208 1566 0,'0'0'34'0,"0"0"7"0,3-3 2 0,-3 3 1 0,15-2-35 0,-3-1-9 0,6-2 0 0,-3 2 0 16,3 0 30-16,3 1 4 0,-1 2 1 0,7-3 0 15,-3 3-7-15,9 0 0 0,6 0-1 0,-1 3 0 16,-5-1-49-16,3 1-10 0,8 0-1 0,-2-1-1 16</inkml:trace>
  <inkml:trace contextRef="#ctx0" brushRef="#br0" timeOffset="11038.424">17424 13131 723 0,'0'0'16'0,"9"0"3"0,0 3 1 0,5-3 0 0,1 0-20 0,6 0 0 16,6-3 0-16,3 3 0 0,-4-2 40 0,7 2 3 16,9-3 1-16,-3 3 0 0,-4 0-28 0</inkml:trace>
  <inkml:trace contextRef="#ctx0" brushRef="#br0" timeOffset="11470.448">16037 13250 1562 0,'-24'-8'34'0,"9"6"7"0,-6-1 2 0,-6 0 1 0,0 1-35 0,-5-3-9 15,-1-1 0-15,0 1 0 0,-5 0 64 0,-4-3 12 0,3 2 1 0,-5-2 1 16,-4 1-22-16,-3-1-5 0,1 0-1 0,-7 2 0 15,4 1-34-15,-1 0-6 0,3 0-2 0,1 2-612 16,5-2-122-16</inkml:trace>
  <inkml:trace contextRef="#ctx0" brushRef="#br0" timeOffset="12972.144">16787 11647 1612 0,'-21'-8'36'0,"18"3"7"0,3-1 1 0,3-1 1 0,-9-4-36 0,3 3-9 0,0 0 0 0,0 0 0 15,3 0 74-15,-3 0 13 0,-3 0 2 0,-3 0 1 16,6 0-55-16,-6 0-11 0,-6 3-3 0,0-3 0 16,1 6-10-16,-4-4-3 0,-3 1 0 0,0 0 0 15,-6-3 0-15,0 3 0 0,-2-1 0 0,-7 1 0 16,-3 0 0-16,-2-1 0 0,-7 1 0 0,0 2 0 15,-2 3-8-15,2 0 0 0,-2 0 0 0,-1 3 0 16,0-3 8-16,-5 3-8 0,2 2 0 0,1 0 8 16,-1-2-8-16,3 2 0 0,4-2 0 0,5 0 0 15,0 2 0-15,4-3 0 0,2-2 0 0,3 3 0 16,4-3 0-16,2 3 0 0,3-6 0 0,9 3 8 0,0 0-8 16,6 0 0-16,0 0 0 0,9 0 8 15,0 0-8-15,0 0 10 0,0 0-10 0,6 0 10 0,6-3-10 0,0 3 0 16,3 0 0-16,3-2 0 0,0 2 0 0,5 0 8 15,1-3-8-15,3 3 0 0,0 0 9 0,6 0-9 16,-1-2 10-16,7 4-10 0,-3-2 0 0,5 3 0 16,1-1 0-16,0 1 0 0,-1 0 0 0,-2-1 0 15,0 4 0-15,0-4 0 0,-1 1 0 0,1 2-12 16,0-2 1-16,-1 0 0 0,4-1 19 0,0 3 3 16,-7-5 1-16,1 3 0 0,0 0-12 0,-3-1-17 15,-4 1 4-15,1 0 1 0,0-1 12 0,-3 1 0 16,-1-3 0-16,-2 0 0 0,3 3 13 0,-3-3-1 0,-3-3 0 0,-6 3 0 15,-6 0-12-15,5 0 0 0,1 0 0 0,-6-3 0 16,-9 3 12-16,6-2-3 0,0 2-1 0,0-3 0 16,-6 3 9-16,6-3 2 0,-6 3 0 0,0 0 0 15,0 0-10-15,0 0-1 0,-9-5-8 0,0 2 12 16,0-2-12-16,0 3 0 0,-6-1 0 0,1 0 0 16,-4 3 0-16,-3-2 0 0,3 2 0 0,-6 0 0 15,0 2 0-15,-2-2 0 0,-4 0 0 0,0 3 0 16,-6 0-17-16,-5-3 3 0,-1 5 1 0,0-3 0 15,-2 1-5-15,2 0-1 0,-3 2 0 0,1-2 0 16,-1-1 19-16,0 4 0 0,-5-4-8 0,2 4 8 16,4-4 0-16,-7 4 0 0,6-4 0 0,4 3 0 15,-1 1 0-15,3 2 0 0,4-6 0 0,2 4 0 16,3-1 0-16,-3 3 0 0,6-3 0 0,4-2 0 16,5 2 0-16,0-2 0 0,6-1 0 0,3 1 0 0,3-3 0 15,6 0 0-15,0 0 0 0,0 0 0 0,12 3 0 0,3-1 0 16,3-2 0-16,3-2 0 0,5 2 0 0,1-3 0 15,6 0 0-15,3-2 0 0,5 2 0 0,7-2 8 16,0 0-8-16,2 0 12 0,4-1 3 0,-4 1 0 16,4 0 0-16,0-1 0 0,2-2-15 0,1 3 0 15,-1 0 0-15,4 0 0 0,-4 2 0 0,-5-2 0 16,-1-1 0-16,-5 4 0 0,3-1 0 0,-7 3 0 16,-2-3 0-16,-3 1 0 0,3 2 0 0,-10 0 12 15,-8 0-3-15,-3 0-1 0,-9 0-8 0,0 2-11 16,-3 1 3-16,-6-3 0 15,-9 5-105-15,0 1-21 0,0-1-4 0,-3 0-1 0</inkml:trace>
  <inkml:trace contextRef="#ctx0" brushRef="#br0" timeOffset="13405.612">16477 11753 1378 0,'0'0'30'0,"6"-8"6"0,0-3 2 0,0 3 2 0,-3 0-32 0,3 0-8 15,-3 1 0-15,0-4 0 0,-3 0 59 0,0 6 10 16,0-3 3-16,-3 0 0 0,0 0-23 0,-6 6-4 16,0-1-1-16,-3-2 0 0,-3 5-36 0,-3 0-8 15,-2 2 0-15,-7 4 0 0,0-1 0 0,0 0 0 16,-3 3 0-16,1 3 0 0,-1 2 0 0,3 3 14 16,3-3-4-16,0 3-1 0,4 2 6 0,2 1 1 15,3-3 0-15,6 2 0 0,0 1-7 0,6-1-1 16,6-2 0-16,3 3 0 0,0-3 20 0,9 0 3 0,3-1 1 15,6 1 0-15,8-2 0 0,1-4 0 16,9-2 0-16,2 0 0 0,1 0-32 0,0-3 0 0,-4-2 0 0,10-3 0 16,-1 0 0-16,-2 0 0 0,-3-3 0 0,-4 1-630 15,1-4-130-15</inkml:trace>
  <inkml:trace contextRef="#ctx0" brushRef="#br0" timeOffset="14500.564">15254 12517 846 0,'0'0'18'0,"0"8"4"0,3 3 1 0,0 0 1 0,0-1-24 0,0 6 0 16,0 3 0-16,0-1 0 0,3 1 87 0,-3 2 12 16,0 3 2-16,0 2 1 0,-3 0-30 0,0 1-7 15,2-1-1-15,-2 1 0 0,0 2-16 0,0 0-3 16,-2 0-1-16,-1 3 0 0,3 0-31 0,-3-1-13 15,-6 4 11-15,6-3-11 0,-6-1 10 0,3 1-10 16,0 0 10-16,-3-6-10 0,0 3 0 0,3-2 0 16,0-3 0-16,-3-3-480 15,3 0-101-15</inkml:trace>
  <inkml:trace contextRef="#ctx0" brushRef="#br0" timeOffset="14932.318">15453 12274 1357 0,'6'-5'29'0,"6"-1"7"0,0-1 0 0,9-1 4 0,3-3-32 0,2 3-8 0,7 0 0 0,3-2 0 16,3 2 12-16,-1 0 2 0,4 2 0 0,-3 1 0 15,5 5 10-15,-2 0 3 0,0 5 0 0,-4 3 0 16,-2 0 1-16,-6 3 1 0,3 2 0 0,-7 0 0 15,1 3-17-15,-6 3-3 0,-3-3-1 0,0 2 0 0,-3 3-8 0,-1 0 12 16,-5 3-12-16,0-3 12 0,-3 6-12 0,0-1 0 16,-6 1 0-16,0 5 8 0,-3-1 0 0,-6 4 0 15,3-1 0-15,0 3 0 0,-6-3-8 0,4 4 0 16,-1-1 0-16,0 0-11 0,-3-3 35 0,3 3 6 16,-3 0 2-16,3 3 0 0,3-1-32 0,-3 1 0 15,3 0 0-15,0-3 0 0,3 3 12 0,0-6-3 16,-3 0-1-16,3 1 0 0,0-6-8 0,0 3 0 15,0-6 0-15,-3-2 0 0,3 2 0 0,-2-4 0 16,-1-4 0-16,0-2 0 0,0-3 0 0,-3-2 8 16,0-3-8-16,-9-3 8 0,0-2 12 0,-6-1 1 15,0-4 1-15,-5-1 0 0,-1-5 6 0,-6 3 2 0,0-3 0 0,1 2 0 32,2-4-50-32,0 5-9 0,1-1-3 0,2 1-549 0,3 0-111 0</inkml:trace>
  <inkml:trace contextRef="#ctx0" brushRef="#br0" timeOffset="17447.209">15697 10880 787 0,'-9'-11'22'0,"6"8"6"0,0 1-28 0,0-3 0 0,-3 2 0 0,3 0 0 15,1-2 37-15,2 5 3 0,0 0 0 0,-3-3 0 16,3 3-20-16,0 0-3 0,0 0-1 0,0 0 0 15,0 0 45-15,0 0 9 0,0 0 2 0,0 0 0 16,-3 8-19-16,3 3-3 0,0-1-1 0,3 4 0 16,-3 1-24-16,0 1-5 0,0 3 0 0,3 2-1 15,-3-2-19-15,0 2 0 0,-3-3 0 0,3 1-9 16,-3-1 9-16,0-2 0 0,3 0 0 0,-3 0 0 0,0-3 0 0,0 0 0 16,0 1 0-16,0-6 0 0,0-1 23 0,0 1 6 15,3 0 2-15,-3-2-479 16,3-6-96-16</inkml:trace>
  <inkml:trace contextRef="#ctx0" brushRef="#br0" timeOffset="18114.868">15554 10866 1378 0,'-3'-10'30'0,"3"5"6"0,0-1 2 0,3-2 2 0,0 3-32 0,6-3-8 0,0 3 0 0,6-3 0 16,3 3 17-16,6-3 3 0,0 2 0 0,8 1 0 15,4 0 0-15,3-1 0 0,2 1 0 0,7 3 0 16,0-4-7-16,-1 4-1 0,1 2 0 0,0 0 0 16,2-3-12-16,-2 3 9 0,2 0-9 0,1 0 8 15,0 0-8-15,-1 3 0 0,-2-3 0 0,-4 2 0 16,-2 1 0-16,3 0 0 0,-1-3 0 0,-2 2 0 16,-9 1 0-16,6-3 0 0,-1 0 0 0,1 0 0 15,-12 0 0-15,2 2 12 0,1-4-12 0,-3 2 12 16,-3-3-12-16,-3 1 0 0,-3-1 0 0,-1 0 0 15,-5-2 10-15,0 2 0 0,-3-2 0 0,-3 2 0 16,0 1 11-16,-6 2 3 0,0 0 0 0,3-6 0 16,-3 6 7-16,0-5 1 0,0 0 1 0,-3 2 0 15,0 1-8-15,3 2-1 0,0 0-1 0,-6 0 0 16,3 0-23-16,3 0 0 0,0 0 0 0,0 0-8 0,0 0 16 16,-3 5 3-16,6 3 1 0,3-3 0 0,0 6-12 0,3-3-17 15,0 0 4-15,3 2 1 0,6 1 12 0,-6-1 13 16,-1 4-2-16,4-1-1 0,-3 0-10 0,3 0 0 15,0 3 0-15,-3 0 0 0,-6 2 0 0,3 1 0 16,6-3 0-16,-6 2 8 0,-9 4-8 0,6-4 0 16,3-2 0-16,-1 2 0 0,-2-2 0 0,-3 0 0 15,-3-3 0-15,3 1 0 0,6-1 0 0,-6-2 0 16,-6-1 11-16,0-2-11 0,6 3 18 0,-3-3-2 16,-6-1-1-16,0-1 0 0,-3-4 1 0,1 4 1 15,-1-4 0-15,3 1 0 0,-3 0-5 0,0-3-2 16,0-3 0-16,-3 3 0 0,0-3-2 0,3-2 0 0,3 0 0 0,-3-3 0 15,-3 0-8-15,3 0 12 0,-5 0-12 0,-1 0 12 16,-3 0-12-16,-3 0 0 0,-9 0 0 0,3 0 0 16,-2 3 0-16,-13 0 0 0,-9 2 0 0,-2 0 0 15,-4-2-9-15,1 3 9 0,-1 2-12 0,-2-3 12 16,-7 0 0-16,1 1 0 0,-1 2 0 0,4-3 0 16,-1 3-8-16,4-3 8 0,-1 3 0 0,1-2 0 15,-1 2 8-15,3 0 9 0,4 0 2 0,5 0 0 16,4 2-19-16,5-2 0 0,3 0 0 0,9 0 0 15,1 0 0-15,8 0 0 0,0-2 0 0,9 2 0 16,0-3-11-16,6 0-9 0,3 3-1 0,6-2-619 16,3-4-124-16</inkml:trace>
  <inkml:trace contextRef="#ctx0" brushRef="#br0" timeOffset="19051.755">15614 11017 936 0,'-36'0'26'0,"18"0"7"0,-5 3-33 0,2-3 0 15,-3 3 0-15,3-6 0 0,6 3 103 0,0 0 13 16,3-3 4-16,6 3 0 0,6 0-23 0,0 0-4 15,9-2-1-15,9-1 0 0,3 0-35 0,12-2-7 0,5 2-2 0,7-2 0 16,6 2-22-16,8-2-5 0,10 0-1 0,-1 0 0 16,7-1-11-16,5 1-9 0,3 0 12 0,4-1-12 15,5 1 0-15,-6 0 0 0,4-3 0 0,-4 3-12 16,-3-3 80-16,-2 2 16 0,-1 6 3 0,-6-2 1 31,-11-4-116-31,-7 4-24 0,-2-1-4 0,-6 0 0 0,-4-2 56 0,-8 3 0 0,-15-1 0 0,-3 3 0 16,-3-3 9-16,-15 3-9 0,0 0 12 0,-15 3-12 15,-6-3 12-15,-6 5-12 0,-6-2 12 0,-2 2-12 16,-10-2 0-16,-3 2 0 0,-2-2 0 0,-10 2 0 16,-5 3 0-16,-4-3 0 0,4 1 0 0,-1-1 0 15,-2 0 0-15,-4 0 0 0,1-2 0 0,5 2 0 16,1 1 8-16,5-1-8 0,1-2 0 0,-1-3 0 16,1 2 8-16,5 1-8 0,7-3 0 0,5 0 0 0,3 0 9 15,9 0-9-15,4 0 0 0,2 0 9 0,9 0 2 0,3 0 0 16,3 0 0-16,9 0 0 0,0 0-11 0,12 0 8 15,6 0-8-15,6-5 8 0,3 5-8 0,11-3 0 16,4-2 0-16,3 5 8 0,2-3-8 0,7 0-11 16,-1 1 3-16,7-4 0 0,2 4 8 0,1-1 0 15,2 3 8-15,-2 0-8 0,-4 0 0 0,1 0 0 16,-1 0 0-16,-8 0 0 0,-3 3 0 0,-1-3 0 16,1 2 0-16,-9 1 0 0,-10 0 0 0,-2-1 0 15,-3-2 0-15,-6 3 0 0,-3-3 0 0,-6 0 0 16,-9 0 0-16,0 0 0 0,0 0 0 0,-9 0 0 15,-6 0-10-15,-6-3 10 0,0 3 0 0,-9 0 0 0,-8 0 0 16,-4 0 0-16,-6 3 0 0,-2-3-8 0,-1 3 8 0,-2-3 0 16,-7 0 0-16,1 2 0 15,-4 1 0-15,4 0 0 0,2-1 0 0,0 1 0 0,7 0 0 0,-4-1 0 16,4 1 0-16,-1-3 0 0,0 2 0 0,7 1 0 16,2-3 14-16,9 3-3 0,7-3-1 0,5 2 0 15,3-2-10-15,3 0 0 0,6 3 0 0,6-3 0 16,3 0 0-16,9 0-9 0,6 0 9 0,9 0-10 15,3-3 10-15,11 3 0 0,4 0 0 0,3 0 0 16,2-2 0-16,10 2-8 0,-1-3 8 0,10 3-8 16,5 0 8-16,-2-3-8 0,2 3 8 0,1-2-8 15,-1 2 8-15,-3 0 0 0,-5-3 0 0,-1 1 0 16,-2 4 0-16,-6-2 0 0,-13 0 0 0,-5 0 0 16,-3 0 0-16,-9 0 0 0,-4 0-9 0,-11 0 9 15,-9 0 0-15,0 0 0 0,0 0 0 0,-6-2 0 16,-15-1 0-16,-2 3-11 0,-1 0 11 0,-9 0-8 0,-9 0 8 0,-5 0 0 15,-4 0 0-15,-5 0 0 0,2 0-9 0,-5 0 9 16,-7 0-10-16,-2 3 10 0,-1-1-20 0,1-2 1 16,2 0 1-16,-5 0 0 0,-1 0 1 0,-2-2 0 15,2 2 0-15,7 0 0 0,5 0 17 0,7 2 0 16,2-4 0-16,7 2 0 0,5-3-8 0,6 0 8 16,9 3 0-16,4-2 0 0,8 2-26 0,3 2 2 15,9-2 0-15,0 0 0 0</inkml:trace>
  <inkml:trace contextRef="#ctx0" brushRef="#br0" timeOffset="20445.004">19986 10737 874 0,'0'0'19'0,"0"0"4"0,-2 5 1 0,-7-2 1 0,6 2-25 0,-3 0 0 0,3 3 0 0,0-2 0 16,3 1 47-16,-3 1 4 0,0 3 1 0,3-3 0 16,-3 3-10-16,6 2-2 0,3-3 0 0,0 1 0 15,0 0 4-15,3 2 0 0,2-5 0 0,1 2 0 16,3-2-18-16,0 0-3 0,3-3-1 0,3 1 0 15,0-4 16-15,-1 1 3 0,1-6 1 0,-3 3 0 16,3-5-24-16,-3 0-5 0,3-3-1 0,-6 0 0 16,-1-3-3-16,-2-2-1 0,0-3 0 0,-3 3 0 15,-3 0-8-15,-3-3 0 0,-3 0 9 0,-6 3-9 16,-3 0 30-16,0-1 2 0,-3 6 0 0,-5-2 0 16,-1 5-32-16,-6-1 0 0,0 4 0 0,-3 4 0 15,-2 1-28-15,2 2-12 0,-3 3-3 0</inkml:trace>
  <inkml:trace contextRef="#ctx0" brushRef="#br0" timeOffset="32276.851">19838 6808 2019 0,'0'0'44'0,"-6"-6"10"0,0-1 2 0,3 1 0 0,3-4-44 0,0 2-12 15,6 0 0-15,3-3 0 0,0-5 0 0,3 3 0 16,2 0 0-16,4-6 8 0,3 1-8 0,0 2 0 16,3-3 0-16,3 1-11 0,-1-3 11 0,7 2 0 15,0-2 0-15,3 0 0 0,-1 0 0 0,7-3 12 16,0-3-4-16,5 4 0 0,1-1 0 0,2 3 0 15,7-3 0-15,-3 3 0 0,2 2-8 0,1 3 0 16,-1 6 0-16,1 2 0 0,-7 0 0 0,1 8 0 16,-3 0 0-16,-4 8 0 0,1 0 16 0,-3 8 1 15,-4-1 1-15,1 7 0 0,0-4 2 0,-1 6 0 0,1-3 0 0,3 3 0 16,-1 2-6-16,-2-2-1 0,0 0 0 0,-1-3 0 16,4 3 4-16,-3-6 1 0,-3 4 0 0,-1-4 0 15,1 1 10-15,0-3 3 0,-1-6 0 0,-2 3 0 16,3-5-4-16,3 0-1 0,-4-2 0 0,1-4 0 15,-3-2-10-15,5-2-3 0,-2-6 0 0,3-3 0 16,0-2-5-16,-1-6 0 0,4-2-8 0,0-5 12 16,2-1-12-16,1-5 0 0,-6-2 8 0,-1 0-8 15,-2-3 0-15,0 0 0 0,-6 2 0 0,-4 1-10 16,-2 2 10-16,-3 0 0 0,-3 6-9 0,0-1 9 16,-6 1 0-16,-3 2 0 0,2-2 0 0,-2 4 0 15,0 4 0-15,-6-1 0 0,3-2-11 0,-3 3 11 16,0 5 0-16,-3-3 0 0,-3 5 9 0,3-2-9 15,-3 0 0-15,3 7 0 0,0 6 0 0,-6-5 0 16,0 0-8-16,6 5 8 0,-6 5-13 0,3 6 5 0,-3-1-4 0,3 3-1 16,-5 3 0-16,8 3 0 0,-3-1 5 0,6 1 8 15,2-1-13-15,4 4 5 0,0-1 8 0,6 0-10 16,6 3 10-16,3-3-10 0,3 3 10 0,5-3 0 16,1-3-9-16,6 4 9 0,0-4 0 0,5 1 0 15,4-4 0-15,5-1 0 0,4-4 0 0,8-2 13 16,1 0-3-16,-1-3-1 0,1-2 3 0,-4-3 0 15,10 0 0-15,-1-3 0 0,-2 1-2 0,-1-1 0 16,-2 3 0-16,2-5 0 0,-5 0-10 0,-4-1 8 16,10-4-8-16,-4 2 8 0,1-3-8 0,-1-2 0 0,-5-3 9 0,11 3-9 15,-3-6 0-15,1 3 0 16,-4-2 0-16,7-1 0 0,-13 1 0 0,4 5-16 0,-7-1 4 0,-5 6 0 16,0 1 12-16,-7 1-10 0,1 6 10 0,-9 3-10 15,-1 0 10-15,-11 4 0 0,3 1 0 0,-12 6-8 16,6-1 8-16,-12 5 0 0,3 1 0 0,-12 5 0 15,6 0 12-15,-12 2-3 0,3 3 0 0,-6 0 0 16,0 3-1-16,-3-3-8 0,-6 3 12 0,6-6-4 16,3 1-8-16,-3-3 0 0,3 2-12 0,0-2-1134 15</inkml:trace>
  <inkml:trace contextRef="#ctx0" brushRef="#br0" timeOffset="45892.754">18948 13692 2008 0,'6'-13'44'0,"0"5"10"0,0 0 2 0,2 0 0 0,4 0-45 0,3 0-11 16,-6 0 0-16,3 3 0 0,-3-3 16 0,0 3 0 15,-3 0 1-15,0-3 0 0,0 5 10 0,-6 3 1 16,0 0 1-16,6-5 0 0,-6 5 15 0,0 0 2 16,-6-3 1-16,0 0 0 0,-6 3-11 0,-3 0-3 15,-3 6 0-15,-6 2 0 0,-2 2-22 0,-7 1-11 16,-3-1 10-16,-6 6-10 0,-2 3 11 0,-7-1-11 16,-2 3 12-16,-4 3-12 0,1-3 8 0,2 6-8 15,3-6 0-15,-2 5 0 0,2-2 8 0,1 0-8 16,-1-3 0-16,6 3 0 0,1-3 0 0,5 0-14 15,3 1 1-15,6-1 0 0,4-3 13 0,5-2 0 0,3 0 0 0,3 0 0 16,6-3-9-16,6-2 9 0,3-1-8 0,3 1 8 16,9-3 0-16,3 0-8 0,6-3 8 0,9-2 0 15,2-1 0-15,7 1 0 0,6-3 0 0,2-3 0 16,4 3 10-16,2-2-2 0,1 2-8 0,3-3 12 16,-1 3 4-16,1 0 0 0,-4 0 0 0,-5 3 0 15,-3 2-4-15,-4-2-1 0,-5 2 0 0,-3 0 0 16,-9 1-11-16,-1 1 8 0,-8-1-8 0,-6 4 8 15,-3-2-8-15,-9 5 0 0,-9 6 0 0,-9 0-11 16,-2 2-1-16,-13 3-1 0,-6 2 0 0,-8 3 0 16,-4 5 13-16,-3-2 0 0,-2 3 0 0,2-4-9 15,-2 1 9-15,-4-3-10 0,4 0 10 0,-4-2-10 16,4-1 10-16,8 1 0 0,1-6 0 0,2 0 0 16,6 0 9-16,7 0 4 0,2-5 1 0,6 0 0 15,3 0 7-15,3-3 2 0,9-2 0 0,6 2 0 0,1 0-1 16,8-2 0-16,8-1 0 0,4 1 0 0,9-3-6 0,6-3 0 15,9 1-1-15,8-6 0 0,13 0 1 0,5-6 0 16,7 1 0-16,5-3 0 0,6-3-4 0,4 1-1 16,2-3 0-16,0 2 0 15,1-2-111-15,-1 0-23 0,0-3-4 0,-26 2-1 0</inkml:trace>
  <inkml:trace contextRef="#ctx0" brushRef="#br0" timeOffset="47692.439">17852 15296 1970 0,'0'0'56'0,"0"0"12"0,3-6-54 0,3-2-14 15,-6 8 0-15,6-2 0 0,-6 2 8 0,0 0 0 16,0 0-8-16,3 8 12 0,-3 2 8 0,0 6 2 15,0 3 0-15,-3 2 0 0,0 3 12 0,-3 2 2 16,0 3 1-16,-3 3 0 0,3 0-14 0,0 2-3 16,-5-2-1-16,2 0 0 0,0-3-7 0,0 0 0 15,3 0-1-15,-3-5 0 0,0-3 1 0,3-3 0 0,3-2 0 0,0-5 0 16,-3-3 4-16,6-8 2 0,0 0 0 0,-3-8 0 16,0-3 8-16,0-5 2 0,0-2 0 0,3-9 0 15,3-4-11-15,-6-1-1 0,-3-3-1 0,3 1 0 16,3-3-15-16,-3 0 0 0,-3 0 8 0,3 0-8 15,6 3 0-15,0 2-18 0,-3 3 4 0,0 0 1 16,3 2 13-16,6 6-9 0,6 0 9 0,0 2-8 16,0 3 0-16,3 1 0 0,6-1 0 0,-1 5 0 15,4 0-3-15,3 6 0 0,0 0 0 0,2 5 0 16,1 0-13-16,-3 5-2 16,3 3-1-16,-7 0 0 0,-2 3-14 0,-3 2-3 0,-6 5-1 0,-6 1 0 15,-3 2-13-15,-9 0-2 0,-6 3-1 0,-3 3 0 16,-9 2 29-16,-3-3 7 0,-2 1 1 0,-4-4 0 15,-3-1 16-15,3-1 8 0,1-5-8 0,-4-3 8 0,0 0 24 0,3-5 9 16,4 0 3-16,5-3 0 16,3 0-3-16,3-2 0 0,0-3 0 0,6 0 0 0,9 0-10 0,0 0-3 15,0 0 0-15,9-5 0 0,6-3-20 0,3 3 0 16,0-1 0-16,3-2 0 0,2 3 0 0,4 0 0 16,0-1-12-16,0 4 4 0,5-3 8 0,1-1 0 15,0 1 0-15,3 0 0 0,-1-1 0 0,1-2 0 16,-3 3 0-16,0-3 0 0,-1 3-16 0,-2-6 3 15,0 1 0-15,-3-1 0 0,-4-2 1 0,-2 0 0 16,-3-1 0-16,-6 1 0 0,0-3 12 0,-3 1 0 16,-6 1 0-16,-3-2 10 0,-3 1 18 0,-3 1 4 0,-3 4 1 0,-3-1 0 15,0 1 18-15,-3 2 3 0,3 2 1 0,0 4 0 16,-2 2-15-16,2 2-4 0,0 1 0 0,0 2 0 16,3 6-13-16,3-1-3 0,3 4-1 0,0 2 0 15,3 2-19-15,3 1 10 0,3 4-10 0,0 1 8 16,6 0-8-16,0 2 0 0,0-4 0 0,3 1 0 15,2-4 0-15,1-1 0 0,0 1 9 0,0-3-9 16,3-3 8-16,-3 0-8 0,-3-5 8 0,-1 0-8 16,-2-2 8-16,0-1-8 0,-3-5 10 0,-3 0-10 15,-6 0 15-15,0 0-3 0,0 0-1 0,0 0 0 16,0-5 0-16,-3-3 0 0,3 2 0 0,-3 1 0 16,0-3-11-16,-3 3 10 0,3-3-10 0,0 3 10 15,3-3-22-15,-3 0-4 0,3-3 0 0,3 0-1164 16</inkml:trace>
  <inkml:trace contextRef="#ctx0" brushRef="#br0" timeOffset="47826.42">18287 15034 356 0,'0'0'8'0,"0"0"1"0,0 0 1 0</inkml:trace>
  <inkml:trace contextRef="#ctx0" brushRef="#br0" timeOffset="47990.971">18704 15237 1443 0,'0'0'32'0,"0"8"6"0,0 3 2 0,-3 2 0 0,0 3-32 0,0-3-8 0,3 3 0 0,0 0 0 15,0 0 44-15,3 5 8 0,0-2 0 0,3 2 1 16,0 0-37-16,-1-5-7 0,7 2-1 0,0 1-8 16,3-1-11-16,0 1-9 0,3-6-1 0</inkml:trace>
  <inkml:trace contextRef="#ctx0" brushRef="#br0" timeOffset="48182.116">18805 15134 2023 0,'0'0'44'0,"0"0"10"0,0 0 2 0,-6 5 0 15,3 1-44-15,-3-1-12 0,0 3 0 0,0 3 0 0,0-1 15 0,-3 6 1 16,0 0 0-16,-6 2 0 0,3 1-16 0,-2 2 0 16,-1 0 0-16,0 3 0 15,-6-3-45-15,3 3-3 0,3-3 0 0,-3 0-536 16,0-2-108-16</inkml:trace>
  <inkml:trace contextRef="#ctx0" brushRef="#br0" timeOffset="48660.998">19079 15335 2530 0,'0'0'56'0,"0"0"11"0,0 0 2 0,0 0 3 0,6-2-58 0,0-1-14 0,-6 3 0 0,6-3 0 15,-1 1 25-15,4 2 3 0,-3-3 0 0,0 3 0 16,3-3-28-16,0 1 0 0,0 2 0 0,3-3 0 16,-3-2 0-16,0 0 0 0,0 2-14 0,-3-2 5 15,0-1 9-15,-3-2 0 0,3-2 0 0,-6 2-8 16,0-5 8-16,-3 2-13 0,0-2 5 0,-3 0 8 16,-3 2-16-16,0 0 4 0,0 1 0 0,-3 2 1 15,-6 0-23-15,6 5-5 0,-3 3-1 16,0 0 0-16,4 3 24 0,-4 2 4 0,3 3 0 0,0 3 1 15,-3 2 11-15,6 0 0 0,6 3 0 0,0 0-8 0,3 2 8 0,3 6 0 16,3-3 0-16,3 3 8 16,3-3-8-16,3 1 0 0,3-1-8 0,2-5 8 0,1 0 0 0,0-3 12 15,3 0 0-15,-3-5-1 0,0-3-11 0,-1-5 0 16,1-2 0-16,-6-4 0 0,3-2 0 0,-6-5 10 16,3 0-2-16,-3-6-8 0,-3-2 17 0,0 0-3 15,-3-3-1-15,-1-2 0 0,-5 2 7 0,3 0 2 16,-6-2 0-16,1 4 0 0,-1-1-3 0,0 4-1 15,-3-2 0-15,0 8 0 0,0 2-6 0,-3 1-2 16,3 2 0-16,0 5 0 0,-3 3-10 0,3 0 8 16,0 5-8-16,0 6 8 0,0 2-8 0,0 3 0 15,0 8-10-15,3 2 10 0,0 3 0 0,6 0 0 0,0 3-8 16,3 3 8 0,9-1-64-16,0-5-9 0,3 3-3 0</inkml:trace>
  <inkml:trace contextRef="#ctx0" brushRef="#br0" timeOffset="49124.289">19707 14089 2462 0,'-15'-5'54'0,"15"5"11"0,0 0 3 0,0 0 1 0,0 0-55 0,0 0-14 0,6 5 0 0,6 0 0 15,3 1 42-15,2-1 6 0,7-2 0 0,0 2 1 16,3-2 1-16,3-1 0 0,2 1 0 0,4-1 0 16,0-2-35-16,-1 3-7 0,1-3-8 0,3-3-834 15,0 1-173-15</inkml:trace>
  <inkml:trace contextRef="#ctx0" brushRef="#br0" timeOffset="49483.732">20623 14187 2466 0,'0'0'54'0,"0"0"11"0,3-5 3 0,6-3 1 0,0 0-55 0,6-3-14 16,0-2 0-16,3 0 0 0,0-6 32 0,6 1 3 15,-4-6 1-15,7 0 0 0,-3-2-16 0,0-1-4 16,0-2 0-16,-3 0 0 0,2-3 0 0,-2-5 0 15,0 0 0-15,-3-3 0 0,0-2-28 0,-6 0-7 16,0-6-1-16,-1 3 0 0,-5 3 7 0,-3 5 1 16,0 2 0-16,-3 9 0 0,-3 5 12 0,0 5 0 15,-6 3 0-15,1 7 0 0,-4 4 0 0,0 7-9 16,-6 6 1-16,0 4 0 0,-3 4-2 0,3 5 0 0,-6 8 0 16,4 5 0-16,-1 5 10 0,3 0 12 0,-3 6-2 0,3 0-1 15,3 4 5-15,0 1 1 0,4 0 0 0,2 3 0 16,0-3-15-16,6 2 9 0,6-4-9 0,0-4 8 15,6 3-8-15,6-5 0 0,8-5 0 0,4 0 0 32,3-6-131-32,9-5-25 0,-1-7-4 0</inkml:trace>
  <inkml:trace contextRef="#ctx0" brushRef="#br0" timeOffset="50433.859">21570 13962 2563 0,'-6'-3'56'0,"-3"-5"12"0,-3 3 3 0,-6-3 1 0,1-2-58 0,-10 4-14 0,0 1 0 0,-3 0 0 16,-3 0 28-16,1 5 2 0,-4 0 1 0,0 2 0 16,1 3-20-16,-1 1-11 0,3 7 12 0,3-2-12 15,1 4 8-15,2 4-8 0,3-1 0 0,3 4 0 0,3-4 8 0,3 6-8 16,3 0 0-16,7 0 0 0,2-1 12 0,8 1 0 16,1 3-1-16,6-4 0 0,6 1-11 0,3 0-9 15,3-5 9-15,6-3-13 0,2-1 13 0,1-1 0 16,3-4 0-16,3-5 0 0,-1-7 0 0,7 2 0 15,-9-8 0-15,-1 0 0 16,-5-3-28-16,-3-2 0 0,-6-5 0 0,-3-1 0 0,-10 1 28 0,-2-4 0 16,-6-1 0-16,-3 1 10 0,-3-4-10 0,-8 2 10 15,-4 0-10-15,-3 3 10 0,-3 0-10 0,-6 3 0 16,-2 2 0-16,-1 5 0 0,-3 0 0 0,3 6 0 16,-2 0 0-16,2 5 0 0,6 5 0 0,3-2-9 15,1 2 9-15,5 3 0 0,6 3-12 0,3-3 4 0,3 2 8 0,6 1-13 16,3-1 13-16,6 4-11 0,6-4 11 0,3-2-10 15,5 0 10-15,7-3 0 0,3 1 0 0,6-6 8 16,5 0-8-16,-2-3 11 0,0 0-11 0,-1-2 12 16,-2-3-12-16,-3 0 8 0,-1-2-8 0,-2-1 8 15,-3-2-8-15,0 2 12 0,-4-2-12 0,1 0 12 16,0 2 11-16,-6 1 2 0,-3-1 1 0,-3 3 0 16,2 0 6-16,-2 3 2 0,-3-3 0 0,0 5 0 15,0-2-14-15,0 2-2 0,-3 3-1 0,3 0 0 16,0 0-8-16,-3 0-1 0,0 0-8 0,2 0 12 15,-2 0-12-15,-3 3 0 0,-6-3 0 0,0 0 0 16,6 3 8-16,3-1-8 0,-9-2 0 0,0 0 0 16,0 0 9-16,0 0-9 0,0 0 8 0,0 0-8 15,0 0 13-15,3-8-2 0,-3-2-1 0,-3 4 0 0,0-4-10 0,-6 5 10 16,0-1-10-16,-3 1 10 0,1 0-10 16,-4 2 0-16,-9 0 0 0,6 6 0 0,-6-3 0 0,-3 5-11 15,7 3 11-15,-4 0-12 0,3 3 12 0,3-1-13 16,0 4 5-16,3-1 8 0,0 3-12 0,4 2 12 15,5-5-10-15,3 6 10 0,6-6-9 0,0 3 9 16,2-3-8-16,4-2 8 0,3-1 0 0,9-2 0 16,0 0 0-16,3-5 0 0,3 0 0 0,-4-3 0 15,-2 0 0-15,9-6 0 0,-9-2-12 0,3 0 2 16,-1-5 1-16,-5 0 0 0,0-3 9 0,-3 0 0 16,-3-2 0-16,-3 4 0 0,-6 1 0 0,3-3 0 15,0 0 0-15,0 6 0 0,-3-1 24 0,-6 3 1 0,3-2 0 0,0 5 0 16,-3-3 0-16,0 2 0 0,0 6 0 0,3 0 0 15,0 0-17-15,-6 11-8 0,3 2 8 0,3 6-8 16,0 2 0-16,3 5 0 0,3 1 0 0,-3 7 0 16,6-2 0-16,0 5-9 0,3 0 9 0,-4 5 0 15,-2 6-16-15,6 0 3 0,3 4 1 0,3 1 0 16,-6 3 12-16,3-1 15 0,-3 1-3 0,0 0-1 16,0-3-11-16,-6 2 0 0,2 1-10 0,-5-1 10 15,-3-2-15-15,-3-5 3 0,1-6 1 0,-7-2 0 16,-3-8-5-16,-3-1 0 0,-6-4-1 0,0-9 0 15,-6 1 1-15,-2-9 1 0,-1-4 0 0,-3-6 0 16,-6-6-9-16,7-4-3 16,-7-9 0-16,6 1 0 0,-3-9 10 0,10-4 1 0,-1-4 1 0,9-7 0 15,6-1 15-15,3-2-11 0,6 0 11 0,9 3-10 16,6 0 10-16,9-1 0 0,12 1 10 0,5 2-10 0,7 3 0 0,3 3 0 16,2-3 0-16,7 5-820 15,8 0-166-15</inkml:trace>
  <inkml:trace contextRef="#ctx0" brushRef="#br0" timeOffset="51680.587">22862 13888 1426 0,'0'0'40'0,"0"0"9"0,3-5-39 0,-3 5-10 15,0 0 0-15,3-8 0 0,3 2 127 0,-6 6 23 16,6-5 5-16,0 3 1 0,-6 2-72 0,6-6-15 0,-6 6-2 0,0 0-1 15,0 0-39-15,9 8-8 0,-3 0-2 16,-4 5 0-16,-2 6 15 0,0 2 4 0,0 5 0 0,0 4 0 16,0 4 6-16,-2 0 2 0,-4 1 0 0,3 2 0 15,-3 3-16-15,0 2-4 0,-3 0 0 0,3 3 0 16,-3 3-11-16,-3-3-2 0,6-3-1 0,0 0 0 16,-3-5-10-16,3-2 8 0,0-3-8 0,0-6 8 15,0 1-8-15,0-1 0 0,3-7 0 0,-6-6 8 16,6 0 0-16,-2-5 0 0,5-3 0 0,-6-2 0 15,0-3 8-15,3-8 2 0,0-3 0 0,0-5 0 16,3-5-4-16,0-8-1 0,-9-5 0 0,15-6 0 16,-6-5-13-16,0-5 0 0,-6 0 0 0,6-3 0 15,0 0-19-15,0 2 3 0,0 1 1 0,0 3 0 16,0-1 15-16,0 3 0 0,0 5 0 0,0 3-9 16,9 5 9-16,-6 1 0 0,6 4 0 0,-3 3-8 15,2 3 8-15,4 3 0 0,3-1 0 0,3 6-8 0,3 5 8 16,0-2-10-16,0 4 10 0,5 1-10 0,1 5 10 15,3 3-12-15,-3 5 12 0,8-1-12 0,-2 4 12 0,-3 2 11 16,0 3-3-16,-6 0 0 0,2 3-8 0,-5-1-17 16,-6 1 4-16,-6 2 1 0,0 3 12 0,-9-3 0 15,-3 5 12-15,-9-2-12 0,-6 2 14 0,-6-2-4 16,-2 0-1-16,-7 3 0 0,-3-6-9 0,3 3 0 16,-2-3 0-16,-1-3 0 15,3-5-104-15,0 1-12 0,7-4-4 0</inkml:trace>
  <inkml:trace contextRef="#ctx0" brushRef="#br0" timeOffset="52014.74">22656 13658 1765 0,'0'0'50'0,"0"0"11"0,9-3-49 0,-9 3-12 0,12-5 0 0,3 0 0 16,3-3 65-16,0-3 11 0,3 3 1 0,9-2 1 15,-10-4 1-15,10 1 0 0,-3-3 0 0,-3 0 0 16,-3 0-15-16,8 1-2 0,-8-4-1 0,3 3 0 16,0 0-15-16,-6-2-3 0,-3 5-1 0,-1-1 0 15,-2 4-4-15,0 2-1 0,-3 0 0 0,-6 0 0 16,-3 8-1-16,0 0 0 0,9 0 0 0,-9 0 0 0,0 0-9 0,0 13-3 15,0 3 0-15,0 5 0 0,0 3 0 0,0 2-1 16,0 6 0-16,0 0 0 0,3 5-11 0,0 0-3 16,3 0 0-16,6 0 0 15,-3 3-36-15,6 0-7 0,0-1-2 0,5-10-1307 16</inkml:trace>
  <inkml:trace contextRef="#ctx0" brushRef="#br0" timeOffset="52614.903">23677 13414 2101 0,'-8'-10'60'0,"8"10"12"0,0 0-57 0,-9-3-15 0,9 1 0 0,0 2 0 15,0 0 60-15,0 0 10 0,-6 0 2 0,3 5 0 16,-9 0-13-16,3 6-3 0,3 2 0 0,-9 3 0 16,6 8-36-16,-12 5-8 0,0 2-2 0,1 6 0 15,-1 1 21-15,0 4 4 0,0 0 1 0,0 3 0 16,3 0 0-16,0 3 0 0,1 2 0 0,2-2 0 15,6-1-23-15,6-2-4 0,-3-2-1 0,6-1 0 16,3-5-8-16,3 0 0 0,12-5 0 0,-6-3-11 31,8-3-105-31,4-2-20 0,3-5-5 0</inkml:trace>
  <inkml:trace contextRef="#ctx0" brushRef="#br0" timeOffset="53588.742">23627 14147 1888 0,'-9'3'53'0,"9"-3"13"0,0 0-53 0,-3-3-13 0,-3 1 0 0,6 2 0 16,0-6 120-16,0-2 22 0,0 0 4 0,0-2 1 15,9-1-55-15,0-2-12 0,3-3-1 0,3-2-1 16,2-1-50-16,1 1-9 0,-6-4-3 0,9-1 0 16,-3-4-16-16,-6 1 10 0,6-1-10 0,-6 3 8 15,-3 3-24-15,2-3-6 0,-5 6-1 0,-3 2 0 16,-3 3-10 0,0 2-3-16,-9 1 0 0,6 4 0 15,-5 4 4-15,-4 2 0 0,0 2 0 0,-3 4 0 0,3-1 12 0,-6 6 4 0,-3-1 0 0,9 3 0 16,3 3 8-16,0-3 8 0,-2 3-12 0,11-2 12 15,0 1-12-15,0-1 12 0,11-1-12 0,-2-2 12 16,6-4-13-16,0 1 4 0,6-5 1 0,0 0 0 0,0-3-1 0,-3 0 0 16,2-3 0-16,1 0 0 0,-3 1 9 0,-6-1 0 15,0 0 0-15,-3 1-8 0,0-1 8 0,-3 3 16 16,-6 0-4-16,0 0-1 0,0 0 34 0,-6 5 7 16,6 6 2-16,-9 0 0 0,3 4-15 0,-3 1-3 15,0 3-1-15,0-1 0 0,0 1-19 0,0-1-4 16,3-2-1-16,3 5 0 0,0-2-11 0,0 0 0 15,3-1 0-15,3-2-770 16,0 0-156-16</inkml:trace>
  <inkml:trace contextRef="#ctx0" brushRef="#br0" timeOffset="53773.617">24032 14158 2178 0,'0'0'48'0,"0"0"9"0,0 0 3 0,0 0 1 0,0 0-49 0,0 0-12 0,0 0 0 0,0 0 0 16,-3 8 61-16,3 0 10 0,0 0 1 0,0-3 1 15,0 6-45-15,0-4-8 0,-3 1-3 0,0 3 0 32,0-3-145-32,-3 3-28 0,-3-1-7 0</inkml:trace>
  <inkml:trace contextRef="#ctx0" brushRef="#br0" timeOffset="54054.955">24419 13795 2235 0,'0'0'49'0,"0"0"11"0,0 0 1 0,0 0 2 0,0-2-51 0,-9-1-12 16,6-2 0-16,-6 5 0 0,-3 0 68 0,-6 5 12 15,3 3 1-15,0 3 1 0,-6-1-38 0,1 9-8 16,2 2-2-16,-3 0 0 0,0 3-2 0,0 2-1 16,6 1 0-16,0 2 0 0,4-3-8 0,2 1-2 15,0-3 0-15,9 2 0 0,-3-5-12 0,6 0-9 16,6 1 12-16,0-4-12 0,2-2 0 0,1 0 0 0,6-6 0 0,3-2-846 16,0-2-169-16</inkml:trace>
  <inkml:trace contextRef="#ctx0" brushRef="#br0" timeOffset="54258.943">24526 14150 2198 0,'0'0'62'0,"0"0"14"15,0 0-60-15,0 0-16 0,6 3 0 0,3 2 0 16,-9-5 94-16,0 5 16 0,0 3 3 0,0 3 1 0,-3-1-41 0,-3 3-8 16,-6 3-1-16,-3 3-1 0,0-3-43 0,-6 2-9 15,3 1-2-15,-5-1-831 16,2 6-166-16</inkml:trace>
  <inkml:trace contextRef="#ctx0" brushRef="#br0" timeOffset="55193.532">24698 13798 1832 0,'0'0'40'0,"0"0"9"0,0 0 2 0,0 0 0 0,3-5-41 0,-3 5-10 0,-3-6 0 0,3 6 0 15,0 0 118-15,0 0 22 0,0 0 4 0,0 0 0 16,0 0-55-16,-6 8-11 0,6 0-2 0,-3 3-1 16,-2-1-48-16,-1 6-10 0,0 0-1 0,3 3-1 15,-3-1-15-15,3 1 8 0,-3-1-8 0,6-2 0 16,0 3 8-16,0-3-8 0,0-1 0 0,6-1 0 16,-3-1 8-16,6-2-8 0,0-4 0 0,2-1 0 15,1-4-8-15,-3-4-8 0,9-4-2 0,-6-1 0 16,9-4-10-16,-12-2-1 0,9-1-1 15,-3-1 0-15,-7-1 10 0,7 0 1 0,-3 0 1 0,0 3 0 16,-9 2 18-16,6 3-10 0,0 0 10 0,-9 3-8 16,0 5 8-16,0 0 11 0,0 0-3 0,0 0 0 15,-3 3 4-15,-3 2 0 0,-3 6 0 0,-3 2 0 0,9 3 0 16,-3 2 0-16,0 3 0 0,0 0 0 0,3 3-12 0,3 0 0 16,0 3 9-16,3-4-9 0,-3 6 0 0,6-2 0 15,0 2 0-15,-6-3 0 0,9 1 0 0,-9 2 0 16,6-5 0-16,-3 2 8 0,0 1-8 0,-3-1 0 15,0-2 0-15,0-3 8 0,0 3-8 0,-3-5 0 16,-6-1 0-16,0-2 0 0,6 0 8 0,-9-6 1 16,-2 4 0-16,-1-6 0 0,-3-3 2 0,0-2 0 15,-3-3 0-15,0 0 0 0,0-6-11 0,1 1 10 16,2-6-10-16,-3 1 10 0,9-3-10 0,0-3-16 16,6-8 4-16,6 0 1 15,0-5-105-15,9-3-20 0,9-5-5 0</inkml:trace>
  <inkml:trace contextRef="#ctx0" brushRef="#br0" timeOffset="55430.772">24871 13589 1638 0,'0'0'36'0,"0"0"7"0,0 0 1 0,0 0 3 0,0 0-38 0,3 3-9 0,9-1 0 0,-3 4 0 16,0 2 144-16,0-1 26 0,0 1 6 0,0 3 0 16,2 2-61-16,4 3-13 0,3 0-2 0,0-3-1 15,3 3-43-15,-3 0-8 0,-3 0-1 0,5 2-1 16,-5-2-26-16,0 0-4 0,-3-3-2 0,6 1 0 0,-6-1-14 0,-3-3 0 16,3 1 0-16,3-3 0 15,-9 0-108-15,3-3-24 0,-1-2-4 0,4-3-992 16</inkml:trace>
  <inkml:trace contextRef="#ctx0" brushRef="#br0" timeOffset="55597.802">25085 13666 2278 0,'0'0'50'0,"-9"2"10"0,0-2 3 0,1 3 1 0,-4 0-51 0,3-1-13 16,-3 1 0-16,3 2 0 0,0 1 53 0,-3 1 8 15,3 1 2-15,6-2 0 0,-6 4-55 0,0-2-8 0,0 3 0 0,3-3-10 31,0 0-46-31,-2 0-8 0,2 0-3 0,0-3 0 16,-3 0-118-16,0-5-24 0,6 3-5 0,3-3-322 0,-9-3-65 0</inkml:trace>
  <inkml:trace contextRef="#ctx0" brushRef="#br0" timeOffset="55827.692">24907 13671 1422 0,'0'0'31'0,"0"0"6"0,9 0 2 0,0-5 1 0,-3-1-32 0,0 1-8 0,2 0 0 0,4 0 0 15,-3-1 34-15,0-2 5 0,3 3 1 0,6-3 0 16,-9 3-32-16,3 0-8 0,-3-6 0 0,3 3 0 15,-3 0 0-15,2 0 0 0,-2-2 0 0,0-1 0 16,0 0 0-16,0 3-8 0,-3-2 8 0,3 2 0 16,0 3-11-16,-9 5 11 0,0 0-13 0,0-6 5 15,0 6 8-15,0 0 0 0,0 0 0 0,0 3-8 16,-9 2 41-16,0 3 9 0,-3 3 2 0,3 2 0 0,-3 3 42 0,3 2 9 16,1-2 1-16,2 3 1 0,0-1-42 0,-3 4-9 15,9-4-2-15,0 1 0 0,9-1-44 0,-3-2 0 16,0 2-15-16</inkml:trace>
  <inkml:trace contextRef="#ctx0" brushRef="#br0" timeOffset="56144.702">24922 13182 1650 0,'0'0'47'0,"3"0"9"0,9 5-44 15,5-3-12-15,-5 4 0 0,3 2 0 0,0-3 83 0,6 6 14 0,0-1 3 0,6 6 1 16,-4 0-5-16,4 2 0 0,-3 4-1 0,-3 4 0 16,9 1-28-16,-4 2-6 0,-2 5-1 0,3 0 0 15,-3 6-20-15,-3 2-5 0,5 1-1 0,-8 2 0 16,-3 0-11-16,-6 2-3 0,3 4 0 0,-6-1 0 15,-3 5-20-15,-6 1 0 0,-6 0-12 0,-9-1 4 16,-3-2-109-16,0 0-22 0,-8-3-4 16,-4-2-565-16,-6-3-112 0</inkml:trace>
  <inkml:trace contextRef="#ctx0" brushRef="#br0" timeOffset="60605.638">19981 11634 1220 0,'11'-19'34'0,"-5"9"9"0,6-1-35 0,-3 0-8 16,3-2 0-16,3 3 0 16,3-4 54-16,0 4 9 0,3-1 1 0,-1 1 1 0,4-1-35 0,0 3-7 15,3 0-2-15,3 3 0 0,-1 0-13 0,4 2-8 16,6 0 10-16,2 3-10 0,7 0 8 0,3 3-8 15,5-3 0-15,7-3 0 0,2 3 17 0,13 0-2 16,8-2-1-16,9-1 0 0,6 0-14 0,4-2-15 16,11 0 3-16,6 0 1 15,9-3-13-15,0 2-4 0,0 4 0 0,3-1 0 0,8 0 5 0,1-2 1 16,-3 2 0-16,3 1 0 0,3 2 22 0,0 0 0 0,3-3 0 16,-4 3 0-16,-5 0 16 0,6 0 10 0,-3 0 2 15,-6 3 1-15,0-1 11 0,-6 1 3 0,-9-3 0 0,-3 3 0 16,-3-1-1-16,-15 1 0 0,1 2 0 0,-13 1 0 15,-3 2-26-15,-8-3-6 0,-7 0-1 0</inkml:trace>
  <inkml:trace contextRef="#ctx0" brushRef="#br0" timeOffset="75277.832">2559 12967 1310 0,'-9'-5'28'0,"9"5"7"0,0 0 1 0,0 0 1 0,0 0-29 0,0 0-8 0,0 0 0 0,6 0 0 15,6 0 64-15,-6 0 12 0,8 0 3 0,4 3 0 16,3-1-19-16,0-2-4 0,6 0-1 0,3 0 0 16,-1 0-33-16,7 0-6 0,-9 0-2 0,3 0 0 15,-1 0 2-15,1 0 1 0,6-2 0 0,-9-1 0 16,-4 0-5-16,7 3-2 0,-3 0 0 0,3 0-580 16,-6-2-116-16</inkml:trace>
  <inkml:trace contextRef="#ctx0" brushRef="#br0" timeOffset="75518.825">3586 12872 1814 0,'9'0'40'0,"2"-3"8"0,7 1 1 0,3-4 3 0,0 4-42 0,6-1-10 16,0 0 0-16,2 1 0 0,1-3 33 0,0 2 5 15,3 0 1-15,-1 1 0 0,4-1-30 0,0 0-9 0,2 1 0 0,-2 2-866 16</inkml:trace>
  <inkml:trace contextRef="#ctx0" brushRef="#br0" timeOffset="87927.73">6967 11991 1566 0,'0'0'34'0,"3"-3"7"0,0-2 2 0,6-3 1 0,0 3-35 0,3-1-9 0,3 1 0 0,2 0 0 16,10-3 60-16,0 3 9 0,0-3 3 0,-3 2 0 15,2 1-14-15,10 2-2 0,3 1-1 0,0-1 0 16,-4 3-37-16,7 0-7 0,3 0-2 0,-4 0 0 16,-2 3-9-16,6-1 0 0,8 1 9 0,1 2-618 15,-10 1-124-15</inkml:trace>
  <inkml:trace contextRef="#ctx0" brushRef="#br0" timeOffset="88234.356">9566 11671 2149 0,'-3'-11'47'0,"3"3"9"0,0 3 3 0,0 0 2 0,0-1-49 0,6 1-12 15,-1 2 0-15,-2-2 0 0,6 3 0 0,0-1 0 0,3 0 0 0,-3 1 0 16,3-1 0-16,0 3 0 0,3 0 0 0,0-3 0 15,0 3 0-15,5 0 0 0,4 3 0 0,3-3 0 16,3 0 0-16,6 3-12 0,2-1 12 0,4-2-638 16,6 0-120-16</inkml:trace>
  <inkml:trace contextRef="#ctx0" brushRef="#br0" timeOffset="88489.789">12012 11554 1612 0,'15'-8'36'0,"-3"6"7"0,0-1 1 0,6 0 1 0,3-2-36 0,8 3-9 15,1-4 0-15,3 1 0 0,6-3 12 0,-1 3 1 16,4-3 0-16,-3 0 0 0,-4 3-13 0,4-3 0 16,3-3 0-16,-1 3 0 0,1 0-14 0</inkml:trace>
  <inkml:trace contextRef="#ctx0" brushRef="#br0" timeOffset="90831.223">12920 11462 1292 0,'0'0'28'0,"0"-8"7"0,0 0 1 0,0 3 0 0,-3-1-36 0,3 1 0 0,0 2 0 0,0 3 0 16,0 0 28-16,0 0-2 0,0 0 0 0,0 0 0 15,0 0-8-15,0 0-2 0,0 0 0 0,0 0 0 16,0 0 4-16,0 0 1 0,0 0 0 0,0 0 0 16,0 0 7-16,0 0 2 0,0 0 0 0,0 0 0 15,0 0 4-15,6 6 1 0,3-4 0 0,6 4 0 0,0-4-3 0,3 1-1 16,5 2 0-16,7-2 0 0,3-1 46 0,3 1 10 15,2 0 1-15,4-3 1 16,0 0-89-16,5 0-33 0,1 0 1 0,6-3 0 0,2-2 51 0,1 5 10 16,5-5 3-16,-2 2 0 0,-1-2-11 0,4-1-1 15,-1 1-1-15,-2-3 0 0,-4 3-8 0,4-1-2 16,-4 4 0-16,-2-3 0 0,-6 2 1 0,-4-2 0 16,-2-3 0-16,-3 5 0 0,-4-2-10 0,-5-1 0 15,0 1 0-15,-9 3 0 0,0-1 10 0,-10 0 0 16,-2 1 0-16,-3-1 0 0,-6 3-2 0,-6 0-8 0,-8 0 12 15,-7 0-4-15,-3 3-8 0,-6-1 0 0,-6 1 0 0,-2-3 0 16,-7 3 0-16,-3-1 0 0,-2-2 0 0,-10 3 0 16,1-1-16-16,-4 4 4 0,-2-4 0 0,-1 1 1 15,-8 0 11-15,-1-1 0 0,1 4-9 0,0-4 9 16,2 1-9-16,-2 0 9 0,-1 2-12 0,1-3 12 16,0 4-10-16,5-4 10 0,4 1-8 0,-1 0 8 15,7-1 0-15,2-2-8 0,3 3 8 0,7-3 0 16,-1 0 0-16,12 0 0 0,7 0 0 0,8 0 0 15,0-3 0-15,9 3 0 0,6 0 9 0,6 0-9 16,3-2 17-16,9-1-3 0,6 0-1 0,9-2 0 16,8 2-13-16,4 1 8 0,6 2-8 0,2-3 0 15,4 3 0-15,6-2 0 0,2-1 0 0,7 0 0 16,-1 1 0-16,4-1 0 0,-1 0 0 0,0 1 0 16,1-1 0-16,2 0 0 0,4 1 10 0,-4-1-2 0,1 3-8 15,-4-3 0-15,1 1 0 0,-4-1 0 0,-2-2 30 0,-4 5 2 16,1-3 0-16,-10 3 0 0,-2 3-32 0,-6-3 0 15,-4 3 0-15,-5-3 0 0,-6 0 0 0,-3 0 0 16,-4 0 0-16,-8 0 0 0,0-3 0 0,-12 3 0 16,0 0 0-16,0 0 0 0,-6 0 12 0,-3 0-3 15,-6-3-1-15,-2 3 0 0,-7 0-8 0,-6 0 0 16,-3-2 0-16,-5 2 0 0,-4 2 0 0,-6-2-11 16,-2 6 3-16,-4-4 0 15,-5 1-20-15,-1-1-3 0,-5 1-1 0,-4 2 0 0,-2 1 7 0,2 2 1 16,1-3 0-16,-4 3 0 0,-2-6 12 0,-1 4 2 15,1-1 1-15,0 3 0 0,5-3 9 0,4 1 0 16,-1-1 0-16,4 3 0 0,2-3-17 0,4 0-2 0,5-2 0 0,9 2 0 16,4 1 29-16,5-4 6 0,6 1 0 0,9 0 1 15,3-3-5-15,6 0 0 0,0 2-1 0,9-2 0 16,0 0-11-16,15 0 8 0,6-2-8 0,6 2 8 16,12 0-8-16,5-3 0 0,7 0 0 0,3 3 0 15,2-5 8-15,10 2 0 0,8 1 0 0,3-1 0 16,1-2-8-16,-1 2 0 0,1-2 0 0,2 2 0 15,0-2 0-15,1 2 0 0,-4 1 0 0,0 2 0 16,-2-6 0-16,-7 4 8 0,-2-1-8 0,-1 3 8 16,-5 0-8-16,-4 0 0 0,-5 0 0 0,-3 0 0 15,-7 3 0-15,-5-3 0 0,-3 2 0 0,-4 1 0 16,-8 0 0-16,-3-3 0 0,-3 0 9 0,-6 0-9 16,-9 0 9-16,0 0-9 0,0 0 12 0,-12 2-12 0,-3 1 0 15,-6 0 0-15,-5-1 0 0,-4-2 0 0,-6 0 0 0,-3 0 0 16,-5 3 0-16,-7-3 0 0,-5 0 12 15,2 2 0-15,-6 1-1 0,1-3 0 0,-4-3-11 0,-5 3-11 16,0 0 3-16,-1 0 0 0,4 0 8 0,-1 0-13 16,-2-2 5-16,-1 2 8 0,4 0-11 0,-4-3 11 15,7 3-8-15,5 0 8 0,4 0 0 0,-1-2 0 16,6 2 0-16,4-3 0 0,8 3 0 0,0 0 0 16,4 0 0-16,5 0 8 0,9 0-8 0,3 0 0 15,3 0 0-15,9 3 0 0,3-3 0 0,0 0 8 16,12 2 0-16,9 1 0 0,6-1-8 0,2 1 0 15,7-3 0-15,6 3 0 0,5-1 0 0,7-2 0 16,9-2 0-16,2 2 0 0,3 0 0 0,4 0 0 0,2 0 0 0,7 0 8 16,-1-3-8-16,0 3 0 0,1 0 0 0,-4-3 0 15,1 1 0-15,-7-1 0 0,3 1 0 0,-8 2 0 16,-4 0 0-16,-2-3 0 0,-6 3-8 0,-7 0 8 16,-5-3 0-16,-6 1 12 0,-1-1 0 0,-5 0-1 15,-9 3-11-15,0-2 0 0,-6-1 0 0,-9 0 0 16,-6 3 21-16,-3-5-1 0,-9 2 0 0,-6-2 0 15,-6 2-9-15,-6 1-3 0,-6 2 0 0,-8-3 0 16,-7-2-8-16,-5 5 0 0,-10 0 0 0,-2 0 0 31,-7 0-30-31,-2 3-8 0,-6-1-2 0,-7 1 0 0,4 2 23 0,0-2 4 0,-4-1 1 0,-2 1 0 16,0 2 3-16,3 1 1 0,2-1 0 0,1-2 0 16,3 2 8-16,5 3 0 0,1-6 0 0,8 4 0 15,10-4 0-15,5 4 0 0,7-4 0 0,5 4 0 16,6-4 0-16,6 4 0 0,7-4 0 0,11 4 0 0,3-4 0 0,9-2 8 15,9 3-8-15,9-1 11 0,2 1-11 0,16 0 0 16,3-6 0-16,11 3 8 0,13-5-8 0,5 2 0 16,4 1 0-16,5-6 0 0,4 2 0 0,2 1 0 15,6-3 0-15,-5 3 0 0,-4-3 0 0,0 3 0 16,-2-3 0-16,-4 0 0 0,-5 2 0 0,-4 1 0 16,-8 2 0-16,-10-2 0 0,-5 2 0 0,-9 1-11 15,-10-1 3-15,-2 1 0 16,-9 2-29-16,-12 0-6 0,0 0-1 0,-12 2-934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38:36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7976 6464 1317 0,'0'0'28'0,"0"0"7"0,6-6 1 0,0 4 2 0,-6 2-30 0,9-5-8 16,3-3 0-16,3 2 0 0,9 1 28 0,-7 2 4 15,-8-2 0-15,3 2 1 0,6 1-20 0,-6 2-4 16,0-3-1-16,-3 3 0 0,3 0 0 0,-3 3 0 15,0-1 0-15,-1 1 0 0,1 2-8 0,0-2-11 16,-3 2 3-16,3 1 0 0,-6 2 8 0,3-3 0 16,0 3 0-16,3 2 0 0,-6-2 0 0,3 0-8 15,3 3 8-15,3-3-8 0,-3 5 8 0,3-2 0 0,-3-1 0 0,0 3-8 16,-1 1 8-16,7-1 0 16,-3 3 0-16,0 0 0 0,0-1 0 0,3 1 0 0,3 0 0 0,0 0 0 15,0 3 14-15,-1-4-2 0,4 1 0 0,0 3 0 16,0-3 5-16,0 2 1 0,3-2 0 0,-1 3 0 15,4-3-7-15,0-1-2 0,0 4 0 0,-1-3 0 16,1 2-1-16,0-2 0 0,0 0 0 0,0-3 0 16,-1 3-8-16,1 0 8 0,3-3-8 0,-3 1 8 15,0-1-8-15,2 0 0 0,-2 3 0 0,0-3 0 16,3 3 0-16,-4-3 0 0,-2 0 0 0,0 1 0 16,0 4 0-16,0-2 0 0,-3 0 0 0,-1 0 0 15,4 2 0-15,0 1 0 0,-3-3 0 0,3 0 0 16,-1-1 0-16,1 4 0 0,3 0 0 0,0-4 0 15,-3 1 0-15,2 0 0 0,1-3 0 0,0 3 0 16,0-3 0-16,0 3 8 0,-4-2-8 0,1-1 0 16,0 0 12-16,3-2-2 0,-6-1-1 0,2 1 0 0,-2 2 19 0,0-2 3 15,3 2 1-15,0 0 0 0,3 0-21 0,-4-2-11 16,-2 2 12-16,3-2-12 0,0 2 13 0,0-3-4 16,-1 4-1-16,4-1 0 0,-3 0-8 0,3-2 12 15,-3-1-12-15,-1 1 12 0,4 0-12 0,0-1 0 16,0-2 9-16,-3 0-9 0,5 0 0 0,1 2 8 15,-3-4-8-15,0 2 0 0,3-3 0 0,-4 3 0 16,4-3 0-16,0 1 8 0,-3 1-8 0,-1 1 0 16,1-2 0-16,-3 2 8 0,0 0 1 0,0 0 1 15,-1-3 0-15,-2 3 0 0,3-3 5 0,-3 0 1 16,0 3 0-16,3-2 0 0,-4-1 0 0,4 0 0 16,-6 3 0-16,3-3 0 0,3 1-16 0,0-1 0 0,-4-2 8 0,1-1-8 15,0 1 0-15,0 0 0 0,0-1-9 0,3 1 9 16,-7-1 0-16,4 1 0 0,-3 0 0 0,3-3 0 15,-3 2 0-15,3-2 0 0,-6 0 8 0,2 0-8 16,-2 3 0-16,0-3 0 0,0 0 0 0,0 3 0 16,0-3 10-16,-3 2-10 0,0-2 8 0,-3 0-8 15,-1 0 8-15,1 3-8 0,-3-3 8 0,-6 0-8 16,0 0 8-16,6 3-8 0,0-1 8 0,-6-2-8 16,0 0 0-16,0 0-14 0,0 0 2 0,0 0 0 31,0 0-49-31,6 0-10 0,0 0-1 0,-6 0-769 0</inkml:trace>
  <inkml:trace contextRef="#ctx0" brushRef="#br0" timeOffset="366.294">11039 7747 1263 0,'0'0'28'0,"-3"-5"5"0,3-1 2 0,0 1 1 0,0 0-36 0,3 0 0 15,0-3 0-15,-3 0 0 0,3 0 59 0,0 0 5 16,0 3 0-16,0 2 1 0,-3 3-26 0,0 0-6 16,0 0-1-16,0 0 0 0,0 0-16 0,0 0-4 15,0 0-1-15,3 5 0 0,-3-5-11 0,6 5 0 16,-3 1 0-16,0 2 8 0,0 2-8 0,3-2 10 16,-3 0-10-16,3 3 10 0,0-3-2 0,-1 2-8 0,1 1 12 0,3-3-4 15,0 2 4-15,0-2 1 0,3 0 0 0,0 0 0 16,0 3 4-16,3-3 1 0,0 2 0 0,3 1 0 15,-4-3-4-15,4 2-1 0,-3 1 0 0,0 0 0 16,0-4-5-16,0 4-8 0,-3-3 11 0,0 3-11 16,-3-1 13-16,0 1-4 0,-7-3-1 0,-2 2 0 15,-2 3 4-15,-7 1 0 0,-3 4 0 0,-6-2 0 16,-6 3 0-16,-3 2 0 0,-6 3 0 0,-5 2 0 16,-1 3-12-16,-6 3-17 0,-2 0 4 0,-1 2-863 15</inkml:trace>
  <inkml:trace contextRef="#ctx0" brushRef="#br0" timeOffset="2634.074">20612 13211 1058 0,'0'0'23'0,"0"0"5"0,9 2 0 0,-4 1 3 0,4 0-31 0,0 2 0 0,0 0 0 0,3-2 0 15,0 2 59-15,3 0 5 0,-3 1 2 0,3-4 0 16,3 1-22-16,2 2-4 0,4-2 0 0,3 0-1 16,0-1 2-16,3 1 1 0,-1-3 0 0,4 0 0 15,3-3-10-15,3 1-3 0,-1-1 0 0,1 0 0 16,6-2-7-16,-1 2-2 0,7 1 0 0,-4-1 0 16,4 0-8-16,-3 3-1 0,2-2-1 0,-2 2 0 15,2 2 3-15,4 1 1 0,0-3 0 0,2-3 0 0,1 3 6 0,-1 3 0 16,-2 2 1-16,-4-5 0 0,4 3-1 0,6-3 0 15,-1 3 0-15,1-3 0 0,-1 0-3 0,4 0-1 16,-1 0 0-16,1 0 0 0,2-3-16 0,1 3 10 16,5-5-10-16,-2 5 8 0,-1-3-8 0,-2-2 12 15,-1 5-12-15,3-3 12 0,1 0-4 0,-1 1 0 16,-2-1 0-16,-1 3 0 0,-2 0 8 0,-1 3 2 16,4-3 0-16,-1 2 0 0,1-2 6 0,-1 3 0 15,-5 0 1-15,2-3 0 0,-2 2-2 0,-1-2-1 16,4 0 0-16,-1 0 0 0,-2 0-3 0,-1 0-1 15,-5-2 0-15,-3 2 0 0,5 0-9 0,-5-3-1 0,-1 0-8 16,-5 3 12-16,6-2-12 0,-10-1 8 0,-2 3-8 16,-3-2 0-16,-6-1 8 0,-4 0-8 0,-5 3 0 0,-3-2 9 15,-6-1-1-15,-3 0-8 0,3 1 12 0,-12 2-4 16,0 0 2-16,0-6 0 0,-3-2 0 0,0 3 0 16,-3-3-10-16,-3 3 0 0,-6 0 0 0,0-1-11 31,0 1-32-31,-3-3-6 0,1 5-2 0,-4 1-663 0,0-1-133 0</inkml:trace>
  <inkml:trace contextRef="#ctx0" brushRef="#br0" timeOffset="6648.364">12462 7721 644 0,'0'0'14'0,"0"2"3"0,-6-2 1 0,6-2 0 0,-3 2-18 0,3 0 0 0,0-3 0 0,-3 0 0 15,3-5 0-15,0 3 0 0,0 0 0 0,3-1 0 16,-3 1 0-16,0 0-9 0,0 5 9 0,0-5 0 15,0-1 0-15,0 4 0 0,0-4 0 0,0 6 11 16,0 0 36-16,0 0 7 0,0 0 2 0,0 0 0 16,0 0 13-16,0 0 3 0,0 0 1 0,0 0 0 15,0 0-19-15,0 0-4 0,0 0-1 0,0 0 0 0,0 0-21 0,0 0-5 16,0 0-1-16,0 0 0 0,9 8-6 0,0-5 0 16,-3 0-1-16,-6-3 0 0,6 8-7 0,3-6 0 15,-1 1-8-15,1-1 12 0,3 4-12 0,0-4 9 16,0-2-9-16,3 3 8 0,0 2-8 0,0-2 8 15,-3 0-8-15,3-1 8 0,-1 4-8 0,1-1 0 16,0-3 0-16,0 4 0 0,0-1 8 0,0 0-8 16,0 1 12-16,0-1-4 0,-1 0 7 0,1 1 1 15,0-4 0-15,-3 3 0 0,0-2-8 0,0 0 0 16,3-1-8-16,0-2 12 0,-3 3-12 0,0-3 0 16,5-3 0-16,-2 3 0 0,0 0 8 0,0 0-8 0,0-2 11 0,-3 2-11 15,3 0 8-15,0 0-8 0,-1 0 0 0,-14 0 0 16,15 0 12-16,0 0 0 0,0 0-1 0,0 0 0 15,3-3 5-15,0 3 2 0,3-3 0 0,-4 3 0 16,1-2-10-16,6-1-8 0,-3 1 12 0,0-4-12 16,3 1 20-16,-4 0-2 0,4-1-1 0,0 1 0 15,-3-3-17-15,3 0 0 0,-3 0 0 0,-1-2 0 16,4 2 0-16,0-3-12 0,0 1 1 0,3 4 1 16,-4-2 10-16,4 3 0 0,0-3 0 0,-3 3 0 15,-3 2 0-15,2-2 16 0,1 2-4 0,-3 1-1 16,0-4-11-16,0 4 10 0,-3-4-10 0,2 4 10 15,-2-1-2-15,3 3 0 0,-3-5 0 0,6 2 0 16,-3-2-8-16,-1 2 12 0,4-2-12 0,3 0 12 16,6-3-12-16,-3 0 12 0,-1 0-12 0,4-3 12 15,0 3-12-15,0 0 8 0,-1 0-8 0,-2-2 8 16,0 2-8-16,-3 0 0 0,5 0 0 0,-2 0 8 0,0 0-8 0,-3 0 0 16,5 3 9-16,-2 0-9 0,0-1 10 0,3 1-2 15,-3 2-8-15,-1-2 12 0,-2 0-3 0,3 0-1 16,-3-1 0-16,-1-2 0 0,4 3 3 0,0-3 0 15,0 0 0-15,-4 0 0 0,1-2-11 0,3 2 8 16,-3 2-8-16,3-2 8 0,2 0-8 0,-2 1 10 16,0-1-10-16,-3 0 10 0,2-3-10 0,-2 3 0 15,3-2 0-15,-3-1 8 0,3 0-8 0,-1 1 0 16,1-3 0-16,0-1 0 0,3 4 8 0,2-3-8 16,1-3 8-16,0 2-8 0,2 1 8 0,1-3-8 15,0 0 0-15,-3 1 8 0,-1-1-8 0,1 2 12 0,0-1-12 0,-4-1 12 16,-2 0-3-16,0 0 0 0,0 3 0 0,-1-3 0 15,4 0-1-15,-6 3 0 0,0 0 0 0,3-1 0 16,-4-2 3-16,-2 3 0 0,3-3 0 0,-3 3 0 16,-3 0 2-16,5 0 1 0,-2-1 0 0,0 1 0 15,0-3-14-15,0 3 0 0,2-3 0 0,1 3 0 16,-3 0 0-16,3-3 0 0,0 3 0 0,-4 2-10 16,1-2 10-16,-3 2 0 0,-3 3 8 0,3-2-8 15,-6-1 12-15,0 6-3 0,-1-3 0 0,-2 0 0 16,0 3-9-16,0-1 0 0,-3 1 0 0,3-3 0 15,-3 6 0-15,0-4 0 0,-3 1 0 0,3 2 0 16,-3 1 0-16,0-4 0 0,0 4 0 0,-3-4 0 16,-3 6 0-16,0 0 0 0,6-2 0 0,-1-1 0 15,-5 3 0-15,0 0 0 0,9-3 0 0,-3 1 0 16,-6 2 0-16,0 0 0 0,6-3 0 0,-6 3 0 16,6 0-50-16,0 0-9 0,0-2-1 0,3-1-1 15,3 0-79-15,-3-2-16 0,-3 2-4 0,0-2 0 0</inkml:trace>
  <inkml:trace contextRef="#ctx0" brushRef="#br0" timeOffset="7085.582">16293 6596 1280 0,'-18'0'36'0,"18"0"8"0,-9 0-35 0,3 0-9 0,-3 0 0 0,0-3 0 16,0 3 85-16,0 0 15 0,0 0 4 0,0 0 0 15,3 0-58-15,-3 3-11 0,0-3-3 0,3 3 0 16,1-3-12-16,5 0-2 0,-9 2-1 0,3 4 0 15,0-4-17-15,0 1-12 0,6-3 1 0,-3 8 1 16,3-8 10-16,0 0 0 0,3 5 0 0,3 0 0 16,6-2 0-16,0 0 0 0,5-3-11 0,7 0 11 15,0-3 0-15,3 0 0 0,3-2 0 0,5 0 0 16,-2 0 8-16,-3-1 0 0,0 1 1 0,-1 0 0 16,4 2 3-16,-6 0 0 0,-6-2 0 0,0 2 0 0,2 1 11 0,-5-1 2 15,-6 3 1-15,0 0 0 0,-3 3 2 0,3-1 0 16,-3 1 0-16,-6 2 0 0,-6 1-7 0,0 2-1 15,6 2 0-15,-3 1 0 0,-9 2 2 0,3 3 0 16,0 0 0-16,-3 2 0 0,0 1-4 0,0-3-1 16,0 2 0-16,3 1 0 0,0-1-17 0,0 1 10 15,0-3-10-15,3 2 8 0,3 1-24 0,-3-3-6 16,0 2-1-16,3-5-626 16,0 3-126-16</inkml:trace>
  <inkml:trace contextRef="#ctx0" brushRef="#br0" timeOffset="17174.415">6991 12139 1551 0,'0'0'34'0,"-3"-5"7"0,0 0 2 0,3-3 1 0,-3 0-36 0,0-3-8 0,6 3 0 0,0 0 0 16,-3-2 39-16,6 2 5 0,-3-6 2 0,6 4 0 15,3-3-30-15,3 2-5 0,-7-2-2 0,10-3 0 0,9 0 1 0,-6 0 0 16,-6 0 0-16,3-2 0 0,8-1-10 0,-2-2 0 16,0 3 0-16,0-4 0 0,-6 4 0 0,3-3-11 15,2 0 3-15,4 2 0 0,-3-2 8 0,0 2 0 16,0-2 0-16,-1-3 0 0,1 3 0 0,0 0 0 15,3 0 0-15,3 2 0 0,2-2 17 0,1 0-1 16,-6 2 0-16,6-2 0 0,5 0-8 0,-2 3-8 16,-3-4 12-16,0 4-12 0,5-3 12 0,1 0-12 15,3-3 12-15,-4 3-12 0,-2-1 0 0,6 1 0 16,2 3 0-16,1-1 0 0,0 1 8 0,-1-1-8 16,1 3 0-16,-3-2 0 0,-1 5 0 0,4-3 0 0,0 0 8 0,-1 3-8 15,-5-1 8-15,3 1-8 0,-1 3 12 0,-2-1-12 16,-3-2 0-16,-1 2 0 0,1 3 0 0,3-2 0 15,-3-1 0-15,2 0 0 0,1 1 8 0,0-1-8 16,-1 3 0-16,1-2 0 0,0 2 8 0,-4 3-8 16,4-3 0-16,-3 2 0 0,0-2 0 0,-1 3 0 15,-2-3 0-15,6-2 0 0,-4 4 0 0,1-2 0 16,-6 6 0-16,3-6 0 0,2 2 0 0,-2 4 0 16,3-1 32-16,-3 3 0 0,-1-2 0 0,4-1 0 15,-3-2-32-15,5 2 0 0,1-5 0 0,0 3-12 16,3-1 12-16,-1-1 0 0,1 4 9 0,0-2-9 15,-1 2 13-15,1-2-3 0,-6-1-1 0,2 4 0 16,-2-6-9-16,0 5 0 0,-1-2 0 0,1 2-11 16,0-2 11-16,-3 0 0 0,-1 2 0 0,4-2 0 15,-3-1 0-15,0 4 0 0,-1-4 8 0,-2 4-8 0,0-4 0 16,-3 6 0-16,-1-2 0 0,1 2 0 0,0 0 8 0,-3-3-8 16,0 3 10-16,-1 0-10 0,4 3 8 0,-3-1-8 15,0-2 0-15,-3 3 9 0,3 0-9 0,-1-3 0 16,4 2 0-16,-6 1 0 0,3 0 0 0,-3-1 0 15,2 1 8-15,-2 0-8 0,-3-1 0 0,3 1 0 16,-3-3 0-16,-3 3 8 0,3-3 0 0,-4 2 0 16,1-2 0-16,-3 0 0 0,0 3 4 0,0-3 1 15,-3 3 0-15,3-3 0 0,-3 2-1 0,0 1-1 16,-3-1 0-16,0 1 0 0,0-3-1 0,-6 0 0 16,3 3 0-16,-3-3 0 0,0 0 0 0,0 0 0 15,6 0 0-15,-6 0 0 0,0 0-10 0,0 0 0 0,0 0 0 0,0 0 0 16,0 0 0-16,0 0 0 0,0 0 0 0,0 0 0 31,5 0-96-31,1-3-17 0,0 3-4 0,3-3-779 0</inkml:trace>
  <inkml:trace contextRef="#ctx0" brushRef="#br0" timeOffset="17458.971">11265 10705 1789 0,'-15'-13'39'0,"12"10"8"0,0-2 1 0,0-3 4 0,0 3-42 0,3-1-10 0,0 4 0 0,0 2 0 16,3-6 44-16,3 1 8 0,0-3 0 0,3 6 1 16,-3-4-29-16,3 4-5 0,-3-1-2 0,0 3 0 15,3 0-4-15,-3 3-1 0,0-1 0 0,-6-2 0 16,6 6 0-16,0 1 0 0,-3 1 0 0,0 3 0 0,6 2-3 0,-6-2-1 16,0 2 0-16,0 0 0 0,2 1-8 0,-2-1 0 15,3-3 0-15,-3 4 0 0,0-1 8 0,0-3 0 16,0 1 0-16,0 0 0 0,0-4-8 0,-3 1 0 15,3 0 0-15,-3-2 0 0,0-1 0 0,0-5 0 16,0 0 0-16,-3 5 0 0,-3-2 0 0,3 0 10 16,-6-1-10-16,0-2 10 0,-2 3 2 0,-1 2 1 15,-6-2 0-15,0 5 0 16,-6 2-105-16,-3 3-20 0,-2 3-5 0</inkml:trace>
  <inkml:trace contextRef="#ctx0" brushRef="#br0" timeOffset="21216.915">12253 10851 1418 0,'15'-14'31'0,"-15"14"6"0,3-5 2 0,6-3 1 0,0 3-32 0,3-3-8 0,-3 0 0 0,0 0 0 16,0 0 44-16,3 3 6 0,0-1 2 0,-3 4 0 15,-1-3-32-15,4-1-5 0,-3 4-2 0,3 2 0 16,0 0-13-16,0 0 0 0,0-3 0 0,3 6 0 0,-3-3 0 0,6 2 0 16,-1-2 0-16,4 0 0 0,3 3 0 0,0-6 9 15,0 1-9-15,5 2 8 0,4 0-8 0,0 2 0 16,-3-2 0-16,-1 0-11 0,4-2 11 0,0 2 16 16,0 0-4-16,-1-3-1 0,1 3 18 0,6 0 4 15,0 3 1-15,-1-3 0 0,1 2-10 0,3 1-3 16,2 0 0-16,-2-1 0 0,0 3-12 0,-1 1-9 15,1-4 12-15,3 4-12 0,-4-1 8 0,4 3-8 16,0 0 0-16,-1 2 0 0,1 1 0 0,0 2 0 16,-4 1 0-16,1-1 0 0,0 0 0 0,-4 3 0 15,4-3 0-15,-3 3 0 0,-1 0 0 0,1 0 0 16,3 0 0-16,-1 2 0 0,-2 1 0 0,3-1 0 0,-4 1 0 0,4 2 0 16,0-3 0-16,-1 4 0 0,1-4 0 0,3 3 0 15,2 0 0-15,-2-2 0 0,3 2 0 0,-4 3 0 16,1-3 0-16,-3 3 0 0,-1-3 0 0,1 3 0 15,-3-3 0-15,2-2 0 0,4 2 0 0,-3 0 0 16,-4 0 0-16,1 0 0 0,-3 0 9 0,-6-2-9 16,2 2 28-16,-2 0-1 0,-3-2 0 0,0 2 0 15,-1-3-27-15,-2 4 0 0,0-4 0 0,3 1-11 16,-3-1 11-16,-1 1 0 0,1-1 10 0,0 1-10 16,0-1 0-16,-3 1 8 0,-3-3-8 0,-1-1 0 15,1-1 0-15,-3 2 9 0,0-6-9 0,-3 3 8 16,-3-2-8-16,3-3 8 0,-6 3-8 0,3-4 8 15,0 1 0-15,0-2 0 0,-3-1 0 0,-1 0 0 16,1 1-8-16,0-4 0 0,-6-2 0 0,9 3 8 16,0-1-8-16,-6 1 0 0,-3-3-12 0,9 0 12 15,0 0-62-15,-3 0-5 0,-6 0-1 0,6-5-784 16</inkml:trace>
  <inkml:trace contextRef="#ctx0" brushRef="#br0" timeOffset="21482.953">15531 11689 1886 0,'-15'-18'41'0,"9"10"9"0,0-3 2 0,-3 1 1 0,3-1-42 0,0 1-11 15,3-1 0-15,3 3 0 0,-6-3 67 0,6 6 11 0,3 0 2 0,0 0 1 16,3 2-62-16,0 0-19 0,3 1 8 0,0 2-8 16,3 2 0-16,0-2 0 0,-1 6 0 0,1-1 0 15,3 3 0-15,-6 0-12 0,3 2 4 0,0 4 0 16,0-1 0-16,0 3 0 0,0 2 0 0,0 1 0 15,0 2 8-15,-4-3 0 0,4 4-9 0,-3-1 9 16,-3 2 0-16,0-1-11 0,0 1 11 0,-3-1-8 16,0 1 8-16,0 1 0 0,-3-3 0 0,0 1 8 15,0 1-8-15,-3-1 8 0,0-1-8 0,-3 5 8 16,-3-2-8-16,0 5-10 0,-3-2 10 0</inkml:trace>
  <inkml:trace contextRef="#ctx0" brushRef="#br0" timeOffset="29606.383">11962 6324 1472 0,'-6'15'32'0,"6"-4"8"0,0 2 0 0,-3 6 1 0,0 5-33 0,3 2-8 0,-3 6 0 0,3 0 0 16,0-1 0-16,0 6-11 0,-3-2 3 0,3 4 0 16,0 1-19-16,3 2-3 0,-3 1-1 0,0-4-580 15</inkml:trace>
  <inkml:trace contextRef="#ctx0" brushRef="#br0" timeOffset="29785.945">11849 7691 1357 0,'6'22'29'0,"-3"-14"7"0,-1 5 0 0,4 3 4 0,-3 2-32 0,6-2-8 16,0 5 0-16,0-2 0 0,0 2 0 0,-3 3 11 15,0-3-11-15,0 3 12 0,0 0-12 0,0 2 0 0,-6 0 0 0,3 4-413 16,0-1-75 0</inkml:trace>
  <inkml:trace contextRef="#ctx0" brushRef="#br0" timeOffset="30071.572">11676 10298 1162 0,'-9'29'25'0,"6"-13"6"0,-3 2 1 0,3 6 1 0,-3 2-33 0,3 3 0 16,0 1 0-16,3-1 0 0,0 0 24 0,3 3-1 16,-3-3-1-16,6 0 0 0,-3 5-22 0,0-2 0 15,0 2-10-15,0 3-355 16,-3 0-71-16</inkml:trace>
  <inkml:trace contextRef="#ctx0" brushRef="#br0" timeOffset="30204.951">11521 11271 1058 0,'-18'37'23'0,"9"-16"5"0,-3 1 0 0,1 4 3 0,-1 3-31 0,0 0 0 15,-3 3 0-15,3-3 0 0,0 0 45 0,3 3 3 16,-3 0 1-16,3 2 0 0,0-2 6 0,0 0 1 0,0 2 0 0,4-2 0 16,-1 5-16-16,-3-3-4 0,6 3 0 0,-3 0 0 15,0 0-28-15,0 3-8 0,3 2 0 0,-6 1 0 16</inkml:trace>
  <inkml:trace contextRef="#ctx0" brushRef="#br0" timeOffset="42491.498">6050 6477 997 0,'0'0'21'0,"9"3"5"0,-9-3 1 0,9 2 2 0,0 1-29 0,3 0 0 16,-3-1 0-16,0 1 0 0,0 0 31 0,3 2 0 15,-6 0 0-15,3-2 0 0,-4-1 1 0,1 1 1 16,3 0 0-16,0-1 0 0,-3 1 7 0,3 0 0 15,0-1 1-15,0 1 0 0,3 0-7 0,0-3-2 16,-6 2 0-16,9-2 0 0,0 3-8 0,-1-3-3 16,1 0 0-16,3 0 0 0,0 0-1 0,3 0 0 0,-3-3 0 0,3 3 0 15,-1 0-9-15,4 0-3 0,-3-2 0 0,0 2 0 16,0-3 1-16,0 0 0 0,2 1 0 0,4 2 0 16,-3 0-9-16,3-3 10 0,0 3-10 0,2-3 10 15,1 3-10-15,3-2 0 0,-6 2 0 0,5 0 8 16,-2 2-8-16,3-2 0 0,0 0 0 0,-1 0 0 15,-5 0 0-15,6-2 0 0,3-1 0 0,-1 0 0 16,1 1 0-16,0 2 10 0,-4-3-10 0,7 0 10 16,3 3 4-16,-6-2 1 0,-4 2 0 0,4 0 0 15,3 0-4-15,-7 0-1 0,-2 0 0 0,0-3 0 16,3 3 2-16,-1 0 0 0,1 0 0 0,-3 0 0 16,-3 3-4-16,3-3-8 0,2 5 12 0,4-2-4 15,-9-1-8-15,3 1 0 0,5-3 0 0,-2 3 8 16,3-1-8-16,-1 1 0 0,1-3 0 0,6 0 0 15,0 0 0-15,-1 3 0 0,-8-1 0 0,3-2 0 16,-1 3 0-16,-2 0 8 0,0-1-8 0,0-2 0 0,-1 3 0 0,4-3 0 16,-3 0 0-16,0 0 0 0,2 3 11 0,-5-1-3 15,3 1-8-15,0-1 12 0,-1 1-12 0,-2 2 11 16,0 1-11-16,0-4 10 0,-4 4 6 0,4-1 0 16,-3 0 1-16,0 0 0 0,2 1-17 0,1-1-19 15,0 0 4-15,3 1 1 0,-4-1 22 0,4 0 5 16,-3 1 1-16,0-4 0 0,0 3-14 0,-1-2 0 15,1-3 0-15,-6 3 0 0,3-1 0 0,-1 1 0 16,-2 0 0-16,0-3 0 0,0 2 16 0,0-4-2 16,-3 2-1-16,-1 0 0 0,1-3 19 0,-3 3 3 15,3-3 1-15,-3 3 0 0,-6 0-15 0,3 0-2 0,-4 0-1 0,1 0 0 16,-3 0-8-16,-3 0-2 0,-6 0 0 0,6 3 0 16,0-3-8-16,-6 0-9 0,0 0 9 0,0 0-683 15,0 0-129-15</inkml:trace>
  <inkml:trace contextRef="#ctx0" brushRef="#br0" timeOffset="46437.402">10631 6395 933 0,'9'-8'26'0,"-6"3"6"0,6-1-32 0,0-1 0 15,0-1 0-15,0 0 0 0,0 0 102 0,3 0 14 16,-3 0 2-16,2 3 1 0,-2-1-46 0,3 4-9 16,0-4-1-16,0 1-1 0,0 2-14 0,0 1-2 15,0-1-1-15,0 0 0 0,0 3-13 0,3 0-4 16,-1 0 0-16,1 3 0 0,6 0-7 0,-3 2-1 15,6-5-1-15,0 5 0 0,5-2-9 0,4 0-2 16,0 2 0-16,9-2 0 0,2-1 0 0,7 1-8 0,5-1 12 0,1 1-4 16,5 0 14-16,1-1 2 0,2 1 1 0,4 0 0 15,5 2-25-15,-2-2 0 0,-1 2 0 0,4 0 0 16,2-2 20-16,-3 2-2 0,4-2 0 0,-1 2 0 16,-2 0 0-16,2 1 0 0,-3-4 0 0,-2 4 0 15,5-6-4-15,-5 2-1 0,-1 1 0 0,-2 0 0 16,-7-3 1-16,1 0 0 0,-1-3 0 0,-2 3 0 15,-10 3-4-15,1-1-1 0,-7-2 0 0,-5 3 0 16,-3 0-9-16,-6-1 12 0,-7-2-12 0,-5 3 12 16,-3-1-21-16,0 1-4 0,-9-3-1 0,-6 0-998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39:26.6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1192 5249 1612 0,'-8'-18'36'0,"5"5"7"0,-3-1 1 0,0 1 1 0,0-3-36 0,-3-2-9 0,-1465 2 0 0,2936-3 0 16,-1465 3 36-16,-6 3 6 0,0 0 1 0,0 0 0 15,0 2-13-15,-3 3-2 0,0 3-1 0,0 0 0 16,-5-3-15-16,-1 5-2 0,3 0-1 0,-6 3 0 15,3 3-9-15,0 0 0 0,-6 2 0 0,4 0-11 16,-7 6 3-16,6 2 0 0,-3 3 0 0,6 0 0 16,-8 5-7-16,5 0-1 0,0 3 0 0,0 0 0 15,0 2 7-15,3 1 1 0,3-1 0 0,-2 1 0 0,5-1 8 0,0 6 0 16,3 0 0-16,3-1 0 0,3 1 16 0,6 0-2 16,3 2 0-16,3-2 0 0,3 2 0 0,0-2 0 15,5-3 0-15,-2 3 0 0,0-3-14 0,6 3 8 16,-12-3-8-16,12 3 0 0,-9-1 9 0,-3 4-9 15,0-3 8-15,-9 5-8 0,6 0 0 0,-6 0 8 16,-3 0-8-16,0 2 0 0,-12-1 12 0,3-1-4 16,0 5 0-16,-6-5 0 0,0 3 12 0,-6-1 1 15,4 4 1-15,-7-4 0 0,3-2-22 0,-6 0 0 16,3-5 0-16,4-3 0 0,-4-2 11 0,6-1-3 16,0-5 0-16,0-2 0 0,6-3 0 0,6-6-8 15,1-2 12-15,2-2-4 0,6-6-8 0,0 0-17 0,0 0 4 0,6-6 1 31,2-2-36-31,7-5-6 0,0 0-2 0,-3 0 0 16,6-1 20-16,-3 1 3 0,3 0 1 0,-6 2 0 0,6 3 32 0,-7 3 14 0,-2 3-1 0,3-1 0 16,0 6 23-16,3 2 5 0,-9 0 1 0,3 6 0 15,0 2-8-15,-3 5-2 0,-3 6 0 0,0 3 0 16,3 4-2-16,-3 4-1 0,3 5 0 0,-6 2 0 16,3 5-5-16,0 1-2 0,3 0 0 0,-3-1 0 15,5 1-2-15,-2-3-1 0,6 3 0 0,0-6 0 16,6 0-8-16,-3-2-2 0,3 0 0 0,3-3 0 15,5 0-9-15,7-6-17 0,6-1 4 0,3-9-1001 16</inkml:trace>
  <inkml:trace contextRef="#ctx0" brushRef="#br0" timeOffset="916.918">4508 5001 2026 0,'0'0'44'0,"12"-6"10"0,6-2 2 0,3 3 1 0,9-3-45 0,0 0-12 0,2-2 0 0,7 2 0 15,3 2-8-15,-1 1-4 0,1 2-1 0,-3 1 0 16,-4-1-2-16,-2 6 0 0,0-1 0 0,-9 4 0 31,-1-1-16-31,-2 3-3 0,-6 0-1 0,-3 5 0 0,0 3 15 0,-3 3 4 0,-6-1 0 0,0 1 0 16,-6 7 16-16,-3 1 14 0,0 7-2 0,-3-2-1 15,0 2 19-15,-6 6 4 0,3-1 1 0,-3 9 0 16,1 0-3-16,-1 5 0 0,0 5 0 0,3 0 0 16,0 6-15-16,0-1-3 0,3 3-1 0,3 0 0 15,0 3-13-15,-3 0 0 0,0 0 0 0,3-1 0 16,-2-1 8-16,2-4-8 0,-3 1 0 0,0-4 0 16,0 1 10-16,0-2-10 0,0-7 10 0,0-1-10 0,0-6 19 0,0-6-3 15,0 1 0-15,0-3 0 0,3-5 7 0,0-3 1 16,3-3 0-16,0 1 0 0,0-6-12 0,0-2-1 15,0-4-1-15,1-1 0 0,-1-1 1 0,3-5 0 16,0 0 0-16,-3-3 0 0,0 3-11 0,-3 0 8 16,0 0-8-16,-3 0-685 15,-3 2-143-15</inkml:trace>
  <inkml:trace contextRef="#ctx0" brushRef="#br0" timeOffset="1817.42">797 6612 1659 0,'0'0'36'0,"0"0"8"0,0 0 2 0,0 0 1 0,0 0-38 0,3-3-9 0,3 1 0 0,2 2 0 16,4-6 16-16,-3 4 2 0,6-4 0 0,3 1 0 16,0 0-18-16,3 0 0 0,0-3 8 0,-1 0-8 15,4 0 16-15,-3 0 0 0,3 0 0 0,0-3 0 0,2 3-28 0,-5 0-7 16,0 0-1-16,3 1 0 0,3 1 20 0,-3 1 0 15,-4 0 0-15,1-1 0 0,0 4 0 16,3-1 0-16,-3 0 0 0,3 3 0 0,2-2 27 0,-5 2 2 16,9 0 1-16,-6-3 0 0,3 0-1 0,5 3 0 15,7-2 0-15,-9-1 0 0,5 1 3 0,1-4 0 16,6 4 0-16,-3-1 0 0,2 0-20 0,1 3-3 16,-3-2-1-16,2-1 0 0,-5 0 6 0,3-2 1 15,-4 0 0-15,7 2 0 0,-9-2 1 0,5 0 1 16,1-3 0-16,-6 2 0 0,6 4-5 0,-10-1 0 15,1 3-1-15,-3 0 0 0,-6-3-11 0,0 6 10 16,-4-3-10-16,-2 3 10 0,-3-1-10 0,-3 1 0 0,0 0 0 0,-3-3 0 16,-6 0 8-16,6 8-8 0,-12 0 0 0,6-1 8 15,-6 1-8-15,0 0 0 0,-3 0 0 0,-6 3-676 16,6-3-128-16</inkml:trace>
  <inkml:trace contextRef="#ctx0" brushRef="#br0" timeOffset="2882.961">3109 6395 1292 0,'0'0'28'0,"0"0"7"0,3-5 1 0,3 2 0 0,0-2-36 0,0 2 0 0,-6 3 0 0,0 0 0 16,0 0 63-16,3-3 5 0,-3 3 2 0,0 0 0 15,0 0-37-15,0 0-7 0,0 0-2 0,12 3 0 16,-6 0-24-16,3 2 8 0,0 0-8 0,3 3 0 16,-3 0 0-16,3 0 0 0,3 0 0 0,-1 0 0 15,1 0 0-15,3 0 0 0,3 0 0 0,3-3 0 16,0 3 0-16,-1-3 0 0,4-2 0 0,3 0 0 15,-3-1 10-15,3-2 0 0,2 3 0 0,1 0 0 0,0-1 17 0,0-2 3 16,-1 0 1-16,-2 3 0 0,0-3 11 0,-3 3 2 16,-1-6 1-16,1 6 0 0,0-3-8 0,0 0-1 15,0 0-1-15,-4 0 0 0,1 0-19 0,-3 0-3 16,3 0-1-16,0 0 0 0,-1 5-12 0,1-5 9 16,-3 2-9-16,0 1 8 0,0 0-8 0,-3-1 0 15,-1 1-10-15,-2-3 10 16,3 3-47-16,-3-1-3 0,0 1-1 0,-3-3-543 15,3 0-109-15</inkml:trace>
  <inkml:trace contextRef="#ctx0" brushRef="#br0" timeOffset="3518.907">1139 7205 1206 0,'0'0'26'0,"0"0"6"0,0 0 0 0,6 2 3 0,0 4-35 0,6-1 0 0,0-3 0 0,5 4 0 15,4-1 41-15,0 0 2 0,6 1 0 0,3-1 0 16,2 0 4-16,7-2 1 0,3 2 0 0,2-2 0 16,4-1-14-16,0-4-2 0,2-1-1 0,7 3 0 15,2 0 1-15,1 0 1 0,2 0 0 0,1 0 0 16,2-2-3-16,-2-4-1 0,5 1 0 0,4 0 0 16,-4-6-14-16,4 0-3 0,-4 4-1 0,7-4 0 15,-4 0 17-15,-2 3 4 0,-1 1 1 0,-3-1 0 16,1 0-25-16,-7 0-8 0,4 2 0 0,-3 1 0 15,-4 0 28-15,1 0-2 0,-10 2 0 0,1-2 0 16,-6 5-12-16,-4 0-2 0,1 0-1 0,-6 0 0 0,-7 5-11 0,4 0 0 16,-6 0 9-16,-3 1-652 15,-3-1-130-15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39:48.8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1978 7726 673 0,'0'0'14'0,"0"0"3"0,0 0 1 0,0-5 2 0,0-3-20 0,0 0 0 15,3 0 0-15,0 2 0 0,3-1 56 0,-6-1 6 16,0 0 2-16,3 0 0 0,0 2-7 0,-3 6-1 16,3-8 0-16,0 1 0 0,6 4-9 0,-9-2-3 15,9-1 0-15,-9 4 0 0,6-4-22 0,-3 6-5 0,3-2-1 0,3 2 0 16,-3 0-16-16,0 0 0 0,3 0 0 0,-3 2 0 15,0 1 10-15,2 0-10 0,4 2 8 0,-3-2-8 16,0-1 16-16,3 1-1 0,3 2-1 0,-3-2 0 16,6-1 9-16,3 1 1 0,-7 0 1 0,4-1 0 15,3 4-4-15,3-1-1 0,0-2 0 0,-3-1 0 16,2 1-2-16,-2 0-1 0,3-3 0 0,3 0 0 16,-3 0 4-16,8 0 1 0,-8 0 0 0,6 0 0 15,0-3 3-15,3 3 1 0,-4 3 0 0,7-3 0 16,0 0-26-16,-1 0 8 0,1 0-8 0,-3 2 0 15,0-2 16-15,-1 0-1 0,4-2-1 0,3 2 0 16,0-3 3-16,-4 0 1 0,10 1 0 0,-6-1 0 16,-1 0-2-16,1 3-1 0,0 0 0 0,-1 0 0 15,-2 0-2-15,3-2 0 0,2 2 0 0,-2-3 0 16,0 0 0-16,0-2 0 0,2 5 0 0,1 0 0 0,3-3-4 0,-4 3-1 16,1-2 0-16,0 2 0 0,-1 0-8 0,4-3 10 15,2 3-10-15,1 0 10 0,3-2-10 0,-1-1 8 16,1 0-8-16,2 1 8 0,1 2-8 0,3 0 10 15,-4-6-10-15,4 4 10 0,-1-1-10 0,7 0 12 16,-4-2-12-16,1 2 12 0,2-2-12 0,1 0 0 16,5 0 0-16,-2-3 8 0,-1 2-8 0,1 1 8 15,-4-3-8-15,-2 3 8 0,-1 0-8 0,1-1 0 16,-1 1 0-16,-2 0 8 0,-3-1 10 0,-1 1 2 16,-5 0 0-16,-1 2 0 0,-5 0-20 0,0 1 0 15,-4-3 0-15,-2 2 0 0,3 3 0 0,-3 0 0 16,-7 0 0-16,1 0 0 0,-6 0 10 0,-3 0-2 0,0 0 0 0,-4 0 0 15,-2 0-8-15,-3 0 0 0,-3 0 0 0,-9 0 0 16,9 0 0-16,-3 0 8 0,-6 0-8 0,9 0 8 16,-6-3-8-16,-3 3 0 0,0 0 0 0,0 0 0 15,0 0-17-15,0 0-6 0,0 0-1 0,0-5-974 16</inkml:trace>
  <inkml:trace contextRef="#ctx0" brushRef="#br0" timeOffset="8109.967">2222 7485 752 0,'0'0'16'0,"-15"3"4"0,4-3 1 0,-4 2 0 0,6-2-21 0,-6 0 0 0,3 0 0 0,0 0 0 15,6 0 48-15,0 3 4 0,-3-6 2 0,9 6 0 16,0-3 6-16,0 0 2 0,0 0 0 0,0 0 0 15,0 0-21-15,9 5-4 0,12-2-1 0,0 5 0 16,-3-3-4-16,6 0-2 0,-1 1 0 0,7 2 0 16,-3-3-22-16,6 0-8 0,-1 1 0 0,1-1 9 15,6 0 7-15,-1 0 0 0,4-2 1 0,3 2 0 16,5 1-1-16,4-1-1 0,0-2 0 0,-1-1 0 16,1 1-3-16,5 0-1 0,1-1 0 0,5 1 0 15,-2-1-1-15,2-2 0 0,-2 0 0 0,2 3 0 16,-2-3-10-16,-1 3 0 0,7-1 0 0,-7 1 0 0,4-3 0 15,-4 3 13-15,-2-1-3 0,-4 4-1 0,1-1-9 0,-4 0 0 16,4-2 0-16,-6 5 0 0,-1 0 0 0,-5 2 0 16,-3-4 0-16,-1 2 0 0,-2-3 0 0,-3 0 0 15,-1-2 0-15,-2 2 0 0,-3-2 16 0,0 2 0 16,-1-5 1-16,1 3 0 0,-3-1 5 0,0 1 1 16,0-3 0-16,-1 3 0 0,1-1-3 0,-3-2 0 15,3 3 0-15,-1-6 0 0,1 1-12 0,0-1-8 16,0-2 8-16,6-3-8 0,-4 5 0 0,4-2 8 15,0 0-8-15,3-1 0 0,-4 4 0 0,1-1 8 16,0 0-8-16,-3-2 0 0,2 2 0 0,-2 1 9 0,0-1-9 0,-3 0 0 16,-1-2 14-16,1 2-4 0,0-2-1 0,0 3 0 15,-3-4-9-15,-1 4 0 0,1-4 0 16,-3 4 0-16,0 2 0 0,-3 0 0 0,-6-3 0 0,3 0 0 16,-1 3 0-16,-2-2 0 0,-3-1 0 0,-3 3 0 15,3 0 0-15,-9 0 0 0,0 0 0 0,0 0 0 16,0 0 0-16,0 0 0 0,0 0 0 0,0 0 0 31,0 0-22-31,-9 0-6 0,-3 0-2 0,3 3-522 0,-3-1-105 0</inkml:trace>
  <inkml:trace contextRef="#ctx0" brushRef="#br0" timeOffset="11835.692">2865 8168 759 0,'0'0'16'0,"0"0"4"0,0 0 1 0,0 0 1 0,0 0-22 0,0 0 0 15,0 0 0-15,0 10 0 0,6 1 46 0,-6 2 5 16,0 0 1-16,3 1 0 0,0 4 9 0,0 1 3 16,3 4 0-16,-3 1 0 0,3 0-29 0,0 2-6 15,0 4-1-15,-3-1 0 0,3 2-9 0,0 1-3 16,0 3 0-16,0 2 0 0,0 0-16 0,-3-3-9 16,0 3 1-16,0-2 0 0,-3-1 31 0,0 0 6 15,-3-2 2-15,0 2 0 0,0-2-1 0,-3 0 0 16,0 0 0-16,0-1 0 0,0-1-12 0,3-1-2 0,-3-3-1 15,0-2 0-15,3-3-5 0,0-2-1 0,-3-6 0 0,6-3 0 16,-3 1-1-16,3-11-8 0,0 0 12 0,0 0-492 16,0 0-100-16</inkml:trace>
  <inkml:trace contextRef="#ctx0" brushRef="#br0" timeOffset="12438.053">2949 8210 939 0,'38'-16'20'0,"-17"8"5"0,6 0 1 0,6-2 1 0,5 2-27 15,4-3 0-15,0 3 0 0,2-2 0 0,-2-1 52 0,6 0 4 16,-4 1 2-16,4-1 0 0,-6 1-19 0,5 2-4 15,-2 0-1-15,-3 3 0 0,-4-1-10 0,1 1-3 16,-9 0 0-16,0 2 0 0,-1 0-5 0,-5 3-2 16,-3 0 0-16,-3 0 0 0,0 0-1 0,-6 3 0 15,-1 0 0-15,-5 2 0 0,3-2 3 0,-6-1 1 16,0 6 0-16,-3-8 0 0,0 6 9 0,0 1 2 16,-3 1 0-16,-3 0 0 0,0 3-12 0,-3-1-3 15,4 4 0-15,-1-1 0 0,-3 3-4 0,3-3-1 16,-3 3 0-16,3 2 0 0,0 1 19 0,0-1 3 15,0 1 1-15,3 2 0 0,-3-2-18 0,0 2-3 0,3 0-1 0,0 0 0 16,0 0-9-16,0 3 0 0,0 0 0 0,3 0 8 16,-3 0 6-16,3 2 1 0,0 1 0 0,0 2 0 15,-3 0 2-15,3 0 1 0,-3 3 0 0,0-3 0 16,3 0 2-16,0 0 1 0,0 0 0 0,0-3 0 16,0 4-7-16,0-4-2 0,0 3 0 0,0-2 0 15,0 2-12-15,-3-3 0 0,3 1 0 0,0 2 0 16,0-3 12-16,0 1-4 0,0-4-8 0,0-1 12 15,0-4 0-15,0 1-1 0,3-3 0 0,-3-3 0 16,0-3 17-16,0-2 4 0,0 0 1 0,-3-2 0 16,3-6-20-16,0 0-4 0,-6 2-1 0,0 1 0 15,0-3 20-15,0-5 4 0,-2-1 1 0,-1 1 0 16,-3 0-8-16,0-1-1 0,-3-2-1 0,-3 0 0 16,-6-2-12-16,-6 2-3 0,1 0 0 0,-7 0 0 15,-3 5-8-15,1 1-14 0,-4-4 3 0,-3 1 1 16,1 0-22-16,-1 0-5 0,-3 2-1 0,1 0 0 15,-1 3-74-15,3 0-14 0,1 6-3 0</inkml:trace>
  <inkml:trace contextRef="#ctx0" brushRef="#br0" timeOffset="15113.594">7309 7104 745 0,'-3'5'16'0,"0"3"3"0,9 0 1 0,-3 3 2 0,0 2-22 0,0 3 0 0,0 0 0 0,0 2 0 15,6 1 51-15,-6 2 5 0,3 0 2 0,3 3 0 16,0-3-3-16,-3 6-1 0,0-4 0 0,0 4 0 16,0-1-18-16,0 1-3 0,0-3-1 0,-3 2 0 15,-3 1-8-15,3 2-3 0,0-3 0 0,-3 6 0 16,0 0 1-16,-3-1 0 0,6 4 0 0,-3-1 0 16,-6 3 14-16,6-2 2 0,0 2 1 0,-3-6 0 15,3 4-25-15,-3-3-5 0,-3 2-1 0,3-2 0 16,3 2-8-16,-3 3 0 0,-3-3 0 0,3 4 0 0,0-4 13 15,0 0 1-15,-3-2 0 0,0 0 0 0,-3 0-5 16,6-3-1-16,0 0 0 0,-3-3 0 0,-3 1 7 0,3 2 1 16,3-3 0-16,-3 3 0 0,0-2 8 0,0 2 1 15,-3-3 1-15,7 6 0 0,-1 0-10 0,-3-3-1 16,-3 0-1-16,3 0 0 0,3 0-2 0,0 0 0 16,-9-2 0-16,3 2 0 0,3-3 0 0,0 1-1 15,-3-3 0-15,3 2 0 0,-6-2-11 0,3 0 0 16,6 0 0-16,-3-1 0 0,-6-1 21 0,6-1-1 15,6 0 0-15,-2 0 0 0,-4-8-20 0,3 3-16 16,0 0 2-16,3-3 1 0,0-2 13 0,0-1 0 16,-3 1 0-16,3-3 0 0,6 0 12 0,-3 0 0 15,-6-3-1-15,3-5 0 0,0 0-11 0,3 8 0 0,-3 0 0 0,0-3 0 16,-6 3 0-16,6-2 0 0,6-1 0 0,-6-5 0 16,-6 5 0-16,6-5 0 0,6 8-11 0,-6-8 11 15,0 0 0-15,6 5 0 0,-1-2 0 0,4 2 0 16,3-2 0-16,-3 0 9 0,-9-3-9 0,0 0 10 15,15 0-2-15,-3 0 0 0,-12 0 0 0,6 0 0 16,6 0-8-16,0 0 10 0,0 0-10 0,0 0 10 16,-6-3-10-16,2 6 10 0,4-3-10 0,0 2 10 15,-3-4-10-15,3 2 0 0,3 2 0 0,-3 1 0 16,3-3 0-16,-3 0 0 0,3 0 0 0,2 0 0 16,4 0 0-16,0 0 0 0,-3 0 0 0,9 0 0 15,6-3 0-15,-4 1 0 0,-8-1 0 0,3 0 0 16,9-2 0-16,-4 2 0 0,-2-2 0 0,3-3 0 15,-3 3 0-15,0 2 0 0,2 1 0 0,-2-1 0 16,-3 0 0-16,3 1 0 0,2-1 0 0,-2 3 0 0,-3 0 0 16,3 0 0-16,0 0 0 0,2 0 0 0,4 0 0 0,-3 3 0 15,-3-1 0-15,0-2 0 0,-1 3 0 0,1-3 0 16,0 3 0-16,0-1 0 0,-1-2 0 0,1 3 0 16,3-3 0-16,0 0 0 0,0 2 0 0,5-2 0 15,-2 3 0-15,0-3 0 0,2-3 0 0,1 3 0 16,-3-2 0-16,0-1 0 0,-4 3 0 0,1-2 0 15,-3-1 0-15,3 3 0 0,-3 0 0 0,-1-3 0 16,1 1 0-16,0-1 0 0,0 0 8 0,2 1-8 16,-2 2 0-16,3-3 8 0,-3 0-8 0,0 1 0 15,-1-1 0-15,1 0 0 0,0 3 0 0,-6-2 0 16,3 2 0-16,-1-3 0 0,-2 0 0 0,3 1 0 0,-3-1 0 16,0 1 0-16,-3-1-8 0,2-2 8 0,-2 2 0 0,0-2 0 15,-3-1 0-15,-3 1 0 0,6 2 0 0,-6-2 0 16,0 3 0-16,-3-4 0 0,5 4 0 0,-2-1 0 15,0 0 0-15,-3 1 0 0,0-1 0 0,0 3 0 16,0-5 0-16,-3 5 0 0,3 0 0 0,-9 0 0 16,9-3 0-16,0 0 0 0,-6 1 0 0,-3 2 0 15,6-3 0-15,-6 3 0 0,6-3 0 0,-6 3 0 16,0 0 0-16,0 0 0 0,3-7 0 0,0 1 8 16,-3 6 0-16,0 0 0 0,-3-5 0 0,3-3 0 15,0 3-8-15,-3-3 0 0,0 2 0 0,3-4 0 16,-3-1 10-16,3 1 0 0,0-1 0 0,-3-2 0 15,3-6 10-15,0 1 1 0,3-1 1 0,-3-2 0 16,0 0-22-16,0-3 0 0,0-5 0 0,0 0 0 0,0-3 0 16,0-2 0-16,3-3 0 0,-3-6 0 0,-3-1 0 15,3-1 0-15,-6-3 10 0,6 3-10 0,-3 0 20 0,3 0-3 16,-6-3 0-16,3 1 0 0,0-1-17 0,3 0 10 16,-3 3-10-16,-3 1 8 0,6 1-8 0,0 1 0 15,-3 2 0-15,0-2 0 0,3-1 0 0,0-1 0 16,0-1 0-16,3-3 0 0,0 0 0 0,0 1 0 15,3-1 0-15,0 3 0 0,0 3 0 0,-3-3 0 16,3-3 0-16,3 0 0 0,-3 1 0 0,-1 2 0 16,1 0 0-16,0 3 0 0,-3-1 0 0,3 1 0 15,-3 5 0-15,-3 0 8 0,3 2 4 0,0-2 1 16,-3 3 0-16,-3 2 0 0,3 3 10 0,-3 0 1 0,3 0 1 16,-3 2 0-16,0 4-25 0,0 1-16 0,-3 4 3 0,0 2 0 15,-2 0 21-15,2 3 4 0,0 2 0 0,-3 3 1 16,0 1-23-16,-3 1-5 0,-3-2-1 0,0 8 0 15,3-2 24-15,-6 4 4 0,-3-2 0 0,4 6 1 16,-7 2-25-16,0-3-6 0,0 3-1 0,-3 0 0 16,1 2 7-16,-1 4 2 0,-3-4 0 0,-3 3 0 15,1 3 10-15,-7 0 9 0,-3 0-1 0,-2 2-8 16,-7 1 0-16,0 0 0 0,1-4 0 0,-4-1 0 16,-2 1-8-16,-7-1 8 0,-2-1 0 0,-4-2-9 15,1 2 0-15,-4-3 0 0,4-2 0 0,-10 0 0 16,-5 0 9-16,0 0 0 0,11-3 0 0,-5 1 8 15,2-1-8-15,-2-2 0 0,3 2 0 0,2-2 0 16,7-1 0-16,2 1 0 0,1 2 0 0,5-2-8 16,10 2-24-16,2 3-4 0,-9-3 0 0,7 3-636 15,5-2-126-15</inkml:trace>
  <inkml:trace contextRef="#ctx0" brushRef="#br0" timeOffset="17902.582">7920 6480 414 0,'11'-19'8'0,"1"11"3"0,3-2 0 0,3-4 1 0,-3 4-12 0,9-1 0 0,3-2 0 0,2 0 0 16,1 2 52-16,0 1 8 0,-3 2 2 0,-1 0 0 16,7 2-20-16,-3 4-4 0,0-4-1 0,-1 6 0 15,-2 0 3-15,0 0 1 0,3 0 0 0,-3 3 0 16,-1 2-11-16,4 1-2 0,-3 2-1 0,0 0 0 16,-3 5-11-16,-1 3-3 0,-2-3 0 0,0 5 0 15,-3-2-13-15,3 3 11 0,-6-1-11 0,-3 1 10 0,-1-1 7 0,1-2 2 16,0 0 0-16,-3 3 0 0,0-3 4 15,0-1 1-15,0-1 0 0,-3 2 0 0,0-6 3 0,0 3 1 16,0 1 0-16,0-4 0 0,0 1-28 0,0-1 0 16,0 1 0-16,0-1 0 0,-1-2 0 0,-2-2 0 15,3 2 12-15,0 0-4 0,0 0-8 0,-3-3 0 16,-3-5 0-16,0 0 0 0,6 5 8 0,-6-5 0 16,0 0 0-16,0 0 0 0,0 0-24 0,0 0-4 15,0 0-2-15,0 0-569 16</inkml:trace>
  <inkml:trace contextRef="#ctx0" brushRef="#br0" timeOffset="18253.37">8652 6236 604 0,'0'0'13'0,"0"0"3"0,0 0 1 0,0 0 0 0,0 0-17 0,-3 8 0 0,3-3 0 0,3 3 0 16,0 0 93-16,0 0 15 0,3 3 4 0,3-1 0 16,0 1-43-16,-1 2-8 0,4 3-1 0,-3 0-1 15,3 0-19-15,0 2-4 0,0-2-1 0,0 3 0 16,0-1-11-16,3 1-3 0,-6-1 0 0,3-2 0 16,-1 3-1-16,-2-6 0 0,3 3 0 0,-3-3 0 15,0-2-20-15,0-1 0 0,-3 1 0 0,-3-1 0 0,3 1 0 0,-3-3 9 16,0-3-9-16,-3-5 0 0,-3 8 16 0,-3-3-4 15,0 1-1-15,-3-4 0 0,-6 4 1 0,0-4 1 16,-3 4 0-16,-2-4 0 0,-1 4-13 0,-6-1 8 16,0 0-8-16,0 3 0 0,1-3 0 0,-4 3 0 15,0 0-13-15,3 3-458 16,-2-3-91-16</inkml:trace>
  <inkml:trace contextRef="#ctx0" brushRef="#br0" timeOffset="19404.52">7899 6077 1234 0,'0'0'27'0,"0"0"5"0,3-5 2 0,3-3 2 0,0 0-36 0,0-2 0 0,2-1 0 15,-2-2 0-15,0-3 79 0,3-2 9 0,6-1 1 0,-3 0 1 16,-3 1-55-16,3-3-11 0,0 0-3 0,6 2 0 16,-3-2 3-16,-1 2 1 0,-5 1 0 0,3-1 0 15,6 4-25-15,-6 1 8 0,-6 1-8 0,0 0 0 16,3 0 0-16,-3 2-12 0,-9 3 0 0,0-3 1 31,-3 6-19-31,0 0-4 0,3 0-1 0,-6 2 0 0,-9-2 12 0,3 5 3 0,6 2 0 0,-5 4 0 16,-4-1 9-16,-3 3 3 0,3-3 0 0,0 6 0 15,3 2 8-15,0-2 0 0,-3 2 0 0,7 0 0 16,-1-2 0-16,3 4 0 0,0-1 0 0,0 2-8 16,6-6 8-16,-3 1 0 0,6-1 0 0,0 4 0 15,3-4 0-15,0 1 0 0,3-3 0 0,0 0 0 16,0 0 0-16,6-1 0 0,0-4 0 0,-1 2-8 15,1-5 8-15,0 3 0 0,3-6 0 0,3 3-8 0,-3 0 8 16,-3 0 0-16,-3 0 0 0,6 0 0 0,0 3 0 0,-7 0 8 16,-8-3-8-16,3 8 11 0,3-3-11 0,-3 3 0 15,-6 0-12-15,-3 2 12 0,6-2 0 0,-3 3 0 16,3 2 0-16,-6 0 0 0,-2 1 0 0,2-1 8 16,6 3-8-16,-3-3 0 0,-3 3-14 0,6-3-8 15,0 0-2-15,6 0 0 0</inkml:trace>
  <inkml:trace contextRef="#ctx0" brushRef="#br0" timeOffset="19589.129">8301 6096 975 0,'0'0'21'0,"0"0"5"0,2-5 1 0,-2 5 1 0,0 0-28 0,0 0 0 16,0 0 0-16,-5 0 0 0,-1-3 21 0,-3 6-1 0,-3-3 0 0,3 2 0 15,0 1-20-15,0 2 9 0,0 1-9 0,-3 2 0 16,0-1 17-16,6 1-3 0,-3-2-1 0,0 4 0 15,0-2-13-15,1 0 0 0,8 0 0 0,0 0 0 16,-3-3-14-16,3 1-6 0,6-1 0 0,2 3-1 31,1-6-15-31,6 1-2 0,-6-3-1 0</inkml:trace>
  <inkml:trace contextRef="#ctx0" brushRef="#br0" timeOffset="19854.109">8789 5720 990 0,'0'0'21'0,"0"0"5"0,0-5 1 0,0 0 1 0,0-1-28 0,0 6 0 15,-6-5 0-15,0 2 0 0,-6 1 25 0,0 2-1 16,-6 2 0-16,0 4 0 0,-3-1-3 0,-2 6-1 16,-4-3 0-16,3 5 0 0,-6 0 22 0,3 6 4 15,4 2 1-15,-4 0 0 0,3 3 1 0,3 0 0 16,6 2 0-16,0 3 0 0,1 3-27 0,5-3-5 15,3 0 0-15,3 0-1 0,0 0-3 0,6 0 0 16,3-2 0-16,3-3 0 16,2-3-55-16,4 0-11 0,3 0-2 0,0-5-593 15</inkml:trace>
  <inkml:trace contextRef="#ctx0" brushRef="#br0" timeOffset="21051.689">7506 6310 705 0,'0'0'15'0,"0"0"3"0,0 0 1 0,3-5 2 0,-3 5-21 0,0 0 0 0,0-5 0 0,-3-3 0 16,-3 3 64-16,3 2 9 0,-9 0 2 0,3-2 0 15,3 2-29-15,-6 3-6 0,-3-2 0 0,3-1-1 16,-3 6-24-16,-2-3-5 0,-1 2-1 0,-6 1 0 16,-3 0-9-16,3-3 0 0,1 0 0 0,-4 2 0 15,-9 1 0-15,0 0 0 0,4-3 0 0,-4 5 0 16,0-3 0-16,-3 4 0 0,-2-1 0 0,-1 0 0 16,-3 1 0-16,1-4 0 0,-7 6 0 0,4-3 0 15,-4 3 0-15,0-2 0 0,4 2-9 0,-4-3 9 16,-2 3 0-16,-4 0 0 0,-3 5 0 0,-5 0 0 15,2 3-22-15,1 0-1 0,-1 0 0 0,-5 2 0 16,0-2 12-16,-1 5 3 0,1 1 0 0,-1-1 0 16,1 0 8-16,-4 3 16 0,-2 0-4 0,2 2-1 15,1 1-1-15,0 4 0 0,5 1 0 0,-2 2 0 0,-1 3-2 0,1-2-8 16,-1 5 12-16,1-1-4 0,-1-4 0 0,4 2-8 16,2 0 12-16,4-6-4 0,-1 4-8 0,4-3 12 15,-1-1-12-15,4 4 12 0,-1 2 3 0,3-3 1 16,4 1 0-16,2-4 0 0,0 1 5 0,4-3 2 15,2-2 0-15,-3-4 0 0,7 1-3 0,2-3-1 16,3 1 0-16,3-1 0 0,1-3-8 0,2-2-2 16,6 5 0-16,-3-2 0 0,6-6 2 0,0 0 0 15,0 3 0-15,4-3 0 0,-1 1-3 0,3-1 0 16,-3-3 0-16,6-2 0 0,0 0-8 0,0-2 0 16,3-1 9-16,-3-2-9 0,6-3 20 0,0 0-1 0,0 0 0 0,0 0 0 15,0 0 2-15,0 0 1 0,0 0 0 16,0 0 0-16,0 0-34 0,0 0-6 0,6-3-2 0,0 0-688 15</inkml:trace>
  <inkml:trace contextRef="#ctx0" brushRef="#br0" timeOffset="21404.172">3752 7509 1090 0,'0'0'24'0,"0"0"4"0,0 0 2 0,0 0 2 15,0 0-32-15,0 0 0 0,0 0 0 0,0 0 0 16,-3 5 19-16,0 3-3 0,-3 0 0 0,0 0 0 0,1 3-16 0,-4-1 10 16,0 3-10-16,0 1 8 0,3 1 0 0,-3-1 0 15,0-1 0-15,0 0 0 0,0 3 5 0,3 3 1 16,3-1 0-16,-3 3 0 0,3-2 5 0,3-1 1 15,9 1 0-15,-6-3 0 0,3 0 2 0,6-1 1 16,0-1 0-16,3-1 0 0,0-3-5 0,0-2-1 16,2 0 0-16,1-2 0 0,0-4-6 0,-3 1-2 15,3-3 0-15,0 0 0 0,-3 3-1 0,-1-3-8 16,1-3 12-16,-3 3-4 0,0-3-17 0,-3 3-4 16,0 0-1-16</inkml:trace>
  <inkml:trace contextRef="#ctx0" brushRef="#br0" timeOffset="23023.072">2972 8043 730 0,'0'0'16'0,"0"0"3"16,0-2 1-16,0 2 1 0,-5 2-21 0,2 1 0 0,-3-3 0 0,3 3 0 16,0 5 32-16,0-3 1 0,0 3 1 0,3 0 0 0,-6 2 26 0,6 1 6 15,-3 2 1-15,0 0 0 0,0 9-26 0,0-4-5 16,0 6 0-16,0 2-1 0,3 1 1 0,-6 2 1 15,3-3 0-15,0 3 0 0,0 3-18 0,0 0-4 16,0 2-1-16,0 3 0 0,-3 3-14 0,3 0 0 16,-3 2 8-16,0-2-8 0,0 2 0 0,6-2 8 15,-6-6-8-15,0 3 0 0,3-5 8 0,-3 0-8 16,3-3 0-16,3-3 0 0,-3 1 16 0,3-6-4 16,0 3 0-16,0-8 0 0,0-6 3 0,3 3 0 15,-3-5 0-15,3 0 0 0,-3 0 1 0,0-8 1 16,6 8 0-16,0-3 0 0,3-2-6 0,-9-3-2 0,6 3 0 15,3-1 0-15,0 1-9 0,-3 0 8 0,3-6-8 16,3 3 8-16,-3 3-8 0,3-1 0 0,-3-2 0 0,3 0 0 16,-4 3 0-16,1 0 0 0,3-1 0 0,0-2 0 15,0 0 0-15,0 0 0 0,0 3 0 0,0-3 0 16,9-3 0-16,-6 6 0 0,2-3 0 0,1 0 0 16,3 3 0-16,0-3 0 0,0 5 0 0,3-2 0 15,-1-1 0-15,4 1 0 0,0-1 0 0,0-2 0 16,3 3 0-16,5-3 0 0,1-3 0 0,3 3 0 15,-1-2 0-15,-2 2 0 0,6 0 0 0,-4 0 0 16,4 0 0-16,-9 2 0 0,3 1 0 0,2 0 0 16,-5-3 0-16,0 2 0 0,-3 1 0 0,-4 0 0 15,1-1 0-15,-6-2 0 0,0 3 0 0,-6 0 0 16,-3-3 10-16,-4 0-10 0,-2 0 12 0,0-3-12 16,-3 3 36-16,-3 0 0 0,-3-5 0 0,0-3 0 15,-6 0-4-15,1 3-1 0,2-3 0 0,-6-6 0 0,0-2-15 0,0-2-4 16,0-1 0-16,-6 1 0 0,3-6 8 0,-3 0 0 15,1-5 1-15,2 0 0 0,-3-3-21 0,0-5 8 16,3-2-8-16,0-4 0 0,0-2 0 0,3-2-20 16,3 4 4-16,-2-2 1 0,2 6 15 0,3-1 0 15,0 0 0-15,0 1 0 0,3-1 0 0,-3 3 0 16,0-3 0-16,3 6 0 0,-3-1 0 0,3 4 0 16,0 2 0-16,0 2 0 0,-3 6 0 0,0 5 0 15,3 0 0-15,-12 3 0 0,6 5 0 0,-3 3-12 16,-2 5 12-16,-7 0-12 0,0 5-8 0,-3 3 0 0,-3 3-1 15,-3 4 0-15,-2 4 9 0,-1 2 3 0,0 6 0 0,-2 2 0 16,-4 0 9-16,-3 2 0 0,0 1 0 0,-2 0 0 16,2-3-9-16,3-2 9 0,-2 2-10 0,8-3 10 15,-3-2-12-15,7 0 3 0,2 0 1 0,3-3 0 16,6 0-9-16,0-3-2 0,6-2 0 0,3 0-501 16,3-3-100-16</inkml:trace>
  <inkml:trace contextRef="#ctx0" brushRef="#br0" timeOffset="23707.073">3348 8321 1904 0,'0'0'42'0,"-3"-8"9"0,-6-2 1 0,6-4 1 0,-3 1-42 0,6 0-11 0,-3 0 0 0,6-1 0 16,0-1 29-16,6-4 4 0,5 1 1 0,4-1 0 15,6-5-34-15,6 0 0 0,3 1 0 0,8-1 0 16,4-5 0-16,6 0 0 0,5-1 0 0,1-4 0 31,5-6-28-31,7 1-13 0,8-6-3 0,6 0 0 16,1 0-16-16,5 0-3 0,3 2-1 0,7-2 0 15,-1 3-16-15,3-3-3 0,6-2-1 0,-3 2 0 16,6 0 32-16,1 0 7 0,-4 2 1 0,3 4 0 0,3 2 25 0,3 2 6 0,0 3 1 0,0 9 0 16,-6-1 12-16,6 3 0 0,-2-1 0 0,2 4 10 15,-3 2 3-15,0 0 1 0,0 3 0 0,-3 2 0 16,0 6 29-16,-3 0 5 0,4 2 2 0,-10 3 0 16,-6 3-27-16,-3 2-6 0,1 3-1 0,-10 3 0 15,-9-3 0-15,4 5 0 0,5-3 0 0,-9 4 0 16,-11-4-16-16,-1 1 0 0,-2 2 0 0,-3 0 0 0,-1 3 0 0,-8-3 10 15,-7 1-10-15,-5 1 12 0,0 1-3 0,-3 0 0 16,-10 0 0-16,1 0 0 0,-6 0-9 0,0-3 0 16,-3 3 0-16,-3-3 8 0,0 0-8 0,-3-2 0 15,-1 2 0-15,1-5 0 0,-3 0 12 0,-3-3 0 16,-3-5 0-16,9 3 0 0,-3 0-12 0,3-3 0 16,0-3 0-16,0 0-11 0,0 1 11 0,0-1 8 15,0-2-8-15,-3-1 11 0,3 4-11 0,0-3 0 16,0-1 0-16,-1 1 0 0,-2-3 0 0,0 5 0 15,0-2 0-15,0 2 0 0,-3 1 0 0,-3 2 0 16,0 0 0-16,6 0-471 0,-6 0-98 0</inkml:trace>
  <inkml:trace contextRef="#ctx0" brushRef="#br0" timeOffset="23980.295">8756 7215 666 0,'0'0'14'0,"0"0"3"0,0 0 1 0,0 0 2 0,0 0-20 0,0 0 0 0,0 0 0 0,6 5 0 16,3-2 66-16,-9-3 10 0,9 5 1 0,0 1 1 16,0-1-2-16,3 0 0 0,-4 3 0 0,7-2 0 15,-3 1-16-15,0-1-3 0,0 2-1 0,0-3 0 16,0 3-13-16,0-3-3 0,0 3-1 0,-3 0 0 0,0-3-26 0,-4 1-5 15,1-1 0-15,-6-5-8 0,0 0 16 0,0 0-3 16,0 0-1-16,0 0 0 0,0 0-4 0,0 0-8 16,0 0 11-16,0 0-11 0,-6 5 0 0,1-2 0 15,-1 2 0-15,-6-5 0 0</inkml:trace>
  <inkml:trace contextRef="#ctx0" brushRef="#br0" timeOffset="26483.983">7539 7165 705 0,'0'0'15'0,"0"0"3"15,0 0 1-15,2 5 2 0,-2-5-21 0,3 8 0 0,3 0 0 0,-3 3 0 16,3 2 55-16,-6-3 6 0,0 6 2 0,3 0 0 16,6 5-31-16,-6 3-5 0,-6 0-2 0,6 2 0 0,3 1-13 0,-3 2-2 15,-6 0-1-15,3 3 0 0,-6 0-9 0,3 2 0 16,3 0 9-16,-3 3-9 0,-6 6 0 0,3-3 8 16,3 2-8-16,0-2 0 0,-5 2 16 0,2-5-2 15,3 3 0-15,0-3 0 0,-3 0 14 0,0 0 2 16,0 0 1-16,0 0 0 0,0 5-3 0,0 0 0 15,-6 1 0-15,3-1 0 0,3-2-28 0,-3-3 0 16,-3-3-13-16,0 3 4 0,0-2 9 0,1 2 0 16,-1-8 0-16,0 3 0 0,-6-1 0 0,6-2 8 15,0 1-8-15,-3-4 8 0,0 0 2 0,3-2 1 0,6-3 0 16,-2 1 0-16,-1-1-11 0,3-5 0 0,-3 2 0 16,9-5 0-16,6 3 0 0,-3-2 8 0,-6-7-8 0,3 4 8 15,9-6-8-15,0 3 0 0,-7-2 0 0,7-4 0 16,-3-2 8-16,6 3-8 0,3-3 12 0,0 0-4 15,-6-3-8-15,6 1 0 0,6 2 0 0,-3-3 8 16,-1-2-8-16,4 5-14 0,3-3 3 0,3 0 1 31,3 3-17-31,-1-2-3 0,-5 2-1 0,6 0 0 16,6 2-2-16,-1-2-1 0,-8 6 0 0,6-4 0 0,0 4 15 0,-1 1 3 0,-2 1 1 0,6-2 0 16,3-1 15-16,2 0 0 0,4 1 9 0,-3 2-9 15,2-1 0-15,1-1 0 0,2 2-8 0,4 0 8 16,0 0-11-16,2 0 11 0,4-1-10 0,-1 4 10 15,4 2 0-15,-1-2 0 0,1-1 11 0,-3-2-3 16,2 0-8-16,1-2-13 0,5-1 3 0,-5 0 1 16,2 0-4-16,-5-2-1 0,-4 2 0 0,-2-5 0 15,-4-2 1-15,4-4 0 0,-6 1 0 0,-4-3 0 0,-2 3 13 0,-3-6 0 16,-6 3 12-16,-4 0-12 0,-5 3 42 0,0 0 2 16,-9-3 0-16,0 0 0 0,-6 0-4 0,-3 0 0 15,-3 0 0-15,0-5 0 0,-9 2-11 0,3 1-2 16,-3-1-1-16,-3-2 0 0,-3 0-18 0,-3-3-8 15,6 0 8-15,-5-5-8 0,2-3 0 0,3-2 0 16,0-6 0-16,0-3-11 16,3-10-27-16,3 0-6 0,6-5 0 0,0-5-1 15,3-9-20-15,6-5-4 0,3-5-1 0,0-2 0 16,3-1 22-16,-3-3 5 0,5-2 1 0,-2 3 0 0,-3 2 122 0,3 6 24 16,-3 5 4-16,3 8 2 0,-3 2-63 0,-6 3-13 0,3 3-2 0,-6 5-1 15,0 2-15-15,-6 6-2 0,0 0-1 0,0 8 0 16,-6 3-13-16,0 2-15 0,-6 3 3 0,-3 5 1 15,0 3 11-15,-6 5 0 0,1 0 0 0,-4 8-8 16,-3 0 8-16,0 5-8 0,-2 3 8 0,-4 3-8 16,-3 2-3-16,0 3 0 0,-5 2 0 0,-4 9-557 15</inkml:trace>
  <inkml:trace contextRef="#ctx0" brushRef="#br0" timeOffset="27720.026">9679 7173 918 0,'0'18'20'0,"0"-7"4"0,0 7 0 0,3 6 3 15,-3 5-27-15,0 6 0 0,3-1 0 0,-3 6 0 16,0 0 47-16,3-1 4 0,-3 6 1 0,-3 3 0 0,0 5-42 0,0 2-10 16,-3 1 0-16,0 2 0 0,-3-2 8 0,0-1 0 15,0-4 0-15,-3 4 0 0,0 1 7 0,0-1 1 16,0 1 0-16,0-1 0 0,1-4 22 0,-4-4 5 15,3 1 1-15,0-3 0 0,0-3-24 0,3 0-4 16,-3-2 0-16,3 3-1 0,3-1 1 0,-3-5 1 16,6-3 0-16,0 1 0 0,-3-4 9 0,6-4 2 15,3-1 0-15,0-2 0 0,-3-3-28 0,6-2 0 16,3-3 0-16,-3-3 0 0,3-5 12 0,0 0-4 16,0 0 0-16,3 0 0 0,3-3-8 0,-3-2 0 15,0-1 0-15,-1-4 8 0,1-1 2 0,3 3 0 0,-3-3 0 0,0 1 0 16,-3-4-10-16,0 1 0 0,3 0 0 0,-3 0 0 15,0-1 0-15,-3 4 0 0,3-4 0 0,-3 1 0 16,2-3 0-16,1 3-11 0,-3-3 3 0,3 0 0 16,0 0 8-16,0 3 0 0,0 2 0 0,3-2 0 15,-3-1 0-15,6 4 0 0,-3 2 0 0,6-3 0 16,2 3 0-16,4 0-12 0,-3 0 12 0,6 3-12 16,0-1 12-16,2 1-12 0,1 2 12 0,3 1-12 15,0-1 12-15,2 3 0 0,-2-5 0 0,6 2 0 16,-1 0-30-16,4-2-1 0,3 2 0 0,5-2 0 15,1 5 31-15,0-3 0 0,2 0 0 0,1 1 0 16,-1-4-12-16,4 1 3 0,-4-1 1 0,4 1 0 16,-3-6-2-16,-1 3 0 0,-2 0 0 0,-4 0 0 15,4 0 10-15,0 0 0 0,-4 0 8 0,1-2-8 16,-6 2 0-16,-4-3 0 0,1 1 0 0,-6-1-8 16,-4 0 8-16,-2 1 8 0,0-1-8 0,-6 0 11 0,-3-2 1 0,0 2 0 15,-7-2 0-15,1 2 0 0,-3 1-12 0,0-1 0 16,-9 3 0-16,6-5 0 0,-3 0 34 0,0-1 5 15,-3 6 1-15,0-5 0 0,0-3-16 0,0 0-4 16,-3 0 0-16,3-2 0 0,-3 2-12 0,-3-3-8 16,6-5 8-16,-3 3-8 0,-3-6 0 0,6-4 0 15,-3-4 0-15,6-5 0 0,0-5 30 0,3-5 2 16,3-3 0-16,0-5 0 0,6-3-32 0,3-11 0 16,0-7 0-16,3-3 0 15,2 0-20-15,4-6-9 0,3-2-3 0,-3 0 0 0,-1 6 32 0,-2 2 0 16,-3 7 0-16,-6 7 0 0,0 7 0 0,-6 5 0 15,-3 3 0-15,-6 5 0 0,-3 3 0 0,-3 6 0 0,-6-1-12 0,0 5 3 16,-6 1 9-16,0 5 0 0,-6 0 0 0,-2 2-8 16,-1 6 8-16,0 0 0 0,-3-1 0 0,4 1-8 15,-4 5 8-15,-3 0 0 0,0 3 8 0,-2 0-8 16,-1-1 0-16,-3 4-8 0,-2-1 0 0,-1 0 0 16,-6 1 8-16,7 4 0 0,-4-2 0 0,-3 6 0 15,1-4 0-15,-1 6 0 0,-3-2 0 0,1 4 0 16,-7-5 0-16,4 3 0 0,-1 3 0 0,1 0 0 15,-4-4 0-15,0 4 0 0,-2-3 0 0,-4 3 0 16,-2 2 0-16,-1 3 0 0,-2-6 0 0,-1 1 0 16,-5 2-18-16,-3 0-2 0,-1 1 0 0,4-1-453 15,5 0-91-15</inkml:trace>
  <inkml:trace contextRef="#ctx0" brushRef="#br0" timeOffset="29857.327">10429 6585 745 0,'0'0'16'0,"6"-2"3"0,0-1 1 0,-6 3 2 0,9 0-22 0,2 0 0 16,-2 0 0-16,0 0 0 0,3 0 33 0,-3 3 3 15,3 2 0-15,-3 0 0 0,3 1-20 0,-3-1-3 16,3 3-1-16,0 0 0 0,0 2 11 0,2 1 1 16,-2 2 1-16,3-2 0 0,0 2 8 0,0 0 2 15,3 3 0-15,-3 0 0 0,0 0-35 0,0 2 0 16,-1 4 0-16,1-4 0 0,-3 1 8 0,3 2-8 15,0-3 9-15,3 4-9 0,-3-4 0 0,0-2 0 16,-1 0 0-16,1-3 0 0,-3-2 0 0,0 2 0 0,0-5 0 16,-3 0 0-16,3-3 0 0,-6 0-12 0,3-2 1 0,-6-3-489 15</inkml:trace>
  <inkml:trace contextRef="#ctx0" brushRef="#br0" timeOffset="30093.229">10944 6776 759 0,'0'0'16'0,"9"5"4"0,-3 1 1 0,3 2 1 0,-4-1-22 0,4 4 0 0,-3 2 0 0,0 0 0 15,-3 3 46-15,3 0 5 0,-3 0 1 0,0 0 0 16,0 0-7-16,0 0-1 0,-3 0 0 0,3-1 0 15,-3 1-25-15,-3-2-6 0,3-1-1 0,-3-3 0 16,0 4-3-16,-3-4-1 0,0 1 0 0,0-3 0 0,0 0-8 0,-3-3 0 16,1 0 0-16,-4 1-11 0</inkml:trace>
  <inkml:trace contextRef="#ctx0" brushRef="#br0" timeOffset="31510.523">5517 7644 874 0,'-47'13'19'0,"23"-5"4"0,-6 5 1 0,-5 0 1 0,-4 9-25 0,-3-1 0 0,3 5 0 0,-2-2 0 15,-1 3 31-15,0-4 1 0,1 4 0 0,-4-3 0 16,0 2 6-16,4-2 2 0,5 0 0 0,0-1 0 15,1-4-24-15,5 2-5 0,-3 0-1 0,9 3 0 16,0-3-10-16,-1464 0 8 0,2938-2-8 0,-1468 0 8 16,6-1-8-16,3-2 12 0,0 0-12 0,3-3 12 31,3-2-36-31,0-3-8 0,3-8 0 0,0 0-1 0</inkml:trace>
  <inkml:trace contextRef="#ctx0" brushRef="#br0" timeOffset="31728.7">4860 7871 874 0,'-21'19'19'0,"12"-9"4"0,-3 4 1 0,0 2 1 0,-3-1-25 0,3 4 0 15,0-6 0-15,0 6 0 0,3 5 18 0,1-3-2 16,2 0 0-16,0-3 0 0,6 1 0 0,-3-3 0 16,6 0 0-16,3 0 0 0,6-3-2 0,2 0-1 15,1-2 0-15,3-3 0 0,6-1-13 0</inkml:trace>
  <inkml:trace contextRef="#ctx0" brushRef="#br0" timeOffset="34208.899">3973 12494 1429 0,'9'-6'31'0,"-9"6"6"0,0 0 2 0,0 0 2 0,8-5-33 0,4 0-8 16,0-1 0-16,3 4 0 0,0-3 90 0,0-1 16 15,3-2 3-15,0 3 1 0,-1 0-37 0,4 2-7 16,0-2-2-16,3-1 0 0,0-1-24 0,0-1-4 15,5 2-2-15,1-2 0 0,3 0-2 0,0 3-1 16,-1-3 0-16,4 0 0 0,3 3-10 0,-1 2-1 0,1-2-1 0,0 2 0 16,0-2-19-16,-1 2 0 0,4 1 8 0,-3-1-8 15,2 1 0-15,-2-1 0 0,-3 0 8 0,-1 1-8 16,1 2 0-16,-6-3 0 0,-6 3 0 0,0 0 0 16,-7 0 0-16,-2-3 0 0,-3 3 0 0,-3 0 0 15,-9 0 11-15,0 0-11 0,0 0 10 0,0 0-10 16,0 0 0-16,-6 0-21 0,-9 3 3 0,3-3-682 15,0 0-136-15</inkml:trace>
  <inkml:trace contextRef="#ctx0" brushRef="#br0" timeOffset="35315.404">9792 12404 1407 0,'0'0'31'0,"0"0"6"0,0 0 2 0,0 0 1 0,0 0-32 0,9-6-8 16,3 4 0-16,2-1 0 0,1 0 86 0,6-2 16 15,6 3 3-15,0-1 1 0,9 0-40 0,2 1-8 16,4-4-2-16,5 4 0 0,1-1-20 0,6 0-5 16,2 3-1-16,4 0 0 0,5-2-16 0,1-1-3 0,2 3-1 0,1 0 0 15,2 0-10-15,1-3 8 0,2 3-8 0,-3-2 8 16,-2-1-8-16,-7-2 8 0,1-3-8 0,-4 3 8 16,-2-3-8-16,-6 2 12 0,-7-2-12 0,-8 0 12 15,-3 3-12-15,-12-3 0 0,-4 3 0 0,-11-3 0 31,-3 0-100-31,-9 0-23 0,-9 6-4 0</inkml:trace>
  <inkml:trace contextRef="#ctx0" brushRef="#br0" timeOffset="39417.54">4761 8591 1191 0,'0'0'26'0,"0"0"6"0,0 0 0 0,0 0 2 0,0 0-34 0,-6-3 0 16,0 1 0-16,6 2 0 0,0 0 45 0,0 0 3 16,0 0 0-16,-5 0 0 0,5 0 3 0,-3 2 1 15,-3 1 0-15,6-3 0 0,0 0-8 0,0 0-2 16,0 0 0-16,0 0 0 0,0 0 0 0,0 0 0 16,0 0 0-16,0 0 0 0,0 0-18 0,0 0-3 15,0 0-1-15,0 0 0 0,3 8-20 0,0-3 8 16,0 1-8-16,-1 1-569 15,-2 4-117-15</inkml:trace>
  <inkml:trace contextRef="#ctx0" brushRef="#br0" timeOffset="40996.185">4169 8173 572 0,'-6'-19'12'0,"6"14"4"0,0-3 0 0,0 0 0 0,-3 0-16 0,3 3 0 0,0-3 0 0,0 3 0 16,3 0 19-16,-3 5 1 0,0-3 0 0,0 3 0 16,0 0 3-16,0 0 1 0,0 0 0 0,0 0 0 15,0 0 32-15,0 0 6 0,0 0 2 0,0 0 0 16,0 0 3-16,0 0 1 0,0 0 0 0,0 0 0 15,3 5-30-15,0 3-6 0,-3 0 0 0,3 3-1 0,0 2-15 0,-3 3-2 16,-3 0-1-16,3 2 0 0,0 3-13 0,0 3 0 16,0 3-9-16,-3-1 9 0,0 1 0 0,0 2 8 15,0-3 1-15,0 3 0 0,0 0-9 0,3 3-9 16,-3-3 9-16,0 6-13 0,3-1 13 0,-3 0 0 16,3 1 0-16,0-1 0 0,0-2 0 0,3-3 10 15,-3-3-10-15,0 1 12 0,0-1 0 0,0-2 0 16,0 0 0-16,0 0 0 0,-3-3 4 0,0 3 2 15,0-3 0-15,0 3 0 0,3-3-18 0,0 0 0 16,-3 0 8-16,0 0-8 0,0-2 18 0,0-3 0 0,-3 0 0 0,3-3 0 16,-2 0-18-16,2-2-14 0,0-1 2 0,3-2 1 15,0-8 11-15,0 0 9 0,0 0-1 0,0 0-8 16,0 0 36-16,0 0 1 0,8-2 0 0,-2-4 0 16,6 1-6-16,0 0-2 0,3-1 0 0,3-2 0 15,0 1-13-15,3-4-4 0,0 3 0 0,2-3 0 16,4 4-12-16,0-1-16 0,0-3 3 0,2 0 1 15,1 6 0-15,3 0 1 0,-3-3 0 0,5 5 0 16,-5 1 11-16,3-4 0 0,0 4-9 0,-1-4 9 16,-2 6 0-16,0-2-11 0,3-1 11 0,-6 3-8 15,2-3 8-15,-2 6 0 0,-3 0 0 0,0-3 0 16,0 2 0-16,-7-2 0 0,1 0 0 0,0 0 0 16,-3 3 0-16,0-3 0 0,-3-3 0 0,0 3 0 15,-3 3 15-15,-3-3 5 0,-6 0 0 0,8-3 1 16,-5-2 13-16,0 2 2 0,-3-5 1 0,-3-2 0 0,0-3-1 0,-2 2 0 15,-1-5 0-15,0 3 0 0,0-6-16 0,0-2-4 16,-3 3-1-16,3-6 0 0,0-5-5 0,-3 0-1 16,0-3 0-16,0-2 0 0,0-3-9 0,6 0 8 15,-6 2-8-15,3 1 8 0,0-1-8 0,3 4 0 16,0-1 0-16,0 3 0 0,-6-3 0 0,7 6 0 16,-4-1 0-16,3 3 0 0,-3 0 0 0,3 1 0 15,-6 1 0-15,6 4 0 0,-6-1 0 0,3 4 8 16,-3-1-8-16,-3 8 8 0,6 0-8 0,-9 3 0 15,3 5 0-15,-6-3-11 0,-2 6 11 0,-1 2-8 16,-6 3 8-16,-3-3-8 0,0 6 8 0,-5-1-8 16,-4 3 8-16,-3 6-8 0,-2-1 0 0,-7 1 0 0,0 2 0 0,-2 0 0 31,-4 0-98-31,-5 3-19 0,-4 3-4 0</inkml:trace>
  <inkml:trace contextRef="#ctx0" brushRef="#br0" timeOffset="45743.953">14807 7570 675 0,'0'0'19'0,"0"0"5"15,3-6-24-15,-3 1 0 0,3 0 0 0,-3 0 0 0,3-1 104 0,3 1 17 16,-3 0 3-16,0-3 1 0,3 2-32 0,3 1-6 15,0 3-2-15,0-4 0 0,3 1-34 0,0 2-7 16,3 1-2-16,-1-1 0 0,1 0-27 0,3 1-6 16,0 2-1-16,3-3 0 0,3 3 4 0,-1-3 0 15,4 3 0-15,0-2 0 0,3 2 1 0,0 0 1 16,5 0 0-16,7 0 0 0,0 2 14 0,5 1 4 16,1 0 0-16,3-3 0 0,2 2-32 0,-2 1 0 15,5 2 0-15,1-2 0 0,2-3 12 0,4 3-4 16,2-1-8-16,1-2 12 0,-1 6-12 0,1-4 0 15,5-2 0-15,1 3 0 0,2-1 9 0,-2 1-9 16,-1-6 8-16,3 3-8 0,7 3 8 0,-4-3-8 0,1 0 8 0,-7 0-8 16,-6 0 0-16,4 3 0 0,-1-3 0 0,1 0 0 15,-7 0 0-15,4 0 0 0,-1 0 10 0,-5 0-10 16,-4 0 17-16,-5 0-3 0,-6 0-1 0,-1 0 0 16,4 0 15-16,-6 0 4 0,-13 0 0 0,1 0 0 15,3-3-24-15,-6 3-8 0,-7 0 0 0,-2-3 9 16,-9 3 7-16,0 0 0 0,3-2 1 0,-6-1 0 15,-6 3-1-15,0 0 0 0,0 0 0 0,0 0 0 16,0 0-6-16,-6-5-2 0,-6 0 0 0,6 2 0 16,6 3-8-16,-9-3-17 0,-3 3 4 0,0-2 1 31,7 2-60-31,-4 0-11 0,-3 2-2 0,0 1-498 0,3 0-99 0</inkml:trace>
  <inkml:trace contextRef="#ctx0" brushRef="#br0" timeOffset="49255.604">15605 8014 799 0,'0'0'17'0,"0"0"4"0,0 0 1 0,0 0 1 0,0 0-23 0,-6 0 0 16,0-5 0-16,6 5 0 0,-6 0 60 0,6 0 8 15,-6 3 2-15,6-3 0 0,0 0-25 0,-6 0-5 16,3-3 0-16,3 3-1 0,-6 3-20 0,3 2-4 16,3-5-1-16,-3 5 0 0,3-5-6 0,0 5-8 0,0 1 11 0,0 2-11 15,3-3 16-15,0 3-4 0,-3 0-1 0,3 0 0 16,0 2 14-16,0 1 3 0,0 0 1 0,0-1 0 15,0 3-5-15,0 3 0 0,0-3-1 0,0 6 0 16,-3 0 5-16,3-1 0 0,-3 3 1 0,0-2 0 16,0 2-13-16,0-3-4 0,0 4 0 0,0-4 0 15,0 1 3-15,-3 2 0 0,3-3 0 0,-3 3 0 16,0-2 5-16,3 2 0 0,-3 3 1 0,-3 0 0 16,3-3-1-16,0 0 0 0,-3 0 0 0,0 3 0 15,3 3-9-15,-3-6-3 0,0 3 0 0,1-1 0 16,-1 1-8-16,-3 0 10 0,3-3-10 0,0-2 10 15,0 2 23-15,0-3 5 0,-3 1 1 0,3 2 0 16,0-2-25-16,0-1-5 0,-3 3-1 0,3-2 0 16,0-3-8-16,0 2 8 0,0 3-8 0,0-2 8 15,0-1 0-15,0-2 0 0,6 0 0 0,-3 0 0 0,-3 0 0 0,6 0 0 16,0-3 0-16,0 3 0 0,0-3 0 0,0-2 0 16,0-1 0-16,0-4 0 0,3 1-8 0,-3-7 0 15,0 11 0-15,0-3-11 0,3-3 35 0,-3 1 6 16,-3 2 2-16,3-8 0 0,-3 7-32 0,3 1 0 15,0 0 0-15,0 0 0 0,-2 0 0 0,2 0 0 16,0 0 0-16,0 0 0 0,-3 0 0 0,3 0-16 16,0-8 1-16,3 8 1 0,-3-8 22 0,0 0 5 15,2 5 1-15,4 3 0 0,0-3-14 0,-6-5-12 16,0 0 3-16,6 8 0 0,0-8 9 0,-6 0 0 16,9 3 0-16,-3 0 8 0,3-3-8 0,0 2 0 0,-3-4 8 0,0 2-8 15,3-6 0-15,-3 4 9 0,3-1-9 0,0 0 0 16,-3 3 8-16,6-5-8 0,-4 2 0 0,1-2 0 15,0 5 12-15,3-3-12 0,-3 1 12 0,3-1-12 16,-3-2 0-16,3 5 0 0,-3-3 0 0,3 1 0 16,0-1 0-16,-3 0 0 0,5 1 0 0,-2 2 0 15,3-3 0-15,3 3 0 0,-3-3 0 0,6 3 0 16,-3 0 0-16,3-2 0 0,2-1 0 0,1 3 0 16,0 0 0-16,3 0 0 0,-3-3 0 0,2 3 0 15,1-2 0-15,0-1 0 0,-3 3 0 0,0 0 0 16,-4-3 0-16,1 1 0 0,0 2 0 0,-6 0 0 15,3-3 0-15,-3 3 0 0,-3 0-15 0,2 0 5 16,-2 0 10-16,0 0 12 0,0 0-2 0,0 0-1 16,-3 0-9-16,3 0 0 0,0 0 0 0,-3-2 0 15,0 2 0-15,3-3 0 0,0 0 0 0,-4 1 0 16,4 2 0-16,-3-6 0 0,0 4 0 0,-3-1 0 0,3-2 0 0,-3-1 0 16,0 4 0-16,3-1 0 0,-6-5 0 0,6 3 0 15,-6-3 0-15,6 3 0 0,-3-3 0 0,0 2 0 16,0-1-10-16,-3 1 10 0,3-2 0 0,2-2 0 15,-5 2 0-15,3 0 0 0,-3-3 0 0,0 1 12 16,3-1-4-16,-3-2-8 0,-3 0 0 0,3-1 0 16,-3 1 0-16,0 0 0 0,0-3 13 0,0 0-4 15,-3-2-1-15,3-1 0 0,-3-2-8 0,0 2 8 16,0-2-8-16,0-3 8 0,3-2-8 0,-3-3 0 16,0-3 0-16,0-2 0 0,0-3 0 0,1 2 0 0,2-2 0 15,-3 3 8-15,0 0-8 0,3-1 0 16,-3 3 0-16,3 3 0 0,-3 0 0 0,0 0 0 0,3 0 0 0,-3 0 0 15,0 0 0-15,0 0 0 0,0-3 0 0,0 0 0 16,-3 3 0-16,0 3 0 0,0 4 0 0,3 7 0 16,-3-1 0-16,0 0 0 0,0 0 0 0,0 3 0 15,-3-3 0-15,0 5 0 0,3 1 0 0,-3-1 0 16,0 0 0-16,0 4 0 0,1-1 0 0,-4 2 0 16,3 4-9-16,0-1 9 0,-3 0 0 0,0 3 0 15,0 0-9-15,-3 0 9 0,3 0 0 0,-6 3-9 16,4 0 9-16,-4 2 0 0,0-2-9 0,-3 2 9 15,0 3 0-15,0 0-9 0,-2 0 9 0,-7 0 0 16,0 0-28-16,-6 2 2 0,-5-2 0 0,2 5 0 16,-3-2-24-16,1 2-5 0,2 0-1 15,0 1 0-15,3-4-10 0,-2 1-2 0,5-1-1 0,-6 1-484 16,4 2-97-16</inkml:trace>
  <inkml:trace contextRef="#ctx0" brushRef="#br0" timeOffset="50519.72">20070 7763 921 0,'0'0'20'0,"0"0"4"0,0 0 0 0,0 0 4 0,6 3-28 0,3-1 0 16,0-2 0-16,0 0 0 0,0 0 102 0,2 0 15 15,1 0 3-15,3 0 1 0,0 0-41 0,3-2-8 16,0-1-1-16,0 3-1 0,5-3-19 0,-2 1-4 16,3-1-1-16,0 0 0 0,3-2-2 0,0 2-1 15,-1 1 0-15,4-1 0 0,0 3-7 0,3-3 0 16,-4 1-1-16,1 2 0 0,0 0-25 0,0 0-10 16,-4-3 8-16,4 0-8 0,-3 3 10 0,-3-2-10 15,0-1 12-15,-4 1-12 0,-2-1 15 0,0 0-4 16,-6 3-1-16,0-2 0 0,-3 2-10 0,-9 0 10 15,0 0-10-15,0 0 10 0,0 0-10 0,-6 0 12 0,-6 2-12 0,-3 1 12 16,-3 2-12-16,-3 0 0 0,1 1 0 0,-7-1 0 16,0 0 0-16,-3 1 0 0,-2-1 9 0,-1 0-9 15,0 3 0-15,-3-5-8 0,1 5 0 0,-1-3 0 16,-3 3 8-16,3 0 0 0,-2 0 0 0,2-3 0 16,0-2 0-16,1-1 0 0,5 1 0 0,0 0 0 15,0-1 0-15,4-2 0 0,5 0 0 0,3 0 0 16,3-2 0-16,3 2 11 0,0 0-3 0,12 0 0 15,0 0 10-15,0 0 2 0,0 0 0 0,9-3 0 16,6 0-9-16,3 1-2 0,3-1 0 0,5 1 0 16,4-1-9-16,3-2 10 0,3-3-10 0,2 2 10 15,4-2-10-15,0 0 12 0,2 3-12 0,-2-3 12 16,0 6-12-16,-1-4 12 0,-5 1-12 0,0 0 12 16,-6 5-12-16,-4-3 0 0,-2 0 0 0,-3-2 0 0,-6 2 0 0,0 3 8 15,-3-2-8-15,-3 2 8 0,-9 0-8 0,0 0 0 16,0 0 0-16,0 0-11 0,0 0 11 0,-9 2 0 15,0 4 0-15,-6-4 0 0,0 6 0 0,0-2 0 16,-9-1 0-16,3 0 0 0,-5 3 0 0,-1-3 0 16,0 1 0-16,-3-1 0 0,-2 0 0 0,2 3 0 15,0 0-9-15,3-2 9 0,3-1 0 0,1 0 0 16,5 0 0-16,0-2 0 16,3 0-120-16,3 2-16 0,6-2-3 0,0-3-1 0</inkml:trace>
  <inkml:trace contextRef="#ctx0" brushRef="#br0" timeOffset="52251.132">21252 7906 1090 0,'0'0'31'0,"11"-3"6"0,4 0-29 0,3-2-8 0,0 3 0 0,6-6 0 16,0 2 57-16,5-2 11 0,-2 3 1 0,3-3 1 16,0 3 18-16,-3 0 4 0,2-3 1 0,1 2 0 15,-3 1-20-15,0 2-4 0,-1-2-1 0,1 5 0 16,0 0-48-16,-3 3-9 0,3 2-3 0,-1 3-852 16</inkml:trace>
  <inkml:trace contextRef="#ctx0" brushRef="#br0" timeOffset="52655.258">21284 8784 1549 0,'0'0'44'0,"3"-5"9"0,-3 0-42 0,3-3-11 0,3 2 0 0,6-2 0 15,-3 3 74-15,6-3 13 0,3 3 2 0,3-3 1 16,-1 3-28-16,7-1-6 0,3 1 0 0,0 2-1 16,2-2-21-16,1 3-4 0,0-1-1 0,0 0 0 15,2 3-29-15,1-2 0 0,0 2 0 0,0 2-625 16,-1-2-127-16</inkml:trace>
  <inkml:trace contextRef="#ctx0" brushRef="#br0" timeOffset="52940.79">20266 8898 1650 0,'30'-8'47'0,"-9"3"9"0,3 2-44 0,5 0-12 0,4 1 0 0,3-1 0 15,3 0 12-15,2 3 1 0,-2 3 0 0,0 0 0 16</inkml:trace>
  <inkml:trace contextRef="#ctx0" brushRef="#br0" timeOffset="55043.888">15400 7988 952 0,'-6'-11'27'0,"3"9"5"0,0-1-32 0,3 3 0 0,0-3 0 0,0 3 0 15,0 0 23-15,0 0-3 0,0 0 0 0,0 0 0 16,0 0 0-16,0 0 0 0,9 0 0 0,-9 0 0 16,9 6-6-16,-1 1-2 0,1 1 0 0,0 3 0 15,0 5-26-15,-3 2-6 0,0 1 0 0,-3-1-1 16,0 4 21-16,0-1 0 0,-3 0 0 0,0 3 0 16,0 0 0-16,-3-3 0 0,0 3 0 0,0-1 0 15,3 1 24-15,-3 0 7 0,-3-3 1 0,3 6 0 16,0-4 6-16,0 4 2 0,0-1 0 0,0 1 0 15,-3 2-23-15,3 3-4 0,0-1-1 0,0 4 0 16,3 2-3-16,0 0-1 0,-2 0 0 0,2 0 0 16,2-3-8-16,1 1 0 0,-6-3 0 0,3-1 0 15,3-2 0-15,0 0-12 0,-6 3 2 0,3-3 1 0,3 0 9 16,-3 1 11-16,-3-1-3 0,3-3 0 0,3 1 7 0,-3-4 1 16,0-1 0-16,0-1 0 0,0-3-6 0,0-2-1 15,0-3 0-15,0-2 0 0,-3-1 17 0,3-2 3 16,0 0 1-16,0-8-478 15,0 0-95-15</inkml:trace>
  <inkml:trace contextRef="#ctx0" brushRef="#br0" timeOffset="55646.506">15483 8030 1213 0,'27'-10'34'0,"-12"4"8"0,2 1-34 0,4 0-8 0,6-3 0 0,6 2 0 16,0-2 63-16,5 3 10 0,1-3 3 0,3 3 0 16,2 0-26-16,-2-1-5 0,3 4-1 0,-7-4 0 15,1 4-27-15,0-1-5 0,-4 3-2 0,1-2 0 16,0 2-2-16,3 0 0 0,-4 0 0 0,-2 0 0 15,0 2-8-15,0-2 0 0,-4 3 0 0,1-3 0 16,-3 2 8-16,0 4-8 0,-7-6 8 0,-2 2-8 16,0 1 0-16,-3 0 0 0,-3 2 0 0,-3 0 0 15,-3-2 8-15,0 2 2 0,-6-5 1 0,6 8 0 16,-3-3 9-16,-3 3 1 0,-3-2 1 0,3 2 0 16,-3 2-6-16,0 1 0 0,-3-1-1 0,3 4 0 0,0-1-5 0,0 0-1 15,-3 0 0-15,6 3 0 0,-3 0-9 0,0 5 0 16,0 3 0-16,3 0 0 0,0 0 11 0,-3 2-3 15,3 1-8-15,0 2 12 0,0 0-12 0,0 0 9 16,0 0-9-16,0 0 8 0,0 8-8 0,3-3 0 16,-3 1 0-16,3 5 0 0,0-3 0 0,3 5 8 15,-3-5-8-15,3 3 0 0,-3-1 0 0,3-2 0 16,-3 3-12-16,0-3 12 0,0 0 0 0,0 0 0 16,-6 3 14-16,3 0-4 0,0-1-10 0,-3-2 0 15,0-5 0-15,-3-3 0 0,-3 0 20 0,0-2 3 16,0-3 0-16,0-3 0 0,-3-5-23 0,0 2 0 15,-3-5 0-15,1 1 0 0,-4-1 22 0,3-3 3 0,-6 1 1 0,3-3 0 16,-3-3-9-16,0 0-1 0,-5 1-1 0,2-4 0 16,-6-4-15-16,-3 2 11 0,-2-3-11 0,-4-5 10 15,-6 0-23-15,-2 0-5 0,-7 0-1 0,0-2 0 16,-8-1 0-16,5-2 0 0,1 2 0 0,2-2 0 16,1 0 9-16,-1 2 2 0,4-2 0 0,2 5-596 15,3 0-118-15</inkml:trace>
  <inkml:trace contextRef="#ctx0" brushRef="#br0" timeOffset="57538.366">15489 7990 160 0,'0'0'0'0,"0"0"9"0,0 0-9 0,0 0 0 16,0 0 0-16,0 0 0 0,0 0 12 0,0 6 0 15,0 2 0-15,0-8 0 0,0 0 9 0,0 8 3 16,-3 0 0-16,3-3 0 0,-3 3 44 0,0 0 10 16,3 0 2-16,0 2 0 0,-3-2-7 0,3 0-1 15,0-3 0-15,0 3 0 0,0 3-39 0,0-1-8 16,0 1-1-16,3 2-1 0,-3 1-15 0,0-1-8 15,0 0 10-15,0-2-10 0,3-1 0 0,-3 3 0 16,0-2 0-16,0 2 0 0,-3-5 11 0,3 3-11 16,0-3 12-16,-3 0-12 0,0-3 47 0,3-5 2 0,0 0 1 0,0 0 0 15,0 5-18-15,0-5-3 0,0 0-1 16,0 0 0-16,0 0-16 0,0 0-3 0,-6 0-1 0,6 0-378 16,0 0-76-16</inkml:trace>
  <inkml:trace contextRef="#ctx0" brushRef="#br0" timeOffset="58608.399">19811 7083 952 0,'0'0'27'0,"0"0"5"0,0 0-32 0,6-5 0 0,0 2 0 0,3 0 0 16,3 3 23-16,-3 0-3 0,2 0 0 0,-2 0 0 15,3 3 7-15,0 0 1 0,0 2 0 0,-3-2 0 16,-3 4-2-16,3 1 0 0,0 0 0 0,0 3 0 16,-3 2 19-16,0 0 4 0,0 3 1 0,-3 3 0 15,3 5-27-15,-3-1-6 0,0 7-1 0,-3 4 0 16,2 0-3-16,1 3-1 0,-3 3 0 0,-3 0 0 15,1 2 0-15,2 3-1 0,-3-3 0 0,0 3 0 16,-3 8 10-16,0 0 3 0,3 3 0 0,-3-3 0 16,0-3-4-16,0 0-1 0,0 0 0 0,0 3 0 15,0 0-4-15,-3 0-1 0,3 0 0 0,-3-3 0 0,3-2 14 0,0-3 4 16,0 0 0-16,0-3 0 0,0-5-1 0,0 3 0 16,0 0 0-16,4-3 0 0,-4 0 1 0,3 0 1 15,-3-5 0-15,0-3 0 0,0 2-23 0,3-4-10 16,-3-6 8-16,0 3-8 0,3-3 0 0,0-2 0 15,0-4 8-15,0 1-8 0,0-2 0 0,3-4 0 16,0-2 0-16,-3-3 8 0,3-5-20 0,0 0-5 16,0 0-1-16,0 0-588 15,9-2-118-15</inkml:trace>
  <inkml:trace contextRef="#ctx0" brushRef="#br0" timeOffset="59476.455">20126 6797 1303 0,'0'0'28'0,"12"0"7"0,3 0 1 0,3 3 0 0,6-1-28 0,3-2-8 0,5 0 0 0,1 0 0 16,3 0 0-16,3 0-16 0,2-2 4 0,4 2 0 16,0 0 12-16,2-3 0 0,1 1 0 0,-1-1 0 0,1 0 21 0,3-2 7 15,-1 2 0-15,4 1 1 0,-4-4 5 0,1 4 1 16,-3 2 0-16,-1-3 0 0,4 3-14 0,2-3-2 16,1 1-1-16,3 2 0 0,-4 0-18 0,1-3-11 15,-1 0 2-15,-5 1 0 0,0 2 9 0,-1-3 0 16,-2 3 8-16,2-2-8 0,-2-1 0 0,-3 3 0 15,-4 0 0-15,1-3 0 0,-6 1 36 0,-3 2 4 16,-4-3 0-16,1 3 0 0,-6 0-1 0,0-3 0 16,-6 3 0-16,0 0 0 0,0-2-22 0,-1 2-4 15,1 0-1-15,-3 2 0 0,3 1-12 0,-3 2 0 16,0 1 8-16,0-6-8 0,0 2 0 0,0 1 9 16,0 2-9-16,-1-2 8 0,1 2-8 0,-3 0 0 0,0-2-12 0,0 2 12 15,0 3 0-15,0 0 0 0,-3 0 0 0,-6-8 0 16,3 13 0-16,0 3 0 0,0 0 0 0,-3 0 0 15,-3 5 0-15,-3-2 0 0,3-1 8 0,-6 3-8 16,0 3 0-16,0 0 0 0,0 2 9 0,0 1-9 16,-3-1 0-16,1 3 0 0,-1 3 0 0,3 3 0 15,-3 2 0-15,3 2 0 0,-3 1 0 0,6 2 0 16,-3 1 0-16,3 2 0 0,-3-6 0 0,3 6 0 16,3 0 0-16,-3 6 0 0,0-1 0 0,0 3 0 15,3-3 0-15,0 3 0 0,0-5 0 0,0 2 0 16,1-3 0-16,2 4 0 0,0 2 0 0,-3 0 8 15,0-1-8-15,3 1 0 0,-3-2 0 0,0-1 0 16,0 0 0-16,3-2 0 0,-3 2 0 0,0-2 8 16,0 2-8-16,0-2 0 0,3-1 8 0,-3-4-8 15,3-6 0-15,0 0 8 0,-3-6-8 0,3 1 0 0,0-3 0 16,-3 0 0-16,3-2 0 0,-3-6 0 0,0 3 10 0,0-3-2 16,3 3-8-16,-3-3 12 0,0-3 7 0,3 1 1 15,-6-3 0-15,6 2 0 0,-3-4-20 0,0-1 0 16,0-3 0-16,0 1 0 0,3 0 13 0,-3-3-4 15,3-8-1-15,0 0 0 0,0 0-8 0,0 5 8 16,0-5-8-16,0 0 8 0,0 0 16 0,0 0 2 16,-6-5 1-16,3 2 0 0,0-5 5 0,-3 0 0 15,-6-3 1-15,0 1 0 0,-2 2-23 0,-4-3-10 16,-6-2 8-16,0 0-8 0,-12 0 0 0,-2 5 0 16,-7 0 0-16,-6 0-11 15,-8 0-22-15,-7 3-5 0,-5-1-1 0,-3 4 0 0,-4 2 20 0,-5-3 4 0,-7 3 1 0,-2 0 0 16,-6 0 14-16,-3 0-11 0,0-3 11 0,2 3-10 15,-2 0 10-15,0-2 0 0,9-1 0 0,-1 3 0 16,4 0 0-16,9 0 8 0,5-3 0 0,10 3 0 16,8 3-8-16,7 0 0 0,5-3 0 0,6 0-620 15,10 0-126-15</inkml:trace>
  <inkml:trace contextRef="#ctx0" brushRef="#br0" timeOffset="60298.827">21356 7879 1490 0,'6'-2'32'0,"-6"2"8"0,0 0 0 0,0 0 3 0,6-6-35 0,3 4-8 0,-1-4 0 0,4 1 0 16,3 0 120-16,3 0 23 0,0 2 4 0,6-2 1 16,0 2-67-16,2 0-13 0,1-2-2 0,3 2-1 15,3 3-49-15,5-2-16 0,4-1 8 0,0 3-8 16,2-3 0-16,-2 6 0 0,3 0 0 0,-7-1-670 15,1 1-135-15</inkml:trace>
  <inkml:trace contextRef="#ctx0" brushRef="#br0" timeOffset="60652.815">21329 8842 1862 0,'12'-5'52'0,"-6"0"13"0,6 2-52 0,0-2-13 0,2 2 0 0,4-2 0 15,3 0 64-15,0-1 9 0,3-2 3 0,-3 6 0 16,5-4-44-16,-2 1-8 0,0 0-1 0,3 0-1 16,0 2-22-16,2-2 0 0,4 2 0 0,0 0-8 15,3 3 16-15,-4 0 4 0,1 0 1 0,0 0 0 16,-3 3-22-16,-1 0-5 0,-5-1-1 0,3 1-940 16</inkml:trace>
  <inkml:trace contextRef="#ctx0" brushRef="#br0" timeOffset="60903.574">20085 9030 1494 0,'32'-13'32'0,"-14"5"8"0,9 0 0 0,3 0 3 0,9 3-35 0,5-3-8 15,10 0 0-15,2 0 0 0,7 0 27 0,2 0 3 16,4 0 1-16,5 0 0 0,7 0-31 0,-1 3 0 16,0 0-11-16,4-3 11 0</inkml:trace>
  <inkml:trace contextRef="#ctx0" brushRef="#br0" timeOffset="61421.121">23615 7710 1272 0,'12'-13'36'0,"-9"10"8"0,6-2-35 0,6 5-9 0,2-3 0 0,1 3 0 15,12 0 0-15,-3 0 0 0,0-2 0 0,2 2-11 16,7 0 11-16,0 0 0 0,3 0 0 0,8-3 0 16,-2 3 24-16,2 3 1 0,1-3 0 0,3 0 0 15,-4 2-2-15,4-2-1 0,3 0 0 0</inkml:trace>
  <inkml:trace contextRef="#ctx0" brushRef="#br0" timeOffset="61739.365">23508 8877 421 0,'30'-3'12'0,"-16"3"3"0,10-3-15 0,3 1 0 0,6 2 0 0,2-3 0 16,4 3 30-16</inkml:trace>
  <inkml:trace contextRef="#ctx0" brushRef="#br0" timeOffset="63024.818">22817 7321 914 0,'3'-29'20'0,"0"16"4"0,-3-1 0 0,0-7 3 0,0 0-27 0,0 0 0 0,0 0 0 0,0 2 0 16,0 1 12-16,0 2-2 0,-3-3-1 0,-3 3 0 16,3 3-9-16,-3 0 0 0,0 2 0 0,0-2-11 15,0 5 11-15,-2 0 11 0,2 0-3 0,3 3 0 16,-3-3 23-16,0 6 4 0,-3-4 1 0,-3 1 0 15,0 2 8-15,3 3 1 0,0 0 1 0,0 0 0 0,0 6-10 0,-3-1-3 16,0 0 0-16,-2 6 0 0,-10-3-25 0,9 2-8 16,0 1 0-16,0-1 0 0,0 9 0 0,-3-6 0 15,-5 3-8-15,8 3 8 0,-3 4 0 0,-3-1-9 16,3-1 9-16,0 3 0 0,3-3 0 0,-3 5 0 16,1-2 12-16,5 2-4 0,3 1-8 0,-3 2 0 15,3 0 8-15,3 0-8 0,3 0 8 0,0-2-8 16,3 5 10-16,3-6-10 0,6 3 12 0,3 3-3 15,-3-3-1-15,0 0 0 0,9 3-8 0,-4 0 0 16,4-3 0-16,3-3 0 0,0 1 36 0,0-4 4 16,0-4 2-16,2 2 0 0,1-5 8 0,3-3 2 0,0 0 0 0,3-2 0 15,-1-3 13-15,1 0 3 0,-6-3 1 0,3-2 0 16,-6-3-21-16,2 2-4 0,1-4 0 0,-3-1-1 16,-3-2-1-16,0 0 0 0,0-6 0 0,2 0 0 15,-2-2-23-15,0-3-5 0,3-5-1 0,0-5 0 16,0-1-1-16,5-2-1 0,-2-3 0 0,-3-2 0 15,6-3-11-15,-6 0 8 0,-3-3-8 0,-4-2 8 16,1-3-21-16,-9 0-5 0,0-3-1 0,-12 3 0 16,0 3-1-16,-6 5-1 0,-8 3 0 0,-4 2 0 31,-15 5-11-31,6 4-1 0,-2 4-1 0,-7 6 0 0,-3 2-30 0,-5 3-7 16,-10 6-1-16,4 4-525 0,-4 4-106 0</inkml:trace>
  <inkml:trace contextRef="#ctx0" brushRef="#br0" timeOffset="63873.762">22659 9295 1191 0,'-11'-3'26'0,"8"3"6"0,-3 0 0 0,0 3 2 0,0-1-34 0,0 6 0 0,0 0 0 0,0 0 0 16,-3 3 0-16,3 5 0 0,-6 2 0 0,0 1 0 15,0-1 0-15,0 3 0 0,0 3 0 0,4 0 0 16,-4 5 24-16,3-2-1 0,0 4-1 0,0-1 0 15,3-4 18-15,0 3 3 0,3-2 1 0,3-1 0 16,0 0-11-16,3 4-1 0,3-1-1 0,0-3 0 16,3 1-16-16,0-1-3 0,6 0-1 0,2 1 0 15,4-1-11-15,3-2 0 0,0-3 9 0,6 1-9 16,-1-4 12-16,1 1-1 0,0-6-1 0,3 0 0 16,-1-5 19-16,-2 0 4 0,0-3 1 0,-3-5 0 15,-3-5 12-15,2 0 2 0,-2-9 1 0,0-1 0 16,0-4-3-16,-6-5-1 0,-3 0 0 0,5-5 0 15,-5-2-21-15,-3-4-4 0,-3-5 0 0,-3-2-1 16,-3-6-9-16,-3 1-2 0,-6-6 0 0,-3 0 0 0,0 5-8 0,-6 3 12 16,-6 3-12-16,-2 5 12 0,2 3-21 0,-9 7-4 15,-3 6-1-15,-2 8-631 16,-10 0-127-16</inkml:trace>
  <inkml:trace contextRef="#ctx0" brushRef="#br0" timeOffset="64474.888">20237 9414 1324 0,'0'0'29'0,"-6"3"7"0,-3 2 0 0,-3 0 1 0,0 6-29 0,0-1-8 16,-3 1 0-16,0 2 0 0,0 6 52 0,0-1 8 15,1 6 3-15,-4 2 0 0,3 1-21 0,0 2-4 16,3 0-1-16,-3 3 0 0,3 0-19 0,0 2-4 16,3 0-1-16,6 3 0 0,0-2-1 0,6 2 0 15,6 0 0-15,3 0 0 0,6-3-4 0,6 1 0 16,0-4-8-16,5 1 12 0,4-3 0 0,6-5-1 0,0-3 0 0,2-5 0 16,10 0-11-16,-1-5 0 0,1-3 9 0,3-3-9 15,-1-5 15-15,-2-5-2 0,2-3 0 0,-2-8 0 16,-3 0-5-16,-4-8-8 0,-5-5 11 0,-6-3-11 15,-6-7 31-15,-7-1-1 0,-8-5 0 0,-6-3 0 16,-9-2-42-16,-9-6-9 0,-6 3-2 0,-8 3 0 31,-7 0-15-31,-3 5-3 0,-5 5-1 0,-1 9-780 0</inkml:trace>
  <inkml:trace contextRef="#ctx0" brushRef="#br0" timeOffset="64968.971">20323 10956 1086 0,'47'0'31'0,"-20"0"6"0,6 0-29 0,9 3-8 0,5 0 0 0,4-1 0 16,0-2 41-16,2 3 7 0,4 0 2 0,-4 2-566 15</inkml:trace>
  <inkml:trace contextRef="#ctx0" brushRef="#br0" timeOffset="65186.935">21293 11128 1422 0,'-3'-10'31'0,"3"10"6"0,0 0 2 0,3-5 1 0,0-1-32 0,3-2-8 15,6 3 0-15,0-3 0 0,6 3 85 0,6-1 15 0,-1-4 4 0,7 2 0 16,0-3-80-16,6 1-15 0,2-1-9 0,1 1 10 15,9-4-10-15,-4-1-9 0,1-1 9 16</inkml:trace>
  <inkml:trace contextRef="#ctx0" brushRef="#br0" timeOffset="65374.005">21558 9991 954 0,'15'0'20'0,"15"2"5"0,14 1 1 0,13 2 2 0,8 3-28 0</inkml:trace>
  <inkml:trace contextRef="#ctx0" brushRef="#br0" timeOffset="65732.873">23701 10022 1796 0,'0'-18'40'0,"0"10"8"0,0-3 1 0,0 3 1 0,0 1-40 0,6-1-10 0,-3 0 0 0,-3 2 0 15,9 4 80-15,-3-4 15 0,0 4 2 0,9-4 1 16,0 6-55-16,0 0-11 0,5 0-3 0,4 0 0 16,-3 6-29-16,15-4 0 0,0 4 0 0,5-4 0 15,7 4-11-15,2-1-8 0,-2 6-1 0,0 2-961 16</inkml:trace>
  <inkml:trace contextRef="#ctx0" brushRef="#br0" timeOffset="65959.739">23508 11311 1545 0,'44'-19'44'0,"-20"14"9"0,9-5-42 0,9 2-11 0,2-3 0 0,1 0 0 16,6-2 0-16</inkml:trace>
  <inkml:trace contextRef="#ctx0" brushRef="#br0" timeOffset="78194.485">3982 12491 1892 0,'-9'-16'53'0,"6"8"13"0,-3 0-53 0,3 0-13 15,3-2 0-15,0 2 0 0,0 0 66 0,3 3 10 16,6-1 3-16,-3 4 0 0,2-4-31 0,1 1-5 16,6 2-2-16,0 1 0 0,9-1-25 0,0 3-4 15,3-3-2-15,5 3 0 0,1 0 13 0,3 3 2 16,2-3 1-16,1 3 0 0,3-1-2 0,2 1 0 16,-2 2 0-16,0-2 0 0,5 0-16 0,-5 2-8 15,0-5 8-15,-1 0-8 0,4 3 0 0,-3-3 0 16,-1 0 0-16,-5-3 0 0,0 0 0 0,-6 1 0 15,-1 2 0-15,-2-3 8 16,0 0-32-16,-6 1-8 0,0-1 0 0,-3 6-687 0,-4-1-137 0</inkml:trace>
  <inkml:trace contextRef="#ctx0" brushRef="#br0" timeOffset="78860.971">9756 12465 1026 0,'0'0'28'0,"6"-3"8"0,0 0-28 0,0 3-8 0,0-5 0 0,0 5 0 16,0-3 41-16,0 3 7 0,3 0 2 0,0 0 0 16,0 0 21-16,-1 0 4 0,7 0 1 0,0 3 0 15,3-6 25-15,3 6 6 0,6 0 1 0,2-1 0 16,4 1-19-16,3 0-3 0,3 2-1 0,2-3 0 16,4-2-25-16,0 0-6 0,5 3-1 0,1-3 0 15,-1 0-25-15,4-3-4 0,0 3-2 0,-4 0 0 0,1-2-12 0,-4-1-2 16,-2 3-8-16,-3-2 12 0,-4 2-12 0,-2-3 11 15,-6 0-11-15,-3 3 10 0,-4-2-10 0,-5-1 0 16,-3 0 0-16,-3 1 0 16,-3 2-20-16,-3 0-10 0,-6 0-2 0,0 0-676 15,-9 0-135-15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41:23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11893 4506 1652 0,'0'0'36'0,"0"0"8"0,0 0 2 0,6-5 0 0,0-3-37 0,0 2-9 15,0 4 0-15,3-1 0 0,0 0 35 0,3 1 5 16,3-1 0-16,0 0 1 0,5 3-27 0,4-2-6 0,3 2 0 0,3 0-8 16,3 0 8-16,2 0-8 0,1 0 0 0,6 0 0 15,-1 0 8-15,7 0-8 0,-3 2 0 0,5-4 0 16,4-1 0-16,5 3 0 0,7-5 0 0,-1 2 0 16,4 1 0-16,2-4 0 0,7 1 0 0,-1 0 0 15,6 2 0-15,-2 0 0 0,2-2 0 0,6 0 0 16,7 0 0-16,-1-1 0 0,3 4 0 0,3-1 0 15,0-5 0-15,4 5 12 0,-1 1-1 0,0-1 0 16,6-2 10-16,0 5 3 0,-3-3 0 0,1 6 0 16,2-3 4-16,0 0 0 0,3 0 1 0,0 2 0 15,0-2-7-15,3 0-2 0,-3 3 0 0,6 0 0 16,0-6 4-16,-2 3 1 0,-1-3 0 0,3 1 0 16,0-1 1-16,3 1 0 0,-3-4 0 0,6 1 0 15,6 0-7-15,-9-1-2 0,-9 1 0 0,6-3 0 16,6 3 11-16,-12-3 3 0,-12 3 0 0,-2-1 0 0,-1 1-18 0,-3 2-3 15,0 1-1-15,-5 2 0 0,-10-3 3 0,3 3 1 16,-5 0 0-16,-1 3 0 0,-2-1-5 0,-7 1 0 16,-6 2-8-16,-2-2 12 0,-6 0-12 0,2 2 0 15,1-2 0-15,-7-1 0 0,-5 1 0 0,0 5 8 16,-7-3-8-16,-5 0 0 0,0 1 0 0,-6-1-12 16,-7 0 3-16,1-2 0 15,-6 2-96-15,-3-2-19 0,-3 2-4 0</inkml:trace>
  <inkml:trace contextRef="#ctx0" brushRef="#br0" timeOffset="9211.061">11587 2283 1562 0,'0'0'34'0,"-3"8"7"0,3 3 2 0,0-3 1 0,3 5-35 0,0 0-9 15,3 6 0-15,0 2 0 0,5 3 0 0,1 2-16 16,0 6 4-16,0-3 1 0,3 3 11 0,-3 2 0 16,3 1 0-16,-3 4 0 0,0 1-15 0,-3 5-1 15,2 3 0-15,1-3-425 16,0 8-86-16</inkml:trace>
  <inkml:trace contextRef="#ctx0" brushRef="#br0" timeOffset="9424.223">11950 4469 1594 0,'0'0'35'0,"0"10"7"0,6 4 2 0,-3 4 1 0,3 1-36 0,0 2-9 0,3 5 0 0,-1 1 0 15,-2 2 21-15,0 0 3 0,3 0 0 0,0 3 0 16,0 2-24-16,0 1 0 0,3-4 0 0,-3 6 0 15,3 6 0-15,0-4 0 0,0 6 0 0,-3 0-494 16,5 3-103-16</inkml:trace>
  <inkml:trace contextRef="#ctx0" brushRef="#br0" timeOffset="9600.49">11863 6260 1310 0,'3'21'28'0,"0"-10"7"0,0 5 1 0,3 0 1 0,3 2-29 0,0 3-8 16,0 0 0-16,0 3 0 0,-3-3 64 0,6 3 12 16,-3-3 3-16,0 6 0 0,0-3-54 0,3-1-10 15,-3 4-3-15,-1-1 0 0,4 3-12 0,-3 1 9 16,3 1-9-16,-3 6-484 16,3 0-101-16</inkml:trace>
  <inkml:trace contextRef="#ctx0" brushRef="#br0" timeOffset="9804.16">12063 8234 1638 0,'-9'21'36'0,"3"-8"7"0,3 3 1 0,-3 5 3 0,3 3-38 0,3 3-9 0,3-1 0 0,3 3 0 15,-3 6 27-15,3 2 3 0,6 0 1 0,-3 2 0 16,3 4-31-16,-3-1 0 0,3 3 0 0,-4-3 0 31,1 1-38-31,-3 2-14 0,0 0-2 0,0 0-431 0,-6 0-87 0</inkml:trace>
  <inkml:trace contextRef="#ctx0" brushRef="#br0" timeOffset="10004.128">11988 9853 1292 0,'-5'40'28'0,"2"-22"7"0,-3 9 1 0,0-1 0 0,0 3-36 0,0-2 0 16,0 5 0-16,0 2 0 0,0-2 90 0,3 5 11 15,-3-3 3-15,0 6 0 0,3-3-55 0,3 5-10 16,0 1-3-16,0 1 0 0,0 1-28 0,3-2-8 16,0 2 0-16,0 0 0 15,-3 0-34-15,3 2-8 0,-3 4-2 0,3-1 0 16,-6-2-64-16,0 2-12 0,-6-3-4 0,3 4-287 16,-3-6-57-16</inkml:trace>
  <inkml:trace contextRef="#ctx0" brushRef="#br0" timeOffset="10170.726">11628 11930 932 0,'-3'21'20'0,"3"-8"5"0,-3 3 1 0,3 0 0 0,-3 5-26 0,3 3 0 0,0 3 0 0,0-4 0 16,-3 4 60-16,0-1 6 0,3 1 2 0,0 2 0 16,0 0-15-16,3 0-2 0,0 0-1 0,-3 3 0 15,3 0-26-15,0 0-6 0,0-3-1 0,0 5 0 31,3-2-35-31,-3 2-7 0,0 3-2 0,0-2-377 0,-3 2-75 0</inkml:trace>
  <inkml:trace contextRef="#ctx0" brushRef="#br0" timeOffset="10338.059">11572 13195 1018 0,'-3'34'22'0,"0"-18"5"16,0 3 1-16,0 2 1 0,-3 3-29 0,3 2 0 0,0 0 0 0,0 6 0 0,0 3 44 0,0-1 4 15,3 0 0-15,-3 3 0 0,0-2-39 16,0-3-9-16,0 2 0 0,0 0 0 0,0 1 0 0,0-1 0 15,-3-2 0-15,3 8 0 16,0-3-36-16,-3 0-10 0,3 0-2 0,0 0 0 16,0 0-41-16,0 0-9 0,0 0-2 0,3-3-252 15</inkml:trace>
  <inkml:trace contextRef="#ctx0" brushRef="#br0" timeOffset="10435.146">11477 14788 1407 0,'-3'8'31'0,"3"10"6"0,-3 3 2 0,-3 6 1 0,0 2-32 0,0 5-8 15,-3-2 0-15,3 5 0 0,0 3 36 0,3-1 5 0,-6 4 2 0,6 2-486 16,-3 2-97-16</inkml:trace>
  <inkml:trace contextRef="#ctx0" brushRef="#br0" timeOffset="10585.711">11363 16608 2286 0,'-12'0'50'0,"7"8"10"0,-1 2 3 0,6-2 1 0,-3 11-51 0,3 2-13 0,6 3 0 0,0-3 0 16,2 5 20-16,4 6 2 0,3 0 0 0,0 2 0 15,3-2-81-15,-3 8-16 0,3 5-3 0</inkml:trace>
  <inkml:trace contextRef="#ctx0" brushRef="#br0" timeOffset="18368.318">10092 11697 784 0,'-12'21'17'0,"7"-10"4"0,-1 8 1 15,-3-1 0-15,0 6-22 0,-3 0 0 0,3 2 0 0,-3 1 0 16,0 2 60-16,0-3 8 0,0 1 2 0,0-1 0 16,3-2-18-16,-2 0-4 0,2-1-1 0,-3-1 0 0,0-1-5 0,3 0-1 15,0-2 0-15,0-1 0 0,3 1-8 0,-3-1-1 16,-3 1-1-16,0-4 0 0,3-1-19 0,-3-1-4 16,4 0-8-16,2-2-433 15,-3-6-94-15</inkml:trace>
  <inkml:trace contextRef="#ctx0" brushRef="#br0" timeOffset="18566.893">9494 12084 1177 0,'0'0'25'0,"0"0"6"0,0 0 1 0,3 7 2 0,3 1-34 0,-3-2 0 0,3 2 0 0,6 0 0 16,0 2 52-16,0-2 3 0,3 0 1 0,5 3 0 15,-2-1-34-15,0 1-6 0,3-3-2 0,3 0 0 16,0 0-5-16,2-3-1 0,1-2 0 0,0 2-436 16,3-5-87-16</inkml:trace>
  <inkml:trace contextRef="#ctx0" brushRef="#br0" timeOffset="18744.131">10110 12041 1295 0,'-9'5'36'0,"3"1"9"16,-3-1-36-16,1 3-9 0,-4 3 0 0,-3 4 0 0,0-1 31 0,0 2 4 15,-6 2 1-15,3 1 0 0,0 2-26 0,1-3-10 16,-4 3 8-16,0 3-8 0,3-3 0 0,0 1-9 16,0-1 0-16,0 0-602 15</inkml:trace>
  <inkml:trace contextRef="#ctx0" brushRef="#br0" timeOffset="19705.713">7107 12454 1362 0,'3'-16'38'0,"3"11"10"0,9-6-39 0,-6 1-9 16,-3-1 0-16,3 0 0 0,5-2 74 0,1 0 13 0,-3 0 2 0,3 0 1 16,-6-1-33-16,3 4-6 0,9-1-2 0,-6 3 0 15,0 0-21-15,2 3-5 0,1 0-1 0,3 2 0 16,-6 6-22-16,-3 5 8 0,3 0-8 0,0 5 0 15,0 0 0-15,-4 6 0 0,-5-1 0 0,6 6-8 16,0 0 8-16,-3-1 0 0,-3 4 0 0,-3-1 0 16,6 1 8-16,-6 2-8 0,0-3 8 0,-3 1-8 15,-3-3 0-15,0-3 0 0,6 0 0 0,-3-2 8 16,-3-6 0-16,0 0 1 0,-3-5 0 0,0-3 0 16,-3 1 26-16,3-6 5 0,6 0 0 0,0-8 1 15,-3-3-5-15,3-2 0 0,0-6-1 0,3-2 0 16,3 0-24-16,0-6-11 0,-3 1 10 0,3-3-10 15,3 2-24-15,3-2-12 16,-3 3-1-16,0-1-1 0,0 4 12 0,0 4 2 0,3 1 1 0,-4 2 0 16,-5 2 23-16,6 4-9 0,3 2 9 0,-3 3 0 15,-9 5 0-15,0 0 16 0,9 0-2 0,3 5 0 0,0 0-14 16,-3 3 0-16,-6 5 0 0,3-2 0 0,6 2 0 0,-3 3 9 16,-9 3-9-16,-3-1 8 0,0 1-8 0,0-1 0 15,6-2 0-15,0 5 0 0,-9-2 0 0,6-3 0 16,6 2 9-16,-6-5-9 0,-12 3 8 0,9-3-8 15,9-2 10-15,-3 0-10 0,-6-3 0 0,0 0 0 16,3-8 0-16,0 0 0 0,6 2 12 0,-6-2-3 16,0 0-1-16,0 0 0 0,12-8 0 0,-3-2 0 15,-4-1 0-15,1-2 0 0,3-3-16 0,3 3-4 16,-3-6-1-16,0 1 0 0,0-6 1 0,0 3 1 16,6 2 0-16,-6-2 0 0,0 2 11 0,0 1-10 15,3 2 10-15,-1 3-10 0,-2-3 10 0,0 5 0 0,0-2 0 0,0 5-8 16,9 0 8-16,-6 3 0 0,-9 0 0 0,3 5 0 15,3 0-8-15,0 2 8 0,-3 4-8 0,0 2 8 16,3 0-22-16,0 2 1 0,-4 1 0 0,1-1 0 31,-3 1-44-31,6 2-9 0,3-2-2 0,-3-1-715 0</inkml:trace>
  <inkml:trace contextRef="#ctx0" brushRef="#br0" timeOffset="20303.17">8143 12211 1605 0,'-27'-22'35'0,"21"12"7"0,6 2 2 0,-6 3 2 0,-6-6-37 0,3 6-9 0,9 5 0 0,-6-11 0 15,0 6 45-15,0 0 7 0,-6 2 2 0,4 3 0 16,8 0-28-16,-9 0-6 0,-3 3 0 0,3 2-1 0,3 5-9 0,3-2-2 16,-6 6 0-16,0 4 0 0,3-2-8 0,6 2 0 15,0 1-12-15,0 0 12 0,-6-4 0 0,9 1 0 16,6 0 0-16,-3 0 0 0,-3-3 0 0,6-2 0 15,3-1 0-15,3-4 0 0,2-1 0 0,-2-2 12 16,-3-1-4-16,0-2 0 0,9-2 0 0,-6-4 0 16,-9 1 0-16,0-3 0 0,3-2 0 0,-3-1 0 15,-3-2 0-15,0-1 0 0,-6-1-8 0,0-1 0 16,0 0 0-16,0 0 0 0,-9 3 0 0,6 0 0 16,3-1 0-16,-3 4-11 0,-9 2 11 0,3 0-8 0,3 3 8 0,-3-1-8 15,6 4 8-15,-3-4-12 0,-2 6 12 0,2 0-12 16,9 0 12-16,0 0 0 0,-12 3 0 15,3 0 0-15,9-3 0 0,0 0 0 0,0 8 0 0,0-8 0 16,0 5 0-16,6 3 0 0,3-6 0 0,-3 1-8 16,-6-3 8-16,9 3 0 0,11-3 0 0,-5 0 0 15,-9-6 0-15,6 4 0 0,6-1 8 0,-3 0-8 16,0 1 0-16,-3-3 0 0,-6-1 0 0,3 1 0 16,2 2 0-16,-5-2 8 0,-6 5-8 0,9-5 0 15,-3-1 8-15,3 1-8 0,-3 3 8 0,3-1-8 16,-3-2 11-16,3 2-3 0,0 3 0 0,0 0 0 15,3 0-8-15,0 3 0 0,-3 2 0 0,2 0 8 16,1 0-8-16,0 1 0 0,0 2 0 0,3 0 8 16,-3 0 5-16,3-3 1 0,0 3 0 0,0 2 0 15,0-2 19-15,-1-2 4 0,4 2 1 0,-3-1 0 16,0 1-10-16,3 0-3 0,-3 0 0 0,3 0 0 0,-6-2-16 16,5-1-9-16,-5 3 10 0,0-3-10 0,3 0 9 0,-3-2-9 15,-3 2 8-15,0-2-8 16,-3 0-33-16,3-3-12 0,-3-3-3 0,-3 0-604 15,3-2-122-15</inkml:trace>
  <inkml:trace contextRef="#ctx0" brushRef="#br0" timeOffset="20440.598">8586 11967 1882 0,'0'0'41'0,"0"0"9"0,-9 5 2 0,0 3 1 0,0 0-42 0,-2 3-11 15,-4 2 0-15,-3 3 0 0,0 0 40 0,0 5 7 0,-3 3 1 0,-3 2 0 16,4 3-23-16,-1 3-4 0,3-3-1 0,0 3 0 15,3-3-20-15,0-2 8 0,3-1-8 0,3-2 0 32,1 0-100-32,2-3-24 0,6-3-4 0,0-4-2 0</inkml:trace>
  <inkml:trace contextRef="#ctx0" brushRef="#br0" timeOffset="21611.602">9854 12541 1404 0,'-6'-10'31'0,"6"10"6"0,0-6 2 0,0 6 0 0,-3-8-31 0,3 8-8 0,3-5 0 0,3 0 0 16,0-3 32-16,3 3 4 0,3-3 2 0,0 0 0 15,3 2-25-15,3-4-5 0,0-1 0 0,-1 3-8 16,7-2 15-16,0-1-4 0,3 1-1 0,0-1 0 16,2 0 0-16,4-2 0 0,-3 3 0 0,9-4 0 15,-1 1-10-15,4-3 12 0,3 3-12 0,2 0 12 16,4 0-12-16,2 2 0 0,1 0 0 0,3-2 8 15,2 0-8-15,4 0 0 0,5 5 0 0,3-3 0 16,1 6 0-16,-1 0 0 0,4-3 0 0,2 2 0 16,4 4 0-16,-1 2 0 0,0 0 0 0,1 2 0 15,2 1 0-15,-3 2 0 0,4 1-12 0,2 2 12 16,-6-3-34-16,1 3 1 0,2 0 0 0,0-3 0 16,-2 6-11-16,-1-1-1 0,-2-4-1 0,-1 4 0 0,3 1 24 15,-2-1 5-15,-4 1 1 0,1-1 0 0,-7 4 16 0,3-4 11 16,-2 1-2-16,-1-1 0 0,-2 4-9 0,-1-1 0 15,-5-5 0-15,-1 2 0 0,-2-2 0 0,0 3 0 16,-4-3 0-16,1 2 0 0,-1-4-14 0,1 2 5 16,-7 2 1-16,1-2 0 0,0 0 17 0,-7 0 4 15,1 0 1-15,-3 3 0 0,-7-1 5 0,7 1 1 16,-6-1 0-16,3 1 0 0,-4-1-6 0,1-2-1 16,-6 0 0-16,3 0 0 0,-4 3-5 0,1-3 0 15,-6 0-8-15,0-3 12 0,0 3 4 0,-6-3 1 16,-3 1 0-16,-1-4 0 0,-2 4 13 0,0-1 2 0,-3-3 1 15,0 4 0-15,-6-6-3 0,0 0-1 0,0 0 0 16,3 5 0-16,-3-5-14 0,0 0-3 0,0 8-1 0,0 0 0 16,0-8-11-16,0 8 10 0,0-8-10 0,0 0 10 15,0 0-10-15,0 0 10 0,0 0-10 0,0 0 10 16,0 0-10-16,0 0 10 0,0 0-10 0,0 0-546 16,0 0-115-16</inkml:trace>
  <inkml:trace contextRef="#ctx0" brushRef="#br0" timeOffset="21867.682">13879 12422 1566 0,'-6'-2'34'0,"6"2"7"0,0 0 2 0,0 0 1 0,0 0-35 0,0 0-9 0,0 0 0 0,0 0 0 15,6 5 28-15,3 3 4 0,-1 0 1 0,4 2 0 0,3 4-1 0,3 1 0 16,0 1 0-16,0-2 0 0,6 1 0 0,-7 1-1 15,1 3 0-15,0-3 0 0,0 2-9 0,0 1-2 16,-3-1 0-16,0 1 0 0,-6-3-12 0,3-3-8 16,-7 3 8-16,1 0-8 0,-3-3 17 0,-6 0-1 15,0 0 0-15,-5-2 0 0,-4-3-3 0,0 0-1 16,-6 2 0-16,-3-4-628 16,0-1-125-16</inkml:trace>
  <inkml:trace contextRef="#ctx0" brushRef="#br0" timeOffset="22822.955">13879 11996 1670 0,'0'0'36'0,"6"-5"8"0,-3 2 2 0,2-2 2 0,4 2-39 0,0-2-9 0,0 0 0 0,-3 2 0 16,6 0 81-16,0 1 15 0,0 2 2 0,-3 0 1 16,-9 0-60-16,12 8-12 0,0-3-3 0,0 3 0 15,-1 3-13-15,-2 2-3 0,3 0-8 0,-3 8 12 16,0-2-12-16,-3 5 0 0,3-1 8 0,-6 4-8 15,3-1 0-15,0-2 8 0,-3 0-8 0,0-3 0 16,0 0 8-16,0-2-8 0,0-1 0 0,-3-5 0 16,0 1 0-16,0-6 8 0,0-3-8 0,0-5 0 15,0 0 23-15,0 0 1 0,-6-3 1 0,3-5 0 16,3-2-25-16,0-6 8 0,-3 0-8 0,6-2 0 16,-3-6 13-16,3 3-2 0,0-3-1 0,3 3 0 15,-3-3-2-15,3 3 0 0,3-1 0 0,-3 4 0 16,0 2-8-16,3 3-16 0,-4 0 4 0,1 5 1 0,0 0 11 0,0 5 0 15,-6 3 0-15,0 0 0 0,0 0-16 0,0 0 3 16,9 3 0-16,-3 2 0 0,-3 6 13 0,0-1 0 16,3 3-10-16,-6 1 10 0,0 4 0 0,0-2 0 15,0 0 0-15,0 2 0 0,0-2 0 0,-3 3 0 16,3-3 0-16,-3 0 0 0,3-3 0 0,-3 0 8 16,3-2 0-16,0-1 0 0,0-2-8 0,0-8 0 15,0 0 0-15,0 0 0 0,0 0-10 0,0 0-4 16,6-3-1-16,3-2 0 15,0 0-13-15,0-6-4 0,3-5 0 0,0 1 0 16,3-7-8-16,-1 4-1 0,1-3-1 0,0 0 0 16,3-1 13-16,-3 4 2 0,3-1 1 0,-3 3 0 0,3 3 26 0,-4 3-10 0,1-1 10 0,-3 6 0 15,3-1 14-15,-3 4 10 0,-3 2 1 0,3 0 1 16,-6 2-6-16,-6-2-2 0,9 8 0 0,-6 3 0 16,0 0-7-16,0 2-2 0,-3 0 0 0,0 3 0 15,3-3-1-15,-6 3 0 0,0-3 0 0,0 3 0 16,3 3-8-16,0-4 10 0,0 1-10 0,0 0 10 31,3 0-44-31,0-3-9 0,0 1-1 0,0-6-832 0</inkml:trace>
  <inkml:trace contextRef="#ctx0" brushRef="#br0" timeOffset="23356.494">14852 12033 1692 0,'-6'-16'37'0,"6"11"8"0,-3-3 2 0,-3 0 0 16,0 0-38-16,0 0-9 0,0 0 0 0,0 0 0 15,-6 3 76-15,3-3 14 0,0 3 2 0,-2 0 1 0,-1-1-70 0,-3 6-15 16,3-2-8-16,-3 2 10 0,0 2-10 0,-3 1 0 16,3 2 9-16,-3 3-9 0,1 3 0 0,-1 2 0 15,-3 0 0-15,3 3 0 0,0 0-9 0,6 3-3 16,-3-4-1-16,7 1 0 0,-1 0 13 0,6-3-9 16,0 3 9-16,3-2-8 0,3 1 56 0,3-4 12 15,2 0 3-15,4-4 0 16,0 1-102-16,6-5-20 0,-3 2-4 0,3-5-1 0,3 0 44 0,-6-5 8 15,2 0 1-15,-2-6 1 16,0 3-18-16,0-5-4 0,-3-3-1 0,0 3 0 0,-3-6 8 0,-3 4 1 16,0-1 1-16,-3 0 0 0,0 0 23 0,-3 0 0 0,0 0 0 0,0 3 0 15,-6 2 21-15,3 1 3 0,0 2 0 0,0 0 0 16,0 0-7-16,0 3-1 0,-3-1 0 0,3 4 0 16,3 2-16-16,0 0 0 0,0 0 0 0,0 0 0 15,0 0 0-15,0 0 0 0,0 0 0 0,0 0-9 16,0 0 9-16,3 8 0 0,0 0-9 0,3-3 9 15,0 3 0-15,3-3-9 0,0 0 9 0,0 1 0 16,0-1 0-16,-1 0 0 0,4 1 0 0,0-4 0 16,3 4 0-16,-3-4 0 0,3 1 0 0,0 2 0 15,0 0-8-15,-3 1 8 0,0-1 0 0,2 0 0 16,-2 3-11-16,3-3 11 0,-3 3-10 0,3 0 10 16,0 0 0-16,3 0 0 0,-3 0 0 0,2 0 0 15,1 3 16-15,3-3 7 0,-3 0 1 0,3 0 0 16,-3 2 5-16,3-2 2 0,-4 0 0 0,4-3 0 15,-3 1-10-15,0-1-1 0,-3-3-1 0,3 4 0 0,-3-6-7 0,-1 2 0 16,-5-2-1-16,3-2 0 0,-3-1-3 0,0-2 0 16,-3 2 0-16,0 1 0 15,0-6-114-15,0 2-23 0,-3-2-5 0</inkml:trace>
  <inkml:trace contextRef="#ctx0" brushRef="#br0" timeOffset="23488.599">15281 11919 1796 0,'-3'6'40'0,"-6"2"8"0,-3 2 1 0,-6 1 1 0,0 5-40 0,-6-3-10 16,0 6 0-16,-2-1 0 0,-4 1 32 0,0 2 4 0,0 0 0 0,1 0 1 15,2 3-20-15,3-6-4 0,3 4-1 0,6-1 0 32,0-3-79-32,6-2-16 0,0 0-3 0,12-5-1 0</inkml:trace>
  <inkml:trace contextRef="#ctx0" brushRef="#br0" timeOffset="24588.595">16087 12004 1558 0,'-15'-8'34'0,"9"3"7"0,-3 2 2 0,3-2 1 0,1 0-35 0,2 2-9 0,0-2 0 0,0-3 0 15,3 3 86-15,0-1 15 0,3 1 3 0,-3 5 1 16,6-3-37-16,-1-2-7 0,4 2-1 0,-3 3-1 15,3 0-17-15,-3 0-3 0,3 6-1 0,-3-1 0 16,0 3-30-16,-3 2-8 0,3 1 0 0,-3 5 0 16,0 0 0-16,0 5 0 0,0-3 8 0,0 6-8 15,3 0 0-15,-3 3 0 0,0 2 0 0,3-3 8 16,-3 1-8-16,3-1 0 0,6-2 0 0,-3-6 0 16,-4 1-9-16,7-6-3 0,-3 0-1 0,3-5 0 15,-3 0 13-15,0-5 10 0,3 0-2 0,-3-6 0 16,3-2-8-16,-3-3 0 0,6-6 0 0,-3 1 0 15,-4-3 8-15,1 0-8 0,0-5 8 0,-3 0-8 16,0-3 12-16,0 3-4 0,-3 0 0 0,-3 2 0 0,6 1-8 0,-6-1 0 16,-6 4 0-16,6-1 0 0,-3 2 0 0,0 1 0 15,-3 3 0-15,3 2 0 0,-3 0-12 0,3 5 12 16,0-2-10-16,3 5 10 0,0 0-11 0,0 0 11 16,0 0-12-16,0 0 12 0,0 0-12 0,-9 13 12 15,3-2-12-15,4 2 12 0,-1 3 0 0,0 0-8 16,0-1 8-16,0 1 0 0,0 0 0 0,3 0 0 15,0 3 0-15,3 2 0 0,0-3 0 0,0 1 0 16,0-3 0-16,0-3 0 0,2 0 0 0,1-2 0 16,0-1 0-16,0-4 0 0,0-4 9 0,-6-2-9 15,12 3 8-15,-3-6-8 0,3 1 15 0,-3-4-3 0,3-2 0 0,0 0 0 16,-3-5-1-16,3 0-1 0,0 0 0 0,-4 0 0 16,1-9-10-16,3 1 10 0,0 0-10 15,-3 0 10-15,3-6-10 0,0 4 12 0,-6 1-12 0,3 7 12 16,0-1-12-16,-3 5 0 0,3 1 0 0,-3-1 0 15,0 3 0-15,-1 3 0 0,4 2 0 0,-3 3 0 16,-3 0 0-16,3 3 0 0,0 2 12 0,3 0-4 16,-3 3-8-16,-3 3 8 0,0-1-8 0,0 6 8 15,0-3-8-15,-6 6 0 0,0 0 9 0,-3-1-9 16,3 3 8-16,-3 0-8 0,0 1 8 0,-3-4-8 16,3-2 0-16,-3 0 9 0,3 0-9 0,1-6 0 15,-1 4 10-15,0-7-10 0,3-1 8 0,3-6-8 16,-3 5 12-16,3-5-2 0,0 0-1 0,0 0 0 15,-3-5 1-15,3-3 0 0,3-5 0 0,0-1 0 16,6-4-18-16,-3-1-4 0,5-2-1 0,1 0 0 16,3-3-28-16,-3 3-6 0,0 2-1 0,3 1 0 15,0 2 12-15,3 5 1 0,0-2 1 0,-7 5 0 0,-2 0 18 0,3 3 4 16,3 2 1-16,0 1 0 0,-15 2 11 0,6 5 0 16,6 3-9-16,0 0 9 0,-6 3 0 0,0-1 18 15,0 6-3-15,3-3-1 0,0 3-6 0,-7 0 0 16,-2 0-8-16,9 2 12 0,3 1-12 0,-3-1 8 15,-9 1-8-15,6-1 0 0,3-2 0 0,3 0 0 16,0-3 0-16,-3 1 0 16,-3-4-119-16,6-2-17 0,6-3-3 0,-7-5-1 0</inkml:trace>
  <inkml:trace contextRef="#ctx0" brushRef="#br0" timeOffset="25023.662">17081 12023 1382 0,'0'0'30'0,"-3"5"6"0,0 3 2 0,3 0 2 0,0 2-32 0,0 1-8 0,-6 0 0 0,3 4 0 15,9 1 39-15,-6 3 6 0,-3-1 2 0,3 6 0 16,0 0-14-16,0 2-2 0,0 1-1 0,0-1 0 16,-5 3-2-16,2-2-1 0,3 2 0 0,-6 0 0 15,-3 0-15-15,6-2-2 0,0 2-1 0,0-3 0 16,0 1-9-16,0-1 10 0,-3-2-10 0,6 0 10 15,0 0-10-15,0-6 10 0,-3-2-10 0,3-3 10 16,3-2-1-16,-3-1 0 0,-3-4 0 0,3-6 0 16,0 0 7-16,0 0 0 0,0-6 1 0,-3-4 0 0,0-3 0 15,3-6 0-15,0-2 0 0,0-3 0 0,0-8-8 0,-3 1-1 16,6-4-8-16,-3-2 12 0,0-5-12 0,-3 0 0 16,0-3-9-16,0 0 9 0,0 2-17 0,-3 4 2 15,-3 4 1-15,3 6 0 0,3 5 31 0,0 3 7 16,-6 3 0-16,3 4 1 0,6 4-25 0,-3 4 0 15,3 6-9-15,0-5 9 0,0 5 0 0,0 0 9 16,6 0 1-16,3 3 0 0,0 2-10 0,3 0 0 16,6 1 0-16,0 4 0 0,0 1 0 0,-1-1 0 15,1 4 0-15,3-1 0 0,0 5 0 0,-6-2 0 16,-9 0 0-16,3 3 0 0,0-1 0 0,-6-2 0 16,-9 5 9-16,-6-2-9 0,-3-1 12 0,0 1-1 0,-6-1-1 15,-3 1 0 1,-5-1-79-16,5 1-16 0,-3-3-3 0</inkml:trace>
  <inkml:trace contextRef="#ctx0" brushRef="#br0" timeOffset="26089.801">17474 12136 1396 0,'0'0'31'0,"0"0"6"0,0-5 2 0,0 0 0 0,3-3-31 0,-6 3-8 0,-3 2 0 0,-3 0 0 16,6 3 65-16,-6 3 12 0,1-3 3 0,-4 3 0 16,0-1-30-16,-3 1-6 0,0 2 0 0,-3 1-1 15,-6 1-23-15,3 1-5 0,4 6-1 0,-4 1 0 16,-3 1-6-16,3 3-8 0,0-3 11 0,3 5-11 0,7-3 0 0,-1 1 0 16,-6 2 0-16,6-2 0 0,9-3 0 0,-3-1 0 15,3 1 0-15,0-2 0 0,3-4 0 0,3 1 10 16,3-3-10-16,0 0 12 0,-6-8-4 0,12 2 0 15,3-2 0-15,0-2 0 0,-4-1 20 0,4-2 3 16,6-3 1-16,0 0 0 0,-3-3-7 0,-3 1-1 16,-3-1 0-16,3-2 0 0,-4 0-14 0,-2-3-10 15,-6 0 12-15,0-3-12 0,0 1 0 0,-3-3-9 16,-6 2-1-16,-3 1 0 16,3 4-53-16,-2 1-10 0,-1 2-3 0,-9 4 0 15,0-1-3-15,3 5-1 0,9 0 0 0,-6 3 0 16,-6 6 26-16,3-4 5 0,12 4 1 0,-6 1 0 0,1 4 28 0,-1-3 7 0,6 3 1 0,3-3 0 15,3-1 12-15,0 4 8 0,-6-3 0 0,6-3-8 16,11 1 20-16,-2-4-2 0,-3 4-1 0,3-6 0 16,3 0 23-16,3 0 4 0,3-6 0 0,-3 4 1 15,0-6-1-15,2 0-1 0,7 0 0 0,-3-3 0 16,0 1-12-16,-3 2-3 0,2-3 0 0,1 0 0 16,0 4-3-16,0-1-1 0,-3 2 0 0,0-2 0 15,5 6 14-15,-8-4 2 0,-3 1 1 0,0 5 0 16,6-2-8-16,-6-1-1 0,-3 3-1 0,-4 0 0 15,4 0-12-15,-3 0-3 0,0 0 0 0,-9 0 0 16,0 0-8-16,0 0-8 0,0 0 12 0,0 0-12 16,0 0 14-16,0 0-4 0,0 0-1 0,0 0 0 15,-6 0 2-15,0-5 0 0,-3 2 0 0,3-2 0 0,6-3-11 0,-8 0 10 16,-4 2-10-16,3 1 10 0,6 0-26 16,-3 0-6-16,-6-1-1 0,-3 4 0 15,3 2-13-15,0 0-4 0,3 2 0 0,-6 1 0 0,-2 5 13 0,2 0 3 16,0 2 0-16,0 1 0 0,-3 2 12 0,3 3 4 15,3 3 0-15,0-1 0 0,0 1 8 0,3 2-10 16,1-3 10-16,2 4-10 0,3-4 10 0,3-2 0 16,-3 2-9-16,6-4 9 0,6-1-9 0,-4 0 9 15,4 0-12-15,-3-5 12 0,3 0 0 0,3-2 0 16,3-1 10-16,-3-3-2 0,-3-2 16 0,3-2 4 16,6-3 1-16,-6-1 0 0,-3-2 11 0,-4-2 3 15,7-1 0-15,-3-2 0 0,-3 0-10 0,0-3-1 0,-9 0-1 0,3 3 0 16,3-6-15-16,-3 1-2 0,-12 2-1 0,6 0 0 15,-3 3-13-15,1-1 8 0,-4 1-8 0,0 3 0 16,0 4 0-16,0 1-12 0,0 0 1 0,3 2 0 16,-3 3 0-16,6 0 0 0,6 0 0 0,-3 5 0 15,0 1 1-15,3 2 0 0,3 0 0 0,3 2 0 16,3-2 10-16,3 5-12 0,3-2 12 0,3 2-12 16,9-2 12-16,-7-1 0 0,1 1 0 0,3-1 0 15,9-2 0-15,-3 0 9 0,-7-5-1 0,7 0-8 16,-3-3 28-16,0-3-2 0,-1-2 0 0,-2-6 0 15,0-2 12-15,0-3 2 0,-6-5 1 0,3 0 0 16,-1-1 2-16,1-1 0 0,-6-4 0 0,-3-2 0 16,3 0-19-16,-6 0-4 0,3-3-1 0,-3-2 0 15,0-3-11-15,0 2-8 0,-3-4 12 0,-1 4-12 0,-2 3 0 0,0 6 0 16,0 5 0-16,-6 2 0 16,3 9 0-16,-3 2-9 0,0 5 1 0,3 3 0 0,-11 3-8 0,-1 7-2 15,-3 9 0-15,0 5 0 0,0 2 18 0,0 6 0 16,-3 2 0-16,0 3 0 0,1 3 0 0,-1 5 0 15,3 0 0-15,3 3 0 0,-3-1-19 0,9 1 3 16,0-3 1-16,6-3 0 0,3 1 15 0,3-4 0 16,6-2 0-16,6 0 0 0,3-5 0 0,8 2 0 15,7-4 0-15,9-1-792 16,8 0-156-16</inkml:trace>
  <inkml:trace contextRef="#ctx0" brushRef="#br0" timeOffset="27134.135">15492 12610 1220 0,'0'0'34'0,"0"0"9"0,9-3-35 0,-9 3-8 16,12 0 0-16,-3-2 0 0,0-1 108 0,2 3 19 15,1 0 4-15,3 0 1 0,-3 0-40 0,6 3-7 0,0-1-1 0,3 1-1 16,3 2-33-16,2 1-6 0,7-1-2 0,6 3 0 16,2 0-20-16,7 0-4 0,6 5-1 0,-1-2 0 15,4-1-9-15,8 3-8 0,7-2 12 0,5 0-12 16,3 2 23-16,4-3-3 0,2 1 0 0,6 0 0 16,7-1-20-16,-7 1 0 0,-6-3 0 0,6 2 0 15,10-5 0-15,-10 3 0 0,-9-5 0 0,1 0 0 16,-7-1 0-16,0 1 0 0,4 0 0 0,-4-3 0 15,-8 0-10-15,-7 0 0 0,-2 0 0 0,-10 0 0 16,-5-3 10-16,-6 0 0 0,-4 1 0 0,-5-1 0 16,-6 0 0-16,-6 1 0 0,-6 2 0 0,0-3 8 15,-9 0 4-15,-3 3 2 0,0 0 0 0,-9-2 0 16,-6-1-14-16,-3 6 9 0,-3-3-9 0,0 2 8 16,-3-2-102-16,1 3-21 0,-1-3-4 0,-3 0-778 15</inkml:trace>
  <inkml:trace contextRef="#ctx0" brushRef="#br0" timeOffset="28692.109">1219 11652 1108 0,'-6'-10'24'0,"6"10"6"0,-3-3 1 0,3-2 0 0,0 5-31 0,0 0 0 0,0 0 0 0,0-6 0 16,0 6 39-16,0 0 1 0,0 0 1 0,0 0 0 16,9 6-22-16,-6 2-5 0,6 0-1 0,-6 2 0 15,3 6 21-15,0 3 4 0,3 2 1 0,0 5 0 16,0 1-3-16,3 4 0 0,0-1 0 0,3 1 0 16,-4 1-18-16,7 0-4 0,-6-3-1 0,6 0 0 15,3 0-13-15,3-5 9 0,3 0-9 0,-4-3 8 16,4-3 4-16,3-2 0 0,3-5 0 0,-1-3 0 15,7-3 4-15,3-5 2 0,5 0 0 0,-2-8 0 0,3-2 2 0,2-4 1 16,4-2 0-16,2-2 0 0,-2-1-8 0,5-4-1 16,1-1-1-16,3 0 0 0,-1 3-11 0,1-6 0 15,-4 1 0-15,4-3 0 0,2 2 0 0,-8 4-9 16,2 4 9-16,-2 0-13 0,-7 4 13 0,-5 4 0 16,0 3 0-16,-4 3 0 0,-5 5 0 0,0 0 0 15,-4 8-11-15,-2 2 11 0,-6 6 0 0,0 3 0 16,3 2 0-16,-10 3 0 0,-5 2 14 0,-3 1-3 15,-3-1-1-15,0 3 0 0,-9 0-10 0,0 0 0 16,-9 0 0-16,6-2 0 0,-3-1 0 0,1-2 0 16,-4-3-10-16,0-2 10 0,3-1 0 0,-3-2 0 15,0-5 11-15,3-3-3 0,-3 0 0 0,3-6 0 0,0-2 0 0,6-2 0 16,-3-9-8-16,9 1-16 0,3-6 4 0,3-5 0 31,3-1-19-31,6-1-4 0,12-4-1 0,5 1 0 16,-2-3 8-16,12 2 0 0,-3 1 1 0,5-3 0 0,1 2 27 0,5 3 14 0,4 0-2 0,2 1 0 15,4 7 29-15,2-3 6 0,-2 3 1 0,-1 3 0 16,4 0-15-16,-4 0-2 0,4 5-1 0,-4 0 0 16,1 5 0-16,-1 1 0 0,-2-1 0 0,-3-2 0 15,-4 2-6-15,-2 0-2 0,-1-2 0 0,-2 2 0 16,-6 3 13-16,-1-2 2 0,-2-1 1 0,-6-2 0 16,-3-1-14-16,-1 4-4 0,-8-3 0 0,0-3 0 15,-6 2-10-15,0-2-2 0,-6-2-8 0,0-1 12 16,-1 1 14-16,-2-1 2 0,-3-2 1 0,-3-3 0 15,-3 3-29-15,0-1-18 0,-5-4 2 0,-1 5-712 16,-3-1-142-16</inkml:trace>
  <inkml:trace contextRef="#ctx0" brushRef="#br0" timeOffset="31550.413">1163 6392 784 0,'0'0'17'0,"0"0"4"0,0 0 1 0,0 0 0 0,-3 6-22 0,-3-4 0 16,6-2 0-16,0 0 0 0,0 0 33 0,0 0 3 15,0 0 0-15,0 0 0 0,0 0-4 0,0 0 0 16,0 0 0-16,0 0 0 0,0 0-11 0,0 0-2 0,9 6-1 0,-3 2 0 16,0-3-18-16,0 3 10 0,-3 2-10 0,3-2 8 15,-1 3 0-15,-2-1-8 0,0 1 12 0,0 0-4 16,3 4 2-16,-6 1 0 0,-6 0 0 0,6 3 0 15,-6-1 5-15,3 1 1 0,-2-1 0 0,-4 3 0 16,3 3 8-16,0 0 3 0,0 3 0 0,-3-1 0 16,0 6-18-16,3 0-9 0,0 2 10 0,-3-2-10 15,3 2 8-15,0 0-8 0,3 1 0 0,-6-3 9 16,6-3-1-16,0 2-8 0,0 1 12 0,3-3-4 16,0 0 0-16,0 1-8 0,0 1 12 0,3 1-4 15,-3-3 9-15,3 3 2 0,-3 2 0 0,0-2 0 16,0-3-8-16,0 3-2 0,0 0 0 0,0-1 0 15,-3-2-9-15,0 1 8 0,3-1-8 0,-3 5 8 16,-6 3 3-16,3 0 0 0,0 0 0 0,-2 3 0 16,2-3-11-16,-3 0 0 0,3-3-10 0,-3 6 10 0,0-6 0 0,0 3 0 15,0 3 0-15,0-3 0 0,3 3 0 0,-3-3 0 16,3 0 0-16,0 0 0 0,6-5 0 0,-9-3 0 16,3 0 0-16,3-5 0 0,0 0 0 0,0-3 0 15,0 0 12-15,0-5-12 0,3-3 0 0,0 0 0 16,-5 1 0-16,2-4 0 0,3 1 12 0,-6-6-12 15,3 3 12-15,0-3-12 0,3 0 9 0,0 3-9 16,-6 0 0-16,6-2 9 0,-3 2 2 0,3-8 0 16,0 0 0-16,0 8 0 0,0-3-11 0,0 0 0 15,0 0 0-15,0-5 0 0,0 0 0 0,0 3 0 16,0-3-10-16,0 0 10 0,0 0 0 0,0 0 0 16,0 0 0-16,0 0 10 0,0 0-2 0,0 0 0 0,9-3 0 15,-9 3 0-15,6-2 6 0,3-1 1 0,-4-5 0 0,4 6 0 16,3-4-15-16,-3 1 0 0,-3 0 0 0,0-3 0 15,3 2 0-15,-3 1 0 0,3 0 0 0,0 2 0 16,-3-2 0-16,6 2 0 0,-3-2 0 0,0 5 0 16,3-3-8-16,-1 1 8 0,1 2 0 0,0 0 0 15,3 0 0-15,-6 0-8 0,6 0 8 0,0 0 0 16,6 0 0-16,-6 0 0 0,2 0 0 0,1 0 0 16,3 0 0-16,0 0 0 0,-6 0 11 0,6 0-11 15,-1 0 0-15,-2 0 0 0,3 0 0 0,0 0 0 16,0 0 0-16,0 0 0 0,3 0-12 0,-4 0 3 15,1-3 9-15,3 3 0 0,3-3 0 0,-6 3 0 16,8-2 0-16,-5 2 9 0,3-6-9 0,-3 4 0 16,6-1 10-16,2 1-10 0,-2-1 8 0,0 0-8 0,6 3 0 15,-13 0 0-15,7 0 0 0,-3 0 0 0,0 3 20 0,0-3-2 16,-1 0 0-16,-2 0 0 0,3 3-18 0,0-1 0 16,-1-2 0-16,4 3 0 0,-9-1-8 0,9 4-6 15,-9-4-1-15,2 1 0 0,1 2 15 0,0 1 0 16,-3-1 0-16,0 0 0 0,-3 0 0 0,0-2 0 15,-1 2 0-15,1 1 0 0,0-1 0 0,-3 0 0 16,0-2-10-16,3 2 10 0,0-2-12 0,-4 0 3 16,4-1 0-16,0 1 0 0,0-3 9 0,0 0 0 15,3-3 0-15,0 3 0 0,-1 0 0 0,1-2 0 16,0-1 8-16,0-2-8 0,3 2 8 0,-3 0-8 16,-1-2 8-16,1 0-8 0,0-1 0 0,-3 1 0 0,3 0 0 0,-3 0-12 15,-4-1 12-15,1 1 11 0,0 0-3 0,0-1 0 16,0 4-8-16,0-4 10 0,-3 4-10 0,0-3 10 15,0 2 0-15,0 0 0 0,2 1 0 0,-5-1 0 16,3 0-10-16,0 1 0 0,0-1 0 0,-3 3 0 16,3 0 0-16,0-3 0 0,0 3 9 0,-12 0-9 15,0 0 14-15,9-2-2 0,0-1 0 0,-9 3 0 16,9 0-3-16,-1-3-1 0,1 1 0 0,3 2 0 16,-6 0-8-16,6 0 0 0,-3 0 0 0,3 0 8 15,0 0-8-15,-12 0 12 0,6 0-12 0,3-3 12 16,-3 3-12-16,0-3 0 0,-6 3 0 0,0 0-11 15,0 0 11-15,9 0 0 0,-9 0 0 0,0 0 0 16,0 0 0-16,0 0 8 0,0 0-8 0,0 0 8 16,0 0-8-16,0 0 0 0,0 0 8 0,0 0-8 15,6-2 8-15,-6 2-8 0,5-3 10 0,-5 3-10 16,6-2 8-16,-6 2-8 0,0 0 0 0,6-8 0 0,0 2 8 0,-6-2-8 16,3 3 0-16,0-3 0 0,0 0 0 0,0-2 0 15,0 2 0-15,-3-3 0 0,3 1 24 0,0-4 0 16,-3-2-1-16,3 3 0 0,-3-3-23 0,0 0 0 15,3-2 0-15,-3-3 0 0,3 0 8 0,0-6 0 16,-3 1 0-16,6-3 0 0,-3 2-8 0,-3-2 9 16,0-3-9-16,0 0 10 0,0-5-10 0,0 0 0 15,0-5 0-15,-3 0 0 0,3-3 20 0,-3 0-2 16,3 0 0-16,-3 2 0 0,3-2 21 0,0 3 4 16,-3-3 1-16,3 0 0 0,0 0-23 0,0 0-4 15,0-2-1-15,0 2 0 0,3 2-6 0,-3 1-2 0,3 0 0 0,0-1 0 16,0 1-8-16,0 0 0 0,0-1 0 0,0 4 0 15,0-6 0-15,-3 8 8 0,0 0-8 0,0 0 0 16,3 5 0-16,-3 0 0 0,0 6 0 0,0-1 0 16,0 3 0-16,0 3 0 0,0-3 0 0,0 3 0 15,0 3 0-15,0-1 0 0,0 1 0 0,-3 2 0 16,3 0 0-16,-3 3 0 0,0-1 0 0,-3 4 0 16,3 2 0-16,-3 3-9 0,0-3 9 0,0 5 0 15,-3 0-18-15,0 3 3 0,-3 0 1 0,3 3 0 16,1 0 14-16,-4 2-9 0,0-2 9 0,3-1-8 15,3 1 8-15,-3-1 8 0,0 1-8 0,0-3 11 16,0 3-11-16,0-3 0 0,9 0-12 0,-12 0 12 16,-6 0 0-16,7 0 0 0,-4 0 0 0,0-3 0 15,0 0 0-15,-6 1-9 0,3-1 9 0,-3 1 0 16,-2-4-12-16,2 1 12 0,-3 0-12 0,-3-1 12 0,-3 1-12 16,1-3 4-16,-7-2 8 0,0 2-13 0,0-3 13 0,-2 0 0 15,-4-2 0-15,-3 3-9 0,4-1 9 0,2 0 0 16,-9-4 0-16,4 4 0 0,-1 0 0 0,-2 4 0 15,-4 1 0-15,0 4 8 0,1-1-8 0,-4 6-8 16,4 2 8-16,-7 0-12 0,-3 6 12 0,1-3 8 16,-1 2-8-16,-5 1 11 15,5 5-30-15,1 0-5 0,2 2-2 0,1-5 0 0,-1 1 13 0,4-4 2 16,2 6 1-16,0-3 0 0,10 0 10 0,-7 1 0 16,9-4 0-16,4 1 0 0,5-3 0 0,3-3 0 15,3 0 0-15,3 1 0 0,7-4 0 0,2 1 0 16,0-3 0-16,12 3-8 15,0-3-31-15,0 0-5 0,0 0-2 0,3 2-554 0,9 6-112 0</inkml:trace>
  <inkml:trace contextRef="#ctx0" brushRef="#br0" timeOffset="33480.482">7652 8573 961 0,'35'-8'20'0,"-26"5"5"0,-6-2 1 0,3-1 2 0,6 1-28 0,0 2 0 0,-3-2 0 0,0 0 0 16,-3 0 64-16,3 2 6 0,0 0 2 0,3 1 0 16,-3-4-16-16,2 4-4 0,4 2 0 0,0 0 0 15,0-6-27-15,3 4-5 0,0 2-2 0,9 0 0 16,-1 0 1-16,1 0 0 0,-3 0 0 0,9 0 0 16,5 0 8-16,1-3 1 0,-3 0 1 0,-6 3 0 15,2 0 0-15,1 0 0 0,-3-2 0 0,0 2 0 16,-1-3-14-16,-5 3-3 0,0-3-1 0,-3 3 0 0,-3 0-11 0,-3 0 0 15,-4 0 9-15,-5 0-9 0,-6 0 10 0,0 0-2 16,-6 0-8-16,-5 3 12 0,-10 0-12 0,-6 2 9 16,-3-2-9-16,-3 5 8 0,-5-3-23 0,-4 3-5 15,-9-3 0-15,-2 3-1 0,2 3 9 0,4-1 3 16,2 1 0-16,0-6 0 0,4 3 9 0,2-3 0 16,9 1 0-16,0-1-8 0,-2 0 8 0,11-2 0 15,9 0 0-15,3 2 0 0,3-3 0 0,6-2 12 16,0 0-2-16,18 3-1 0,6 0 6 0,0-3 1 15,2-6 0-15,7 4 0 0,6-3 2 0,0-1 1 16,-4-2 0-16,1 3 0 0,6-3-19 0,-7 3 10 0,-2 0-10 0,-6-1 8 16,-3 1-8-16,-3 0 8 0,-7 2-8 0,-2 0 8 15,-12 3-25-15,0 0-6 0,0 0-1 0,-12 3-801 16</inkml:trace>
  <inkml:trace contextRef="#ctx0" brushRef="#br0" timeOffset="34346.409">6893 7353 1609 0,'0'0'35'0,"3"-6"7"0,0-1 2 0,-3 7 2 0,3-6-37 0,0 1-9 0,-3 5 0 0,0 0 0 16,0 0 8-16,0 0 0 0,5 3 0 0,1 2 0 15,0 3-8-15,0 2-11 0,0 1 3 0,0 2 0 16,-3 3 8-16,3 5 0 0,-3-2 0 0,0-1 0 15,0 1 0-15,-3-1 0 0,3 4 0 0,0-7 0 16,-3 1 0-16,6 0 8 0,-6-3 0 0,3 1 0 16,-3-1-8-16,0-3 0 0,0-2 8 0,3-2-8 15,-3-6 16-15,0 0 0 0,0 0-1 0,0 0 0 16,0 0 8-16,0 0 1 0,6-6 1 0,3 1 0 16,-3 0-14-16,3-3-3 0,-3 0-8 0,0 0 12 15,0-3-22-15,0-2-5 0,-1 3-1 0,1-1 0 16,0-2 4-16,0 2 1 0,0 3 0 0,0-2 0 15,3-1 11-15,-6 3 0 0,0 0 0 0,0 3 0 0,6 0 19 0,-3 2-1 16,-3 0 0-16,-3 3 0 0,6 0-18 0,0 3 0 16,3 2 8-16,-6 1-8 0,-6 4 0 0,6 1 0 15,3-1 0-15,-3 4 0 0,-6-1 0 0,3 0 0 16,6 0 0-16,3 6 0 0,-6-3-11 0,0-1-2 16,0 1-1-16,2-5 0 0,7 2 14 0,-6-5 0 15,-6 0 0-15,3-3 0 0,9 3 0 0,-3-2 0 16,-15-4 0-16,6-2 0 0,9 0 9 0,-9 0-1 15,0 0-8-15,3-5 12 0,-3 5-2 0,6-5-1 16,3-6 0-16,-6-2 0 0,-6 0-9 0,3-1 0 16,9 1-10-16,-3-3 10 0,-3 0-12 0,0 1 12 15,3-1-13-15,0 0 5 0,3 3 8 0,-6 2 11 0,-3-2-3 0,6-1 0 16,0 7-8-16,0-1-14 0,-6 0 3 0,0 2 1 16,2 1 10-16,-2 5 0 0,0 0 0 0,0 0 0 15,0 0 0-15,0 0-12 0,9 8 12 0,-3 0-12 16,-9 0 24-16,6 2 4 0,3 1 0 0,0 0 1 15,-6-1-29-15,3 3-7 0,3 1-1 0,-3-1 0 16,3 0 20-16,-6-2 0 0,0-1 0 0,0 1 0 16,6 2 0-16,-3-5 0 0,0 3 0 0,0-1 0 15,6 1-11-15,-3-1 2 0,0-2 0 0,3-2-749 16</inkml:trace>
  <inkml:trace contextRef="#ctx0" brushRef="#br0" timeOffset="34913.284">7675 7419 954 0,'-14'-11'20'0,"5"9"5"0,3-1 1 0,-3 0 2 0,-6-2-28 0,6 2 0 15,3 1 0-15,-3-3 0 0,-6-1 44 0,3 4 4 16,3-4 1-16,0 4 0 0,3 2-6 0,-2-3-2 16,-4 3 0-16,3 0 0 0,3 3-17 0,0-1-3 15,-3 1-1-15,0 2 0 0,3 3-12 0,3 0-8 16,-3 3 8-16,3 2-8 0,-3-2 0 0,0 2 0 15,6-3 0-15,-3 4 0 0,3-1 8 0,0 0-8 16,6 0 8-16,0-2-8 0,-3-3 0 0,6 2 0 16,0 1 0-16,3-6 0 0,3-2 0 0,-3 0 14 15,-6-1-2-15,8-2 0 0,7-2 8 0,-6-4 0 0,-9 1 1 0,3-3 0 16,3 3-7-16,-3-3-2 0,-3-3 0 16,-3 1 0-16,-3-1-4 0,0-2-8 0,6 5 11 0,-9-3-11 15,-6 1 0-15,6-1 0 0,3 3 0 0,-3-2 0 16,-3 4 0-16,0-2-9 0,0 3 9 0,3 0-8 15,0 2 8-15,0-2 11 0,-6 2-3 0,9 3 0 16,0 0-8-16,0 0 0 0,-3 3 0 0,3-3-11 16,0 0 0-16,0 0 0 0,0 5 0 0,-3 3 0 31,0 0-17-31,9 0-4 0,3 0-1 0,-3 0 0 0,-6-8 18 0,6 5 4 0,6-2 1 0,-3 2 0 16,0-2 0-16,0-1 0 0,3-2 0 0,3 3 0 15,-1-3 20-15,1 3 4 0,0-3 1 0,-3 2 0 16,9 1 5-16,-6 0 2 0,-3 2 0 0,3 0 0 15,-1 3 8-15,4-3 2 0,-6 3 0 0,3 0 0 16,0 0-18-16,0 3-3 0,3-3-1 0,0 2 0 0,-4-2 3 16,1-2 1-16,9-1 0 0,-6 0 0 0,-3 0 21 0,3-2 4 15,-3 2 1-15,6-2 0 0,-4-3-13 16,1 0-3-16,-12 0 0 0,9-3 0 0,3 6-15 0,-6-3-9 16,-12 0 10-16,6-3-10 15,3 1-102-15,-9 2-26 0,0 0-6 0,6-8-1 0</inkml:trace>
  <inkml:trace contextRef="#ctx0" brushRef="#br0" timeOffset="35031.464">8119 7305 1429 0,'-21'3'40'0,"15"2"10"0,0 3-40 0,-3 3-10 0,-6 4 0 0,-2 1 0 16,-10 6 24-16,3-1 4 0,3 3 0 0,-6-1 0 15,1 4-14-15,-1-1-2 0,-3 1-1 0,-3 4-456 16,0 1-91-16</inkml:trace>
  <inkml:trace contextRef="#ctx0" brushRef="#br0" timeOffset="37399.072">6416 6533 1206 0,'0'0'26'0,"0"0"6"0,0-6 0 0,0-2 3 0,-3 0-35 0,3 0 0 0,-3 1 0 0,0-1 0 16,-3 0 56-16,-2 0 5 0,-1 2 1 0,0 1 0 16,-3 0-42-16,-3 0-8 0,0 5-1 0,-3 0-1 15,3-3-10-15,0 6 0 0,-2-1 0 0,-1 1 0 16,0 2 0-16,0 3-11 0,0-3 3 0,0 3 0 0,-3 0 8 16,4 3-8-16,-1-1 8 0,0 4-8 0,3-4 8 0,0 3-10 15,0 1 10-15,3 2-10 0,0-1 10 0,3 1 0 16,0-2 0-16,4 1 0 0,2-1 0 0,3 2 0 15,0-3 0-15,3 0 0 0,2 0 10 0,1 0 4 16,0-2 1-16,3-3 0 0,3 0 5 0,0-3 0 16,3 3 1-16,-3-5 0 0,3-3 8 0,0 0 2 15,0-6 0-15,-1 4 0 0,1-6-2 0,-3 0 0 16,6-3 0-16,-6 1 0 0,3 2-6 0,-3-5-2 16,-3 2 0-16,3-2 0 0,0 0-9 0,-1-1-1 15,-2 1-1-15,3 0 0 0,-3 0-10 0,-3 2 0 0,0 0 0 0,-3 1 8 16,0-1-8-16,-3 3 12 0,0 0-12 0,-3 3 12 15,3-3-12-15,0 8 0 0,-6-2 0 0,3-1 0 16,-3 0-10-16,6 3 10 0,0 0-13 0,-6 6 5 16,0-4 8-16,3 4-13 0,3 1 5 0,0 1 8 15,0 3-10-15,0-6 10 0,0 6 0 0,3-1-9 16,3 4 1-16,0-4 0 0,-3 1 0 0,6-1 0 16,-3-2 8-16,6 6 0 0,-3-4 0 0,3-2 0 15,-3 5 0-15,3-5 0 0,0 0 0 0,-1-3 0 16,-2 1 20-16,3-1-1 0,-3 0 0 0,3-5 0 15,-3 0-6-15,0-2-1 0,3-4 0 0,-3 4 0 16,0-6 16-16,-3 0 2 0,3 0 1 0,0-3 0 16,-3 3 0-16,2-2 0 0,-2-1 0 0,3 1 0 15,-3-4-11-15,3 4-3 0,-3-1 0 0,0-2 0 16,-3 2-6-16,3-2-2 0,-3 3 0 0,0-1 0 16,0-2-9-16,-3 0 10 0,0-1-10 0,3-1 10 0,-3 1-10 0,0 1 0 15,0 0 9-15,-3 2-9 0,3 3 0 0,-3 0 0 16,-3 3 0-16,0 2 0 0,0 1 0 0,-3 2-16 15,0 0 4-15,0 2 0 16,-3 4-15-16,4-1-3 0,-4 3-1 0,3 0 0 0,-3 2 15 0,6 1 2 16,-3 2 1-16,0-2 0 0,3-1 13 0,0 4 0 15,3-4 0-15,0 1 10 0,6-1-10 0,0 1 0 16,0-3 0-16,3-3-11 0,0 3 11 0,3-3 0 16,0 1 0-16,0-4 0 0,0 1 0 0,3 0 0 15,-1-3 0-15,1-3 0 0,3 3 0 0,-3-3 0 0,-3 3 10 16,3-2-10-16,0-1 8 0,0 3-8 0,-6 0 0 0,3 0 0 15,-6 0 0-15,3-3 0 0,-3 3 0 0,-3 0 0 16,0 0 8-16,0 0-8 0,0 0 0 0,0 0 0 16,0 0 12-16,6 8-4 0,-3 0-8 0,0 0 12 15,-1-2-12-15,1 2 0 0,-3-1 8 0,3 1-8 16,3-2 0-16,0-1 0 0,0 3 0 0,3-3 0 16,3 1-12-16,-3-1-4 0,3 0-2 0,3-2 0 31,0-3-117-31,0 0-23 0,2-3-5 0,1-2-586 0</inkml:trace>
  <inkml:trace contextRef="#ctx0" brushRef="#br0" timeOffset="37867.05">6937 6527 1177 0,'-3'-13'25'0,"3"8"6"0,0-6 1 0,-3 1 2 0,0-4-34 0,0 4 0 0,-3-3 0 0,-3-1 0 16,-2 1 76-16,2 0 9 0,0 2 2 0,-3 1 0 16,0-1-25-16,-3 3-5 0,3 0-1 0,-3 3 0 0,3 0-26 0,0-1-6 15,0 4 0-15,1 2-1 0,2 2-14 0,0 4-9 16,9-6 12-16,-9 8-12 0,0 0 0 0,3 2-11 15,0 3 0-15,3 1 0 0,6 1 11 0,0-1 9 16,0 2-1-16,0-1-8 0,3 1 20 0,0 0-4 16,3 0 0-16,3-3 0 0,-3 1-2 0,2-4-1 15,-2 1 0-15,3-3 0 0,0 0-1 0,0-3-1 16,-3 0 0-16,3-2 0 0,-3-1-11 0,0-2 0 16,0 0 0-16,0 0-11 0,0 0 35 0,-9 0 6 15,0 0 2-15,9 0 0 0,-1-2-32 0,-2-1 0 16,-6 3-13-16,0 0 4 0,0 0 9 0,0 0 11 0,0 0-3 15,0 0 0-15,6 8-8 0,0 0 0 0,-3 0 0 0,0 5 0 16,0 0-16-16,0 1-3 0,0 2 0 0,0-1 0 16,0 7 19-16,0-1 0 0,0-3 0 0,0 3 0 15,0-2-8-15,0 2 8 0,-3-2 0 0,0-4 0 16,0 1 0-16,0 0 0 0,0-5 0 0,-3-1 0 16,0 1 16-16,-3 0 4 0,3-3 1 0,-6 2 0 15,-3-5-21-15,0 1 0 0,1-1 0 0,-4-2 0 16,0-3 11-16,-3 0-3 0,0-3 0 0,-3 0 0 15,3-2-8-15,0-3 0 0,4 0 0 0,-1-5 0 16,3 0-15-16,6-3-1 0,0-3-1 0,0 1 0 16,3-1 17-16,6-2 0 0,0-3 0 0,9 3 0 15,0-3-11-15,6 3 11 0,-1 0-10 0,4 0 10 16,3 0-91-16,3 2-12 0,0-2-2 0,2 2-1 16</inkml:trace>
  <inkml:trace contextRef="#ctx0" brushRef="#br0" timeOffset="38552.778">7089 6363 1026 0,'0'0'28'0,"0"0"8"0,9-5-28 0,-3 2-8 15,-6 3 0-15,0 0 0 0,6 0 76 0,0 0 13 16,-6 0 3-16,0 0 1 0,3 8-48 0,3 0-9 0,0 0-3 0,0 3 0 16,-9 2 4-16,6 0 1 0,6 0 0 0,-3 1 0 15,-6 1-18-15,3-1-4 0,2-1-1 0,4 3 0 16,3-3-2-16,-9 0 0 0,-3 1 0 0,3-4 0 16,3 1-4-16,-3-1-1 0,-9-2 0 0,0 0 0 15,6-8 3-15,-3 5 0 0,-3 1 0 0,3-4 0 16,-6 1 8-16,9-3 1 0,0 0 1 0,0 0 0 15,-8-5-13-15,5-3-8 0,3-3 8 0,3 1-8 16,-6-1 11-16,3-2-3 0,3-3 0 0,0 0 0 16,5-2-8-16,-2 2 0 0,-9 0 0 0,6 0 0 15,9 0 0-15,-6 3 0 0,-9 0 0 0,6 2 0 16,0 3 0-16,0 0 0 0,-3 3 0 0,-3 2 0 16,3 3 0-16,0 0-11 0,0 0 3 0,0 0 0 15,-6 3 8-15,6-3-10 0,6 10 10 0,0 1-10 0,-6 0 10 0,3 2 0 16,3 3 0-16,0 0 0 0,6-1 0 0,-6 1-12 15,-3 0 4-15,3 0 0 0,6-3 8 0,-9 1 0 16,-3-4 0-16,3 1 0 0,3-3 0 0,-3-3 11 16,-3-5-3-16,0 0 0 0,0 0-8 0,0 0 8 15,0 0-8-15,0 0 8 0,0 0 36 0,3-3 6 16,3-5 2-16,0 0 0 0,-3-2-36 0,-1-1-6 16,-2-5-2-16,6 3 0 0,0-3-8 0,-3 0 8 15,-3-2-8-15,3-1 8 0,6 1-8 0,-6 2 0 16,-3 0 0-16,3 3 0 0,3 2 0 0,-3-2 0 15,0 2 0-15,-3 3 0 0,0 8 0 0,3-5 0 0,6-3 0 16,-9 8-11-16,0 0 3 0,9 3 0 0,0-3 0 0,3 5 0 16,-12-5 8-16,9 5 0 0,0 3 0 0,0 3 0 31,0 0-28-31,-1 2-3 0,-5 3-1 0,3-3 0 0,3 3 32 0,-3 2 0 0,-3-2 0 0,3 0 0 16,0 0 0-16,0 0 10 0,-3-3 0 0,3 0 0 15,-3 1-10-15,0-4 0 0,3 1 0 0,-3-3 8 16,0-3-8-16,3 0 0 0,6 0 0 0,-3-5-577 15,0 0-118-15</inkml:trace>
  <inkml:trace contextRef="#ctx0" brushRef="#br0" timeOffset="39119.174">7702 6342 1335 0,'-6'-3'29'0,"0"3"7"0,6 0 0 0,-6 0 2 16,3 0-30-16,-3 3-8 0,-5-3 0 0,5 0 0 0,6 0 30 0,0 0 5 15,-9 3 1-15,3-1 0 0,0 4-7 0,0-4-1 16,-3 1 0-16,0 5 0 0,0-3-28 0,3 6-13 16,3-3 1-16,-3 2 0 0,0 1 12 0,3 2 10 15,9-2-2-15,-3-3 0 0,-6 5 2 0,6-5 0 16,0 2 0-16,6 1 0 0,0-3-10 0,-3 0 8 16,-3 0-8-16,6-3 8 0,6 0 0 0,-3-2 0 15,-12-3 0-15,0 0 0 0,14 3 2 0,-5-3 0 16,-9 0 0-16,6-3 0 0,-6 3-10 0,3-8-11 15,3 3 3-15,-6-3 0 0,-3 3-10 0,0-3-2 16,6 0 0-16,-3-3 0 16,-9 3-9-16,3 0-3 0,0-2 0 0,1 2 0 0,5-3 23 0,-3 3 9 0,-6 0-8 15,9 0 8-15,3 0 8 0,-6 3 6 0,-9 0 2 0,3 2 0 16,6 0 8-16,-3 1 1 0,-3-1 1 0,0 1 0 16,0 2-16-16,0 2-10 0,9-2 12 0,-6 0-12 15,-3 5 12-15,9-5-12 0,0 0 12 0,3 6-12 16,-3-6 15-16,3 8-4 0,9 0-1 0,0-3 0 15,0 3 21-15,3-3 4 0,-3 3 1 0,3-3 0 16,5-2-23-16,-2 2-4 0,-6-5-1 0,3 0 0 16,6 0 10-16,-6 0 2 0,-3-2 0 0,0-4 0 15,-3 4 12-15,2-1 4 0,-2-2 0 0,0 0 0 16,-3-3-5-16,0 2-1 0,3 1 0 0,-3 0 0 16,-3 2 2-16,-3 3 1 0,6-5 0 0,-6 5 0 15,0 0-25-15,9 0-8 0,-9 0 0 0,9 2 0 16,0 4 0-16,3 2 0 0,-3-3 0 0,0 6 0 15,2-4-24-15,4 4-6 0,-3 0-1 0,0-3 0 0,0 5 31 0,3-3 0 16,-3-2 0-16,0 3 0 0,-6-3 20 16,9 0 9-16,2-3 3 0,1-2 0 15,-12 2-52-15,3-2-9 0,3-3-3 0,3 0 0 16,0-3-94-16,-3 3-19 0,0-5-4 0,6-1-1 0</inkml:trace>
  <inkml:trace contextRef="#ctx0" brushRef="#br0" timeOffset="39436.431">8059 6252 1436 0,'6'3'32'0,"0"2"6"0,-6-2 2 0,3 5 0 0,0-3-32 0,6 3-8 0,0 0 0 0,-3 2 0 16,-3 1 38-16,6-3 6 0,6 2 2 0,-3 1 0 15,-3 2-19-15,0 1-4 0,6-4-1 0,-1 1 0 16,1 2 8-16,-3 0 2 0,3-2 0 0,-6-1 0 15,3-4-32-15,-3 2 0 0,-9-8 0 0,9 2 0 16,-9-2 12-16,0 0-3 0,0 0-1 0,0 0 0 16,0 0-8-16,0 0 8 0,0-5-8 0,-6-3 8 31,0 0-58-31,-6 0-12 0,0 0-2 0,-9 3-1 0,-6 2-34 0,1-2-6 16,2 5-2-16,-3-3 0 0,-3 6 76 0,1 2 15 0,-4 3 4 0,3 0 0 15,0 0 54-15,-3 3 11 0,-2-1 3 0,-1 6 0 16,3 3-4-16,1 2 0 0,-7 5 0 0,3 1 0 15,3-4-52-15,1 7 0 0,5 1 0 0,-6 1 0 16</inkml:trace>
  <inkml:trace contextRef="#ctx0" brushRef="#br0" timeOffset="40936.108">2199 7670 838 0,'8'8'18'0,"-8"-8"4"0,0 0 1 0,6 8 1 0,-3 3-24 0,3-1 0 0,-6-2 0 0,0 3 0 15,3 5 48-15,-3-3 4 0,0 3 0 0,-3 2 1 16,3 4-17-16,0-4-4 0,0 3-1 0,-6 0 0 16,6 3-11-16,-3 0-1 0,3 2-1 0,0 1 0 15,-6 2-2-15,4 0 0 0,-1 0 0 0,3 0 0 16,-3 3 0-16,3 0-1 0,0 0 0 0,0-3 0 16,0 0 8-16,3-3 1 0,-3-2 1 0,0-3 0 15,0 0-7-15,0-5-2 0,0 0 0 0,0-3 0 16,-3 1 10-16,0-1 2 0,3-3 0 0,-3-2 0 15,3-2-16-15,0 2-4 0,-6-3 0 0,6-5-476 16,0 0-96-16</inkml:trace>
  <inkml:trace contextRef="#ctx0" brushRef="#br0" timeOffset="41653.09">2300 7493 1263 0,'0'0'28'0,"0"0"5"0,9 0 2 0,3-3 1 0,0 3-36 0,-1-2 0 0,-2 2 0 0,6 0 0 16,0 0 0-16,-3 0 0 0,9 0 0 0,-6 0 0 15,3 0 24-15,5 2-1 0,1 1-1 0,3 2 0 16,0-2-6-16,6 2 0 0,2 1-1 0,-2-4 0 16,6 3 6-16,-1-2 2 0,4 0 0 0,-6-3 0 15,2 5 4-15,-2-2 1 0,6-1 0 0,-3 1 0 16,-1 0-17-16,1 2-3 0,-3-2-8 0,-4-1 12 16,1 4-12-16,3-4 0 0,-12-2 0 0,-1 5 0 15,-2-2-20-15,-3 2-9 16,-3-5-3-16,-3 6 0 0,-3-6 7 0,0 2 1 0,-3 1 0 0,-6-3 0 15,0 0 24-15,0 0 0 0,6 3 0 0,-6-3 0 16,0 0 0-16,0 0 8 0,0 0 0 0,0 0 0 16,0 0 0-16,6 2 0 0,-6-2 0 0,0 0 0 15,3 8-8-15,-3-3 0 0,0-5 0 0,3 11 0 0,-3 0 0 0,-3 2 0 16,3 0-8-16,-3 0 8 0,0 6 0 0,-3-3 8 16,3 5 0-16,-3 3 0 0,3 0 12 0,-3-1 4 15,0 1 0-15,0 0 0 0,0-3-24 0,0 3 0 16,3 0 0-16,-3 0 0 0,-3-3 20 0,6 0 0 15,-3 0 0-15,3 0 0 0,-3 6 4 0,0-3 0 16,0-1 0-16,1 4 0 0,-4-1-4 0,3 3 0 16,-6-2 0-16,3 2 0 0,0 3-6 0,-3-3-2 15,0-3 0-15,0 1 0 0,-3-4-12 0,3 1 0 16,0 0 0-16,1-3 0 0,-4-2 9 0,0-1-1 0,3-2 0 16,0-3 0-16,3-2 8 0,-3-3 2 0,0 0 0 15,3-3 0-15,3-2 27 0,-3 2 6 0,3-5 1 0,1 0 0 16,-4 0-8-16,3-5 0 0,3 0-1 0,-3-3 0 15,3 2-18-15,-3-4-3 0,3-1-1 0,-3 1 0 16,3-1-11-16,3 0-2 0,-9-2-8 0,3 3 12 16,-3-4-12-16,0 1 8 0,-3 3-8 0,0-4 0 15,-6 4 0-15,-2 2 0 0,-10-3 0 0,3 6 0 16,-9 0-18-16,1-1 3 0,-13 4 1 0,0 2 0 31,4 2-19-31,2-2-4 0,0 3-1 0,4 0 0 16,2 2-5-16,3 0-1 0,3 3 0 0,7 0-576 0,-4 0-116 0</inkml:trace>
  <inkml:trace contextRef="#ctx0" brushRef="#br0" timeOffset="43540.064">7384 8747 772 0,'0'0'21'0,"0"0"7"0,0 0-28 0,0 0 0 15,0 0 0-15,0 0 0 0,0 0 65 0,6 5 8 16,6-2 2-16,-3 2 0 0,-1-2-15 0,1 0-2 16,3-3-1-16,0 2 0 0,3-2-5 0,-6 0 0 15,0 0-1-15,3 3 0 0,6-3-12 0,0 3-3 16,-7-3 0-16,4 2 0 0,-3 1-18 0,6 2-4 0,6-5-1 0,3 5 0 15,0-2-5-15,-1 2-8 0,7-2 11 0,0 2-11 16,-6-5 15-16,5 3-4 0,4-3-1 0,0 0 0 16,-4 0 11-16,4 0 3 0,6-3 0 0,0 3 0 15,2 0 2-15,-2-2 1 0,-3-4 0 0,2 6 0 16,-5-5-10-16,0 2-1 0,-1-2-1 0,1 0 0 16,-6 0 0-16,3 2 0 0,-4-2 0 0,-5-1 0 15,0 1-7-15,-6 2 0 0,-3-2-8 0,0 2 12 16,-3 1 6-16,-4-1 1 0,-5-2 0 0,-3 5 0 15,0 0-8-15,0 0-2 0,0-3 0 0,-6-2 0 16,1 5 3-16,-1-3 1 0,-3 1 0 0,0 2 0 16,3-3-13-16,-3 0 0 0,0 1 0 0,0-1 0 15,0 3 8-15,6-3-8 0,0-2 0 0,-3 0 0 16,6 0 8-16,0-3-8 0,0-3 0 0,3-2 0 16,3-6 8-16,0 1-8 0,0-1 0 0,3-5 0 0,0 1 0 0,-3-9 0 15,0 0 0-15,3-2 0 0,0-3 0 0,0-3-13 16,-1 0 1-16,1-5 0 0,0 0 12 0,-3 3-9 15,3-3 9-15,-6 5-8 0,3-2 16 0,-3 2 3 16,3 1 1-16,-3 2 0 0,-3 0-2 0,0 0 0 16,0 2 0-16,-3 3 0 0,3 1-10 0,-6 2 10 15,3 2-10-15,3 3 10 0,-3 3-10 0,0 3 0 16,-3-1 0-16,3 1 0 0,0 2 0 0,0 5 0 16,-3 0 0-16,6 4 0 0,-3-1-11 0,-3 0 11 15,3 5-8-15,3 3 8 0,0-5-8 0,0 5 8 16,0 0-8-16,-3-6 8 0,-2 1 0 0,-1 3 0 15,0-1 0-15,3 0 0 0,3 3 0 0,-12 3 0 0,0-3 0 0,0 3 0 16,-3 2-9-16,-3-3 9 0,0 4-10 0,-5-1 10 16,2-2 0-16,-3 5 0 0,-3-6 0 0,0 4 0 15,0 1 0-15,-2-1 0 0,-7-1 0 0,-3 0 10 16,4-5-10-16,-4 3 0 0,3 0 0 0,0-3-11 16,-2-3 11-16,5 0 0 0,-3-2 0 0,4-3 0 15,-7 3 0-15,9 0 0 0,0-1 8 0,1-2-8 16,-4 3 11-16,3-3-3 0,9 3 0 0,0 0 0 15,4-1 0-15,-1 4 0 0,-6-1 0 0,9 0 0 16,6 1-8-16,-6 2 0 0,0 0-12 0,3 2 12 16,3 1-11-16,1-3 11 0,-1 3-8 0,0-1 8 15,0 1 0-15,3 0 0 0,0-1 0 0,-3 1-8 16,3-1 8-16,0 4 0 0,3-1 0 0,0 0-8 16,0 1 8-16,0-1 0 0,3 3-9 0,3 0 9 0,3 2 0 0,-3-2 0 15,-3 3 0-15,0-1 0 0,3 4 0 16,3-1 0-16,-6 3-9 0,6 2 9 0,0 1 0 0,0 2-8 15,-3 3 8-15,0 0 0 0,0 5 0 0,0 0 0 16,0 0 0-16,-3 3 0 0,-3 2 0 0,3 0-8 16,0 6 8-16,-3 0 0 0,-3 2 0 0,3 3-8 15,0 0 8-15,0-3 0 0,0 3 0 0,0-5 0 16,0 2 0-16,0 1 0 0,0-6 0 0,0 3 0 16,-3-3-8-16,6 0 8 0,0 0 0 0,0-6 0 15,-3-1 0-15,0-4 0 0,3-5 0 0,0-2 0 16,3-1 0-16,-6-5 0 0,-3-5 0 0,3 0 0 15,9-2 8-15,-6-6-8 0,0 5 15 0,0-5-3 0,0 0-1 0,0 0 0 16,0 0 0-16,0 0 0 0,0 0 0 0,6 3 0 16,3-3-3-16,-9 0-8 0,0 0 12 0,0 0-4 15,6 0-8-15,-6 0 0 0,0 0 0 0,0 0 0 16,0 0 0-16,0 0 8 0,0 0-8 0,0-6 0 16,-6 1 0-16,6 5 0 0,0 0 8 0,0 0-8 15,-3-3 0-15,3 3-12 0,0 0 2 0,0 0 1 31,0 0-127-31,0 0-26 0,0 0-5 0</inkml:trace>
  <inkml:trace contextRef="#ctx0" brushRef="#br0" timeOffset="46425.149">2315 7519 765 0,'0'0'21'0,"0"0"6"15,-6 6-27-15,6-6 0 0,-6 2 0 0,3 1 0 0,-3 2 71 0,6-5 9 16,0 6 1-16,-6-1 1 0,3 3-46 0,0 0-8 16,0-3-3-16,3 6 0 0,0-1-14 0,-3 1-3 15,3 2-8-15,0 0 12 0,0 1-12 0,3 1 9 16,0 1-9-16,-3 0 8 0,0 3 0 0,3-1 0 16,-3 1 0-16,0 2 0 0,3 0 7 0,-3 3 1 15,-3-3 0-15,0 3 0 0,0 0 12 0,0-1 4 16,0 1 0-16,0 0 0 0,-3 0-7 0,-3 0-1 15,3-3 0-15,0 3 0 0,-3-3 1 0,0 0 0 16,0 0 0-16,0 0 0 0,4 1-5 0,-1-4-2 16,3 3 0-16,-6 0 0 0,6-2-2 0,-3-1-1 0,3-2 0 0,3 0 0 15,-6-3-7-15,6 1 0 0,-3-1-8 0,3-3 12 16,0 1-4-16,0-6 0 0,0 3-8 0,0-2 12 16,0-6 9-16,0 0 2 0,0 0 0 0,0 0 0 15,0 0-23-15,0 7 8 0,0-7-8 0,0 0 0 16,0 0 12-16,-6 6-3 0,0-1 0 0,6-5 0 15,0 0-9-15,-3 5 0 0,0 1 0 0,3-6 0 16,0 0 0-16,0 0 0 0,-3 5 0 0,3 0 0 16,0-5 0-16,0 0 0 0,0 0 0 0,-6 6 0 15,3-1 0-15,3-5 0 0,0 0 0 0,0 0 8 16,0 0-8-16,0 0 0 0,0 0 9 0,0 0-9 16,0 0 0-16,9 0 8 0,-3 0-8 0,9 0 0 15,-6-3 0-15,3 3 0 0,0-2 0 0,-1 2 0 16,4 0 0-16,6 0 0 0,-9 0 0 0,6 2 0 15,3-2 0-15,-6 0-8 0,3 3 8 0,-1-3 0 0,4 2 0 0,-3 1 0 16,3 0 0-16,0-3 0 0,0 2 0 0,-1 1 0 16,4-3 0-16,3 3 0 0,3-3 0 0,-3 2 0 15,-1-2 0-15,1-2 0 0,3-1 0 0,0 3 0 16,2-3 9-16,-8 1-9 0,3-1 8 0,-3 0-8 16,3-2 0-16,-4 0 0 0,4 2 12 0,-6 1-4 15,3-4 0-15,-3 6-8 0,0-2 10 0,-1 2-10 16,4 0 8-16,-3 0-8 0,-6 0 0 0,0 2 0 15,0-2 8-15,0 3-8 0,-3 0 0 0,-1-1 0 16,-2 1 0-16,-9-3 0 0,12 5 0 0,0-2 0 16,-3 2 0-16,-9-5 8 0,0 0-8 0,12 3 0 0,-3 2 0 0,-3-2 0 15,-6-3 0-15,0 0 0 0,0 0 0 0,9-3 0 16,0 3 0-16,-9 0 0 0,0 0 0 0,6-5 8 16,0 5 20-16,-6 0 3 0,3-8 1 0,-3 8 0 15,0 0-16-15,0 0-4 0,0 0 0 0,3-5 0 16,-3 5-12-16,3-3 9 0,-3 3-9 0,0-5 8 15,0 5-8-15,0-6 0 0,0-2 0 0,0 3 0 16,-3 0 0-16,3-3 0 0,0 0 0 0,0-3 0 16,-3 1 8-16,0-3 0 0,3-3 0 0,0-3 0 15,-3-5-8-15,3 0 0 0,0 1 0 0,0-4 0 16,-3 1 8-16,3 2 0 0,-3-5 0 0,0 2 0 16,3-2-8-16,-3 0 0 0,0 3 0 0,0-1 0 15,0-2 0-15,3 3 0 0,-6-3 0 0,6-1 0 16,-6 4 0-16,3 0 0 0,0-1 0 0,0 6 0 15,-3 0 8-15,3 2 0 0,0 1 0 0,0-1 0 0,0 1-8 0,-3 2 12 16,0 3-12-16,0-1 12 0,6 1-12 0,-6 0 0 16,0 0 0-16,3-1 8 0,-6 4 4 0,6 2 0 15,-2-5 0-15,2 5 0 0,-3-3-12 0,3 3 0 16,-3 0 0-16,0 0 0 0,0-2 0 0,3 4 0 16,3-1 0-16,-6 1 0 0,3 1 0 0,0 2 0 15,3 3 0-15,-3-5 0 0,-3 5-14 0,6 0 2 16,0 0 0-16,-6-3 0 0,0 3 12 0,3 3 0 15,-9-3 0-15,3 3 0 0,3 2 0 0,-3 0-12 16,-3 1 12-16,1-1-12 0,-1 0 12 0,0 3 0 16,-3-3 0-16,0 1-9 0,3-1 9 0,-6 0 0 15,3 1 0-15,-6-1 0 0,1-3 9 0,-4 4-9 0,3-4 12 0,-6 4-12 16,0-4 16-16,1 1-3 0,2-3-1 0,-3 0 0 16,0 0-12-16,3 0 0 0,-2 0 0 0,2 0 0 15,6 3 0-15,-3-3-16 0,3 0 3 0,0 0 1 16,1 0 12-16,2 2 16 0,3-2-3 0,0 0-1 15,0 0-12-15,3 0-16 0,0 3 3 0,3-3 1 16,0 0 20-16,0 0 5 0,3 0 1 0,3 0 0 16,0 0-14-16,0 5 0 0,0-5 0 0,0 0 0 15,0 0-11-15,-6 3-5 0,0 2 0 0,6-5-1 16,0 0 17-16,0 0 0 0,0 0 0 0,-3 3 0 16,3 2 0-16,0-5 0 0,0 0 0 0,0 0 0 15,0 0 0-15,-3 5 0 0,3-5 0 0,0 0 0 16,0 0 0-16,0 0 0 0,0 0 0 0,3 6 0 0,-3-6 0 15,3 5 0-15,-3-5 0 0,0 0 0 0,6 5 0 0,0-2 0 16,-6-3 0-16,0 0 0 0,0 0 0 0,6 5 0 16,-6-5 0-16,0 0 0 0,0 0 8 0,0 0-8 15,0 0 0-15,3 5 0 0,-3-5 0 0,0 0 0 16,3 8 0-16,0-2 0 0,-3-1 0 0,-6 0 0 16,3 1 0-16,0-1 0 0,0 3 0 0,-3-3 0 15,-3 3 0-15,3-3 0 0,0 6 0 0,1 0 0 16,-4-1 0-16,6 3 0 0,-3-2 0 0,-3 2-10 15,3 0 10-15,0 3-8 0,6-3 8 0,-9 6 0 16,3-3 0-16,3 2 0 0,0 1-15 0,0 2 3 16,-3 0 0-16,6 0 0 0,-6-2 12 0,3 2 13 15,0 0-2-15,0 0-1 0,3 3-10 0,-3-3 0 0,3 1 0 16,0 1 0-16,0-1 0 0,0-1 0 0,0 3 0 0,0-3 0 16,0 0 0-16,0-3 0 0,0 1 0 15,0-1 0-15,-3 1 0 0,3-3 0 0,0 0 0 0,-6-3 0 16,6 0 0-16,0 0 0 0,0 1 0 0,0-4 0 15,0 1 0-15,0-3 0 0,0 0 0 0,6 0 0 16,-6 2 0-16,0-2 0 0,0 0 0 0,0 0 8 16,3-3-8-16,0 3 0 0,-3 0 0 0,3 0 0 15,0 0 0-15,0 0 0 0,3-3 0 0,-6 3 0 16,0-8-9-16,0 8 9 0,3 0 0 0,0 0 0 16,-3 0 0-16,0-8 0 0,0 0 0 0,3 5 0 15,3 1 0-15,-6-6 0 0,6 2 0 0,3 1 9 16,-6-1-9-16,6 1 0 0,0 0 0 0,0-3 0 15,2-3-12-15,1 3 3 0,0 0 0 0,3 0 0 16,0-3 9-16,3 1 0 0,3-1-9 0,0 1 9 0,2-1 0 0,1 3-11 16,-3-3 11-16,9 1-8 0,-6-1 8 0,8 3 0 15,-2-3 0-15,6 1-8 0,-6 2 8 0,-1-3 0 16,1 0 0-16,0 1 0 0,3 2 0 0,-4 0 0 16,1-3 0-16,0 3 0 0,3-3 0 0,-4 3 0 15,4 0 0-15,0-5 0 0,-6 0 0 0,3 0 0 16,-1-1 0-16,-8 1 0 0,3 0 11 0,-3-3-3 15,0 2 0-15,-4-1 0 0,-2-1 0 0,0-3-8 16,0 3 12-16,0-3-4 0,-3 4 10 0,0-4 2 16,-3 0 0-16,3 3 0 0,-3-2-20 0,2 2-19 15,1-3 4-15,-3 1 1 0,-3-1 14 0,3 3 0 16,-3-2 0-16,0 2 0 0,0-3 20 0,-3 3 1 0,0 0 0 0,0-2 0 16,-3 2 9-16,3-3 2 0,0 1 0 0,-3-1 0 15,-3 3-10-15,3-3-2 0,0-2 0 0,-3 0 0 16,0 0-8-16,-3 0-3 0,3-1 0 0,-3-4 0 15,0-3-9-15,0 2 10 0,0-5-10 0,0-2 10 16,3-1-10-16,-3-2 12 0,3-2-12 0,0-1 12 16,-3 3-4-16,1-3-8 0,2 0 12 0,-6 3-4 15,3 3 0-15,0-1-8 0,-3 6 12 0,0 0-4 16,3 2-8-16,-3 1 0 0,-6-1 0 0,6 3 0 16,-6 3 0-16,3 0 0 0,0 0 0 0,-2 2 0 15,-1 3-10-15,-3 0 10 0,0 0 0 0,0 0-9 16,0 3 9-16,0 0-8 0,-5-1 8 0,5-1-8 15,-3 1 8-15,3-2 0 0,-3 3 0 0,6-3 0 16,-3 3 0-16,4 2 0 0,-1 0 0 0,-3 1 0 16,6 2 0-16,-3 2-10 0,0 1 10 0,0 0 0 15,0 5-10-15,0-3 10 0,1 0-8 0,-7 1 8 0,0 4 0 16,0-2 0-16,-3 0 0 0,3 3 0 0,-11-1 0 0,5 1-13 16,-3 2 3-16,0-2 1 0,1 2-6 0,-1 0-1 15,-3-2 0-15,0 2 0 16,4 0-18-16,-1 0-4 0,-3 1-1 0,6 1 0 15,1 1-32-15,2-2-6 0,0 1-2 0,6 1-865 16</inkml:trace>
  <inkml:trace contextRef="#ctx0" brushRef="#br0" timeOffset="50404.39">15578 7289 921 0,'0'0'20'0,"0"0"4"0,0 0 0 0,-3-2 4 0,-3 2-28 0,0-3 0 0,0 3 0 0,0 0 0 16,6 0 57-16,-9 3 7 0,1 2 0 0,-4 0 1 16,3-2-23-16,0 2-5 0,0 0-1 0,-3 3 0 15,3-2-12-15,3-1-2 0,3 0-1 0,0 3 0 16,0-5-7-16,3-3-2 0,0 0 0 0,3 5 0 15,0 3-12-15,-3-8 0 0,6 8 8 0,0 3-8 0,0 2 0 0,-3-3 0 16,3 4 8-16,0-1-8 0,0 8 0 0,-3-2 0 16,-3 2 0-16,0 5 0 0,0-2 0 0,-3 5 0 15,0 3 0-15,-3 5 0 0,-3 3 0 0,3 5 0 16,-3 2 0-16,-3 1 0 0,0 2 0 0,0 0 0 16,3 1 0-16,0 2 0 0,1-3 0 0,2 0 8 15,3 6-8-15,-3-1 0 0,0-2 19 0,0 3-3 16,3-3 0-16,-3 2 0 0,3-2-4 0,0 0 0 15,0 5-1-15,3-2 0 0,0-1-3 0,-3 1-8 16,-3 2 12-16,0 0-4 0,3 1-8 0,-3 4 12 16,-3-2-12-16,3 5 12 0,-3-5 2 0,-3 2 1 0,3-2 0 0,1 0 0 15,-1 0-3-15,0-8 0 0,0 0 0 0,3-3 0 16,0-8 18-16,3 1 3 0,0-6 1 0,3-6 0 16,0-1-34-16,3-7 0 0,3-4-12 0,3-3-516 15,3-8-102-15</inkml:trace>
  <inkml:trace contextRef="#ctx0" brushRef="#br0" timeOffset="52170.437">5991 3352 2185 0,'-3'-26'48'0,"-3"13"9"0,3-3 3 0,-3-3 2 0,3 1-50 0,6-3-12 0,0 5 0 0,3-8 0 16,0 3 25-16,3-3 3 0,0 0 0 0,5 0 0 15,1-2-28-15,3-3 0 0,0-3 0 0,9-2 0 16,3-6 0-16,2 0 0 0,4-2 0 0,6-3 0 15,5-5 0-15,4-3 0 0,0 0 0 0,5 0 0 16,-2-13 0-16,5 2-11 0,4 1 3 0,-1 4 0 0,1-1 0 16,2 1 0-16,1 6 0 0,2-7 0 0,7 1 8 0,-1 1 0 15,-8 5-9-15,5 3 9 0,3 5 0 0,1 0 0 16,5-3-9-16,-5 9 9 0,2-1 0 0,6 3 0 16,7-3 0-16,2 1 0 0,0 2 12 0,0 2 0 15,10 1 0-15,2 2 0 0,3 0-20 0,6-2-5 16,-6 2-1-16,9 6 0 0,3-6 14 0,3 5 0 15,0 1 0-15,0 2 0 0,3 3 0 0,1-5 0 16,-1 7 0-16,3-7 0 0,-3 4 0 0,6 4 0 16,-4-3 0-16,4 5 0 0,0 0 0 0,3 3 0 15,3 0 0-15,3 2 0 0,-3 3 0 0,0 0 0 16,0 3 0-16,0 0 0 0,3-1 0 0,-3 4 18 0,0 4-2 16,-3 4-1-16,2-1-15 0,1 0 0 0,-3 3 0 0,0 5 0 15,-3-5-12-15,0 11-6 0,-3-6-1 0,0 8 0 16,-3 3 30-16,3-3 5 0,-3 3 2 0,0-3 0 15,-3 6-18-15,0 4 0 0,0-10 0 0,-3 9 0 16,-2-1 0-16,-1 2 0 0,3 1 0 0,-9 0 0 16,0 2 0-16,-6 3 0 0,0 3 0 0,-2-6 0 15,-4 6 0-15,-3-3 0 0,-6 3-8 0,1-8 8 16,-7 7 0-16,0-4 16 0,-5 2-3 0,-7 2-1 16,1 4 1-16,-7 2 0 0,-5 0 0 0,2 0 0 15,-5-8-1-15,-1 2-1 0,-5 1 0 0,-4-6 0 16,-2 4 17-16,-3 1 3 0,-4 1 1 0,4-8 0 15,-3 7-24-15,-4-7-8 0,1 8 0 0,0-8 0 16,0 2 11-16,-4-8-11 0,-2 1 12 0,-3-3-12 16,0-1 9-16,-3-1-9 0,-4-6 0 0,1 2 9 0,-6-5-1 0,-3 0-8 15,3-7 12-15,-6 4-4 0,-6-4 4 0,3-1 0 16,-6-5 0-16,0 0 0 0,0 0 9 0,0 0 3 16,0 0 0-16,0 0 0 0,0 0-6 0,0-8-1 15,-3-3 0-15,6 3-821 16,0-5-164-16</inkml:trace>
  <inkml:trace contextRef="#ctx0" brushRef="#br0" timeOffset="52586.975">16602 1762 1933 0,'0'0'55'0,"0"0"12"0,0 0-54 0,-3 11-13 0,3-3 0 0,0 5 0 16,-3 0 48-16,3 0 8 0,3 9 0 0,0 1 1 15,-6-2-9-15,0 9-1 0,0 4-1 0,3-2 0 16,0-1-16-16,-3 4-3 0,0-1-1 0,0 3 0 15,3 3-8-15,0-3-2 0,-3 3 0 0,3 2 0 16,0 0-2-16,0 6-1 0,0-3 0 0,3-3 0 16,0 1 6-16,0 2 1 0,3-3 0 0,-3 0 0 15,0-2-11-15,6 0-1 0,6 2-8 0,0-5 12 0,-3 0-12 0,3-2 8 16,2-1-8-16,4-5 0 0,3-3 12 0,-6-2-3 16,-6-3-1-16,0 1 0 0,6-7-8 0,-9 1 12 15,-9-2-12-15,0-4 12 0,-3 3 4 0,-12-2 0 16,-12 2 1-16,-9 6 0 0,-11-6 7 0,-13 3 2 15,-5 5 0-15,-13 3 0 0,-14 0-12 0,0-3-2 16,-4 3-1-16,1 2 0 0,3 1-11 0,6-4 0 16,11 1 0-16,13-3-828 15,5 0-161-15</inkml:trace>
  <inkml:trace contextRef="#ctx0" brushRef="#br0" timeOffset="53235.385">5976 2138 2026 0,'0'0'44'0,"0"0"10"0,-6 2 2 0,-6 4 1 0,0 7-45 0,0 0-12 0,0 6 0 0,-3 2 0 31,3 11-26-31,-2 7-7 0,-1 6-2 0,6 3 0 0,3 8 17 0,0 4 3 0,-3-1 1 0,9 1 0 16,0 1 14-16,6 3 0 0,3-1 0 0,3-2 10 16,6-3 6-16,2-5 2 0,4 3 0 0,6-11 0 15,0 0 1-15,2 0 0 0,4-8 0 0,3-5 0 16,0-3 4-16,2-3 1 0,1-5 0 0,3 0 0 15,-4-5-5-15,1 0-1 0,-6-5 0 0,-4-1 0 16,1-2-6-16,-6 0 0 0,-3 0-1 0,0-3 0 16,-4 3-11-16,1 0 10 0,-3 3-10 0,0 0 10 15,3 4-82-15,-3 1-16 0,2 3-3 0</inkml:trace>
  <inkml:trace contextRef="#ctx0" brushRef="#br0" timeOffset="56446.324">15540 7321 1566 0,'0'0'34'0,"0"0"7"0,0 0 2 0,0 0 1 0,0 0-35 0,0 0-9 15,5 8 0-15,1-3 0 0,-3 1 9 0,0-1 0 16,-3-5 0-16,9 5 0 0,-6 3-9 0,3 0 0 16,-3-3 0-16,-3-5 0 0,6 8 0 0,0-2 0 15,0-1 0-15,-6-5 0 0,9 5 0 0,0-2 12 16,0-1-12-16,3 1 12 0,-3 0 3 0,6-3 1 16,-1-3 0-16,7-2 0 0,0 2-6 0,0-2-1 15,3 0 0-15,3-3 0 0,5 2-9 0,1-2 0 16,-3 3 0-16,3 2 8 0,-1 1-8 0,-2 2 0 15,0 0 0-15,-6-3 0 0,2 3 0 0,-2 0-14 16,3 0 3-16,-3 3 1 0,0-3 10 0,-1 2 11 0,-2-2-3 0,-3 3 0 16,0-3-8-16,3 0 8 0,-3 0-8 0,0 0 8 15,-4-3-8-15,1-2 0 0,3 0 0 0,-3 2 8 16,3-2 13-16,-6 0 3 0,0-1 0 0,-3 1 0 16,3 0-1-16,-3 2 0 0,-1 0 0 0,-2 1 0 15,-6 2-7-15,0 0-2 0,0 0 0 0,0 0 0 16,0 0-5-16,0 0-1 0,0 0 0 0,6 0 0 15,-6 0 4-15,0 0 0 0,0 0 0 0,6 8 0 16,0-3-12-16,0 3 0 0,-3 0 0 0,3-3 0 16,0 3 0-16,0-3 0 0,0 3 0 0,0 0 0 15,3-2 0-15,-3-1 0 0,0 3 0 0,0-3 0 16,0 0 0-16,0 3 8 0,0 0-8 0,-3 0 0 16,3 0 18-16,-3 0-2 0,-1 0 0 0,-2 5 0 15,0 0 8-15,-2 1 2 0,2 2 0 0,0-1 0 16,-3 4-6-16,3 0 0 0,0 4-1 0,0 1 0 0,-3 0-9 0,3 2-2 15,3 1 0-15,0 2 0 0,-3-3-8 0,2 4 0 16,1-4 0-16,0 0 0 0,6 1 8 0,-3-1-8 16,-3-2 0-16,3 0 8 0,3 0-8 0,0-3 0 15,-3 3 9-15,0-3-9 0,0-3 0 0,0 6 0 16,3-3 0-16,0-2 0 0,-9 2 0 0,3-2 0 16,9-1 0-16,-6 3 0 0,-6 1 0 0,3 1 9 15,-3-2-9-15,3 3 0 0,0 0 22 0,-3-3-2 16,-3 3-1-16,3-5 0 0,6 2 5 0,-6 0 0 15,-3 0 1-15,0-2 0 0,6-1-13 0,-3 1-4 16,-3-1 0-16,0-5 0 0,0 1-8 0,3-1 0 0,3-3 9 0,-3 1-9 16,-3-6 0-16,3-5 0 0,3 6 0 0,-3 2 0 15,-3-6 0-15,3-2 12 0,0 0-4 0,0 0 0 16,-6 3 0-16,3 0 0 0,-3-3 0 0,0-3 0 16,3 3-8-16,-3-3 0 0,-6 1 0 0,-3-1 0 15,3 3 0-15,0-3 12 0,0 1-4 0,-6 2 0 16,4-3-8-16,-4 3 0 0,3 0 0 0,0 3 0 15,-3-3 0-15,-3 2 0 0,3 4 0 0,-2-4 0 16,-1 1 0-16,-3 0 9 0,0-1-9 0,0 3 0 16,-2-2 14-16,-1 2-4 0,0-2-1 0,0 2 0 15,0 1-9-15,-2-1 0 0,-1 0 0 0,3-2 0 16,-6-1 0-16,4 1 0 0,-1 0 0 0,0-3 0 16,-3 0 0-16,4-3 0 0,-4 3 0 0,3 0 0 15,0-3 0-15,3 1 8 0,1-1-8 0,-1-2 8 16,0 2-8-16,3 3 8 0,0-5-8 0,1 0 8 15,2 2-8-15,0 0 0 0,0 1 0 0,0-1 0 0,6 0 0 0,1-2 0 16,-1 3 0-16,3-1 8 0,3-2-8 0,0 2 0 16,6-2 0-16,3 5 0 0,0 0 0 0,3-6 0 15,0 1 0-15,6 0 0 0,0-3 0 0,3 0-9 16,-3 0 9-16,2 0-13 0,1 0 13 0,0 0 0 16,0 0-10-16,0-2 10 0,-3 2 0 0,-3 0 0 15,0 0 0-15,0 0 0 0,0 0 0 0,-3 0 0 16,3-3 0-16,-6 3 0 0,0 1 0 0,0-1 0 15,0-3 0-15,0 0 8 0,-6 1-8 0,6-1 0 16,-3 1 0-16,0-6 8 0,0 0-8 0,0-3 0 16,0 1 0-16,-3-9 0 0,6 1 0 0,-3-3 0 0,-3 0 0 0,3-3 0 15,3 0 0-15,-3 3 0 0,3 0-9 0,-3 3 9 16,3-1 0-16,0 3 0 16,0 1-8-16,0-1 8 0,0 3 0 0,0-1 0 0,3-1 0 0,0 1 0 15,0 1 0-15,0-3 0 0,0 3 0 0,0-3 0 16,0 3 0-16,0 3 8 0,0-6-8 0,0 3 0 15,0 2 0-15,-3 3 0 0,0-2 0 0,0 2 0 16,0 3 0-16,-3 0 0 0,3-1 8 0,-3 1-8 16,0 2 0-16,3 1 0 0,-3-1 0 0,0 3 0 15,0 0 0-15,3 3 0 0,0 0 0 0,0 0 0 16,0 5 0-16,0 0 0 0,0 0 0 0,3-3 0 16,3 0 0-16,0 1 0 0,0 2 0 0,3 0-10 15,3 0 10-15,0-3-8 0,5 0 8 0,1 1-8 16,3-1 8-16,3 0 0 0,3-2 0 0,0 2-8 15,-1-2 8-15,10 0 0 0,-3 0 0 0,0 2-8 16,-4 0 8-16,4-2 0 0,3 2 0 0,-4 1-8 0,4-4 8 0,0 4 0 16,3-1 0-16,2 0 0 0,-2 1 0 0,3-1-10 15,-4 3 10-15,1 0 0 0,-3 0 0 0,-1 0-8 16,-2-2 8-16,-3 2 0 0,-3 0 0 0,0 0 0 16,-7 0 0-16,4 0 0 0,3-3 0 0,-6 3 0 15,-9 0 0-15,0-3 0 0,6 1 0 0,-7 2 0 16,-11 0 0-16,0 0 0 0,0 0 0 0,0 0 12 15,0 0-3-15,0 0-1 0,-11-3-8 0,-1-2 0 16,9 5 0-16,-9-3 0 16,-3 0-126-16,6 3-21 0,0-5-4 0</inkml:trace>
  <inkml:trace contextRef="#ctx0" brushRef="#br0" timeOffset="58396.689">20058 6548 1450 0,'-12'-7'32'0,"6"4"6"0,3 0 2 0,0-2 1 0,-3 2-33 0,6 3-8 0,0 0 0 0,0 0 0 16,0 0 34-16,0 0 5 0,0 0 1 0,0 0 0 15,0 0-40-15,0 0-12 0,0 0 0 0,0 0 0 16,3 8 20-16,-6-2 3 0,0 1 1 0,0-1 0 15,0 2-12-15,-3-3 0 0,0 0 0 0,-3-2 0 16,3 2 18-16,-2 0 8 0,2 1 2 0,-3-4 0 16,3 1 8-16,6-3 1 0,-6 3 1 0,0-1 0 15,-3 1-2-15,9-3 0 0,0 0 0 0,0 0 0 16,-6 5-14-16,0-2-3 0,6-3-1 0,-3 8 0 16,-3-3-10-16,3 6-8 0,3-1 12 0,0 6-12 15,0 0 0-15,0 3 0 0,3 4 0 0,-3 7 0 16,0-1 0-16,0 2 0 0,-3 6 0 0,3 3 0 15,3 0 0-15,-6-3 0 0,0 5-8 0,-3 1 8 16,6-1 0-16,-6 3 0 0,0 0 0 0,0 0 0 16,-3 0 0-16,3 0 0 0,0-3 0 0,0 3 0 0,-2 0 15 0,2 0 2 15,0 0 1-15,0 3 0 0,-3-3 0 0,0 5 0 16,0-3 0-16,0 4 0 0,0-4-18 0,3 1 0 16,0-6 0-16,-3 6 0 0,6-3 0 0,-3 0 0 15,0-3 0-15,0 3 0 0,3-2 0 0,0-4 0 16,0 1 0-16,0-6 0 0,3 1 0 0,0-4 0 15,3-1 0-15,-3-1 0 0,6-5 0 0,-3-1 0 16,0-2 0-16,3-5 0 0,-3 0 10 0,0 0-2 16,3-3 0-16,-3-2 0 0,0-3 9 0,0 0 2 15,3 0 0-15,-6-3 0 0,0-5-19 0,0 0 0 16,0 0 0-16,0 0 0 0,0 0 12 0,0 0-12 16,0 0 12-16,0 0-12 0,0 0 12 0,0 0-12 0,0 0 12 0,0 0-12 15,0 0 12-15,0 0-12 0,0 0 12 0,0 0-12 16,0 0 0-16,6-3 0 0,0 6 0 0,-6-3 0 15,9-3 0-15,-3 1 0 0,3-1-10 0,0 0 10 16,3 1-10-16,0 2 10 0,-4-3 0 0,10 1-9 16,0-1 1-16,3 0 0 0,-3 1 0 0,6-4 0 15,-1 4 8-15,7-4 0 0,0 1 0 0,0 0 0 16,3-1 0-16,2 1 0 0,-2-3 0 0,6 0 0 16,2 0 0-16,1 0 0 0,6 0 0 0,-1 3 0 15,1-3 0-15,0 0-8 0,2 3 8 0,1 0 0 16,-1-1 0-16,1 1 0 0,3 3 0 0,2-4 0 15,1 4-14-15,-1-1-4 0,-2 0-1 0,2 3 0 16,-2 0 19-16,-1 0 0 0,1 0 0 0,-3 3 0 16,-1 0 0-16,1-3 0 0,-4 2 0 0,-5 1 0 15,-3 0 0-15,-3-1 0 0,2 1 0 0,-2-3 0 16,0 2 12-16,-1-2 7 0,-2 0 1 0,-3 0 0 0,0 0-20 0,-4 0 0 16,-2 0 0-16,0-2 0 0,-3-1 0 0,-3 1 0 15,-3 2 0-15,-3 0 0 0,2-6 20 0,-8 6 0 16,-6 0 0-16,9 0 0 0,-9 0 19 0,6-2 4 15,-6 2 1-15,0 0 0 0,0 0-26 0,6-3-5 16,-3 0-1-16,-3 3 0 0,0 0-4 0,0 0-8 16,3-5 11-16,0-3-11 0,-3 3 12 0,0-3-12 15,0 3 12-15,3-3-12 0,0-3 10 0,0 0-10 16,-3 1 8-16,3-3-8 0,0-3 8 0,0-3-8 16,0 1 8-16,0-3-8 0,0-3 31 0,0 0 1 0,3-3 0 0,-3 1 0 15,0-3-32-15,0-3 0 0,3 0 0 0,-3 1 0 16,0-4 12-16,0-2-3 0,3-5-1 0,0-3 0 15,3-5-8-15,-1-3 0 0,1 0 0 0,3-5-11 16,0-1 11-16,0 1 0 0,3 0 8 0,-3 2-8 16,-3 1 0-16,3 2 0 0,0 0 0 0,-3 8 0 15,-3 0 0-15,-3 3 9 0,0-1-9 0,-1 4 10 16,-2-1 8-16,-2 3 2 0,-1 0 0 0,-3 0 0 16,-3 2 15-16,3 4 3 0,-3-1 1 0,0 0 0 15,0 3-23-15,-3 3-4 0,0-3 0 0,3 5-1 16,-3 3-11-16,0-3 0 0,0 3 0 0,4 2 8 15,-1 1-8-15,0 2 0 0,0 2 0 0,-3 1 0 16,3 0 0-16,-3 0-11 0,3 2 3 0,-6 1 0 16,3 4-4-16,0-2-1 0,0 3 0 0,1 2 0 15,-7 1-15-15,6 2-2 0,0-3-1 0,-3 6 0 0,3-3 31 16,0 2 0-16,0 1 0 0,-3-3 0 0,3 3 0 0,-2-3-9 16,5 0 9-16,-6-3 0 0,0 3 0 0,-3 0 9 15,0 0 0-15,0 0 0 0,-5 0-9 0,-1 3 0 16,-6-3 0-16,-9-3 0 0,-5 0 0 0,-4 1 0 15,-9 4 0-15,-8 1 0 0,-4 2 0 0,-11 3 0 16,-6 3 0-16,-6-1 0 0,-4 6 0 0,-5 0 0 16,-3 3-11-16,0-1 11 0,0 1-10 0,2-3 10 15,4-3-12-15,9 0 12 0,8 0-13 0,13-2 4 16,8-6 1-16,13-2 0 16,11-3-96-16,12-3-18 0,6-2-4 0,9-3-987 15</inkml:trace>
  <inkml:trace contextRef="#ctx0" brushRef="#br0" timeOffset="59131.655">15492 7996 1285 0,'0'0'28'0,"0"0"5"0,0 0 2 0,-9 2 2 0,0 1-29 0,3-3-8 16,6 0 0-16,0 0 0 0,0 0 23 0,-6 0 3 15,6 0 1-15,0 0 0 0,0 0-3 0,0 0-1 16,0 0 0-16,0 0 0 0,0 0 13 0,0 0 2 16,0 0 1-16,0 0 0 0,0 0 5 0,0 0 0 15,0 0 1-15,0 0 0 0,0 0-29 0,0 0-5 16,0 0-2-16,0 0 0 0,-3 5-9 0,3-5 0 16,0 0 0-16,0 0 8 0,0 0-17 0,-3 6-4 15,6-1-1-15,0 0-513 16,3-5-102-16</inkml:trace>
  <inkml:trace contextRef="#ctx0" brushRef="#br0" timeOffset="60758.251">2330 7363 1094 0,'-12'-10'24'0,"9"4"4"0,-9-1 2 0,3-1 2 0,0 0-32 0,3 2 0 16,0-2 0-16,0-2 0 0,3 2 69 0,-3 0 8 16,3 3 2-16,0-3 0 0,3 0-31 0,0 0-5 15,0 8-2-15,0-5 0 0,0-3-8 0,0 8-1 16,-3-6-1-16,3 6 0 0,0 0 4 0,0 0 1 15,0 0 0-15,-3 0 0 0,0-2-7 0,3 2-1 0,-6 5 0 0,0 3 0 16,0 3-19-16,3 2-9 0,-3 5 8 0,3 3-8 16,-3 3 12-16,-2 3-2 0,5 2-1 0,0 3 0 15,-3-1-9-15,0 1 0 0,0 2 0 0,3 1 0 16,3 2 0-16,0 0 0 0,0-3 0 0,0 6 0 16,0-3 0-16,0 3 0 0,0-3 0 0,-6 0 0 15,6 0 0-15,-3 0 10 0,-3 0-1 0,0 0 0 16,3-3 22-16,0 6 4 0,0-6 1 0,-6 4 0 15,-3-1-12-15,3-3-1 0,3 0-1 0,3 1 0 16,-3-3-10-16,3-3-1 0,0 0-1 0,3-3 0 16,0-2-10-16,0 0 0 0,0-3 9 0,3-3-9 15,0-2 0-15,0 3 9 0,-3-6-9 0,3-2 0 16,6-1 17-16,-9-2-3 0,3 0-1 0,-3 0 0 16,0-3-13-16,6 3 0 0,-6-5-9 0,0-3 9 15,0 8 0-15,0 0 16 0,0-8-1 0,0 0-1 0,0 8-14 0,0 0 0 16,0-3 0-16,0-5 0 0,0 0 0 0,6 8 0 15,-3-3 0-15,-3-5 0 0,12 8 0 0,-6-3 0 16,3 1 0-16,6-6 0 0,-6 2 0 0,6-2 0 16,2 0 0-16,-5-2 0 0,6 2 0 0,3 0 0 15,3-3 0-15,3 3 0 0,-7-3 0 0,10 3 0 16,-6-2 0-16,6-1 0 0,0 1 0 0,-1 2-8 16,10-6 8-16,-9 6 0 0,6 0 0 0,-1 0-8 15,-2 0 8-15,3 3 0 0,-4 0 0 0,1 2 0 16,0 0 0-16,-3-2 0 0,-4-3 0 0,4 2 0 15,-6-2 0-15,3 0 0 0,0-2 0 0,-4 2 14 16,7 0-4-16,-3-3-1 0,-6 0-1 0,3 3 0 0,-1-2 0 0,-2-1 0 16,-3 1-8-16,0 2 8 0,-3-3-8 0,0 0 8 15,-3 3-8-15,0-2 0 0,-3-4 9 0,-9 6-9 16,8 0 12-16,1-5-3 0,-9 5 0 0,0 0 0 16,0 0-1-16,6-3 0 0,-3-2 0 0,-3 5 0 15,0 0 10-15,0 0 2 0,6-5 0 0,-3 2 0 16,0-5-12-16,3-2-8 0,0 2 12 0,0-6-12 15,3-1 12-15,0-4-12 0,0-2 12 0,3-3-12 16,-3 0 0-16,0-5 0 0,3-3 0 0,-1-5 0 16,-2 0 0-16,0-2 8 0,-3-6-8 0,0 0 0 15,0 0 16-15,-3-3-4 0,0 6-1 0,-3-3 0 16,0 2 29-16,0-2 5 0,-3 3 2 0,0 2 0 16,-3 1-19-16,3 2-3 0,-3 0-1 0,3 5 0 15,-3 0 7-15,-3 3 1 0,3 3 0 0,1 4 0 0,-4 1-32 16,0 3 0-16,-3 2 0 0,0 3 0 0,0 2 0 0,0 0 0 15,-3 6 0-15,-3-3 0 16,3 3-28-16,-2 2-9 0,-4 1-2 0,-3-1 0 0,0 6 19 0,-3-1 3 16,1 1 1-16,-4 2 0 0,3 1 2 0,-3-1 1 15,0 0 0-15,4 3 0 0,-7-5 13 0,0 2 0 16,0 3 0-16,-2-5 0 0,-1 5 14 0,-3-3-4 16,1 3-1-16,-1 0 0 0,-3-3-9 0,4 3 10 15,2 0-10-15,0-3 10 0,3 3-2 0,1 0 0 16,2-3 0-16,-3 3 0 0,6 0-8 0,4-3 0 15,-1 3 0-15,3-2 0 0,0-1 0 0,3-2 0 16,0-1 0-16,9-2 0 0,-6 0 0 0,4 0 0 0,-1-2 0 16,3-1 8-16,6 0-8 0,3 3 8 0,-9-5-8 0,9 5 8 15,0 0-8-15,0 0 0 0,0 0-12 0,0 0 12 16,-6-5-24-16,0 2 4 0,3-2 0 0,3 5 0 31,0 0-101-31,0 0-20 0,0 0-4 0,-3 5-573 0,0 3-114 0</inkml:trace>
  <inkml:trace contextRef="#ctx0" brushRef="#br0" timeOffset="61940.706">20746 7453 675 0,'11'-8'19'0,"-5"3"5"0,6 0-24 0,3-3 0 0,0-3 0 0,3 3 0 16,0 0 40-16,-3 3 3 0,0 0 1 0,-1-3 0 15,-2 3-15-15,0 2-2 0,-3-2-1 0,0 2 0 16,-3 3 15-16,-6 0 3 0,0 0 1 0,0 0 0 16,0 0 3-16,0 0 1 0,0 0 0 0,-3-3 0 15,-3 3-24-15,6 0-5 0,-6-2 0 0,6 2-1 16,-3-3-3-16,-3 0-1 0,3 3 0 0,3 0 0 15,0 0-3-15,-6-2-1 0,3-1 0 0,3 3 0 16,0 0 13-16,0 0 4 0,0 0 0 0,0 0 0 0,0 0-11 0,0 0-1 16,0 0-1-16,0 0 0 0,0 0-15 0,0 0 0 15,0 0 0-15,-3 3-10 0,3-3 41 0,0 0 8 16,-3 8 1-16,-3 0 1 0,0 2-1 0,1 1-1 16,2-1 0-16,-3 4 0 0,3-1-8 0,0 3-2 15,0 5 0-15,0-3 0 0,-6 4-11 0,6-1-2 16,3 3-1-16,0 2 0 0,-3 3 2 0,3-2 1 15,3 2 0-15,0 0 0 0,0 3-8 0,0 2-2 16,3-2 0-16,0-3 0 0,0 0-8 0,2 0 8 0,1 0-8 16,-3-2 8-16,-3-1-8 0,3 3 12 15,0-2-12-15,-3-1 12 0,0-2 0 0,-3 2 1 0,3-5 0 0,-3 3 0 16,-3 0 5-16,0-3 1 0,0 3 0 0,0-3 0 16,-3 0-7-16,3 1 0 0,0-4-1 0,-3-2 0 15,3 0-11-15,0-3 12 0,0 0-12 0,1-5 12 16,-4 3-12-16,6-3 8 0,-6-3-8 0,6-5 8 15,0 0-8-15,0 0 0 0,0 0-12 0,0 0-671 16,3-8-133-16</inkml:trace>
  <inkml:trace contextRef="#ctx0" brushRef="#br0" timeOffset="62676.734">20859 7517 1580 0,'0'0'35'0,"0"0"7"0,0 0 2 0,0-5 0 0,0 5-36 0,0-6-8 15,0 6 0-15,9-5 0 0,-1-3 31 0,7 3 4 16,3-1 1-16,3 1 0 0,6 0 0 0,3 0 0 15,-1-3 0-15,4 0 0 0,6 0-15 0,2 0-2 16,4-5-1-16,3 2 0 0,2 3 13 0,1-3 2 16,0 4 1-16,-1-1 0 0,-2 0-34 0,2-3 0 15,1 0 0-15,-3 4 0 0,-4-1 10 0,1 0-2 16,-6 0 0-16,-7 2 0 0,1 4-8 0,-6-1 0 0,-3 1 0 0,-6-1 0 16,-1 3 0-16,-2-3 10 0,-3 3-10 0,0 0 10 15,3 0-2-15,-6 0 0 0,-9 0 0 0,9 0 0 16,3 3-8-16,-3 0 12 0,0-1-12 0,-3 3 12 15,3-2-12-15,-7 0 12 0,4-1-12 0,0 4 12 16,-3 2-12-16,-3-8 0 0,3 8 0 0,0-1 0 16,0 1 26-16,3 3 3 0,-3 0 1 0,0-1 0 15,3 1-30-15,0 2 8 0,-3 0-8 0,0 3 0 16,0 3 0-16,0 2 0 0,0 0 0 0,-3 0 0 16,0 3 0-16,0 5 0 0,0 0 0 0,-3 3 0 15,3-3 0-15,0 5 0 0,-3 1 0 0,0-1 0 16,-3 1 0-16,0-1 0 0,3-2 0 0,-3-1 0 15,0 1 9-15,3 0-1 0,0 0 0 0,0-3 0 16,0 3-8-16,0 2 10 0,0-5-10 0,3 3 10 16,3-6 2-16,-3 1 0 0,0-1 0 0,3-2 0 0,0-3-4 0,0 0 0 15,3-2 0-15,-3-1 0 0,0-2 20 0,-3 0 3 16,3-3 1-16,0 1 0 0,-3-4-20 0,0 1-3 16,0-6-1-16,-3 6 0 0,0-3 10 0,3-3 2 15,0-5 0-15,0 0 0 0,0 0 12 0,-3 5 4 16,3 0 0-16,0-5 0 0,0 0-24 0,0 0-4 15,-6 0 0-15,6 0-8 0,0 0 11 0,0 0-11 16,-3-2 10-16,3 2-10 0,-6-5 8 0,0-1-8 16,3 4 0-16,-3-4 0 0,-2 1 11 0,2 0-11 15,-3-1 12-15,0 1-12 0,-3 0 0 0,0 2 0 16,-6-2 0-16,-3 0 0 0,-3 2 0 0,-2 0-9 0,-10 3 9 0,0 0-12 16,-5 0 0-16,-4 0 0 0,0 0 0 0,1 3 0 15,-1 0 12-15,-6-3 0 0,1 5 0 0,-1-2 0 16,4 2 0-16,5 0 0 0,6 0 0 0,3 1 0 15,7-4 0-15,8 1 0 0,3 0 0 0,9-3-808 16,6 0-159-16</inkml:trace>
  <inkml:trace contextRef="#ctx0" brushRef="#br0" timeOffset="70119.976">3050 6408 1303 0,'0'0'28'0,"0"0"7"0,0 0 1 0,0 0 0 0,0 0-28 0,0 0-8 15,0 0 0-15,9 0 0 0,-3 0 20 0,-6 0 2 0,0 0 1 16,15 3 0-16,0 0-14 0,-1 2-9 15,4 0 12-15,-3 3-12 0,6 3 0 0,-3 2 0 0,-3 0 0 0,-1465 3 0 16,2932 2 0-16,-1470 6 0 0,0 0-10 0,-3 3 10 16,-3 2-19-16,-3 0 4 0,0 5 1 0,-6 3 0 15,0 6 14-15,0-1-9 0,-3 5 9 0,0 1-8 16,-3-3 20-16,0 5 4 0,-3 1 0 0,4-1 1 16,-1 3 25-16,0 0 5 0,3 2 1 0,0 4 0 15,6-4-12-15,-3 1-1 0,3-3-1 0,0 5 0 16,3-3-5-16,3 4-1 0,-3-1 0 0,3 0 0 15,3 0-18-15,-3-5-10 0,0 0 10 0,-1-3-10 16,1 6 11-16,0-6-11 0,0 0 12 0,-3 1-12 16,-3-4 12-16,0-2-4 0,0-2 0 0,-3-6-8 15,3-3 11-15,-3-2-11 0,3-6 10 0,-3-2-10 16,3 0-10-16,3-8-8 0,0 0-2 0</inkml:trace>
  <inkml:trace contextRef="#ctx0" brushRef="#br0" timeOffset="70856.261">3538 6615 1549 0,'-15'-22'44'0,"6"14"9"0,3-5-42 0,0-3-11 0,-3 1 0 0,0-4 0 16,3 0 39-16,1 4 5 0,-4-4 2 0,0 1 0 16,0 2-30-16,3-3-5 0,0 3-2 0,-3 3 0 15,0 2-9-15,0 4 0 0,6-4-12 0,-3 3 12 16,0 0 0-16,3 3 0 0,3 5 0 0,0 0 0 16,0 0 0-16,6 0-12 0,3-3 4 0,12 0 8 15,3 3-12-15,5 3 12 0,7-3-10 0,6 3 10 16,5-1 0-16,10-2 0 0,0-5 0 0,2 5 0 15,7 5 0-15,-1-2 0 0,10 0 12 0,-4-3-12 16,-3 0 0-16,4 0 0 0,-4-3 0 0,1 3 0 16,-1-3 0-16,1-2 0 0,-4 2 0 0,-2 1 0 15,-1-3 0-15,-5-1 8 0,-4 1 1 0,4 0 0 16,-4-1 31-16,1 4 7 0,-3-4 1 0,-7 1 0 0,-2 3-10 16,0-1-2-16,-4 3 0 0,-5 0 0 0,0 3-22 0,-6-3-5 15,-4 2-1-15,-5 1 0 0,-3 5 4 16,-3 2 0-16,-6 1 0 0,0 2 0 0,-3 0-12 0,-6 3 0 15,0 5 0-15,-3 6 0 0,3 2 11 0,-3 3-3 16,0 2-8-16,0 1 12 0,0 4-12 0,3 1 0 16,3 2 0-16,0 3 0 0,0 5 0 0,3 6 0 15,0 0 0-15,0 2 0 0,3 3 0 0,-3 2 0 16,6 3 0-16,-3 3 0 0,0 5 0 0,-3 0 0 16,0-5 0-16,0 2 0 0,0 4 0 0,-3-1 0 15,3 0 0-15,0 0 0 0,6 0 0 0,-3-5 0 16,0-1 0-16,3 1 0 0,0 0-8 0,-1 0 8 15,1-3 0-15,0-5 0 0,0 0 0 0,-3-3 0 0,0-3 0 0,-3-2 0 16,0 0 8-16,-3-5 3 0,0-6 0 0,-6 1 0 16,0-6 24-16,0-3 5 0,-3-2 0 0,0-8 1 15,-3-1-13-15,1-4-4 0,-1-6 0 0,0-2 0 16,-3-3 16-16,3-6 4 0,-6-4 0 0,3-1 0 16,-3-5-6-16,1 0-1 0,-1 0 0 0,-6-5 0 15,-3 2-24-15,-3-2-5 0,-8 0 0 0,-4 2-8 31,-12 3-22-31,-5 1-11 0,-7 4-3 0,-11 3 0 16,-6 0-29-16,-7 5-7 0,-5 3 0 0,-3 0-1 0,3-3 33 0,-4 1 8 16,1-1 0-16,3 3 1 0,12-3 31 0,-1 0 0 0,7 1 0 0,5-1 10 15,7 0 9-15,8-5 1 0,7 3 1 0,5-3 0 16,9 0-21-16,13-3 8 0,2-2-8 0</inkml:trace>
  <inkml:trace contextRef="#ctx0" brushRef="#br0" timeOffset="72738.331">3205 6416 1382 0,'0'0'30'0,"0"0"6"0,0 0 2 0,9-2 2 15,2-1-32-15,-2 3-8 0,-3 0 0 0,-6 0 0 0,9 3 27 0,0-1 4 16,-3 6 1-16,0-3 0 0,-3 6-24 0,0 0-8 15,-3-1 0-15,0 3 0 0,0 1 9 0,-3 1-9 16,0 4 8-16,3-3-8 0,-3 2 15 0,0 4-3 16,3-1 0-16,0 0 0 0,3 3-12 0,0 2-16 15,0 3 3-15,3-2 1 0,0 2 12 0,0 0 0 16,0 5 0-16,3-2 0 0,0 2 11 0,0-2-2 16,0 3 0-16,0-4 0 0,-3-2-9 0,2 3 12 15,-2-3-12-15,0 0 12 0,-3 3 2 0,-3-3 1 16,0 0 0-16,0 0 0 0,-3 3 15 0,0 0 3 15,0-6 1-15,-3 4 0 0,3-4 1 0,-2 0 0 16,2 1 0-16,0-3 0 0,-6 0-12 0,6-3-3 0,0 0 0 0,0-3 0 16,3 1-10-16,-3-1-2 0,3-4-8 0,0-1 12 15,6-3-4-15,0-2 0 0,0-2-8 0,3-1 12 16,-4-2 4-16,7-3 0 0,-3 0 0 0,6-3 0 16,-3-5-2-16,3 0 0 0,0 3 0 0,0-3 0 15,-3 0-14-15,3 0 0 0,-1 3 8 0,7-3-8 16,-3 3 0-16,6-1 0 0,-6 1 8 0,3 0-8 15,-1 2 0-15,1 3 0 0,0-3 8 0,0 3-8 16,3 0 0-16,-3-2 0 0,-1 4 0 0,4 1 0 16,0-3 0-16,3 3 0 0,0-1-8 0,-1 1 8 15,4-3 0-15,0 0 0 0,3 0 0 0,-1-3 0 16,1-2 16-16,-3 2 1 0,-3 1 0 0,0-1 0 16,-1-2 15-16,-2 2 4 0,0-2 0 0,-6 2 0 15,3 3-5-15,-6-2-1 0,-4 2 0 0,-2 0 0 16,0 0-12-16,-3-3-2 0,-6 3-1 0,0 0 0 0,0 0-1 0,0 0 0 15,0 0 0-15,0 0 0 0,0 0 3 0,0 0 1 16,-6 0 0-16,0 0 0 0,3 0-8 0,-3-3-2 16,0 3 0-16,1-5 0 0,2-3 0 0,-3 3-8 15,0-6 12-15,3 1-4 0,0-6 1 0,3-3 0 16,-3-5 0-16,3 1 0 0,-3-7 0 0,3-4 0 16,0-3 0-16,0 3 0 0,0-6-9 0,0 3 12 15,3-5-12-15,-3 2 12 0,3 0-12 0,3 0 0 16,-3 1 0-16,3 2 0 0,0 0 0 0,-1 0 0 15,1 0 0-15,0 2 0 0,-3 6 0 0,3 0 0 16,-3 3 0-16,3-1 0 0,-3 1 14 0,-3 4-2 16,0-1-1-16,0 1 0 0,0 7-1 0,-3-1 0 0,0 0 0 0,0 0 0 15,-3 5-10-15,3-2 10 0,-3 3-10 0,0 2 10 16,-2 0-10-16,-4 0 0 0,3 5 0 0,0-2 0 16,-3 5 0-16,0-3 0 0,0 1 0 0,0-1 0 15,0 3 0-15,-3 0 0 0,3 3 0 0,-2-3 0 16,2 2 0-16,-3-2 0 0,-3 3 0 0,0-3 0 15,-3 5 0-15,0-2 0 0,1 2 0 0,-1 0 0 16,-6 1 0-16,3-1 0 0,-3 0-9 0,-2 1 9 16,2-1 0-16,-3-3 0 0,0 1 0 0,-6 0 0 15,4-1 0-15,-4 1 0 0,0 0 0 0,4 2 9 16,-4 0-9-16,3 1 0 0,3 2 0 0,1-3-11 16,-1 0 11-16,6-2 0 0,-3 2 0 0,0 0 0 15,7 1 0-15,-4-1 0 0,6 0 0 0,-3 0 0 16,6-2 0-16,0 0 0 0,3-1 0 0,3-2-8 0,-2 3 8 15,5-3 0-15,0 3 0 0,6-3-8 0,0 0 8 0,-3 0 0 16,3 0-9-16,0 0 9 0,0 0 0 0,0 0 0 16,3 5 0-16,3 0 0 0,0 3-16 0,0 0 5 15,-1-3 1-15,4 3 0 0,0 3 10 0,0 0-8 16,3-1 8-16,0 6-8 0,-3 3 8 0,3-1 0 16,3 3 0-16,-6 3 0 0,0 0 0 0,3 2-10 15,-6 3 10-15,2 1 0 0,-2 1-10 0,0 1 10 16,0 0-8-16,-6 0 8 0,0 2-8 0,-3-2 8 15,3 2-8-15,-9 3 8 0,0-5 0 0,1 5-8 16,-4-3 8-16,0 3 0 0,3 0 0 0,0-2 0 16,-3-3 0-16,3-3 0 0,3-3 0 0,-3 1 0 0,3-4 0 0,0 1 0 15,0-3 0-15,3 1 0 0,0-7 0 0,3 4 0 16,0-3 0-16,0 0 0 0,0-3 0 0,3-3 0 16,3-2 0-16,0-2 0 0,0-1 0 0,3-2 0 15,3-3 0-15,0-3 0 0,6 0 0 0,3-5 0 16,2 3 0-16,1-3 0 0,3 0 0 0,0-2 8 15,3 2-8-15,2-3 8 0,4 1-8 0,0 2 8 16,-4 0-16-16,4 0-4 0,0-3 0 0,0 6 0 16,-4 0 12-16,1-1 0 0,3 1-9 0,-3 2 9 15,-1 1 0-15,1-1 0 0,-3 3 0 0,3-3 0 16,-7 1 0-16,4 2 0 0,-3-3-11 0,0 0 11 16,-3 3 0-16,2 0 0 0,-5 0 0 0,0 0-8 15,0 0 8-15,0 0 0 0,-3 0 0 0,-1 0 0 16,1 0 0-16,0 3 0 0,-3-3 0 0,0 0 0 0,0 0 0 0,-3 0 0 15,0-3 0-15,-1 3 0 0,-5-5 0 0,0 3 11 16,0-6-11-16,-3 2 12 0,0 1 1 0,0-6 1 16,-3 1 0-16,-3-6 0 0,3 0-3 0,-3-2-1 15,0-4 0-15,0-4 0 0,0-1-10 0,-3-2 10 16,3-5-10-16,0 2 10 0,0-5-10 0,3-2 8 16,-2-1-8-16,2-3 8 0,-3-1-8 0,3-4 0 15,3-2 0-15,-1 5 0 0,-4 5 9 0,2 0-9 16,0 1 10-16,0 2-10 0,0 2 0 0,-3 3 0 15,3 1 0-15,-3 4 0 0,0 1 0 0,0-1 14 16,0 3-1-16,0 3 0 0,-3 3-13 0,3-1 0 16,-3 3 0-16,0 0 0 0,0 3 0 0,-3 3 0 0,0-1 0 0,-3 3 0 15,0 3-10-15,0 2 2 0,-6-2 0 0,1 5 0 16,-1 0 8-16,-6 5-12 0,0-2 12 0,-3 2-12 16,-5 3 12-16,-1-3 0 0,-3 3 0 0,0 3 0 15,1 2 0-15,-4 0 0 0,0-2 0 0,-2 2 0 16,-1-2 0-16,-3 2 0 0,-2-2 0 0,-1-1 0 15,3-2 0-15,1 3 0 0,2-3 0 0,3 0 0 16,4-3 0-16,2 3-10 0,6-3 10 0,0-2 0 16,4 2 0-16,2 0 0 0,3-2 0 0,3 2 0 15,3-2-20-15,3-3 4 0,0 5 0 0,9-5-797 16,0 0-159-16</inkml:trace>
  <inkml:trace contextRef="#ctx0" brushRef="#br0" timeOffset="75423.42">22302 6218 529 0,'0'0'11'0,"0"0"2"0,3-3 1 0,-3 3 2 0,6-5-16 0,0-1 0 16,0 1 0-16,0 3 0 0,3-1 36 0,-3-2 3 15,-3-1 1-15,3 4 0 0,-3-4 32 0,-3 6 6 16,0 0 2-16,6-2 0 0,0-4-7 0,-6 6-1 15,0 0 0-15,0 0 0 0,0 0-8 0,0 0-1 16,0 0-1-16,-6 3 0 0,3 0-48 0,3-3-14 16,0 0 0-16,-6 2 8 0,0 6 1 0,0 0 1 15,3-2 0-15,0 1 0 0,0 1 8 0,-6 0 2 16,6 0 0-16,0 3 0 0,0-1 0 0,0 4 1 0,-3 2 0 16,0-3 0-16,0 5 5 0,0-2 1 0,-3 3 0 15,1-3 0-15,-1 5-7 0,0 3 0 0,-6-1-1 16,0 4 0-16,3-1-3 0,-3 1 0 0,0-1 0 0,0 1 0 15,-3-1-3-15,4 3-1 0,-1-2 0 0,0-1 0 16,0 1-4-16,3 4 0 0,-3-2-8 0,6-2 12 16,-3 2-12-16,3 0 0 0,0 0 0 0,1 0 0 15,-1-2 11-15,0 2-11 0,3-3 12 0,-3 1-12 16,0-1 16-16,3 1-4 0,-3-1-1 0,3 1 0 16,-3-1-2-16,3-2 0 0,-3 0 0 0,0 0 0 15,0 2-9-15,0-5 10 0,0 3-10 0,4-3 10 16,-4 3-2-16,0-3 0 0,0-2 0 0,-3 2 0 15,9-3 4-15,-6 1 0 0,3-6 0 0,-6 3 0 16,6 0-4-16,0-6 0 0,-3 1 0 0,9-3 0 16,-3 0 20-16,3-8 3 0,0 0 1 0,3 5 0 15,-3-5-17-15,6 5-3 0,6-5-1 0,-3 0 0 0,3-2 1 16,0-1 1-16,6-5 0 0,-3 3 0 0,-1 0-13 0,-2-1 0 16,0 1 8-16,0 0-8 0,3-1 0 15,-6 1 0-15,3 3 0 0,0-1 0 0,-3 0 0 0,3-2 0 16,0 2 0-16,-1 3 0 0,4-2 0 0,-3 2 0 15,3-3 0-15,0 0 0 0,3 1 0 0,3-1 0 16,0 0 0-16,2 1 0 0,1-1-8 0,0-2 8 16,0 2 0-16,0 1 0 0,2 2 0 0,1-3 0 15,-3 0 0-15,3-2 0 0,0 2 0 0,-4 3-8 16,1-2 8-16,3-1 0 0,-6 0 0 0,3-2 0 16,-1 5 0-16,1-3 0 0,-3 1 0 0,6-1 0 0,-3 1 0 15,0 2 0-15,-1 0 0 0,1 0 0 0,-3-3 11 16,0 3-11-16,0 0 0 0,-3 0 0 0,2 0 0 15,1-3 0-15,-3 3 0 0,0 0 0 0,0 0 0 0,0-2 0 16,-1 2 8-16,-2-3-8 0,6 0 0 0,-6 1 0 16,0-1 0-16,3 0 8 0,-3-2-8 0,0 2 0 15,-1 1 16-15,-2-1-3 0,3 0-1 0,-6 1 0 16,0-1-1-16,3 3-1 0,-3-5 0 0,0 5 0 16,-3-3 2-16,-6 3 0 0,0 0 0 0,6-2 0 15,3-1-12-15,-9 3 12 0,0 0-12 0,0-3 12 16,12 1-12-16,-12 2 8 0,0-6-8 0,-3-2 8 15,0 3 0-15,6 0-8 0,-3 0 12 0,0-1-4 16,-3-2 4-16,3 0 0 0,0 0 0 0,-6-2 0 16,6-3 0-16,0-1 0 0,0-1 0 0,0-1 0 15,6-3 8-15,-3-5 1 0,-3 1 1 0,3-4 0 16,6 1-22-16,-3-3 0 0,-1-6 0 0,4 1 0 0,0-1 0 16,6-4-10-16,-9 2 10 0,9 2-10 0,-9 1 10 0,9 2 0 15,-6 0 0-15,-3 3 0 0,3 0 0 0,-3 0 0 16,0 3 0-16,-6-1 0 0,0 1 0 0,6-3 12 15,-12 2-4-15,6 1 0 0,0 2-8 0,0-3 0 16,-6 6 0-16,3 3 8 0,-3 4-8 0,0 1 11 16,-3 0-11-16,6 2 12 0,-6 1-12 0,0 2 0 15,3 3 0-15,0-1 0 0,-3 4 0 0,9 2 8 16,-12 0-8-16,-3-3 8 0,3 6-8 0,1-3-16 16,-1 2 4-16,-3-2 1 0,0 6 11 0,-6-4 8 15,3 1-8-15,-3-1 11 0,1 4-11 0,2-1-11 0,-3 0 3 16,-3 1 0-16,3-4 8 0,-3 1 11 0,-2 0-3 0,2-3 0 15,-3 2-8-15,-3-2 0 0,0-2-12 0,-2 2 12 16,2 5 0-16,0-5 0 0,-3 0 0 0,-2 0 0 16,2 5 0-16,0-2 0 0,6-1 0 0,-5 4 0 15,-4-4-12-15,0 4 12 0,4-4-10 0,-1 4 10 16,0-1-9-16,3 0 9 0,0 1-8 0,13-1 8 16,-1 0 0-16,6 3 8 0,3-3 0 0,3 1 0 31,6-6-136-31,3 8-28 0,6-3-4 0,3-3-886 0</inkml:trace>
  <inkml:trace contextRef="#ctx0" brushRef="#br0" timeOffset="76384.667">1669 9192 1335 0,'-3'-32'29'0,"3"19"7"0,3-6 0 0,6 1 2 0,0-4-30 0,0-1-8 16,5-1 0-16,-2 3 0 0,3-1-18 0,0 4-5 16,0-3-1-16,-9 2 0 15,3 1-24-15,0 5-4 0,-6-3-2 0,-3 0-284 16,0 0-57-16</inkml:trace>
  <inkml:trace contextRef="#ctx0" brushRef="#br0" timeOffset="76699.28">1434 8702 1242 0,'-15'-10'27'0,"12"4"5"0,0 1 2 0,-9-3 2 0,6 3-36 0,3-1 0 0,-3 1 0 0,3 0 0 16,3 2 70-16,0 3 7 0,0 0 2 0,0 0 0 16,0 0-21-16,0 0-4 0,0 0-1 0,0 0 0 15,3 6-31-15,3 1-6 0,0-1-2 0,3 4 0 16,-3-2 3-16,3 6 1 0,-3-4 0 0,3 6 0 15,-3-3-1-15,2 3 0 0,-2 0 0 0,3 5 0 16,-3 3-6-16,0 0-2 0,3 2 0 0,-3 3 0 16,-6 6-9-16,3-1 0 0,0 6 9 0,-3 2-9 15,0 3 10-15,-3 3-2 0,0-3-8 0,-3 8 12 16,3 2-12-16,-9 3 11 0,3 3-11 0,0 0 10 16,-2 5-10-16,2 0 0 0,-3 3 0 0,3 0 8 15,-3 5-8-15,3-3 0 0,0 4 9 0,-3-1-9 0,3 0 0 0,3-5 9 16,0-1-9-16,0-2 0 0,3-2 12 0,-3-1-4 15,3-4 0-15,3-6-8 0,-12-3 15 0,9-8-4 16,-2 1-1-16,-1-9 0 0,3-2-10 0,-3-9 0 16,3 1 0-16,0-10-618 15,3-1-116-15</inkml:trace>
  <inkml:trace contextRef="#ctx0" brushRef="#br0" timeOffset="77368.39">1112 8948 2300 0,'-30'-34'51'0,"15"18"10"0,-2-3 3 0,5 1 0 0,-6-1-52 0,6 1-12 0,0-3 0 0,3 2 0 16,3 6 48-16,3-3 8 0,-3 3 0 0,12 2 1 15,-3 3-45-15,6-2-12 0,9-1 0 0,6 3 0 16,6-5 0-16,8 2-14 0,10 1 3 0,8-1 1 31,10 1-16-31,-4-1-3 0,4-2-1 0,5 0 0 16,4 5-20-16,-4-3-4 0,4 3-1 0,-4-2 0 0,-6 2 26 0,1 0 5 0,2 2 0 0,-8-4 1 15,11 2 23-15,-11 0 0 0,2 0-9 0,-5 3 9 16,-6-1 11-16,-1 4 5 0,-2-4 2 0,-1 6 0 16,-8 3 1-16,3 2 0 0,-3 1 0 0,-1-1 0 15,-5 6-9-15,0 2-2 0,-4-3 0 0,1 6 0 0,-9 3-8 0,3-1 0 16,-3 3 9-16,-6 3-9 0,2 0 0 0,-2 3 0 15,0-1 0-15,-3 0 0 0,0 1 0 0,3-1 0 16,-6 4 0-16,3 1 0 0,0 1 0 0,-3 2 0 16,5 1 0-16,-5 4 0 0,0 6 0 0,-3 3 0 15,3 2 0-15,-3 6 0 0,-3-1 0 0,6 4 0 16,-9 2 10-16,3 5-10 0,-3 0 0 0,0 3 0 16,0-3 0-16,0 3-10 0,0 2 10 0,0 3 0 15,0 0 0-15,0 6 0 0,0-4 9 0,0-2-9 16,0-2 12-16,0 2-12 0,0-5 0 0,3-3 0 15,-3-3 0-15,3-4 0 0,0-4 0 0,0-5 8 16,0-5 0-16,-3-2-8 0,0-4 0 0,0-4 0 0,3-6 0 0,-6 0 0 16,0-8 31-16,-3 0 2 0,3-5 1 0,-3-5 0 15,-6-1 22-15,0-4 5 0,-3-6 1 0,3 0 0 16,-8-3-10-16,2-2-3 0,-3-1 0 0,-3-2 0 16,-3-2-32-16,-2 2-6 0,-7-3-2 0,-3 1 0 15,0-1-9-15,-11 6 8 0,-1-3-8 0,-8 5 8 31,-1 1-29-31,-5-4-7 0,-10 6 0 0,-2 0-1 16,-3 0-8-16,-1 3-2 0,-8-3 0 0,0-3 0 0,-7 3 19 0,7 0 4 0,-3-2 1 0,-3-4 0 16,2-1 15-16,10-4 0 0,5 3 0 0,7 3-9 15,9-3 27-15,11 2 6 0,6-1 0 0,4 4 1 16,11-2-9-16,12 2-1 0,6 0-1 0,12 3-802 16,15 0-161-16</inkml:trace>
  <inkml:trace contextRef="#ctx0" brushRef="#br0" timeOffset="78623.856">20010 9655 1407 0,'0'-8'31'0,"-3"2"6"0,3 1 2 0,0 2 1 0,0-4-32 0,0 4-8 0,0-2 0 0,3-1 0 16,-3 1 88-16,0 5 16 0,0 0 3 0,0 0 1 16,0 0-71-16,0 0-13 0,0 0-4 0,3 8 0 15,0 3-20-15,3-1 0 0,-3 6 0 0,0 0 0 16,3 5 0-16,-3 0 0 0,0 0 0 0,0 6 0 16,-3 5 0-16,3-1 0 0,-3 4 0 0,-3 2-12 15,6 0 12-15,-6 3 0 0,0 2 0 0,0-2 0 16,-3-1 0-16,0-2 0 0,-3-2 8 0,3-1-8 15,-3 0 24-15,0-4 1 0,3 1 0 0,1-4 0 16,-1-3 6-16,0-1 1 0,3 1 0 0,0-3 0 0,3-2-13 0,0-1-3 16,3-4 0-16,0-1 0 0,3 0-6 0,-3-5-2 15,3-3 0-15,2 1 0 16,-2-6-28-16,3 0-7 0,0-3-1 0,0-2-594 16,0-3-119-16</inkml:trace>
  <inkml:trace contextRef="#ctx0" brushRef="#br0" timeOffset="79325.651">19978 9684 1504 0,'-12'-21'43'0,"6"10"9"0,3 0-42 0,-3 1-10 0,-3-1 0 0,0 3 0 15,6-2 92-15,0 2 16 0,0 0 3 0,3 3 1 16,3-1-77-16,0-2-15 0,6 3-4 0,6 2 0 15,3-2-3-15,5 2-1 0,7 1 0 0,3-1 0 16,6-2-12-16,2 5-16 0,4-5 3 0,3 5 1 16,2-6 12-16,1 4 12 0,2-4-3 0,1 6 0 15,0-2 11-15,-1 2 3 0,1-3 0 0,-1 3 0 16,4-5-9-16,-7 2-2 0,-2-2 0 0,-3 5 0 16,-4-3 0-16,1 3 0 0,-9 0 0 0,-3 0 0 15,-4 0 5-15,-2 3 1 0,-6-3 0 0,0 2 0 16,-6 1-6-16,0-3-2 0,-3 3 0 0,0-1 0 15,-4 1-10-15,1 2 12 0,-3 3-12 0,0 0 12 16,-3 0 0-16,0 3 1 0,0-1 0 0,0 4 0 0,0-1-13 0,-3 0 0 16,0 0 0-16,0 3 0 0,3 0 0 15,-3 3 0-15,0-4 0 0,1 1 0 0,2 5 0 0,-3-2 0 16,0 2 0-16,3 0 0 0,-3 0 0 0,3 3 0 16,0 0 0-16,-3 3 0 0,3-1 11 0,-6 3-11 15,6 3 12-15,-3 0-12 0,0-3 16 0,3 2-4 16,-3-1-1-16,3 1 0 0,-3-2-11 0,3 1 0 15,-3-1 0-15,3 2 8 0,-3-4 3 0,3 2 0 16,-3 0 0-16,3 0 0 0,0 0 12 0,0-2 2 16,0-3 1-16,3-1 0 0,-3 1-14 0,3-5-4 15,0-3 0-15,0-1 0 0,-3 1-8 0,3-5 12 16,0-1-12-16,0-2 12 0,-3-2 30 0,0-6 6 0,0 0 2 0,6 5 0 16,-6-5-16-16,0 0-3 0,0 0-1 0,0 0 0 15,0 0 3-15,0 0 1 0,0 0 0 0,0 0 0 16,0 0-26-16,0 0-8 0,0 0 0 0,-6-3 0 15,3 3 0-15,3 0 0 0,-6 0 0 0,-3 0 0 16,-3 0 11-16,0 0-11 0,0 3 10 0,0-3-10 16,-6 3 0-16,0-1 0 0,-5 4-13 0,2-4 4 15,-6 1 9-15,-3 0-8 0,-5 2 8 0,-1 0-8 16,0-2 8-16,-6 2 0 0,1-2-9 0,-4-1 9 16,0-2 0-16,-2 3 8 0,-1-3 0 0,-2 0 0 15,-4 0-20-15,3 0-5 0,4-3-1 0,2 3 0 16,3-2 3-16,1 2 1 0,5-3 0 0,6 3 0 15,7 0-50-15,5 0-9 0,3 0-3 0,3 0-717 16,12 0-144-16</inkml:trace>
  <inkml:trace contextRef="#ctx0" brushRef="#br0" timeOffset="80359.501">22222 8435 1170 0,'0'11'25'0,"0"-4"6"0,0 1 1 0,0 3 1 0,-3 2-33 16,3 0 0-16,0 6 0 0,0 2 0 0,-6 0 79 0,3 3 9 15,-3 5 1-15,3 0 1 0,-6 3-19 0,0 8-4 16,-3-6-1-16,0 6 0 0,-5 0-16 0,2 2-3 15,0 5-1-15,3-2 0 0,-3 6-20 0,0-1-4 16,3 0-1-16,3 3 0 0,0-3-6 0,0 6-2 16,3 0 0-16,3 2 0 0,3 0-13 0,0 3 0 15,0-3 0-15,6 0 0 0,-3 0 0 0,6 1 0 16,0-4 0-16,0 3 0 0,3 1 0 0,0-1 0 16,0-8 0-16,3 3 0 0,0-5 13 0,0-1-3 0,-1-2-1 0,1 0 0 15,-3-2-9-15,0-4 0 0,0 4 0 0,0-4 0 16,-3 1 0-16,-3 0 0 0,-3-3 0 0,3-3 0 15,0 1 8-15,-3-4 0 0,0 4 0 0,0-4 0 16,3-4-8-16,0-1 0 0,-3 1 0 0,-1-3 8 31,7-3-35-31,-3 0-7 0,3-3-2 0,0-4-562 0,0-4-113 0</inkml:trace>
  <inkml:trace contextRef="#ctx0" brushRef="#br0" timeOffset="81076.626">22112 8530 1764 0,'30'-5'39'0,"-10"5"8"0,7-5 1 0,6-1 1 0,12 1-39 0,2 0-10 16,7-1 0-16,2 4 0 0,10-4 60 0,5 4 9 16,7-3 3-16,-1-1 0 0,0 4-32 0,4-1-7 15,-4 3-1-15,4-3 0 0,2 1-15 0,-3-1-3 16,-8 0-1-16,2 1 0 0,0-1 4 0,-2 0 1 16,-1 1 0-16,1 2 0 0,-7-3-18 0,1 1 0 15,-1 2 0-15,-8 0 0 0,2 0 0 0,-8 2 0 0,0 1-12 0,-10-1 3 16,-2 4 9-16,-9-1 11 0,-7 0-3 0,1 3 0 15,-9 3-8-15,-3-1-16 0,-3 4 4 0,0 2 1 16,-6 2 11-16,-3 6 0 0,-3 5 0 0,0 5 0 16,-3 1 8-16,-3 2 3 0,6 0 1 0,-6 0 0 15,0 5-12-15,9 1 0 0,0 2 0 0,0 0 0 16,0 2 0-16,0 1-17 0,9-1 4 0,0 1 1 16,3-3 12-16,-3 0 0 0,3 0 0 0,-3 0-9 15,9 3 9-15,-3 2 0 0,-1-3 0 0,-2 4 0 16,0-4 0-16,0 1-8 0,-3-3 8 0,0 0 0 15,-9 5 0-15,0 0 0 0,0-2 0 0,0 5 0 16,-9 0 11-16,3 0 1 0,0 0 0 0,-3-3 0 16,0 6 9-16,-3-1 3 0,0 1 0 0,4-1 0 15,-4 1-11-15,3-3-1 0,-3 0-1 0,0-6 0 16,6 1 17-16,-3-3 3 0,0 0 1 0,3-5 0 16,0-1-32-16,3-2 0 0,-3 0 0 0,6-5-10 0,0-3 10 0,0-5 8 15,0-3-8-15,0-5 11 0,0-3 0 0,0-2 0 16,0-3 0-16,0-8 0 0,0 0 18 0,0 0 4 15,0 0 1-15,0-11 0 0,0-5 5 0,0 0 1 16,-9-7 0-16,-3 1 0 0,3 1-29 0,-11-2-11 16,-4 1 8-16,-6 1-8 15,-9 0-18-15,-5-3-9 0,-7 6-1 0,-5-3-1 16,-4 2-7-16,-11 3 0 0,-1-2-1 0,-2 4 0 0,-4 4 17 0,7-1 3 16,-9 1 1-16,-1 7 0 0,7 0 16 0,-4 3-10 15,1 0 10-15,3 6-8 0,-1-1-1 0,1 0 0 0,-4 3 0 0,7 0 0 31,5 0-28-31,1 0-6 0,5 3-1 0,1-1-661 0,8 3-133 0</inkml:trace>
  <inkml:trace contextRef="#ctx0" brushRef="#br0" timeOffset="81561.278">23231 9472 1735 0,'-9'-10'38'0,"3"7"8"0,3 0 2 0,3 3 0 0,0 0-38 0,0 0-10 15,0 0 0-15,0 0 0 0,0 0 55 0,0 0 9 16,0 0 1-16,0 8 1 0,3 0-42 0,0 3-8 0,0 2-1 15,-3 0-1-15,3 6-14 0,-3 2 11 0,0 3-11 16,6 2 10-16,-3 1-10 0,-3 4 0 0,6 1 9 0,-3 2-9 16,-3 3 0-16,3 3 0 0,-3 0 0 0,3 2 8 15,0 8-8-15,0-2 8 0,-3 0-8 0,0 2 8 16,6-5-8-16,-3 3 11 0,-3-3-11 0,3 0 12 16,3-3-12-16,-3-2 0 0,-3-1 0 0,6-4 8 15,-3-1-8-15,-3-5 0 0,5 0 0 0,-2-5 0 16,0-3 0-16,3 0 0 0,-3-5 0 0,3 0 0 15,0-5 0-15,0-3 8 0,-3 0 0 0,6-6 0 16,0-2-8-16,0-2-9 0,0-6 9 0,3 0-630 16,0-5-118-16</inkml:trace>
  <inkml:trace contextRef="#ctx0" brushRef="#br0" timeOffset="82129.074">23344 9599 1767 0,'0'0'39'0,"0"0"8"0,0 0 1 0,0 0 2 0,6-5-40 0,9 0-10 16,-3-3 0-16,9 2 0 0,5-2 22 0,7 3 2 16,3 0 1-16,9 2 0 0,5 0-5 0,1 1 0 15,-4 2-1-15,7-5 0 0,-3 2-6 0,8 0-1 16,-5 1 0-16,5-1 0 0,-8 6 9 0,5-3 2 15,-11-3 0-15,6 0 0 0,-10 6 6 0,-5-3 2 0,-3 0 0 0,-4 3 0 16,-5-3-3-16,3 2 0 0,-9 1 0 0,-3 0 0 16,-3 2-10-16,-6 0-2 0,-3 6-1 0,3-1 0 15,-6 4-4-15,-6 1-1 0,3 1 0 0,-3 3 0 16,-6 5-10-16,9-1 10 0,-3-1-10 0,-6 4 10 16,3 0-10-16,3 4 0 0,-3 1 0 0,3 1 0 15,-3 5 0-15,-3 0 0 0,3 0 0 0,6 0 0 16,-5 0 0-16,-1 3 8 0,0-3-8 0,6 3 0 15,-6-1 8-15,0 1-8 0,0 2 8 0,-3 1-8 16,3-1 9-16,3 0-9 0,-3 3 10 0,0-5-10 16,0 0 0-16,0-3 0 0,0-3 0 0,7 1 0 15,-7-1 0-15,9-5 8 0,-9 0-8 0,9-2 0 16,-6-6 0-16,3 0 9 0,0-2-9 0,3-1 8 16,-9-7 27-16,9-1 5 0,0 1 0 0,0-3 1 15,0-8-1-15,0 0 0 0,-6 0 0 0,6 0 0 0,-3-3-6 0,-9 0-2 16,3-7 0-16,3 2 0 0,-3-5-14 0,-3-1-3 15,-6 1-1-15,-2 0 0 0,-7-3-14 0,3 0 0 16,-6 3 0-16,-6 0 0 0,-5 2-14 0,-1 1-9 16,0 2-1-16,-8 0-1 15,-4 2-34-15,-2 1-6 0,5 3-2 0,6-1 0 16,4 3-72-16,5 3-14 0,3-1-3 0</inkml:trace>
  <inkml:trace contextRef="#ctx0" brushRef="#br0" timeOffset="83022.534">4413 9737 990 0,'0'0'21'0,"-6"0"5"0,-6-6 1 0,3 1 1 0,0 2-28 0,0-2 0 16,1 0 0-16,2 0 0 0,0 2 57 0,0-2 6 16,3 2 1-16,0-2 0 0,3 5-20 0,0 0-3 15,0 0-1-15,0 0 0 0,0 0-28 0,6-6-12 16,-3 4 11-16,-3 2-11 0,6 0 8 0,-6 0-8 16,9 0 0-16,-9 0 0 0,5 2 16 0,-2 4-2 15,3 2-1-15,0 0 0 0,0 2 19 0,0 3 3 16,-3 6 1-16,3-1 0 0,0 6-23 0,-3 3-4 15,3 2-1-15,-6 5 0 0,6 1 1 0,-6 4 0 16,0 4 0-16,3 2 0 0,0-3 8 0,-3 3 2 16,-3 0 0-16,3 0 0 0,3 0-11 0,-3 0-8 0,3 0 12 0,0-3-12 15,3 0 24-15,0-2-3 0,-3-3 0 0,3-2 0 16,0-4-21-16,3-2 0 0,0-5 0 0,3-3 8 16,-1-2-8-16,4-6 0 0,-3 0 0 0,0-7-531 15,3-1-107-15</inkml:trace>
  <inkml:trace contextRef="#ctx0" brushRef="#br0" timeOffset="83422.499">4368 9745 1562 0,'6'-14'34'0,"0"6"7"0,3-2 2 0,3-1 1 15,3 1-35-15,6-4-9 0,6 4 0 0,5-3 0 16,4 2 48-16,6 0 7 0,3 1 1 0,-1 2 1 0,7 0-33 0,-1 3-6 16,4-3-2-16,0 5 0 0,-1 3-16 0,-2 0 0 15,-4 0 0-15,1 0 0 0,0 0 0 0,-4-2 0 16,1 2 8-16,-3 0-8 0,-4-3 0 0,-2 6 0 16,-3-3 0-16,-4 5 0 0,-5 3 0 0,0 0 0 15,-3 2 0-15,-3 3 0 0,-3 6 0 0,-3 0 0 16,-6 2-10-16,-1 3 10 0,1 2 0 0,-6 3 0 15,0 5 8-15,-3 4-8 0,0 1 9 0,0 1-9 16,1 2 10-16,-4 3-10 0,0 0 12 0,-3 0-4 16,3 5-8-16,-3-5 12 0,-3 6-4 0,0-1 0 0,0 3-8 0,-3 0 12 15,0 0 7-15,0-3 1 0,-2 0 0 0,-1 1 0 16,-6-1 4-16,3-3 0 0,-6 1 1 0,0-6 0 16,4 3-9-16,-1-5-3 0,-3-3 0 0,0-3 0 15,0-4-1-15,-2-7-1 0,-4-4 0 0,-3-3 0 16,1-3-11-16,-7-2-11 0,-3-6 3 0,1-2-940 15</inkml:trace>
  <inkml:trace contextRef="#ctx0" brushRef="#br0" timeOffset="84796.756">23091 9946 1551 0,'-9'-14'34'0,"6"9"7"0,-3 3 2 0,3-1 1 0,3-2-36 0,0-1-8 16,6-2 0-16,6 0 0 0,3 0 85 0,3 1 15 16,6-1 4-16,2 0 0 0,7 2-53 0,6-2-11 15,3 1-1-15,-1-1-1 0,4 2-5 0,2-2-1 16,10 3 0-16,-3-3 0 0,-4 3-8 0,1 2-1 15,-1-2-1-15,1 0 0 0,-9-1-6 0,-4 4-2 16,1-4 0-16,-6 4 0 0,-3-1-14 0,-1 3 9 16,-8-3-9-16,0 3 8 0,-6-2-8 0,-3 2 10 15,0-3-10-15,-6 3 10 0,-6 0-10 0,0 0-17 0,0 0 4 16,0 0 1 0,-15 5-41-16,6-2-8 0,-6 0-2 0,-12-1 0 15,6 6-33-15,-8 3-8 0,-4-3 0 0,0 2-1 16,-6 1 12-16,-8 2 2 0,5 6 1 0,-6-3 0 0,-2-1 59 0,5 4 12 0,-2 2 3 0,5-2 0 15,3 2 16-15,6-3 16 0,4 1-4 0,8-1 0 16,3-2 23-16,6 0 4 0,3-3 1 0,6-2 0 16,0 2-4-16,9-2 0 0,3-3 0 0,3 0 0 15,6-3 16-15,3 0 2 0,11-5 1 0,1 0 0 16,9 0 0-16,0-2 0 0,2-1 0 0,7-2 0 16,-1 2-19-16,1-2-4 0,-3-1-1 0,-1 1 0 15,-2 0-6-15,-3 2-1 0,-7-2 0 0,-2 2 0 16,-9 3-4-16,0 0-2 0,-9 3 0 0,-15-3 0 15,0 0-18-15,-9 8 10 0,3 2-10 0,-18 1 8 16,-3 5 3-16,-9 0 0 0,-5 0 0 0,-10 2 0 16,-8 1-11-16,-1 2 0 0,-11-3 0 0,8 4 0 0,-5-1 0 15,11-3 0-15,0 1 0 0,4-3 0 0,5 0-9 16,7-1 9-16,8-1 0 0,9-1 0 0,12 0-9 0,3-2 9 16,12-1 0-16,3-2-9 0,15 0 9 0,9-3-8 15,14-2 8-15,4 0-8 0,12-6 8 0,2 0-13 16,12 3 5-16,4 3 8 15,-4 2-31-15,1 1 2 0,2 2 0 0,-2 5-627 16,-1 5-124-16</inkml:trace>
  <inkml:trace contextRef="#ctx0" brushRef="#br0" timeOffset="92733.396">11941 2966 1875 0,'-33'-8'41'0,"21"3"9"0,0-1 2 0,3 1 0 0,0 5-41 0,6-8-11 0,3 8 0 0,0 0 0 16,0 0 28-16,6 0 3 16,6 0 1-16,0 0 0 0,3 8-32 0,0-5 0 0,3 5 0 0,0 0-10 15,0 5 10-15,-4 0 0 0,1 3 0 0,-6 8 0 16,0-6 0-16,-3 11-8 0,0 3 8 0,-9 11 0 16,-3 4 0-16,-6 1-8 0,-3 7 8 0,-2 1 0 15,-4-1 10-15,-3 4 7 0,0 2 2 0,-3 2 0 16,0-5 13-16,4 6 2 0,-4-3 1 0,3-1 0 15,3 1 15-15,0-5 3 0,1-1 1 0,5-2 0 16,0 0-11-16,6-5-3 0,-3 0 0 0,6-6 0 16,3-5-25-16,0 0-6 0,3-5-1 0,0-3 0 15,3-5-64-15,3-3-12 0,3-3-4 0,3-7-630 16,3-3-126-16</inkml:trace>
  <inkml:trace contextRef="#ctx0" brushRef="#br0" timeOffset="93470.279">12271 2738 2257 0,'-15'-18'49'0,"6"10"11"0,1 3 1 0,-1-6 3 0,9 3-51 0,-6 0-13 15,6 3 0-15,0 5 0 0,6-3 30 0,0 1 3 16,5 2 1-16,4 2 0 0,3 1-34 0,9 0 0 15,3-1-12-15,5 4 3 0,4-4 9 0,12 3 0 0,2-2 0 0,10 2-8 16,8 1 8-16,7-4 0 0,2 4 0 0,9-1 0 16,7-5 0-16,5 3-10 0,3-1 10 0,6-2 0 15,12 0-12-15,6-2 12 0,3-1-12 0,6 3 12 16,6-8-22-16,6 5 2 0,5 1 1 0,4-9 0 16,0 1 19-16,3-1 0 0,2 0 8 0,1 1-8 15,3 4-12-15,0-7-8 0,-4 0-1 0,1 0-1 16,-6 5 35-16,-3-3 7 0,-4 1 2 0,-2 2 0 15,3 2 13-15,-6 4 2 0,-12-6 1 0,-6 5 0 16,0 1 6-16,0 2 0 0,-6 0 1 0,-3-6 0 16,-6 6-15-16,0 0-3 0,-3 0-1 0,-3 0 0 15,0 0-9-15,-2 0-1 0,-10 0-1 0,-3-2 0 16,-3-1-15-16,-5 0 11 0,-4 3-11 0,-8 0 10 16,-7 0-10-16,-5-5 0 0,-10 2 0 0,-8 3 0 15,-3 3 8-15,-10 2-8 0,-5-5 8 0,-3 3-8 0,-6 2 10 0,0 1-10 16,-9 2 12-16,3 2-12 0,-6 1 15 0,-3 5-4 15,-3 2-1-15,0 3 0 0,-3 6-10 0,3 4 10 16,-6 4-10-16,3 7 10 0,-3-2-10 0,3 8 0 16,0-1 0-16,3 3 0 0,-3 3 0 0,0 3 0 15,3 5 0-15,0-3 0 0,-3 5 0 0,3 1 0 16,0-1 0-16,0-2 0 0,0 0 0 0,0 3 0 16,0-3-8-16,-3 2 8 0,3-5 0 0,0 0-9 15,1-2 9-15,-1-6 0 0,0 3 0 0,3-5 0 16,-3-1 0-16,0-2 0 0,3-2 0 0,-3-4 0 15,3-2 0-15,0-5 0 0,0-5 0 0,0-4 0 16,3-1 8-16,-3-6-8 0,0-3 36 0,0 0 0 0,3-5 1 0,0-3 0 16,-3-5-25-16,0 0-12 0,0 0 10 0,0 0-10 15,0 0 21-15,-9 0-1 0,0 0-1 0,-3-2 0 16,-6-4-9-16,-9 4-2 0,-9-4 0 0,-8 1 0 31,-13 0-28-31,-11-1-7 0,-7 4-1 0,-17-1 0 16,-15-2-21-16,-15 0-5 0,-15 2-1 0,-9 0 0 15,-9 3 4-15,-14 0 1 0,-13 0 0 0,-8 3 0 0,-10-3 34 0,-2 0 8 0,2-3 8 0,4 3-13 16,5-8 60-16,10 3 12 0,8 0 2 0,21-3 1 16,12 5-4-16,18-2-1 0,21 2 0 0,18 1-914 15,11 2-183-15</inkml:trace>
  <inkml:trace contextRef="#ctx0" brushRef="#br0" timeOffset="94788.278">9869 12398 1450 0,'-12'-13'32'0,"9"5"6"0,3 0 2 0,0 0 1 0,0-2-33 0,-3-1-8 0,3 1 0 0,0-1 0 16,0 3 60-16,0 0 9 0,0 0 3 0,0 3 0 15,0 0-32-15,0 5-7 0,0 0-1 0,0 0 0 0,0 0-6 0,0 0-2 16,0 0 0-16,0 0 0 0,3-3-9 0,3-2-3 16,-3-1 0-16,3 1 0 0,0 0-1 0,0 0-1 15,3-3 0-15,0 0 0 0,3-3 0 0,0-2 0 16,6 0 0-16,2-1 0 0,-2 1-10 0,3 0 10 16,-3-6-10-16,3 6 10 0,-3-3-2 0,3 3 0 15,-1 0 0-15,4 2 0 0,0 1 11 0,6-1 1 16,-3 0 1-16,5 4 0 0,7-1-9 0,6 0-1 15,5 2-1-15,4 1 0 0,2 0-10 0,7 2 0 16,5-2 9-16,7 0-9 0,2-1 0 0,1 4 9 16,-1-4-9-16,6 1 0 0,4 0 0 0,-4 2 0 0,6-2 0 0,-2 0 0 15,-1-1 8-15,0 1-8 16,3 2 0-16,1-2 0 0,-1 2 0 0,0-2 0 0,1 5 0 0,-4 0 0 16,6 0 0-16,-8 5 0 0,-4-2 0 0,0 2 0 15,4 3 8-15,-1 3-8 0,-3 2 0 0,1 0 0 16,-7 1 15-16,7 1-1 0,-4 1 0 0,0-3 0 15,1 6-5-15,-4-3-1 0,-2 2 0 0,2-2 0 16,-3 3-8-16,-2-1 0 0,-1 1 9 0,-2 2-9 16,-4-2 0-16,-5-4 0 0,-4 4 0 0,-2-1 8 15,0-2-8-15,-4 0 0 0,-2 0 0 0,-3 0 0 16,-4 2 11-16,1-2 1 0,-3 0 0 0,-4-3 0 16,1 3-12-16,-3-2 10 0,3-1-10 0,-4 0 10 15,-2-2 10-15,0-1 1 0,0 1 1 0,0-1 0 16,-4-2-10-16,-2 6-3 0,0-7 0 0,0 4 0 15,0-3-9-15,-6 0 0 0,0-3 0 0,-1 3 0 0,-2-3 8 0,0 1-8 16,-3 2 8-16,0-3-8 0,0-2 13 0,-3 2-2 16,0 0-1-16,-6-5 0 0,0 0 7 0,0 0 2 15,0 0 0-15,0 0 0 0,0 0 16 0,0 0 3 16,0 0 1-16,0 0 0 0,0 0-23 0,0 0-5 16,0 0-1-16,0 0 0 0,0 0-2 0,0 0-8 15,0 0 12-15,0 0-4 0,0 0-8 0,0 0 0 16,0 0 0-16,0 0-11 15,0 0-109-15,0 0-21 0,0 0-5 0,-6-8-949 16</inkml:trace>
  <inkml:trace contextRef="#ctx0" brushRef="#br0" timeOffset="95143.533">13908 12028 2206 0,'-15'-19'63'0,"12"12"13"0,-2-1-61 0,2 2-15 0,0-2 0 0,3 3 0 16,0 0 55-16,0 5 8 0,3-3 1 0,3 0 1 15,-1 1-46-15,4 2-10 0,0 0-1 0,0 2-8 16,3 4 0-16,0-1 0 0,3 6-15 0,3-3 5 16,-3 5 10-16,6 0 0 0,-1 0 0 0,4 0 0 15,0 6 0-15,0 0-10 0,3-4 10 0,-1 4-13 16,-2 2 13-16,0-2 0 0,0 2 0 0,-3-3 0 15,2-2-8-15,-2 3 8 0,0-1 0 0,-6 1-9 16,3-3 9-16,0-3 0 0,-6 0 0 0,0 0 0 0,-1-2 12 0,-5 2 5 16,-3-5 1-16,-3 3 0 0,-3-3 20 0,-6-3 4 15,-2 3 1-15,-10 2 0 0,-6-2 5 0,-6 3 2 16,-8-1 0-16,-10 1 0 0,-9 0-40 0,-5-1-10 16,-7 6 0-16,4-3 0 0,0-2 0 0,5 2 0 15,4 0 0-15,11-2-11 16,6-3-85-16,12 0-18 0,10 0-3 0</inkml:trace>
  <inkml:trace contextRef="#ctx0" brushRef="#br0" timeOffset="95976.102">9470 12597 1713 0,'0'0'48'0,"-6"2"12"0,-3 1-48 0,9-3-12 0,0 0 0 0,-6 0 0 16,1 0 65-16,5 0 11 0,0 0 3 0,-6-5 0 15,3 2-27-15,0 1-6 0,3-1-1 0,3-2 0 16,0 2-16-16,3-5-3 0,2 0-1 0,7-3 0 15,3 1-16-15,12-3-9 0,0-3 10 0,11 0-10 16,7-5 0-16,15 0 0 0,8-6 0 0,12-5 0 16,7 3 0-16,11-2-8 0,9-7 8 0,6 7-13 15,3-4 13-15,3 4-9 0,9-1 9 0,0 0-8 16,0 6-2-16,0-1 0 0,0 3 0 0,0 1 0 16,0 4 10-16,-3 1-10 0,0 2 10 0,-3 2-10 15,6 1 10-15,-3 3 0 0,-6 2 0 0,3 2 0 16,0 1 0-16,0 5 12 0,-9 3-2 0,3-1-1 15,0 6-9-15,-6 0 12 0,-3 5-12 0,-5 1 12 16,-1 4-12-16,0 1 12 0,-6-1-12 0,-3 6 12 16,-2 3-12-16,-7-1 12 0,-6 3-12 0,-5 3 12 0,-7 0-4 0,-5 2 0 15,-7 0 0-15,-5-2 0 0,-6-3 6 0,-7 0 1 16,-2 0 0-16,-6-2 0 0,-3 2 6 0,-7-3 2 16,-5 1 0-16,0-3 0 0,-6-3 17 0,3-3 3 15,0 4 1-15,-6-4 0 0,-3-2-22 0,3 0-4 16,0-3-1-16,0 0 0 0,3 1-7 0,-3-7-2 15,2 1 0-15,-2-2 0 0,0-1 4 0,3-5 0 16,-3 0 0-16,3 0 0 0,0-8 2 0,0 3 1 16,0-6 0-16,0 1 0 15,0-4-41-15,0 1-8 0,-3 0-2 0,0-3-748 16,0-2-149-16</inkml:trace>
  <inkml:trace contextRef="#ctx0" brushRef="#br0" timeOffset="96776.18">10947 13221 2062 0,'0'0'45'0,"-3"-5"10"0,0-3 1 0,-3 0 3 0,3 0-47 0,-3 0-12 0,3-2 0 0,3 2 0 15,-3-3 33-15,6 6 5 0,0-8 1 0,3 2 0 16,0 0-29-16,3-2-10 0,3 3 0 0,2-4 9 15,1 4-9-15,6-1 0 0,3-2 0 0,6 0 0 16,3-6 0-16,5 3 0 0,4 0 0 0,8-2 0 16,4-1 0-16,6 1 15 0,-1-3-1 0,7 2 0 15,5 1-14-15,0-1-10 0,4 3 2 0,-1 0 0 0,-2 3 8 0,2 0 0 16,-5 0 0-16,2 7 0 0,-2-1 0 0,-4 7 9 16,-2-3-9-16,-4 6 10 0,-5 4-10 0,2 1-12 15,1 0 2-15,2 3 1 0,-5 2 17 0,2 3 3 16,-5 0 1-16,0 2 0 0,-4 1-12 0,1-1 0 15,-4 1 0-15,1 2 0 0,-6 0 0 0,0 0-12 16,-4-2 2-16,-2 2 1 0,-3-2 21 0,0-1 4 16,-7 3 0-16,-2-5 1 0,-3 3 3 0,-3-3 0 15,-3-6 0-15,0 3 0 0,-6 1 19 0,3-4 4 16,-3-2 1-16,-3 3 0 0,0-3-23 0,-3-8-4 16,0 0-1-16,2 5 0 0,-2-5 4 0,0 0 0 0,-8 3 0 15,8-3 0-15,-9-3-36 0,-3 0-6 0,0-5-2 0,0-2-745 16,-3-6-150-16</inkml:trace>
  <inkml:trace contextRef="#ctx0" brushRef="#br0" timeOffset="97075.483">12875 12623 2194 0,'-14'-13'62'0,"11"10"14"0,-6-2-60 0,6 0-16 0,3 5 0 0,-6 2 0 16,3 4 44-16,3-6 5 0,3 10 2 0,0 4 0 15,3 1-42-15,0 1-9 0,3 0 0 0,0 0 0 16,-1 3 0-16,4-1 0 0,-3-2 0 0,6 0 0 16,-3 0 0-16,6 0 0 0,-3 2 0 0,3-2 0 15,-3-3 0-15,2 3 0 0,4-3 0 0,-6-2 0 0,3 2 9 16,0-2-1-16,0-3 0 0,0 2 0 0,-4-2-8 16,1 3 0-16,-3-6 0 0,-3 3 0 0,-3 3 0 0,-3-1 0 15,-6 1 0-15,-3-1 0 0,-9 6 12 0,-3-3-4 16,-11 6 0-16,-10-1 0 0,-6 4 0 0,-5-1-8 15,-4 0 12-15,-8-2-4 16,-10 2-70-16,4 0-14 0,2-3-4 0,1 1-900 16</inkml:trace>
  <inkml:trace contextRef="#ctx0" brushRef="#br0" timeOffset="97327.576">11158 12787 2300 0,'-12'-8'51'0,"6"8"10"0,0 0 3 0,0 6 0 0,0-4-52 0,0 6-12 0,0 0 0 0,0 5 0 16,0 1 8-16,1 4-8 0,-7 1 11 0,0 2-11 15,0 0 8-15,-3 5-8 0,-3-2 0 0,-3 5 0 16,0 1 10-16,-2-1-10 0,-4 0 8 0,3-3-8 15,0 3 0-15,6-5 0 0,0 0 0 0,10-3 0 16,5 0 0-16,8-2 0 0,7 2 11 0,12-3-11 16,9-2 0-16,12 0-18 0,11-3 2 0,16-2-1016 15</inkml:trace>
  <inkml:trace contextRef="#ctx0" brushRef="#br0" timeOffset="114236.458">20165 6289 1580 0,'0'0'35'0,"0"0"7"0,0 0 2 0,0 0 0 0,6-2-36 0,0-4-8 16,-6 6 0-16,6 0 0 0,-6 0 41 0,0 0 7 16,0 0 0-16,6 0 1 0,0 3-24 0,-6-3-5 15,0 0 0-15,6 5-1 0,0 0 4 0,0 1 1 16,-6-6 0-16,6 8 0 0,-3 5 5 0,0 0 2 15,-3 0 0-15,0 6 0 0,0-1-2 0,-3 9 0 0,0 2 0 0,0 3 0 16,-6 5 6-16,3 8 1 0,0 0 0 16,-3 10 0-16,-3 3-24 0,0 6-4 0,0 5 0 0,3 0-8 15,-6-1 0-15,3 6 0 0,-2 6 0 0,2-3 0 16,0 2 8-16,-3-2 0 0,0-1 1 0,0 1 0 16,-3 2 1-16,0-4 0 0,1-1 0 0,-1-3 0 15,0-2 2-15,0-8 0 0,3 0 0 0,-3-6 0 16,6-2 12-16,0-3 2 0,6-5 1 0,-2-8 0 15,2-2-27-15,3-6 0 0,0-5 0 0,3-3-11 16,0-5 2-16,0-6 0 0,0-2 0 0,0-8 0 16,0 0-28-16,0 0-6 15,3-10-1-15,0-6 0 0,6-8-87 0,-1-5-17 0,1-8-4 0,0-3-431 16,0-5-85-16</inkml:trace>
  <inkml:trace contextRef="#ctx0" brushRef="#br0" timeOffset="114986.955">19576 6541 2609 0,'0'-24'74'0,"3"13"16"0,6-2-72 0,3-3-18 15,2 0 0-15,10-5 0 0,3 2 0 0,3-4 10 16,8-6-10-16,7 2 8 0,3 1-8 0,8-1 0 15,4 1 0-15,2-1 0 0,1 3 0 0,5 1 0 0,1 1-10 16,-1-1 10-16,4 1 0 0,-1 1 0 0,1 3 0 0,2-1 0 16,0-5-12-16,1 6 1 0,-1-1 0 0,-2 4 0 15,-1-1 11-15,-2 5 0 0,-4 3 0 0,3 3-8 16,-2-3 8-16,-6 5 14 0,-7 3-3 0,1 3-1 16,-7 0-2-16,-2 2-8 0,-3 0 12 0,-1 3-4 15,-5 3 8-15,0 2 0 0,-1-3 1 0,-2 4 0 16,3 2-9-16,0-3-8 0,-1 8 9 0,1-5-9 15,0 2 0-15,-3-2 0 0,-1 5 0 0,4-5 0 16,-3 0 0-16,5 3 0 0,1-3 0 0,3 2 0 16,-6 1 8-16,-1-1-8 0,-5 1 0 0,3 2 0 15,-4 0 0-15,-2-3 0 0,-3 6 0 0,-3 0 0 16,-3 3-8-16,-6 2 8 0,3 0 0 0,-6 0 0 16,-1 0 15-16,4 5 9 0,-6-2 3 0,0 5 0 15,0 0-8-15,0 0-2 0,0 6 0 0,0 2 0 0,-3 0-5 0,3 2-2 16,-3 1 0-16,-3 2 0 0,6 3-10 0,-6 3 12 15,-6 2-12-15,3 5 12 0,-3-2-12 0,0 3 12 16,-3-1-12-16,0-2 12 0,0 2-4 0,-3 6 0 16,-2 0 0-16,-1 0 0 0,0-3 0 0,3 0 0 15,-3-5 0-15,3 2 0 0,3-4 7 0,0 2 1 16,3-3 0-16,3 0 0 0,0-2-16 0,0-4-18 16,0-1 4-16,3 2 1 0,3-6 13 0,-3 1 16 15,-3 0-3-15,6-6-1 0,0 0-12 0,0 1 0 16,-3-6 8-16,0-6-8 0,3-2 20 0,-3 1 2 15,0-4 0-15,-3-5 0 0,3-2-1 0,0-3 0 16,3-3 0-16,-6-3 0 0,3 1-3 0,0-6-1 0,0-5 0 0,0 0 0 16,0 0 1-16,-12-2 0 0,3-1 0 0,-2-2 0 15,2-3-8-15,-6-6-2 0,-6 4 0 0,-6-6 0 16,0 0-8-16,-5-2-17 0,-4-1 4 0,-6 1 1 31,0-4-50-31,-11 1-10 0,-16-3-1 0,-5 6-1 16,-3-1-15-16,-10 1-3 0,-5-1-1 0,-6 6 0 15,-9 3 51-15,2 2 10 0,-5 0 3 0,0 5 0 0,3 0 59 0,3 3 12 0,0 3 2 0,5-3 1 16,7 5-1-16,6 3 0 0,8-2 0 0,7 1 0 16,6-1-36-16,8-1-8 0,6-2 0 0,10-1 0 15,8-2-118-15,9 0-23 16,3-2-5-16</inkml:trace>
  <inkml:trace contextRef="#ctx0" brushRef="#br0" timeOffset="115870.727">15525 7255 1597 0,'0'0'45'0,"0"-3"11"0,-6 3-45 0,6 0-11 0,0 0 0 0,-3 0 0 16,3-2 72-16,0 2 13 0,0 0 3 0,0 5 0 15,6 0-61-15,-3 3-12 0,3 0-3 0,3 0 0 16,-1 5-12-16,1 3 0 0,0 3 0 0,0-1 0 16,0 3 0-16,0 3 0 0,0 5-8 0,0 6 8 0,-3-1 0 15,-3 8 0-15,-3 9 0 0,-3 4 0 16,-3 9 0-16,-3 2 0 0,0 5 0 0,-6 6 0 0,0 2 0 0,-3 3 0 15,-2-2 8-15,-1-4-8 0,0-1 0 16,0-4 0-16,0 0 8 0,0-7-8 0,7-3 29 0,2-6 3 16,-3-4 1-16,6-9 0 0,3-2 0 0,3-6 0 15,3-7 0-15,6-4 0 0,3-4-25 0,3-9-8 16,0-4 0-16,5-6 0 16,4-8-28-16,3-8-10 0,3-8-2 0,3-13-572 15,-1-11-116-15</inkml:trace>
  <inkml:trace contextRef="#ctx0" brushRef="#br0" timeOffset="116371.535">15525 7554 2196 0,'-9'-21'48'0,"6"13"11"0,0-3 1 0,6-2 1 0,0-3-49 0,3-2-12 0,3-1 0 0,5-2 0 16,1-3 24-16,6 3 1 0,3-3 1 0,0 0 0 15,9-2-26-15,2 2 8 0,7-2-8 0,0 2 0 16,2 0 0-16,4 0 0 0,2 3 0 0,-2 0 0 16,0 0 0-16,2 2 0 0,4 3-12 0,-3-2 12 15,-1 4-23-15,-2-1 3 0,2 4 1 0,-5 3 0 16,-3 0 5-16,-4 3 1 0,4 0 0 0,-6 5 0 16,-6 2 13-16,-4 3 0 0,4 1 0 0,-3 4-9 15,-6 4 9-15,-9 4-8 0,-3 3 8 0,-6 3-8 16,5 8 39-16,-11 5 8 0,-8 3 1 0,-4 5 1 15,3 2-16-15,-3 6-3 0,-3 0-1 0,0 3 0 0,-3 2 12 0,3 0 3 16,1 3 0-16,2-3 0 0,-6 0-13 0,9 0-3 16,0-5 0-16,3 3 0 0,0-1-3 0,3-2-1 15,0 0 0-15,6-2 0 0,3-6-6 0,0 0-2 16,3-3 0-16,3-5 0 0,3-3 10 0,3 1 2 16,-3-6 0-16,6 3 0 0,0-6-20 0,-1-2-16 15,-2-3 4-15,0-2 0 0,-3-4 12 0,3-1 16 16,0-4-3-16,-6-2-1 0,-9 0 0 0,6 0 0 15,3-3 0-15,-9-5 0 0,-6 3 7 0,0 0 1 16,-3-3 0-16,-3-3 0 0,-6 0 8 0,-3 3 3 16,-12-5 0-16,-5 2 0 0,-7 3-31 0,-8 0 8 0,-13 0-8 0,-2 3 0 31,-4 2-40-31,-2 3-10 0,-7 5-2 0,-2 1-1 16,3 4-3-16,2 1-1 0,7 2 0 0,5-5-726 0,10-3-145 0</inkml:trace>
  <inkml:trace contextRef="#ctx0" brushRef="#br0" timeOffset="138916.604">1172 6398 1328 0,'-3'-8'29'0,"3"8"7"0,0 0 0 0,0 0 1 0,0 0-29 0,0 0-8 0,6-3 0 0,3 0 0 15,-3 3 15-15,2 3 1 0,4 0 1 0,-9 5 0 16,3-3-5-16,0 3 0 0,3 5-1 0,-3 0 0 16,0 3 4-16,-3 3 1 0,-3 2 0 0,0 5 0 15,3 3 3-15,-6 3 1 0,-3 0 0 0,-3 8 0 16,-3 5-10-16,3 5-2 0,-3 8 0 0,1 3 0 15,-7 0-8-15,0 5 10 0,3 3-10 0,0 5 10 0,0 0-10 16,-3 0 0-16,6-3 0 0,0 4 8 16,4-4-8-16,-1 0 12 0,0 1-12 0,6-3 12 0,-6-1-3 0,3-4 0 15,0 2 0-15,6-2 0 0,-6-4-9 0,3-1 10 16,3-6-10-16,-6 2 10 0,3-7-10 0,0-3 10 16,0-3-10-16,0-2 10 0,0-3-1 0,-6-5 0 15,9-1 0-15,-9-4 0 0,6-1-9 0,3-5 0 16,-6-2-10-16,3-3-502 15,-3-3-101-15</inkml:trace>
  <inkml:trace contextRef="#ctx0" brushRef="#br0" timeOffset="139718.208">1139 6538 1190 0,'6'-19'33'0,"0"11"9"0,3 0-34 0,6 1-8 0,5-4 0 0,4-2 0 15,3 2 28-15,3 1 3 0,6 2 1 0,5-3 0 16,4 3-10-16,0 0-2 0,-1 0 0 0,4 3 0 15,2 0-20-15,-5 5 0 0,12-6 0 0,-7 6 0 16,1 3 11-16,-1 0-3 0,-5-3 0 0,6 0 0 16,5 0-8-16,-5 0 0 0,5 2 0 0,4 1 0 0,-1-3 9 0,-2 3 3 15,0-6 1-15,-1 3 0 0,4-3-13 0,-10 3 0 16,10 0 0-16,-7-2 0 0,1 2 0 0,-6 0 0 16,-4 0 9-16,-2-6-9 0,-3 4 0 0,-4-1 0 15,-8 0 8-15,3 1-8 0,0 2 0 0,-7-3 0 16,-2 3 0-16,0-3 0 0,-12 6 18 0,6 0 2 15,-6-1 0-15,-3 1 0 0,0 0-5 0,0 5-1 16,-3 0 0-16,3 2 0 0,0-2-2 0,0 5 0 16,-1-2 0-16,4 5 0 0,6-3-12 0,-6 6 0 15,0-4 8-15,3 4-8 0,3-1 0 0,-3 1 0 16,0-1 0-16,3 1 0 0,-3 2 0 0,-1 0 0 0,-2 1 8 16,0 1-8-16,0-2 0 0,0 3 0 0,-3 3 0 0,3-1 0 15,-6 6 0-15,3 2 0 0,-3 1 0 0,-3 2 0 16,0 0 0-16,0 5 0 0,-3 1 0 0,0 1 0 15,0 4 0-15,0 5 0 0,0 0 0 0,0 3 0 16,0-4 0-16,3 1 0 0,-3-5 0 0,0 2-10 16,3 3 10-16,-3 0 0 0,3 0 0 0,0-3 0 15,-3 3 0-15,0-5 0 0,0-1 0 0,0-2 0 16,0 3 0-16,-3-6 0 0,3 1 0 0,-3 2 0 16,0 0 0-16,0 0 0 0,-2-3 0 0,-1-2 0 15,0-3 9-15,0 0 4 0,-3-3 1 0,0 1 0 16,3-4-5-16,-3 1-1 0,0-3 0 0,-3-2 0 15,0 2 7-15,4-8 1 0,2 3 0 0,-3-6 0 16,3 1 2-16,0-3 1 0,3-3 0 0,0-3 0 0,-3-2-8 0,3-2-2 16,6-6 0-16,-6-3 0 15,-3 3 19-15,3-5 4 0,3-1 1 0,-3 1 0 0,3 0-14 0,-3 0-3 16,0-3-1-16,0 0 0 0,1 0-15 0,-4 0 11 16,-3 0-11-16,-3 3 10 0,0-6-10 0,-6 3 0 15,-3 0 0-15,-3 0 8 0,-8 0-8 0,-4-2-9 16,-9 4 9-16,-5-2-13 15,-10 3-19-15,-2 0-3 0,-4 0-1 0,-8 2 0 16,-9-2 8-16,-1 2 2 0,-8 0 0 0,3-2 0 0,-9 0 26 0,5 5 0 16,-11-3 0-16,3 3 11 0,0 0-11 0,0 3 0 15,2 2-10-15,7 6 10 0,6-1-15 0,15 6 3 16,2 0 1-16</inkml:trace>
  <inkml:trace contextRef="#ctx0" brushRef="#br0" timeOffset="149893.045">12343 4665 1052 0,'3'-8'29'0,"-3"8"8"15,0 0-29-15,3-8-8 0,0 2 0 0,-3 6 0 0,0 0 70 0,9-2 13 16,-1-1 2-16,-2 3 1 0,3 0-56 0,0 5-11 16,3 1-3-16,3-1 0 0,0 0-4 0,0 1 0 15,3 2-1-15,0-1 0 0,2-1-11 0,7-1 8 16,-3 0-8-16,9 1 8 0,2-4 0 0,4 1 0 16,0 2 0-16,3-2 0 0,2-3 11 0,7-5 1 15,8-3 1-15,4 0 0 0,2 2-11 0,10-4-2 16,-1-1-8-16,9 1 12 0,4 2-4 0,5 0-8 15,6 3 11-15,3-1-11 0,-2 1 0 0,2 2 0 16,6 3 0-16,0 0 0 0,3 6 0 0,3 2 0 16,1-1 0-16,2 4 0 0,0-3 0 0,6-3 0 0,3 6 0 0,6-3-12 15,6-6 12-15,3 1 10 0,5-6-2 16,4-2 0-16,0-3-8 0,9 0 0 0,0-5-12 0,-1-3 12 16,-2 0 0-16,0-2 0 0,0-1 0 0,-3 1 12 15,-10 2-12-15,-2-3 0 0,-6 9 0 0,-9-1 8 16,-9 1 7-16,-6 4 1 0,-8 1 0 0,-7 5 0 15,-12 0 43-15,-2 3 9 0,-10-1 1 0,-5 4 1 16,-10-1-6-16,-8 3 0 0,-7 2-1 0,-2-2 0 16,-9 0-17-16,-3 3-3 0,-4-3-1 0,-5 0 0 15,-3 0-15-15,-3 0-3 0,0-3-1 0,-6 3 0 16,0-6-7-16,0 4 0 0,-6-6-1 0,6 5 0 31,-3 3-51-31,0-3-11 0,3 1-1 0,0-4-982 0</inkml:trace>
  <inkml:trace contextRef="#ctx0" brushRef="#br0" timeOffset="155191.568">16638 11581 900 0,'0'0'20'0,"0"0"4"0,0 0 0 0,-6 0 1 0,-3-3-25 0,3 3 0 16,6 0 0-16,-6-2 0 0,3-1 34 0,-3 0 2 15,0 1 0-15,0-1 0 0,0 0-7 0,3 1-1 0,0-4 0 0,3 1 0 16,-3-3-2-16,3 0-1 0,0 0 0 0,0 3 0 16,3-6 10-16,0 3 1 0,3 1 1 0,-6-1 0 15,-3 0 18-15,3 0 3 0,3 2 1 0,-3 1 0 16,-3 2 13-16,3 3 4 0,0 0 0 0,0 0 0 15,0 0-28-15,0 0-6 0,0 0-1 0,0 0 0 16,9 8-18-16,-3 0-4 0,-6 3-1 0,6 0 0 16,6-4-18-16,0 4 0 0,0-3 0 0,3 3 0 15,0-1 0-15,2 1 0 0,4-3 0 0,0 0 0 16,-3-3 0-16,6 0 0 0,12-2 0 0,-1-1 0 16,-5-2 0-16,3 0 8 0,5-2 1 0,1-1 0 15,0-5 8-15,0 3 2 0,-4 0 0 0,4 2 0 16,9-2 17-16,-13-1 3 0,-2 4 1 0,-3 2 0 0,0 0-12 15,-4 0-3-15,-5 0 0 0,0 2 0 0,-3 1-9 0,3 0-1 16,-3-1-1-16,-1 1 0 0,-2 2 0 0,0-2 0 16,0 2 0-16,-3-5 0 0,-3 3-14 0,0 0 8 15,6-1-8-15,0-2 0 0,0 0 0 0,-1 0 0 16,1 0 0-16,0 0 0 0,6 0 0 0,-6-2 0 16,-9-1 0-16,3 0 0 0,6 1 8 0,-3 2 1 15,-4 0 1-15,-8 0 0 0,0 0 2 0,0 0 1 16,6-3 0-16,-6 3 0 0,0 0 3 0,0 0 1 15,0 0 0-15,0 0 0 0,0 0-5 0,0 0 0 16,0 0-1-16,0 0 0 0,0 0 1 0,0 0 1 16,-6 0 0-16,6 0 0 0,0 0-13 0,0 0 0 15,-5 0 0-15,5 0 0 0,0 0 0 0,0 0 0 0,0 0 0 16,0 0 0-16,0 0 0 0,0 0-16 0,0 0 1 0,0 0 1 16,-9 0-6-16,9 0 0 0,0 0-1 0,0 0 0 31,0 0-27-31,0 0-4 0,0 0-2 0,0 0 0 15,9-3-90-15,-1 1-17 0,-8 2-4 0</inkml:trace>
  <inkml:trace contextRef="#ctx0" brushRef="#br0" timeOffset="156057.979">21835 11811 1549 0,'-12'-5'44'0,"12"5"9"0,0 0-42 0,-6 0-11 16,3-3 0-16,3 3 0 0,0 0 73 0,0 0 13 15,0 0 2-15,0 0 1 0,0 0-38 0,12 0-8 16,0-3-2-16,3 3 0 0,3-2 0 0,2 2 0 16,4-3 0-16,0 3 0 0,6-3 5 0,3 3 1 15,2-5 0-15,7 3 0 0,6-1-9 0,2 0-2 16,4 3 0-16,-1-2 0 0,7-1-12 0,2 0-4 0,7-2 0 16,5 2 0-16,4 1-11 0,2 2-9 0,0-3 12 0,-2 0-12 15,2 1 8-15,1 2-8 0,-4 0 0 0,-3 0 0 16,-5 2 0-16,-1 1 0 0,-5-3 8 0,2 3-8 15,-5-1 10-15,-4 1-2 0,-8 0 0 0,-3-1 0 16,-7 1 5-16,-5 0 1 0,-6-1 0 0,-3 1 0 16,-6 0 6-16,-7-1 0 0,4 1 1 0,-3-1 0 15,-9-2-7-15,-3 0-2 0,0 0 0 0,0 0 0 16,0 0 2-16,0 0 0 0,0 0 0 0,0 0 0 16,0 0-14-16,6 8 0 0,-6-8-12 0,-6 6 12 15,6 2-30-15,0-8 1 16,0 5 0-16,0-5 0 0,6 5-107 0,-3 3-20 0,3-3-5 0,0-2-848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35:26.41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2821 3246 1494 0,'-9'-7'32'0,"6"4"8"0,-3-2 0 0,0 2 3 0,0-2-35 0,3-1-8 15,-6 4 0-15,3-4 0 0,3-2 88 0,-6 3 16 16,3 0 4-16,-3 0 0 0,3-1-38 0,-3 1-7 0,3 2-2 0,0 1 0 0,1 2-8 0,-7 0-1 31,3 0-1-31,0 2 0 0,-3 1-13 0,0 2-2 16,0 3-1-16,-9 0 0 0,3 5-5 0,0 1-1 15,-2-1 0-15,-1 3 0 0,-3 8-17 0,0-1-4 0,0 4-8 16,1-1 12-16,-1 3-4 0,3 0-8 0,0 3 11 0,0-3-11 16,3 3 10-16,1-3-10 0,2 0 8 0,3 0-8 15,6-2 0-15,0 2 0 0,6-5 0 0,3 0 0 16,3-3 0-16,6-3 0 0,-3-2 0 0,11-3 0 15,-5 1 0-15,6-6 0 0,0-6 0 0,6-2 0 16,5-5 0-16,-2-3 0 0,6-3 0 0,0-2 0 16,-1-3 0-16,1-2 0 0,3-1 0 0,0-5 0 15,-7-5 8-15,1 0-8 0,-3-3 8 0,-3-2-8 16,-4-6 12-16,-2-2-2 0,-3-6-1 0,-6-10 0 16,-3 0 8-16,-3 0 2 0,-6 0 0 0,0 2 0 15,-9-2-1-15,-3 5 0 0,-6 3 0 0,-3 5 0 16,-5 2 11-16,-1 6 3 0,-6 11 0 0,-3 2 0 15,-5 5-13-15,-1 6-3 0,3 5 0 0,-2 3 0 16,2 2-16-16,3 3 0 0,3 6 0 0,10 2-9 16,2 2-65-16,12 6-13 0,-6 3-2 0,12 2-1117 15</inkml:trace>
  <inkml:trace contextRef="#ctx0" brushRef="#br0" timeOffset="500.822">3181 2910 1858 0,'0'0'52'0,"0"0"13"0,0-5-52 0,0-3-13 0,0 3 0 0,0-3 0 0,-3 3 71 0,3 5 11 15,3-11 2-15,0 6 1 0,-3 5 19 0,0 0 3 16,0 0 1-16,0 0 0 16,0 0-36-16,0 0-6 0,0 0-2 0,0 0 0 15,0 0-25-15,3 8-6 0,0 2-1 0,0 1 0 16,-3 2-9-16,0 3-3 0,0 5 0 0,0-2 0 0,-3 5-6 0,-3 5-2 16,3-3 0-16,0-2 0 0,0 5-12 0,-9 3 0 15,3-3 0-15,0 5 0 0,-3 1 0 0,-3-9 0 16,0 6 10-16,1 0-2 0,2-3-8 0,-3 0 0 15,3-3 0-15,0-2 0 16,6-3 0-16,0 0 0 0,-3-2 0 0,0-6 0 16,3 3 0-16,3-3 0 0,3-2 0 0,0-1 0 15,0-4 0-15,3-1 0 0,3 0 0 0,3-2 0 16,3 0 0-16,6-6-10 0,0 0 10 0,3 1 0 16,2-4-9-16,4 1 9 0,0-3 0 0,6 3-9 0,-4 0 9 0,4-1 0 15,-3-2 0-15,3 8 0 0,2-8 0 0,1 6 0 16,-6-1 0-16,3 3 0 0,-4 0 0 0,1 0 0 15,6 0 0-15,-12 0-8 0,3 0 8 0,-7 0 0 16,4 3 0-16,-6-3 0 0,0 2 0 0,-3-2 8 16,-3 3-8-16,0 2 11 15,-1-5-127-15,-2 3-26 0,-3 0-5 0,-6-3-1015 16</inkml:trace>
  <inkml:trace contextRef="#ctx0" brushRef="#br0" timeOffset="834.757">2091 4130 1940 0,'0'0'43'0,"0"0"9"15,0 0 1-15,0 0 1 0,0 0-43 0,0 0-11 0,3-5 0 0,9-3 0 0,3 0 72 0,0 0 13 16,3 3 3-16,3 2 0 0,3-2-54 0,5 0-10 15,1-1-3-15,0 4 0 16,6-4 18-16,-1-2 3 0,4 3 1 0,9 0 0 16,2 2-7-16,1-2-2 0,11-3 0 0,1 3 0 15,-1-1-15-15,1 4-3 0,5-4-1 0,4 4 0 16,2-4-7-16,1 1 0 0,-4 0-8 0,-3 2 12 16,-2-2-12-16,-1 0 9 0,-5-3-9 0,0 2 8 15,-7 4 4-15,-2-4 0 0,-4 4 0 0,-5-3 0 0,-6 2-12 0,-4 0 0 16,-2-2 0-16,-6 0 0 0,-3-1 0 0,-6 1 0 15,0 0 0-15,-6-1-816 16,-1 4-159-16</inkml:trace>
  <inkml:trace contextRef="#ctx0" brushRef="#br0" timeOffset="1789.426">2136 4821 1684 0,'-15'-3'37'0,"15"3"8"0,0-3 2 0,-6 1 0 0,3 2-38 0,-3-3-9 0,0 0 0 0,3 1 0 16,-3-1 112-16,0 1 20 0,0 2 4 0,-2-3 0 0,-1-2-41 0,-3 2-9 16,3 0-2-16,-3-2 0 15,3 2-30-15,0-2-6 0,-9 0-2 0,6 0 0 0,0 2-6 0,-3 0-2 16,1 1 0-16,-7 2 0 0,0 2-18 0,-3 1-3 16,0 5-1-16,-5 2 0 0,-1 1-16 0,0 5 10 0,-3 2-10 0,1 4 8 15,2 4-8-15,0 0 0 16,9 4 0-16,-6 1 8 0,7 4-8 0,2 2 0 15,6 0 0-15,3-3 0 0,3 3 0 0,3-5-16 16,3-3 4-16,9 3 1 0,6-6 11 0,-3-2 0 16,5 0 10-16,4-6-10 0,3-2 0 0,6-2 0 15,0-7-11-15,-1-1 11 0,1-9-12 0,3 0 12 16,0-4-10-16,-4-4 10 0,1-2 0 0,-3-3 0 16,3-3 0-16,-6-2 0 0,-4-5 20 0,7-3-2 15,-12-3-1-15,3-3 0 0,0-4 9 0,-9-6 2 16,3-3 0-16,-3-2 0 0,-9-3-12 0,3 0-3 15,-6-5 0-15,-6 0 0 0,-3 2-5 0,-3 6-8 0,0 5 11 0,-9 2-11 16,0 9 9-16,-5 5-9 0,-4 3 0 0,-6 4 9 16,-3 6-9-16,-5 6-11 0,-4 5 3 0,1 5 0 15,-1 2-8-15,6 6-2 0,4 3 0 0,2-1 0 32,6 6-58-32,9 0-11 0,4 5-2 0,8 3-1136 0</inkml:trace>
  <inkml:trace contextRef="#ctx0" brushRef="#br0" timeOffset="2438.896">2258 4733 2253 0,'0'0'49'0,"0"0"11"0,0-5 1 0,0-3 3 0,0 8-51 0,-3-5-13 16,3 5 0-16,0 0 0 0,0 0 79 0,0 0 13 0,0 0 2 0,3 8 1 15,3 0-67-15,-6 5-12 0,3 3-4 0,0 2 0 16,3-2-4-16,-3 5 0 0,3 1-8 0,-3-1 12 16,-3 3-12-16,6-1 9 0,-6 1-9 0,0 3 8 15,0-1-8-15,0 1 10 0,-6-4-10 0,6-1 10 16,-3-4-10-16,3 1 0 0,0-4 9 0,3-4-9 15,-3-3 0-15,6 0 0 0,-6-8 0 0,3 0 0 16,3-5 0-16,6-3 0 0,-6-3 0 0,0-5 8 0,2-2-8 0,4-3 0 16,0-3 0-16,0 0 0 15,0 3 0-15,0 0-10 0,3 2 10 0,-6 3-10 16,3 3 10-16,-3 2 0 0,0 3-9 0,0 1 9 16,-1 4 8-16,-2 0 7 0,6 6 1 0,0 0 0 15,-6 4 0-15,9-1 1 0,-9 4 0 0,9 1 0 0,-3 2-9 0,6 0-8 16,-6 6 12-16,5-6-12 0,4 0 0 0,-3 3 0 15,3 0 0-15,3-3 0 0,0 1 0 0,-4-4 0 16,1-2 0-16,3 0 0 0,0 0 8 0,3-3-8 16,-9-5 0-16,2 0 0 0,-2-2 30 0,0-4-1 15,-3-2 0-15,0-2 0 0,-3-1 13 0,-3 1 2 16,3-4 1-16,-6-1 0 0,2-4-3 0,-8 0-1 16,3 1 0-16,-3-3 0 0,0 0-13 0,-3 2-2 15,-2-2-1-15,-1 2 0 0,-6-2-11 0,3 0-2 16,0 3-1-16,0-4 0 0,-6 1-11 0,6 0 0 15,-3 0-10-15,3 2-986 0,3 1-198 0</inkml:trace>
  <inkml:trace contextRef="#ctx0" brushRef="#br0" timeOffset="5013.035">3362 4469 1450 0,'0'0'32'0,"0"0"6"0,0 0 2 0,0 0 1 0,0 0-33 0,0 0-8 0,0 0 0 0,0 0 0 0,6-5 136 0,0-1 24 16,-3 1 6-16,3 0 1 0,-3-1-43 0,0 1-8 0,0 0-1 0,0-1-1 31,0 1-32-31,0 0-6 0,-3 0-2 0,0-1 0 0,0 1-13 0,0 0-2 16,-3-3-1-16,3 3 0 0,-6 2-24 0,0-2-5 15,0-1-1-15,0 4 0 0,0-1-15 0,-3 0-3 0,-2 1-1 0,2-1 0 16,-6 3-9-16,3 0 0 0,0 0 0 0,-3 3 0 15,0-1 0-15,0 4 0 16,0 2 0-16,0-3 0 0,1 3-8 0,-1 0 8 16,3 0-10-16,3 0 10 0,-3 2-8 0,0 1 8 15,3-1 0-15,6 1-9 0,0-3 9 0,0 2 0 0,3-2-9 0,3 0 9 16,0 3 0-16,3-3 0 0,0 5-9 16,-3-2 9-16,3-1 0 0,0 3 0 0,-3 3 0 0,3-2 0 15,-6 7 0-15,0 0 0 0,0 0 0 0,0 3 0 16,-9 0 0-16,6 2 0 0,-3 3 0 0,0-2 0 15,0 2 0-15,-3-3 0 0,0 1 0 0,0-1 0 16,3 1 0-16,3 2 0 0,-3 0 0 0,0-3 0 16,1 1 0-16,5-3 0 0,-3-1 0 0,3-1 0 15,-3-1 0-15,6-5 0 0,3 0 0 0,-4-1 0 16,1-4 0-16,3 0 0 0,0-4 0 0,6-1 0 16,-6-4 0-16,0 1 0 0,6 0 0 0,0-6 9 15,3 0 6-15,-3 1 1 0,3-4 0 0,0 1 0 16,-1 0-3-16,1-3 0 0,-3 3 0 0,3-3 0 15,0 2-13-15,0-1 9 0,0 1-9 0,0 1 8 16,-3 0-8-16,2-1 0 0,4 1 0 0,-3 0 0 16,0 2-99-16,3-2-12 0,3 0-2 0,-3-1-1168 15</inkml:trace>
  <inkml:trace contextRef="#ctx0" brushRef="#br0" timeOffset="5930.946">3845 4733 1587 0,'0'0'35'0,"0"0"7"0,0 0 2 0,-3-5 0 0,-3 0-35 0,3 0-9 0,-3-3 0 0,0 2 0 16,0 4 104-16,0-1 18 0,0 0 4 0,-3 1 1 15,0-1-45-15,0 3-9 0,0 0-1 0,0-3-1 16,0 3-29-16,3 3-6 0,-6-3 0 0,4 3-1 15,-1-1-11-15,0 4-1 0,0-1-1 0,0 3 0 16,-3-3 4-16,3 3 1 0,-3 3 0 0,0-1 0 16,0 4-11-16,0 1-3 0,0 1 0 0,1 3 0 15,-4-3-13-15,3 5 8 0,0-3-8 0,6 4 0 16,-3-4 17-16,3 3-2 0,0-2-1 0,3-3 0 16,6-1-26-16,3 1-4 0,3-2-2 0,-3-4 0 15,6-2 3-15,0-3 1 0,0-2 0 0,3-6 0 16,-1 1-4-16,1-4-1 0,6 1 0 0,-9-3 0 15,3-2 19-15,-3-1-8 0,0 0 8 0,0-2 0 16,0-3 0-16,-4-2 0 0,1 2 0 0,0-3 0 16,-3 4 29-16,0-4 3 0,-3 6 1 0,3-3 0 15,-6 3 7-15,0 5 2 0,0-3 0 0,0 3 0 16,0 0 2-16,0 3 1 0,0 5 0 0,0 0 0 0,-3-5-16 0,3 2-3 16,0 3-1-16,0 0 0 0,0 0-16 0,0 0-9 15,0 0 10-15,0 0-10 0,0 0 0 0,0 0 0 16,3 5 0-16,3 6 0 0,-3-3 0 0,-3 2 0 15,3 1 0-15,0 0 0 0,0-1 12 0,0 1-3 16,-3-1-1-16,6 4 0 0,-3-1 2 0,3 0 0 16,-3-2 0-16,0 2 0 0,0 0-2 0,3 0 0 15,0-2 0-15,3-3 0 0,-3 0-8 0,3 0 8 16,5-6-8-16,1 4 8 0,-6-6-8 0,6-3 0 16,3-2 0-16,3-3 8 15,3-5-82-15,-4-1-17 0,4-2-3 0,-3-2-1226 0</inkml:trace>
  <inkml:trace contextRef="#ctx0" brushRef="#br0" timeOffset="6216.272">4130 4323 1922 0,'0'0'54'0,"0"0"13"0,0 0-54 0,0 0-13 16,0 0 0-16,0 0 0 0,0 0 150 0,0 0 27 15,3 6 6-15,0 2 1 0,0-1-52 0,-3-1-9 16,0-6-3-16,0 10 0 0,-3 1-60 0,0 0-12 15,-3 2-2-15,0 0-1 0,-3 0-21 0,1 0-4 16,-4 6 0-16,-3-6-1 0,0 3-19 0,0 0 0 0,0 2 0 0,0 1-944 16,0-1-184-16</inkml:trace>
  <inkml:trace contextRef="#ctx0" brushRef="#br0" timeOffset="7094.929">4559 4802 1657 0,'-3'0'47'0,"3"0"10"0,0 0-45 0,-3-2-12 16,0-1 0-16,3 3 0 0,0 0 96 0,0 0 18 16,0 0 3-16,0 0 1 0,0 0-7 0,0 0-2 0,0 0 0 0,3 5 0 15,-3 3-38-15,0 0-8 0,-3 0-2 0,-6 5 0 16,0 3-14-16,-3 0-3 0,0 0-1 0,-5 2 0 15,-1 4-26-15,0 1-5 0,3-1 0 0,0 1-1 32,0-4-101-32,3 2-20 0,0-2-4 0,3-6-1029 0</inkml:trace>
  <inkml:trace contextRef="#ctx0" brushRef="#br0" timeOffset="7656.846">5050 4323 2376 0,'0'0'52'0,"0"0"12"0,-6 3 1 0,6-3 1 15,0 0-53-15,-6 11-13 0,0-4 0 0,0 7 0 16,3-1 48-16,-3 3 8 0,0 2 0 0,0 3 1 0,-2 1-15 0,2-1-3 15,0 0-1-15,0 5 0 0,-3 1-30 0,3-1-8 16,0-2 0-16,0 0 0 0,3 0 0 0,-3-3 0 16,3-3-8-16,0 1 8 0,0-3 0 0,0 0-10 15,-3-3 10-15,6-2 0 0,-3-3 0 0,3-3 0 16,0-5 12-16,0 0-3 0,0 0 1 0,0 0 0 16,0 0 0-16,0 0 0 0,0 0 1 0,0 0 0 15,0 0 0-15,0 0 0 0,3-5-11 0,3-3 8 16,3-3-8-16,3 0 8 0,-3 3-8 0,3-2 0 0,0-1-12 0,0 1 12 15,5 2-17-15,-2 0 4 0,0 0 1 0,0 0 0 16,3 5 0-16,-3 1 1 0,0-1 0 0,3 0 0 31,-1 1-14-31,-2 2-3 0,3 2-1 0,0 1 0 0,0 2 21 0,3-2 8 0,0 0 0 0,-1 2-9 16,-2 3 9-16,0 0 0 0,3 0 0 0,-3 0 0 16,-3 2 26-16,-3-2 7 0,-4 3 2 0,4-1 0 15,-3 1-24-15,-3 2-11 0,-6-2 10 0,0 2-10 16,-6 0 20-16,0 3-3 0,-9-3 0 0,1 3 0 15,-7-3-6-15,3 3-2 0,-9 0 0 0,3-3 0 16,-5 1 17-16,-1 1 3 0,0-1 1 0,-6-1 0 16,-2 0-22-16,-1-2-8 0,3-1 0 0,0-2 0 15,7-2 13-15,-1-4-3 0,6-4-1 0,6-1 0 16,3-2-65-16,3-6-12 0,9-5-4 0,6-2-767 16,6-4-153-16</inkml:trace>
  <inkml:trace contextRef="#ctx0" brushRef="#br0" timeOffset="7917.758">5562 4210 2257 0,'0'0'49'0,"0"0"11"0,0 0 1 0,0 0 3 0,0 7-51 0,0 1-13 0,0 3 0 0,-3 0 0 0,-3-1 105 0,0 3 19 15,0-2 3-15,-6 5 1 16,3-3-74-16,-5 3-14 0,2 0-4 0,-3 0 0 16,0-3-6-16,0 3-2 0,-3 0 0 0,3 0 0 31,3-1-154-31,-3-1-31 0,4-1-7 0,2-5 0 0</inkml:trace>
  <inkml:trace contextRef="#ctx0" brushRef="#br0" timeOffset="8425.452">5663 4093 2101 0,'0'0'60'0,"3"-5"12"0,3-3-57 0,0 3-15 0,0-3 0 0,3 0 0 15,3 2 28 1,3-2 4-16,0 3 0 0,0-3 0 0,-1 3 50 0,1 0 10 16,3-1 3-16,3 1 0 0,0 2-47 0,-3-2-8 15,-6 5-3-15,6 0 0 0,-4-2 9 0,-2 4 2 16,0-2 0-16,-3 3 0 0,-3-1-14 0,-6-2-2 15,6 8-1-15,-3 0 0 0,0 3 1 0,0-1 0 0,-3 6 0 16,-3 0 0-16,0 8-14 0,3-3-2 0,-3 3-1 0,-3 2 0 16,3 1-15-16,-3 2 8 0,0 3-8 0,0 0 0 15,3 2 0-15,-6 3 0 0,3 0-8 0,-3 3 8 16,4 2 0-16,-4 0 12 0,0 6 0 0,0-3 0 16,6 0-12-16,-6 0 8 0,0 3-8 0,3-6 0 15,3 0 19-15,0-2-3 0,0 2 0 0,-3-2 0 16,0 0-16-16,3-3-9 0,6-3 1 0,-6 0 0 15,0-4 8-15,3-1 8 0,3-8-8 0,3 0 11 16,-3-5-11-16,3-3 10 0,-3-2-10 0,0-6 10 16,3 0 0-16,-6-5 0 0,0 0 0 0,0 0 0 15,0 0 9-15,-3-5 1 0,-3-6 1 0,-3 1 0 16,-3-3-9-16,0-1-1 0,-6 1-1 0,-5 0 0 16,-4 2-10-16,-3 1-17 0,-6 2 4 0,-8 3 1 15,-10 2-76-15,-8 3-16 0,-1 3-2 0,-2 4-1248 16</inkml:trace>
  <inkml:trace contextRef="#ctx0" brushRef="#br0" timeOffset="19420.153">1648 7853 1177 0,'0'0'25'0,"9"0"6"0,-9-3 1 0,0 3 2 0,0 0-34 0,0 0 0 0,-6-2 0 0,3 4 0 0,0-2 43 0,3 0 1 15,0 0 1-15,0 0 0 0,0 0-6 0,-6 11-2 16,6-1 0-16,0 4 0 0,-3-1 9 0,3 0 2 16,0 0 0-16,3 6 0 0,-3 2 1 0,6 5 1 15,-6 6 0-15,0 5 0 0,0 8-6 0,6 3-2 16,0 7 0-16,-3 6 0 0,-6 5-16 0,3 3-3 16,3 5-1-16,-3 6 0 0,0 4-8 0,0 6-2 15,-3 0 0-15,-3 5 0 0,-6 3 8 0,3 0 2 16,3-2 0-16,-3-4 0 0,0 3 16 0,-3-7 3 15,3-4 1-15,-3 1 0 0,7-6-9 0,-4-2-1 16,0 2-1-16,3-4 0 0,-3-4-19 0,3 0-4 0,-3-2-8 0,3-3 12 16,-3 3-12-16,-3-5 0 0,6-3-12 0,3-3 12 15,-9-3-15-15,6-4 4 0,3-4 1 0,-3-2 0 16,0-2-12-16,0-4-2 0,4-2-1 0,2-5 0 31,-6-3-28-31,3-2-6 0,-6-4-1 0,6-4-591 0,0-3-118 0</inkml:trace>
  <inkml:trace contextRef="#ctx0" brushRef="#br0" timeOffset="21153.479">1648 7742 1602 0,'0'0'35'0,"0"0"7"0,0 0 2 0,0 0 1 16,9 2-36-16,-9-2-9 0,0 0 0 0,0 0 0 0,0 0 15 0,15-2 1 16,3-6 0-16,-1 5 0 15,4 0 25-15,0 1 6 0,6-3 1 0,0 2 0 16,2 0-2-16,-2 3 0 0,6 0 0 0,-3 0 0 15,8 0-20-15,-2 6-4 0,9-4-1 0,5 1 0 0,7-1-6 0,2-2-2 16,1 0 0-16,6 0 0 0,2-5-5 0,6 0 0 16,10 0-8-16,-4-3 12 0,0 2-12 0,7 1 8 15,2-3-8-15,3 0 0 0,4 0 26 0,-1 0-1 16,-3 0 0-16,3-2 0 0,1 2-13 0,-1-3-4 16,0 1 0-16,-6-1 0 0,10-2 8 0,-4 2 2 15,-3 3 0-15,0-2 0 0,-2-1 18 0,-4 1 3 16,3 2 1-16,-2 0 0 0,-4 0-40 0,-3 0 0 15,-2 0 0-15,2 3 0 0,-5-1 15 0,-1 4 1 16,-9-1 1-16,1 0 0 0,-4 1-4 0,4 2-1 16,2 0 0-16,-5 0 0 0,-4 0-4 0,1 0-8 15,-1-3 11-15,-2 0-11 0,0 1 8 0,-1-1-8 16,1 1 0-16,2-1 0 0,-5 3 12 0,-1-3-12 0,-2 1 12 0,-3-4-12 16,-1 4 12-16,-2-1-12 0,-3-2 12 0,2 2-12 15,-2 3 12-15,0-3-12 0,-10 1 12 0,1-1-12 16,-6 1 11-16,-3 2-11 0,-4 0 10 0,-5 0-10 15,0 0 16-15,-6 0-4 0,0 0 0 0,-9 0 0 16,0 0 11-16,9 0 1 0,-6 0 1 0,-3 0 0 16,0 0 1-16,0 0 0 0,0 0 0 0,0 0 0 15,0 0-15-15,0 0-3 0,0 0-8 0,0 0 12 16,6-3-12-16,-6 3 0 0,0 0 0 0,0 0 0 16,0 0 0-16,0 0-10 0,0 0 10 0,3 8-8 15,0 2 8-15,0 1 0 0,-3 5 0 0,0 0 0 16,0 5 0-16,-3 3 0 0,3 5 0 0,-3 3 0 15,0 7 0-15,-3 6 0 0,0 0 8 0,-3 5-8 16,3 3 0-16,0 0 0 0,-3 3 0 0,3 2-8 0,0 3 8 0,0 0 0 16,0 2 0-16,1 1 0 0,2-3 0 0,0 2 0 15,0-2 0-15,-3 2-8 0,0 4 8 0,3-1 0 16,0-3 0-16,0 3 0 0,-6 1 0 0,3 1 0 16,0 6 0-16,-3-2 0 0,0-1 0 0,-3 1 9 15,-3 2-1-15,3 3-8 0,0-3 11 0,1 2-11 16,-4-4 10-16,3-1-10 0,0 1 13 0,-3-4-3 15,3 1-1-15,-3 3 0 0,6-3-9 0,-3-1 10 16,0-4-10-16,1 5 10 0,-1-3-10 0,0 0 0 16,0-3 9-16,0 1-9 0,3-6 9 0,-3 0-9 15,3-5 12-15,3 0-12 0,0 3 12 0,0-3-4 0,0-6 0 0,0 1-8 16,3-3 9-16,0-3-9 0,0-5 0 0,-2 0 9 16,-1 0-9-16,3-2 0 0,-6-1 9 0,3 0-9 15,-3 1 8-15,0-1-8 0,0-2 10 0,-3 2-10 16,-3-2 11-16,3-3-11 0,3 0 12 0,-3-2-12 15,-3-1 12-15,4-2-12 0,2 0 12 0,0-3-12 16,0-2 10-16,0-4-10 0,0 4 8 0,3-6-8 16,3 0 0-16,-3 1 0 0,3-6 8 0,-3 2-8 15,3-4 0-15,0 1 0 0,-3 1 0 0,3-2 0 16,-6 2 0-16,6-3 0 0,-3 0 9 0,6-5-9 16,0 0 9-16,-6 5-9 0,-2 3 12 0,-1-2-12 15,-3-1 10-15,3 0-10 0,-3 1 8 0,0-4-8 16,0 1 8-16,-3 0-8 0,0-1 0 0,0 1 8 15,-2-3-8-15,-4 2 0 0,0 1 0 0,-3-3 0 16,0 0 0-16,-6 3 0 0,-2-3 0 0,-1 0 0 16,-3 0-10-16,-2 0 10 0,-1-3 0 0,-3-2-9 0,-2 2 9 0,-1 1 0 15,-3-4 0-15,-2 4-8 0,-7-4 8 0,-2 4 0 16,-7-1 0-16,18 0 0 16,-8 1 0-16,-4-1 0 0,-8 3 0 0,-1-3-8 0,-2 3 8 0,-6 0 0 15,-4 0-9-15,-32 0 9 0,3 3-10 0,3-3 10 16,12 3-13-16,-4-3 5 0,-2 2 8 0,3-2 9 15,3 0-1-15,-1 0-8 0,-2 0 0 0,0 3-9 16,3 0-1-16,2-1 0 0,1 1 10 0,3 2 11 16,-6 1-3-16,5-1 0 0,7 3-8 0,-6 2 0 15,2-2-12-15,4 6 12 0,0-1 0 0,5 0 0 0,4-2 0 16,2 2 12-16,10 0-12 0,-6 0 0 0,5-2 0 16,3-1 0-16,7-2 0 0,5 0 0 0,7-2-10 0,5-1 10 15,3-2 0-15,9-1 0 0,3-2-8 0,7 0 8 16,2 0 0-16,3 0 0 0,6-2 12 0,3 2-12 15,0 0-9-15,0-6-9 0,3 1-2 0,3 0 0 16,0-3 8-16,3 2 0 0,0-2 1 0,2 3 0 16,-2-3 11-16,0 3-12 0,0-3 12 0,0 0-12 15,0-3 2-15,3 4 0 0,-3-7 0 0,-3 1 0 16,0-5-6-16,-3-1-2 0,6 1 0 0,-6 2 0 16,0 0-5-16,-3-3-1 0,0-2 0 0,0 0 0 15,-3 0 8-15,3-3 2 0,-3-5 0 0,0-11 0 16,3-2 14-16,-6-1 0 0,3 1 0 0,-6-3 10 15,0-2-10-15,0 2 0 0,0 0 0 0,3 0 8 16,-3-3 21-16,-3 3 4 0,3 0 1 0,-3-3 0 16,4 3-23-16,-7 0-11 0,9 3 10 0,-3 2-10 0,-3 3 10 0,3 0-10 15,0 6 10-15,0-1-10 16,6 0 0-16,-3 0 0 0,3 3 0 0,-3-5 0 16,6 2-60-16,6 0-16 0,3-5-2 0,-3 0-1166 15</inkml:trace>
  <inkml:trace contextRef="#ctx0" brushRef="#br0" timeOffset="21897.983">2856 12801 1767 0,'0'0'39'0,"0"0"8"0,0 0 1 0,0 0 2 0,0 0-40 0,6 0-10 0,3 0 0 0,0-3 0 0,0 0 44 0,3-2 6 16,0 5 2-16,0-3 0 15,0 1-4-15,0-1 0 0,3 0 0 0,-1 3 0 0,1 0-3 0,3 3-1 0,0 0 0 0,3 2 0 31,-3 3-30-31,0-3-6 0,-1 6-8 0,4-1 11 16,-9 6 1-16,0 0 1 0,-3 3 0 0,-6 2 0 16,3 5-13-16,-9 6 8 0,-3 0-8 0,-3 5 0 15,-6-3-13-15,0 3-9 0,-3-2-2 0,-2-1 0 16,2-2-110-16,-3-3-22 0,3-5-5 0,3-3-1 0</inkml:trace>
  <inkml:trace contextRef="#ctx0" brushRef="#br0" timeOffset="22099.521">3401 12494 2185 0,'-6'10'48'0,"3"-2"9"0,-3 3 3 0,3 5 2 0,-6 5-50 0,3 5-12 0,-3 9 0 0,3-1 0 16,-5 6 49-16,2 2 7 15,3 3 2-15,0-3 0 0,0-2-2 0,6 2-1 0,0 1 0 0,3-4 0 16,3 4-32-16,3-6-7 0,6-3 0 0,2-2-1 15,10-6-27-15,0-4-6 0,3-4-1 0,8-7-753 16,7-6-152-16</inkml:trace>
  <inkml:trace contextRef="#ctx0" brushRef="#br0" timeOffset="22816.375">8405 7324 1177 0,'0'0'25'0,"0"0"6"0,0 0 1 0,0 0 2 0,0 0-34 0,0 0 0 16,3-6 0-16,-3 1 0 0,3 0 103 0,-3 5 13 15,0 0 4-15,0 0 0 0,0-5-4 0,3-1 0 16,-3 6 0-16,0 0 0 0,0 0-36 0,0 0-8 15,0 0-2-15,6 6 0 0,-3 4-10 0,-3 3-1 16,3 6-1-16,-3 5 0 0,0 5-26 0,-3 8-4 16,0 0-2-16,-3 8 0 0,0 2-6 0,-3 6-2 15,0 3 0-15,0-1 0 0,0 4-18 0,-3-4 0 16,3-2 0-16,0 0 0 0,-3-5 0 0,6-1 0 16,0-2 0-16,-3-2 0 0,3-1-12 0,1-8-7 15,2-2-1-15,0-5 0 16,3-6-25-16,0-3-6 0,3-4-1 0,0-4-679 0,-3-10-136 0</inkml:trace>
  <inkml:trace contextRef="#ctx0" brushRef="#br0" timeOffset="23347.148">8473 7276 2055 0,'-3'-11'45'0,"0"9"10"0,0-3 1 0,3 2 2 15,0 0-46-15,3-2-12 0,0 0 0 0,0 2 0 16,3-2 53-16,3 2 9 0,3 0 2 0,0 1 0 0,0 2-25 0,6-3-5 16,2 0-1-16,4 1 0 15,9-1-9-15,0 1-3 0,-1-4 0 0,4 6 0 0,6-5-11 0,0 2-2 16,2 3-8-16,7-2 12 16,5-1-12-16,-2 6 0 0,0-1 0 0,-4-2 0 0,1 3 0 0,-4 0 0 15,1 2 0-15,-9 0 0 0,-4 0 0 0,1 1 0 16,-3 2 0-16,-6 2 0 0,-1-2 0 0,-5 5 8 15,0 1-8-15,-6 4 0 0,-6 1 15 0,0 2-3 16,-3 0-1-16,-3 3 0 0,0 0 9 0,-3 2 1 16,-3 1 1-16,3-1 0 0,-3 3 0 0,0 3 0 15,-3 0 0-15,3 5 0 0,-3 0-11 0,3 5-3 16,-3-2 0-16,0 2 0 0,0 0-8 0,3-2 8 16,3 0-8-16,-3-3 8 0,3 0 0 0,-3 0-8 15,6 3 12-15,0-6-4 0,0-2 2 0,-3 2 0 16,6-2 0-16,-3 0 0 0,3-1 5 0,-3-1 1 0,0-1 0 0,3-3 0 15,-3-2-7-15,3-3-1 0,0 0 0 0,0-2 0 16,-3-6-8-16,0 3 12 0,0-6-12 0,0-2 12 16,-6 0 0-16,3 0 1 0,0-8 0 0,-3 3 0 15,0 0 7-15,-6-1 0 0,3-2 1 0,-6-2 0 16,-3-1-9-16,-3 0-1 0,-3-2-1 0,-2 2 0 16,-4 1-10-16,-6 2 0 0,-6-3 0 0,-2 0-11 15,-7 1-11-15,-9 2-2 0,-5 2-1 0,-7-2 0 16,1 3 13-16,-3 0 2 0,-1-3 1 0,1 0 0 15,-7 0-7-15,13-3-2 0,8-2 0 0,7-3 0 16,11 0-31-16,6-3-7 0,9-2 0 0</inkml:trace>
  <inkml:trace contextRef="#ctx0" brushRef="#br0" timeOffset="24102.694">8530 11869 2055 0,'0'0'45'0,"-6"-5"10"0,0 0 1 0,3-1 2 0,-3 4-46 0,3-4-12 16,0 1 0-16,3 5 0 0,0 0 10 0,0 0 0 15,0 0 0-15,0 0 0 0,0 0 2 0,0 0 0 16,6 5 0-16,-3 6 0 0,6 2 0 0,-3 3 0 16,0 3 0-16,-3 2 0 0,3 3 15 0,-3-1 3 15,0 4 1-15,0-1 0 0,-3 3-11 0,0-2-3 0,0 5 0 0,0-6 0 16,0 1-17-16,0-9 10 16,5 1-10-16,-2-4 8 15,0-1-31-15,3-4-6 0,-3-2-2 0,3-2 0 16,-6-6-26-16,9-3-6 0,-3-5-1 0,3-3 0 15,3-5 28-15,0-2 6 0,3-3 1 0,0 0 0 0,0-1 13 0,-1 4 4 0,4 5 0 0,-3 5 0 16,0 0 12-16,-3 5-11 0,3 1 11 0,0 4-10 16,-3 3 10-16,0 3 0 0,-3 3 0 0,2 2-8 15,1 6 8-15,-3-1 0 0,0 3 10 0,3 1-10 16,-3-1 21-16,6 0-1 0,-6 0-1 0,6-5 0 16,0 0 0-16,-1-6 0 0,7 4 0 0,-6-9 0 15,-3-5 8-15,6 0 1 0,0-5 1 0,0-3 0 16,0-6 15-16,-4 1 2 0,-5-5 1 0,0-1 0 15,-3-2-7-15,0 3-2 0,-3-4 0 0,0-1-736 16,-3-1-147-16</inkml:trace>
  <inkml:trace contextRef="#ctx0" brushRef="#br0" timeOffset="24714.573">12759 6689 1659 0,'0'0'36'0,"-3"8"8"0,-3 0 2 0,3-1 1 16,1 4-38-16,-1 0-9 0,0 2 0 0,-3 3 0 0,0 5 92 0,3 0 16 0,0 3 3 0,-3 8 1 31,0-1-28-31,3 9-4 0,0 5-2 0,0 3 0 16,0 5-21-16,0 7-4 0,-3 7-1 0,6 4 0 15,-3 6-28-15,0 7-7 0,-3 6-1 0,3 3 0 16,0 8-16-16,-3-4 0 0,-3 7 8 0,0 1-8 0,3 1 0 0,0 5 0 15,-3-2 8-15,1 5-8 0,-1 2 0 0,-3 3 10 16,3 3-10-16,-3 0 8 0,0 2 5 0,-3 3 1 16,3 5 0-16,0 1 0 0,0-1 4 0,-3-3 1 15,1 4 0-15,-4-4 0 0,6 1 5 0,-3-6 0 16,0 1 1-16,0-6 0 0,3 3 4 0,3-9 1 16,-3-4 0-16,3-1 0 0,4-5-14 0,-1-5-4 15,3-8 0-15,3-8 0 0,0-10-12 0,3-9 9 16,6-7-9-16,-4-9 8 0,4-7-20 0,0-5-5 15,0-9-1-15,6-10 0 16,-3-11-138-16,0-10-28 0,0-8-6 0</inkml:trace>
  <inkml:trace contextRef="#ctx0" brushRef="#br0" timeOffset="25618.363">12771 6829 1960 0,'-12'-16'56'0,"9"8"11"0,3 0-54 0,-3 3-13 16,0-3 0-16,3 0 0 0,0 8 43 0,6-3 5 16,0-2 2-16,-6 5 0 0,12 0-24 0,3-3-5 0,6 3-1 0,6 0 0 0,0 3 16 0,11-3 4 31,10 0 0-31,8 0 0 0,4 0-20 0,8-3-4 15,1 1-1-15,14 2 0 0,10-3 21 0,5 0 4 16,6-2 0-16,-24 0 1 0,13 0-26 0,8-1-6 0,12-2-1 0,9-2 0 16,6-1-8-16,6 1 0 0,0-1 0 0,56-5 0 15,-20 6 0-15,-9 2 0 0,-12 0 0 0,-13 0 0 16,-8 5 0-16,-6-2 0 0,-2 2 11 0,-7 3-11 16,-12 0 16-16,-6 3-4 0,-3-1 0 0,-2 1 0 15,-7 2-3-15,-9 1-1 0,-5 2 0 0,-10 2 0 16,-8 1 4-16,-3-1 0 0,-4 4 0 0,-2-1 0 15,-3 3 6-15,-7 2 2 0,-2 1 0 0,-3-1 0 16,0 6-20-16,-6 3 0 0,-9 2 0 0,-1 2 0 16,1 4 0-16,-3 2 0 0,-3 0 0 0,-3 5 0 15,-3 1 8-15,0 7-8 0,-3 0 9 0,-3 8-9 16,0 3 9-16,-3 3-9 0,0 2 8 0,-2 5-8 0,-4 3 8 0,3 6-8 16,0 2 0-16,0 5 8 15,0 0-8-15,3 6 0 0,0 2 0 0,3 3 0 16,-3-3 0-16,6 3 0 0,0 3 0 0,3 2 0 15,-3 0 0-15,3 3 0 0,0 5 0 0,0 0 0 0,3-2 0 0,-3 2 0 16,3 0 0-16,0-3 0 0,3 1 0 0,-3-1 0 16,3 1 0-16,3-6 0 0,-3-2 10 0,3-30 6 15,0 6 2-15,3 2 0 0,0 1-7 0,3 2-2 16,-6 0 0-16,-1-3 0 0,4 0 15 0,3 27 2 16,0-11 1-16,-6-10 0 0,3-6-27 0,-3-7 0 15,0-3 0-15,-3-8 0 0,-6-3 0 0,6-3 0 16,-3-10-14-16,-3-2 5 0,-6-6 9 0,3-3 12 15,0-5-2-15,-6-5-1 0,-3-3 3 0,0-2 1 16,-3-3 0-16,0-3 0 0,-3-5 3 0,-5 0 0 0,-10-3 0 0,0-2 0 16,0-3-8-16,-5 0 0 0,-7-3-8 0,-6 6 12 15,-5-3-12-15,-4 0-8 0,-11 0 8 0,-1 0-13 16,1-3 13-16,-6 3 10 0,-10 0-2 0,-2-3 0 16,3 3-8-16,-7 0 0 0,-5 3 0 0,-6-3 8 15,-6 3-8-15,-3 2 0 0,-3-2 0 0,-6 2 0 16,0 0 0-16,-3 3 0 0,-6-3 0 0,0 3 8 15,-3-2-8-15,3 1 10 0,-3-1-10 0,3-1 10 16,3 0 1-16,0-2 0 0,3 2 0 0,3 1 0 16,3-4-11-16,3 4 0 0,0-6 0 0,5 0 0 15,10 0-76-15,0-3-21 0,0-2-4 0,6-1-1202 16</inkml:trace>
  <inkml:trace contextRef="#ctx0" brushRef="#br0" timeOffset="29402.148">7146 3577 1378 0,'0'0'30'0,"0"0"6"0,0 0 2 0,0 0 2 0,0 0-32 0,0 0-8 15,0 0 0-15,0 0 0 0,0 0 51 0,0 0 9 0,9-2 1 0,-9 2 1 16,3-3-1-16,-3 3 0 0,11 0 0 0,1-3 0 0,3 1-5 0,3-1-2 31,-6 0 0-31,6 1 0 0,3-1-18 0,-3 0-4 16,2-2-1-16,1 2 0 0,0 1 1 0,3-1 1 15,0-2 0-15,-1 2 0 0,-2-2-12 0,3 2-2 0,0 1-1 0,0-1 0 16,-3 0-10-16,-1 3-8 0,1-5 9 0,-3 5-9 16,0-3 0-16,-3 3 0 0,-6 0-8 0,3 3 8 31,0 2-59-31,-6-2-5 0,-6-3 0 0,3 8-1 16,-3 0-130-16,0 0-25 0,-3 0-6 0,0 0-1 0</inkml:trace>
  <inkml:trace contextRef="#ctx0" brushRef="#br0" timeOffset="29702.254">7202 3977 1548 0,'0'0'34'0,"0"0"7"0,-3 0 2 0,3 0 0 0,3-3-35 0,-3 3-8 16,0 0 0-16,0 0 0 0,6-5 64 0,3 2 10 15,0 0 2-15,3-2 1 0,3 0-23 0,3 2-5 16,2-2-1-16,4 0 0 0,0-1-6 0,3 1-2 16,3 0 0-16,-1-1 0 0,4-1 4 0,3 1 0 15,3-2 0-15,2-2 0 0,7 2-12 0,2 3-1 16,-2-3-1-16,-3 0 0 0,2 0-4 0,1 0-1 16,-3 0 0-16,-1 0 0 0,-5 0-16 0,0 3-9 15,-4 2 10-15,-2 3-10 16,-9 0-19-16,-6 0-9 0,-3 0-3 0,-6 3-1057 0</inkml:trace>
  <inkml:trace contextRef="#ctx0" brushRef="#br0" timeOffset="30824.232">10729 2622 1418 0,'0'0'31'0,"0"0"6"0,9-5 2 0,-6 2 1 16,6 0-32-16,-3 1-8 0,0-3 0 0,0 2 0 0,0 0 96 0,0 1 18 16,-6 2 3-16,3-8 1 15,0 2-25-15,-3 6-5 0,0 0 0 0,3-5-1 16,-6 0-28-16,0-1-6 0,0 4-1 0,-3-6 0 15,-6 8-27-15,0 0-5 0,-6-3-2 0,-2 6 0 0,-4 5-18 0,-9-3 0 16,-3 3-11-16,-8 5 11 0,-4 6-18 0,-9-3 3 16,4 7 1-16,-7-1 0 0,1 1 6 0,-4 4 8 15,-2-1-13-15,-1 3 5 0,1 1 8 0,2-1 0 16,1 2 0-16,5-1 0 0,7-1 0 0,-1-3 8 0,6 1-8 0,1-1 11 16,2-2-11-16,6-3 0 15,7 0 9-15,2-2-9 0,6-1 0 0,6 1 8 16,6-6-8-16,6 0 0 0,6 0 0 0,6-2 0 15,9 2 0-15,9-5 0 0,5-3 0 0,7-2 0 16,6-3 0-16,5 0 0 0,13 0 0 0,2-3 0 0,7 1 0 0,-1-1 8 16,1 3-8-16,-1 0 9 0,4 0-9 0,-7 3 10 15,3 2-10-15,-2 0 0 0,-7 1 0 0,-2 2 0 16,-6-3 12-16,-4 3 1 0,-2-3 0 0,-7 6 0 16,-5-3-13-16,-6 2 8 0,-6 3-8 0,-6 1 0 15,-6-1 0-15,-10 3 0 0,-4 0-8 0,-10 5 8 16,-6 0-19-16,-9 3 3 0,-6 2 1 0,-8 3 0 15,-7 1-7-15,-9 1-2 0,-8 4 0 0,-4 7 0 16,-2-5-8-16,-6 8-1 0,-7-3-1 0,-2 1 0 16,-9 2 23-16,2-6 11 0,1 4-10 0,6-4 10 15,-1 4 23-15,4-6 10 0,6-3 3 0,5 1 0 16,10-1-5-16,8-2-1 0,7-3 0 0,8-3 0 16,9-5-19-16,6 3-11 0,6-3 12 0,10-5-12 15,2 0 0-15,9-3 0 0,6 1 0 0,8-4 0 16,7-2-8-16,9-3 8 0,9-5-13 0,8 0 5 15,10-2 8-15,5-4 0 0,7-1 0 0,8-4 8 0,9-2-8 0,7 2 8 16,-1 1-8-16,6-4 8 0,0 1 5 0,3 0 2 16,1 5 0-16,-1 0 0 0,-3-3 1 0,0-2 1 15,-3 5 0-15,-2 3 0 0,-10-3 3 0,0 3 0 16,-2-3 0-16,-4 2 0 0,-6 1-8 0,-2 3 0 16,-13-1-1-16,-2-2 0 0,-3-6-2 0,-10 6 0 15,-2 2 0-15,-3 0 0 16,-7 1-56-16,-8-1-11 0,-6 6-2 0,-3-3-1051 15</inkml:trace>
  <inkml:trace contextRef="#ctx0" brushRef="#br0" timeOffset="31933.955">8381 4749 1234 0,'0'0'27'0,"0"0"5"0,0 0 2 0,0 0 2 0,0 0-36 0,0 0 0 15,-3 6 0-15,-3 4 0 0,0-2 33 0,3 3 0 0,0-1 0 0,0 3 0 16,-3 6-6-16,3 0-2 15,3-1 0-15,-6 6 0 0,6 2-9 0,-3 3-3 16,0 3 0-16,3 0 0 0,0 2 1 0,0 3 0 16,-3-2 0-16,3-1 0 0,0 1-14 0,0-4 8 15,-3-2-8-15,3-2 0 0,0-3 9 0,0-3-9 16,0-5 8-16,0 0-8 0,0-3 23 0,0-3-1 0,0-4 0 0,0-1 0 16,0-5 36-16,0 0 7 0,0 0 2 0,0 0 0 15,0-5-13-15,-3-3-2 0,3-5-1 0,0-3 0 16,-3 0-28-16,0-3-6 0,0-5-1 0,0-2 0 15,0 0-6-15,0-4-2 0,0-1 0 0,0-6 0 16,-2 2-8-16,5-2 0 0,-3 3 0 0,0 2-11 16,3 6 32-16,0-1 7 0,0 6 0 0,0 2 1 15,3 4-29-15,0 1-12 0,0 1 1 0,2 3 0 16,1-1 19-16,0 3 3 0,3 0 1 0,0 3 0 16,3-3-12-16,0 0 0 0,3-3 0 0,3 3 0 15,0 3-9-15,2-3-7 0,4 0-2 0,0 3 0 16,0 0 30-16,0 5 5 0,0 0 2 0,-1 0 0 15,-2 5-31-15,-3 0-5 0,-3 1-2 0,0 1 0 16,-6-1 19-16,0 2 0 0,-6 0 0 0,-3 2 9 16,0 1-1-16,-9-1-8 0,0 1 12 0,-6 2-4 0,0 0 7 0,-6 3 1 15,-3 0 0-15,1 0 0 0,-7 0-16 0,3-3 0 16,-3 3 0-16,0-3 0 0,-2-2-17 0,5-1-7 16,3 4 0-16,-3-4-1 15,9-4-42-15,4-4-8 0,2-4-1 0,9-1-824 16</inkml:trace>
  <inkml:trace contextRef="#ctx0" brushRef="#br0" timeOffset="32218.975">8997 4678 2026 0,'0'0'57'0,"0"0"14"0,-12 0-57 0,3 2-14 0,0-2 0 0,0 6 0 0,-3-1 19 0,3 6 1 16,-2-3 0-16,-1 2 0 16,6 1-20-16,-3 2 0 0,0 3 0 0,3 0 0 15,0 0 0-15,3 5 0 0,-3-3 0 0,0 1 0 16,3 2 10-16,0-2 2 0,3 4 0 0,-3-2 0 16,3 1-12-16,0-4 12 0,6 1-12 0,0-3 12 15,-3 2-1-15,6-5 0 0,3-2 0 0,0-3 0 16,3 0-11-16,0-3 12 0,-1-5-12 0,7 0 12 15,0-5-2-15,0-3 0 0,0-5 0 0,0-3-653 16,5-3-130-16</inkml:trace>
  <inkml:trace contextRef="#ctx0" brushRef="#br0" timeOffset="32355.154">8792 4588 1821 0,'0'0'40'0,"0"0"8"0,0 0 1 0,0 0 3 0,0 0-41 0,6 3-11 0,3 2 0 0,2-3-538 16,7 1-110-16</inkml:trace>
  <inkml:trace contextRef="#ctx0" brushRef="#br0" timeOffset="32557.391">9149 4786 1892 0,'0'0'53'0,"0"0"13"0,0 0-53 0,0 0-13 0,0 0 0 0,9 6 0 16,-3-1 22-16,3 3 2 0,0-3 0 0,2 3 0 0,1 3 24 0,3-1 6 0,-3 3 1 0,6-2 0 31,-3 0-11-31,3 2-3 0,0 0 0 0,-1 0 0 16,-2 1-23-16,3-1-5 0,-3-3-1 0,0 4 0 0,0 1-12 0,-3-1 0 15,-3-4 0-15,3 1 0 16,-3-1 8-16,-1 1-8 0,4-6 11 0,-3 3-695 15,3-2-140-15</inkml:trace>
  <inkml:trace contextRef="#ctx0" brushRef="#br0" timeOffset="32730.918">9441 4786 1854 0,'0'0'40'0,"0"0"9"0,0 0 2 0,-6 3 1 0,3 2-41 0,-3 1-11 16,3 1 0-16,-6 4 0 0,0 0 0 0,0 2 0 15,0 3 0-15,-3-3 0 0,-3 3 24 0,0 0 4 16,3 2 0-16,-3-2 0 0,1 3-7 0,-1 2-1 16,0 0 0-16,3 0 0 15,0-2-104-15,3-1-20 0,0 1-5 0,6-3-1 0</inkml:trace>
  <inkml:trace contextRef="#ctx0" brushRef="#br0" timeOffset="33904.753">9592 4871 1551 0,'-6'0'34'0,"6"0"7"0,0 0 2 0,-9 3 1 0,4 5-36 0,-1 0-8 0,3-1 0 0,3-1 0 0,-3 2 12 0,3-3 0 0,6 3 0 0,2-3 0 31,1 0 0-31,0-2 0 0,3 0 0 0,3-1 0 16,0-4-4-16,3 2 0 0,-3-3 0 0,3 0 0 15,2-2 16-15,-5 0 2 0,3-3 1 0,-6 3 0 16,3-3 35-16,0 0 7 0,-6-3 2 0,-3 1 0 16,0-1-41-16,-6 3-8 0,3-2-2 0,-6-4 0 0,3 1-9 0,-6 2-3 15,0-2 0-15,0 3 0 16,-3-1-19-16,0 3-4 0,-3 0-1 0,0 6 0 16,-3-4-11-16,0 6-2 0,-2 0-1 0,2 6 0 0,0-1 14 0,0 0 4 15,0 3 0-15,0 0 0 0,3 3 12 0,3 2 0 16,0-3 0-16,0 1 0 0,6 2 0 0,0 0 0 15,1 1 0-15,4 2 0 0,1-3 12 0,3 0-2 16,3 0 0-16,3-2 0 0,0-1-10 0,0 1 0 16,3 0 0-16,3-3 8 0,-3-1-8 0,3-1 8 15,2-4-8-15,-5 1 8 0,6 0-8 0,-3-6 8 16,3 0-8-16,-3-2 8 0,2-3 8 0,-5 0 0 0,3-2 1 0,3-4 0 16,-3 1 2-16,0-3 0 0,3-2 0 0,-4-3 0 15,1-1 13-15,0-1 2 0,-3-1 1 0,0-3 0 16,-3-4-21-16,0 2-4 0,-3-3-1 0,3 0 0 15,-3-5 7-15,-4 5 2 0,1 0 0 0,-3 3 0 16,0 3-9-16,0 2-1 0,-3 0-8 0,-3 8 12 16,3 1-12-16,0 1 0 0,-3 6 0 0,3 0 0 15,-3 1 0-15,0 4 0 0,3 3 0 0,0 0 0 16,-3 0 18-16,-2 0-2 0,-1 5-1 0,3 0 0 16,0 6-24-16,-3 0-5 0,0-1-1 0,3 3 0 15,0 1 15-15,-3 4 0 0,0 1 0 0,0 2 0 16,3-3 0-16,-3 6 16 0,3-3-3 0,0 3-1 15,0 3-12-15,0-4-16 0,0 4 3 0,0-3 1 16,3 2 12-16,-3-2 16 0,3 0-3 0,3-3-1 16,-3 0-12-16,3 0 0 0,-3-2 0 0,6-1 0 15,-3-2-12-15,3 0 2 0,0-3 0 0,0 1 0 16,3-7 10-16,0 1 0 0,0 0 0 0,0-5 0 0,5 0 23 0,-2-3 6 16,0 0 2-16,0-3 0 0,3 0-31 0,0-2-12 15,0-3 1-15,3 0 0 0,-3-5 19 0,2 0 3 16,-2 0 1-16,6-1 0 0,-3-2 0 0,0 1 0 15,-3-4 0-15,0 0 0 0,-3 4 4 0,-1-4 2 16,-5 1 0-16,6 2 0 0,-6 2-6 0,0 1-2 16,-9 3 0-16,3-1 0 0,-3 0-10 0,0 6 10 15,3 5-10-15,-9-2 10 0,0-1-10 0,1 0 0 16,-4 6 0-16,0 2-11 0,-3 0-1 0,0 3 0 16,3 3 0-16,3-3 0 0,0 5 12 0,-3 0-12 0,3 1 12 0,3-1-12 15,3 0 12-15,0 0 0 0,0 1-9 0,3-4 9 16,3 3 0-16,0-2 0 0,3 2 0 0,0-2 0 15,0-3 0-15,6 0 0 0,0 2 0 0,0-4 0 0,0 1 0 0,0-1 0 16,3-4 0-16,-3 1 0 16,0 0 0-16,-1-3 0 0,4 0 0 0,-3-3 0 15,3 0 16-15,0-2-3 0,-3 0 0 0,3-3 0 16,-3 0-13-16,0-3 0 0,-4 1 0 0,1-1-10 16,3-2 30-16,-3 0 7 0,-3-3 1 0,3 0 0 15,-6 0-14-15,0 3-2 0,0-3-1 0,-3 0 0 16,0 3-11-16,-3 2 10 0,0 1-10 0,-6 2 10 15,3 2-10-15,-3-1 0 0,0 1 0 0,0 4 0 16,1 2 0-16,-1 2 0 0,-3-2 0 0,3 6 0 16,6 1 0-16,-6 4 0 0,3 0-10 0,3-1 10 15,0 1-14-15,3-1 3 0,3 1 1 0,3 0 0 16,0-1 10-16,3 3-13 0,3-2 5 0,3 0 8 16,-1-4 0-16,1 4 8 0,0-3 2 0,3 0 0 15,0 0-34-15,-3 2-6 0,0-2-2 0,0 0 0 0,-4 0 32 0,-2 3 8 16,0-3 1-16,-3 2 0 0,-3 1-9 0,0 2-12 15,-6-2 2-15,0 2 1 0,-3 0 33 0,-3 0 6 16,-3 3 2-16,-2-2 0 0,-4-6-17 0,-6 2-3 16,-3-2-1-16,0 0 0 0,-5 3 3 0,5-6 1 15,-3 0 0-15,0 0 0 0,1-2-15 0,-4-3 0 16,6 0-12-16,0 0-1232 16</inkml:trace>
  <inkml:trace contextRef="#ctx0" brushRef="#br0" timeOffset="35220.962">8839 7660 1206 0,'0'0'26'0,"0"0"6"0,0 0 0 0,0 0 3 0,0 0-35 0,0 0 0 15,0 0 0-15,0 0 0 0,0 0 90 0,0 0 11 16,0 0 3-16,0 0 0 0,0 0-46 0,0 0-9 0,0 0-1 0,0 0-1 15,0 0-17-15,0 0-3 0,0 0-1 0,3 10 0 16,0-2 3-16,-3 3 1 0,0-3 0 0,0 2 0 16,0 1-11-16,0 2-3 0,0 3 0 0,-3 0 0 15,0 0-5-15,-3 2-2 0,0-2 0 0,3 3 0 16,-6-3-1-16,6-1 0 0,-2 1 0 0,-1 0 0 16,0-3-8-16,3-2 8 0,3 0-8 0,0-3 8 15,0-3-8-15,0-5 0 0,0 0 0 0,0 0 0 16,9-3 0-16,0-5-12 0,-1 0 4 0,1-5 8 15,3-3-52-15,-3 0-2 0,0-2-1 0,0-3 0 16,0-3-43-16,-6 3-9 0,3 2-1 0,-3 1-1 16,-3-1 64-16,-3 3 13 0,0 3 2 0,-3 0 1 15,0 5 37-15,0-3 7 0,-3 6 1 0,3 0 1 16,-3 2 29-16,3 0 6 0,0 3 0 0,-3 0 1 16,3-2 11-16,6 2 1 0,0 0 1 0,0 0 0 15,0 0-14-15,0 0-2 0,0 0-1 0,0 0 0 0,0 0-17 0,0 0-3 16,0 0-1-16,9 0 0 0,0 0-5 0,3 0-2 15,0-3 0-15,0 0 0 0,3 6-5 0,-3-3-2 16,0 0 0-16,0 0 0 0,0 0-6 0,-4 0 0 16,1 5-8-16,-3-5 12 0,-6 0-12 0,6 6 8 15,-3-4-8-15,3 4 0 0,-6-6 12 0,0 8-3 16,3-1-1-16,-3-1 0 0,0-6 0 0,0 5-8 16,0 0 12-16,0 3-4 0,3-2-8 0,-3-6 0 15,3 5 0-15,-3 3 8 0,0-6-8 0,0-2 0 16,0 0 0-16,0 8 0 0,0-2 0 0,0-1 10 15,0-5-10-15,0 0 10 0,0 0-10 0,3 5 0 0,-3-5 0 0,0 0 0 16,0 0 16-16,3 8 4 16,-3 0 0-16,0-8 1 0,3 8-8 0,0 0-1 15,-3 0-1-15,0 0 0 0,0-3-11 0,-3 6 0 0,0-3 0 0,0 0 0 16,-3-3 0-16,0 3 0 0,0-3 0 0,3 3 0 16,-6 3 0-16,3-3 0 0,-2 0 9 0,-1-1-9 15,0-1-8-15,0-1-7 0,0 3-1 0,0-5 0 31,6-1-21-31,-3-2-5 0,3 0-1 0,3 0 0 0,0 0-66 0,3-8-14 0,0 3-2 0,0-6-475 16,3 1-94-16</inkml:trace>
  <inkml:trace contextRef="#ctx0" brushRef="#br0" timeOffset="35762.666">8935 7668 1235 0,'0'0'35'0,"0"0"8"0,-6 0-35 0,0-3-8 16,0 0 0-16,-3 3 0 15,3 0 129-15,0 3 24 0,-3-3 5 0,0 3 1 16,0-1-48-16,6 4-10 0,-3-1-1 0,0 0-1 0,3 0-44 0,0 1-9 15,0-1-2-15,-3 3 0 16,3-3-16-16,-3 1-4 0,3 1-1 0,0 1 0 0,0 0-8 0,0 3-2 16,-3 0 0-16,1-1 0 0,2 1-13 0,-3-1 0 15,-3 1 8-15,6-1-8 0,-3 1 0 0,3 0 8 16,0-3-8-16,-3-1 0 0,3 1 0 0,3-8 0 16,0 0 0-16,3 6 0 0,-3-6 0 0,6 0 0 15,3-3 0-15,3 0 0 0,0-5 0 0,-1-2 8 16,4-1-8-16,3-5 0 0,0 3 0 0,3 0 0 15,-3 0 0-15,0 0 0 0,-1-1 12 0,-5 4 4 0,-3-1 0 0,0 6 0 16,0 0-16-16,-9 5 0 0,0 0 0 0,0 0 0 16,0 0 0-16,0 0-12 0,-6 2 3 0,-3 3 0 15,-3 3 19-15,-3 0 4 0,1 3 1 0,-1 2 0 16,-3 3-15-16,3-3-8 0,0 1 8 0,3 1-13 16,0-1 13-16,0-1 0 0,3-3 0 0,6 1 0 15,-2 0 0-15,2-6 0 0,3-5 0 0,0 0 0 16,0 0-11-16,8 5 11 0,1-5-12 0,0-2 12 15,3-1 0-15,0-2 8 0,0-3 0 0,3 0 1 16,-6 0-9-16,3-3-17 0,0 3 4 0,-3 0 1 16,0 3 12-16,-4 0 0 0,4-1 12 0,-3 4-12 15,-3-1 0-15,-3 3 0 0,0 0 0 0,0 0 0 16,0 0 12-16,0 0-4 0,6-2 0 0,0-1-8 16,3 3 12-16,-9 0-4 0,9-3 0 0,0 1-8 15,3-1 0-15,0-2-14 0,3 5 1 0,-3-3 0 0,0 3 13 0,-4-3 0 16,1 3 9-16,-9 0-9 15,0 0-12-15,0 0-8 0,0 0-1 0,0 8-1 0,-3 0 13 16,-8 0 9-16,-4 5-12 0,-3-2 12 0,0 0 0 0,0 2 0 16,-3 3 0-16,3-3 0 0,0-3 0 0,4 1 0 15,-1 2 8-15,6-5-8 0,3 0 8 0,6-8-8 16,0 0 0-16,6 3 0 16,6-3-116-16,6-5-28 0,5-6-7 0</inkml:trace>
  <inkml:trace contextRef="#ctx0" brushRef="#br0" timeOffset="36759.332">8789 6747 1458 0,'0'0'32'0,"0"0"6"0,6-5 2 0,-6-1 1 16,0-2-33-16,0 0-8 0,0 0 0 0,0 1 0 0,0-4 68 0,-6 3 12 16,3 0 3-16,0-2 0 0,-3 2-40 0,3-3-8 15,-3 3-2-15,0 0 0 0,-3-2-9 0,0 2-1 16,0 2-1-16,0 1 0 0,-3 0-10 0,3-1-3 16,-3 6 0-16,1 0 0 0,-1 0-9 0,0 3 0 15,0 2 0-15,0 3 0 0,0 0 0 0,3 0 0 16,0 5 0-16,6-2 0 0,-3 2-13 0,3 0 5 15,3 1 8-15,0-4-13 0,6 1 13 0,-3-3-9 16,0 2 9-16,9-4-8 0,-3-4 8 0,3-2 0 16,3 0 0-16,0-2 0 0,0-1 0 0,-1-5 0 0,1 3 8 0,0-6-8 15,-3 1 8-15,-3-4-8 0,6 1 10 0,-9 3-10 16,3-4 8-16,-3 4-8 0,0-3 0 0,-3-1 9 16,0 1-9-16,-3 2 10 0,0 1-10 0,0 2 10 15,0 0 2-15,0 3 1 0,-3-1 0 0,3 6 0 16,0 0 0-16,0 0 0 0,0 0 0 0,-6 3 0 15,3 0-13-15,-3 5 0 0,3 0 8 0,-3 2-8 16,3 1 0-16,0-1 0 0,3 4 0 0,-3-1 0 16,3 0 0-16,0 3 0 0,0-3 0 0,3 0 0 15,0 1 0-15,0-1 0 0,3 0 0 0,3-2 0 16,0-3-20-16,3-3-1 0,-1 3 0 0,4-6-888 0</inkml:trace>
  <inkml:trace contextRef="#ctx0" brushRef="#br0" timeOffset="37227.038">8935 6313 1555 0,'0'0'34'0,"0"0"7"0,0 0 2 0,0 0 1 0,0 0-36 0,0 0-8 0,0 0 0 0,0 0 0 15,0 0 60-15,0 0 11 0,0 8 1 0,-3 0 1 16,3-8-20-16,-3 10-4 0,3 1-1 0,0 0 0 15,-3 2-11-15,0 0-2 0,0 0-1 0,0 3 0 16,0-3-15-16,3 1-3 0,-6 1-1 0,3 1 0 16,0-2-15-16,0-1 0 0,3-3 8 0,-3 1-651 0,-3 0-129 0</inkml:trace>
  <inkml:trace contextRef="#ctx0" brushRef="#br0" timeOffset="37479.189">9158 6636 1160 0,'0'0'32'0,"-6"5"9"0,3 0-33 0,0 3-8 0,-3-2 0 0,3 2 0 0,-6-1 101 0,3 1 19 0,0 3 3 0,0-3 1 31,-3 0-42-31,0 2-8 0,3 1-2 0,-3 0 0 0,0-1-38 0,1-2-8 16,-1 0-2-16,0 3 0 16,3-1-24-16,0-2 0 0,-6 3 0 0,6-6-844 15</inkml:trace>
  <inkml:trace contextRef="#ctx0" brushRef="#br0" timeOffset="37940.185">9446 6392 1638 0,'-11'-8'36'0,"5"6"7"0,3 2 1 0,-3 0 3 0,-3 0-38 0,3 2-9 0,-3-2 0 0,0 3 0 15,3 0 47-15,0 2 7 16,-3 3 2-16,6 0 0 0,-3 8-20 0,0-3-3 15,3 3-1-15,-3 2 0 0,3 1-21 0,-3-1-11 16,3-2 10-16,-3 5-10 0,3-2 18 0,0-3-2 16,1-3-1-16,-1 3 0 0,0-3-15 0,-3 0 0 15,3-2-12-15,-3 0 12 0,3-3 0 0,-6-1 0 16,6-1 8-16,-3-1-8 0,0-2 16 0,0-1-4 0,3 1 0 0,0-3 0 16,3 0 4-16,0 0 0 0,0 0 0 0,3-5 0 15,0-6-16-15,3 3-10 0,3 3 2 0,3-3 0 16,0 0-4-16,0 0 0 0,2 3 0 0,1 2 0 15,0-2-6-15,0 5-2 0,-3-3 0 0,3 6 0 16,0 2 20-16,-6-2-10 0,3 2 10 0,-1 0-8 16,-2 3 8-16,0 0-8 0,-6 0 8 0,0 3-8 15,-3-1 8-15,0 1 0 0,-3-1 0 0,0 1 0 16,0 2 16-16,-3 1 4 0,-5-1 2 0,-1-3 0 16,-3 1 0-16,0 0 0 0,-3-4 0 0,0 4 0 15,3-3-14-15,-3 0-8 0,1-3 8 0,2 0-8 16,3-2-18-16,0-3-8 0,6-3-2 0,0-4-585 15,9-7-118-15</inkml:trace>
  <inkml:trace contextRef="#ctx0" brushRef="#br0" timeOffset="38121.1">9753 6210 1854 0,'0'0'40'0,"0"0"9"0,0 0 2 0,-3 5 1 0,0 0-41 0,-3 3-11 15,0 3 0-15,0-1 0 0,-3 4 56 0,0-1 10 16,-3 0 2-16,1 3 0 0,-1 5-35 0,-3-2-6 16,0 2-2-16,-3-3 0 0,0 6-16 0,-6-3-9 15,4 3 10-15,-4-3-10 0,0 6 0 0,3-3-13 16,3-1 1-16</inkml:trace>
  <inkml:trace contextRef="#ctx0" brushRef="#br0" timeOffset="38622.571">9214 7083 1280 0,'0'0'36'0,"0"0"8"0,0 0-35 15,0 0-9-15,0 0 0 0,9-5 0 0,-9 5 101 0,6-3 19 0,-6 3 3 0,0 0 1 16,0 0-17-16,0 0-3 16,0 0-1-16,0 5 0 0,-6 3-38 0,3 5-7 0,-3-2-2 0,0 5 0 15,-6 0-34-15,4 0-7 0,-7 2-2 0,6 1 0 16,-3 2 3-16,-3 0 0 0,0 0 0 0,3 3 0 15,0-3-16-15,-3 0 0 0,0 3 0 0,4 0 0 16,-1-3 0-16,0 0 0 0,-3 0 0 0,6 1 0 16,-3-4 0-16,3-2 0 0,-3-3 0 0,0 0 0 31,3 1-22-31,0-6-4 0,3 0-1 0,3-3-654 0,3-5-131 0</inkml:trace>
  <inkml:trace contextRef="#ctx0" brushRef="#br0" timeOffset="38833.222">8920 7387 1631 0,'0'0'46'0,"0"0"10"15,0 0-44-15,0 0-12 0,0 0 0 0,0 0 0 0,0 0 74 0,-3 5 13 0,3-5 2 0,-3 6 1 16,0 2-34-16,3-3-6 0,0-5-2 0,0 11 0 16,0-3-27-16,6-1-5 15,-6 1-2-15,6 0 0 0,-3 3-14 0,3-3 0 16,2-3 8-16,1 0-8 0,-3 1 9 0,6-1-1 15,0-2 0-15,0-1 0 16,6 1-28-16,-3-3-7 0,3 0-1 0,0-3-594 16,-1 1-119-16</inkml:trace>
  <inkml:trace contextRef="#ctx0" brushRef="#br0" timeOffset="38982.306">9238 7379 1792 0,'0'0'40'0,"-6"3"8"0,3 0 1 0,-3 2 1 0,3-3-40 0,-6 4-10 0,3-1 0 0,-3 3 0 0,1 0 89 0,-1 0 16 15,0 2 3-15,-3 1 1 16,-3 0-49-16,3-1-11 0,0 3-1 0,-6 1-1 16,3-1-31-16,0 0-5 0,1 0-2 0,-1 1-712 15,0 1-142-15</inkml:trace>
  <inkml:trace contextRef="#ctx0" brushRef="#br0" timeOffset="40987.21">13057 7247 1206 0,'0'0'26'0,"0"0"6"0,0 0 0 0,0 0 3 0,6 5-35 0,3-2 0 0,-3 2 0 0,-6-5 0 0,9 5 0 0,-3 3 0 16,3 0 0-16,3 0 0 15,0-2-11-15,-1 2 11 0,4-3-12 0,3-3-512 16</inkml:trace>
  <inkml:trace contextRef="#ctx0" brushRef="#br0" timeOffset="41168.581">13989 7279 1616 0,'0'-8'46'0,"0"2"10"0,3 4-45 0,0-3-11 0,3-1 0 0,-6 4 0 16,3-1 56-16,-3 3 8 0,0 0 3 0,0 0 0 0,9-3-54 16,-1 1-13-1,4 4 0-15,0 1-531 16,3 2-109-16</inkml:trace>
  <inkml:trace contextRef="#ctx0" brushRef="#br0" timeOffset="41500.375">16834 7244 1433 0,'39'3'40'0</inkml:trace>
  <inkml:trace contextRef="#ctx0" brushRef="#br0" timeOffset="41878.649">13117 7840 1926 0,'-24'-16'42'0,"15"8"9"0,-3-3 1 0,0 1 3 0,3-1-44 0,-3 0-11 16,3 1 0-16,3 2 0 0,0 3 87 0,0-1 15 0,3 1 3 0,3 2 1 16,0 3-78-16,6 0-15 15,0 3-3-15,6 0-1 16,3 2-75-16,3 3-15 0,3 0-3 0,6 2-1 0</inkml:trace>
  <inkml:trace contextRef="#ctx0" brushRef="#br0" timeOffset="42028.857">13864 7792 2004 0,'6'-21'56'0,"0"13"14"0,3 0-56 0,-4-5-14 0,7 2 0 0,0 3 0 16,0 0 76-16,0 0 13 0,0 3 3 0,0 2 0 0,0 1-72 0,3-1-20 16,-3 3 9-16,5 3-681 15,1-1-136-15</inkml:trace>
  <inkml:trace contextRef="#ctx0" brushRef="#br0" timeOffset="42174.761">14822 7681 1213 0,'0'0'26'0,"6"0"6"0,6 3 0 0,3-3 4 0,-3 0-36 0,3 0 0 16,3 2 0-16</inkml:trace>
  <inkml:trace contextRef="#ctx0" brushRef="#br0" timeOffset="42344.354">15906 7625 1839 0,'35'-5'40'0,"-17"2"9"0,0-2 2 0,6-3 1 0,3 3-42 0,2 0-10 16,4 2 0-16,0 0 0 0,3 1 21 0,2 2 3 0,-2 0 0 0,3 5-584 16,-1-2-116-16</inkml:trace>
  <inkml:trace contextRef="#ctx0" brushRef="#br0" timeOffset="42482.726">16614 7654 1983 0,'0'0'44'0,"0"0"8"0,6-5 3 0,3 0 1 0,0 0-45 0,3 2-11 0,0 0 0 0,3 1 0 16,-4-4 15-16,7 4 1 0,0 2 0 0,-6 0-614 15,-3 0-122-15</inkml:trace>
  <inkml:trace contextRef="#ctx0" brushRef="#br0" timeOffset="42870.42">13072 8356 2282 0,'0'-14'50'0,"3"9"10"0,3-3 3 0,-3 0 1 0,0 0-51 0,3 0-13 0,3 3 0 0,-3 0 0 0,-3 2 26 0,-3 3 2 16,9-3 1-16,-1 6 0 15,4-3-37-15,0 3-8 0,3 2-2 0,0 0-678 16,6 3-136-16</inkml:trace>
  <inkml:trace contextRef="#ctx0" brushRef="#br0" timeOffset="43026.113">14021 8260 2156 0,'0'0'48'0,"3"-2"9"0,0-6 3 0,0 5 0 0,0-2-48 0,0-1-12 16,0 1 0-16,-3 5 0 0,9 0 0 0,0-2 0 0,-3-1 0 0,3 6 0 31,3-1-160-31,0 1-27 0,0-1-5 0</inkml:trace>
  <inkml:trace contextRef="#ctx0" brushRef="#br0" timeOffset="43171.646">14807 8221 1198 0,'0'0'26'0,"9"-3"6"0,-3-2 0 0,6 2 3 0,-3-2-35 0,6-1 0 0,3 4 0 0,0-1 0 16,-1 1 40-16,4 2 2 0,6 2 0 0,0-2 0 15,0 3-42-15</inkml:trace>
  <inkml:trace contextRef="#ctx0" brushRef="#br0" timeOffset="43370.087">15894 8133 1684 0,'6'-2'37'0,"3"2"8"0,3-6 2 0,2 4 0 0,7-1-38 0,0-2-9 16,0 2 0-16,3 0 0 0,-3 3 11 0,5 0 0 16,1 3 0-16,0-3-517 0,0 3-103 0</inkml:trace>
  <inkml:trace contextRef="#ctx0" brushRef="#br0" timeOffset="43470.878">16563 8165 1364 0,'18'0'30'0,"-6"0"6"0,-3-3 2 0,6 1 0 0,6 2-30 0,-3-3-8 0,-3-2 0 0,5 2 0 15,1 1 72-15,3-1 12 0,-6 3 4 0,-3 0 0 16,0 0-59-16,0 3-11 0,-3-1-2 0</inkml:trace>
  <inkml:trace contextRef="#ctx0" brushRef="#br0" timeOffset="43806.132">12861 9014 2253 0,'6'-13'49'0,"-6"5"11"0,3 3 1 0,0-3 3 0,-1-3-51 0,4 6-13 15,-3-3 0-15,3 6 0 0,3-4 55 0,0 6 8 0,3-2 1 0,0 2 1 16,0 2-52-16,3 1-13 0,3 2 0 0,3 0-734 15,-1 3-150-15</inkml:trace>
  <inkml:trace contextRef="#ctx0" brushRef="#br0" timeOffset="43988.419">13899 8898 1728 0,'0'0'49'0,"0"0"11"0,0-5-48 0,0-1-12 0,0 1 0 0,0 5 0 0,0 0 44 0,0 0 8 15,0 0 0-15,6-3-577 16,3 1-116-16</inkml:trace>
  <inkml:trace contextRef="#ctx0" brushRef="#br0" timeOffset="44115.668">15033 8853 1213 0,'0'0'26'0,"12"-3"6"0,0 1 0 0,6-1 4 0,0 3-36 0,3-3 0 16,0 1 0-16,5-1 0 0</inkml:trace>
  <inkml:trace contextRef="#ctx0" brushRef="#br0" timeOffset="44303.041">16364 8821 1105 0,'12'0'24'0,"6"0"4"0,0-2 2 0,5 2 2 0,-2-3-32 0</inkml:trace>
  <inkml:trace contextRef="#ctx0" brushRef="#br0" timeOffset="44701.341">12712 9837 1962 0,'6'-10'43'0,"-6"10"9"0,3-8 1 0,3 2 3 0,0 1-45 0,6-3-11 0,-1 3 0 0,1 2 0 16,6 1 72-16,-3 2 13 0,0 0 3 0,3 0 0 15,0 0-69-15,3 2-19 0,-1 4 0 0,1-1-670 16,3 0-141-16</inkml:trace>
  <inkml:trace contextRef="#ctx0" brushRef="#br0" timeOffset="44852.068">13971 9689 2138 0,'0'0'47'0,"0"0"9"0,0-5 3 0,3-1 1 16,-3 6-48-16,0 0-12 0,3-5 0 0,-3 5 0 0,6 0 0 0,3 0 0 15,-3 0-9-15,6 3-623 0,2 2-124 0</inkml:trace>
  <inkml:trace contextRef="#ctx0" brushRef="#br0" timeOffset="45046.49">15203 9633 1198 0,'0'0'26'0,"9"0"6"0,6-2 0 0,0-1 3 0,6 1-35 0,3-4 0 0,2 6 0 0,4-2 0 15,6-1 21-15,-1 3-2 0,7 3-1 0,6-1 0 0</inkml:trace>
  <inkml:trace contextRef="#ctx0" brushRef="#br0" timeOffset="45204.676">16162 9639 1850 0,'0'0'40'0,"0"-6"9"0,3-1 2 0,0 1 1 0,3 1-41 0,2 0-11 0,7 2 0 0,0-2 0 0,6 5 62 0,3-3 10 0,0 0 3 0,-1 9 0 31,1-4-127-31,-3 4-24 0,-3-1-6 0</inkml:trace>
  <inkml:trace contextRef="#ctx0" brushRef="#br0" timeOffset="45481.833">12852 10538 2275 0,'-6'-5'50'0,"6"5"10"0,0-5 3 0,3-1 1 0,-3 1-52 0,3 3-12 0,6-6 0 0,0 5 0 15,2 0 73-15,4-2 12 0,-3 2 3 0,3 1 0 0,3-1-51 0,0 3-9 16,-3 0-3-16,3 0 0 16,2 0-25-16,1 5 0 0,0-2 0 0,0 2-791 15,3 1-161-15</inkml:trace>
  <inkml:trace contextRef="#ctx0" brushRef="#br0" timeOffset="45626.967">14679 10377 1220 0,'0'0'27'0,"9"0"5"0,3-3 2 0,0 1 0 0,-3-1-34 0,0 0 0 0,3 1 0 0,-3 2 0 0,3 0 0 0</inkml:trace>
  <inkml:trace contextRef="#ctx0" brushRef="#br0" timeOffset="45827.412">15915 10298 268 0,'32'0'0'0,"-11"0"16"0</inkml:trace>
  <inkml:trace contextRef="#ctx0" brushRef="#br0" timeOffset="47581.636">11173 4617 1292 0,'0'0'28'0,"-3"-8"7"0,3 3 1 0,0-3 0 15,-3 0-36-15,3 3 0 0,-3-1 0 0,3 6 0 0,0 0 119 0,0 0 17 16,0 0 3-16,0 0 1 0,0 0-45 0,0 0-9 16,0 6-2-16,-3 2 0 15,3-3-17-15,3 5-4 0,-3 1-1 0,3 2 0 0,-3 0-13 0,3 6-2 16,3 2-1-16,-3 0 0 0,3 3-30 0,-3 3-7 16,3-1-1-16,-3 0 0 0,3 4-8 0,-3-4 12 0,0 6-12 0,-3 0 12 15,3-1-12-15,0 1 12 16,-3 0-12-16,0-6 12 0,0 3-12 0,0-5 8 15,0-3-8-15,-3-2 8 0,3-3-8 0,3-6 0 16,0 1 0-16,-3-6 8 0,0-5 2 0,0 0 0 0,0 0 0 0,0 0 0 16,3-2 2-16,2-6 1 0,-5 0 0 0,3-8 0 15,0-3-4-15,0-2-1 0,0-5 0 0,3-1 0 16,-3-2-8-16,0-5 0 0,0-1 0 0,0-4 0 16,0-4 0-16,0 1-17 0,0 0 2 0,-3-3 1 15,3 2 14-15,0 6-9 0,6 3 9 0,-6 5-8 16,-3 0 8-16,3 5 0 0,0 3 0 0,0 2 0 15,0 3 20-15,0 3-1 0,-6 5 0 0,0-2 0 16,3 2-19-16,0 0 0 0,3 5 0 0,-3 3 0 16,0 0 0-16,12-3 0 0,0 3 0 0,0 3 0 15,6 2 8-15,-4 3-8 0,4 0 0 0,3 0 0 16,0 3 0-16,0 2-22 0,0 0 3 0,-4 0 1 16,4 1 18-16,-3-1 0 0,-3 0 0 0,0 3 0 15,-6 0 0-15,-3 0 0 0,-3 0 0 0,-3 2 0 16,-9-2 0-16,-3 2 0 0,-3-2 0 0,-9 3 9 15,-6-1-9-15,-5-2 12 0,-7 3-12 0,-6-1 12 16,1 1-45-16,-4 2-9 0,1-2-2 0,-1-1-1107 16</inkml:trace>
  <inkml:trace contextRef="#ctx0" brushRef="#br0" timeOffset="50658.263">9899 5398 1410 0,'0'0'40'16,"0"0"9"-16,-3-8-39 0,0 0-10 0,-3 0 0 0,3 0 0 15,-3 2 90-15,3-1 16 0,-3 4 3 0,0-2 1 16,3-3 12-16,-6 2 2 0,6 4 1 0,-3-4 0 16,0 4-31-16,0-1-6 0,-2 3-2 0,2 0 0 15,-3 0-52-15,0 3-10 0,-3 2-3 0,3 0 0 16,0-2-7-16,0 5-2 0,-3 3 0 0,3-4 0 15,-3 4-12-15,0 0 0 0,0 2 0 0,1 5 0 0,-1 4 0 0,3-1 0 16,-3 0-10-16,6 0 10 16,0 0-10-16,0 3 10 0,3-3-12 0,3-2 12 0,0-1-10 0,3-5 10 15,3 1-8-15,3-1 8 0,0-5-11 0,0-3 11 16,6-2-13-16,-4-3 5 0,4-3-1 0,-3 1 0 16,3-4 0-16,0-4 0 0,-3-1 9 0,0-2-12 15,-3 0 12-15,0-1-12 0,-3-2 12 0,-3 1 11 16,-3-7-3-16,0 7 0 0,-3-1 2 0,0 0 0 15,0 0 0-15,-3 0 0 0,0 3 8 0,-3 2 2 16,3 1 0-16,3 2 0 0,-6 0 0 0,6 5 0 16,-3 1 0-16,6 2 0 0,0 0-20 0,-6 2 8 15,0 3-8-15,3 1 0 0,0 2 0 0,0 5 0 16,0 0 0-16,6 3 0 0,-3 0-9 0,6-3 9 0,-3 0-8 0,0 1 8 16,3-1 0-16,3 0-10 0,0-2 10 0,0-3 0 15,0-1-10-15,3-1 10 0,3-4-8 0,-3-2 8 16,2-2-18-16,-5-6 2 0,0 3 0 0,3-3 0 15,0-3 5-15,-3-2 2 0,-3 0 0 0,0-3 0 16,3 0 9-16,-6 0 0 0,0-3 8 0,3 1-8 16,-3-1 0-16,0-2 0 0,0 8 0 0,-6-3 8 15,0 3-8-15,3 2 0 0,-3 1 8 0,3 2-8 16,-3 0 0-16,3 3 0 0,-3-1 0 0,3 6 8 16,0 0-8-16,0 0 0 0,0 0 0 0,0 0 0 15,0 0 0-15,0 0 0 0,9 6-9 0,0 1 9 16,0 4 0-16,-6-3 0 0,0 5 0 0,0 3 0 15,-3 0 0-15,3 3 0 0,-3 2 0 0,-3 0 0 16,0 3 0-16,0 2 0 0,3 1 0 0,-3-1 0 16,0 3 8-16,3 0-8 0,0-2 0 0,0 2 8 15,0 0-8-15,-3 0 0 0,0-3 0 0,3 4 0 0,0-4 0 16,0-2 0-16,0-3 0 0,3 5 0 0,0-4 0 0,0-4 0 16,-3-2 0-16,3 0 0 0,0-3 0 0,3-2 0 15,-1-1 0-15,1-4 0 0,-6-6 8 0,9-3-8 16,3 0 0-16,0-7 8 0,0-1-8 0,0-5 0 15,0-8 0-15,3 1 0 0,-3-1 0 0,0-3 0 16,-1 1 0-16,-2-1 0 0,-3 1 0 0,0 5-11 16,-3 0 3-16,-3 2 0 0,-3 1-2 0,0 4 0 15,-6 1 0-15,-3 5 0 0,-2-2-3 0,-1 4-1 16,-3 4 0-16,0 2 0 0,-3 0 0 0,3 0 0 0,0 0 0 0,1 5 0 16,-1-2 14-16,6-1 0 0,6 1-10 0,0 2 10 15,0-2-11-15,6-3 3 0,0 0 0 0,9 0 0 16,3-3-10-16,0 1-2 0,6-1 0 0,-1-8 0 15,7 1 4-15,0-3 0 0,-3-6 0 0,0 0 0 16,0-4 8-16,2-1 8 0,-5 0-12 0,0-2 12 16,-3-1 0-16,3 1 0 0,-6-3 0 0,-3-1 0 15,3 4 0-15,-3 2 8 0,-1-2-8 0,-5 5 0 16,3 2 9-16,0 3-9 0,-3 3 8 0,0 0-8 16,-3 2 27-16,0 3 0 0,-3 0 0 0,3 3 0 15,0 0 10-15,0 5 3 0,0 0 0 0,0 0 0 16,0 0-21-16,0 0-4 0,-6 5-1 0,0 6 0 15,3-1-14-15,0 3 0 0,3 1 0 0,0 4 0 16,-3 1 0-16,0 2 0 0,1 3-8 0,2 2 8 16,-3 3 0-16,0 3 0 0,-3 5 0 0,3-3 0 15,0 6 0-15,0-3 0 0,0 3 0 0,-3-3 0 16,6 0 0-16,-3 0 0 0,3 3 0 0,-3-1 0 16,0 1-10-16,3-3-5 0,0 3-1 0,3-6 0 15,0 0-10-15,0-4-2 0,3-1-1 0,-3-5 0 0,3-6 19 0,-3 1 10 16,3-6-10-16,0-3 10 0,-1 1 0 0,1-6 0 15,0-2 0-15,3-3 0 0,-3-3 31 0,3-2-1 16,-3-6 0-16,3-2 0 0,0-3-5 0,0-2-1 16,-3-3 0-16,3-6 0 0,-3 3 0 0,0 0-1 15,-3 1 0-15,0-1 0 0,-3-3-23 0,0 6-8 16,-3-3 0-16,0 3 0 0,-6 3 8 0,3-1 0 16,-6 3-9-16,0 0 9 15,0 3-26-15,0 3-1 0,0 4 0 0,-3-2 0 0,6 3 2 0,-2 5 0 0,-1-3 0 0,3 3 0 16,0 0 13-16,3 3 4 0,0 5 0 0,-3-3 0 15,6 1 8-15,-3-1-13 0,3 0 5 0,0 6 8 16,3-3-14-16,0 2 5 0,0 1 1 0,3 0 0 16,3-1 8-16,-3-2 0 0,3 0-9 0,0-3 9 15,3 1 0-15,0-1 0 0,0-5 0 0,3 0 0 16,2 0-12-16,1-5 12 0,3-1-10 0,0 1 10 16,3-8-9-16,0 0 9 0,0-3-8 0,2-3 8 15,-2 3 0-15,-3-5 0 0,0 0 0 0,-3 2 0 16,-6 1 9-16,0 2 4 0,-3 0 1 0,0 0 0 15,-6 3 11-15,0-3 3 0,-3 6 0 0,-3-1 0 16,0 0 0-16,-3 3 1 0,0 1 0 0,-3-1 0 16,3 5-1-16,-3 0-1 0,0 3 0 0,3 0 0 15,-3 3-19-15,3 5-8 0,-2-3 0 0,2 3 8 0,0 0-8 0,0 5 0 16,3 0 0-16,-3 1 0 0,3 4-16 0,0 1-6 16,6-3-1-16,-3 2 0 0,3-2 23 0,0 0-9 15,3-3 9-15,0 0 0 0,3-2-13 0,3 0 4 16,0-1 1-16,3-2 0 0,0-5-4 0,-12-3 0 15,14 0 0-15,4-3 0 0,0-2-9 0,0-1-3 16,-3-4 0-16,3-1 0 0,-3 1 11 0,0-1 1 0,-4-2 1 0,1 2 0 16,-3-2 11-16,0 0 0 15,0 2 0-15,-3-2 0 0,0 2 20 0,0-2-1 16,0 3 0-16,-3 2 0 0,3-3 10 0,0 3 3 16,0-2 0-16,0 2 0 0,0-3-19 0,0 6-3 15,-3-3-1-15,6 5 0 0,-3 1-9 0,-6 2 0 0,5-6 9 0,1 4-9 16,-3 2 0-16,-3 0 0 0,6 2 0 0,-6-2 8 15,0 0-8-15,0 0 0 0,3 3 0 0,0 2 0 16,-3-2 0-16,0-3 0 0,0 0 8 0,0 0-8 16,0 0 8-16,0 0-8 0,0 0 8 0,0 0-8 15,0 0 0-15,0 0 8 0,0 0-8 0,0 0 0 16,0 0 0-16,-6 0 9 0,0-5-9 0,-3 2 0 16,4 3 0-16,-1 0 0 0,-3 3 0 0,-3-3 0 15,3 0 0-15,0 5-9 0,-3-2 1 0,0 4 0 16,0-4 8-16,3 5 0 0,0-3-9 0,0 3 9 15,0 3-10-15,6-1 10 0,0 1-13 0,3 0 5 16,3-1-13-16,0 1-3 0,3-1 0 0,3 1 0 16,0-3-8-16,0 0-1 0,3-3-1 0,3 0 0 15,0 1 3-15,0-6 1 0,3 0 0 0,-4-3 0 16,1 0 17-16,0-5 3 0,3 3 1 0,-6-3 0 16,3-5 21-16,-3 2 4 0,0-2 0 0,0 0 1 15,0-3 23-15,-4 0 4 0,1-2 0 0,0-3 1 0,-3-1 10 0,0 1 1 16,0 0 1-16,-3-3 0 0,0-2-37 0,0-1-8 15,-3 1-2-15,0 2 0 0,-3-2-10 0,3 4 10 16,-3-1-10-16,3 1 10 0,-3 7-10 0,0 1 10 16,0-2-10-16,3 8 10 0,-6 1-2 0,3 1-8 15,3 6 12-15,0 0-4 0,0 0-8 0,0 0 0 16,-3 8 0-16,0 3 0 0,-3 5 0 0,3 0 0 16,0 2 0-16,0 3 0 0,3 3 0 0,-3-3 0 0,3 6-10 0,0-1 10 15,0 1 0-15,3-1-9 0,3 0 9 0,-3 1 0 16,3-1 0-16,3-2-8 0,0 0 8 0,0-5 0 15,-3 2 0-15,6-8 0 0,3 0 0 0,0-2 0 16,-3-3 0-16,3-3-12 0,-4-2 4 0,4-1 0 16,0-2 8-16,-3-5 0 0,0 0 0 0,0-3 0 15,0-3 0-15,0-2 12 0,-6 2-4 0,3 1 0 16,0-6-8-16,-6 3 11 0,-1-3-11 0,1 3 12 16,-3-1-12-16,0 1 10 0,-5 3-10 0,-1-1 10 15,0 3-10-15,-3 3 12 0,0-1-12 0,0 1 12 16,-3 2-12-16,0 3 0 0,3 0 0 0,3 3 0 15,-3 0 0-15,0 2 0 0,3 0-9 0,6 6 9 16,0 0-12-16,0-1 4 0,-3 6 8 0,6-3-13 16,-3 0 13-16,6 3-11 0,-3-2 11 0,0 1-10 15,3-1 10-15,0-1 0 0,0-3 0 0,3-2-8 16,0 3 8-16,0-6-13 0,3 1 5 0,0-4 8 16,3-7-135-16,-4 0-19 0,1-3-4 0</inkml:trace>
  <inkml:trace contextRef="#ctx0" brushRef="#br0" timeOffset="50793.538">10673 5331 2322 0,'-6'0'66'0,"6"0"14"0,0 0-64 16,0 0-16-16,3 8 0 0,-3-8 0 0,9 3-63 0,6 2-15 0,3-5-3 0</inkml:trace>
  <inkml:trace contextRef="#ctx0" brushRef="#br0" timeOffset="51173.946">11200 5448 2178 0,'0'0'48'0,"-3"-3"9"0,-3 0 3 0,0 1 1 0,0-3-49 0,3 2-12 0,0-2 0 0,0-1 0 15,0 1 70-15,0-3 11 0,3 3 3 0,0-3 0 16,0 0-55-16,3 0-10 0,-3-3-3 0,-3 3 0 0,3 3-16 0,-3 3 0 15,0-4 0-15,3 6 0 16,-6-2 0-16,0 2 0 0,-3 0 0 0,3 2 0 16,-3 4 0-16,0 1 0 0,0 1 0 0,1 0 0 15,-4 3 0-15,0 0 0 0,3 2 0 0,-3 3 0 16,3 5 10-16,3-3-10 0,-3 1 8 0,6-1-8 16,-3 1 0-16,6-1 0 0,0 4 0 0,3-4 0 15,3-2 0-15,0-3 0 0,3-2 0 0,3-1-11 0,0-4-1 0,0-4-1 16,3 1 0-16,-4-3 0 0,-2-5 13 0,3-1 0 15,-3-4 0-15,0-1 0 0,-3-2 16 0,0-3 10 16,-3 3 2-16,3-3 0 0,-6-3 4 0,0 4 0 16,-3-4 1-16,0 6 0 0,3 0-15 0,-3 2-3 15,-6 6-1-15,6-1 0 0,-3 4 10 0,0 2 1 16,0 5 1-16,-3 6 0 0,6 2-14 0,-3 8-2 16,0 3-1-16,3 2 0 0,1 1-9 0,4 5-14 15,7-3 3-15,3 0-1261 16</inkml:trace>
  <inkml:trace contextRef="#ctx0" brushRef="#br0" timeOffset="52057.15">13075 2778 1749 0,'0'0'38'0,"0"0"8"0,0 0 2 0,6-3 2 16,-3-2-40-16,0 0-10 0,-3 5 0 0,0-5 0 0,3-3 115 0,-3 2 21 16,-6 1 4-16,3 0 0 0,3 5-54 0,0 0-11 15,-6-8-3-15,-3 3 0 16,0 2-38-16,0 3-8 0,0-5-2 0,-3 2 0 15,0 3 7-15,-2 0 1 0,2 0 0 0,-3 0 0 0,0 3-32 0,-3 2 0 16,-3 0 0-16,0 6 0 0,0 5-16 0,-2 2-4 16,-1 3 0-16,0 6 0 0,0-1 10 0,3 1 2 15,1 4 0-15,2-1 0 0,3 1 8 0,6-2-10 16,3 1 10-16,0-4-10 0,6-2 10 0,3 2-13 16,6-7 5-16,3-3 8 0,0-3-17 0,6-5 4 15,-1 0 1-15,4-8 0 0,0 0 12 0,0-3 0 16,0-5 0-16,0-2-9 0,-4-1 9 0,1-5 14 15,0 0-3-15,-3-5-1 0,0 0 29 0,-3-3 5 0,-3-2 2 0,-3-6 0 16,3 0-28-16,-6-8-6 0,-3 1 0 0,-3-1-1 16,0 0-1-16,-6 3 0 0,0-2 0 0,-3 4 0 15,-3 6-10-15,0 3 8 0,-3 5-8 0,0-1 8 16,-5 4-8-16,-1 5-9 0,0 7 9 0,0-2-13 16,0 6-3-16,4 2-1 0,-4 2 0 0,9 6 0 31,6-5-167-31,6 8-32 0,3 2-8 0</inkml:trace>
  <inkml:trace contextRef="#ctx0" brushRef="#br0" timeOffset="52426.1">13256 2540 1862 0,'0'0'52'0,"0"0"13"0,0 0-52 0,0 0-13 16,0 0 0-16,0 0 0 0,0 0 40 0,0 0 4 16,0 0 2-16,0 11 0 0,3-6 24 0,0 5 5 15,-3 4 1-15,0 2 0 0,-3-3-28 0,0 0-4 0,1 6-2 0,-4 2 0 16,0 0-11-16,-3 3-3 16,0-6 0-16,0 9 0 0,-3-4-28 0,3 7 0 15,-3-4 0-15,3 1 0 0,0-6 0 0,0 5 0 16,0-2 0-16,6-3 0 0,0 0 0 0,0-2-20 15,-3-1 4-15,6 1 0 0,0-11 7 0,6 2 9 16,0-2-13-16,-6-8 5 0,9 6 8 0,3-1 0 0,3-5 0 0,3 0-8 16,-3 0 8-16,3-3 0 0,3-2 10 0,-1 0-10 15,-2 2 12-15,3 0-4 0,-3 1-8 0,3-1 12 16,-3 3 8-16,-1-5 0 0,1 2 1 0,-3 3 0 16,6-3-13-16,-3 3-8 0,0-2 8 0,0 2-8 15,-1 0 0-15,1 0 0 0,-3 0 0 0,0 0-747 16,0 0-151-16</inkml:trace>
  <inkml:trace contextRef="#ctx0" brushRef="#br0" timeOffset="52744.108">12497 3384 2088 0,'-26'8'46'0,"14"-3"10"0,-6-2 1 0,3 2 1 0,0-5-46 0,6 3-12 16,0-1 0-16,3-2 0 16,6 0 33-16,0 0 5 0,0 0 1 0,12 3 0 0,6 2-3 0,6-5-1 0,6-5 0 0,2 2 0 15,13-2 8-15,3-5 1 16,8 2 1-16,1 0 0 0,2-3-18 0,7 1-4 16,-1-4-1-16,4 4 0 0,2 2 16 0,1 3 3 15,-4-3 1-15,1 2 0 0,-4-2-30 0,1 3-12 16,-7 5 8-16,4-8-8 0,-7 0 0 0,-2 3 0 15,-4 0 0-15,-2-1 0 0,-6 1 0 0,-4 0 15 16,-2 2-4-16,0-2-1 0,-1 0-10 0,-5 2 0 0,-6-8 0 0,0 3 0 31,0 3-117-31,-4-3-26 0,-2 0-5 0</inkml:trace>
  <inkml:trace contextRef="#ctx0" brushRef="#br0" timeOffset="53631.99">12786 3778 1558 0,'0'0'34'0,"0"0"7"0,-6-5 2 0,3 0 1 16,-6 2-35-16,3 0-9 0,0-2 0 0,-3 2 0 0,-2-2 97 0,2 0 18 16,-3 2 3-16,0 1 1 0,0-1-36 0,0 3-7 15,-3 0-2-15,0 0 0 0,3 0-34 0,0 3-8 16,-2-1 0-16,-1 1-1 0,3 2 0 0,0 0 0 16,-3 3 0-16,3 0 0 0,3 6-31 0,-3 1-10 15,3 1 0-15,-3 3 0 0,1 5 10 0,-1-3 0 16,6 5 0-16,-3 1 0 0,3-3 0 0,0 2 0 15,0 0 0-15,6 1 0 0,0-3 0 0,3 5 0 16,0-3 0-16,0-2-8 0,6-3 8 0,3 0-10 16,-3-7 10-16,5-4-10 0,1-2-1 0,0-3 0 0,0-5 0 0,3-2 0 15,3-1 11-15,-3-2 0 0,2-6 0 0,-5-2 8 16,-3-3 11-16,6-2 2 0,0-6 1 0,-3 0 0 16,-3-2 2-16,0-4 1 0,0-1 0 0,-3-4 0 15,-4-2-5-15,-2-2 0 0,0-4-1 0,-6-2 0 16,0-2-9-16,-2 7-2 0,-4-2 0 0,0 7 0 15,-6 1 8-15,0 7 2 0,-6 1 0 0,-3 7 0 16,3 1-9-16,1 7-1 0,2 3-8 0,-3 3 12 16,-3 5-12-16,6 3 0 0,0 2-12 0,0 6 12 15,7-1-93-15,-1 6-12 0,-3 5-3 16,6 3-993-16</inkml:trace>
  <inkml:trace contextRef="#ctx0" brushRef="#br0" timeOffset="54316.082">12887 3831 1754 0,'0'0'49'0,"0"0"12"0,0 0-49 0,0 0-12 0,0-5 0 0,0 0 0 0,0 5 112 0,0 0 19 16,0 0 4-16,0 0 1 0,-6 5-41 0,3 3-8 15,-2 0-2-15,2 2 0 16,-6 4-48-16,6-1-9 0,0 0-3 0,3 0 0 16,0 0-16-16,3 1-9 0,0-4 10 0,0 4-10 15,3-4 0-15,2-2 8 0,1 0-8 0,0-3 0 16,3 1 0-16,-3-4 0 0,3-2 0 0,0-2 0 16,3-4-8-16,-3 1 8 0,3-3 0 0,-3-3 0 15,-1 4 0-15,1-4 0 0,-3-2 0 0,3 2 0 16,-6-2 17-16,3 5-2 0,0-3-1 0,-3 3 0 15,0 1 5-15,0-1 1 0,-6 8 0 0,0-3 0 16,-3 0-20-16,3 3 0 0,0 0 0 0,0 0 0 16,3 14-9-16,0-4-6 0,-3 6-1 0,3 2 0 15,0 1 16-15,0 2-9 0,-3-2 9 0,3 5-8 0,3 2 8 0,-6 0 0 16,3 4 0-16,0-4 0 0,3 3 0 0,-3 0 0 16,0-2 0-16,-3 2 0 0,0 0 0 0,0-3 0 15,0-2 0-15,-3 3 0 0,0-4 14 0,3-1 5 16,-3-1 1-16,-3-3 0 0,3 3-11 0,-3-2-1 15,0-1-8-15,-3-4 12 0,0 2-12 0,-3-3 0 16,0 3 0-16,0-6 0 0,-3-4 0 0,0-1 11 16,1 0-11-16,-4-2 10 0,3-3-10 0,-3-3 0 15,0 0 0-15,0-4 0 0,3-1 0 0,0-3 0 16,4 0 0-16,-1-2 0 0,3-3 0 0,3 0 0 0,0-2 0 0,3-1 0 16,6-2 0-16,3 3 0 0,0-6-10 0,9 0 10 15,0-2-13-15,5-1 3 0,4-5 1 0,3 1 0 31,6-4-139-31,2 4-27 0,1-1-5 0,-3 5-2 0</inkml:trace>
  <inkml:trace contextRef="#ctx0" brushRef="#br0" timeOffset="54816.979">13521 3604 1857 0,'0'0'40'0,"-6"-3"9"0,0-5 2 0,1 0 2 16,-1 3-42-16,3-3-11 0,-3 3 0 0,0-3 0 0,0 2 88 0,0-2 16 15,3 6 4-15,-3-6 0 0,-3 3-41 0,3 2-8 16,3-2-2-16,-6 2 0 0,3 0-24 0,-3 3-5 16,0 0 0-16,3 0-1 0,-3 0-3 0,0 3 0 15,-2 0 0-15,-4 2 0 0,0 0-12 0,3 3-2 16,-6-3-1-16,6 3 0 0,0 3-9 0,0 0 8 15,0-1-8-15,0 1 8 0,4-1 0 0,-1 1 0 16,0 2 0-16,3 0 0 0,3 1-8 0,0-1 0 16,3 0 0-16,0 0 8 0,3 3-8 0,3-3 0 15,3 1 0-15,0 1 0 0,0-1 0 0,2-1 0 0,-2 3 0 0,3 0 0 16,-3 0-12-16,-3-1-5 0,0 1-1 0,0 3 0 16,0-1 29-16,-3 1 5 0,-3-1 2 0,0 4 0 15,-3-1-18-15,0 0-12 0,-3 0 1 0,3 0 1 16,-3 0 24-16,0 1 5 0,3 1 1 0,-3 1 0 15,0-3-5-15,3-2-1 0,0-3 0 0,3 2 0 16,-3-5-14-16,0 1 0 0,0-1 0 0,6-5 0 16,0 0 0-16,-3-3 0 0,0-5 0 0,6 5 0 15,3-5 9-15,-3-2-1 0,3-1 0 0,3 0 0 16,0-2 19-16,0-3 3 0,3-2 1 0,-3 2 0 16,6-6-19-16,-4 4-4 0,1-1-8 0,0-2 12 15,3 2-12-15,-3 4 0 0,3-4 0 0,-6 0 0 16,3 3-104-16,2 1-26 0,7-7-6 0,-3 6-1048 15</inkml:trace>
  <inkml:trace contextRef="#ctx0" brushRef="#br0" timeOffset="55731.814">13620 3813 1782 0,'0'0'39'0,"0"0"8"0,0 0 1 0,0 0 3 0,0-3-41 0,0 3-10 16,0 0 0-16,0 0 0 0,0 0 81 0,0 0 15 0,0 0 2 0,6 3 1 15,0 5-41-15,-3 2-8 16,-1 3-2-16,1 3 0 0,0 3-8 0,0-3-3 16,-6 5 0-16,3 0 0 0,3 0-13 0,-3 0-4 0,0 3 0 0,3 0 0 15,-3-3-6-15,0 0-2 0,3 3 0 0,-3 0 0 16,3-3-12-16,0 0 0 0,-3 0 0 0,0-2 0 15,3-3 0-15,-3 0 0 0,3-6 0 0,0 1 0 16,0-1 0-16,0-4 11 0,-3-6-11 0,3 2 10 16,3 1-10-16,-6-3 12 0,0 0-12 0,3-3 12 15,0-5 23-15,0-2 5 0,3-1 0 0,-6-5 1 16,0-2-29-16,0-3-12 0,-3 2 8 0,0-5-8 16,0 3 12-16,-3 0-4 0,3-5 0 0,-3 4 0 15,3-1-8-15,-3 1 0 0,0 1 0 0,0 0 0 16,3 0 0-16,0 2 0 0,0 1 0 0,0-1 0 15,3 1 0-15,3-1 0 0,0 3-9 0,3 1 9 16,6 4 0-16,0-5-10 0,0 0 10 0,3 6-8 16,0-4 8-16,0 7-8 0,3-7 8 0,-1 6-8 15,-2 0 8-15,3 6 0 0,-3 2 0 0,0 0 0 16,0 2-8-16,-3 4 0 0,-3-1 0 0,0 3 0 16,-3 3 8-16,0-1 0 0,-4 1 0 0,1 2 0 15,-3 0 0-15,-3 6 0 0,1-6 0 0,-4 5 0 0,0-2 0 0,-3 0 0 16,-3 0 0-16,3-3-8 0,-3 0 8 0,-3 1 12 15,0-1-2-15,0 0-1 0,-3-2-9 0,1-3 10 16,2 0-10-16,-3 0 10 0,6-3-10 0,0-2 0 16,0-1 0-16,3-2-11 15,3-5-182-15,3-3-37 0,0 0-7 0</inkml:trace>
  <inkml:trace contextRef="#ctx0" brushRef="#br0" timeOffset="56184.057">13902 3487 2012 0,'-12'0'44'0,"7"0"10"0,-1 0 2 0,0-2 0 0,3-1-45 0,0 0-11 0,-3-2 0 0,6 5 0 0,3-5 56 0,0-1 10 15,3-2 2-15,0 1 0 0,3-1-40 0,2 0-8 16,1 0-2-16,3 2 0 0,3-2-18 0,-3 3 8 0,3-3-8 0,-3 3 0 31,-6 2 23-31,6-2-3 0,-4 5 0 0,-11 0 0 16,0 0 11-16,9 5 1 0,3-2 1 0,-12-3 0 15,6 8 1-15,-3 2 0 0,0-2 0 0,0 6 0 16,-3-1-12-16,-3 3-2 0,-3 0-1 0,3 5 0 16,0 0-7-16,0 3 0 0,-3 0-1 0,0 2 0 15,3 3-11-15,0 0 0 0,0 3 0 0,3 0 0 16,-6 2 0-16,4-2 0 0,-1 2 0 0,0-2 0 0,-3 2 0 0,6-2 0 15,-3 0 0-15,3-6 8 0,-3 1-8 0,3-3 0 16,-3-3 0-16,6-3 0 0,0 1 19 0,-3-6-2 16,3 0 0-16,-3-5 0 0,0-2 22 0,0 2 4 15,0-8 1-15,0 0 0 0,0 0-18 0,-3 2-3 16,3-2-1-16,0 0 0 0,0 0 6 0,-12 3 2 16,0-6 0-16,-3 3 0 0,3-2-22 0,-6 2-8 15,0 0 0-15,-3 0 0 16,1-3-124-16,-1 0-32 0,-3 3-5 0</inkml:trace>
  <inkml:trace contextRef="#ctx0" brushRef="#br0" timeOffset="57087.383">15379 2688 1504 0,'0'-10'33'0,"0"10"7"0,0-6 2 0,3-2 0 0,-3 6-34 0,3-9-8 15,3 1 0-15,-3 4 0 0,0-7 66 0,0 2 11 0,0 1 3 0,-3-3 0 16,0 5 12-16,0-3 4 15,-3 6 0-15,3-6 0 0,-6 3-5 0,3 3-1 16,-9 2 0-16,3 3 0 0,-6-5-31 0,0 10-7 16,-3-5 0-16,-3 3-1 0,1 2-26 0,-1 1-5 15,3-1 0-15,-6 3-1 0,3 2-19 0,-3 4 8 16,1 2-8-16,-1 5 0 0,-3 2 0 0,3 1 0 16,0 5 0-16,1 3-9 0,2 0 9 0,3 0-10 15,0 5 10-15,6-3-10 0,9 0 10 0,-3-4-12 16,6-4 12-16,3-2-12 0,9 0-3 0,0-8-1 0,3-3 0 0,3-3 0 15,3-2 4-15,2-5 0 16,4-6 0-16,-3-2 0 0,0-3 12 0,3-5 0 0,-1 0 0 0,-2-11 0 16,0 0 12-16,0-5 3 0,-6 0 0 0,2-6 0 15,-5-2 4-15,0-5 1 0,-3-6 0 0,-3 3 0 16,0-5-8-16,-6-3 0 0,-3-2-1 0,-3 2 0 16,-6 2-11-16,0 4 0 0,-6 10 0 0,0 2-11 31,-2 6-17-31,-4 8-4 0,-3 8-1 0,-3 0 0 15,-3 5-99-15,-2 8-19 0,-7 2-4 0,3 9-522 0,-6 2-105 0</inkml:trace>
  <inkml:trace contextRef="#ctx0" brushRef="#br0" timeOffset="57908.452">15638 2466 1827 0,'-3'3'77'16,"3"-3"-61"-16,0 0-16 0,-3 5 0 0,0 5 48 0,0-7 8 15,0 8 0-15,3-9 1 0,-3 9 5 0,3 2 1 0,0-5 0 0,0 5 0 16,3 1-28-16,-3 1-6 16,3 1-1-16,3 3 0 15,-3-11-12-15,6 5-4 0,-3 0 0 0,0-2 0 0,3-3-12 0,2 0 8 16,1-3-8-16,0-2 0 0,0-1 9 0,0-4-9 16,0-1 8-16,0-2-8 0,0-1 10 0,0-2-10 15,-3 0 12-15,0-2-12 0,-6-1 16 0,-1-2-4 16,4 0-1-16,0 0 0 0,0-3 2 0,-3 3 1 15,-3 5 0-15,3-6 0 0,0 6-3 0,-3 8-1 0,0 0 0 0,0 0 0 16,0 0-10-16,0 0 0 0,-3 8 9 0,3 6-9 16,0 1 8-16,0 4-8 0,3 5 8 0,-3-6-8 15,3 3 0-15,3 3-8 0,0 0 0 0,0 5 0 16,0 0 8-16,0 0 0 0,0-2 0 0,0 2 8 16,3 0-20-16,0-2-3 0,-3-1-1 0,-3 0 0 15,3 1 16-15,-6-1 0 0,-3-4 0 0,0-1 0 16,-3 0-12-16,0 0 3 0,-6 0 1 0,0 0 0 15,-3 1-1-15,0-1 0 0,-3-3 0 0,1 3 0 16,-4-2-1-16,0-1 0 0,0 1 0 0,0-3 0 16,0-3 2-16,3-5 0 0,1 0 0 0,-1-5 0 15,3 5 8-15,3-8 0 0,3-6 0 0,3-2 0 16,0-5 8-16,6-3-8 0,3-2 8 0,3-6-8 16,6-3-20-16,3-4-9 0,6-6-2 0,3 0-638 15,5-8-128-15</inkml:trace>
  <inkml:trace contextRef="#ctx0" brushRef="#br0" timeOffset="58407.98">16251 2217 1990 0,'0'0'44'0,"0"0"8"0,-3 0 3 0,-3-8 1 0,3 3-44 0,-3 0-12 0,0 2 0 0,0-2 0 16,-3-1 100-16,0 6 17 0,0-5 4 0,0 5 1 15,0-2-49-15,1 2-9 0,-1 2-3 0,0 3 0 16,0-5-32-16,0 6-6 0,0-4-2 0,3 4 0 16,0 2-21-16,-3 2 9 0,6-4-9 0,0 1 0 15,-3 7 0-15,3 2 0 0,0-1 0 0,0 4 0 0,0 2 0 0,3-5 0 0,-3 8 0 0,3-6 0 16,3 3 0-16,0 1 0 15,0 1-10-15,0-4 10 16,3-3 0-16,-3 0 0 0,3 5 0 0,-3-8 0 16,3 3-9-16,-3 0 9 0,0 0 0 0,0 0 0 15,-3 5 0-15,0-5 0 0,0 2 0 0,-3 1 0 16,-3 5 0-16,3-3 0 0,-3-5 0 0,0 7 0 16,-3 4 0-16,3-3 0 0,-3-1 0 0,3 1 0 15,0-8 0-15,0 5 0 0,3 0 0 0,1-7 0 16,-1 2 0-16,0-6 0 0,3 1 0 0,0-1-10 15,0-2 10-15,3 0 0 0,-3-8 10 0,5 6-10 16,-5-6 0-16,12 2-16 0,-3-2 1 0,3-2 1 16,0-1 22-16,3-5 5 0,3-3 1 0,3 1 0 0,-3-1-30 0,5-2-7 15,1 0-1-15,3-6 0 16,-6 3-105-16,3-2-22 0,2-1-4 0,-8 6-1 0</inkml:trace>
  <inkml:trace contextRef="#ctx0" brushRef="#br0" timeOffset="58860.172">16498 2564 2102 0,'0'0'46'0,"-3"2"10"0,-3 1 1 0,3 2 3 0,0 3-48 0,-3 0-12 0,3 0 0 0,-3 3 0 0,6 2 64 0,-3 0 10 15,3 0 2-15,0 1 1 16,0 4-37-16,0 3-8 0,6 3-2 0,-3 0 0 15,0 2-18-15,0-2-3 0,0 3-1 0,0-1 0 16,0 1-8-16,0-1 0 0,0 1 0 0,0-1 0 16,-3-2 0-16,0 0 8 0,-3-3-8 0,3-3 8 15,3 1-8-15,-3-6 0 0,0 0 0 0,0-2 0 16,0 0 0-16,0-6 0 0,0-5 0 0,0 0 0 16,0 0 0-16,0 0 10 0,0 0-10 0,3-5 10 15,-6-9-1-15,6 1 0 0,0-3 0 0,0-5 0 0,0 0-9 0,0-6 8 16,0-2-8-16,0-8 8 15,3-5-8-15,-3 2 0 0,-3 1 0 0,0 1 8 16,3 4-8-16,-3 5-12 0,-3 3 2 0,-3 4 1 16,0 6 9-16,-3-2 0 0,3 5 0 0,0 5 0 0,0-5 8 0,0 7 0 15,6 1 0-15,-3 0 0 0,0 2-8 0,3 3 8 16,0 0-8-16,9 0 8 0,3 3-21 0,-3-3-4 16,3 5-1-16,0 0 0 0,6 1 10 0,-7 2 8 15,1-1-12-15,-3 4 12 0,9 2-8 0,-9-5 8 16,-6 3 0-16,3-1 0 0,-3 4-11 0,0 1 11 15,-6-1-10-15,0-1 10 0,-6 0-10 0,-3 0 10 16,3 1-10-16,-3 1 10 16,-6 1-48-16,1-2-3 0,-4 1-1 0,3-1-653 0,-3-4-131 15</inkml:trace>
  <inkml:trace contextRef="#ctx0" brushRef="#br0" timeOffset="59256.632">16790 2191 2206 0,'0'0'48'0,"0"0"11"0,0 0 1 0,0 0 3 16,-6 0-51-16,6 0-12 0,0 0 0 0,0 0 0 0,0 0 56 0,0 0 8 16,15 0 1-16,2 0 1 0,-2 0-42 0,3 0-9 15,0 0-2-15,0 0 0 16,3 2-3-16,-6 1-1 0,-3-3 0 0,-1 3 0 15,4 5 5-15,-3 2 1 0,-9-4 0 0,3 1 0 16,-6 7 1-16,0-1 0 0,0 3 0 0,-6 8 0 16,-3-1-3-16,6 12 0 0,-3-3 0 0,-3-3 0 0,-2 8-13 0,5-6 9 15,3 1-9-15,0 3 8 0,-3-6-8 0,3 5 0 16,0 0 0-16,3-7 0 0,3 5 0 0,-3-6 0 0,0 3 0 0,0 0 8 16,6-2-8-16,-3-1 10 15,-6-10-10-15,3 5 10 0,0-5 6 0,0-3 0 16,0-2 1-16,-6 0 0 0,0-1 16 0,0-10 3 15,6 0 1-15,-9 3 0 0,-6-1-10 0,0 1-3 16,3-3 0-16,-6 0 0 0,-3 0-15 0,-2 3-9 16,-1 2 10-16,-3 0-10 15,3 1-99-15,-3-1-25 0,-2 3-6 0,-1 2-1082 0</inkml:trace>
  <inkml:trace contextRef="#ctx0" brushRef="#br0" timeOffset="59525.374">14816 3540 2224 0,'0'0'63'0,"-3"-5"14"0,3 5-61 0,3-5-16 16,6-1 0-16,3 1 0 15,3 2 21-15,9-7 2 0,3 2 0 0,8 0 0 0,4 0 37 0,9 0 7 16,-1-5 1-16,10 2 1 15,5-5-23-15,13 3-5 0,5 0-1 0,3-3 0 16,1 0-10-16,5 3-2 0,3-3-1 0,-2 5 0 16,2 1-27-16,-6 5 0 0,1-9 0 0,-4 4 0 0,0-1 0 0,-5 3 0 15,-10 0 0-15,1 0 0 0,-10 0 0 0,-5 0 0 0,-10-2 0 16,-2 2 0 0,0-5-98-16,-10 7-25 0,-14-7-5 0,-3 5-951 15</inkml:trace>
  <inkml:trace contextRef="#ctx0" brushRef="#br0" timeOffset="60092.153">15156 4088 1638 0,'0'0'36'0,"0"0"7"0,-3-3 1 0,0-5 3 15,0 3-38-15,0-3-9 0,0 0 0 0,3 0 0 0,-3 0 12 0,3 0 0 16,-3 3 0-16,0 0 0 16,3 5 33-16,-3-3 7 0,-3 0 2 0,0 3 0 0,-3 3 0 15,0 0 0-15,0 2 0 0,-6 3 0 0,0 2-2 0,-3 1 0 16,4 8 0-16,-4-1 0 0,0 6-27 0,0 0-5 16,3 5-2-16,3 0 0 0,0 3-18 0,3-3 0 15,-3 0 0-15,6 3 0 0,4-3 0 0,2 0-12 16,0-3 1-16,5-2 1 15,4 0-16-15,0-6-3 0,6-2-1 0,0-2 0 16,3-4 0-16,3-5 0 0,0-2 0 0,-4-6 0 0,4-2 30 0,0-5 0 16,0-1 0-16,0-2 0 0,-3-6 45 0,0 1 15 15,-1-3 4-15,-2-6 0 0,-3 1-1 0,0-6 0 16,-3-3 0-16,-3-4 0 0,0-4-24 0,-6-2-5 16,-3 3-1-16,-3 0 0 0,0-1-33 0,-6 6-17 0,-3 3 1 0,0 5 1 15,-5 2 15-15,-4 4 16 0,0 7-3 0,-9 3-1 16,-3 2-12-16,-2 8-16 0,-4 3 3 0,3 8 1 15,-2 3-8-15,2 5 0 0,3 2-1 0,7 1-735 16,-1 2-146-16</inkml:trace>
  <inkml:trace contextRef="#ctx0" brushRef="#br0" timeOffset="60661.37">15471 3963 2408 0,'0'0'53'0,"0"0"11"0,-6 0 3 0,0 0 0 0,0 0-54 0,0 3-13 15,0 0 0-15,-3-1 0 0,0 4 40 0,3 4 6 0,3 1 1 0,1-1 0 16,-4 4-31-16,6-1-5 0,3 0-2 0,0 6 0 16,-1-3-9-16,1 5 0 15,0-3 0-15,0 3 0 0,3-5 0 0,-3 5 0 16,3-5 0-16,-3 0 0 0,3 3 0 0,-3-3 0 16,0-3 0-16,-3-3 8 0,3 1-8 0,-3-3 8 15,3 0-8-15,-3-3 8 0,0-5-8 0,0 0 8 0,0 0-8 0,0 0 8 16,6-3-8-16,3 1 0 0,-3-3 0 0,3-1 8 15,3-2-8-15,-3 0 0 0,3-2 0 0,0-1 0 16,-1 1 0-16,1 2 0 0,0-3-8 0,0 6 8 16,0 0 0-16,0-1 0 0,-3 4 0 0,0-1 0 15,-3 3 0-15,3 0 0 0,0 3 0 0,0-1 0 16,-3 4 0-16,2-4 8 0,-2 1-8 0,3 2 8 16,-3 3-8-16,0-3 8 0,3 3-8 0,0-2 8 15,3-1 4-15,-3 0 0 0,3 0 0 0,-3-2 0 16,0 0-12-16,0-3 0 0,0-3 0 0,-3 3 0 15,2-3 0-15,-2-2 0 0,-3 3 0 0,3-4 0 16,-6-4 8-16,3-1 0 0,-6 3 0 0,0-5 0 16,-3-3 2-16,-3 0 0 0,1-2 0 0,-1-1 0 15,-3 1-10-15,0-1 0 0,3 1 0 0,-3-4 0 16,0 6-28-16,3 1-8 0,0 4-2 0,0-2 0 16,3 2-123-16,3 1-25 0,3-4-5 0,3 4-1 0</inkml:trace>
  <inkml:trace contextRef="#ctx0" brushRef="#br0" timeOffset="61058.839">16257 3691 2372 0,'0'0'52'0,"0"0"12"0,0-8 1 0,-3 0 1 0,3-3-53 0,-3-2-13 0,-3 3 0 0,3-1 0 16,-3 3 45-16,0 0 7 0,-3 0 0 0,3 3 1 15,-6-3-23-15,3 0-5 0,-3 5-1 0,-2 1 0 0,-1-3-12 0,3 2-2 16,0 0-1-16,-3 3 0 16,0 0-9-16,3 3 0 0,-3 0 0 0,3 2 8 15,1 0-8-15,-1 0 0 0,3 6 0 0,0-6-11 16,-3 6 11-16,6-3-12 0,0 5 12 0,3-2-12 16,0 2 12-16,3 3-10 0,3 2 10 0,3 1-10 15,3-1 2-15,-3 1 0 0,3-1 0 0,3 3 0 16,0 1 8-16,-4 1-8 0,4 1 8 0,-3 0-8 15,-3 3 8-15,0 4 0 0,0-2 0 0,-6 3 0 16,0 3 0-16,0 2 0 0,0 0 0 0,-6 0 0 16,0 0 0-16,-3 0 0 0,3-3 10 0,0-2-10 15,0-3 19-15,1-3-3 0,-1-2 0 0,3 0 0 16,0-5-3-16,-3-1-1 0,6-2 0 0,0-3 0 0,0-5-3 0,3 0-1 16,3 0 0-16,0-5 0 0,2-3-8 0,1-6 10 15,6 1-10-15,-3-3 10 0,3-2-10 0,3-4 0 16,0-2 0-16,3-2-816 15,-1-1-164-15</inkml:trace>
  <inkml:trace contextRef="#ctx0" brushRef="#br0" timeOffset="61825.867">16557 3937 1666 0,'0'0'36'0,"0"0"8"0,9 0 2 0,-3-3 2 0,-6 3-39 0,0 0-9 15,3-5 0-15,-3 5 0 0,3-5 88 0,-3 5 15 0,0-6 3 0,0 1 1 16,0 5-34-16,0 0-6 0,-6-2-2 0,0-1 0 16,3 0-7-16,-3 1-2 0,-2-1 0 0,-1 3 0 15,-3 3-38-15,0-1-8 16,3 4-2-16,-3 1 0 0,-6 1-8 0,6 3 8 0,0 2-8 0,0 3 8 15,1 0-8-15,-1 0 0 0,-3 2 0 0,6-2 0 16,3 5 0-16,3 1 0 0,-3-4 0 0,3 3-11 16,9-2 11-16,-3-3 0 0,3 0 0 0,3-3 0 15,0-3-12-15,0-2 4 0,5-2 0 0,1-4 0 32,-6-4-16-32,3-1-2 0,3-2-1 0,-3-3 0 0,-3-3 19 0,0-2 8 0,0 0-8 0,-3-3 8 15,0 3 27-15,-3-1 10 0,3-2 3 0,-3 1 0 16,3-4-20-16,-3 6-4 0,-6-3-1 0,0 0 0 15,6 3 21-15,-3 2 4 0,-3 3 0 0,0 0 1 16,3 3-24-16,0 0-5 0,0 5 0 0,0 0-1 16,0 0-2-16,0 0 0 0,0 0 0 0,0 0 0 15,0 0 3-15,0 0 0 0,9 10 0 0,-7-2 0 16,-2 6 16-16,3-1 3 0,3 0 1 0,-3 3 0 16,6 2-32-16,-6-2 0 0,3 3 0 0,3-3 0 15,6 0 0-15,-3-3 0 0,-3 0 0 0,6 0 0 16,0-5-76-16,3 0-19 0,-1-3-3 0,-5-2-715 15,0-6-143-15</inkml:trace>
  <inkml:trace contextRef="#ctx0" brushRef="#br0" timeOffset="62015.081">16790 3582 2188 0,'0'0'48'0,"0"0"11"0,0 0 1 0,-9 3 1 0,0 0-49 0,9-3-12 0,-3 8 0 0,-3 0 0 0,-6 2 79 0,6-4 13 16,6 4 2-16,0 3 1 0,0 1-51 0,0-1-9 15,3 0-3-15,-9 3 0 0,-6 0-32 0,9-3-12 16,6 0 0-16,-3 3-765 16,-3-3-153-16</inkml:trace>
  <inkml:trace contextRef="#ctx0" brushRef="#br0" timeOffset="62283.11">17066 4093 2437 0,'-11'5'69'0,"11"-5"15"0,-3 6-67 0,0-1-17 16,3 3 0-16,-3 3 0 0,0-1 52 0,3 1 8 0,-3-1 0 0,-3 3 1 15,0 1-27-15,3-1-6 16,3 0 0-16,0 0-1 0,-3 1-27 0,0-1 0 16,6 0 0-16,-3 0 0 15,0 1-104-15,-3-4-22 0,0 3-5 0,3-5-921 16</inkml:trace>
  <inkml:trace contextRef="#ctx0" brushRef="#br0" timeOffset="62762.335">17501 3582 2474 0,'0'0'70'0,"-3"6"16"0,-3 2-69 0,3 0-17 0,-3 5 0 0,0 0 0 0,-3 3 53 0,-3 2 7 15,3 6 2-15,1 0 0 0,2 0-1 0,-3 2 0 16,-3 1 0-16,6-1 0 16,3 1-41-16,0-1-9 0,-6 1-2 0,6-4 0 15,0 1-9-15,-3-3 0 0,3 1 0 0,-3-1 0 16,0-3-8-16,3-2-1 0,3 0 0 0,-3-3 0 16,0-5 9-16,0-2 0 0,3-6 0 0,-6 2 8 15,-3-2-8-15,9 0 0 0,3-5 0 0,3-3-8 0,0-3-12 16,0 1-3-16,-3-3 0 0,6-3 0 15,6 0-8-15,3-3-1 0,-6 1-1 0,3 2 0 16,2 0 5-16,1 3 0 0,0 2 1 0,0 1 0 0,0-1 3 0,0 6 1 16,9-1 0-16,-7 4 0 0,-5 2 11 0,6 0 1 15,0 2 1-15,0 4 0 0,0 2 10 0,-4 2-13 16,-5-2 5-16,3 3 8 0,0-1 0 0,-3 4 0 16,-9-4 0-16,3 6 0 0,-3 0 18 0,-3 2 8 15,-6 1 2-15,-3-1 0 0,0 4 0 0,-3-1 1 16,-6-3 0-16,1 4 0 0,-1-1 15 0,-6 0 2 15,-3-3 1-15,-3 1 0 0,-2-1-30 0,5-2-5 0,3 0-2 0,0-3 0 16,-3-2-10-16,4-3 0 0,-1-3 0 0,9-2 0 31,3-3-121-31,-3 0-20 0,3-8-4 0,12 0-1 0</inkml:trace>
  <inkml:trace contextRef="#ctx0" brushRef="#br0" timeOffset="62929.789">17885 3474 2761 0,'0'0'60'16,"-6"8"13"-16,0-3 3 0,0 3 2 0,-3 0-62 0,0 5-16 0,0-2 0 0,3-1 0 0,-2 4 51 0,2 2 7 15,-3 2 2-15,0-2 0 16,9 0-48-16,-6 0-12 0,-3 0 0 0,6 2-880 0,0-2-179 0</inkml:trace>
  <inkml:trace contextRef="#ctx0" brushRef="#br0" timeOffset="63428.751">18144 3159 2944 0,'0'0'65'0,"-9"-3"14"0,0 1 2 0,0-3 1 0,0 2-66 0,3-2-16 0,6 5 0 0,-3-3 0 15,0-2 0-15,6-3-9 0,3 2 1 0,6 1 0 16,3 3 8-16,3-6 0 0,3 2-9 0,0 6 9 16,-1-5 0-16,4 2 0 0,-3-2 0 0,3 2 0 15,-3 1 0-15,-3-1 0 0,-1 0 0 0,1 3 0 16,-3 0 0-16,-6 0 15 0,0 3-3 0,-3-3 0 15,0 3-3-15,-3 5-1 0,0 2 0 0,-3-4 0 16,-3 7 9-16,3 3 2 0,-3 5 0 0,0 3 0 16,-3 7-19-16,3 1 0 0,-3 3-8 0,0 2 8 15,0 0 0-15,0 5 0 0,3 0 0 0,-3 3 0 16,0 3 0-16,-3 2 0 0,4 3 0 0,-1 0 0 16,0 0 0-16,-3-3 0 0,0-2 0 0,3-1 0 15,0-2 0-15,-3 0 0 0,3-5 0 0,0 0 0 16,3-1 8-16,-3-1-8 0,3-4 0 0,0-2 0 0,3-1 0 0,-3-1 0 15,3-4 0-15,0-2 0 0,-3-3 0 0,3-3 0 16,0 1 0-16,0-6 0 0,0 0 11 0,-3-2-11 16,3 2 10-16,0-5-10 0,0-3 16 0,0 1-2 15,-3-1-1-15,3-5 0 0,0 0 10 0,-3 3 1 16,-3-1 1-16,6-2 0 0,-12-2-9 0,0-1-1 16,-2 0-1-16,-4-2 0 0,-3 0-14 0,0 0-8 15,-6-1 8-15,-3 1-13 16,-5-3-68-16,-4 3-14 0,0 2-2 0,4 0-1240 15</inkml:trace>
  <inkml:trace contextRef="#ctx0" brushRef="#br0" timeOffset="70901.93">12477 4768 1213 0,'-12'10'34'0,"6"-4"8"0,3-1-34 0,-3-2-8 0,0 5 0 0,-3-3 0 0,3 0 90 0,0 3 16 16,0-3 3-16,0 3 1 15,-3-2-51-15,6 2-11 0,0-3-1 0,3-5-1 0,0 0-26 0,0 0-4 16,0 5-2-16,0-5 0 15,6 8-14-15,-6-8 0 0,3 5 8 0,3 1-8 16,3-1 0-16,-3 0 0 0,-3 1 0 0,3 1 0 16,0 1 0-16,0 3 0 0,3-3 0 0,-3 2 0 15,3 1 0-15,3 0 0 0,-3-3 0 0,2 2 0 16,1-2 12-16,3-3-4 0,3-2-8 0,3-3 12 16,3-3-20-16,5-5-5 0,1-2-1 0,3-6 0 15,3 0 14-15,-4-5 8 0,1 2 0 0,3-4-8 16,-6-1 0-16,2 0 0 0,-2 5 0 0,0 4 0 15,-3-1 0-15,-6 5-20 0,-4 3 2 0,-2 6 1 16,0-1 5-16,0 6 0 0,-3 2 1 0,-3 3 0 0,0 2 11 0,3 6 0 16,0 0 0-16,0 5 8 0,-6 0 12 0,2-2 4 15,1 5 0-15,0 2 0 0,-3-2-12 0,0 5-1 16,-3-2-1-16,0 2 0 0,3-3 2 0,-6 1 0 16,3-4 0-16,-3 1 0 0,3-5-3 0,-3-3 0 15,0-3 0-15,0 0 0 0,0-8-1 0,0-5-8 16,0 0 12-16,0 0-4 0,0 0-8 0,3-5 10 15,0-3-10-15,0-8 10 0,-3-5 8 0,3 0 2 16,0-5 0-16,3-4 0 0,-3-4-20 0,3 0 0 16,0 2 0-16,3 0 0 0,0 6 0 0,0 2 13 0,0 3-2 15,2 2-1-15,-2 6-2 0,6 2 0 0,-3 3 0 0,3 6 0 16,3-1-8-16,-3 3 0 0,3 0 9 0,5 3-9 16,-2 2 0-16,3 0-8 0,0 1 0 0,6-4 0 31,-1 4-30-31,7-4-6 0,0 1 0 0,3 0-1 15,-1-6-3-15,1 0-1 0,0 1 0 0,-1-4 0 0,-2-2 29 0,3-2 5 0,-4-1 2 0,4-2 0 16,-6 2 22-16,3-2 5 0,-10 3 1 0,1-1 0 16,-6-5 38-16,-3 3 8 0,-6 0 2 0,0-1 0 15,-6-1-14-15,-6-1-2 0,-3-3-1 0,-3 3 0 16,-3 3-26-16,-3 0-6 0,-6-3-1 0,0 3 0 16</inkml:trace>
  <inkml:trace contextRef="#ctx0" brushRef="#br0" timeOffset="71834.024">12497 5715 1541 0,'0'0'44'0,"0"0"9"16,0 0-42-16,0 0-11 0,0-3 0 0,3-2 0 16,3-3 70-16,0 3 12 0,3-3 2 0,-3 0 1 0,6 0-76 0,-3 5-9 15,0-2-14-15,0 2 3 0,0 3 11 0,-9 0-12 16,9 8 12-16,-3 3-12 0,0 5-8 0,0 2-3 16,0 4 0-16,-6 1 0 15,-3 9-2-15,6 0-1 0,-3 2 0 0,0-2 0 0,3-3 17 0,0-5 9 16,0-3-10-16,8-8 10 0,-2 1 0 0,6-7 0 15,3-4 0-15,3-6 10 0,3-4 2 0,3-7 0 16,-4-10 0-16,4-5 0 0,3-2-12 0,-6-4 10 16,0-2-10-16,-1 0 10 0,1 0-10 0,-3-3 10 0,0 3-10 0,-3 0 10 15,-3 6 4-15,-1 1 1 16,-2 4 0-16,-3 5 0 0,-3 0 19 0,0 7 4 0,-3 1 1 0,0 5 0 16,-3 0 13-16,0 3 4 0,3 2 0 0,-3 3 0 15,0 0-26-15,0 0-5 0,-6 6-1 0,3 2 0 16,-3-3-24-16,6 3 0 0,-3 0 0 0,0 2 0 15,3 1-10-15,0 0-4 0,0-3-1 0,3 2 0 16,0 1 15-16,-3 2-12 0,3-3 12 0,0 6-12 16,-3-2 12-16,3-1-9 0,-3 0 9 0,-3 0-8 15,0 1 8-15,0-1 0 0,3-3 8 0,0 1-8 16,0-3 0-16,0-3 9 0,0-5-9 0,0 0 0 16,0 0 0-16,0 0 0 0,0 0 0 0,0 0 0 15,9-5 0-15,-3 0 0 0,0-3 0 0,-6-6 0 16,3 1-8-16,0-3 8 0,6-2-13 0,0-1 5 15,-3-2 8-15,0 3 0 0,3-1 0 0,-6 6-8 16,3 0 8-16,-3 2 0 0,0 3 8 0,3 0-8 0,0 3 21 0,-1 2 0 16,-5 3 0-16,9 3 0 0,-3 2 0 0,0 0 0 15,0 3 0-15,0 3 0 0,0 2-9 0,0 3-3 16,0 0 0-16,3 0 0 0,-3 0-9 0,3 0 0 16,-3-3 9-16,3 3-9 0,-6-3 0 0,6-3 8 15,-3-2-8-15,0 0 0 0,3 3 0 0,-7-6 0 16,-2-5 0-16,3 5 0 0,0-2-14 0,-3-3 2 15,0 0 1-15,0 0 0 16,0 0-26-16,0 0-6 0,0 0-1 0,0 0-573 16,-3 5-115-16</inkml:trace>
  <inkml:trace contextRef="#ctx0" brushRef="#br0" timeOffset="72026.112">12631 5519 1848 0,'-17'8'52'0,"17"-8"12"0,0 0-52 0,0 0-12 0,0 0 0 0,8 0 0 0,7 0-12 0,6-5-4 0,6-3-2 0,0-5 0 16</inkml:trace>
  <inkml:trace contextRef="#ctx0" brushRef="#br0" timeOffset="73235.78">13376 5487 2052 0,'-9'16'45'0,"6"-5"10"0,-3 0 1 0,-3 4 1 0,6 1-45 0,0 5-12 16,3 3 0-16,-3 0 0 0,0 0 32 0,6 0 4 0,0 2 0 0,0 1 1 15,3-1-37-15,0 1 0 0,-3-1 0 0,3 0 0 32,0 1-25-32,-3-3-3 0,0 0-1 0,2-3 0 0,-2 0 13 0,3-3 4 15,-6-2 0-15,3-3 0 0,0 1 12 0,-3-4 0 0,3-4-10 0,0 2 10 16,-3-8 0-16,0 0 0 0,0 0 0 0,0 0 0 15,0 0 12-15,0-14 0 0,0 1 0 0,0 0 0 16,0-8-12-16,-3-3 0 0,0-3 0 0,3-2 0 16,-3 0 0-16,0 3 0 0,3-1 0 0,-3 1 0 15,3-1 0-15,0 1 0 0,3 2 0 0,-3 3 0 16,3-3-8-16,-3 3 8 0,3 2 0 0,3 4 0 16,0-4-10-16,0 6 10 0,0-3-13 0,-3 5 5 15,3-2 8-15,-3 5 0 0,0-2 0 0,0 2 0 16,0 2 0-16,0 1 0 0,3 0 0 0,-3 2 0 15,0-2-18-15,3 2-2 0,0-2 0 0,0 2 0 16,-3 1 10-16,3-1 2 0,0 0 0 0,-6 3 0 0,6-5 8 0,3 2-8 16,-4 1 8-16,1-1-8 15,-6 0 8-15,0 3 0 0,0 0 0 0,0 0 0 16,6 11 0-16,-3 2 0 0,0 0 0 0,-3 3 0 0,0-2 0 0,0 4 14 16,-3 6-3-16,3-3-1 0,-3-2-10 0,3 2-14 15,-6-3 3-15,6 1 1 0,-3-3 10 0,0-3-13 16,0 3 5-16,1-3 8 0,-1-2-8 0,0-3 8 15,-3-1 0-15,3 1 0 0,3-8 0 0,0 0 0 16,0 0 0-16,0 0 0 0,0 0 12 0,0 0-2 16,0 0-1-16,0 0 0 0,-3-8-9 0,6 1 0 15,3-1 0-15,3-6 0 0,-4 4 0 0,1-1-9 16,3-2 9-16,0 2 0 0,3 1-14 0,0 2 4 16,0 0 1-16,0 0 0 0,-3 0-4 0,0 0-1 0,0 3 0 0,0 0 0 15,0-1 14-15,-1 1-9 0,1 0 9 0,-9 5-8 16,6-8-4-16,3 0 0 0,0 2 0 0,-3-1 0 15,3 1 12-15,0-4 9 0,0-1-1 0,-3-2-8 16,0 2 0-16,0-2 0 0,-3 2 0 0,0 1 0 16,0-3 18-16,-3 2 6 0,-3 3 2 0,0-2 0 15,0-1 12-15,-3 0 2 0,0 1 1 0,-3 5 0 16,-3-1-5-16,3 4 0 0,0 2-1 0,0 2 0 16,-3 1 2-16,3 2 1 0,1 0 0 0,2 3 0 15,0 0-22-15,3 3-5 0,-3 2-1 0,9-2 0 16,3-1-10-16,0 1-11 0,-3 2 3 0,5-5 0 15,4 0-3-15,0-3 0 0,0-5 0 0,3 6 0 16,0-6-24-16,0 0-5 0,0-6 0 0,3-2-1 16,-4 0 31-16,1 0 10 0,0-2 0 0,0-1 0 15,-6-2 0-15,3 2 0 0,-3 1 8 0,0 2-8 0,-3-3 36 0,-3 6 0 16,-3 5 1-16,3-3 0 0,-3-2-14 0,0 5-3 16,0 0-1-16,0 0 0 0,0 0-1 0,-6 5 0 15,-3-2 0-15,3 2 0 0,0 1-8 0,3 2-2 16,-3-3 0-16,6 3 0 0,-3 0-8 0,3-8-11 15,3 8 3-15,0-3 0 0,0 3 8 0,3-3 0 16,0-2 0-16,0 2 0 0,0 0 0 0,3 1-13 16,-3-1 5-16,0 0 8 0,0-2 0 0,2 0 0 0,-2-1 0 0,0 1 0 15,0 2 0-15,-3-2 0 0,0 2 0 0,0 0 0 16,0 3 0-16,-3-8 0 16,0 0 0-16,3 3 0 0,-3-3 0 0,0 0 0 15,0 0 0-15,0 0 0 0,6 0 0 0,0-8-11 0,0 0 11 0,3-2-8 16,-6-6 8-16,3 0 0 0,-3-5 0 0,3-1-8 15,0-4 8-15,-3-3 0 0,-3 2 10 0,0-4-10 16,6-4 0-16,-6 4 8 0,-3-6-8 0,0 2 0 16,3 6 0-16,-3 3 0 0,0 2 8 0,3 5-8 15,-6 3 28-15,6 3 2 0,-3 3 1 0,3 2 0 16,-3 2-18-16,3 6-3 0,0 0-1 0,0 0 0 16,0 11-9-16,-3 5 0 0,3 2 0 0,-3 3 0 31,3 3-35-31,0 3-2 0,-3-1-1 0,3 1 0 0,3 2 14 0,-3 0 4 0,3-3 0 0,3 1 0 15,0-1-18 1,0-5-3-16,0 1-1 0,0-4 0 0,3 1 5 0,0-6 1 0,3-3 0 0,-4 1 0 16,4-6-15-16,3-2-2 0,-3-3-1 0,0-5-512 15,3-6-102-15</inkml:trace>
  <inkml:trace contextRef="#ctx0" brushRef="#br0" timeOffset="73386.222">13620 5276 2296 0,'-3'8'51'0,"3"-8"10"0,0 0 3 0,9 8 0 0,5-6-52 0,4 1-12 15,3-3 0-15,9-3 0 0,3-7 8 0,5-6 0 0,10-3-8 0,6-4-680 16,5-4-142-16</inkml:trace>
  <inkml:trace contextRef="#ctx0" brushRef="#br0" timeOffset="74436.82">14694 4797 2167 0,'0'0'48'0,"0"0"9"0,0 0 3 0,0 0 0 0,0 0-48 0,0 0-12 0,0 0 0 0,9-3 0 15,-3 1 11-15,3 2-1 0,3 0 0 0,0 2 0 0,6 4-10 0,0 4-14 16,-1 1 3-16,4 5 1 31,3 2-32-31,-3 3-6 0,0 0-2 0,3 6 0 16,-4 2-6-16,7 0 0 0,-3 0-1 0,0 0 0 15,3 0 23-15,-1-2 5 0,4-3 1 0,0-6 0 0,3-2 10 0,2 0 2 0,4-8 1 0,3-3 0 16,2-2 27-16,4-6 6 0,3-5 1 0,-1-5 0 16,1-3 26-16,2-5 6 0,-2 0 1 0,3-3 0 0,-1-2-4 0,-2-4 0 15,-1 1 0-15,1 0 0 16,-3 0-16-16,-1 3-3 0,-5 2-1 0,2 0 0 16,-2 0-16-16,-3 3-3 0,3 3-1 0,-4 2 0 0,1 5-17 15,-3 1-4-15,-1 2-1 0,-2 5 0 0,-3 6 14 0,0-1 0 16,-1 4 0-16,-5 1 0 0,-3 1 13 0,3 6-1 15,3-1 0-15,-4 0 0 0,-5 3-12 0,6 0-16 16,3 2 3-16,0 1 1 0,-3 2 12 0,-4 0 0 16,-2 3 0-16,6 2 0 0,0 1 22 0,-3 2 7 15,-9 0 2-15,-1 3 0 0,7 0-31 0,-6-1 8 16,-3 1-8-16,-3-3 0 0,-3 0 11 0,3-2-1 16,-3-6 0-16,-3 3 0 0,-6-3 18 0,6 0 3 15,3-2 1-15,-3-3 0 0,-6-6-2 0,3 1 0 16,3-3 0-16,0-8 0 0,0 0-22 0,0 2-8 0,0-2 0 0,0 0 0 15,3-8 0-15,0-5 0 0,-3 0 0 0,6-8 0 16,3-3 0-16,3-3-13 0,-6-4 4 0,6-1 1 16,3 0 8-16,2-2 0 0,4 2 0 0,-3 3 0 15,-3 2-18-15,6 4-2 0,9-1 0 0,-4 5 0 0,-2 1 10 0,3 5 2 16,6-3 0-16,5 5 0 16,-5 1-7-16,3-1-1 0,-3 6 0 0,-1-1 0 0,7-2 7 0,-3 6 1 15,-6-4 0-15,8 1 0 16,7 5 8-16,0 0-10 0,-10-2 10 0,4-1-10 15,6 3 10-15,-1 0 0 0,-2 0 0 0,3 0 0 16,-1 0 0-16,4-3 0 0,3 3 0 0,-4-2 0 16,7-1 0-16,-4 0 0 0,1 1 0 0,2-4 0 15,-2 1 21-15,0-3 0 0,2 0 0 0,-2-2 0 16,-1-1 17-16,-2 0 3 0,0-2 1 0,-10 3 0 16,-2-4 10-16,-3-1 1 0,-6-1 1 0,-4-5 0 15,-5-1-27-15,-6-4-6 0,-3-1-1 0,0 1 0 0,-6-6-11 0,-3 6-9 16,-3-1 12-16,0 6-840 15,-3 0-167-15</inkml:trace>
  <inkml:trace contextRef="#ctx0" brushRef="#br0" timeOffset="75262.911">17983 5096 1926 0,'0'0'42'0,"0"0"9"0,0 0 1 0,0 0 3 0,0 0-44 0,6 3-11 15,3-1 0-15,0 1 0 0,3-3 48 0,0-3 8 16,3 1 2-16,0 2 0 0,0-6-35 16,5 4-7-16,1-4-2 0,0-2 0 0,3 0-5 0,0 0-1 0,-3-5 0 0,2 3 0 0,-2-4-21 0,0 1-5 31,-3 3-1-31,-3-4 0 0,0 4-37 0,-3-1-7 0,-1 1-1 16</inkml:trace>
  <inkml:trace contextRef="#ctx0" brushRef="#br0" timeOffset="75593.651">18126 5022 2150 0,'-15'0'61'0,"12"0"13"0,-3 2-59 0,0 1-15 0,0 5 0 0,0-5 0 0,6-3 52 0,0 5 8 15,0 6 2-15,0-1 0 16,0 3-52-16,0 3-10 0,3 3 0 0,0 2 0 15,0 3 0-15,3 2-8 0,3 1 8 0,0 2 0 32,3 0-26-32,-3 0 0 0,3 3 0 0,3-1 0 15,0 7-5-15,3-1-1 0,-4 0 0 0,4-3 0 0,-3 0 16 0,0-5 2 0,-3 1 1 0,3-1 0 16,-6-3 13-16,0 1 0 0,-3-6 9 0,0 0-9 16,-3-3 48-16,-3-2 3 0,0 0 1 0,-6 0 0 15,3-3-2-15,-6 1 0 0,-3-1 0 0,0-5 0 16,-6 2-22-16,0-4-5 0,-6-1-1 0,4-2 0 15,-7-3-30-15,3-3-7 0,-6-2-1 0,3-3 0 16,1-3-66-16,2 0-14 0,3-4-2 0,3-1-883 16</inkml:trace>
  <inkml:trace contextRef="#ctx0" brushRef="#br0" timeOffset="76177.862">18632 5376 1386 0,'-9'-2'30'0,"3"2"6"0,0 0 2 0,-3 0 2 0,0 0-32 0,1-3-8 0,-1-2 0 0,3 2 0 0,0 0 99 0,-3 1 18 16,0-3 4-16,0 2 1 15,-3-2-8-15,3-3-2 0,3 2 0 0,0 1 0 16,-3 0-49-16,0-1-11 0,0 1-1 0,0 0-1 16,1 0-32-16,-1-1-6 0,0 1-2 0,-3 0 0 15,3 2-10-15,-3 0-14 0,3 1 3 0,-3 4 1 32,0 4-32-32,0 2-6 0,0 2-2 0,0 3 0 0,1 1-7 0,2 2-2 0,-3 2 0 0,3 1 0 15,3 2 26-15,0 3 5 0,3 2 0 0,3-2 1 16,3 0 14-16,0-3 2 0,3-3 1 0,3 1 0 15,0-1 10-15,3-2 0 0,-1-5 0 0,1-1-8 16,0 1 35-16,0-6 7 0,3 1 2 0,0-4 0 0,3-4 7 0,-3-1 1 16,-3-2 1-16,2-3 0 0,-2 0 0 0,0 0 0 15,0-3 0-15,0-2 0 0,-9 0-10 0,3 0-3 16,0 2 0-16,-3-2 0 0,-3-3-9 0,0 3-3 16,3 2 0-16,-3 3 0 0,-6 0-8 0,6 0-1 15,0 0-1-15,0 8 0 0,0 0-10 0,0 0 0 16,0 0 0-16,0 0 0 0,0 0 0 0,0 0 0 15,0 0 0-15,0 0 0 0,0 0 0 0,0 0 0 16,0 0 0-16,0 0 8 0,0 8-8 0,3 0-11 16,3-2 3-16,3-1 0 0,-6 3 8 0,3-3 0 0,-6-5 0 0,9 5 0 15,-3 3 0-15,3-2-10 0,0-1 10 0,-1 0 0 32,1-2-38-32,0-3-1 0,0 5 0 0,3-2 0 0,-3 2-82 0,3-2-17 0,0-3-3 0,3-3-773 15</inkml:trace>
  <inkml:trace contextRef="#ctx0" brushRef="#br0" timeOffset="76511.3">19099 5255 2340 0,'0'0'52'0,"-8"0"10"0,-1-3 2 0,-3 0 1 0,3 1-52 0,-3-4-13 0,0-2 0 0,0 1 0 0,0-1 35 0,0 0 4 16,3-3 1-16,0 3 0 15,0-2-32-15,1 2-8 0,-1 2 0 0,3 1 0 16,-3 0 0-16,0 5 0 0,-3 0 0 0,0 5 0 0,0 0 0 0,-6 3 0 16,3 5 0-16,-6 3 0 0,4 0-12 0,-4 5-6 15,0 1-2-15,-3 4 0 0,0 0 10 0,4 6 2 16,-1-3 0-16,3 0 0 0,9-2-4 0,3-1 0 16,0-4 0-16,6 1 0 0,3-4-3 0,6-1-1 15,3-2 0-15,6-3 0 0,0-2 6 0,2-6 1 16,7 1 0-16,0-9 0 0,6-2 9 0,-1-3 0 15,7-5 0-15,0-1 0 0,-1-2 0 0,4 1 0 16,0-1 0-16,-3 0 0 16,-1-5-100-16,-2 2-17 0,0 3-4 0,-4-5-759 15</inkml:trace>
  <inkml:trace contextRef="#ctx0" brushRef="#br0" timeOffset="77679.291">19367 5091 1504 0,'0'0'43'0,"-6"2"9"0,0 1-42 0,-2 2-10 0,2 0 0 0,-3-2 0 16,-3 2 101-16,0 3 19 0,-3 0 3 0,0 0 1 0,-3 3-65 0,3 2-13 15,-3 0-2-15,1 3-1 16,-4-3-21-16,6 6-4 0,0-3-1 0,0 2 0 16,3 1-17-16,3-1 0 0,6 3-11 0,3-2 11 0,0 0-17 0,6-1 3 15,3 1 1-15,3-4 0 0,3 1-10 0,3-2-1 16,3-1-1-16,0-3 0 0,5 1 13 0,-2-3 4 16,0-5 0-16,-3-3 0 0,3 0 28 0,-4-3 5 15,1 0 2-15,-3-5 0 0,0 0 11 0,-3 0 2 16,-6-5 1-16,0 3 0 0,-3-6-13 0,-3-3-4 15,0 3 0-15,-6-2 0 16,-6-3-54-16,0-1-11 0,-3 1-3 0,-3 3 0 16,0-3-32-16,-3 5-6 0,-3 3-2 0,-2 2 0 15,-1 3 32-15,0 5 5 0,0 1 2 0,0 4 0 0,1 1 45 0,2 0 18 16,0 2-1-16,3 0 0 0,3 1 19 0,6 1 4 0,3-1 1 0,0-1 0 16,6-5-22-16,9 5-5 0,3-2-1 0,3-3 0 15,6 0-2-15,0-5-1 0,2-3 0 0,7-3 0 16,0-2-10-16,3-3 8 0,2-2-8 0,-2-4 8 15,-3 1 13-15,0-3 3 0,-6 1 0 0,-1-4 0 16,1-2 3-16,0 3 1 0,-6-6 0 0,0 3 0 16,-6 0 16-16,0 0 3 0,-7 2 1 0,1 1 0 15,-3 2-25-15,0 3-5 0,-3 2-1 0,0 3 0 16,-3 3 13-16,-3 0 2 0,3 0 1 0,-5 5 0 16,2 0-18-16,-3 5-4 0,0 3-1 0,0 3 0 15,-3 5-10-15,0 2 0 0,0 3-12 0,0 6 12 16,0 2-9-16,3 3 9 0,0 0 0 0,1 2 0 15,5 3 0-15,-3 0 0 0,3 0 0 0,3 1 0 16,-3 1 0-16,3-2 0 0,3 1 0 0,-3-4 0 0,0 3 0 0,-3-2 0 16,6-4 0-16,-3-1 0 15,3-1 0-15,-3-3 0 0,0-2 0 0,0 0 0 0,0-5 0 0,0 2 0 16,-3-5 12-16,3 0-3 0,3-3 0 0,-3-5 0 16,0 0 0-16,0 0 0 0,0 0-9 0,0 0 12 15,6-5-12-15,2-3 12 0,1-3-12 0,3-2 0 16,0-6 0-16,3 1 0 0,3-3-13 0,0 0-2 15,0 2 0-15,0 1 0 0,-1-1 7 0,1 6 8 16,3-3-13-16,-3 5 5 0,3 6 8 0,-3-3 0 16,-1 3 0-16,1 2 0 0,3 0 0 0,0 1 0 15,-3 4 0-15,0 1 0 16,3 0-24-16,-4 2-4 0,-2 0 0 0,3 3 0 0,-3 0 16 0,3 3 4 0,-6-1 0 0,0 4 0 16,0-4-4-16,-6 3-1 0,0 1 0 0,-3 2 0 15,-3-1 13-15,-3-1 0 0,-3-1-10 0,-3 3 10 16,-3 0 0-16,0-3 0 0,-6 3 8 0,0-3-8 15,0 3 14-15,0-6-2 0,-5 1-1 0,-1 0 0 16,0-1-11-16,0 1 0 0,-3-3 9 0,1 0-9 16,-1-3 0-16,0 0-18 0,0-2 3 0,6-3 1 15,4 0-2-15,-1 0-1 0,3-3 0 0,9 1 0 16,0-1 17-16,6 3 0 0,0 0 0 0,0 0 0 31,12 0-30-31,3 3 1 0,-3-1 0 0,5-2 0 0,4 3 29 0,3-3 0 0,0 0 0 0,0 0 0 16,5 0 0-16,1 0 0 0,3-5 10 0,0 2-10 15,-1-5 8-15,4 3-8 0,-3-3 0 0,0-3 8 16,-4 1-8-16,-2-1-16 0,0-2 4 0,-3 0 1 16,-3 2 27-16,-3 0 6 0,-7 1 1 0,1-6 0 0,-3 0 29 0,0 3 7 15,-6-6 1-15,3 1 0 0,-6-3-12 0,-3-1-3 16,0-1 0-16,0 1 0 0,-3 1-10 0,3 3-3 16,-3 2 0-16,0 3 0 0,0 5-19 0,3 2-4 15,-3 1-1-15,6 5 0 0,0 0-8 0,-5 8 0 16,-1 3 0-16,0 5 0 0,0 2 0 0,0 1 0 15,3 2 0-15,-3 3 0 0,3-1 0 0,3-1 0 16,-3 1 0-16,3-1 0 0,3-4-12 0,0 3 12 16,3-2-10-16,0-3 10 15,0-3-28-15,3 0 0 0,-1-2 0 0,4-3 0 0,3 0 3 0,-3-6 1 16,3-2 0-16,0-2 0 16,3-6-36-16,0-3-6 0,5-2-2 0,1-3-640 0,-3-5-129 0</inkml:trace>
  <inkml:trace contextRef="#ctx0" brushRef="#br0" timeOffset="77813.353">19876 4747 1545 0,'0'0'44'0,"0"0"9"0,6 2-42 0,3 1-11 0,6 0 0 0,6-1-660 16</inkml:trace>
  <inkml:trace contextRef="#ctx0" brushRef="#br0" timeOffset="78512.063">20668 4969 2101 0,'0'0'60'0,"-3"-3"12"0,-3 1-57 0,-3-1-15 0,0 3 0 0,3-3 0 16,-3-2 76-16,1 0 13 0,-1-1 3 0,0-2 0 15,3 3-71-15,-3 0-13 0,0 0-8 0,0 2 8 16,0-2-16-16,0-1-4 16,3 4 0-16,-3 2 0 15,-3 2-41-15,6 4-9 0,-3 2-2 0,-3 2 0 16,1 9 0-16,-1 2 0 0,-3 3 0 0,-3 2 0 16,6 3 20-16,0 0 3 0,-3-2 1 0,6-1 0 15,3 1-45-15,0-1-9 0,0 1-2 0,3-6 0 16,3 3-12-16,0-6-4 0,3-2 0 0,0 0 0 0,0-3 112 0,3-2 29 0,-3-3 3 0,-3-8 0 15,0 0 102-15,9 2 21 0,0-4 4 0,3-1 1 16,-3-2-49-16,0-3-10 0,0 0-1 0,0-5-1 16,0-1-28-16,0-1-6 0,-3-1-1 0,-3-6 0 15,3-1-44-15,-3-4-10 0,0 3-2 0,-3 1 0 16,0-1 2-16,0 5 0 0,0 1 0 0,-3 4 0 16,3 7 14-16,-6-1 2 0,3 2 1 0,-3 4 0 15,-3 2 1-15,0 2 0 0,0 4 0 0,-3 2 0 16,3-1-28-16,-3 7 0 0,-3 2 0 0,6-1 0 15,-3 4-24-15,0-3-9 0,4 2-3 0,2-2 0 16,3-5-15-16,0-1-3 0,0-2-1 0,6 3 0 16,6-3 14-16,2-3 2 0,1-2 1 0,0-3 0 15,6 0 38-15,0-5 0 0,6-1 0 0,0 1 12 0,-1-6 33 0,4 3 7 16,0-5 2-16,-3 0 0 0,0-3 1 0,-1 0 0 16,-2-2 0-16,3-1 0 0,-6 3-17 15,0 3-3-15,0 0-1 0,0 0 0 0,-7 5-26 0,4 2-8 16,-3-2 0-16,-3 6 0 0,-3-1 0 0,0 3 0 15,0 3 0-15,0 2 0 0,-3 3 0 0,0-3 0 16,-6 6 0-16,3-1 0 0,-3 4 0 0,3 2-9 16,-3-1 1-16,-3 4 0 0,0-3-4 0,3 0-1 15,0 2 0-15,-3-2 0 0,0 0 1 0,3 0 1 16,0 0 0-16,0-3 0 0,0-2 11 0,6-3 0 16,-3-1 0-16,6 1-8 0,-6-8 16 0,6 3 4 15,-6-3 1-15,12-3 0 0,6-2 2 0,-3 0 0 0,0-6 0 0,0-2 0 16,5-3-7-16,4-5 0 0,0 0-8 0,3-3 12 15,0-2-12-15,-3 4 0 0,-1-1 0 0,1 4 0 16,-3 0-15-16,3 6 1 0,-9 8 0 0,0-3 0 16,-4 5 2-16,-2 3 1 0,0 8 0 0,-6 3 0 15,-3 5-1-15,-6 2-1 0,0 9 0 0,-3-1 0 32,1 6-21-32,-1 0-4 0,0 2-1 0,0-2-664 0,6 2-133 0</inkml:trace>
  <inkml:trace contextRef="#ctx0" brushRef="#br0" timeOffset="80456.971">7887 4302 1666 0,'-27'-5'36'0,"18"5"8"0,0-3 2 0,3 1 2 0,0-1-39 0,0 0-9 15,-3 1 0-15,6 2 0 0,3 0 96 0,0 0 18 16,0 2 3-16,0-2 1 0,6 11-82 0,0-1-16 15,0 6-3-15,0 3-1 0,3 2-16 0,0 5 0 16,3 6 0-16,-3 5-9 0,-3 11 9 0,0 5 0 0,6 5 0 0,-6 3 0 16,0 0 0-16,-6 5 0 0,0 5 0 0,0 1 0 15,0-1 0-15,-6 1 0 0,0-4 0 0,-3-1 0 16,0-4 0-16,-6-5-12 0,-6 0 4 0,6-5 0 16,3-2 8-16,-3-6 0 0,-2-3 0 0,5-8 0 15,3-2 0-15,3-5 0 0,-3-6 0 0,3 0 0 16,-3-5 0-16,6 0 0 0,9-6 0 0,0 1-8 31,-3-6-92-31,6-2-19 0,9-9-3 0</inkml:trace>
  <inkml:trace contextRef="#ctx0" brushRef="#br0" timeOffset="82088.245">7973 4376 974 0,'-9'-8'28'0,"3"6"5"0,0-1-33 0,6 3 0 15,0 0 0-15,0 0 0 0,-12 0 55 0,6 3 4 0,6-3 1 0,0 0 0 0,0 0-44 0,0 0-8 32,-3 8-8-32,3-8 12 0,6 5 4 0,-6-5 2 15,0 0 0-15,9 8 0 0,3 2 15 0,6-2 3 16,0-2 1-16,0-1 0 0,0 0-1 0,2 0-1 0,7 3 0 0,0-5 0 15,3 0-14-15,3-1-2 16,5 1-1-16,4-3 0 0,0 0-18 0,-1-3 0 0,7 3 8 0,0-2-8 16,-1-1 0-16,1 0 0 0,2 1 8 0,1-1-8 15,-6-2 0-15,2 2 0 0,-2-5 8 0,6 6-8 16,-1-1 0-16,-2-2 0 0,-1 2 0 0,4-2 0 16,-3 2 0-16,-1 0 10 0,-2-2-10 0,2 0 8 15,7-3-8-15,0 0 0 0,-1 0 0 0,4-3 0 16,-1 4 0-16,4-4 0 0,-4 0 0 0,7 1 0 15,-4-3 0-15,7-1 0 0,-1 4 0 0,1-3 0 16,-4 2 0-16,4 0 0 0,-7 1 0 0,4-1 0 16,-4 1 0-16,1 2 0 0,-3 0 8 0,-1 2-8 15,-5 1 0-15,-4 2-14 0,-2 1 3 0,-3-1 1 16,-4-2-7-16,-2 2-2 0,0-2 0 0,-6 2 0 16,2 3 7-16,-5-2 0 0,-3 2 1 0,-3 0 0 15,0 2 11-15,2-2-8 0,-2 0 8 0,0 0-8 16,-3 3 8-16,3-3 0 0,0 0 0 0,-1 0 0 0,-2-5 0 0,3 2 0 15,3 0 0-15,-3 1 0 0,0-1 0 0,-1 0 8 16,1 1-8-16,0-1 0 0,3 1 0 0,-3-1 0 16,3 0-10-16,-7 3 10 0,1 0-26 0,0 3 2 15,0-3 0-15,-3-3 0 0,0 3 24 0,0-2 0 16,-3 2 0-16,-1 0 0 0,1 0 0 0,3 0 0 16,0-6 0-16,0 1 0 0,3 2 0 0,3-2 0 15,-3 0 0-15,2-3 0 0,1 3 0 0,0-3 0 16,3 0 0-16,0 0 0 0,0-3 0 0,-1 3 8 15,-2-2-8-15,3 2 11 0,0 0 1 0,0 0 1 16,-7 3 0-16,1-1 0 0,-3-2 12 0,0 6 3 0,-3-4 0 0,-6 4 0 16,-6 2 6-16,6-3 2 0,-6 3 0 0,0 0 0 15,0 0 1-15,0 0 1 0,-3 3 0 0,-6-1 0 16,6 4-21-16,-6-1-4 0,3 3-1 0,3 0 0 16,-3 0-12-16,0 0 0 0,3 2 0 0,0 1 0 15,6-1 0-15,-3 4 0 0,0-1 0 0,3 5-10 16,3 1 10-16,-3 5 0 0,0-6 0 0,0 6-8 15,3-3 8-15,-3 3 0 0,3 0 0 0,-3 0 0 16,-3-1 0-16,0 1 0 0,3 0 0 0,-3 0 0 16,0 0 0-16,-3 2 0 0,0 1 0 0,3-4 0 15,0-1 0-15,0 4 0 0,-3 1 0 0,3-1 0 16,3 0 8-16,0 1-8 0,-3 2 10 0,0-3-10 16,6 4 12-16,0 1-4 0,0-2-8 0,0 3 12 15,-3 0-4-15,3 2-8 0,0 1 11 0,-3 2-11 16,0 0 0-16,0 3 0 0,0-1 0 0,0 1 0 0,0-3 0 15,0 0 0-15,0 0 0 0,-3-3 0 0,2-2 0 0,-2 0 8 16,-2 0-8-16,2-3 0 0,0 5 9 0,-6-5-9 16,3 3 0-16,0-3 9 0,-3-2-9 0,0-1 12 15,-3 0-12-15,0-2 12 0,-3 0 12 0,3 0 2 16,0-3 1-16,-3 3 0 0,0 0 4 0,-3 0 1 16,6-1 0-16,1-1 0 0,-4 1 4 0,3-2 0 15,0-2 1-15,3 0 0 0,-3 2-24 0,6-5-5 16,-3-1 0-16,3 1-8 0,3 0 12 0,-3 0-12 0,3-3 12 0,0 1-12 15,0-4 11-15,0 3-11 16,0-5 10-16,3 0-10 0,0 0 9 0,-3-8-9 0,0 0 8 0,0 8-8 16,0-8 8-16,0 0-8 0,0 0 0 0,0 0 8 15,0 0 27-15,0 0 5 0,0 0 0 0,0 0 1 16,0 0-11-16,-6-3-2 0,-3 1-1 0,0-1 0 16,0 1-16-16,0 2-3 0,0-3-8 0,-3-2 12 15,1 5-12-15,-1 0 0 0,3-3 0 0,-3 3 0 16,0 0 0-16,0 0-10 0,-3-3 10 0,3 3-12 15,-3 0 3-15,3 0 0 0,-2 0 0 0,-1-2 0 16,-3 2 9-16,0 0-13 0,-3 2 5 0,0-2 8 16,-3 0 0-16,1 0 0 0,2 3 0 0,-3-3 0 15,3 0 0-15,0 0 0 0,-3 0 0 0,1 0 0 16,-1 0 0-16,0-3 0 0,3 3 0 0,-6 0 0 16,7-2 0-16,-4 2 0 0,-3-3 0 0,0 0 0 15,0 1 0-15,1-1 0 0,-4 3 0 0,6-3 0 0,-6 1 8 0,3 2-8 16,1 0 12-16,-1 0-4 15,6 0-8-15,-6 2 10 0,3 1-10 0,1-3 10 0,-1 0-10 0,-3 3 0 16,0-3 0-16,0 2 0 0,-5 1 0 0,2 0 0 16,-3-1 0-16,-3-2 0 0,1 6 0 0,-1-4-11 15,0 1 11-15,-2 2-12 0,-1-2 12 0,0 2 0 16,1-2 0-16,-1-3 0 0,-3 2 0 0,3 1 0 16,-2 0 0-16,-1-1-8 0,3 1 16 0,1-3 3 15,-4 5 1-15,3-2 0 0,4 0-12 0,-1-1 10 16,3 1-10-16,-3-1 10 0,1 1-10 0,-1 0 0 15,0-1 0-15,1-2 0 0,-4 3 0 0,3-3 0 16,0 3 0-16,4-3 0 0,-4 2 0 0,0-2 0 16,4-2 0-16,-1 2 0 0,0 0 0 0,-3-3 0 15,-2 0 0-15,2 1 0 0,0-4 20 0,1 1 0 0,-4 0-1 0,3 2 0 16,-3-2-19-16,4 0-16 0,-4-1 4 0,3 4 0 16,1-4 21-16,-4 1 5 0,0 0 1 0,0 0 0 15,1 2-15-15,-1-2 0 0,-6-1 0 0,4 1 0 16,2 2 0-16,3 1 0 0,-2-4 0 0,5 1 0 15,0 0 0-15,0 0 0 0,4-1 0 0,-1 1 9 16,-3 0 1-16,6-1 0 0,7 1 0 0,-7 0 0 16,-6 0-10-16,6-1 0 0,9-2 0 0,-2 6 0 15,-1-1 0-15,-3 0 0 0,3 1 0 0,3-1 0 16,-3 3 0-16,0 0-9 0,-5 3 9 0,2-1 0 16,0 4 0-16,-6-1 0 0,-5 3 0 0,-1 0 0 15,9 0-16-15,-3 2 0 0,-2 1 0 0,-4 2 0 16,0 0 16-16,6 1-10 0,10-6 10 0,-4 2-8 15,0-2-2-15,6 0 0 0,6-3 0 0,0 1-777 16,0-1-155-16</inkml:trace>
  <inkml:trace contextRef="#ctx0" brushRef="#br0" timeOffset="93834.11">8812 7818 1310 0,'0'0'28'0,"0"0"7"0,0-5 1 0,0 0 1 0,0 5-29 0,0-5-8 0,3-3 0 0,0 2 0 0,0 1 81 0,3-3 15 16,0 0 4-16,0 3 0 0,0 0-40 0,-3-1-8 15,3-2-2-15,-3 3 0 16,0-3-10-16,-3 8-1 0,0 0-1 0,0-5 0 16,0 0-11-16,0 5-3 0,0 0 0 0,-3-6 0 15,3 6-15-15,0 0-9 0,0 0 10 0,0 0-10 0,0 0 0 0,0 0-12 16,0 0 1-16,0 0 0 0,0 0-1 0,0 0-1 15,0 0 0-15,0 0 0 0,0 0 13 0,0 0-9 16,3 8 9-16,-3-8-8 16,0 0 8-16,6 5 9 0,-3 1-1 0,-3-6-8 15,0 0 29-15,0 5-1 0,0-5 0 0,0 0 0 16,0 0 4-16,0 0 1 0,0 8 0 0,0-8 0 16,0 8-13-16,0-8-2 0,-3 5-1 0,0 3 0 15,-3-3-9-15,3-2-8 0,-3 2 12 0,-3 1-12 16,3-4 0-16,0 1 0 0,-3 0 0 0,3 2 0 15,1-5-10-15,2 3 1 0,-3-1 0 0,6-2 0 16,0 0 9-16,-3 3-10 0,3-3 10 0,0 0-10 0,0 0 10 0,0 0-12 16,0 0 12-16,0 0-12 0,9 0 12 0,-1 0 0 15,-2 0 0-15,3-3 0 0,0 3 0 0,0-5 12 16,0 0-2-16,-3 2-1 0,0 0 7 0,-6 3 2 16,3-5 0-16,0 2 0 0,-3 3 10 0,0 0 1 15,0 0 1-15,-6-5 0 0,0 2-11 0,0 3-3 16,-3-2 0-16,0 4 0 0,0 1-16 0,0 0 0 15,1-1 0-15,-1 4 0 0,3-4-12 0,0 4 1 16,0-1 0-16,6-2 0 0,0-3-5 0,0 0-2 16,0 0 0-16,3 5 0 0,6 0 9 0,0-5 9 15,-1 3-13-15,4-3 5 0,-3-5 8 0,3 2 0 16,0-2 0-16,0-1 0 0,-3 1 8 0,0 0 0 0,0-1 0 0,-3-2 0 16,-3 6 12-16,0-3 2 0,3-3 1 0,-6 8 0 15,0 0 2-15,0 0 1 0,0 0 0 0,0 0 0 16,-6-3-14-16,3-2-2 0,-6 2-1 0,3 3 0 15,0 0-9-15,-3 3 0 0,3-3 0 0,-3 5 0 16,3 0-14-16,0 3 5 0,-3-3 1 0,6 1 0 16,-3-1 8-16,3-2-13 0,0 2 5 0,3-5 8 15,0 0-9-15,0 0 9 0,0 0 0 0,0 5 0 16,0-5 0-16,0 0 0 0,0 0 0 0,0 0 0 16,0 0 0-16,3 6 0 0,3-4 0 0,3 1 0 15,-3-3 0-15,0 3 0 0,-6-3 8 0,9 2-8 16,-3-2 0-16,0 3 0 0,0-1 0 0,-6-2 0 15,6 3 0-15,0 2 0 0,-6-5 0 0,0 0 0 16,3 6-8-16,0 2 8 0,0-3 0 0,0 3 0 16,0-3 0-16,-3-5 0 0,3 8 0 0,0 0 0 0,-3 0 0 0,0-8 0 15,0 0 0-15,0 8 0 0,0-8 0 0,0 5 0 16,0-5 0-16,0 0 0 0,0 0 0 0,0 8 0 16,0-8 0-16,0 0 9 0,0 0-9 0,0 0 8 15,0 0-8-15,0 0 8 0,0 0 0 0,0 0 0 16,0 0 0-16,0 0 0 0,6-3 0 0,0 1 0 15,-6 2 0-15,9-3 0 0,-4-5-8 0,1 3 10 16,-3 0-10-16,3-1 10 0,0-2-10 0,0 3 0 16,-3 0 9-16,-3 0-9 0,0 5 17 0,0 0-1 0,0 0 0 0,-3-3 0 15,0-2-25-15,3 5-6 16,-6 0-1-16,0 0 0 0,-3 2 16 0,1-2 0 16,-1 3 0-16,0 0 0 0,0-1 0 0,0 1 0 0,3-1 0 0,0 1 0 31,6-3-64-31,0 0-11 0,0 0-1 0</inkml:trace>
  <inkml:trace contextRef="#ctx0" brushRef="#br0" timeOffset="105583.061">12733 6776 1407 0,'0'0'31'0,"0"0"6"0,0 0 2 0,0 0 1 0,0 0-32 0,3-5-8 0,0-3 0 0,3 2 0 15,-1 1 62-15,-5 5 11 0,6-5 3 0,0 2 0 16,0 3-20-16,-6 0-3 0,0 0-1 0,6 0 0 0,0 6 4 0,-3-1 0 16,0 3 0-16,0 2 0 0,-3 4-7 0,0-1-1 0,0 3 0 0,-3 5 0 31,-3 0-14-31,3 0-3 0,-6 6-1 0,3-1 0 16,0 1-16-16,0 2-3 0,-2-3-1 0,2 3 0 15,0-2-10-15,3-1 0 0,-3-2-10 0,6-3 10 16,-3 3 0-16,3-3 0 0,0-2-8 0,0-4 8 0,3-1 0 0,0-1-9 15,0-2 9-15,0-1-8 16,0-5-36-16,0-5-6 0,3 0-2 0,-1-2-613 16,1-6-123-16</inkml:trace>
  <inkml:trace contextRef="#ctx0" brushRef="#br0" timeOffset="106012.352">12742 6847 1666 0,'-6'-2'36'0,"6"2"8"0,0 0 2 0,-3-6 2 0,0-1-39 0,0 4-9 0,6-2 0 0,-3 2 0 0,0-5 124 0,3 3 24 16,3 2 4-16,0 0 0 16,-1 1-69-16,4-3-15 0,3 2-2 0,3 0-1 15,-3 1-21-15,6-4-5 0,-3 4-1 0,3-4 0 16,0 4-18-16,2 2-3 0,1-3-1 0,3 3 0 0,-3 0 2 0,0 0 0 16,0 0 0-16,-1 5 0 15,-5 3-18-15,0 0 0 0,-3-2 0 0,0 1 0 16,-6 1-9-16,0 3-6 0,-3-3-1 0,0 5 0 15,0 0 16-15,-3-2 0 0,0 2 0 0,0 0 0 0,0 1 9 0,0-1-9 16,-3-3 0-16,0 4 9 16,3-4 0-16,-3 1 0 0,0-1 0 0,-3 1 0 0,3 2-9 0,-3 0 0 15,3-5 0-15,-3 6 0 16,0-4 12-16,0 3 3 0,0-2 1 0,0 0 0 16,0-1 2-16,3 3 1 0,-3-5 0 0,3 3 0 15,0 0-5-15,0-1-1 0,0-5 0 0,1 3 0 16,-1 3 4-16,0-3 1 0,3 0 0 0,-6 0 0 0,0 0-18 0,3 0 0 15,-3 0-13-15,3-1 5 0,-3-1 8 0,-3 2 11 16,3-3-3-16,0-2 0 16,-3-1-42-16,3-2-9 0,-6-2-1 0,6-1-1 15,-3-2-90-15,3-3-17 0,0-5-4 0,3-6-1 16,-3 3-67-16,3-2-12 0,3-4-4 0</inkml:trace>
  <inkml:trace contextRef="#ctx0" brushRef="#br0" timeOffset="106812.876">12899 6842 1717 0,'6'-13'37'0,"-6"10"8"0,3-5 2 0,-3 3 2 0,3 0-39 0,-3-1-10 0,0 1 0 0,0 0 0 16,0 5 124-16,0 0 22 0,0 0 5 0,-3 0 1 16,-3 3-52-16,3-1-9 0,-6 3-3 0,0 3 0 0,1 0-33 0,-1 0-7 0,-3 0-2 0,0 5 0 31,-3-2-25-31,0 2-5 0,0 0 0 0,0 1-1 0,0 2-15 0,0-1 0 16,1 1 8-16,-1-2-8 15,6-1 0-15,-3 0 0 0,0 0 0 0,6-5 0 16,0 0 0-16,6 0 0 0,0-8 0 0,0 0 0 15,0 0 0-15,15 0 0 0,3-5 0 0,0-1 0 16,5-1 0-16,-2-4 0 0,6-2 0 0,-3-1 0 16,0 1 0-16,0 0 0 0,2-3 0 0,-2 0 0 15,0 3 0-15,-3 2 0 0,-3 1 0 0,0-1 0 16,-7 6 0-16,-2 2 0 0,-3 3 0 0,-6 0 0 16,0 0 12-16,0 0-3 0,-9 6-1 0,-3 2 0 15,-5 2 5-15,-1 1 1 0,0-1 0 0,-3 6 0 0,-3-3-14 0,0 3 0 16,1 0 8-16,-1 0-8 0,-3-3 0 0,3 3 0 15,-3-3 0-15,7 3 0 0,2-2 0 0,3-4 8 16,0 1-8-16,6-3 0 0,6 0 0 0,3-3 0 16,0-5 0-16,6 2 0 0,3-2 0 0,6-2 0 15,3-1 0-15,0-5 0 0,2 0 0 0,1-2 0 16,3-3 0-16,-3-1 0 0,0 1 0 0,0 0 0 16,-1-3 0-16,1 3 0 0,-3-1 0 0,-3 4 0 15,0-3 0-15,-3 2 0 0,0-2 9 0,-3 5-1 16,-1 0 0-16,-5 3 0 0,3-1 1 0,-6 6 0 15,0 0 0-15,0 0 0 0,-9 6-9 0,-2-1 10 0,-1 6-10 0,-3 2 10 16,-3 0-10-16,0-2 0 0,0 4 0 0,-3 1 0 16,1 0 0-16,-1 0 0 0,3 0 0 0,-3 0 0 15,6-3 0-15,0 0 0 0,3 1 0 0,6-4 0 16,3 1 0-16,3-3 0 0,3 0 0 0,3-3 0 16,3-2-14-16,3-1 5 0,0-2 1 0,3-5 0 15,3 0 8-15,0-3 0 0,3-3-9 0,-1 3 9 16,-2-5 0-16,3 0 0 0,-3-3 0 0,0 3 0 15,-3 2 0-15,0 0 0 0,-4 1 0 0,1 2 0 16,-6 3 8-16,0-1-8 0,-6 6 8 0,0 0-8 16,0 0 14-16,-9 3-2 0,3 5-1 0,-9 2 0 15,1 4-11-15,-1-1 8 0,-3 3-8 0,-3 0 8 16,0 0-8-16,0 2 0 0,1 1 0 0,-1 2 0 16,0-5 0-16,6 5 0 0,0-5 8 0,3 0-8 15,3-3 0-15,3-3 0 0,3 1 0 0,3-3 0 16,6-3 0-16,0 0-14 0,0-2 5 0,6-3 1 0,3-3 0 0,-3-4 0 15,0-4 0-15,3 0 0 0,0-2 8 0,2 0 0 16,-5-3 0-16,6-2 0 0,-6 4 0 0,3 1 0 16,-6 0 0-16,3 2 0 0,-6 3 0 0,0 0 0 15,-3 3 0-15,-3 5 0 0,0 0 11 0,-6 0-3 16,-3 3 0-16,-3 2 0 0,0 3-8 0,-6 0 10 16,3 2-10-16,-6 1 10 0,4 2-20 0,2-2-4 15,0-1-1-15,6 1-869 16,0 0-173-16</inkml:trace>
  <inkml:trace contextRef="#ctx0" brushRef="#br0" timeOffset="107281.738">12679 6308 1382 0,'0'0'30'0,"-3"-6"6"0,0-2 2 0,0 3 2 0,3 5-32 0,-6-5-8 16,0 0 0-16,0-1 0 0,-3 6 100 0,0 0 18 0,3-2 4 0,-2 4 1 16,-4 6-70-16,0-2-13 15,0 1-4-15,0 4 0 0,0 2-6 0,0 6-2 16,3-3 0-16,0 2 0 0,3 3-20 0,0-2-8 16,0 2 0-16,3 0 0 0,3 0 8 0,3 1-8 15,0-7 0-15,6 1 0 0,0-2 0 0,3-4 0 16,6-5 0-16,-3 1 0 0,6-6 0 0,-3 0 0 15,2-8 0-15,-2 2 0 0,3-4 0 0,0-3 0 0,-3-3 0 0,-3 0 0 16,0-3 0-16,-4 1 0 0,-2-1 0 16,-6-2 0-16,3 0 0 0,-9 2 0 0,0-2 0 0,0 5 0 15,-6 1 0-15,0 4 0 0,-2 3 0 0,-4 3 0 16,0 2 0-16,0 3-16 0,-3 3 3 0,3 2 1 31,0 0-17-31,6 3-3 0,-3 0-1 0,7 5-547 0,5-5-108 0</inkml:trace>
  <inkml:trace contextRef="#ctx0" brushRef="#br0" timeOffset="107493.78">13006 6398 1944 0,'0'0'55'0,"0"0"13"0,0 0-55 0,-3 2-13 16,-2 1 0-16,-1 2 0 0,0 1 79 0,0 1 13 15,0 1 2-15,-3 0 1 16,0 3-39-16,-3-3-8 0,3 5-2 0,-3-2 0 0,0 2-34 0,0 0-12 16,0 0 9-16,-2 3-9 0,2-3 0 0,0 1-11 15,0-1 1-15,3-3 0 16,3 4-102-16,-3-4-21 0,6 1-4 0</inkml:trace>
  <inkml:trace contextRef="#ctx0" brushRef="#br0" timeOffset="107847.528">13182 6257 1904 0,'-18'-2'42'0,"9"2"9"0,3-6 1 0,-3 4 1 0,-3 4-42 0,4 1-11 0,8-3 0 0,-6 3 0 0,0 2 56 0,0 0 10 15,-3 3 2-15,6 0 0 0,0 3-31 0,3-1-5 0,0 6-2 0,0-3 0 31,0 1-30-31,3-1 0 0,0 3 0 0,3 0 0 16,-3-3 0-16,6 0 0 0,0 0 0 0,2 1 0 16,1-6 12-16,3-1-3 0,0-1-1 0,3-1 0 15,3-5-8-15,-3-5 8 0,0-1-8 0,-1-1 8 16,-2-1 0-16,0-3 0 0,-3-2 0 0,0-3 0 16,-3 3 4-16,-6-3 0 0,-3 0 0 0,0 0 0 15,-3 0 20-15,-3-2 4 0,-6 2 0 0,0 5 1 0,-6 6-24 0,-3 0-5 16,-2 2 0-16,-7 6-8 0,0 5 0 0,0 2 0 15,7 6 0-15,-1 3-751 16,0-1-145-16</inkml:trace>
  <inkml:trace contextRef="#ctx0" brushRef="#br0" timeOffset="114589.362">2458 5403 1858 0,'0'0'52'0,"0"0"13"0,0 0-52 0,0 0-13 16,0 0 0-16,0 0 0 0,0 0 61 0,0 0 10 15,0 0 1-15,0 0 1 0,8-3-49 0,-2 3-9 16,0 0-3-16,3-2 0 0,0 2-12 0,0 0 0 16,3 2 0-16,3-2 0 0,6-2 0 0,3-1 0 15,5 0 0-15,7-2 0 0,6-3 0 0,5-3 0 16,7-2 0-16,2 0 0 0,10 0 0 0,2-1 0 15,7 1 8-15,2 3-8 0,1 2 0 0,2 0 9 16,6 0-9-16,1 3 8 0,-1 5 24 0,0-3 5 0,1 3 1 0,-1 0 0 16,0 3-19-16,1-1-4 15,-1 1-1-15,-3 2 0 0,-2-2 3 0,2-1 1 0,-3 1 0 0,1 0 0 16,-4-1 18-16,-3 1 3 0,1-3 1 0,-4 0 0 16,-2-3-19-16,-7 1-3 0,-2-1-1 0,-7 0 0 15,1-2-5-15,-9 0 0 0,-1 2-1 0,-2 1 0 16,-6-1-11-16,-4-2 0 0,-2 2-12 0,-9 0 12 15,-3-2 17-15,-6 2 11 0,0 1 3 0,-6-1 0 32,0 0-76-32,-6 3-15 0,-9 0-4 0</inkml:trace>
  <inkml:trace contextRef="#ctx0" brushRef="#br0" timeOffset="135242.185">11756 6366 1332 0,'0'0'29'0,"0"-5"7"0,0-1 0 0,-3 1 1 0,0 0-29 0,-3-1-8 0,3 1 0 0,0 2 0 15,-3 3 17-15,-2 0 3 0,-1 0 0 0,-3 3 0 16,0 0 4-16,3 2 2 0,-3-2 0 0,0 5 0 16,0 2 10-16,3 3 3 0,0-2 0 0,0 2 0 15,3 1-22-15,3 1-4 0,0-1-1 0,3-1 0 16,0 0 9-16,3 0 2 0,0-2 0 0,6-1 0 15,-3 1-11-15,6-3-3 0,0-3 0 0,0 1 0 16,0-4-1-16,3 1 0 0,-3-3 0 0,0-3 0 0,0-2 0 0,2 0-8 16,-2-1 12-16,0-2-4 15,-3-2-8-15,3 2 0 0,0-3 0 0,-3 3 8 16,0-2-8-16,-3-1 0 0,3 1 0 0,-3 2 8 16,0 0-8-16,0 2 0 0,0 1 0 0,-3 0 0 15,-3 5 0-15,0 0 0 0,0 0 0 0,0 0 0 0,5 8 0 0,1 0-9 16,-3 2 9-16,0 1-10 0,-3 5 10 0,0 0 0 15,0 2 0-15,-3 1 0 0,3 2 0 0,-3 0 0 16,3 0 0-16,-3 3 0 0,3 0 0 0,0 0 8 16,0-1-8-16,0 1 0 0,0 0 0 0,0 3 0 15,0-4 0-15,-3-1 0 0,3 1 0 0,-3 1 0 16,1-5 0-16,-1-1 8 0,-3-2-8 0,3-3 0 16,-6 1 0-16,0-4 8 0,-3-2-8 0,0-3 12 0,3-2-4 0,-6 0 0 15,3-3 7-15,-3 0 1 16,3-6 1-16,-2 1 0 0,-1-3 3 0,0 0 0 15,0-2 0-15,0-1 0 0,3-2-20 0,3 0 0 16,0-1 0-16,-3-2 0 0,6 3 0 0,0 0 0 0,6 0 8 0,0 2-8 16,0 1 0-16,6-4-16 0,3 4 4 0,3-1-584 15,3 3-116-15</inkml:trace>
  <inkml:trace contextRef="#ctx0" brushRef="#br0" timeOffset="135759.535">12221 6141 1466 0,'0'0'41'0,"0"0"11"0,0 0-42 0,0 0-10 16,0 0 0-16,0 0 0 0,0 3 24 0,-6-1 4 16,0 1 0-16,0 5 0 0,0-5-28 0,0 2 8 15,0 0-8-15,0-2 0 0,-3-1 0 0,6 1 0 16,-3 2 0-16,0-2 0 0,-3 0 21 0,0-3-1 16,0 2 0-16,0 1 0 0,1-3-3 0,-4 3-1 15,3-1 0-15,-3 1 0 0,0 2 20 0,3-2 3 16,-3 2 1-16,3-2 0 0,0 5-40 0,0-3 0 15,0 0-14-15,6 3 4 0,-3 3 10 0,3 2 12 16,0 0-2-16,3-2-1 0,-3 5-9 0,3 2 0 16,3-2 0-16,3 3 0 0,-3-1 0 0,3 1 0 0,3-1 0 0,0 3 0 15,0 0 0-15,3 1 0 0,-3-4 0 0,3 1 0 16,-3-1 0-16,3 1 12 0,-3-3-4 0,0-1 0 16,-1-1-8-16,-2-1 10 0,-3 0-10 0,0 0 10 15,0-5 10-15,0 0 1 0,-3 0 1 0,0-8 0 16,0 0 6-16,0 0 2 0,0 0 0 0,0 0 0 15,-3 6-2-15,0-4 0 0,3-2 0 0,0 0 0 16,0 0-11-16,0 0-2 0,3-5-1 0,6 0 0 31,3-3-112-31,3 0-22 0,3-3-5 0,6 3-1 0</inkml:trace>
  <inkml:trace contextRef="#ctx0" brushRef="#br0" timeOffset="136191.86">13227 6043 1292 0,'-6'-10'28'0,"6"10"7"0,0 0 1 0,0-6 0 0,-3 4-36 0,3 2 0 15,3-6 0-15,0-2 0 0,3 6 28 0,0-4-2 0,0 4 0 0,0-4 0 16,2 4 42-16,4-3 8 16,-3 2 1-16,3-2 1 0,0 2-18 0,0 0-3 15,0 1-1-15,3-1 0 0,-3 3-19 0,3 0-4 0,0 0-1 0,-1 0 0 16,-2 3-22-16,3-1-10 0,0 1 8 0,-3 0-8 16,3 2 12-16,0 0-4 0,-6 3 0 0,3 0 0 15,-4-3-8-15,1 6 0 0,-3 2 0 0,0-2 0 16,-6 2 0-16,0 3 0 0,-3 0 0 0,-3 0 0 15,0 2 11-15,-2 1 0 0,-1 2 0 0,0 0 0 16,3 3-3-16,-3 0-8 0,0 2 12 0,3 1-4 16,0-1-8-16,0 3 0 0,3-2 0 0,3-1 8 15,-3-2-8-15,6 0 0 0,0-3 0 0,0-3 0 16,-3 1 0-16,6-3 8 0,-6-3-8 0,3-2 8 0,-3-1 4 0,3 1 0 16,-3-11 0-16,-3 5 0 15,3-5 19-15,-3 5 4 0,-3-5 1 0,-6 6 0 16,0-4-10-16,-3 1-2 0,-3 2 0 0,-5 3-716 15,-4 3-143-15</inkml:trace>
  <inkml:trace contextRef="#ctx0" brushRef="#br0" timeOffset="137169.546">8390 7178 1407 0,'3'-16'31'0,"-3"11"6"0,0 0 2 0,0-1 1 0,-3 1-32 0,0 2-8 15,-3 1 0-15,0 2 0 16,-6 0-29-16,0 0-7 0,0 0-2 0,-6 0 0 0,0 0 27 0,1 2 11 0,-4 1-8 0,-3 0 8 16,-6-1 19-16,6 1 9 0,4 0 1 0,-1-1 1 15,-3-2-30-15,0 3 0 0,0-3 0 0,3 0 0 16</inkml:trace>
  <inkml:trace contextRef="#ctx0" brushRef="#br0" timeOffset="137326.86">7056 6996 1754 0,'-24'-14'49'0,"13"12"12"0,-4-1-49 0,-3-2-12 0,-3 2 0 0,0 0 0 0</inkml:trace>
  <inkml:trace contextRef="#ctx0" brushRef="#br0" timeOffset="137494.9">5160 6966 457 0,'-27'-5'9'0,"13"5"3"0,-7 3 0 0,-3 5 2 0</inkml:trace>
  <inkml:trace contextRef="#ctx0" brushRef="#br0" timeOffset="138409.982">1606 7840 705 0,'0'0'15'0,"0"0"3"0,0 0 1 0,0 0 2 0,0 0-21 0,3-6 0 15,-3 6 0-15,0 0 0 0,0 0 22 0,0 0 0 0,0 0 0 0,0 0 0 16,0 0 30-16,0 0 5 0,0 0 2 0,-3 11 0 15,3-3-11-15,0 0-1 0,0 0-1 0,0 2 0 16,0 1-4-16,0-1-1 16,0 1 0-16,-6 2 0 0,6 1-12 0,-3 1-2 15,3-1-1-15,0 1 0 0,0 1-18 0,0 3-8 16,-3-1 8-16,3 4-8 0,0-1 0 0,0 0 0 16,-6 0 0-16,3 3 0 0,-6 0 9 0,4 0-9 15,-1 2 10-15,-3-5-10 0,3 3 23 0,0-3-2 16,-3 0 0-16,-3 0 0 0,3 1 4 0,0 1 1 0,0-1 0 0,0-4 0 15,6 3-10-15,-9-2-3 0,6-1 0 0,3 1 0 16,-3-3-13-16,3 0 9 0,0-3-9 0,0-3 8 16,3 4-8-16,3-4 0 0,0-2-12 0,0 0 12 31,3-3-49-31,-3 1-3 0,3-4 0 0</inkml:trace>
  <inkml:trace contextRef="#ctx0" brushRef="#br0" timeOffset="139127.593">1615 7832 1018 0,'0'0'22'0,"0"0"5"0,0 0 1 0,-9 5 1 0,3 0-29 0,3 1 0 0,0-1 0 0,3-5 0 0,0 0 41 0,0 5 3 16,0-5 0-16,0 0 0 15,0 0-10-15,12 3-2 0,0-1 0 0,0-2 0 16,3-2-6-16,0-1-2 0,6 3 0 0,-1-5 0 0,4 2-3 0,9-2-1 15,-9 0 0-15,6 2 0 16,-1 0-9-16,1 1-3 0,0-4 0 0,3 4 0 16,-4-1-8-16,4 0 0 0,0 1 9 0,0-1-9 0,-1 3 0 0,4 0 0 15,-3 0 0-15,0 0 0 16,-4 0-12-16,-2 0 4 0,3 0 0 0,-3 0 0 0,-3 0 8 0,-1-2 0 16,1-1 8-16,-3 0-8 0,0-2 0 0,3 2 0 15,-4-2 0-15,-2-3 0 0,3 3 0 0,0-3 0 16,0 0 0-16,-9 3 0 0,6-1 0 0,2 1 0 15,1 0 0-15,-3-1 0 0,-3 4 0 0,3-1 0 16,-9 0 0-16,6 3-8 0,-6-2 8 0,3-1 0 16,-7 1 0-16,4 2 0 0,0 0 0 0,-3-3 0 15,0 0 0-15,0 3 0 0,-6 0 8 0,9 0 3 16,-3-2 1-16,3 2 0 0,0-3-12 0,3 0-17 16,-3-2 4-16,3 2 1 0,0 1 12 0,-1-4 0 15,-2 4 0-15,3-1 0 0,-3 1 0 0,3-4 0 16,-3 4 0-16,-3-4 0 0,0 4 0 0,0-1-9 0,-6 3 9 0,0 0-8 15,0 0 8-15,0 0 0 0,0 0 8 0,0 0-8 16,0 0 0-16,0 0 8 0,-6 5-8 0,0 1 0 31,0-1-16-31,0 0-8 0,3 0-2 0,-3 1-596 0</inkml:trace>
  <inkml:trace contextRef="#ctx0" brushRef="#br0" timeOffset="139409.676">2844 7787 1220 0,'0'0'27'0,"0"0"5"0,0 8 2 0,0 2 0 0,-3 1-34 0,1 2 0 15,-1 3 0-15,3 0 0 0,0 0 39 0,-3 0 1 0,0 2 0 0,3 3 0 16,-3 3-40-16,3 0 0 15,0 0 0-15,0 5 0 0,-3 0 0 0,3 3 0 16,-3 2 0-16,3-2 8 0,0 0-8 0,0-1 0 16,3 1 0-16,-3-3 0 0,0-2 0 0,-3-1 8 15,3 0-8-15,0 4 8 0,0-4-8 0,0 1-12 16,0-1 4-16,-9 0 0 0,6 4 8 0,-3-1-8 16,0-3 8-16,-3 1-8 15,3-1-20-15,-3-2-3 0,0-3-1 0,3 0-344 16,0 0-70-16</inkml:trace>
  <inkml:trace contextRef="#ctx0" brushRef="#br0" timeOffset="139531.33">2758 8792 1566 0,'0'0'34'0,"6"-5"7"0,0-3 2 0,-6 0 1 0,6 0-35 0,-3 0-9 0,0 0 0 0,0 3 0 0,0 2 53 0,-3 3 9 16,6-8 2-16,0 3 0 0,0 0-45 0,3 2-9 0,0-2-2 16,0 5-544-16,-3-3-110 0</inkml:trace>
  <inkml:trace contextRef="#ctx0" brushRef="#br0" timeOffset="139747.285">2821 8774 1839 0,'-12'-3'40'0,"9"3"9"0,-3 0 2 0,-3 0 1 16,3 0-42-16,0 0-10 0,-3 0 0 0,0 0 0 0,-3 0 0 0,3 0 0 0,-3 0 0 0,3 0 0 15,-11 3 0-15,5-1 0 0,0-2-10 0,-6 3 10 31,0 2-96-31,0-2-12 0,-2 2-4 0,2-2 0 16,-6-1-24-16,3 4-6 0,-3-4-1 0,-2 1 0 16,2 0 68-16,0-3 14 0,-3 0 2 0,3 2 1 0,-2-2 42 0,-4 3 8 15,3 0 8-15</inkml:trace>
  <inkml:trace contextRef="#ctx0" brushRef="#br0" timeOffset="139946.686">1770 8946 906 0,'-12'5'25'0,"3"-2"7"0,0-3-32 0,0 5 0 0,0-3 0 0,3 1 0 16,6-3-20-16,-6-3-10 0,6 3-2 0,0 0-1 15,0 0 8-15</inkml:trace>
  <inkml:trace contextRef="#ctx0" brushRef="#br0" timeOffset="141078.947">1484 7900 802 0,'0'0'17'0,"0"0"4"0,0 0 1 0,0 0 2 0,0 0-24 0,0 0 0 16,0 0 0-16,0 0 0 0,0 0 24 0,0 0 1 15,0 0 0-15,-9 8 0 0,3-2-1 0,3-1-1 0,0 0 0 0,3 3 0 16,-9 0 16-16,6 3 3 0,0 2 1 0,0 0 0 15,3-2-7-15,0 2 0 16,0 3-1-16,0 0 0 0,3 2-27 0,-3 3-8 16,3 3 0-16,-3 0 0 0,0 8 0 0,0-6 0 0,0 3 0 0,0 0 0 15,0 3 0-15,-3-5-16 0,0 2 2 0,1-3 0 16,2 3 3-16,-6 0 1 0,3-2 0 0,3 2 0 16,-6-3 10-16,3 4 0 0,0-1 0 0,3-3-8 15,0 3 8-15,-3-2 0 0,3-1 0 0,3 1 0 31,-3-4-17-31,6-1-8 0,0-1-2 0,-6-3-305 0,9-2-62 0</inkml:trace>
  <inkml:trace contextRef="#ctx0" brushRef="#br0" timeOffset="141205.362">1451 8935 853 0,'0'0'18'0,"0"8"4"0,-3-3 1 0,3 6 2 0,-3 2-25 0,1-2 0 0,2 2 0 0,-6 0 0 0,6 0-8 0,0 1-8 0,0-1 0 0,0-3-1 31,0 1 0-31,0-3 0 0,-3 2 0 0,3-2 0 16,0-2 46-16,0 2 10 0,0 0 1 0,0-1 1 15,3-1 24-15,3 2 5 0,-6-8 1 0,0 0 0 0,0 0-55 0,0 5-16 16,0-5 0-16,0 0-332 16,0 0-72-16</inkml:trace>
  <inkml:trace contextRef="#ctx0" brushRef="#br0" timeOffset="143612.563">1993 8266 223 0,'0'0'0'0,"0"0"9"0,6-3-9 0,0 0 12 0,0 1-12 0,3-1 0 0,-9-2 0 0,6 2 0 0,-6 3 108 0,0 0 20 0,6-5 3 0,-3 2 1 15,-3 3-44-15,0 0-9 16,6-5-2-16,-3 2 0 16,3-2-13-16,-6 5-4 0,6-3 0 0,-6 3 0 0,0 0-25 0,6 0-6 15,-6 0-1-15,0 0 0 0,0 0-16 0,0 0-4 16,3 6-8-16,-3 1 12 0,6-1 7 0,-6 2 1 16,-6 2 0-16,6 1 0 0,0-3 4 0,0 2 0 15,-3 4 1-15,3-1 0 0,-6-3-3 0,6 4-1 16,-3-4 0-16,0 1 0 0,3 2-21 0,0-5 9 15,0 3-9-15,-3-3 0 0,3-1 12 0,0-1-4 16,0-6 0-16,0 0-8 0,0 5 15 0,-3 0-4 16,3-5-1-16,0 0 0 0,0 0-10 0,0 0 0 15,0 0 9-15,0 0-492 16,0 0-98-16</inkml:trace>
  <inkml:trace contextRef="#ctx0" brushRef="#br0" timeOffset="144077.795">1993 8258 1234 0,'3'-14'27'0,"-3"6"5"0,3 1 2 0,-3 1 2 0,6 1-36 0,0-3 0 0,-3 3 0 0,3-3 0 0,-6 3 0 0,3 2-12 16,3-2 0-16,-6 5 0 15,0 0 12-15,0 0 0 0,6-3 12 0,0 0-12 16,3 1 33-16,3 2 0 0,-3-3 0 0,-3 3 0 15,2 0-3-15,4-3-1 0,-3 3 0 0,0 0 0 16,3 0 1-16,-3 0 0 0,3 3 0 0,3 0 0 16,-6-1-14-16,-3-2-4 0,3 3 0 0,0 2 0 0,-3-2-12 0,5 2 9 15,-8 0-9-15,3 3 8 0,0 0-8 0,-3 0 0 16,0 3 0-16,0-1 0 0,-3-2 24 0,0 3 0 16,0 2 0-16,-3-2 0 0,0-1 1 0,0 1 0 15,0 2 0-15,0 0 0 0,3 1-7 0,-6-1-2 16,3-3 0-16,3 4 0 0,-6-1-8 0,6-3-8 15,0 1 9-15,0-3-9 0,0 0 12 0,6 0-4 16,-6 0-8-16,3-3 12 0,3-2 0 0,-6-3 0 16,0 0 0-16,6 5 0 0,3-2 13 0,-3-3 3 15,-6 0 0-15,0 0 0 0,0 0-28 0,9-3 0 16,-3-2 0-16,-6 5 0 0,-3-3 0 0,3-2 0 16,-3 0 0-16,-3 2 0 0,-3-2 8 0,0 2 0 15,-3 0 0-15,-2 1 0 0,-1-1-8 0,0 0-11 16,0 3 3-16,3-5 0 15,-6 5-15-15,6-3-2 0,0 1-1 0,3 2 0 16,0 0-101-16,1 0-20 0,2-3-4 0</inkml:trace>
  <inkml:trace contextRef="#ctx0" brushRef="#br0" timeOffset="144978.407">2056 8276 1368 0,'-6'-10'30'0,"6"10"6"0,0-8 2 0,0 2 0 16,0 1-30-16,3-3-8 0,6 3 0 0,-9-3 0 15,3 3 0-15,3-3 0 0,-6 2 0 0,6-2 8 0,-1 3 10 0,4 0 2 16,-3 2 1-16,3 1 0 0,-3-4 6 0,-6 6 1 16,0 0 0-16,0 0 0 15,0 0-6-15,0 0-1 0,0 0 0 0,0 0 0 0,0 0 5 0,0 0 1 16,0 0 0-16,-6 8 0 0,0-2-18 0,0 1-9 15,3-1 10-15,-9 2-10 0,7 0 8 0,2 2-8 16,-6-2 0-16,-3 0 0 0,6 3 0 0,-3-3 0 16,0 0 0-16,3 2 0 0,-3-5 0 0,3 3 0 0,0-2 0 0,3-4 0 15,-3 1 0-15,6 0 0 16,0-3 0-16,0 0 0 0,0 0 9 0,0 0-9 16,0 0 8-16,0 0-8 0,3-3 0 0,3 0 0 15,0-2 8-15,3 0-8 0,-3-1 0 0,0 1 0 0,3 0 0 0,-3 0 8 16,-6 5-8-16,6-3 12 0,-6 3-12 0,0 0 12 15,0 0-12-15,0 0 0 0,0 0 0 0,0 0 0 16,0 0 0-16,0 0 12 0,0 0-2 0,0 0 0 16,0 0-10-16,0 0 8 0,0 0-8 0,0 0 8 15,0 0-8-15,-3 8 0 0,3-3 0 0,0-5 0 16,0 0-8-16,3 8 8 0,-3-8-10 0,3 5 10 16,-3-5 0-16,3 8-9 0,-3-8 9 0,0 0 0 15,3 6 0-15,-3-6 0 0,0 0 0 0,6 5 0 16,-6-5 0-16,0 5-10 0,0-5 10 0,0 0 0 31,0 0-37-31,0 0-1 0,9 3 0 0,-9-3 0 0,0 0 1 0,6 0 0 0,2 0 0 16,-2-3 0-16,0 3 11 0,0-2 2 0,3-1 1 0,-6 0 0 0,3 1 23 0,-6 2-11 15,6-3 11-15,0 0-8 16,3 1 28-16,-9 2 5 0,0 0 2 0,0 0 0 16,0 0 6-16,0 0 2 0,0 0 0 0,0 0 0 0,0 0-3 0,-6 0-1 15,6 0 0-15,-9 2 0 0,3 1-15 0,-3 2-4 0,-3-2 0 0,6 0 0 16,-3 2-12-16,3 0 8 15,-2 0-8-15,2 1 0 0,6-6 0 0,0 0 0 16,-3 5-11-16,3-5 11 0,0 0-16 0,0 0 5 16,0 0 1-16,3 8 0 0,-3-8 10 0,0 0 0 15,6 3 0-15,0-1-8 0,-6-2 8 0,5 3 0 16,-5-3 0-16,0 0 0 0,0 0 0 0,9 2 0 16,-9-2 0-16,0 0 0 0,0 0 0 0,0 0 8 15,0 0-8-15,0 0 0 0,0 0 0 0,0 0-8 16,0 0 0-16,3 3 0 0,-3-3-8 0,0 0-2 0,6 3 0 0,-6-3 0 15,0 0 7-15,0 0 2 0,0 0 0 0,0 0 0 16,0 0 9-16,0 0 0 0,0 0 0 0,0 0 0 16,0 0 0-16,0 0 0 0,0 0 0 0,0 0 0 15,0 0 0-15,3 2 0 0,-3-2 0 0,0 0 0 16,0 0-13-16,0 0-1 0,0 0 0 0,0 0 0 31,9 6-26-31,-9-6-4 0,0 0-2 0,0 0 0 16,0 0-8-16,0 0-2 0,0 0 0 0,0 0 0 0,0 0 36 0,0 0 6 0,0 0 2 0,0 0 0 15,-9 2 56-15,3 1 12 0,6-3 3 0,-6 3 0 16,-3-1 17-16,4 1 3 0,-1 0 1 0,0-3 0 16,6 0-32-16,-3 5-7 0,3-5-1 0,0 0-560 15,0 0-113-15</inkml:trace>
  <inkml:trace contextRef="#ctx0" brushRef="#br0" timeOffset="146809.002">1535 8565 925 0,'30'-8'26'0,"-10"2"6"0,10 1-32 0</inkml:trace>
  <inkml:trace contextRef="#ctx0" brushRef="#br0" timeOffset="147980.479">10890 7691 1234 0,'0'0'27'0,"0"0"5"0,0 0 2 0,3-2 2 0,0-1-36 0,6 1 0 16,0-4 0-16,3 1 0 0,0-3 0 0,3 3 0 0,0-6 0 0,8 1 0 15,-2 2 10-15,6-3 2 0,0 3 0 0,5-5 0 16,1 5 4-16,6-3 0 16,3 1 1-16,2-3 0 0,1-1 3 0,3 1 1 15,-4 0 0-15,4 0 0 0,-1-1-21 0,-2-2 9 0,6 1-9 0,-4-1 0 16,4 0 11-16,-1 3-11 0,1-6 10 0,-6 3-10 16,-1 0 0-16,1 3 0 0,-6-5 0 0,-4 2 0 15,-5 0 0-15,0 0 0 0,-6 3 9 0,-3 0-9 16,-4 2 16-16,-2 0-1 0,-6 1-1 0,0 4 0 15,-3-1 10-15,-6 1 1 0,3 4 1 0,-6-4 0 16,0 6-26-16,-6-2-11 0,3 4 1 0,-3-2 0 31,3 0-31-31,-2 0-7 0,-1 0 0 0,6 3-383 0,3-3-76 0</inkml:trace>
  <inkml:trace contextRef="#ctx0" brushRef="#br0" timeOffset="148280.582">12191 7086 1213 0,'-12'-8'26'0,"12"8"6"0,-6-6 0 0,0 4 4 0,-6-4-36 0,6 4 0 16,-3-4 0-16,0 6 0 0,3-2 45 0,0 2 3 15,6 0 0-15,0 0 0 0,0 0-31 0,0 0-5 16,0 0-2-16,0 0 0 0,0 0 0 0,9 2 0 16,3-2 0-16,0 3 0 0,3 0-10 0,0-3 0 15,-3 0 0-15,3 5 0 0,0-2 0 0,2 2 8 16,-5-2 0-16,3-1 0 0,-3 1 13 0,0 2 3 15,0-2 0-15,-3 2 0 0,3 0-5 0,-3 3-1 16,0-2 0-16,0-1 0 0,0 3-10 0,-1 0-8 16,-2 2 12-16,3-2-12 0,-3 6 8 0,0-1-8 15,3-3 0-15,-3 1 0 0,-3 2 8 0,3-2-8 16,-6 2 0-16,-3 0-488 0,0 6-104 0</inkml:trace>
  <inkml:trace contextRef="#ctx0" brushRef="#br0" timeOffset="155090.498">11438 7128 1364 0,'0'0'30'0,"0"0"6"0,0 0 2 0,0 0 0 0,0 0-30 0,0 0-8 0,0 0 0 0,0 0 0 0,0 0 0 0,3 8 0 16,0 0 8-16,0-3-8 15,-3-5 0-15,9 5 0 0,3 1 0 0,-1-1-8 16,1-2 8-16,3-1 0 0,3 1 0 0,3-3 0 15,0 0 18-15,6 0 6 0,2-5 0 0,1 2 1 0,3-2 12 0,6-1 3 16,-1-2 0-16,4 3 0 0,-3-5-8 0,5 2-2 16,1-3 0-16,3 0 0 0,5 1 9 0,1-3 1 15,-1-1 1-15,4 1 0 0,-4 0 7 0,4 2 0 16,-3-5 1-16,-1 3 0 0,7 0-1 0,-4-3-1 16,4-2 0-16,-4 4 0 0,-2 1-12 0,2 0-3 15,-2 0 0-15,-3-1 0 0,2-1-18 0,-2 4-4 16,-4 0-1-16,-2-2 0 0,0 5-9 0,-4-2 0 15,1 2 0-15,-3 0-11 16,-7 0-131-16,1 3-26 0,-3-1-6 0</inkml:trace>
  <inkml:trace contextRef="#ctx0" brushRef="#br0" timeOffset="179091.943">2294 14867 1990 0,'-6'-8'44'0,"6"8"8"0,0 0 3 0,0 0 1 0,0 0-44 0,0 0-12 0,6-5 0 0,-6 5 0 16,9-6 34-16,3 4 5 0,-3-1 1 0,5 0 0 16,1 3-5-16,0-2-1 0,3 2 0 0,0-3 0 15,3 3-15-15,0 0-3 0,2-2-1 0,4-1 0 16,-3 0 0-16,6 3 0 0,0-2 0 0,2-1 0 15,4 0-15-15,-3 1 11 0,5-1-11 0,-8 3 10 32,6 0-113-32,-9-3-22 0,0 3-5 0,-7 0-798 0</inkml:trace>
  <inkml:trace contextRef="#ctx0" brushRef="#br0" timeOffset="179273.597">2154 15319 2178 0,'0'0'48'0,"0"0"9"0,9-2 3 0,0-6 1 0,12 3-49 0,-1-1-12 16,4 1 0-16,9-6 0 0,6 1 46 0,-1-3 6 15,4-1 2-15,3-2 0 0,2 1 3 0,7-1 1 0,2 0 0 0,1 0 0 0,-3 3-35 16,-1-1-7 0,-2-1-2-16,-4 4-787 15,-2-2-158-15</inkml:trace>
  <inkml:trace contextRef="#ctx0" brushRef="#br0" timeOffset="182235.259">6848 5662 1796 0,'3'-5'40'0,"3"-3"8"0,-3 0 1 0,0-3 1 0,0 1-40 0,0 2-10 0,0 0 0 0,0 3 0 15,0-3-16-15,-3 2-4 0,0 6-2 0,-3-5 0 31,-3 0-38-31,0-1-8 0,3-1-2 0,-6-1 0 0,0 0 53 0,0 0 17 0,0 0-10 0,0 0 10 0,0 3 34 0,-6-1 12 16,3 4 2-16,-5-1 1 16,-1 6-21-16,0-1-4 0,-6 4 0 0,3-1-1 0,-3 8-15 0,1 0-8 15,2 3 8-15,-3 3-8 0,6-1 0 0,0 1 0 16,3 2 0-16,1-3 0 0,-4 4 0 0,9-1 0 0,-3 0 0 0,6 0 0 16,0 3 0-16,0 0 0 15,3 0-12-15,3-3 4 0,3 0 8 0,0-3 9 16,3 1-1-16,0-1-8 0,0-4 14 0,0-1-4 15,-3-3-1-15,6-2 0 0,0-2 7 0,0-4 2 16,-4-2 0-16,4-5 0 0,0-3-4 0,0 0-1 16,3-5 0-16,0-3 0 0,-3 0 3 0,3-2 0 15,-3-6 0-15,0 3 0 0,3 0-16 0,-3-3 9 16,0 0-9-16,-1 0 8 0,1 3-8 0,0 0 0 16,-3 2 0-16,0 1 0 0,-3 2 0 0,3 5 0 0,-3 1-8 0,0 2 8 15,0 2 0-15,3 1-11 0,-3 3 11 0,0-1-8 16,-3 3 8-16,0 0 0 0,6 3-9 0,0 2 9 15,-3 0 0-15,3 3-11 0,3 0 11 0,-6 5-8 16,3-2 8-16,0 2 0 0,3 3 0 0,-3 0 0 16,-1 2 0-16,1 6 0 0,0-3 0 0,3 0 8 15,-3 6-8-15,3-3 0 0,0 0 0 0,0-1 0 16,3 1 0-16,0 0 0 0,0-3 0 0,0-5 0 16,3 0 16-16,-4-6 0 0,4-2-1 0,0-5 0 15,0-3 34-15,0-3 7 0,3-5 2 0,0-2 0 16,0-9 1-16,-1 1 0 0,1-6 0 0,3-2 0 15,0-4-23-15,-3 1-4 0,-6-2 0 0,3-4-1 16,-3 1-31-16,-4-6 0 0,1 0-8 0,-3-2 8 16,-9 2-10-16,6-2 10 0,6 5-8 0,-9 0 8 15,-6 3-12-15,3-1 2 0,9 6 1 0,-3 0 0 0,-3 3-1 0,0-4 0 16,3 7 0-16,0-1 0 0,3 5 10 0,-3 1-13 16,-6 2 5-16,3 3 8 0,6 5-12 0,-3 2 12 15,-3 6-10-15,0 0 10 0,3 6-18 0,0 7 2 16,3 0 1-16,-12 8 0 15,-6-2 15-15,0 7 0 0,12 1 0 0,-9 5 0 0,-6-1-12 0,1 4 12 16,5 2-13-16,-3 2 5 0,0 4 8 0,0-1-12 16,-3-2 12-16,3-3-12 0,3-3 12 0,0-2 8 15,3-3-8-15,3-8 11 0,0-2 1 0,3-3 0 16,0-3 0-16,6-3 0 0,0-4 8 0,3-1 3 16,0-5 0-16,0-5 0 0,0-3 13 0,9-3 2 15,3-2 1-15,-3-3 0 0,-4-8-22 0,4-2-4 0,6-6-1 0,3-2 0 16,-6-3-12-16,0 0 0 0,-1-6 0 0,-2 4 0 15,6-4 0-15,-6 1-13 0,-3 2 1 0,0-2 0 16,3 0-4-16,-7 2 0 0,-2 0 0 0,0 1 0 16,-3 4 16-16,0 3-9 0,-3 3 9 0,0 5-8 15,-6 6 8-15,0 2-12 0,0 5 12 0,-6 6-12 16,0 0-5-16,-3 10-2 0,-2 0 0 0,-4 3 0 16,0 8 1-16,-6 3 0 0,-3-1 0 0,3 11 0 15,10 1 18-15,-4 7 0 0,-9 0 0 0,6 2 0 16,3 4 10-16,0 4 6 0,3 1 0 0,4 7 1 15,2 1 1-15,6 2 0 0,6 0 0 0,3 1 0 16,8-6-2-16,4 2-1 0,3 1 0 0,3 2-743 16,0 0-149-16</inkml:trace>
  <inkml:trace contextRef="#ctx0" brushRef="#br0" timeOffset="184601.022">14608 2418 1090 0,'-6'-5'31'0,"6"5"6"0,-3-5-29 0,-3-3-8 0,3 2 0 0,-6-1 0 15,0 1 112-15,3 1 22 0,0 0 4 0,0 2 1 0,0-5-52 0,3 8-11 16,-3-3-1-16,6 3-1 16,0 0-38-16,0 3-8 0,0 0-2 0,0 2 0 15,0 0-26-15,3 9 0 0,-3-1 0 0,6 5 0 0,0 3 11 0,-3 6-3 16,3 5-8-16,0-1 12 15,3 9-12-15,-3 5 0 0,3 3 8 0,0 5-8 16,-3 10 0-16,6 6 0 0,-3 2 0 0,3 3 0 16,-3 3 0-16,-1 3 0 0,1 7 8 0,0-2-8 15,-3-6 0-15,-3 8 0 0,3-2 0 0,-6 0 0 16,3-1 8-16,-3-2-8 0,0 0 11 0,0 3-11 0,0 0 28 0,-6 2 0 16,3-5-1-16,-6 3 0 15,3-3 6-15,0-6 2 0,0-2 0 0,0-5 0 16,4-3-15-16,-1-7-4 0,0-4 0 0,3-5 0 0,-3-5-8 0,6-2-8 15,0-4 12-15,0-4-12 0,-3-6 0 0,2-5-11 16,1-3 0-16,0-5-657 16,3-8-131-16</inkml:trace>
  <inkml:trace contextRef="#ctx0" brushRef="#br0" timeOffset="185934.912">14557 2204 1149 0,'0'0'32'0,"0"0"8"0,6-5-32 0,3 2-8 16,0 3 0-16,3-3 0 0,0 3 40 0,3-2 5 16,0 2 2-16,5-6 0 0,-2 6-19 0,3-5-4 0,3 3-1 0,0-4 0 15,6-2-5-15,-4 3-1 16,4-3 0-16,0 3 0 0,6-3 2 0,-4 3 0 16,4-6 0-16,3 3 0 0,-1 0-7 0,4 0-2 15,3-2 0-15,5 2 0 0,4-8-2 0,3 3-8 16,-1 2 12-16,4-2-4 0,-1-6-8 0,1 6 0 15,2 0 0-15,-2-3 8 0,-1 3 0 0,-2-1 0 16,2 4 0-16,1 5 0 0,-7-6-8 0,-2 3 0 16,3 3-12-16,-4 2 12 0,4 3-9 0,-4-5 9 0,4 5 0 0,-6 5 0 15,-1-2 0-15,1 2-8 0,2 3 8 0,1-3 0 16,-3 1 0-16,2-1 0 0,10 3 0 0,2-6 0 16,-2 4 0-16,2-1-10 0,-2-5 10 0,8 0-8 15,7-5 16-15,-4 2 4 0,-5 0 1 0,2 1 0 16,1 2-13-16,-4-6 0 0,-2-1 0 0,-1 1 0 15,1-2 0-15,-4 8 11 0,1-5-11 0,-4 5 10 16,-2-8-10-16,-1 3 8 0,-2 5-8 0,-3 0 8 16,-1 0 7-16,1 0 1 0,-4-6 0 0,4 6 0 15,-6 6 12-15,-1-6 2 0,1 0 1 0,-3 0 0 16,0 0-7-16,2 0-2 0,1 0 0 0,0-6 0 16,-4 6-8-16,1-2-2 0,0 2 0 0,-7 0 0 0,1 0 0 0,-3 0 0 15,-3 0 0-15,-4 0 0 16,1 0 5-16,-3 0 1 0,-3 0 0 0,0 2 0 15,-3 4-10-15,0-6-8 0,-3 5 12 0,2-2-12 16,-2 2 18-16,-3 0-3 0,3 1-1 0,-3-4 0 0,0 4 2 0,-3 1 0 16,3-1 0-16,0-4 0 0,0 9 9 0,-6-8 3 15,6 2 0-15,-3 3 0 0,0 2 0 0,0-4 0 16,-4 7 0-16,7-5 0 0,0 5-4 0,-6 0-1 16,3 6 0-16,0-6 0 0,0 6-7 0,3-3-2 15,-3 7 0-15,0-4 0 0,0 2-14 0,0 5 0 16,0-2 0-16,3 3 0 0,-3 2 0 0,3 3-10 15,-3-1 10-15,3 4-8 0,-3 2 8 0,2 2 0 16,-2-1 0-16,0 1 0 0,3-2 0 0,0 0 0 16,-3 0 0-16,0 0 0 0,0 6 0 0,0-4 0 0,-3 6 0 0,3-5 0 15,-3 0 0-15,0-1 0 0,0 4 0 0,-3-4 0 16,0 9 0-16,-3-11 8 0,3 5-8 0,-6 1 8 16,3 4-8-16,-3-4 11 0,0 2-11 0,-3-3 12 15,0 3-12-15,0-3 8 0,0 1-8 0,-3-1 8 16,1 0-8-16,2 1 12 0,0-1-12 0,-3-2 12 15,3 2-12-15,0-2 8 0,-3-1-8 0,3-2 8 16,0 1-8-16,0-1 8 0,0-3-8 0,0-2 8 16,-3 2-8-16,4-2 0 0,-1 0 0 0,0-1 0 15,0 4 8-15,0-4 0 0,3 4 0 0,-3-3 0 16,3-3 0-16,-3-3-8 0,6 3 12 0,-3-2-4 16,0-1 3-16,0-5 0 0,3 1 0 0,-3-4 0 15,3-2-2-15,0 2 0 0,0-4 0 0,0-1 0 16,0-5 1-16,3 0 0 0,-3-3 0 0,3 0 0 15,-3 3 7-15,3-8 2 0,0 0 0 0,0 0 0 0,-3 3 2 0,0 0 1 16,3-3 0-16,0 0 0 0,-5 0-8 0,5 0-2 16,-3 2 0-16,-3 1 0 0,3 0-12 0,3-3 0 15,0 0 8-15,-6 0-8 0,6 0 0 0,0 0 0 16,0 0 0-16,0 0 0 0,-3 2 0 0,3-2 0 16,0 0 0-16,0 0 0 0,0 0 0 0,-6 3 0 15,0-1 0-15,6-2 0 0,0 0 0 0,-6 6 0 16,0-4 0-16,0 1 0 0,0-3 0 0,0 3 0 15,-3-3 0-15,-3 2 0 0,3 1 0 0,-6 0 0 16,1-1 8-16,-7-2-8 0,0 6 0 0,0-4 8 16,-6 4-8-16,-3-4 0 0,4 1 0 0,-7 2 8 15,-3 0-8-15,-5-2 0 0,-4 2 0 0,-3-2 8 0,-8 2-8 0,-10-2 0 16,-5 8 0-16,-4-1 0 0,-5 1 0 0,0 2 0 31,2-3-17-31,-8 4-10 0,3-1-1 0,5 0-832 0,7-5-165 0</inkml:trace>
  <inkml:trace contextRef="#ctx0" brushRef="#br0" timeOffset="186987.043">2746 14713 2340 0,'-3'-21'66'0,"6"11"15"0,-3-1-65 0,3 1-16 0,0-1 0 0,0-2 0 15,0 0 0-15,3-1 0 0,-6 1 0 0,0 2 0 16,6-2 0-16,-12 3 0 0,3-1-8 0,0 6 8 0,-6-3 0 0,3 3 15 16,-6 5-2-16,0 0 0 15,-8 5-5-15,-4 5 0 0,-3 4-8 0,-3 4 12 16,-5 3 0-16,-1 6 0 0,0 2 0 0,0 3 0 0,-2 2-3 0,2 3-1 16,3 0 0-16,-2 3 0 15,5-6-8-15,3 1 0 0,3-4 0 0,3 1 0 16,6-5 0-16,4-6 0 0,5-3 0 0,3-2 0 15,6-3 0-15,5-2 0 0,7-6 0 0,9-2 0 16,3-6 0-16,6-5 0 0,5 0 9 0,1-7-9 16,3-4 0-16,2 0 0 0,4-2 0 0,3 0-12 0,-7 0 12 0,-2 0 0 15,-3 5 0-15,-7 0 0 0,-2 3 0 0,-9 2 0 16,-6 3 9-16,-3 3-9 0,-6 2 25 0,-6 3-1 16,0 0-1-16,-12 6 0 0,-3 4-3 0,-9 6 0 15,-6 3 0-15,-5 4 0 0,-10 4-20 0,0 5 0 16,1-1-10-16,-4 1 10 0,3 3-15 0,-5-1 4 15,-1 3 1-15,7-3 0 0,5-2 10 0,3-3-12 16,3 3 12-16,7-6-12 16,11-2-68-16,-3 0-15 0,12-3-2 0,6-5-903 15</inkml:trace>
  <inkml:trace contextRef="#ctx0" brushRef="#br0" timeOffset="187946.349">4276 14404 1566 0,'0'0'34'0,"0"0"7"0,0 0 2 0,-6-3 1 16,0 1-35-16,0-1-9 0,0 3 0 0,0-3 0 0,-2 1 63 0,-1 2 10 15,3 0 3-15,-3 2 0 0,-3 1-20 0,3 0-3 16,-6-1-1-16,3 6 0 0,-3-2-28 0,0-1-5 16,-3 3-2-16,4 5 0 0,-7 0-6 0,0 3-2 15,-3 0 0-15,0 2 0 0,-6 4 5 0,4 1 1 16,-1 4 0-16,0-1 0 0,0 1 13 0,1 2 2 15,2 0 1-15,0 0 0 0,6 3-9 0,0-3-2 16,-3 0 0-16,4 3 0 0,2-6-9 0,3 1-3 16,0-1 0-16,6 1 0 0,0-6 0 0,0-3 0 15,6 1 0-15,0-1 0 0,6-2 10 0,0 0 2 16,6-5 0-16,0-1 0 0,6-2-10 0,2 0-2 0,4-3 0 0,3-2 0 16,0-3-8-16,6-3 0 15,-1-4 0-15,4-1 0 0,0-3 12 0,2-2 1 0,-2-6 0 0,0 1 0 16,-3-3 2-16,-4-6 0 0,1 1 0 0,-6-3 0 15,-3-3 10-15,0-3 3 0,-7 1 0 0,1-3 0 16,-6 0-13-16,-3 0-3 0,-3-3 0 0,-6-2 0 16,0-6 8-16,-6-2 2 0,-3-3 0 0,-2 0 0 15,-4-2 6-15,-3-1 2 0,-3 3 0 0,-3 0 0 16,-6 0-30-16,4 6 0 0,-4 4 0 0,-3 6 0 16,-2 6 0-16,-4 7 0 0,0 3 0 0,1 10 0 31,-4 3-16-31,-3 8-10 0,-2 5-2 0,-1 9 0 0,-3 7-22 0,4 5-5 0,2 3-1 0,4 6 0 15,-1 2-83-15,6 2-17 16,10 4-3-16</inkml:trace>
  <inkml:trace contextRef="#ctx0" brushRef="#br0" timeOffset="189748.289">4488 14298 1234 0,'0'0'27'0,"-3"0"5"0,-3-3 2 0,6 3 2 0,0 0-36 0,-3 0 0 15,-3 0 0-15,3 3 0 0,-3 0 88 0,3 2 12 0,0 6 1 0,0-1 1 16,0 1-22-16,3 2-5 0,-3 0-1 0,3 6 0 16,-3-3-29-16,3 2-5 0,3 1-2 0,0-1 0 15,3 1-19-15,0-6-4 0,3 3-1 0,0 0 0 0,5-3-2 0,-2-2 0 16,3-1 0-16,0-2 0 0,0-3-3 0,3-2-1 16,-3-3 0-16,0 0 0 0,0-3 3 0,2-2 0 15,-5-3 0-15,0 0 0 0,-3-2-11 0,3-4 12 16,-3 1-12-16,0-3 12 15,-3-2-4-15,-3-1-8 0,-3 1 12 0,0-3-4 16,0 2-8-16,-3 3 0 0,-3-2 9 0,3 2-9 0,0 2 0 0,-3 1 9 0,0 5-9 0,3 0 0 16,0 3 13-16,3 5-4 0,0 0-1 0,-6 0 0 15,3 0-8-15,0 8 0 16,3 3 0-16,0 2 0 16,-3 3 0-16,6 2 8 0,3 6-8 0,0 0 0 15,-3 2 12-15,6 3-2 0,0-2-1 0,3 5 0 0,-3 2 0 0,3-2 0 16,0 2 0-16,-1 3 0 0,1-2 3 0,3 2 0 15,-3 0 0-15,0 2 0 0,0-2-12 0,0 3 10 16,-3-3-10-16,3 0 10 0,-3 3-10 0,-6-6 0 16,3-2 0-16,-6 0 0 0,-3-3 0 0,-3 0 0 15,0-3 11-15,-6 1-11 0,-3-1 14 0,-3-2-3 16,0-3-1-16,-9 3 0 0,4-5-10 0,-7-3-9 16,-3-3 9-16,0 0-13 15,1-8-20-15,2 1-4 0,-6-9-1 0,0 0 0 0,4-7 25 0,2-1 5 16,-3-5 8-16,6-2-13 0,-2-3 13 0,8-1 8 15,0-1 0-15,9-4-8 0,0-2 20 0,3 0-2 0,6 0-1 0,6 0 0 16,6-6 1-16,6 4 0 0,9-4 0 0,3-2 0 16,8 5-18-16,4-5-19 0,3 6 4 0,2-1 1 31,7 0-40-31,0 3-8 0,2 0-2 0,-14 10 0 0</inkml:trace>
  <inkml:trace contextRef="#ctx0" brushRef="#br0" timeOffset="192901.449">14209 8670 784 0,'0'0'17'0,"0"0"4"0,0 0 1 0,0 0 0 0,0 8-22 0,0-8 0 0,0 0 0 0,0 8 0 16,3 0 85-16,-3 3 13 0,0-1 2 0,3 4 1 15,-3-4-46-15,0 3-10 0,0 1-1 0,0-1-1 16,0 0-15-16,0 3-2 0,0 0-1 0,0-3 0 16,0-2-7-16,0-1-2 0,0 1 0 0,0-1 0 15,-3 1 6-15,0-6 1 0,3 1 0 0,0-6 0 16,0 0-3-16,-3 8 0 0,3-8 0 0,0 0 0 16,0 0-8-16,0 0-3 0,0 0 0 0,0 0-732 15</inkml:trace>
  <inkml:trace contextRef="#ctx0" brushRef="#br0" timeOffset="193340.642">14123 8628 981 0,'0'0'28'0,"0"0"6"0,0 0-34 0,0 0 0 16,6-5 0-16,3 2 0 0,-1 0 22 0,4 1-2 0,0-1-1 0,6 1 0 15,0 2 7-15,3-3 2 16,0-2 0-16,5 2 0 0,-2 0 10 0,3 1 2 0,3-1 1 0,0 0 0 15,-4 1-3-15,4-1-1 16,0 3 0-16,-3 0 0 0,0-3-5 0,-4 3-2 16,-5-2 0-16,0-1 0 0,-3 6-5 0,-3-3-1 15,-3 2 0-15,0 1 0 0,-9-3-8 0,6 5-3 16,-6-5 0-16,0 6 0 0,-3 2 3 0,0 0 0 16,-3-3 0-16,0 5 0 0,-6 1 3 0,3-3 1 0,-3 3 0 0,0 2 0 15,0 3-2-15,0-3 0 0,-3 3 0 0,7 2 0 16,-1-2-7-16,0 3-2 0,3-1 0 0,0-2 0 15,0 3 3-15,3-4 0 0,3 4 0 0,0-3 0 16,3-3 0-16,-3 0 1 0,3 1 0 0,0-1 0 16,0 0 1-16,3 0 0 0,0-5 0 0,-6-8 0 15,0 0 2-15,6 8 0 0,0-3 0 0,-6-5 0 16,0 0 4-16,0 0 2 0,0 0 0 0,0 0 0 16,0 0 8-16,0-5 2 0,-3 2 0 0,-3-4 0 15,0 1-32-15,-3-2-8 0,-6 3-1 0,0 0 0 16,0-1 9-16,-6 1 0 0,3-3 0 0,-2 6 0 15,-4-4-8-15,0 4 0 0,6-4 0 0,-3 1 0 16,3 5-25-16,3-3-5 16,1-2-1-16,2 0-588 0,6-1-117 0</inkml:trace>
  <inkml:trace contextRef="#ctx0" brushRef="#br0" timeOffset="194075.022">14474 8591 1162 0,'0'0'25'0,"0"0"6"0,-6-3 1 0,0-2 1 0,0 2-33 0,0 3 0 0,-3 0 0 0,0 0 0 0,0 3 24 0,-3 0-1 31,0-1-1-31,1 6 0 0,-1-2 22 0,0 2 5 0,0-1 1 0,0 4 0 16,3-3-13-16,-3 0-2 16,3 3-1-16,0-1 0 0,3-2-7 0,0 0-2 15,0 0 0-15,3 0 0 0,0 0 4 0,3-3 1 16,0-5 0-16,0 8 0 0,3 0-2 0,-3-8-1 0,9 8 0 0,0-5 0 15,3 2-3-15,3-3 0 0,0 1 0 0,0-3 0 16,6 0-12-16,-3 0-4 0,2-3 0 0,1 3 0 16,-3-2-8-16,0-1 8 0,3 1-8 0,-6-1 8 15,0 3-8-15,-7-3 12 0,1 3-12 0,-3-2 12 16,0 2 8-16,-6 0 1 0,0 0 1 0,0 0 0 16,-9 0 8-16,-3 2 2 0,1 1 0 0,-7 0 0 15,-3-1-19-15,0 6-3 0,0-5-1 0,3 2 0 16,-3 0-1-16,1 1 0 0,-1-1 0 0,3 3 0 15,3-3 3-15,-3 0 0 0,6 1 0 0,3-4 0 16,-3 4-11-16,4-1 0 0,2-2 0 0,3 2 0 16,0 0 0-16,3-5 0 0,0 0 0 0,0 0 0 15,6 3 0-15,3 0 8 0,2-1-8 0,4 1 8 16,0-6-8-16,6 1 0 0,0-1 0 0,0-2 0 16,3-1 0-16,-4 1 0 0,4 0 0 0,-3-1 0 0,0-2-21 0,0 3 3 15,-3 0 1-15,-1 0 0 0,-2-3 9 0,-3 2 8 16,0 4-12-16,-6-4 12 0,-6 6 0 0,0 0 12 15,-6-2 0-15,0-1 0 0,-3 3-12 0,-6 0 0 16,-6 3 8-16,-5 2-8 0,2 0 0 0,-3 3 0 16,0 0 0-16,3 0 0 0,-2 0 0 0,2 3 0 15,3-3 0-15,0 0 0 0,3-3 0 0,3 3 0 16,4 0 0-16,-1-3 0 0,3-2 0 0,3-1-16 16,6-2 3-16,0 0 1 0,0 0 12 0,0 0 16 15,9 3-3-15,3 0-1 0,2-3-12 0,4 0 0 16,0-3 0-16,6 0 0 0,3-2 0 0,0 0 0 0,-1-1 0 0,4 1 0 15,-3-3 0-15,-3 3 0 0,0 0 0 0,-7-1 0 16,1 1-20-16,-6 2 0 0,-3 1 0 0,-9 2 0 16,0 0 34-16,0 0 6 0,-9-3 2 0,0 3 0 15,-3 3-22-15,-3-1 0 0,-5 1 0 0,-4 2 0 16,3 1 9-16,-3-1-9 0,-3 3 12 0,4 0-12 16,2-3 12-16,0 6-12 0,3-6 12 0,0 3-12 15,6-3 0-15,0 0 0 0,3 1 0 0,1-1 0 16,2 3-14-16,6-8-10 0,0 0-1 0,0 0-641 15,8 5-128-15</inkml:trace>
  <inkml:trace contextRef="#ctx0" brushRef="#br0" timeOffset="197183.249">14367 8644 874 0,'0'0'19'0,"0"0"4"0,0 0 1 0,0 0 1 0,0 0-25 0,3-3 0 16,-3 3 0-16,0 0 0 0,0 0 77 0,0 0 11 0,0 0 1 0,0 0 1 16,0 0-14-16,0 0-4 0,0 0 0 0,0 0 0 15,0 0-30-15,0 0-6 0,0 8-2 0,0-8 0 16,-6 6-13-16,3 1-2 15,-3 1-1-15,0-2 0 0,0-1-10 0,0 0-8 16,-3 1 12-16,0-1-12 0,-3 0 12 0,6 0-4 16,-3-2 0-16,3 0-8 0,0 2 0 0,0-2 0 15,6-3 0-15,0 0 0 0,0 0 29 0,0 0-1 0,0 0 0 0,12-3 0 16,0 0-12-16,3 1-2 0,3-4-1 0,3-1 0 16,3-1-4-16,-1 0-1 0,-2-3 0 0,3 6 0 15,-3-3 12-15,-3 0 1 0,3 3 1 0,-6-1 0 16,-4 1 2-16,-2 0 0 0,0 2 0 0,-6 0 0 15,-3 3-5-15,0 0-1 0,0 0 0 0,-6-5 0 16,0 0-18-16,-6 5 10 0,1 0-10 0,-7 0 8 16,0 2-8-16,0 1 0 0,0 0 0 0,0 2 8 15,-3 0-8-15,4 1 10 0,-1-1-10 0,3 0 10 16,0 1-10-16,0 1 10 0,3-1-10 0,0 2 10 16,3 0-10-16,3-3 0 0,0 0 0 0,3 1 0 15,3-6 0-15,0 7 0 0,3 1 0 0,-3-8 0 0,6 6 0 0,3-4 0 16,0 1 0-16,0 2 0 15,6-5 0-15,-3 3 0 0,0 0 0 0,3-3 0 16,0 2-10-16,2-2 10 0,1 0 0 0,0 0-9 0,-3 0-1 0,3 0 0 16,3 0 0-16,0 3 0 0,-6-1 10 0,-4 1 0 15,1 0 0-15,0-1 0 0,-6 1 0 0,-6-3 0 16,0 0 0-16,0 0 0 0,-9 5-8 0,-6 3 0 16,-2-2 0-16,-7 2 0 0,-3-1 8 0,-3 1-10 15,-3-2 10-15,4 2-10 0,-1 0 10 0,-3 2 0 16,3-2 0-16,4 3 0 0,-1-3 0 0,3 0-12 15,6 2 4-15,0-2 0 0,6-3 8 0,3-2-10 16,6 2 10-16,3-5-10 0,3 6 10 0,6-4 0 16,3 1 0-16,3-3 0 0,6-3 0 0,0 3 0 15,3-2 8-15,-1-1-8 0,1 0 12 0,3-2-3 0,-3 2 0 0,-3 1 0 16,0-4-9-16,-7 4 8 0,1-1-8 0,-3 0 8 16,-3 3-8-16,-9 0 0 0,0 0 9 0,0 0-9 15,0 0 0-15,-6-2 9 0,0 2-9 0,-3 0 0 16,-3 0 8-16,0 0-8 0,1 2 0 0,-1 1 0 15,-3 0 0-15,3-3 0 0,-3 5 0 0,3-5 0 16,0 3 8-16,3-3-8 0,0 2 0 0,0 1 0 16,3 0 0-16,6-3 10 0,0 0-10 0,0 0 8 15,0 0-8-15,0 0 12 0,6-3-12 0,3-2 12 16,0 2-12-16,3-2 10 0,0 2-10 0,0 0 10 16,0-2-10-16,3 0 0 0,-6 0 9 0,3 2-9 15,-3 0 0-15,-4 1 8 0,-5 2-8 0,0 0 0 16,0 0-64-16,0 0-18 0,0 0-3 0</inkml:trace>
  <inkml:trace contextRef="#ctx0" brushRef="#br0" timeOffset="198332.742">14861 8596 1692 0,'0'0'37'0,"0"0"8"0,0 0 2 0,0 0 0 0,3-2-38 0,0-4-9 15,6 1 0-15,0-3 0 0,0 0 89 0,0-2 16 16,2-1 3-16,4 3 1 16,3-5-44-16,0 2-9 0,3-2-1 0,0 0-1 0,0 0-31 0,-1-3-7 15,-2 0 0-15,0 0-1 0,0-3-6 0,-3 4-1 0,0-1 0 0,-6 0 0 16,0 0-8-16,0 3 8 15,-7 0-8-15,1 2 8 0,-3 0-8 0,-3 3 0 0,1 0-12 0,-4 3 12 16,-3 3-20-16,0-1 4 16,-3 3 1-16,0 5 0 0,-3 0 3 0,0 3 0 15,-3 0 0-15,3 3 0 0,3 2 0 0,1 0 0 16,-1 1 0-16,3-1 0 0,3 0 12 0,0 3 0 16,3-5-10-16,3 2 10 0,3 0-8 0,3-2 8 0,3-3-10 0,0-1 10 15,0-1 0-15,2-1 0 0,4-2 0 0,-3-3 0 0,3 0 10 0,0-3 8 16,-3 0 2-16,3-2 0 0,-3 2-20 0,0-2 0 15,-3 0 0-15,2 2 0 16,-2 1 0-16,0-4 0 0,0 4 0 0,-3-1 0 16,0 0 0-16,3 1 0 0,-9 2 0 0,6 0 0 15,-6 0 0-15,0 0 0 0,0 0 0 0,0 0 0 16,0 0 10-16,0 0-2 0,0 0 0 0,0 5 0 16,-6 3-8-16,0 0 0 0,0 0 0 0,0 2 0 15,-3 1 0-15,0 2 0 0,0 0-10 0,1 3 10 16,2 0-28-16,-3-3 0 0,3 3 0 15,0 0-628-15,3 0-124 0</inkml:trace>
  <inkml:trace contextRef="#ctx0" brushRef="#br0" timeOffset="198516.748">15334 8570 2243 0,'9'-19'64'0,"-6"9"13"0,0 2-61 0,3-3-16 16,0 3 0-16,-3 0 0 0,3 0 10 0,-3 3-1 15,3 0 0-15,0 2 0 0,-6 3-9 0,0 0 0 16,0 0 0-16,0 0 0 0,0 0 0 0,-6 8-11 0,-3-3 11 0,3 6-8 16,-6 2 8-16,3 0-10 15,-3 1 10-15,3 2-10 0,0-1 10 0,0 1 0 16,0 3-9-16,3 2 9 16,1-5-31-16,-1 0-1 0,3 2-1 0,0-4-888 15</inkml:trace>
  <inkml:trace contextRef="#ctx0" brushRef="#br0" timeOffset="198800.198">15739 8353 2185 0,'9'-27'48'0,"-3"17"9"0,-6 2 3 0,3-3 2 0,0 3-50 0,0 0-12 0,-3 3 0 0,0 5 0 15,-3-5 8-15,0 0-8 0,-3 2 11 0,0 0-11 0,-3 6 0 0,-3 0 0 16,0 2-12-16,0 3 3 15,0 2 9-15,-3 1-12 0,1 2 12 0,-1 0-12 0,-3 3 12 0,6 3 0 16,-6-3 0-16,6 2-8 16,-3 1 8-16,3 2 11 0,0 0-3 0,4 0 0 15,2 0 9-15,3-2 2 0,0 2 0 0,3 0 0 16,6 0-3-16,0 1-1 0,2-1 0 0,4-3 0 0,3-2-3 0,0 0 0 16,6-3 0-16,3 1 0 0,0-7-28 0,5 1-7 15,1-2-1-15</inkml:trace>
  <inkml:trace contextRef="#ctx0" brushRef="#br0" timeOffset="199300.258">14897 8215 1127 0,'6'-16'32'0,"-6"11"7"0,0 0-31 0,0 5-8 15,0-8 0-15,0 8 0 0,-6-5 40 0,0 2 8 0,6 3 0 0,0 0 1 16,-12 0-21-16,3 3-4 16,0 2 0-16,-3 3-1 0,0 0 23 0,0 0 5 15,3 5 1-15,-3 0 0 0,3 3 4 0,0 0 2 16,1 5 0-16,2-2 0 0,-3 2-15 0,3 0-3 16,3 0-1-16,3 3 0 0,0 0-22 0,3 2-4 0,6 3-1 0,3 0 0 15,2 1-3-15,10-1-1 16,3-3 0-16,6 1-583 0,5-1-117 0</inkml:trace>
  <inkml:trace contextRef="#ctx0" brushRef="#br0" timeOffset="199537.285">15906 7988 2055 0,'6'-16'45'0,"-6"16"10"0,0 0 1 0,0 0 2 0,6 0-46 0,5 5-12 0,1 0 0 0,0 3 0 0,3 0 0 0,0 6-11 16,3-1 3-16,0 5 0 15,3 4-8-15,-4 1-2 0,1 1 0 0,0 3 0 16,0-1 18-16,-3 6 0 0,-3-3 8 0,0 3-8 0,-6-1 16 0,-6 4-2 16,0-1-1-16,-6 1 0 0,-6-1-13 0,-6 3 0 15,-9 5 0-15,-12 1-898 16</inkml:trace>
  <inkml:trace contextRef="#ctx0" brushRef="#br0" timeOffset="201992.936">5330 13824 1177 0,'0'0'25'0,"0"0"6"0,3-2 1 0,-3 2 2 0,0 0-34 0,0-5 0 0,0 5 0 0,0 0 0 15,-3-6 144-15,3 6 21 0,-9-5 5 0,0 0 1 16,0-1-75-16,0 6-16 0,-3-2-2 0,6 2-1 16,-3 2-44-16,0-2-9 0,1 0-1 0,-1 3-1 15,-3 2-22-15,3-2 0 0,-3 0 0 0,3 2 0 0,-3 0 0 0,3-2 0 16,-3 2 0-16,3 0 0 0,0 3 0 0,0-2 0 16,0 2 0-16,-2 0 0 0,2 5-11 0,3 0 11 15,0-2-13-15,3 2 5 16,-3 5 8-16,3 1 0 0,0 2 0 0,3 0 0 15,3 0 0-15,0 3 0 0,0 3 0 0,0-1 0 16,3 1-9-16,0 4 9 0,-3-2-10 0,0 3 10 0,-3 5 0 0,-3 0 0 16,0 3 0-16,0 0 0 0,0-1 0 0,-3 4 0 15,-3-4 0-15,0 4 0 0,0-4 8 0,0 1 2 16,-3 0 0-16,3-3 0 0,-3 2-1 0,3-2 0 16,3-2 0-16,0-1 0 0,1 1-9 0,-1-6 0 0,3-3 0 0,3 1 8 15,3-4 0-15,0-4 0 16,2-3 0-16,1-6 0 0,0 1 1 0,3-6 0 15,3-2 0-15,0-3 0 0,0-3 12 0,3-2 3 16,0-3 0-16,3 0 0 0,0-5 8 0,-1 0 1 16,-2-1 1-16,3-1 0 0,3-1-34 0,-3 0 0 15,-3 0 0-15,0 0-1080 0</inkml:trace>
  <inkml:trace contextRef="#ctx0" brushRef="#br0" timeOffset="202510.909">5443 14661 1874 0,'-6'2'53'0,"6"-2"11"15,0 0-51-15,0 0-13 0,0 0 0 0,0 0 0 0,0 0 61 0,15 0 10 16,0-5 1-16,0 0 1 0,-3-3 5 0,5-3 1 0,1 1 0 0,-3-4 0 16,6-2-41-16,-3 1-8 15,0-7-2-15,-3 1 0 0,3-5-16 0,-4-1-4 16,1-2-8-16,-3 3 12 0,3-1-1 0,-6 3-1 16,-3 1 0-16,0 1 0 0,0 4-10 0,-3 2 0 15,0 0 0-15,-3 6 0 0,-3 2 0 0,-3 0 0 16,0 0 0-16,0 5 0 0,-3 3 0 0,-3 0 0 15,0 5 0-15,-3 3 0 0,0 0-10 0,1 6-4 16,-4-1-1-16,3 5 0 0,3-4 15 0,3 4-11 16,0 1 11-16,0-1-10 0,6-2-2 0,-3 0-1 0,6 0 0 0,6-3 0 15,0 0-9-15,3-5-2 0,3-3 0 16,3 3 0-16,-3-5 12 0,6-3 3 0,5-3 0 0,-2 1 0 16,-3-4 9-16,6 1 0 0,-3 0 0 0,0-3 0 15,2 3 0-15,-2-1 0 0,0 4 0 0,-3-1 0 16,3 0 0-16,-6 3 0 0,-3 3 0 0,2 0 0 15,-5 2 0-15,-3 3 0 0,-3 0 8 0,0 0-8 16,-3 2 19-16,0 4-1 0,-3-1 0 0,0 0 0 16,-3 3 18-16,-3-3 3 0,3 3 1 0,1 0 0 15,-1 0-26-15,3-3-5 0,0 6-1 0,3-4 0 16,-3 1-8-16,3 0 0 0,0 0 0 0,6 0-1128 16</inkml:trace>
  <inkml:trace contextRef="#ctx0" brushRef="#br0" timeOffset="202691.457">6086 14626 2257 0,'-9'-13'49'0,"6"10"11"0,-3 1 1 0,6 2 3 0,-3-3-51 0,3 3-13 16,0 0 0-16,0 0 0 0,0 0 27 0,0 0 2 16,0 0 1-16,0 0 0 0,0 0 6 0,0 5 2 15,3 3 0-15,-3 0 0 0,0 3-28 0,0-1-10 16,-6 1 0-16,3 2 9 0,0 0-25 0,0 1-4 15,-3 1-2-15,3-1-710 16,0-1-141-16</inkml:trace>
  <inkml:trace contextRef="#ctx0" brushRef="#br0" timeOffset="202991.641">6666 14372 2163 0,'3'-21'48'0,"0"10"9"0,0 1 3 0,0-1 0 0,-3 3-48 0,3-5-12 0,-3 3 0 0,0 2 0 16,0-3 49-16,-3-2 7 0,3 2 2 0,-3 1 0 15,-6 2-20-15,3 0-4 0,-3 2-1 0,1-2 0 16,-1 6-23-16,-3-1-10 0,-3 3 8 0,0 5-8 16,0-2 0-16,-3 5 8 0,0 3-8 0,1-1 0 15,-1 3 9-15,-3 6-9 0,3 0 10 0,0 2-10 16,-3 2 12-16,0 1-3 0,7 3-1 0,-1 2 0 15,0-3-8-15,6 3 0 0,3 1 0 0,3-4 8 16,3 0-8-16,3-4 0 0,3 1 0 0,6-1 0 16,3-7 0-16,2 1 0 0,1-5 0 0,3 0 8 0,6-6-22 0,0-3-5 15,3-2-1-15,2-5-730 16,1-3-146-16</inkml:trace>
  <inkml:trace contextRef="#ctx0" brushRef="#br0" timeOffset="203427.092">6678 13692 2385 0,'-6'-16'68'0,"3"11"14"0,0 0-66 0,3-1-16 0,0 1 0 0,6 3 0 16,0-6 20-16,3 2 1 0,0-2 0 0,3 3 0 0,0-3 18 0,6 3 3 15,6 2 1-15,2 1 0 16,-2-4-19-16,3 4-3 0,0 2-1 0,3 0 0 0,-1 0-12 0,1 0-8 15,-3 2 8-15,0 1-8 16,5 0 0-16,-5 2 0 0,-6 0 0 0,0 3 8 0,0-3-8 0,-6 6 0 16,-6 2 0-16,-1 0 0 15,-8 3 0-15,0 3 8 0,3 2-8 0,-6 5 8 16,-11 1 0-16,2 5 1 0,6-1 0 0,-9 9 0 16,0 2-1-16,-3 3-8 0,3 6 12 0,0-1-4 15,0 0-8-15,1 6 0 0,-1-3 9 0,0 0-9 16,3 5 0-16,3 0 0 0,3-5 0 0,0-5 0 15,3 2 0-15,0-5 0 0,0-6 0 0,3 1 0 16,0-5 0-16,3-1 0 0,0-5 0 0,3-2 0 0,-3-4 0 0,0-2 0 16,3-7 0-16,-3-4 8 15,-3-2 4-15,0-8 0 0,0 0 1 0,0 0 0 0,0 0 22 0,-6-8 4 16,-3 0 1-16,-3-2 0 0,-3-1-14 0,-3 1-2 16,-2-1-1-16,-7 0 0 15,-3 6-63-15,-9 3-12 0,-2 2-2 0,-4 5-1216 0</inkml:trace>
  <inkml:trace contextRef="#ctx0" brushRef="#br0" timeOffset="204350.562">3413 15573 1310 0,'0'0'28'0,"0"0"7"0,3-2 1 0,6-1 1 15,0 0-29-15,3 1-8 0,0-1 0 0,3 1 0 0,2-4 65 0,4-2 12 16,6 6 3-16,0-4 0 0,9 1 28 0,-1 2 5 16,4-2 2-16,6 0 0 0,2-3-31 0,7 0-7 15,8 3-1-15,4-1 0 0,5 1-16 0,4 0-3 16,2-3-1-16,0 0 0 0,13 0-40 0,-1-3-16 15,3 3 11-15,7-2-11 0,5-6 14 0,3 3-3 16,0-3-1-16,6-3 0 0,9 1-10 0,0-3 0 16,-3 2 9-16,3 3-9 0,6 0 0 0,-3 1 9 15,-6-1-9-15,0 2 0 0,-2 1 9 0,-7 3-9 16,-6-4 0-16,-3 6 9 0,-9-2-1 0,-5 2 0 16,-7 0 0-16,-9 3 0 0,-11-3 4 0,-3 5 0 0,-10-2 0 0,-5 2 0 15,-15 1-4-15,-4-4 0 0,4 6 0 0,-12-2 0 31,-15 2-30-31,0 0-6 0,0 0-2 0,-9-3-1129 0</inkml:trace>
  <inkml:trace contextRef="#ctx0" brushRef="#br0" timeOffset="205146.06">4026 16177 1551 0,'0'0'34'0,"-6"0"7"0,6 0 2 0,-3-6 1 0,0 1-36 0,0-3-8 0,-3 8 0 0,3-8 0 0,3 3 63 0,-3 2 10 15,-3-7 3-15,3 10 0 0,-3-8-10 0,-2 2-2 16,2 4 0-16,-3-4 0 16,0 6-32-16,0-5-6 0,-3 5-2 0,0 0 0 15,-6 5 6-15,3 1 1 0,-3-4 0 0,-5 9 0 0,-1-3-21 0,0 5-10 0,-6 6 10 0,0-1-10 16,-5 3 9-16,-1 1-9 16,-6 4 8-16,7 3-8 0,2-2 0 0,0 2 0 15,6 0 0-15,4 0 0 0,2-3 0 0,6 9 0 0,3-6 0 0,6 5 0 16,3-2 0-16,6 0-11 15,6-6 11-15,3 1-12 0,6-1 12 0,5-5 8 16,1-2-8-16,6-6 11 0,0 0-11 0,6-2 12 16,-7-9-12-16,7 4 12 0,0-6-12 0,-4-6 0 15,4-1 9-15,0-4-9 0,0-5 28 0,-4-2 0 0,1-4 1 0,-3-1 0 16,-3-4 3-16,-1 1 0 16,-5-6 0-16,-3 3 0 0,-3-8 16 0,0 5 3 0,-6-8 1 0,-6-5 0 15,-6-8-36-15,-3 6-6 16,-6-3-2-16,-3 2 0 0,-3-2 4 0,0 2 0 0,-2 3 0 0,-4 0 0 15,0 0 0-15,-6 5 1 0,3 1 0 0,-2 4 0 16,-4 1-13-16,0 7 8 0,0 1-8 0,-2 5 0 16,-1 10-13-16,-3 3-9 0,4 6-2 0,-1 4 0 31,6 4-46-31,3 7-10 0,0 0-1 0,4 11-688 0,2 0-138 0</inkml:trace>
  <inkml:trace contextRef="#ctx0" brushRef="#br0" timeOffset="205821.349">4184 16174 2080 0,'-6'-16'46'0,"3"16"10"0,0-3 1 0,0-2 1 0,0-3-46 0,3 3-12 0,0 5 0 0,0-5 0 16,-3 5 77-16,3 0 14 0,0 0 2 0,0 0 1 15,0 0-52-15,9 0-10 0,-6 10-3 0,6-2 0 16,-3 5-29-16,0 6 0 0,0-1 0 0,0 4 0 16,0-1 0-16,-3 3 0 0,3-3 0 0,-3 5 0 0,0-2 0 0,0 2 0 15,-3-4 0-15,0 4 0 0,0-2 0 0,3-3 0 16,-3-2 0-16,0-4 0 0,-3 4 0 0,3-6 8 15,0-5-8-15,3 3 0 16,-3-11 8-16,3 5-8 0,-3-5 11 0,0 0-11 16,5 0 14-16,4-5-4 0,0-3-1 0,0-3 0 15,0-5 1-15,0-2 0 0,0-3 0 0,3 0 0 16,3-1-10-16,-3 1 0 0,-3 3 0 0,0-1 0 16,2 1 0-16,-5 2 0 0,0 3 0 0,0 2 0 15,0 3 0-15,0 3 0 0,-3-3 0 0,-3 8 0 0,3 0 0 0,-3 0 12 16,9 8-2-16,-3-3 0 0,-3 6-10 0,3-1-11 15,6 1 3-15,0 2 0 0,0 0 8 0,0 3 0 16,3 0 0-16,-4 0 0 0,4 0 0 0,3-3 0 16,-3 3 0-16,3-6-8 0,0 4 8 0,-3-6 0 15,-3-1 0-15,2-1 0 0,-2 4 0 0,0-7 0 16,0-3 8-16,-3 0-8 0,0-3 11 0,-3-2-3 16,0-3 0-16,-3-2 0 0,0-4 29 0,0-4 6 15,-3 2 1-15,-3-8 0 0,-3 3-24 0,3-3-4 16,0-2 0-16,-3 5-1 15,0-6-119-15,0 3-23 0,0-2-5 0,3 5 0 0</inkml:trace>
  <inkml:trace contextRef="#ctx0" brushRef="#br0" timeOffset="206272.873">5220 15716 2370 0,'-12'-21'67'0,"9"13"15"0,-3 0-66 0,3-2-16 0,0 2 0 0,0-3 0 0,-3 3 49 0,3-5 7 0,0 5 0 0,-3 0 1 31,0 0 10-31,0 3 1 0,3 0 1 0,-3-1 0 0,0 1-35 0,0 2-7 16,-3-2-2-16,1 5 0 16,-4 0-25-16,3 0 0 0,-6 3 0 0,3 2 0 15,-6 0 0-15,3 1 0 0,0 1 0 0,0 1 0 0,1 6-10 0,-1-1 10 16,3 0 0-16,0 3-9 0,3-3 9 0,3 3-12 15,0 3 12-15,3-1-12 0,0 3 12 0,3 6-12 16,-3-3 12-16,6-3-12 0,3 5 12 0,-3 1-8 16,3-1 8-16,0 1-8 0,0-1 8 0,0 3 0 15,3 0 8-15,-3 3-8 0,0-3 0 0,-3 0 0 16,3 8 0-16,-6-5 0 0,3 2 0 0,0 1 0 16,-3-3 0-16,-3 5 0 0,0-3 0 0,0 0 0 15,-3 3 0-15,-3-2 0 0,3 2 0 0,-6-5-15 16,3-3 3-16,3 0 0 0,0-3 3 0,0-5 1 0,0-2 0 0,3-3 0 15,3-6 8-15,0-2 11 0,0 0-3 0,0-8 0 16,0 0-8-16,9 0 0 0,6-8 0 0,-3 6 0 16,9-9 8-16,0 1 2 0,-1-1 1 0,4-2 0 15,-3-6-11-15,3 6 0 0,-3-6 0 0,5 6 0 32,1-5-124-32,0 4-29 0,0-1-7 0,-6-1-904 0</inkml:trace>
  <inkml:trace contextRef="#ctx0" brushRef="#br0" timeOffset="206789.46">5565 16256 2318 0,'-6'-21'66'0,"6"16"14"16,0-9-64-16,3 6-16 0,0-5 0 0,-3-3 0 0,6 0 59 0,-6-2 9 15,3-3 1-15,-3 2 1 0,0 1-19 0,0-3-4 0,0 7-1 0,0-4 0 16,-3 5-25-16,-3 5-5 15,0-6 0-15,-3 6-1 0,0 0-3 0,-3 3-1 16,-3 3 0-16,1 2 0 0,-1 0-11 0,0 5 0 16,-3 0 0-16,0 3 0 0,-3 5 0 0,6 1 0 15,-2-1 0-15,5 11-11 0,0-1 11 0,3 1 0 16,0-3 0-16,3 3 0 0,0 3 0 0,6-1 0 16,0 1 8-16,3-1-8 0,-3-2 0 0,6-3-8 15,0-2 0-15,3-1 0 0,6-5 8 0,0 0 0 16,-4-5 0-16,4-2 0 0,0-1 0 0,-3-2 11 15,0-6-3-15,0 0 0 0,0-2-8 0,-3-3 8 16,-3-5-8-16,3-3 8 0,-6 0 0 0,0-5 0 16,0 2 0-16,-3-7 0 0,-3 5 0 0,0-3-8 0,-3 3 12 0,3 2-4 15,-3 1 1-15,0 2 0 0,0-3 0 0,0 6 0 16,3 5 15-16,-3-2 4 0,3 2 0 0,3 2 0 16,-3 1-28-16,3 5 0 0,0 0 0 0,0 0 0 15,0 0 0-15,6 5 0 0,3 1 0 0,0 4 0 16,-3 1-11-16,0 2-7 0,3 3-2 0,0 0 0 15,-1 2 20-15,1 4 0 0,3-4 0 0,-3 3 0 16,3-2 0-16,-3-1 0 0,3 1 0 0,0-1 0 0,0-2 0 16,-3-3 0-16,6-2 0 0,-3 0 0 15,-1-6 0-15,4 3 0 0,-3-6 0 0,3 1 0 16,0-3-125-16,-3-3-22 0,3-2-4 16,-3-5-1-16</inkml:trace>
  <inkml:trace contextRef="#ctx0" brushRef="#br0" timeOffset="206938.552">5791 15634 1937 0,'-12'0'55'0,"9"3"12"0,-3 2-54 0,0 0-13 16,1 1 0-16,2-1 0 0,-3 3 34 0,3 0 4 16,0 3 1-16,0-1 0 0,3 3 33 0,-3 3 8 15,0 0 0-15,3 3 1 0,0 2-53 0,0-3-12 16,0 3-1-16,-3-2-1 0,0 2 3 0,0 3 1 15,-3-3 0-15,0 3-726 16,-6-3-144-16</inkml:trace>
  <inkml:trace contextRef="#ctx0" brushRef="#br0" timeOffset="207284.543">6151 16163 2134 0,'0'0'47'0,"-6"3"9"0,1 0 3 0,-4 2 1 0,6 3-48 0,-6 0-12 16,3-3 0-16,-6 3 0 0,3 5 71 0,0-2 11 15,0 2 2-15,0 3 1 0,-3 0-35 0,3 0-7 16,-3 2-2-16,3 3 0 0,1-7-33 0,-1 7-8 16,0-5 0-16,0 2 0 15,0-2-20-15,3 3-7 0,0-6-1 0,0 3-722 16,6-3-145-16</inkml:trace>
  <inkml:trace contextRef="#ctx0" brushRef="#br0" timeOffset="207788.51">6294 15616 1954 0,'0'0'43'0,"-3"10"9"0,-3 1 1 0,6-1 3 0,-3 4-45 0,0-1-11 0,0 3 0 0,3 0 0 16,6 2 68-16,-3 3 11 0,0 3 2 0,3 0 1 16,0 2-51-16,-3 1-11 0,0-3-1 0,0 2-1 0,0-2-2 0,3-3-1 15,-3 3 0-15,-3-3 0 16,0 0 14-16,0-2 3 0,0-1 1 0,0-2 0 16,-6-3-17-16,3-2-3 0,-3-3-1 0,6-3 0 15,0-5 4-15,-6 3 1 0,0 0 0 0,6-3 0 16,0 0 15-16,-6-6 2 0,3-4 1 0,0-4 0 15,3 1-35-15,3 0 0 0,3-3 0 0,-3 0 0 16,3 0 0-16,3 0 0 0,6 6 0 0,-3-1 0 16,3-2-14-16,-3 8-10 0,6 2-1 0,-3-2-1 0,2 5 13 0,4 5 2 15,-3-2 1-15,3 2 0 0,0 6 1 0,0-1 0 16,-1 1 0-16,1 2 0 0,3 0 9 0,-3 1 0 16,-3-1 0-16,0 5-8 0,-1-2 8 0,-2 3 0 0,-3-6 0 0,-3 0 0 15,0 0 8-15,-6 1 4 16,-3-1 1-16,-3 0 0 0,0-2 27 0,-3-1 4 15,-3 1 2-15,-3-1 0 0,-3-2 5 0,-5 3 1 16,-1-3 0-16,-3-3 0 0,0 3-26 0,-3-3-5 16,-2-2-1-16,2 2 0 0,-3-2-20 0,0 0 0 15,-2-3 0-15,5 2 0 16,3-2-131-16,3 0-30 0,3 0-7 0,3 0-1005 0</inkml:trace>
  <inkml:trace contextRef="#ctx0" brushRef="#br0" timeOffset="207976.18">6657 15558 1587 0,'0'0'35'0,"0"0"7"0,0 0 2 0,0 0 0 15,0 0-35-15,0 0-9 0,0 5 0 0,3 3 0 0,0 2 96 0,0-2 18 0,-3 0 3 0,3 5 1 31,0-2-24-31,0 2-5 0,-3 0-1 0,-3 3 0 16,-3 3-41-16,0-3-9 0,0 5-2 0,1 0 0 0,-7 3-18 0,3-3-4 16,-3 3-1-16,0-3-749 15,-3 0-151-15</inkml:trace>
  <inkml:trace contextRef="#ctx0" brushRef="#br0" timeOffset="208457.357">6809 15309 2127 0,'0'0'47'0,"0"0"9"0,0 0 3 0,3-5 1 0,-3 5-48 0,0 0-12 0,6-6 0 0,3 1 0 0,3 0 66 0,0-1 11 16,6 4 3-16,-3-1 0 0,6-2-48 0,-1-1-10 15,-2 1-2-15,6-3 0 0,3 3-20 0,-3 0 0 16,-7-1 0-16,4 4 0 16,9-4 10-16,-12 4-2 0,-3-4-8 0,-3 6 12 15,3 3 11-15,-6-3 1 0,-9 0 1 0,3 8 0 16,-3 3 6-16,2-1 1 0,7 3 0 0,-9 6 0 16,-6 2-18-16,3 3-3 0,9 0-1 0,-6 5 0 15,-3 0-10-15,3 3 0 0,0-1 0 0,6 7 8 16,-3-1-8-16,0 0 0 0,-12 2 0 0,9 4 0 15,3 2 0-15,-6 0 0 0,-5 0 0 0,2-3 0 16,9 0 13-16,-3-2 1 0,0-3 0 0,-6 0 0 0,0 0-6 16,9-3-8-16,9-2 11 0,-7-5-11 0,-8 4 0 0,6-4 0 15,12-1 0-15,-6-2 0 0,-3 3 32 0,0-6-1 16,3-3 0-16,0 3 0 0,0-7-31 0,-6 4 0 16,-3-7 0-16,3-3 0 0,3 0 16 0,-6-8-4 15,-6 5 0-15,6-5 0 0,0 0 33 0,-12 0 7 16,-3 0 0-16,-6-5 1 0,-5 5-36 0,2-6-7 15,-6 4-2-15,0-4 0 0,-6 1-8 0,-2 2 8 16,-4-2-8-16,-3 0-948 16,-8 5-196-16</inkml:trace>
  <inkml:trace contextRef="#ctx0" brushRef="#br0" timeOffset="211845.145">8741 7998 414 0,'0'0'8'0,"0"0"3"0,0 0 0 0,0 0 1 0,0 0-12 0,0 0 0 0,0 0 0 0,9 3 0 15,-3-3-13-15,-6 0-6 0,0 0-1 0,9 0 0 0,0 0 44 0,0 0 8 16,-3-3 1-16,3 3 1 16,0-2 70-16,-9 2 15 0,8 0 2 0,1-3 1 15,0 0-37-15,-3 1-7 0,3 2-2 0,0-6 0 16,0 6-29-16,0-2-7 0,-3 2 0 0,3-3-1 0,0 3-21 0,0-2-4 16,0-1-1-16,-3 0 0 0,-6 3-13 0,12 0-12 0,-7-2 3 0,4-1 0 31,-3 3 9-31,-3 0 0 0,6-3 0 0,-9 3 0 15,0 0 0-15,3 0 11 0,-3 0-3 0,0 0 0 16,0 0 14-16,0 0 2 0,0 0 1 0,-3-2 0 16,0-1 11-16,-3 3 1 0,0 0 1 0,-3 0 0 15,1-3-30-15,-1 3-8 0,-3 0 0 0,3 3 0 16,-3-3 0-16,3 0 0 0,0 0 0 0,0 0 8 0,0 0-8 0,3 3 0 16,0-3 0-16,3 0 0 0,3 0 0 0,0 0 0 15,0 0 0-15,0 0 8 0,0 0 0 0,0 0 0 16,0 0 0-16,6-3 0 0,0 0-8 0,3 1 11 15,3-1-11-15,-3 0 12 0,6 1-4 0,-3-1-8 16,3 1 12-16,-1-1-4 0,-5 0-8 0,6 1 0 16,-3-1 0-16,0 0 8 0,-3 3-8 0,0 0 0 15,-3-2 0-15,0-1 0 0,-3 3 0 0,-3 0 0 16,0 0 0-16,0 0 8 0,0 0-8 0,0 0 0 16,-6 0 0-16,-3 0 8 0,3 0-8 0,-6 0 0 15,0 0 0-15,-3 0 0 0,0 0 0 0,1 0 0 16,-1 0 0-16,0 3 0 0,0-3 10 0,3 2-10 0,-3-2 12 0,3 0-12 15,3 0 0-15,0 0 0 0,3 0 0 0,0 3 0 16,6-3 0-16,0 0 0 0,0 0 0 0,0 0 0 16,0 0 0-16,0 0 0 0,6 3 0 0,6-3 0 15,-3 2 0-15,3 1 0 0,3-6 0 0,0 3 0 16,0-2 0-16,0 2 0 0,-3 0 0 0,-1 0 0 16,1-3 0-16,-3 3 0 0,0 0 0 0,-9 0 0 15,0 0 22-15,0 0-2 0,0 0-1 0,-3-5 0 16,-3 5-19-16,0-3 0 0,-3 3 0 0,-2 3 0 15,-4-3 0-15,3 2 0 0,-3 1 0 0,0 0 0 16,3-3 0-16,0 0 0 0,3 0 0 0,0 2 0 16,0-2 0-16,3 3 0 0,6-3-12 0,0 0 3 15,0 0 9-15,0 0 11 0,0 0-3 0,0 0 0 16,0 0-8-16,9-3 0 0,0 1 0 0,0-1 0 16,6 0 0-16,-3-5 0 0,3 6 0 0,0-4 0 0,-3 1 8 0,0 2-8 15,-1-2 12-15,1 0-4 0,0 0-8 0,-6-1-11 16,0 1 3-16,-3 2 0 0,-3 3 8 0,0-5 0 15,0 0 0-15,-3 2 0 0,-3 0 0 0,0 3 0 16,0-2 0-16,-3 2 0 0,-3 0 0 0,4 0 12 16,-4-3-2-16,0 3-1 0,3 0-9 0,0 0 0 15,0-2 0-15,0 2 0 0,0 0 0 0,3 0 0 16,3 0 0-16,3 0 0 0,0 0 0 0,0 0 0 16,0 0 0-16,0 0 0 0,0 0 0 0,0 0-14 15,6-3 5-15,0 0 1 0,0 1 8 0,0 2 0 16,3-6 0-16,-3 4 0 0,3-4 0 0,0 1 0 15,-3 2 0-15,-6 3 0 0,6-5 0 0,-6 5 8 0,6-5-8 0,-6 2 11 16,0 3-11-16,0 0 0 0,0 0 9 0,0 0-9 16,0 0 10-16,-6-5-2 0,-3 2-8 0,3 1 12 15,0 2-12-15,-3-3 0 0,3 3 8 0,0-3-8 16,3 3 0-16,3 0 0 0,-6 0 0 0,6 0 0 16,0 0 0-16,0 0 0 0,0 0 0 0,0 0 0 15,0 0 0-15,0 0 8 0,6-2-8 0,-3-1 0 16,6 0 0-16,3 3 0 0,0-2 0 0,0-1 0 15,0 0 0-15,-1 1 0 0,-2-1 0 0,-3 3 0 16,3-2 0-16,-9 2 0 0,0 0 0 0,0 0 0 16,0 0 0-16,-3-3 0 0,-6 3 0 0,0 0 0 15,-3 0 0-15,1 3 0 0,-1-3-8 0,0 2 8 16,-3-2 0-16,3 0 0 0,3 0 8 0,0 3-8 16,0-3 0-16,3 0 0 0,3 0 0 0,3 0 0 15,0 0 0-15,0 0 0 0,0 0 0 0,0 0 0 16,9 0 0-16,0-3 0 0,3 3 0 0,6-2 0 0,0 2 0 0,3-3 0 15,-1 0 0-15,1 3 0 0,-6-2 0 0,0 2 0 16,0 0 0-16,-3 0 0 0,-3 0 0 0,-3 0 0 16,-6 0 0-16,0 0 0 0,0 0 0 0,0 0 0 15,-9 2 0-15,-6-2 0 0,0 3 0 0,-3 0 0 16,-3-1 0-16,3 1 0 0,-2-1 0 0,2-2 0 16,0 0 0-16,0 0 0 0,3 3 0 0,0-6 0 15,3 3 0-15,3 3 0 0,1-3 0 0,2 0 0 16,6 0 0-16,0 0 0 0,0 0 12 0,0 0-3 15,0 0-1-15,8 0 0 0,1 0-8 0,3-3 0 0,-3 3 0 0,3-2 0 16,0 2 0-16,0 0 0 0,0-3 0 0,0 3 0 16,-3 0 0-16,0-2 0 0,-9 2 0 0,6 0 0 15,-6 0-8-15,0 0 8 0,0 0 0 0,0 0 0 16,0 0 0-16,0 0 0 0,0 0 0 0,0 0 0 16,-3 2 0-16,3-2 0 0,0 0 0 0,-6 0 0 15,0 3 0-15,3-3 0 0,3 0 0 0,0 0 0 16,-6 2 0-16,6-2 0 0,0 0 0 0,0 0 0 15,0 0 0-15,0 0 0 0,0 0 0 0,0 0 0 16,0 0 0-16,0 0 0 0,0 0 0 0,0 0 0 16,0 0 0-16,0 0 0 0,0 0 0 0,0 0 0 15,-3 3 0-15,0 2 0 0,0 1 0 0,-3-1 0 16,0-2 0-16,0 2 0 0,-3-5 0 0,0 0 0 16,3 3 0-16,0-1 0 0,0-2 0 0,6 0 0 15,0 0 0-15,0 0 0 0,0 0 0 0,0 0 8 0,0 0-8 0,0 0 0 16,6-2 0-16,3-1-11 0,0 0 11 0,3 1-8 15,0 2 8-15,3-6-8 0,-3 4 8 0,3-4 0 16,-4 6 0-16,4-5 0 0,-3 2 0 0,-3 1 0 16,0-1 0-16,-3 1 0 0,3-1 0 0,-9 3 0 15,0 0 0-15,0 0 0 0,0 0 0 0,-9 0 0 16,0 0 8-16,-3 0-8 0,-3 0 0 0,0 0 0 16,1 3 0-16,-4-1 0 0,0-2 0 0,3 0 0 15,0 0 0-15,0 3 0 0,0-1 8 0,3-2-8 16,1 0 8-16,2 0-8 0,0 3 0 0,3 0 0 0,0-1 0 0,6-2-8 15,0 0 8-15,0 0 0 0,0 0 0 0,0 0 0 16,6 0 0-16,3 0 0 0,3 3 0 0,-1-6 0 16,4 3 0-16,-3 0 0 0,3-2 8 0,0 2-8 15,0 0 0-15,-3 0 0 0,0 0 0 0,-3 0-8 16,-9 0 8-16,9-3 0 0,-9 3 0 0,0 0 0 16,0 0 0-16,0 0 0 0,0 0 0 0,0 0 0 15,-6 5 0-15,-3 1 0 0,0-6 0 0,-3 5 0 16,0-2 0-16,0-1 0 0,3 1 0 0,-3 0 0 15,3-1 0-15,3 1 0 0,-3-3 0 0,3 3 0 16,0-1 0-16,1 1 0 0,5-3 0 0,0 0-8 16,0 0 8-16,0 0 0 0,0 0 0 0,0 0 0 15,0 0 0-15,0 0 0 0,3 5 0 0,-3-5 0 16,8 5 0-16,-2-2 0 0,3 0 0 0,0-1 0 16,0-2 0-16,3 3 8 0,-6-3-8 0,3 0 11 15,-3 0-11-15,0 0 0 0,-6 0 0 0,0 0-11 0,0 0 11 0,0 0 0 16,0 0 0-16,0 0 0 0,0 0 0 0,0 8-8 15,-6 2 8-15,0 1-837 16</inkml:trace>
  <inkml:trace contextRef="#ctx0" brushRef="#br0" timeOffset="213097.15">14340 8755 948 0,'0'0'27'0,"0"0"5"0,0 0-32 0,6-5 0 0,-3-1 0 0,-3 6 0 15,3-7 65-15,-3 7 7 0,0 0 0 0,3-6 1 0,0 1-45 0,-3 5-10 16,0 0-2-16,0 0 0 16,0 0-16-16,0 0 10 0,3-5-10 0,3-3 8 15,-3 2 2-15,-3 6 0 0,3-5 0 0,0 0 0 16,0 0 7-16,-3 5 2 0,0 0 0 0,3-6 0 15,-3 6-4-15,0-8-1 0,0 3 0 0,0 5 0 16,0 0-4-16,-6-3-1 0,0 1 0 0,0 2 0 0,-3 0-9 0,0 2-16 16,0 4 4-16,0-1 1 0,-3 0 11 0,0 3-8 15,0-2 8-15,0 4-8 0,1 1 8 0,2-3 0 16,-3 0 0-16,3-1-8 0,3 1 8 0,0 3 0 16,3-3 8-16,-3 0-8 0,6-3 21 0,0 3 0 15,0-8 0-15,6 5 0 0,0 1 4 0,3-4 1 16,0 1 0-16,3-6 0 0,-1 1-10 0,4-4-1 15,3 1-1-15,-3 0 0 0,3 0-14 0,-6-3 0 0,0-3 0 0,-3 3 0 32,-3 0-34-32,-3 3-3 0,-3 0-1 0,-6 2-414 15,-6 0-82-15</inkml:trace>
  <inkml:trace contextRef="#ctx0" brushRef="#br0" timeOffset="-205054.723">14298 8697 558 0,'0'0'12'0,"0"0"2"0,0 0 1 0,0 0 1 0,0 0-16 0,0 0 0 16,0 0 0-16,0 0 0 0,0 0 0 0,0 0 8 0,0 0-8 0,-3 0 0 16,3 0 32-16,0 0 0 0,0 0 0 0,0 0 0 15,0 0 33-15,0 0 7 16,-3-5 0-16,3 5 1 0,-3-6 1 0,0 1 0 16,-3 2 0-16,3-2 0 0,0 0-10 0,-2-1-1 15,-1 4-1-15,0-1 0 0,-3 1-34 0,0-4-8 16,0 6 0-16,3 0-1 0,-3 0-19 0,-3 0 10 15,3 0-10-15,0 3 8 0,0 0-8 0,0 2 0 16,3-3-12-16,-3 1 12 0,3 2 0 0,-2-2 0 16,5 0 0-16,-3 2 0 0,6-5 0 0,0 0 0 0,0 0 0 0,0 0 0 15,0 0 0-15,0 0 20 0,0 0-3 0,6 3 0 16,0-1 16-16,2 1 3 0,1 0 1 0,6-1 0 16,-3-2-7-16,0-2-2 0,0-1 0 0,3 0 0 15,-3 1-12-15,3-4-2 0,-3 1-1 0,-1 0 0 16,-5-1-4-16,3-1-1 0,0 1 0 0,-3-2 0 15,0 3 3-15,0-3 0 0,0-3 0 0,-3 4 0 16,0 1 1-16,-3 6 0 0,0 0 0 0,0 0 0 16,0 0 4-16,0 0 2 0,0-5 0 0,0 0 0 15,0 5-6-15,0 0 0 0,0 0-1 0,-6 0 0 16,0 0-11-16,-3 2 8 0,0 1-8 0,0 2 8 16,-3 1-8-16,4-1 0 0,-4 0 0 0,0 3-11 15,0 0 11-15,3-3 0 0,-3 3 0 0,6 0 0 16,0-3 0-16,0 3 0 0,3 0 0 0,0 0 0 15,3-8 0-15,6 6-8 0,0 2 8 0,0-3 0 16,6 0 0-16,-3 0 0 0,3-2 0 0,6 0 0 0,-4-1 0 0,1-2 0 16,3 0 0-16,0 0 0 0,0-2 8 0,-3 2-8 15,0-6 8-15,0 4-8 0,-1-1 0 0,-5 0 0 16,0 1 0-16,0-3 8 0,-3 2 2 0,0 0 1 16,-6 3 0-16,0 0 0 0,0 0-1 0,0 0 0 15,0 0 0-15,-6-5 0 0,-3 2-2 0,0 1-8 16,-3 2 12-16,1 0-4 0,-1 2-8 0,-3-2 0 15,-3 3 0-15,3 0 0 0,0-1 0 0,0 1 0 16,0 0 0-16,3 2 0 0,-2 0 0 0,2 0 0 16,3 1 0-16,0-1 0 0,3 6-11 0,0-4 11 15,3 1-8-15,0 3 8 0,3-3 0 0,0 3-10 0,3-1 10 0,0-2 0 16,3 0 0-16,0 0-8 0,3-3 8 0,3 1 0 16,-3-1 0-16,2 0 0 0,1-5 0 0,3 0 0 15,-3 0 10-15,3 0-10 0,-3-5 10 0,0 2-10 16,0-2 9-16,0 0-9 0,-3-3 8 0,-3 0-8 15,3 0 20-15,-7 0 0 0,1 0-1 0,0-3 0 16,-6 3-19-16,3 0 0 0,-3 3 8 0,-2 0-8 16,-1 2 0-16,0-2 0 0,0 2 0 0,0 3 0 15,-3 3 13-15,3 2-4 0,0-2-1 0,-3 2 0 16,3 3-8-16,-3 0-11 0,3 0 3 0,-3 3 0 0,3-4 8 16,0 4 0-16,3 0 0 0,-3-1 0 15,3-2 0-15,0 0 0 0,3 0 0 0,3-3 0 16,-3 3-9-16,6 0 0 0,0 0 0 0,3 0 0 15,0-3-72-15,3 1-15 0,0-1-2 0</inkml:trace>
  <inkml:trace contextRef="#ctx0" brushRef="#br0" timeOffset="-203442.101">3342 9025 1026 0,'0'0'22'0,"0"0"5"0,0 0 1 0,0 0 1 0,0 0-29 0,0 0 0 0,6 5 0 0,-6-5 0 0,5 8 60 0,1-3 7 0,-3 1 1 0,-3-6 0 32,0 0-24-32,3 8-4 0,0 0 0 0,0 2-1 15,-3 1-21-15,0-3-4 0,0 5-1 0,3-2 0 0,0 2-13 0,0-3 9 16,-3 4-9-16,0-1 8 0,0 0-8 0,0 0 0 16,3 1 0-16,-3-4 8 0,0 1-8 0,0 2 0 15,0-5 0-15,0 0 8 0,3 2-8 0,-3-2 0 16,3 0 0-16,-3-8-439 15,0 0-89-15</inkml:trace>
  <inkml:trace contextRef="#ctx0" brushRef="#br0" timeOffset="-202243.367">3371 9030 1325 0,'-3'-16'37'0,"0"14"9"0,3 2-37 0,0 0-9 0,0 0 0 0,0-6 0 0,0 1 0 0,0-3-11 16,0 8 3-16,3-5 0 0,3-3 16 0,3 3 3 0,-3-3 1 0,3 2 0 31,0 1 30-31,3 0 6 0,0 0 2 0,0 2 0 16,0-2-14-16,0 2-2 0,-1-2-1 0,1 2 0 16,-3 0-9-16,0 1-3 0,0 2 0 0,0 0 0 15,3 0-4-15,0 0-1 0,-9 2 0 0,6 1 0 16,0 0-16-16,0-1-16 0,-3 1 4 0,0 2 0 15,3-2 12-15,-4 5 13 0,1 0-2 0,0 0-1 16,0-3-10-16,0 0 0 0,0 3 0 0,0 0 0 16,-3 3 0-16,3-3 0 0,-6-3 0 0,3 6 8 15,0-3 0-15,-3 2-8 0,3-5 12 0,-3 3-4 0,-3 0 8 16,3 0 2-16,0 0 0 0,0-8 0 0,-3 5-2 0,0 3-1 16,3 0 0-16,0-8 0 0,0 0-7 0,-6 6 0 15,3-1-8-15,0 0 12 0,3-5-12 0,0 0 11 16,0 0-11-16,-9 3 10 0,3-3-1 0,-3 0 0 15,0-3 0-15,4 1 0 0,-7-4-20 0,3-2-4 16,3 0-1-16,-3 0 0 0,-3 1 3 0,3-1 0 16,3 2 0-16,-3-2 0 0,3 0 13 0,-6 3 0 15,0 0 0-15,3 0-9 0,-3 2 9 0,4-2 0 16,-4 2 0-16,0-2 8 0,3 5 2 0,-3 0 1 16,3-3 0-16,3 3 0 0,-3 0-3 0,3 0-8 0,3 0 12 0,3 0-4 15,0 0-8-15,-3 5 0 0,3-5 0 0,0 0 0 16,0 0 0-16,0 0 0 0,3 8-9 0,-3-8 9 15,0 0 0-15,6 6 0 0,3-1 0 0,0-3 0 16,0-2 0-16,0 0 0 0,-6 0 0 0,6 0 0 16,0 0 0-16,0-2 0 0,0 2 8 0,-4-3-8 15,4 1 0-15,0-1 0 0,0 0 0 0,-3 1 0 16,-6 2 9-16,6-6-9 0,0 4 8 0,-6 2-8 16,0-3 15-16,0-2-3 0,0-1 0 0,0 1 0 15,-6 0 13-15,3 2 3 0,-6 1 0 0,3 2 0 16,-6-3-5-16,3 3-1 0,-2 3 0 0,-1-1 0 15,0-4-9-15,0 2-1 0,0 0-1 0,3 2 0 0,0 1-11 0,0 2 10 16,3-2-10-16,3-1 10 16,-3 6-10-16,6-2 0 0,-3 2 0 0,3-8 0 15,0 0-9-15,6 5 9 0,0 3 0 0,0 0 0 16,0-6-9-16,6 1 9 0,0 0 0 0,0-1-9 0,0 1 0 0,0 0 0 16,-3 2 0-16,2-2 0 0,1-3 0 0,-3 2 0 15,-3 1 0-15,3-3 0 0,-6 0 9 0,-3 0 0 16,0 0 0-16,0 0 0 0,0 0 0 0,-6 3 0 15,6-3 0-15,-9 5 0 0,0-3 0 0,-3 1 0 16,4 2 0-16,-1-2 0 0,0 0 0 0,3-1 0 16,0 1 0-16,0 2 0 0,0-2 0 0,3 2 0 15,-3 0 0-15,0-2-8 0,6-3 8 0,0 0 0 16,-3 5 0-16,0 1-8 0,0 2 8 0,3-3 0 16,0-5 0-16,0 0 0 0,0 8 0 0,0-8 0 15,6 5 0-15,0 0 0 0,0 1-8 0,6-1 8 16,0-2-8-16,0-3 8 0,3 0 0 0,-4 0-10 0,4 0 10 0,0 0 0 15,-3-3-10-15,3 0 10 0,-3 3-8 0,-3-2 8 16,0-1 0-16,-3 0 0 0,-6 3 0 0,0 0 0 16,0 0 0-16,0 0 0 0,-3-2 0 0,-6 2 8 15,-3 2-8-15,0-2 8 0,0 6-8 0,-3-4 8 16,-3 4-8-16,0-1 0 0,4 3 0 0,-4 0 0 16,0-3 0-16,0 0 0 0,3 3 8 0,0-2-8 15,3 2 0-15,3-3 0 0,-3 0 0 0,4 0 0 16,2 3 0-16,3 0 0 0,3-5 0 0,0-3 0 15,0 5 0-15,6 1 0 0,3-1 0 0,5-5-8 16,-2 0 8-16,6 0 0 0,3-5 0 0,0-1 0 16,0 1 0-16,5-3 0 0,1 0 0 0,3 0 0 15,-6 3 0-15,-3-3 0 0,-3 0 10 0,-4 0-10 16,1 0 0-16,-6 3 0 0,-6-3 0 0,0 3 0 0,-6-1 12 0,0 1-3 16,-6 0-1-16,-3 2 0 0,-5 0 0 0,-1 3 0 15,3 3 0-15,-3 0 0 0,-12 2-8 0,6 0 0 16,1-2 0-16,-1 5 0 0,3-3 0 0,0 1 0 15,6 1 0-15,3-1 0 0,3-1 0 0,0 0 0 16,3 1 0-16,3-1 0 0,3-5-18 0,6 5 4 16,3 0 1-16,6-2 0 15,0 0-73-15,6-3-14 0,0-3-4 0</inkml:trace>
  <inkml:trace contextRef="#ctx0" brushRef="#br0" timeOffset="-201642.727">3609 8750 1436 0,'0'0'32'0,"6"-3"6"0,3-2 2 0,3 0 0 0,3-3-32 0,-3 0-8 16,3-3 0-16,0 1 0 0,0-4 8 0,0 4 0 16,-1-4 0-16,-2-1 0 0,0 1-8 0,-3-2 0 15,0 3 0-15,0 0 8 0,0-3 12 0,-6 6 4 16,0-4 0-16,0 4 0 0,-3-1-24 0,0 3 8 16,0 0-8-16,-3 3 0 0,0 0 15 0,0 2-2 15,-3 0 0-15,0 3 0 0,0 3-13 0,-3 0 0 16,-3 2-12-16,3 3 12 0,0 0 0 0,0 5 0 15,-2-2 0-15,2-1 0 0,0 1-8 0,3 2 8 0,0 0-12 0,3-2 12 16,-3-1-8-16,6-2 8 0,6 0 0 0,-3-2 0 16,3-1 0-16,3 0 0 0,3-5 12 0,0 0-3 15,-4 0-9-15,7 0 0 0,0-2 0 0,0-4-11 16,0 4 11-16,-3-1 0 0,0 3 0 0,0-3-8 16,3 3 8-16,-6 0 0 0,-4 0 0 0,1 3-8 15,-6-3 8-15,0 0 0 0,0 0 8 0,0 0-8 16,0 8 42-16,-3 3 4 0,-3-4 1 0,1 1 0 15,-1 0-10-15,0 0-1 0,0 0-1 0,0 3 0 16,-3-3-35-16,3 5 0 0,0 0-10 0</inkml:trace>
  <inkml:trace contextRef="#ctx0" brushRef="#br0" timeOffset="-201447.733">4098 8639 2053 0,'0'-16'58'0,"0"16"13"0,3-3-57 0,0-2-14 16,0 0 0-16,0 2 0 15,-1-2-68-15,-2 5-17 0,0 0-3 0,3-3-1 16,-3 3 21-16,0 0 5 0,0 0 1 0,0 0 0 0,0 0 42 0,-11 3 9 16,-1 2 2-16,0-2 0 0,0 4 9 0,0 1 0 15,-3 0 0-15,0 0 0 0,3 0 0 0,0 5 9 0,0-5-1 0,4 3-8 16,2 0 0-16,0-3 0 0,6 2 0 0</inkml:trace>
  <inkml:trace contextRef="#ctx0" brushRef="#br0" timeOffset="-201190.781">4464 8398 2322 0,'-12'-16'51'0,"9"11"10"0,3-1 3 0,-3 1 1 0,-3 0-52 0,3 0-13 0,-3 5 0 0,3-3 0 0,-6 3 0 0,0 3 0 16,0-1 0-16,-3 3 0 0,3 1 0 0,-3 4-8 16,1 1 8-16,-4 2-10 0,3 3 10 0,-3 3-8 15,0-1 8-15,0 3-8 16,3 6 8-16,3-1 0 0,0-2 0 0,3 0 0 16,3 2 0-16,3 1 0 0,3-1 0 0,0 1 0 15,6-1-76-15,3 1-12 0,0-4-4 0,-3-4 0 0</inkml:trace>
  <inkml:trace contextRef="#ctx0" brushRef="#br0" timeOffset="-200636.554">3282 8946 1767 0,'0'0'39'0,"0"0"8"0,0 0 1 0,0 0 2 0,0 0-40 0,0 0-10 15,0 0 0-15,0 0 0 0,0 0 30 0,0 0 4 0,0 8 1 0,0-1 0 16,0-7-25-16,6 14-10 16,0-1 8-16,-3 5-8 0,3-4 0 0,-3 2 0 15,3 2 0-15,0 3-567 0,0 0-109 0</inkml:trace>
  <inkml:trace contextRef="#ctx0" brushRef="#br0" timeOffset="-200419.932">3333 9483 1620 0,'0'0'36'0,"0"0"7"0,0 0 1 0,0 0 1 0,0 0-36 0,3 8-9 0,3 0 0 0,-6-8 0 0,0 0 0 0,3 10 0 16,0-2 0-16,-1 3 0 0,-2-1 0 0,0 3 0 16,0 1 0-16,0-1 0 15,3 3 0-15,-3-3 0 0,0 3 0 0,3 0 0 0,-3 0 0 0,3 0 0 16,-3-1 0-16,3 1-11 15,-3 0-25-15,3 0-6 0,-3-3-1 0,3 0 0 0,0 1-17 0,0-4-3 0,0 1-1 0</inkml:trace>
  <inkml:trace contextRef="#ctx0" brushRef="#br0" timeOffset="-200262.271">3333 10102 1818 0,'0'-8'40'0,"0"8"8"0,0 0 1 0,0 0 3 0,0 0-42 0,9-3-10 0,-3 3 0 0,2 0 0 16,4 0 0-16,-3-2-11 0,3 2 3 0,-3 2 0 31,3-2-109-31,0 3-22 0,-3 0-4 0,0-1-1 0</inkml:trace>
  <inkml:trace contextRef="#ctx0" brushRef="#br0" timeOffset="-200089.052">3377 10324 1426 0,'9'-5'40'0,"-9"5"9"0,9-3-39 0,0-2-10 0,0 0 0 0,0-1 0 0,3 1 10 0,3 0 0 0,0-1 0 0,-3 1 0 32,2 0-10-32,4 2 0 0,3-2 0 0,0 2-628 15</inkml:trace>
  <inkml:trace contextRef="#ctx0" brushRef="#br0" timeOffset="-199887.064">4258 10221 1278 0,'0'0'28'0,"6"0"5"0,3-3 2 0,0 3 1 0,3-2-28 0,3-1-8 16,0 0 0-16,0 1 0 0,0 2 8 0,-1-3 0 16,4 0 0-16,0 1 0 0,0 2-8 0,0 0 0 0,3-3 0 0,-3 0 0 0,-1 3-18 0</inkml:trace>
  <inkml:trace contextRef="#ctx0" brushRef="#br0" timeOffset="-199591.533">4711 10168 1868 0,'0'0'41'0,"0"0"9"0,0-5 2 0,6-3 0 0,0 2-42 0,3 1-10 0,0 0 0 0,-1 0 0 0,4-1 36 0,-3 1 6 16,3 0 1-16,0-1 0 0,-3 4-43 0,3-4-14 16,0 4 0-16,0-1 0 31,0 1-44-31,-3 2-9 0,-3-3-1 0,2 3-1 0,-5 0-57 0,-3 0-11 0,0 0-3 0,0 0 0 15,0 0 14-15,0 0 2 0,0 0 1 0,-5 3 0 16,-4-3 74-16,0 0 14 0,0 0 3 0,3 0 1 16,0-6 44-16,0 4 9 0,0-4 2 0,0-2 0 0,3-2 70 0,-3-1 14 15,3 1 4-15,0-4 0 0,3 1-44 0,-3-5-9 16,3 2-2-16,3-5 0 0,-3 2-57 0</inkml:trace>
  <inkml:trace contextRef="#ctx0" brushRef="#br0" timeOffset="-199495.29">4794 9237 684 0,'0'0'15'0,"0"-8"3"0,3-3 1 0,0 1 0 0,-3-6-19 0</inkml:trace>
  <inkml:trace contextRef="#ctx0" brushRef="#br0" timeOffset="-199405.211">4773 8980 691 0,'-6'-16'15'0,"6"11"3"0,0 0 1 0</inkml:trace>
  <inkml:trace contextRef="#ctx0" brushRef="#br0" timeOffset="-199273.001">4785 8792 1011 0,'0'0'28'0,"0"0"8"0,0 0-36 0,-3-8 0 0,3 3 0 0,0 0 0 15,-3-1 64-15,3 6 7 0,0 0 1 0,-3-5 0 16,3 5-56-16,0 0-16 0,0 0 0 0,-3 0-361 16,3 0-79-16</inkml:trace>
  <inkml:trace contextRef="#ctx0" brushRef="#br0" timeOffset="-199110.973">4666 8774 1146 0,'-15'-3'32'0,"12"3"8"0,-6-3-32 0,0 1-8 15,0 2 0-15,-2-3 0 0,-4 3 9 0,0 0 1 0,-6 0 0 0,0 3 0 31,0-1-179-31,-5 4-36 0,-4-1-7 0,0 0-2 16,-3 3 129-16,0-3 25 0,-2 3 6 0,2-2 1 0,3-1 121 0,-2-2 25 16,-1-1 5-16,3 1 1 0,0 2-14 0,0-2-2 15,1 2-1-15,2-5-402 0</inkml:trace>
  <inkml:trace contextRef="#ctx0" brushRef="#br0" timeOffset="-199007.2">3636 8861 996 0,'-12'8'28'0,"6"-6"7"0,0-2-35 0,6 0 0 0,-6 0 0 0</inkml:trace>
  <inkml:trace contextRef="#ctx0" brushRef="#br0" timeOffset="-198894.074">3273 8903 1605 0,'-18'0'35'0,"9"0"7"0,-6-2 2 0,1 2 2 16,-4 2-37-16,0 1-9 0,3 0 0 0,0-3-474 0,3 2-97 0</inkml:trace>
  <inkml:trace contextRef="#ctx0" brushRef="#br0" timeOffset="-193970.752">8801 7874 712 0,'0'0'16'0,"0"0"3"0,0 0 1 0,0 0 0 0,0 0-20 0,-6 5 0 0,3-2 0 0,3-3 0 0,-6 3 20 0,-3-1 0 0,0 4 0 0,3-4 0 31,-6 3-11-31,0 1-1 0,3-1-8 0,-6-2 12 16,-3-1-4-16,1 4-8 0,-1-1 11 0,-3-2-11 16,-3 2 0-16,0 0 0 0,-3-2 0 0,4 2 0 15,-7 0 0-15,0 1 0 0,-3-1 0 0,-2 3 0 16,-1 0 0-16,-3 0 0 0,-5 2 0 0,-4 1 0 16,0 2 0-16,-5 0 0 0,-1 3 0 0,-2 3 0 15</inkml:trace>
  <inkml:trace contextRef="#ctx0" brushRef="#br0" timeOffset="-193797.844">4997 9028 921 0,'-12'8'20'0,"-6"2"4"0,-12 6 0 0</inkml:trace>
  <inkml:trace contextRef="#ctx0" brushRef="#br0" timeOffset="-193520.482">3886 9541 1263 0,'-12'0'28'0,"12"0"5"0,-6 0 2 0,0 0 1 0,-2 0-36 0,2 0 0 0,0-5 0 0,0 2 0 0,0 3 48 0,0 0 4 0,0 0 0 0,0-3 0 16,3 3-42-16,-3 0-10 15,3 3 0-15,3-3 0 16,-6 3 0-16,3-1 0 0,3-2 0 0,0 0 0 16,-3 3-17-16,3-3-6 0,-6 5-1 0,6-5 0 0</inkml:trace>
  <inkml:trace contextRef="#ctx0" brushRef="#br0" timeOffset="-192305.079">8554 7927 1112 0,'0'0'32'0,"-6"0"6"0,6 0-30 0,-9 3-8 16,0-3 0-16,0 2 0 0,0-2 0 0,0 3 8 0,-3 0-8 0,0-1 8 0,-3 1 48 0,0-1 11 31,0 4 1-31,-2-1 1 0,-4 0-26 0,3 1-6 0,-6-4-1 0,0 6 0 16,-3-3 8-16,-2 3 2 0,-7 0 0 0,3 3 0 15,3 0-23-15,-8-4-5 0,-10 7-1 0,7-4 0 16,-1 1-17-16,0 2 8 0,0-2-8 0,-2 2 0 16,-1 0 0-16,4 0 0 0,2 1 0 0,-3-1-9 15,-5 3-4-15,5 0-1 0,6-1 0 0,-3 1 0 16,1-2 2-16,2-1 0 0,0 0 0 0,4-2 0 16,-1 2 12-16,0-3 0 0,-9 1 9 0,13 0-9 15,2 2 0-15,0-3 0 0,-9 4-8 0,4-1 8 16,5-3-8-16,0 4 8 0,0-4 0 0,0 3 0 15,1 1-8-15,2-1 8 0,0 0 0 0,0 0 0 16,-3 1 0-16,4 1 0 0,-4-1 0 0,3-1 0 16,-6 0-8-16,0 0 8 0,1-2 0 0,-1 2 0 15,0 3 0-15,0-3 0 0,1 1 0 0,-1 1 0 0,0-1 0 0,0-1 0 16,4-3 0-16,-4 4 0 0,0-1 0 0,0 0 0 16,-2-2 0-16,2 2 0 15,0-2-32-15,-3 2 0 0,3 0 0 0,-5 0 0 16,2 3 0-16,-3-3 1 0,1 1 0 0,2-1 0 0,-3 0 31 0,3-2 0 15,-2 2-8-15,-1 0 8 0,-3-2-10 0,7-1 1 16,-4 3 0-16,3 1 0 0,0-1 9 0,4 0 0 16,-1 0 0-16,0 1 0 0,6-1 0 0,-3 0 0 15,4 0 0-15,-4-2-8 16,3-1-31-16,0 4-5 0,-3-4-2 0,4 4 0 16,-1-4-26-16,0 1-6 0,-3-1-1 0,0 3 0 15,1-5 38-15,-1 0 7 0,0 0 2 0,0 3 0 0,0-3 60 0,1 0 12 0,-1-3 2 0,0 0 1 16,3 3 20-16,-3-2 4 0,4-1 1 0,-4 0 0 15,0 0-36-15,3 3-8 0,-5 3 0 0,2-3-1 16,0-3-11-16,0 3-1 0,0 0-1 0,1 0 0 16,-1 0-10-16,3-3 8 0,-3 3-8 0,3 0 8 15,1 0 16-15,2-3 2 0,-3-2 1 0,3 2 0 16,0 1 1-16,3-1 1 0,1-2 0 0,-1 2 0 16,0-5-1-16,3 2 0 0,-3 1 0 0,6 0 0 15,-3 2-14-15,0-2-3 0,3-1-1 0,-2 1 0 16,2 0-10-16,3-1 0 0,-3 4 0 0,-3-4 0 15,3 3-8-15,-3 1 8 0,0-1 0 0,0 0 0 16,3 1 0-16,1-1 0 0,-4-2 0 0,3 2 0 16,-6 0 0-16,3-2 0 0,0 2 0 0,0-2 0 0,0 2 0 0,1-2 0 15,-4 2 0-15,6 0 0 0,-6-2 0 16,6 0 0-16,-6-1 0 0,6 1 8 0,-3-3-8 0,0 0 0 16,1 3 0-16,-1-1 0 0,3 1 0 0,0-3 13 15,0-3-3-15,0 3-1 0,3 0-9 0,0 0 0 16,0 0 0-16,9 0-483 0,-6 3-96 0</inkml:trace>
  <inkml:trace contextRef="#ctx0" brushRef="#br0" timeOffset="-191988.798">4178 9300 1450 0,'-6'-13'32'0,"6"13"6"0,-6-3 2 0,0 1 1 0,6 2-33 0,0 0-8 0,-6-3 0 0,-3 0 0 16,3 3 0-16,-3 0 8 0,0 6-8 0,3-4 8 15,-2 1 0-15,-1 2 0 0,-3 0 0 0,3 3 0 16,0 0 20-16,-3 3 3 0,3-3 1 0,-3 2 0 16,3 1 0-16,-3 2 0 0,3-2 0 0,-3-1 0 15,1 1-8-15,-1 0 0 0,0-1-1 0,3 1 0 16,3 2-11-16,0-5-3 0,0 3 0 0,3-1 0 15,0 1-9-15,0-3 0 0,3-3 0 0,3 3-11 16,0-3 11-16,3 0 0 0,0-2 8 0,3 0-8 16,3-3 11-16,-3 0-3 0,3 2 0 0,2-2 0 15,1 0-8-15,-3 0-11 0,3 3 3 0,-3 0 0 16,0-3-40-16,-3 0-8 0,-3 5-2 0,-6-5-702 16</inkml:trace>
  <inkml:trace contextRef="#ctx0" brushRef="#br0" timeOffset="-191400.274">3785 9446 529 0,'3'-8'11'0,"-3"8"2"0,3-6 1 0,3 1 2 0,0 0-16 0,3-3 0 16,-3 0 0-16,0 3 0 0,0-1 129 0,0 1 23 16,3 0 4-16,-3 2 0 0,-6 3-36 0,0 0-8 15,3-3-2-15,-3 3 0 0,0 0-30 0,0 0-7 16,0 0-1-16,0 0 0 0,0 0-8 0,0 0-3 15,0 0 0-15,0 0 0 0,0 0-33 0,0 0-6 16,3 8-2-16,-3 3 0 0,0 2-9 0,0-2-3 16,0 2 0-16,-3-2 0 0,3 2-8 0,0 3 12 15,-3-3-12-15,3 3 12 0,0-3-12 0,0 3 12 16,-3-3-12-16,3 0 12 0,3-2-12 0,-3 0 12 16,0-1-12-16,0-2 12 0,-3 0-12 0,3 0 8 15,0-8-8-15,3 5 8 0,-6 3 0 0,3-8 0 0,-3 5 0 0,0 1 0 31,0-1-33-31,-3 0-7 0,3 1-2 0,-3-1 0 16,0 0-107-16,3-2-22 0,-3 2-4 0,3-5-578 0</inkml:trace>
  <inkml:trace contextRef="#ctx0" brushRef="#br0" timeOffset="-189397.222">3767 9382 1661 0,'-6'-16'47'0,"6"16"10"0,0 0-45 0,0 0-12 0,0-5 0 0,3 0 0 0,0-1 10 0,0 1 0 0,3 0 0 0,3 2 0 32,3-2 33-32,0 2 6 0,0 1 2 0,6-1 0 0,-3 0-8 0,5 1-2 15,-2 4 0-15,0 1 0 0,3-3-20 0,-3 3-4 16,3-1-1-16,-4 1 0 16,-2 0-7-16,0-1-1 0,0 1-8 0,-3 2 12 0,-3-2-12 0,0 2 11 15,-9-5-11-15,6 5 10 0,0 3 3 0,-6 0 1 16,0-3 0-16,0 3 0 0,0 3-14 0,-3 0 9 15,3-1-9-15,-6 3 8 0,3-2 1 0,-3 0 0 16,0-1 0-16,0 1 0 0,3 2-9 0,-3-2 10 16,6-1-10-16,-3 1 10 0,0-3-10 0,0 0 0 15,3 0 0-15,3-1 0 0,-3-7 0 0,0 0 0 16,0 0 0-16,3 3 0 0,3 0 12 0,-6-3 6 16,0 0 2-16,6-3 0 0,-3-2-8 0,0-3-2 15,0 0 0-15,-3-3 0 0,0 1-10 0,-3-1 8 16,-6 1-8-16,0-1 8 0,0 3-8 0,0 0 0 15,-3 0 0-15,0 0 0 0,-2 3 0 0,5 0 0 0,-3 2 0 0,0 0 0 16,-3 1 0-16,0 2 0 0,3 0 0 0,-3 0 0 16,3 0 0-16,0 2 0 0,1 1 0 0,2 2-11 15,-3 1 11-15,6 2 0 0,-3-3 0 0,3 0 0 16,0 0 0-16,6-5 8 0,-3 3-8 0,3-3 0 16,0 0 0-16,0 0 0 0,9 3 0 0,0-1 0 15,6-4 0-15,3-1 0 0,-1-2-12 0,4-3 4 16,-3 0-12-16,3 0-1 0,0 0-1 0,0 0 0 15,-1 3 1-15,-5-3 0 0,0 3 0 0,-3-1 0 16,-3 4 21-16,-3-1 0 0,-6 3 0 0,0 0 0 16,3-5 10-16,-3 5 6 0,-9-3 2 0,0-2 0 15,3 5 8-15,0 0 2 0,-6 0 0 0,0 0 0 16,0 0-15-16,1 2-2 0,-1 1-1 0,0 0 0 16,-3-1-10-16,3 1 10 0,0 2-10 0,0 1 10 15,0-1-10-15,0 0 0 0,3 0 0 0,1 1 0 0,-1-6 0 0,0 5 0 16,3 0 0-16,3 1 0 0,3-6 0 0,0 0 0 15,0 0 0-15,0 0 0 0,6 5 0 0,0 0 0 16,6-5 0-16,-1 3 0 0,1 0 0 0,3-3 0 16,3 0 0-16,0-3 0 0,3 3 0 0,0-3 0 15,-4 1 0-15,4-1 0 0,-3-2-19 0,0 2 1 16,-6-2 0-16,0 5 0 0,-3-3 18 0,-9 3-8 16,0 0 8-16,0 0 0 0,-3-5 9 0,-3 2 9 0,-6 0 2 0,0 1 0 15,-6-1-1-15,3 3 0 0,-3 3 0 0,1-3 0 16,2 2 0-16,0-2 0 15,0 3 0-15,3 2 0 0,-3 1-19 0,3-1 8 0,0-2-8 0,6 2 0 16,3 0 0-16,0 1 0 0,3-6 0 0,0 0 0 16,0 7 0-16,0 1 0 0,3-2-12 0,0 2 12 15,6-3 0-15,-3-2-9 0,3-1 9 0,0 1 0 16,6-3 0-16,-3 0 0 0,-3 0 0 0,0 0 0 16,3 2 0-16,3-4 0 0,-4 2 0 0,1-3 0 15,-3-2 0-15,3 5 8 0,0-5-8 0,-3 2 0 16,3-2 0-16,-3 5 0 0,-9 0 0 0,6-6 0 15,0 1 0-15,-6 5 0 0,0 0 0 0,0 0 0 16,0 0 0-16,-3-3 0 0,0-2 8 0,-6 5-8 16,3 0 9-16,-3 0-9 0,-3 0 12 0,0 3-12 15,0 2 0-15,3 0 0 0,-3 1 0 0,-2-1 0 16,2 3 0-16,0 0 0 0,0-3 0 0,3 3 0 16,0 0 0-16,3-3 0 0,0 1 0 0,0-1 0 15,6-5 0-15,0 0 0 0,0 0 0 0,6 5 0 0,-3 0-8 0,3-2 8 16,0 2 0-16,3-5-9 0,6 0 9 0,-6-2 0 15,3-4 0-15,0 4 0 0,-1-6 0 0,4 3 0 16,0-3 0-16,-3 2 8 0,3 1-8 0,-6 0 0 16,0-1 8-16,0 1-8 0,-3 3 0 0,-6 2 9 15,0 0-9-15,0 0 0 0,3-6 0 0,-3 6 0 16,0 0 0-16,-6-2 0 0,0-1 0 0,3 3 0 16,-6 3 0-16,0 2 0 0,-3 0 0 0,3-2 0 15,0 2 0-15,-3 6 0 0,3-3 0 0,-3 2 0 16,4 1 0-16,-4-1 0 0,3 1 0 0,3 2 0 15,0-2 0-15,0-3-9 0,3 0 9 0,-3 0 0 0,3 0-9 0,3-8 9 16,0 0-8-16,0 0 8 0,0 0-10 0,0 0 10 16,0 0 0-16,0 0 0 0,0 0 0 0,0 0 0 15,0 0 0-15,0 0 0 0,0 0 0 0,0 0 0 16,0 0 8-16,0 0-8 0,0-6 0 0,0 6 0 16,0 0 0-16,6-5 0 0,6 0 0 0,-3-1 0 15,0 4 0-15,0-1 0 0,2-2 0 0,-2 5 0 16,3-3 0-16,0 1 0 0,-3-1 0 0,0 3 0 15,3 0 0-15,-3 0 0 0,0 0 0 0,-9 0 0 16,0 0 0-16,0 0 0 0,0 0 0 0,0 0 0 16,0 0 0-16,0 0 0 0,-6 3 0 0,-3 2 0 15,3 0 0-15,-3 0 0 0,-3 1 0 0,0-1 0 16,-3 0 0-16,0 3 0 0,7-3 0 0,-7 1 0 16,3-1 0-16,-3 0 0 0,3 3 0 0,0-2 0 15,3-1 0-15,0 0 0 0,0-2 0 0,6 2 0 16,3-5 0-16,0 0 0 0,0 0 0 0,0 0 0 0,0 0 0 0,0 0-9 15,9-3 9-15,0 3-12 0,0-2 12 0,6-3 0 16,0-1 0-16,0-2 0 0,0 3 0 0,0 0 0 16,2-3 0-16,-5 2 0 0,0 1 0 0,0 0-8 15,-3 0 8-15,0 2 0 0,-9 3 0 0,3-5 0 16,-3 5 0-16,0 0 0 0,0 0 0 0,0 0 8 16,-6-3-8-16,0 0 8 0,-6 3-8 0,3 3 0 15,0 0 0-15,-3-1 0 0,-3 1 0 0,1 2 0 16,2-2 0-16,0 0 0 0,0-1 0 0,3 3 0 15,0 1 0-15,3-4 0 0,-3 4 0 0,6-4 0 16,3-2 0-16,0 0-8 0,0 0-4 0,0 0-1 16,-6 3 0-16,6-3 0 0,0 0-7 0,0 0-2 0,0 0 0 0,6-3 0 15,0 1 13-15,0-6 9 0,3 2-12 0,0-1 12 16,0-4-9-16,0 0 9 0,3-2 0 0,0 0-9 16,-1 0 9-16,4 2 0 0,-6-2 0 0,3 0 0 15,-3 2 8-15,-3 0 1 0,0 1 0 0,-3 5 0 16,-3-6-9-16,0 11 12 0,-3-5-12 0,-3-1 12 15,0 4-12-15,6 2 10 0,-9-3-10 0,-3 3 10 16,0 3-10-16,3-1 0 0,-2-2 0 0,-1 3 0 16,-3 2-10-16,0 1 10 0,0-1 0 0,0 0-9 15,0 1 1-15,0-1 0 0,0 0 0 0,4 3 0 16,-1-3 8-16,0 1 0 0,3-4 0 0,3 1 0 16,-3 0 0-16,9-3 0 0,0 0 0 0,0 0 0 15,0 0 0-15,0 0 0 0,9-3 0 0,0-2 0 16,0-1 0-16,6-2 0 0,0 0 0 0,-1 1 0 0,1-1 0 0,0 0 0 15,6 2 0-15,-3-2 0 0,-6-2 0 0,0 2 0 16,-3 0 0-16,2 3-12 0,-2-3 12 0,-3 2 0 16,-6 6 0-16,0-5 0 0,3 3 0 0,-3 2-8 15,-3-6 8-15,-3 6-8 0,0-2 8 0,-2-1 9 16,-1 3-1-16,0 3-8 0,0-1 8 0,0 1-8 16,0 2 0-16,-3 0 0 0,3 1 0 0,0-1 0 15,3 0 0-15,-3 1 0 0,0 2-21 0,0 0-2 16,3-1 0-16,0-1 0 0,1-1-1 0,-1 0-1 0,0 1 0 0,3-4 0 15,3-2 16-15,0 0 9 16,0 0-10-16,-3 3 10 0,3-3 0 0,0 0 0 0,0 0 0 0,0 0 0 16,0 0 0-16,6-5 0 0,3-1 0 0,-1-2 0 15,4 3 0-15,0-3 0 0,3 0 0 0,0 3 0 16,-6-6 0-16,3 3 0 0,0 0 0 0,0 3 0 16,-3-5 0-16,0 4 10 0,-6 1-10 0,0 0 8 15,-3 5-8-15,0 0 0 0,-6-3 0 0,0 3 8 16,-9 3 0-16,3-3-8 0,-3 2 12 0,-3 1-4 15,0 2-8-15,0 3 12 0,1 0-12 0,-1 0 12 16,3 5-12-16,3-2 0 0,0 2-12 0</inkml:trace>
  <inkml:trace contextRef="#ctx0" brushRef="#br0" timeOffset="-187320.39">4291 9335 1101 0,'0'0'31'0,"0"0"7"0,0 0-30 0,0 0-8 0,0 0 0 0,0 0 0 16,-3-3 108-16,3 3 21 0,0 0 4 0,0 0 1 15,0 0-51-15,0 0-11 0,0 0-1 0,-3-3-1 16,3 3-46-16,0 0-10 0,0 0-2 0,-3-2 0 16,-3 2-12-16,3-3 11 0,0 3-11 0,0 0 10 15,-3 0-10-15,0 0 0 0,0 3 0 0,0-1 0 16,-2 4 17-16,-1-1 2 0,-6 3 0 0,3 2 0 15,-3 1-1-15,0 2 0 0,-3 0 0 0,0 1 0 16,3-1-18-16,-2 0 10 0,2 0-10 0,0-2 8 0,3-1-8 0,0 4 0 16,0-1 0-16,3-3 0 0,6 4 0 0,0-1 0 15,0-2 0-15,3-1 0 0,3-2 8 16,0 3 0-16,3-3 0 0,6 0 0 0,0-1 7 0,3-1 1 16,3-4 0-16,3 1 0 0,-1 0-5 0,7-1-1 15,-6 1 0-15,6 0 0 0,0-1-10 0,-1-2 0 16,-2 6 0-16,0 1-632 15,0-1-123-15</inkml:trace>
  <inkml:trace contextRef="#ctx0" brushRef="#br0" timeOffset="-184899.734">13167 12568 1436 0,'-6'-8'32'0,"6"8"6"0,0 0 2 0,0 0 0 0,0 0-32 0,0 0-8 15,0 0 0-15,0 0 0 0,3-3 20 0,-3 3 2 0,0 0 1 0,0 0 0 16,0 0 49-16,0 0 9 0,0 0 3 0,0 0 0 16,6 3-25-16,0 2-5 0,0 0-1 0,3 3 0 15,-3-2-22-15,3 2-5 0,0-1-1 0,3 1 0 16,-3 0-14-16,6-2-3 0,-1 2-8 0,-2-3 12 16,6 0-12-16,-3-2 0 0,0-3 0 0,0 0 0 31,3-3-20-31,-3-2-8 0,-1-3 0 0,1-3-1 0,0-2-6 0,0-3-1 15,-6 3 0-15,0 0 0 0,-3 0 36 0,0 2 8 0,-3-2 0 0,0 5 1 16,-3 3 30-16,0-1 5 0,0 6 2 0,0 0 0 16,0 0 0-16,0 0 0 0,0 0 0 0,-3 8 0 15,-3 3-30-15,3 2-7 0,0 3-1 0,0 2 0 16,3 6 0-16,0-3-8 0,0 6 12 0,3-1-4 16,0 3-8-16,0 0 12 0,0 3-12 0,0-3 12 15,3 0-12-15,-3 3 0 0,0-5 9 0,3 4-9 0,-3-2 0 0,0 3 8 16,3-5-8-16,-6-1 0 0,3 1 0 0,-3-4 8 15,3 1-8-15,-3 0 0 0,-3-5 8 0,0-1-8 16,-3-2 8-16,3-3-8 0,-6 0 8 0,6-5-8 16,-6 0 8-16,3-2-8 0,-3-4 0 0,0-2 0 15,-3-2 0-15,3-4 0 0,0-4 0 0,0-1 0 16,0-2 0-16,0-3 0 0,1 0 0 0,2-2 0 16,0-1 0-16,0-2 0 0,3 0 8 0,3 0-8 15,3-1 10-15,0 1-10 0,0 0 0 0,6 0 8 16,2 0-8-16,1 0 0 0,0-1 0 0,3 4 0 15,6-3-12-15,0 0 12 16,0-1-99-16,2 4-13 0,7-3-2 0,0 2-832 0</inkml:trace>
  <inkml:trace contextRef="#ctx0" brushRef="#br0" timeOffset="-184466.339">13941 12166 1829 0,'0'0'52'0,"0"0"11"15,0 0-51-15,0 0-12 0,0 0 0 0,0 0 0 16,0 0 48-16,0 0 8 0,0 0 0 0,-6-3 1 0,3 3-33 0,-3-3-8 15,3 6 0-15,-3-3-1 0,0 3-15 0,-3-1 8 16,0 1-8-16,1 5 0 0,-1-6 8 0,-3 4-8 16,0-4 0-16,0 6 9 0,0-2 3 0,-3 2 1 15,3-3 0-15,0 3 0 0,3 0 15 0,0 0 2 16,1 0 1-16,2 2 0 0,0 1-17 0,6-1-3 16,-3 4-1-16,3 1 0 0,3-1-10 0,3 4 0 15,0 3 0-15,-1 1 0 0,4 1 0 0,-3 4 0 16,3 2 0-16,-3 0 0 0,0 3 0 0,-3 2 0 15,0 1 0-15,-3 2 0 0,0 0 0 0,0-3 0 16,-3 0 0-16,0-2 0 0,0 0 0 0,3 0 0 0,0-6 0 0,0 1 0 16,3-1 0-16,-3-5 0 0,3-2 0 0,0-1 8 15,6-5-8-15,-6-2 0 0,3-6 9 0,3-2-9 16,0-3 9-16,0-3-9 0,3-7 12 0,0-3-684 16,2-6-136-16</inkml:trace>
  <inkml:trace contextRef="#ctx0" brushRef="#br0" timeOffset="-183998.13">13974 12716 2203 0,'0'0'48'0,"0"0"11"0,0 0 1 0,0 0 2 0,0 0-50 0,6 0-12 15,3-3 0-15,0 1 0 0,0-4 20 0,2 1 0 16,4-3 1-16,-3 0 0 0,0 0 14 0,0-2 2 16,6-4 1-16,-3-1 0 0,3-1-25 0,-3 0-5 15,2-3 0-15,-2 1-8 0,0-6 10 0,0 3-10 16,-3 0 8-16,0-1-8 0,-3 4 0 0,-3 2-20 16,0-3 3-16,-3 4 1 0,0 1-7 0,-3 6-1 15,0 1 0-15,0 1 0 0,-3 4 10 0,0-1 2 16,-3 0 0-16,0 6 0 0,-3 0 12 0,0 2-12 0,0 3 12 0,0 0-12 15,0 2 12-15,0 4 0 16,-3-1 9-16,6 0-9 0,-3 0 11 0,6 0-11 16,-2-2 12-16,2 2-12 0,0 1 0 0,3-4 0 0,0 3 0 0,0-2 0 15,3 2 12-15,0-5-12 0,2 3 12 0,-2-1-12 16,6-2 21-16,0-3-2 0,0 3-1 0,0 0 0 16,3-2-2-16,0 2-1 0,3-3 0 0,-3 0 0 15,3 3-7-15,0-3 0 0,-4 1-8 0,4-4 12 16,-3 4-4-16,0-1-8 0,-3 0 11 0,-3 0-11 15,3 1 0-15,0-1 0 0,-6 0 0 0,-3-5 0 16,0 0 0-16,0 8 0 0,0 0 0 0,0 0 10 31,0-3-74-31,3 3-14 0,0 0-3 0</inkml:trace>
  <inkml:trace contextRef="#ctx0" brushRef="#br0" timeOffset="-183822.613">14638 12623 2560 0,'0'0'72'0,"0"0"17"0,6-2-71 15,0 2-18-15,-1 0 0 0,1 0 0 0,0 0 11 0,-6 0-2 0,0 0 0 0,3 8 0 16,0 2-9-16,-6 1 0 16,-3-1 0-16,0 4-11 0,0-1 11 0,-2 3 0 15,-4 0 8-15,3-3-8 0,-3 0 0 0,3 0 0 16,0-2 0-16,0-1-745 15,6 1-142-15</inkml:trace>
  <inkml:trace contextRef="#ctx0" brushRef="#br0" timeOffset="-183567.146">15060 12441 2505 0,'-12'-19'55'0,"9"11"11"0,-6 3 2 0,4 0 4 0,2-1-58 0,0 1-14 0,-6 2 0 0,9 3 0 0,-3-5 8 0,-3 5 0 15,-3 0-8-15,-3 0 12 0,0 5 7 0,0-2 1 0,0 5 0 0,-3 0 0 16,0 3-10-16,1 2-2 16,2 0 0-16,-3 3 0 15,3 0-8-15,0 2 0 0,3 3 0 0,3 1 0 16,3-4 0-16,0 3 0 0,3 0 0 0,0 1 0 16,6-4 0-16,3 1 0 0,0-1 0 0,9-2 0 15,0 0 0-15,-1-3 0 0,4-2 0 0,3-3 0 16,3-3-104-16,0-2-14 0,5-3-2 0</inkml:trace>
  <inkml:trace contextRef="#ctx0" brushRef="#br0" timeOffset="-183131.624">15194 12144 2534 0,'-18'-13'72'0,"12"8"16"0,0 0-71 0,3 2-17 0,1 0 0 0,2 3 0 16,2-2 0-16,4-4-9 0,3 4 1 0,0-1 0 16,6-2 0-16,0 2 0 0,6-5 0 0,0 3 0 15,0 2 8-15,2 1 0 0,4-1-9 0,0 0 9 16,-3 3-9-16,0 0 9 0,-4 0-12 0,1 0 12 16,0 3 0-16,-6 2 8 0,-3-2 0 0,0 2 1 15,-3 3 22-15,0 0 4 0,-6 3 1 0,3-1 0 16,-3 3-15-16,-3 6-2 0,0-1-1 0,0 6 0 15,0 3-3-15,0 2-1 0,-3 0 0 0,3 3 0 16,-3-1-14-16,0 4 8 0,3-3-8 0,-3 5 0 16,0 0 0-16,0 0 8 0,0-3-8 0,-3 1 0 15,3-4 19-15,0 4 1 0,-3-4 0 0,6-1 0 16,-3-1-7-16,-3-3-1 0,3 3 0 0,-3-5 0 16,3-3 4-16,0 0 0 0,0-5 0 0,0 0 0 15,0-3-16-15,-3-5 9 0,3 0-9 0,-6-3 8 16,0-5 20-16,0 3 3 0,0-3 1 0,-2-3 0 15,-4 1-20-15,-3-3-3 0,0-1-1 0,0 4 0 16,-3-4-57-16,3 1-12 0,-2 2-3 0,5 1-780 16,3-1-156-16</inkml:trace>
  <inkml:trace contextRef="#ctx0" brushRef="#br0" timeOffset="-182891.37">15810 12367 2419 0,'0'0'53'0,"0"0"11"0,0 0 3 0,0 0 1 0,0 0-55 0,9 0-13 0,-3 0 0 0,-6 0 0 0,9 0 68 0,3 0 10 15,0 0 2-15,0 0 1 16,3 2-47-16,6-2-10 0,-4-2-1 0,4 2-1 16,0 0-22-16,3-3-16 0,-3 3 2 0,0-3-805 15,2 3-161-15</inkml:trace>
  <inkml:trace contextRef="#ctx0" brushRef="#br0" timeOffset="-182731.1">15775 12589 2116 0,'0'0'60'0,"0"0"13"0,-6 5-58 0,6-5-15 16,3 8 0-16,3-3 0 0,3 1 72 0,2-4 11 15,4-2 2-15,3 0 1 0,6 0-6 0,0-2-2 16,9-1 0-16,-1 0 0 0,1-2-59 0,6 0-19 16,-1-3 10-16</inkml:trace>
  <inkml:trace contextRef="#ctx0" brushRef="#br0" timeOffset="-178476.531">17123 11729 1886 0,'-9'-8'41'0,"9"8"9"0,0 0 2 0,0 0 1 0,6-3-42 0,-6 3-11 15,0 0 0-15,0 0 0 0,6-5 27 0,-6 5 3 16,0 0 1-16,0 0 0 0,0 0 5 0,0 0 2 0,0 0 0 0,-9 3 0 16,-6 2-18-16,-3 0-4 15,3 6-1-15,-5 0 0 0,-7 2 1 0,-3 0 1 16,3 0 0-16,-2 0 0 0,-7 1-9 0,-3-1-8 0,-3 3 9 0,4 0-9 15,-1-3 22-15,3 0-2 0,1 3 0 0,-1-3 0 16,3-2 12-16,6 2 1 0,4-2 1 0,2-1 0 0,6 1-18 0,3-3-3 16,3 0-1-16,6 0 0 15,0 0-12-15,9-3 0 0,0 3 8 0,9-6-8 16,3 4 0-16,5-4 9 0,4 1-9 0,6-3 8 16,6 0-8-16,2 0 0 0,1-3 9 0,0 1-9 0,2-1 0 0,-2 3 0 0,-3 0 0 0,-4-3 8 15,-11 6-8-15,3-3 0 0,3 5 0 0,-9-2 8 16,-9 0-8-16,-3 2 0 15,2 3 0-15,-8 0 0 0,-3 2 0 0,-6 4 8 16,-2 4-8-16,-10 3 8 16,3 0-8-16,-9 3 8 0,-6 0-8 0,0 3 8 15,-2-1-8-15,-4 0 0 0,-12-2 0 0,4 3 0 16,-7-1 0-16,6 1 8 0,4-4-8 0,-1-1 0 16,6 1 0-16,4-1 0 0,-1-7 0 0,9-1 8 15,3-1-8-15,6-2 0 0,3-1 8 0,4 1-8 16,8-6 0-16,0-5 0 0,8 5 0 0,7-5 0 0,3-2 19 0,9-4-1 15,6 1 0-15,5-6 0 16,13 4-18-16,0-7 8 0,-4 4-8 0,7-4 0 0,-1 1 0 0,7 0 0 16,-4 2 0-16,-2 1 0 0,-9-3 0 0,5 5 0 15,13 0-15-15,-10 2-774 16,-5 1-155-16</inkml:trace>
  <inkml:trace contextRef="#ctx0" brushRef="#br0" timeOffset="-177312.219">16849 12716 1684 0,'21'-8'37'0,"-21"8"8"0,-6-3 2 0,6 3 0 0,0 0-38 0,0-5-9 0,-3-3 0 0,-3 3 0 16,-6-3 75-16,9 3 13 0,0-3 2 0,-3 2 1 16,-9 1-36-16,7 2-7 0,8 3-2 0,-12-2 0 15,0-1-37-15,-6 6-9 16,3 2 0-16,-6 0 0 0,6 3 0 0,-3 3 0 0,-8 2 0 0,5 6 0 0,0-4 0 0,0 4 0 15,0 2 0-15,0-2 8 16,4 2 6-16,2-3 1 0,6 1 0 0,-3-1 0 0,3 1 1 0,6-3 0 16,0 0 0-16,6-3 0 0,0 0-16 0,0-2 0 0,6-1 0 0,3-4 0 31,6-4 0-31,-4-2-10 0,4-2 0 0,3-1 0 16,6-5-30-16,-6 0-7 0,-3-3-1 15,5-2 0-15,1-3 4 0,-3 1 1 16,-12-4 0-16,0 3 0 0,0-2 35 0,-6-1 8 0,0 3 0 0,-6 0 0 15,-3 0 18-15,0 6 6 0,6 2 0 0,0 0 1 16,-12 3-1-16,6-1-1 0,6 6 0 0,0 0 0 0,-6 3-8 0,0 0-2 16,3 2 0-16,0 3 0 0,9 3-4 0,-6-4-1 15,-9 7 0-15,9-4 0 0,9 6-8 0,-3-3 10 16,-6 1-10-16,3 1 10 0,0 1-10 0,3-2 0 16,0 1 9-16,-3 1-9 0,-3-5 0 0,9-1 0 15,9 1 0-15,-3-3-650 16,-3-3-137-16</inkml:trace>
  <inkml:trace contextRef="#ctx0" brushRef="#br0" timeOffset="-176761.842">17843 11478 1918 0,'0'0'42'0,"0"0"9"0,0 0 1 0,0 0 3 0,0 0-44 0,-3 2-11 0,-3 4 0 0,-2-4 0 0,2 4 47 0,-3 1 7 15,-6 1 2-15,0 0 0 16,-9 0-18-16,3 3-3 0,0 2-1 0,-2 0 0 0,-13 1-34 0,3 1 0 15,9-1 0-15,-5 4 0 16,-1-5 0-16,0 3 0 0,0 0 8 0,6 0-8 16,1 0 8-16,-1-6-8 0,0 1 9 0,6 0-9 0,9-1 26 0,0-2-1 15,0-3 0-15,3 1 0 0,6-6-25 0,6 5 8 16,3-2-8-16,3 2 0 0,3-5 33 0,3 3 2 16,9-3 0-16,2-3 0 0,-2 0-35 0,3 1-12 15,9-1 0-15,-1 0 0 0,-5 3 12 0,3 0 0 16,-3 3 0-16,-4-3 0 0,1 5 20 0,-6-2-4 15,-3 2 0-15,-6 1 0 0,0 1-2 0,-7 1-1 16,-2 0 0-16,-6 3 0 0,-3 2-13 0,-2 0 0 16,-7 6 0-16,-9-3 0 0,-6 5-16 0,-3 0-2 15,3 0-1-15,-8 3 0 16,-7-3-31-16,3 6-6 0,7-3-2 0,-4-1 0 0,0 4 43 0,3-3 15 0,1-3-9 0,5 0 9 16,6-3 0-16,3 1 0 0,0-3 9 0,6-3-9 15,9-5 24-15,0 3-3 0,0-6 0 0,3-5 0 16,9 5 1-16,3-2 0 0,3-6 0 0,3-2 0 15,0 2-4-15,9-2-1 0,5-3 0 0,1 0 0 16,-3-2-17-16,9-1 10 0,8 0-10 0,1 3 8 16,-3 0-20-16,-7 1-5 0,1 1-1 0,-6 1-1082 15</inkml:trace>
  <inkml:trace contextRef="#ctx0" brushRef="#br0" timeOffset="-176297.515">17439 12417 2016 0,'0'0'44'0,"8"0"10"0,4-3 2 0,-3 3 0 0,-3 0-45 0,3 0-11 16,3 3 0-16,-3 0 0 0,-3 2 56 15,-3 0 8-15,3 3 3 0,0 0 0 0,-3 3-29 0,-3 2-6 16,-3 3 0-16,0 2-1 0,3 1 8 0,0 2 1 15,-9-3 1-15,3 4 0 0,3 1-29 0,0-1-12 16,-3-4 8-16,0 1-8 0,0-4 0 0,0 1 0 16,0 0 0-16,3-5 0 0,-6-3 12 0,3 0-4 0,6-8 0 0,0 0 0 0,0 0-8 0,0 0 0 15,0 0 0-15,3-8 8 0,3-3-8 0,-3-2 0 16,0-3 0-16,6-5 0 31,3 0-62-31,-3 0-8 0,-6-1-2 0,6 1 0 0,0 3 13 0,0-1 3 0,-3 6 0 0,0 0 0 0,-3 0 56 0,6 5 0 16,0 0 8-16,0 2 0 15,-6 1 22-15,5 5 5 0,10 3 1 0,0 2 0 16,-3 0-21-16,3 3-4 0,3 5-1 0,0 1 0 16,8 2-10-16,-5-1 0 0,-3 4 0 0,-3-3 0 15,3 2 0-15,-3 1 0 0,-7-3 0 0,-2 0 8 16,0-1-8-16,-3-1 12 0,-6-1-12 0,-3 0 12 16,-6-2 27-16,-3-1 5 0,-2 1 2 0,-10 0 0 15,-12-1-28-15,0-2-6 0,7 0 0 0,-7-3-1 16,-3-2-3-16,0-3-8 0,4 0 12 0,-1 0-4 15,6-5-8-15,-3-1 0 0,-2-2 0 0,14 0-757 16,9-5-149-16</inkml:trace>
  <inkml:trace contextRef="#ctx0" brushRef="#br0" timeOffset="-174651.341">18114 11763 1724 0,'0'0'38'0,"0"0"8"0,0-5 2 0,3-3 0 0,-3 8-39 0,6-5-9 0,0 2 0 0,3 1 0 0,3 2 28 0,3 0 4 16,0 0 1-16,6 2 0 0,-4 4-1 0,1 1-1 16,3 1 0-16,-3 0 0 15,-3-2-11-15,3 4-3 0,-3 1 0 0,-1-1 0 16,-2 1-9-16,-3 2-8 0,-3-2 9 0,-3 2-9 0,0 0 14 0,-6 0-3 16,-3 1-1-16,-3-1 0 0,-3 0 2 0,1 0 1 15,-10 1 0-15,3-1 0 0,-6-3-13 0,0 4 11 16,-3-4-11-16,1 1 10 0,-1-1-10 0,3 1 0 15,0-6 0-15,3 3 0 16,4-3-28-16,2-2-2 0,3-3 0 0,3 0-886 16</inkml:trace>
  <inkml:trace contextRef="#ctx0" brushRef="#br0" timeOffset="-174453.178">18454 11660 1634 0,'0'0'36'0,"-6"0"7"0,0 3 1 0,0 5 3 0,0 0-38 0,-3 2-9 0,0 4 0 0,0-4 0 0,0 6 0 0,-3 3 0 16,3-4 9-16,0 4-9 15,0 2 29-15,3-2 2 0,0-1 0 0,3 1 0 16,0-1-11-16,1-2-3 0,2-3 0 0,2 3 0 16,4-3-8-16,3-2-1 0,3 0-8 0,3-6 12 15,0 0-12-15,6-2-10 0,6-6 2 0,-1-2-804 16</inkml:trace>
  <inkml:trace contextRef="#ctx0" brushRef="#br0" timeOffset="-174100.661">18769 11327 2146 0,'0'0'60'0,"0"0"15"0,0 0-60 0,-3-3-15 16,3 3 0-16,0 0 0 0,0 0 0 0,-6 0-16 0,0 0 3 0,-3 5 1 15,0 1 0-15,0 2 0 0,0 0 0 0,-2 2 0 0,-1 1 3 0,0 2 1 32,0 0 0-32,0 3 0 0,0-3 8 0,0 3-8 15,6 0 8-15,-3 0-8 0,0 0 64 0,3 0 12 16,3-3 4-16,0 5 0 16,3-4-93-16,0 2-19 0,3-1-3 0,3 1-1 0,3 3 44 0,0-1 0 15,3 1 11-15,3-1-3 0,-3 4 0 0,3-1 0 16,-3 3 0-16,3-3 0 0,-6 0-8 0,2 0 0 15,-5 0 0-15,0 3 0 0,0-3 0 0,-3 0 0 0,0 1 0 0,-3-4 0 16,-3 3 38-16,3-2 2 0,-3-1 1 0,0-2 0 16,0 0-14-16,0-3-3 0,3 0-1 0,0 1 0 15,0-4-10-15,3-2-1 0,3 0-1 0,0-5 0 16,3-6-27-16,0 1-6 0,6-4-1 0,6-4-1009 16</inkml:trace>
  <inkml:trace contextRef="#ctx0" brushRef="#br0" timeOffset="-173634.388">18891 11893 1832 0,'-9'-3'40'0,"9"3"9"0,-6 0 2 0,6 0 0 0,0 0-41 0,0 0-10 15,3-5 0-15,0-5 0 0,3-1 21 0,0 0 3 16,6-5 0-16,0-2 0 0,3-1 3 0,3 1 1 0,0-1 0 0,-1-4 0 15,4 1-28-15,3-4 8 16,-6-1-8-16,3 4 0 16,-6-4-19-16,-1 3-9 0,-5 3-1 0,0 3-1 0,-3-1 30 0,-3 6-9 0,-3 2 9 0,0 1 0 15,-3 5 0-15,0-1 0 16,-6 4 0-16,3 4 0 0,-5 1 0 0,2 2-8 16,-6 3 8-16,0 3 0 0,0-1-10 0,0 3 10 15,0 3-12-15,3 0 12 0,0-3-8 0,3 3 8 16,1 0 0-16,2-3 0 0,3 1 0 0,6-4 0 15,-3 1 0-15,6-6 0 0,2 3 0 0,1-3 0 16,6-2 0-16,-3 0 0 0,6-1 14 0,-3-2-3 0,0 0-1 0,3 0 0 16,-3 3 14-16,-1-3 4 0,1 0 0 0,0 3 0 15,-3-1 1-15,0 4 1 0,-3-1 0 0,0 0 0 16,-3 3 20-16,0-3 4 0,-3 3 1 0,0 3 0 16,0-3-10-16,0 5-1 0,-3-2-1 0,0-1 0 15,0 3-23-15,0-2-5 0,0 0-1 0,0-1 0 16,3 1-14-16,0-1 9 0,-3-2-9 0,6 0 8 31,0 0-92-31,-1-5-18 0,1 2-4 0,3-5-922 0</inkml:trace>
  <inkml:trace contextRef="#ctx0" brushRef="#br0" timeOffset="-173478.138">19454 11523 1911 0,'0'0'42'0,"0"0"9"0,-6 5 1 0,3 3 2 0,6 0-43 0,-6 5-11 15,3-2 0-15,0 2 0 0,3 0 10 0,0 0 0 16,0 1 0-16,0 1 0 0,-3-1 40 0,3-1 8 16,3 3 2-16,0-3 0 0,-3 0-23 0,0 0-4 15,2 1-1-15,-2-4 0 0,0 1-24 0,-3-3-8 16,3 0 0-16,0 0 0 0,-3-8 0 0,3 5 0 16,-3-5 0-16,0 0-1013 15</inkml:trace>
  <inkml:trace contextRef="#ctx0" brushRef="#br0" timeOffset="-173332.203">19236 11740 2235 0,'0'0'49'0,"0"-6"11"0,0 6 1 0,6-8 2 0,3 3-51 0,3-3-12 0,6-2 0 0,6 2 0 0,3-3 12 0,5 0 0 0,7 1 0 0,3-1 0 47,2-2-110-47,1 0-22 0,3 0-5 0</inkml:trace>
  <inkml:trace contextRef="#ctx0" brushRef="#br0" timeOffset="-172898.829">19888 11488 2163 0,'0'0'48'0,"-3"-2"9"0,-3-4 3 0,3 1 0 0,3 5-48 0,-3-5-12 16,0-1 0-16,0 1 0 0,3 5 20 0,-3-3 0 0,-2-2 1 15,-1 3 0-15,-3-1-21 0,0 0 0 16,0 1 0-16,-3 2 0 0,0 5 0 0,0-2 0 0,-6 2 0 0,6 3 0 16,-3 2 0-16,1 1 0 15,-1 0 0-15,0 2 0 0,0 0 8 0,3 0 1 16,0 0 0-16,0 3 0 0,3 0 5 0,3-3 1 16,0 3 0-16,3-2 0 0,3-1-15 0,0 0 0 15,9-5 8-15,-3 2-8 0,6-2 0 0,-3-2 0 16,6-4 0-16,-3-2 0 0,3-5 0 0,0 2-10 15,-1-5 0-15,1 1 0 0,-3-1-6 0,0-3 0 16,3 0-1-16,-6-2 0 0,-3 0 17 0,3-3 0 16,-6 0 0-16,3 3 0 0,-3-3 11 0,0 0 2 0,-3 0 1 15,3 3 0-15,-3 3 1 0,3 2 0 0,-3 0 0 0,0 8 0 16,0 0-3-16,0 0-1 0,0 0 0 0,3 8 0 16,0 0-2-16,0 5 0 0,-3 3 0 0,3 2 0 15,0 3 15-15,0 1 2 0,0-1 1 0,3 0 0 16,-1 0-19-16,1 0-8 0,0-2 8 0,3 2-8 15,0-3 0-15,3 1 0 0,0-3-9 0,3-3-737 16,0-2-147-16</inkml:trace>
  <inkml:trace contextRef="#ctx0" brushRef="#br0" timeOffset="-172696.938">20308 11613 1717 0,'0'0'37'0,"0"0"8"0,0 0 2 0,6-3 2 0,-6 3-39 0,6 0-10 16,-6 0 0-16,0 0 0 0,0 0 0 0,0 0 10 15,0 0-10-15,-6 5 10 0,-3 3 53 0,-3 0 10 16,-3 3 3-16,-3 2 0 0,0 3 5 0,1 0 2 16,-4 0 0-16,3-1 0 0,0 1-36 0,-3 3-7 15,6-1-2-15,-3-2-745 16,1 3-149-16</inkml:trace>
  <inkml:trace contextRef="#ctx0" brushRef="#br0" timeOffset="-171306.294">20674 11290 1602 0,'0'0'35'0,"0"0"7"0,0-8 2 0,0 8 1 0,3-8-36 0,-3 0-9 0,0 0 0 0,0 3 0 0,-3 2 71 0,3 3 12 16,-3-5 2-16,0 5 1 15,-3-3-34-15,0 6-6 0,0-1-2 0,-3 1 0 16,-3 5-28-16,4-3-7 0,-1 1-1 0,0 2 0 15,-3 2-8-15,3 1 8 0,0-3-8 0,-3 2 8 16,3 3 4-16,0 3 0 0,3-2 0 0,0-1 0 16,3 0 12-16,0 0 2 0,3-2 1 0,3 2 0 15,0-2-27-15,3-1 0 0,0-2 8 0,3 0-8 16,6 0 8-16,0-5 0 0,3-1 0 0,0-2 0 31,-1 0-36-31,1 0-8 0,3-5-2 0,0 0-940 0</inkml:trace>
  <inkml:trace contextRef="#ctx0" brushRef="#br0" timeOffset="-171118.808">20823 11213 1310 0,'15'-11'37'0,"-9"9"8"0,0-6-36 0,0 3-9 16,3-1 0-16,-3 4 0 0,2-1 40 0,-2 3 7 15,3 0 1-15,-9 0 0 0,9 3-1 0,-3 5 0 0,0 2 0 0,-6 3 0 16,3 1 22-16,0 4 5 15,-3 3 1-15,-3 0 0 0,3 1-4 0,-3 1-1 16,0-1 0-16,3 1 0 0,-3-1-21 0,3-1-4 16,3-3-1-16,-3 1 0 0,0-1-36 0,3-2-8 15,-3-3 0-15,3-2 0 0,3 0 0 0,-3-3 0 16,3-3 0-16,-6-5-676 0,0 0-136 0</inkml:trace>
  <inkml:trace contextRef="#ctx0" brushRef="#br0" timeOffset="-170953.298">20743 11404 1489 0,'0'0'42'0,"0"0"10"0,0 0-42 0,8-3-10 0,4-2 0 0,0-3 0 0,3 2 12 0,0-2 0 16,3 3 0-16,3-3 0 0,3-2-12 0,-1 2 0 15,1-3 0-15,3 1-660 16</inkml:trace>
  <inkml:trace contextRef="#ctx0" brushRef="#br0" timeOffset="-170524.703">21082 10970 1954 0,'0'0'43'0,"0"0"9"0,-3 5 1 0,0-2 3 0,0 2-45 0,0 3-11 15,3 2 0-15,0 1 0 0,0 0 24 0,3 2 4 16,0 3 0-16,-3 0 0 0,3 2 12 0,3 1 2 15,-3 2 1-15,0 0 0 0,0 0-23 0,0 3-4 16,0-3 0-16,0 3-1 0,-3 2-7 0,3-5 0 16,0 1-8-16,-3-4 12 0,0-2-12 0,3 0 11 15,-3-5-11-15,3-1 10 0,-3-5-10 0,0-5 8 0,0 0-8 0,0 0 8 16,0 0 0-16,0 0-8 0,-3-5 12 0,3-3-4 16,0-2-8-16,0-4-9 0,0 1 9 0,0-3-13 15,0 3-5-15,3-3-1 0,-3 0 0 0,3 0 0 16,3 3 0-16,-1 3 0 0,1-1 0 0,3 3 0 15,0 3 7-15,3-1 2 0,3 4 0 0,3-1 0 16,3 3-5-16,3 3-1 0,-10-1 0 0,7 1 0 16,0 5 16-16,-3-3 0 0,3 3 0 0,0 3-9 15,0-3 9-15,-7 2 0 0,1-2 8 0,-3 3-8 16,-3-1 15-16,-3 1-2 0,-3-3 0 0,-3 0 0 16,-6 0 6-16,0 2 1 0,-6-2 0 0,-3 3 0 15,-5-3-3-15,-7 3 0 0,0-4 0 0,-6 4 0 16,0 0-9-16,-2-6-8 0,-1 3 12 0,3 0-12 15,-2-3 0-15,5-2-14 0,0-1 1 0,6-2-997 16</inkml:trace>
  <inkml:trace contextRef="#ctx0" brushRef="#br0" timeOffset="-169926.166">21213 10761 2296 0,'-3'-19'51'0,"3"14"10"0,6-3 3 0,0 0 0 0,6-3-52 0,3 1-12 0,2-3 0 0,4-1 0 0,3 1 0 0,3 2 0 16,0 1 0-16,-1 2 0 15,1-3 0-15,0 3 0 0,-3 1 0 0,-3 4 0 16,-1 0 0-16,-2 3 0 0,-3 3 0 0,-6 0 0 16,0 2 19-16,0 3-3 0,-3 5 0 0,-3 0 0 15,-6 8-6-15,3-2-2 0,-3 2 0 0,0 3 0 16,0 8-8-16,-3-3 0 0,3 2 0 0,-3 4-11 0,3-3 11 16,0 2 0-16,0-2 0 0,3 2 0 0,0-2 8 0,0 0 3 15,0 2 1-15,0-5 0 0,3 0-12 0,-3 0-17 16,6-2 4-16,-3-3 1 0,0 2 34 0,3-5 7 15,0 0 2-15,0-2 0 0,3-1-31 0,0-4 8 16,-3-1-8-16,0-2 0 0,3-4 9 0,-3 1-1 16,-6-8 0-16,0 0 0 0,0 0 23 0,-3 6 4 0,0-1 1 0,3-5 0 15,-9 3-4-15,-3 2-1 16,-3-2 0-16,0 2 0 0,-6-3-20 0,0 1-11 16,1 0 12-16,-7 2-12 15,3-2-103-15,6-1-27 0,3 1-6 0,6 0 0 0</inkml:trace>
  <inkml:trace contextRef="#ctx0" brushRef="#br0" timeOffset="-168835.847">21871 10890 1796 0,'0'0'40'0,"0"0"8"0,0-5 1 0,3 0 1 0,0-3-40 0,-3 8-10 16,0 0 0-16,0 0 0 0,0 0 100 0,0 0 19 15,0 0 3-15,6 8 1 0,0 2-59 0,-1 3-11 0,-2 1-2 0,3 2-1 16,0 2-21-16,0 1-4 15,-3-1-1-15,3 3 0 0,-3-2-13 0,0 2-3 16,0-2-8-16,0 2 12 0,-3-5-4 0,0-1-8 0,0-1 11 0,-3-1-11 16,0-5 13-16,0 0-4 15,0 0-1-15,0-6 0 0,0 1-8 0,3-3 8 16,0 0-8-16,0 0 8 0,-3-5 21 0,0-1 4 16,3-2 1-16,0-2 0 0,3 2-34 0,-3-3-12 15,3-2 0-15,0 0 0 0,0 0 12 0,0 2 0 16,3-2 0-16,-3 2 0 0,0 1 0 0,3-1 0 0,-3 1-10 0,-3 4 10 15,3-2 0-15,-3 3 0 0,0 2 0 0,0 3 0 16,0 0 0-16,0 0 0 0,0 0 0 0,0 0 0 16,0 0 0-16,0 0 0 0,0 0 0 0,6-2 0 15,-3-1 0-15,-3 3 0 0,0 0 0 0,6 0 0 16,0-3 0-16,0 1 0 0,3-1 0 0,-3-2 0 16,0 2 0-16,0 1 0 0,0-4 0 0,2 4 0 15,-5-4 0-15,6 1 0 0,0 2 0 0,-9 3 0 16,-3-2 0-16,9-1 0 0,3 0 0 0,3 1 0 15,-3 2 0-15,0 0 0 0,-3 2 0 0,3 1 8 16,-3 0-8-16,3 2 10 0,-3 0-10 0,0 3 10 16,3 3-10-16,-3-3 0 0,2 2 0 0,1 1 8 15,-3 0-8-15,3 2 0 0,-3-5 0 0,0 2 0 16,3 1 0-16,3-3 8 0,-6 0-8 0,-6-8 8 16,9 5 0-16,-9-5 0 0,6 5 0 0,6-2 0 0,-3-3-8 0,0 0 0 15,0 0 0-15,-1-3 8 0,1 1-8 0,0-6 0 16,0 0 0-16,0-3 8 0,-3-2 4 0,0-3 0 15,-3-2 0-15,6-4 0 0,-9-1-12 0,3-1 8 16,0-3-8-16,-3-2 8 0,-3 3 3 0,0 2 0 16,-6 3 0-16,9 0 0 0,-3 2 11 0,-3 1 2 15,0 4 1-15,3 1 0 16,3 3-45-16,-3 2-10 0,0 2-2 0,3 1 0 16,3 2-109-16,3 1-23 0,0-1-4 0</inkml:trace>
  <inkml:trace contextRef="#ctx0" brushRef="#br0" timeOffset="-168432.64">22639 10433 2530 0,'-3'-22'56'0,"3"14"11"0,-3 0 2 0,3 1 3 0,3-4-58 0,0 3-14 0,3-3 0 0,-3 4 0 0,-3-4 0 0,0 6 0 16,0 5 0-16,3-8 0 15,-3 2 0-15,0 6 0 0,0 0 0 0,-3-2 9 16,-3 2 3-16,0 2 1 0,-3 1 0 0,9 2 0 16,-9 3-13-16,0-2 0 0,0 2 0 0,0 5 0 15,3 0 0-15,-3 0 0 0,-3 0 0 0,3 3 0 16,3 3 0-16,0-1 0 0,0 1 0 0,0-1 0 16,1 1 0-16,5 2 0 0,-3 0-8 0,3-2 8 15,0-1 0-15,0 3 0 0,3 1-8 0,-3-1 8 16,5 0 0-16,-2 0 0 0,0-2-8 0,-3 2 8 0,3 3 0 0,-3-3 0 15,3 0 0-15,-3 3 0 0,0-3 0 0,0 3 0 16,-3-3 0-16,0 3 0 0,3-3 0 0,-3-3 0 16,3 4 0-16,0-1 0 0,0-5 0 0,0 2 0 15,0-2 0-15,3-3 0 0,0 0 0 0,3-5 0 16,3 3 0-16,0-3 0 0,0-3 9 0,3-2-1 16,3-3 0-16,0-3 0 0,-3-2 3 0,14-3 0 15,-2-3 0-15,0 1 0 16,3-6-94-16,-6 0-18 0,6-2-4 0</inkml:trace>
  <inkml:trace contextRef="#ctx0" brushRef="#br0" timeOffset="-167968.364">22978 10631 2415 0,'0'0'53'0,"0"0"11"0,0 0 3 0,0 0 1 0,-3-5-55 0,3 5-13 0,0-8 0 0,-3 2 0 15,3-1 22-15,0-1 2 0,-3 2 0 0,3 6 0 0,-3-5-16 0,0-3-8 16,3 3 8-16,0 5-8 16,0 0 8-16,0 0-8 0,-6 0 8 0,6 0-8 15,-6 0 0-15,0 5 0 0,-3-2 0 0,0 5-8 16,0-3 8-16,0 6 0 0,-2-1 0 0,2 1 0 0,-3 5 0 0,3-1 0 16,-9 4 0-16,9 2 0 0,-3-2 0 0,0 4 0 15,3-1 0-15,0 1 0 16,0 1 0-16,6 0 0 0,3-3 0 0,0 0 0 0,0-2 0 0,3-1 0 15,3-2 0-15,-3-5 0 0,6-1-8 0,-3-2 0 16,0-2 0-16,3-6 0 0,-3 0 8 0,3-6-8 16,-3 1 8-16,6-5-8 0,0-1 8 0,-6-2 0 15,6-3 8-15,-3 0-8 0,-1-3 0 0,1-4 0 16,0-1 0-16,-6 0-8 0,6 0 8 0,-3 0 16 16,0-2-4-16,6 5-1 0,-3 0-11 0,-3 5 8 15,-3 0-8-15,6 5 8 0,-3 3 8 0,-3 0 0 16,0 6 1-16,3-4 0 0,-6 6-7 0,6 0-2 15,0 3 0-15,-6-3 0 0,3 5 16 0,3 3 4 16,-3 3 0-16,-3-1 0 0,0 1-15 0,5 2-2 0,-2 3-1 0,-3-3 0 16,0 6 13-16,3-3 2 0,0 0 1 0,3 0 0 15,3-1-26-15,3 1 0 16,3-2 0-16,0 1 0 16,3-1-33-16,0-4 1 0,3 3 0 0,2-7-1196 0</inkml:trace>
  <inkml:trace contextRef="#ctx0" brushRef="#br0" timeOffset="-167441.814">23335 10798 2329 0,'0'2'66'0,"0"-2"14"15,0 0-64-15,0 8-16 0,0 0 0 0,0 0 0 0,0 3 20 0,0-3 0 16,0 2 0-16,0 1 0 0,0-3-20 0,0 2 10 15,-9 1-10-15,9-3-685 0,-9 2-143 0</inkml:trace>
  <inkml:trace contextRef="#ctx0" brushRef="#br0" timeOffset="-166953.165">23588 10258 2386 0,'-9'-5'52'0,"9"5"12"0,0 0 1 0,0 0 3 0,0 0-55 0,0 10-13 0,6 1 0 0,-6-1 0 16,0 6 0-16,-6 3 0 0,6-1 0 0,-3 3 0 0,-3 3 0 0,0 3 8 16,0 2 0-16,-3 0 1 15,3-3-1-15,-2 3-8 0,2 1 12 0,-3-4-4 16,6 1 2-16,-6-4 0 0,3-2 0 0,3-2 0 15,0 0-10-15,0-4 0 0,-3-1 9 0,6-6-9 16,0-8 12-16,0 0-1 0,0 0-1 0,0 0 0 16,0 0 0-16,0 0 0 0,9-8 0 0,0-3 0 15,0 0-2-15,3-4 0 0,0-1 0 0,-4-3 0 16,4 1-8-16,0-1 0 0,-3 3 0 0,0 3-11 16,6-3 11-16,-3 6-8 0,-3-1 8 0,3 3-8 15,-3 3 8-15,0-1-12 0,3 4 12 0,2 2-12 16,1 2 12-16,0 4-8 0,3 2 8 0,0 2-8 15,-3 4 8-15,3-1 0 0,2 0 8 0,-8 3-8 16,9 0 0-16,-6 0 0 0,0-1 0 0,-3 1-8 0,-3-2 8 0,0-1-8 16,-9 0 8-16,0 0-8 0,0-2 8 0,-9 2 0 15,0-5 8-15,-6 3-8 0,-3-3 18 0,-3-1-1 16,-8-1 0-16,5-1 0 0,-6 0-8 0,-6-2-1 16,6-3-8-16,-2 0 12 0,-1-3-12 0,3 1 9 15,6-4-9-15,1 1-769 16,8-3-159-16</inkml:trace>
  <inkml:trace contextRef="#ctx0" brushRef="#br0" timeOffset="-166389.628">23853 9996 2538 0,'-6'-21'56'0,"0"13"11"0,6-3 2 0,0 6 3 0,0 5-58 0,9-5-14 15,3-3 0-15,3 2 0 0,0-1 0 0,6-1 0 16,5 0 0-16,-2 2 0 0,-3 1 0 0,9-3-8 16,-9 5 8-16,5-2 0 0,-2 3 0 0,-6-1 0 15,0 0 0-15,-3 6 0 0,-3-3 0 0,-3 3 0 0,0 2 8 0,2-3-8 16,-5 4 15-16,-3 2-3 15,3 2-1-15,-3 4 0 0,-3 1 1 0,0 7 0 16,-3 1 0-16,-3 6 0 0,6 3-2 0,-3 0 0 16,-3 2 0-16,6 3 0 0,0 3 5 0,-2 2 1 15,2 1 0-15,0 4 0 0,0 1-24 0,0 2-5 16,0 1-1-16,0-4 0 0,-3 1 22 0,-3-1 5 0,6-2 1 0,0-5 0 16,0 0-14-16,0-1-16 0,0-1 3 0,0-4 1 15,6-2 12-15,-3-6 0 0,-1-5 0 0,-2 0 0 16,0-5 0-16,0-2 12 0,0-1-4 0,0-8-8 15,0 3 18-15,0-8-3 0,-2 3-1 0,-7-3 0 16,-6-3-1-16,-6 0 0 0,-3 1 0 0,-6-1-837 16,-11 3-167-16</inkml:trace>
  <inkml:trace contextRef="#ctx0" brushRef="#br0" timeOffset="-162944.664">15959 13819 1634 0,'0'0'36'0,"0"0"7"0,-6-5 1 0,3 0 3 0,0 2-38 0,3 3-9 0,0 0 0 0,3-5 0 16,0-1 54-16,3 1 9 0,0 0 1 0,0 2 1 16,3-2-23-16,3 2-5 0,3 1-1 0,0-1 0 15,0 3-23-15,-1-3-5 0,7 3 0 0,-3 0-8 16,3 3-9-16,-3 0-9 0,3 2-2 0,0-2 0 15</inkml:trace>
  <inkml:trace contextRef="#ctx0" brushRef="#br0" timeOffset="-162772.947">16105 14023 1926 0,'-3'-8'55'0,"3"8"11"0,0 0-53 0,0 0-13 0,3-5 0 0,3-1 0 0,0-2 0 0,6 1 0 31,3-4 8-31,6 6-8 0,2-6 0 0,4 0 0 16,6 4 0-16,3-4-825 15</inkml:trace>
  <inkml:trace contextRef="#ctx0" brushRef="#br0" timeOffset="-161196.643">16971 13660 1378 0,'-12'-10'30'0,"6"5"6"0,0-1 2 0,0-2 2 0,6 3-32 0,0-3-8 0,0 3 0 0,0-3 0 0,3 3 17 0,3-3 3 15,-3 2 0-15,6 1 0 16,3-3 18-16,-6 3 4 0,0 0 1 0,0-1 0 0,3 4 5 0,0-1 0 15,3-2 1-15,-3 5 0 16,-9 0-14-16,9 0-3 0,6 2-1 0,-6 4 0 0,-1-1-10 0,-2 3-1 16,6 2-1-16,-6 1 0 0,0 2-7 0,-3 0-2 15,3 3 0-15,-3-2 0 0,6 4-10 0,-9-2 10 16,0 2-10-16,0 1 10 0,3-3-10 0,-3 2 0 16,-9-4 9-16,0 2-9 0,-3-1 0 0,0 1 0 15,6-3-10-15,-3 1 10 0,-2-4-20 0,-1 4 2 16,6-7 1-16,3 4-567 15,-3-3-114-15</inkml:trace>
  <inkml:trace contextRef="#ctx0" brushRef="#br0" timeOffset="-160955.816">17260 13507 1486 0,'-36'16'32'0,"27"-8"8"0,3 2 0 0,0 4 3 0,-8-1-35 0,2 0-8 0,3 3 0 0,3-3 0 15,0 3 50-15,3-3 8 0,3 3 2 0,3-3 0 16,3 1-28-16,0-1-4 0,0 0-2 0,6-2 0 16,2-3-16-16,1 2-10 0,-3-5 12 0,0 3-12 0,-3-5 10 0,3 0-10 15,3-3 8-15,3 0-548 16,0-3-109-16</inkml:trace>
  <inkml:trace contextRef="#ctx0" brushRef="#br0" timeOffset="-160480.472">17620 13081 1612 0,'-6'0'36'0,"6"0"7"0,0-5 1 0,0 5 1 0,0 0-36 0,0-8-9 15,-6 2 0-15,6 6 0 0,0 0 9 0,0-5 0 0,-9 0 0 0,3 0 0 16,6 5 23-16,-9 0 5 0,-2 0 1 0,2 0 0 16,-3 2-2-16,3 4-1 0,0-4 0 0,-3 6 0 15,0-3-12-15,0 3-3 0,6 0 0 0,0 3 0 16,-3 2-20-16,0-2 0 0,6 2 0 0,0 3 0 15,3-3 14-15,0 3-2 0,-3 0 0 0,3 2 0 16,9-2-23-16,-6 3-5 0,-3-1 0 0,6 1-1 16,0-3 26-16,3 2 6 0,-6 3 1 0,3-2 0 15,-3 2-16-15,0 0 0 0,-3 0 8 0,0 0-8 16,0 1 19-16,0 1 1 0,3 1 0 0,-3 0 0 16,0 3 1-16,-3-4 1 0,3 1 0 0,0 0 0 15,3 0-11-15,-3 0-3 0,-3-1 0 0,3-4 0 16,6-1 4-16,-3 1 0 0,-3-3 0 0,0-3 0 15,6 0-12-15,-3-2 0 0,-3-3 0 0,3-3 0 16,-3-5 0-16,6 3 15 0,3-3-4 0,-3-3-1 16,0 0 10-16,3-2 1 0,8-3 1 0,-5 0 0 0,0-5-13 0,3 0-9 15,0 0 12-15,3-1-12 16,-6-1-106-16,3 1-28 0,-3-2-6 0</inkml:trace>
  <inkml:trace contextRef="#ctx0" brushRef="#br0" timeOffset="-159530.128">17766 13623 997 0,'0'0'21'0,"0"0"5"0,0 0 1 0,0 0 2 0,6-2-29 0,0-1 0 0,0 0 0 0,-3 1 0 31,-3 2-38-31,0 0-14 0,6-5-2 0,-6 5-1 0,0 0 39 0,3-6 16 0,3 1-12 0,0 2 12 16,-3-5 53-16,0 3 19 0,0-3 3 0,3 3 1 16,-3 0 17-16,2-3 4 0,-2 0 1 0,0 0 0 15,6-3-25-15,-3 3-5 0,3-2 0 0,-3-4-1 16,0 1-16-16,3 0-3 0,0-6-1 0,-3 4 0 15,3-4-16-15,0 1-3 0,-3 2-1 0,0-3 0 16,0 1 2-16,-3 2 1 0,0 0 0 0,0 3 0 0,-3-1-30 0,0 1 0 16,-3 5-8-16,3-2 8 0,-3 4 0 0,-3 1 17 15,0 0-1-15,0 5-1 16,0 0-15-16,-3 5 0 0,-3 0 0 0,3 1 0 0,-3 4 0 0,0-2-8 16,-3 5-1-16,3-2 0 0,4 2 9 0,-1 0 0 15,0 1 0-15,3-4-8 0,-3 3 8 0,6-2 0 16,3-3 0-16,6 3-8 0,-3-3 0 0,3-3 0 15,3-3 0-15,3 1 0 0,-1-3-5 0,7 0-1 16,-3-3 0-16,3 1 0 0,0-1 14 0,-3 1 0 16,6-6 0-16,-4 2 0 0,-2 1 0 0,0 0 0 15,0 2 0-15,-3 0 0 0,0 1 0 0,-3-1 0 16,0 3 0-16,0 0 0 0,-3 0 23 0,-6 0 1 16,0 0 0-16,6 5 0 0,-3 3-12 0,0 0-3 0,-3-8 0 0,3 8 0 15,-3 3 7-15,3-1 2 0,-3 1 0 0,0 0 0 16,0 2-10-16,0-5-8 0,3 2 9 0,-3-2-9 15,5 3 8-15,-2-3-8 0,3 0 0 0,0 0 9 16,0 0-25-16,3-3-4 0,3 0-2 0,3-2-911 16</inkml:trace>
  <inkml:trace contextRef="#ctx0" brushRef="#br0" timeOffset="-158988.339">18239 13412 1272 0,'0'0'36'0,"-3"0"8"16,-3-3-35-16,6 3-9 0,0 0 0 0,-3 3 0 0,3-3-9 0</inkml:trace>
  <inkml:trace contextRef="#ctx0" brushRef="#br0" timeOffset="-158672.268">18352 13105 1911 0,'0'0'42'0,"0"-8"9"0,0 3 1 0,0 5 2 0,0 0-43 0,3-8-11 0,0 2 0 0,0 1 0 16,-3 5 53-16,0 0 9 0,6 3 2 0,3 2 0 15,-3 0-20-15,3 1-3 0,0 2-1 0,0 2 0 16,0 3-32-16,0 3-8 0,0 0 0 0,0 3 0 16,0-1 0-16,-1-2 0 0,-5 3 0 0,3-4 8 15,0 4-8-15,0-1 0 0,-6-4 0 0,3-1 0 16,-3 0 10-16,-3 0 0 0,0-2 0 0,0-3 0 15,0 0-10-15,0 0-17 0,-3-3 4 0,6-5-671 16,-3 3-133-16</inkml:trace>
  <inkml:trace contextRef="#ctx0" brushRef="#br0" timeOffset="-158505.816">18207 13285 2026 0,'0'0'44'0,"0"0"10"0,0 0 2 0,8 0 1 0,4 0-45 0,6 0-12 16,0-3 0-16,6 0 0 0,0-2 0 0,0 0 0 16,2-3 0-16,4 0 0 15,3 3-116-15,0-6-26 0,-1 1-5 0,-2-1-1 0</inkml:trace>
  <inkml:trace contextRef="#ctx0" brushRef="#br0" timeOffset="-158160.996">18650 13031 1825 0,'0'0'40'0,"-3"2"8"0,0-2 1 0,-3 3 3 0,3 0-41 0,3-3-11 0,-6 10 0 0,0 1 0 0,3 5 0 0,0 0 0 0,0 2 0 0,3 3 0 31,0 3 0-31,0 0 8 0,3 0-8 0,3-3 8 16,-3 3-8-16,6-3 8 0,3 0-8 0,0-2 8 15,0-1-8-15,3-2 0 0,0 0 9 0,0-6-9 16,-4-4 16-16,4-1 0 0,0-5-1 0,0 0 0 16,0-5 17-16,-3-3 4 0,3-3 1 0,-3-5 0 15,0 0-18-15,-1-2-4 0,-2-9-1 0,-3 1 0 16,0-3-2-16,-3-3-1 0,-3-2 0 0,-3-1 0 16,-3-2-11-16,-3 8 0 0,-3-3 0 0,-2 6 0 15,-1 2 0-15,-6 8 8 0,3 3-8 0,-3 5 8 16,0 3-28-16,-2 2-7 0,-1 6-1 0,3 2 0 15,0 6-11-15,6 2-2 0,0 3-1 0,3 2-830 16</inkml:trace>
  <inkml:trace contextRef="#ctx0" brushRef="#br0" timeOffset="-157952.15">19004 13256 2250 0,'-6'-14'64'0,"6"9"14"0,0 5-62 0,3-3-16 0,0-2 0 0,3 3 0 16,0-4 0-16,-6 6 0 0,6-2 8 0,-6 2-8 15,0 0 0-15,9 5 0 0,-9-5 0 0,3 8 0 16,-3 0 10-16,0 5-1 0,-6 0 0 0,0 0 0 16,-3 6-9-16,0-1 12 0,-6 1-12 0,3 2 12 31,-5 0-35-31,2 1-6 0,0-1-2 0,-3 0-612 0,6 0-122 0</inkml:trace>
  <inkml:trace contextRef="#ctx0" brushRef="#br0" timeOffset="-157644.831">19469 13052 2383 0,'-12'-19'52'0,"9"11"12"0,-6 1 1 0,6-1 2 0,0-3-54 0,0 6-13 15,3-3 0-15,-3 2 0 0,3 1 0 0,0 0 0 16,0 2-9-16,0 3 9 0,0 0 0 0,0 0 0 16,-6-2-8-16,-3 4 8 0,3-2 23 0,-3 6 7 15,0 4 2-15,-3 1 0 0,0 2-24 0,3 0-8 0,-2 0 0 0,2 6 9 16,-3-1-9-16,3 1-14 16,3-1 3-16,0-2 1 0,3 3 10 0,3 2 0 15,0-2 0-15,6 2-8 0,0-3 8 0,3-2-8 16,0 0 8-16,3-3-8 15,2 0-20-15,4 1-4 0,3-6-1 0,0-3-667 16,0 0-134-16</inkml:trace>
  <inkml:trace contextRef="#ctx0" brushRef="#br0" timeOffset="-157443.274">19731 12888 2019 0,'0'0'44'0,"0"0"10"0,0 5 2 0,2 3 0 0,1 0-44 0,0 5-12 0,0-2 0 0,0-1 0 0,-3 4 0 0,3 2 0 16,0 2 0-16,-3 1 0 0,3-4 9 0,0 4 0 0,0-1 0 0,-3 1 0 16,3 0-9-16,0-4 0 0,0 1 0 0,-3-2 0 15,0-1 0-15,0 0-9 0,3-2 9 0,0-4-13 32,-3 1-31-32,0-8-7 0,0 0-1 0,0 0 0 15</inkml:trace>
  <inkml:trace contextRef="#ctx0" brushRef="#br0" timeOffset="-157294.493">19561 13139 1982 0,'-6'-8'56'0,"6"8"12"0,-3-5-54 0,3 5-14 16,0 0 0-16,6-5 0 0,3-3 44 0,0 0 7 0,3 0 1 0,0 3 0 16,5-3-32-16,4 0-7 15,-3 2-1-15,3-2 0 0,0 1-12 0,3 1 0 0,2-2 0 0,1 0 0 0,0 0-12 0,0 1 2 31,3 1 0-31,-1 1-929 16</inkml:trace>
  <inkml:trace contextRef="#ctx0" brushRef="#br0" timeOffset="-156851.518">20153 12822 1911 0,'-3'-11'54'0,"3"11"12"0,-3-5-53 0,3 2-13 15,0-2 0-15,0 5 0 0,0-5 31 0,0 5 3 16,0 0 1-16,0 0 0 0,0-3 1 0,0 3 0 16,-3-3 0-16,-3 3 0 0,0 3-3 0,-3 5 0 0,0-3 0 0,1 3 0 15,-1 5-14-15,-3 1-3 16,3 4-1-16,-3-2 0 0,3 3-15 0,0-1 9 16,3 1-9-16,0-1 8 0,3 3-8 0,3-5 0 15,3 0-10-15,3 0 10 0,0 0 0 0,3-6 8 16,6 1 1-16,0-3 0 0,3 0 2 0,2-3 0 15,1-5 0-15,0-3 0 0,0-2-1 0,3 0 0 16,-3-6 0-16,-1 1 0 0,1-4 1 0,-3 1 0 0,-3-3 0 0,-3-2 0 16,0-1 6-16,-6 1 2 0,-3-1 0 0,-3-2 0 15,-6 3-11-15,0-4-8 0,-6 7 9 0,-3-1-9 16,0 2 0-16,0 4 0 0,-3 2 0 0,1 3 0 31,-4-1-82-31,3 4-19 0,3 2-4 0,0 0-899 0</inkml:trace>
  <inkml:trace contextRef="#ctx0" brushRef="#br0" timeOffset="-156464.526">20284 12417 2300 0,'-12'-24'51'0,"9"14"10"0,0-1 3 0,3 0 0 0,0-2-52 0,0 3-12 15,6-4 0-15,-3 1 0 0,3 2 26 0,0-2 2 16,3 3 1-16,0 2 0 0,0 0-6 0,3 0-2 16,-3 3 0-16,3-1 0 0,0 4-11 0,-1 2-2 15,4 2-8-15,-3 4 12 0,3-1-4 0,3 5 0 16,-3 4-8-16,0 2 12 0,3-1-12 0,-6 7 8 16,2 4-8-16,1-2 0 0,-6 2 8 0,0 6-8 15,-3 5 0-15,0-2 0 0,-3-1 8 0,3 3-8 16,-6 3 0-16,0-3 0 0,-3 0 8 0,0-3-8 15,0 1 0-15,0-6 9 0,0 2-9 0,3-4 0 16,-3-3 9-16,0 2-9 0,0-5 0 0,0 3 0 16,0-3 0-16,0-2 0 0,0-3 0 0,3-3 9 0,-3-3-9 0,0-2 0 15,0 0 14-15,0 0-4 0,0-5-1 0,3-3 0 16,0 0 3-16,-3 3 1 0,-3-3 0 0,6 0 0 16,0 0-13-16,0 0 0 0,0 0-9 0,-3-8-1173 15</inkml:trace>
  <inkml:trace contextRef="#ctx0" brushRef="#br0" timeOffset="-155977.405">20841 12578 2239 0,'-3'-24'49'0,"6"17"11"0,0 1 1 0,0 1 2 15,-3-3-51-15,3 0-12 0,0 0 0 0,-3 3 0 0,0 2 54 0,0 3 8 0,0 0 2 0,0 0 0 16,0 0-24-16,0 0-4 16,0 11 0-16,-3-1-1 0,3 4-13 0,0 1-2 15,-3 1-1-15,3 3 0 0,-3 5-8 0,3 0-2 16,0-1 0-16,0 1 0 0,-3 0-9 0,0 0 0 16,3-3 0-16,-3-3 8 0,0-2 2 0,0-2 0 15,3-4 0-15,-3 1 0 0,3-3-10 0,0-8 0 16,0 0 0-16,0 0 0 0,0 0 0 0,6-3-12 15,0-2 2-15,3-6 1 0,0 1 9 0,3-6 0 16,-1 2 0-16,1-1 8 16,3-1-28-16,0 0-4 0,0 0-2 0,0 3 0 0,0 2 18 0,-3 1 8 0,-3 2-8 0,3 0 8 15,-4 2 0-15,1 4-8 0,-3 2 8 0,-6 0 0 16,6 0 0-16,3 5 0 0,0-2 0 0,0 2 0 16,0 3 0-16,0 0 9 0,0 0-1 0,3 0-8 15,0-3 8-15,0 0-8 0,-1 1 0 0,1-1 0 16,0-2 8-16,0-1-8 0,-3-4 0 0,0 2 0 15,-3-6 23-15,0 1-3 0,0-3 0 0,0 0 0 16,-6-3-20-16,-3-2 0 0,3-3 0 0,-3-2-8 16,0-1 8-16,-3-2 0 0,0 0 8 0,3 0-8 31,0-3-32-31,0 3-12 0,3-3-1 0,0 6-733 0,3-1-146 0</inkml:trace>
  <inkml:trace contextRef="#ctx0" brushRef="#br0" timeOffset="-155576.558">21597 12078 2620 0,'-6'-13'74'0,"0"8"17"0,3-3-73 0,3 2-18 16,-3-1 0-16,0-1 0 0,3 2 16 0,0 1-1 15,-3 0 0-15,3 5 0 0,0 0-15 0,0-6 8 16,-3 1-8-16,3 5 0 0,0 0 0 0,0 0 0 0,-6 3 0 0,6-3 0 15,-3 5-11-15,-3 3 2 16,0 3 0-16,0-1 0 0,3 3-6 0,-3-2-1 0,3 2 0 0,-3 0 0 16,3 1 16-16,0 2-9 15,0-1 9-15,0 4-8 0,0 2 8 0,3-2 0 0,0 2 0 0,0 0-8 16,0 3 8-16,0-3 0 0,0 3 0 0,0 0-8 16,3-1 8-16,-3 4 0 0,-3-3 0 0,3-1 0 15,-5 1 0-15,2 3 0 0,-6 2 0 0,0-3 0 16,0 3 0-16,-3-2 0 0,0-1 0 0,0 3 0 15,3-2 0-15,0-3 0 0,0 0 0 0,0-3 0 16,6 0 0-16,0-5 0 0,0 0 0 0,6-3 0 16,0-3 15-16,0-2-2 0,3-2 0 0,3-1 0 15,0-2-1-15,3-6 0 0,3-2 0 0,3-1 0 16,3-4 1-16,-1-3 0 0,4-3 0 0,0-3 0 16,0-2-5-16,3 0 0 0,-1-3-8 0,1 3 12 15,3-3-97-15,0 3-20 0,-3 0-4 16</inkml:trace>
  <inkml:trace contextRef="#ctx0" brushRef="#br0" timeOffset="-155224.655">21960 12335 2329 0,'-3'-24'66'0,"3"13"14"0,0 6-64 0,0-5-16 0,-3 2 0 0,6 0 0 16,-3 2 33-16,-3-1 3 0,3 1 1 0,-3 1 0 15,0 2-9-15,3 3-1 16,-6 0-1-16,-6 6 0 0,3-4-8 0,3 6-2 16,-6 3 0-16,-2 2 0 0,2 0-16 0,3 6 0 15,-6-3 0-15,6 5 0 0,-3 0 0 0,6 0 0 16,-3-2 0-16,3 2 0 0,3-5 0 0,3 2 0 0,-3-2 0 0,9-3 0 16,0 1 0-16,0-1 0 0,3-5 0 0,3-3 0 15,0 0 0-15,0-2 0 0,3-6 0 0,-1-2 0 16,-2-6 12-16,6 1 0 0,-3-6-1 0,-3 0 0 15,-6 0 1-15,3 0 1 0,0-5 0 0,-3 0 0 16,-3 0-13-16,-6 0 0 0,0-1 0 0,-6 4 0 16,0 5 0-16,-3-1 0 0,0 4 0 0,-3 2 0 31,0 3-26-31,-3 5-8 0,1 2-2 0,-1 4-717 0,6 2-144 0</inkml:trace>
  <inkml:trace contextRef="#ctx0" brushRef="#br0" timeOffset="-155024.941">22100 12433 2381 0,'-6'-13'68'0,"6"13"14"0,0 0-66 0,-3-3-16 16,3 3 0-16,0 0 0 0,0 0 19 0,0 0 0 15,0 0 0-15,0 0 0 0,0 0-19 0,3 10 0 16,0 1 0-16,-3-3 0 0,-3 3 0 0,3-1 0 0,-3 3 0 0,0 1 0 15,-3-1-8-15,3 0-6 0,-3 3-1 0,0-3-677 32,0 3-135-32</inkml:trace>
  <inkml:trace contextRef="#ctx0" brushRef="#br0" timeOffset="-154707.835">22430 12189 2318 0,'-6'-13'51'0,"6"13"10"0,0-8 3 0,0-2 1 0,6 4-52 0,-3-2-13 0,-3 0 0 0,0 1 0 15,0 1 15-15,0 6 0 0,0 0 0 0,0 0 0 16,0 0-7-16,-9 6 0 0,6-1-8 0,-6 5 12 16,-3 4-12-16,4 1 0 0,-1 4 0 0,-3 2 0 0,0 3 0 0,0 0 0 15,3-3 0-15,3 3 0 16,-3-3 0-16,6 3 0 0,3-3 9 0,0-3-9 15,3-2 0-15,3-2 0 0,0 1 0 0,3-4 0 16,3-6 0-16,3 3-11 0,-3-5 1 0,3-3 0 16,2-3 34-16,-2-5 6 0,0-2 2 0,-3-1 0 15,0-2-32-15,0-6 0 0,-3 1 0 0,-3-1 0 0,-3 1 9 0,-3-3-9 16,-3-1 8-16,-3 4-8 0,0-3 0 0,-3 2 0 16,3 1 0-16,0-1-1112 15</inkml:trace>
  <inkml:trace contextRef="#ctx0" brushRef="#br0" timeOffset="-154355.301">22636 11689 2404 0,'-12'-16'53'0,"12"11"11"0,0-3 3 0,3 0 0 0,6 3-54 0,3-3-13 0,-4 0 0 0,4 0 0 0,-3 3 21 0,9 0 2 16,-3 2 0-16,0-2 0 15,0 5-23-15,3-3 0 0,-3 3 0 0,-1 3 0 16,-2 2 0-16,3 0 0 0,-3 3 0 0,-3 0 0 16,0 3 0-16,-3 2 0 0,-6 5 0 0,0 1 0 15,0 2 11-15,0 6-3 0,0 2 0 0,-3 2 0 16,-3 4 4-16,3-1 0 0,-6 3 0 0,6 0 0 16,0 3-12-16,3 2 0 0,0-2-10 0,0 2 10 15,3 3-8-15,0-2 8 0,-3-6 0 0,6 0-9 16,-3 0 9-16,0-5 0 0,-6-3 0 0,6-8 0 15,-6 0 0-15,-6-5-8 0,6-3 8 0,-6 0-8 16,-3-2 8-16,-6-1 14 0,-2-4-3 0,-7-1-1 16,-6 0 29-16,-3-2 5 0,1 0 2 0,-4-1 0 0,3 4-37 0,1-1-9 15,-1 0 0-15,0 6-804 16,-3 2-162-16</inkml:trace>
  <inkml:trace contextRef="#ctx0" brushRef="#br0" timeOffset="-153861.639">16677 14415 2408 0,'-12'0'68'0,"12"0"15"0,0 0-67 0,3 7-16 16,0 7 0-16,0-1 0 0,-3 3 16 0,6 0-1 16,5 2 0-16,-2 3 0 0,-9-2-15 0,6 2 11 15,3 3-11-15,0-3 10 0,0 0-10 0,0 0-12 16,-3 1 2-16,3-7 1 16,6 1-135-16,-6-3-26 0,-9-5-6 0</inkml:trace>
  <inkml:trace contextRef="#ctx0" brushRef="#br0" timeOffset="-153705.83">16581 14634 2127 0,'12'-3'47'0,"-12"3"9"0,9-2 3 0,3-3 1 0,6 2-48 16,6-5-12-16,8 0 0 0,-2 0 0 0,-6-3 34 0,12 1 5 0,5-1 1 0,1-2 0 15,-6 3-105-15,3-4-21 0,2 1-4 0</inkml:trace>
  <inkml:trace contextRef="#ctx0" brushRef="#br0" timeOffset="-153388.725">17203 14319 2091 0,'-9'0'46'0,"9"0"10"0,0 0 1 0,0 0 2 0,0 0-47 0,0 0-12 15,0 0 0-15,0 0 0 0,15 3 61 0,0 2 11 0,-12 0 1 0,12 6 1 16,9-3-41-16,0 5-8 16,-6 0-1-16,2 1-1 0,1 4-12 0,-3-2-3 15,3 3 0-15,-6-1 0 0,-6-2-8 0,6 3 0 0,-3-1 9 0,-6 1-9 16,-4-1 10-16,-4 1-2 0,2-1-8 0,-6 1 12 15,-6-1-4-15,-6 3 0 0,0-2-8 0,-3-1 12 16,3 4-12-16,-6-7 0 0,-8 4-9 0,5-6 9 31,12-2-76-31,-6-1-10 0,0 1-2 0,6-8-940 0</inkml:trace>
  <inkml:trace contextRef="#ctx0" brushRef="#br0" timeOffset="-153209.162">17498 14396 2213 0,'-24'11'63'0,"12"-3"13"16,-5 5-60-16,5 0-16 0,3 3 0 0,0 2 0 0,-6 4 0 0,6-1 8 0,9-3-8 0,0 3 0 15,0-2 8-15,3-3-8 0,0 2 0 0,6-2 9 16,3-3-9-16,0-2 0 0,0 0 0 0,5-6 0 31,4-2-111-31,6-3-14 0,-6-6-3 0,6 1-697 16</inkml:trace>
  <inkml:trace contextRef="#ctx0" brushRef="#br0" timeOffset="-152889.121">17882 14086 2397 0,'-12'-2'52'0,"6"2"12"0,0-3 1 0,0 3 3 0,0-3-54 0,6 3-14 15,0 0 0-15,-3 0 0 0,-3 0 35 0,6 0 4 0,0 0 1 0,0 0 0 16,0 0-24-16,-3 3-4 0,3 0 0 0,-3 2-1 15,3 3-11-15,-3 0 0 0,-2 0 0 0,-1 2 0 16,3 4 0-16,-3-1 0 0,-3 3 0 0,0-3 0 16,3 3 0-16,3 0 0 0,-3 2 0 0,3 1 0 15,-3-1 0-15,3-2 0 0,6 3 0 0,3 2 0 16,-3 0 0-16,0 0 0 0,6 0 0 0,-3 3 0 16,3 0 0-16,0 2 0 0,0-2 0 0,-3 3 0 15,-1-3 0-15,1 2 0 0,0-5 0 0,-3 3 0 16,3 0 0-16,-3-3 0 0,-3 0 0 0,3 0 0 15,0-2 0-15,0-3 10 0,-3 0-2 0,3-3-8 16,0-3 15-16,0 1-4 0,0-6-1 0,-3-5 0 16,6 6-10-16,0-4 8 0,0-2-8 0,6-2-780 15,-3-6-160-15</inkml:trace>
  <inkml:trace contextRef="#ctx0" brushRef="#br0" timeOffset="-152457.741">18171 14618 2257 0,'0'0'49'0,"-3"0"11"0,-6 0 1 0,9 0 3 0,0 0-51 0,0 0-13 15,0 0 0-15,0 0 0 0,3-8 77 0,3 3 13 16,-3-3 2-16,6 3 1 0,0-6-51 0,3 1-10 0,-1-4-3 0,4 1 0 16,0-3-17-16,0-2-4 15,-3-3-8-15,0 2 12 0,3-2-12 0,-6-3 0 16,0 0 8-16,0 0-8 0,-6 1-8 0,0 1-5 0,-3 1-1 0,0 3 0 31,-3 2-13-31,-3 5-2 0,-3 1-1 0,-3 2 0 16,3 5-13-16,-3 1-2 0,-3 4-1 0,3 6 0 15,-3-3 9-15,0 9 1 0,3-1 1 0,-2 0 0 0,5 0 23 0,0 3 4 0,3 0 8 0,3-3-13 16,3 1 13-16,3-1 0 0,3-3 0 0,3 1 0 16,-3-3-14-16,6-3 3 0,-1-2 1 0,4-1 0 15,-3-4 10-15,3 2 0 0,0-5 8 0,0-1-8 16,-3-2 13-16,3 3-1 0,0-3-1 0,-1 3 0 15,-2 2-11-15,0 0 12 0,-3 1-12 0,-3 2 12 16,0 0 4-16,0 0 0 0,-6 0 1 0,0 0 0 16,0 8 25-16,0-3 5 0,0 3 1 0,0 3 0 15,-3-1-8-15,0 1-2 0,3 2 0 0,-3 0 0 16,3 0-18-16,0 1-4 0,0-1-1 0,3 0 0 16,0-2-15-16,3-1 8 0,0 1-8 0,0-3 0 15,6 0-20-15,-3-3-11 0,3 0-1 0,3-2-756 16,-1-3-150-16</inkml:trace>
  <inkml:trace contextRef="#ctx0" brushRef="#br0" timeOffset="-152262.72">18677 14192 2426 0,'-9'-2'53'0,"9"2"11"0,0 0 3 0,0 0 1 0,0 0-54 0,0 0-14 0,0 0 0 0,3 5 0 15,0 3 25-15,3 0 3 0,0 0 0 0,0 5 0 0,0-2-6 0,3 2-1 16,-3 3 0-16,2-3 0 15,-2 5-21-15,3-2 8 16,-6 3-8-16,3-1 0 0,-3 1 9 0,0-1-9 0,0-2 12 0,-3-3-12 16,0 3 0-16,3-5-11 0,-3 2 0 0,0-5-762 15,0 3-153-15</inkml:trace>
  <inkml:trace contextRef="#ctx0" brushRef="#br0" timeOffset="-152104.276">18498 14436 2361 0,'0'0'52'0,"0"0"10"0,6-6 2 0,3 4 4 0,3-6-55 0,6 0-13 0,0-3 0 0,9 3 0 0,2-5 0 0,7 0-12 15,3-3 3-15,2 0-1032 16</inkml:trace>
  <inkml:trace contextRef="#ctx0" brushRef="#br0" timeOffset="-151796.827">19049 14018 2340 0,'-18'-14'66'0,"15"9"15"0,-6 0-65 0,3 0-16 15,3 2 0-15,3 3 0 0,-6-5 84 0,0 2 12 16,0 0 4-16,0 3 0 0,6 0-42 0,-6 6-8 16,3-1-2-16,-3 5 0 0,1 4-33 0,-1 2-7 15,0 2-8-15,0 1 11 0,0 2-11 0,3 3 0 16,-3-1-12-16,3 1 12 0,0 0 0 0,0-3 0 15,6 3 0-15,0-3 0 0,3-2 0 0,0-3 0 0,3-6 0 0,3 3 0 16,5-7-14-16,4-1 5 0,-3-5 1 0,0-3 0 31,3-5-29-31,3-5-6 0,-4 0-1 0,1-6 0 0,0 1 25 0,-6-3 5 0,3-3 1 0,-6 0 0 16,0-2-1-16,-6-1 0 0,0 1 0 0,-6 2 0 16,-6 3 5-16,0 2 1 0,-9 1 0 0,-3 7 0 15,0 1 8-15,-6 4 16 0,0 4-4 0,-2 2-1 16,-1 5-11-16,6 0-14 0,-3 6 3 0,6 5-729 15,1-3-145-15</inkml:trace>
  <inkml:trace contextRef="#ctx0" brushRef="#br0" timeOffset="-151600.63">19347 14192 2548 0,'0'0'56'0,"0"0"12"0,0 0 3 0,0 0 0 0,0 0-57 0,0 0-14 16,0 0 0-16,0 0 0 0,0 0 21 0,0 0 2 0,0 8 0 0,3 0 0 0,-3 3-15 0,2 2-8 31,-4-2 8-31,-1 2-8 0,0 3-14 0,-3 0-7 16,0-1-2-16,-3 7 0 16,3-9-126-16,-3 3-26 0,3 0-5 0,-3-3-470 15,3-3-94-15</inkml:trace>
  <inkml:trace contextRef="#ctx0" brushRef="#br0" timeOffset="-151362.305">19799 13864 1937 0,'0'0'55'0,"0"0"12"0,0 0-54 0,0 0-13 0,0 0 0 0,0 0 0 15,-6-2 67-15,0 2 10 0,0 0 3 0,-6 0 0 16,3 5 9-16,-3-3 3 0,-3 6 0 0,1 0 0 15,2 3-50-15,-6 2-10 0,3 3-1 0,0-3-1 0,3 6 10 0,0-1 1 16,0 3 1-16,6-2 0 0,0 2-34 0,3-2-8 16,0-1 0-16,6-2 0 15,3 3 0-15,0-6 0 0,3 0 0 0,3-2 0 16,3-3 0-16,3-3-12 0,3-2 4 0,3-1-801 16,-1-4-160-16</inkml:trace>
  <inkml:trace contextRef="#ctx0" brushRef="#br0" timeOffset="-151167.673">20052 13840 2098 0,'-9'-5'46'0,"9"5"10"0,-3 0 1 0,-3 3 3 0,6-3-48 0,0 0-12 16,0 8 0-16,0 0 0 0,3 2 44 0,0 1 6 16,3 2 2-16,0-2 0 0,0 2-36 0,0 0-8 0,3 0 0 0,0 3-8 15,3-3 9-15,-3 3-9 16,0-3 0-16,-1 1 9 0,1-1-9 0,-3-5-16 0,3 2 4 0,-6-2 1 31,0 0-128-31,-3-8-25 0,0 0-6 0,0 0-1 0</inkml:trace>
  <inkml:trace contextRef="#ctx0" brushRef="#br0" timeOffset="-151005.723">19951 14018 2286 0,'0'0'50'0,"0"0"10"0,0 0 3 0,0 0 1 0,0 0-51 0,0 0-13 0,6-6 0 0,6 1 0 0,0 0 35 0,-1-3 4 15,7 0 1-15,3 0 0 16,0 3-30-16,3-3-10 0,3 2 0 0,-4-2 9 31,4 1-96-31,0-4-19 0,3 0-4 0,-3-2-1 0</inkml:trace>
  <inkml:trace contextRef="#ctx0" brushRef="#br0" timeOffset="-150843.711">20388 13565 2131 0,'0'0'60'0,"0"0"14"0,0 0-59 0,0 0-15 16,0 0 0-16,0 0 0 0,-3 5 71 0,-3 3 11 16,3 0 2-16,0 6 1 0,0-1-11 0,0 5-2 15,1 1-1-15,-1 2 0 0,0 0-36 0,0 0-7 16,6 3-2-16,-3-3 0 0,3 3-26 0,0 0-11 16,-1 0 1-16,1-3 0 15,3 0-130-15,0-2-27 0,0-1-5 0</inkml:trace>
  <inkml:trace contextRef="#ctx0" brushRef="#br0" timeOffset="-150290.493">20579 13137 2498 0,'0'0'55'0,"0"0"11"0,0 0 2 0,0 0 3 0,0 0-57 0,0 0-14 16,12 0 0-16,0 0 0 0,0 2 0 0,2 1 0 16,1 0 0-16,0 2 0 0,0 3 0 0,3 2-8 15,-3 1 8-15,0 2 0 0,3 3 0 0,-4 3 0 16,-2-1 0-16,0 3 0 0,0-2 0 0,-6 2 0 15,0 0 0-15,-3 0 0 0,0 3 0 0,-3 3 0 16,0-4-8-16,-3 4 8 0,-3 2 8 0,3 3 6 16,0-1 1-16,0 1 0 0,-3 3 5 0,0-4 2 15,3 1 0-15,3 0 0 0,-3 0-6 0,3-3-2 0,0-3 0 0,3 3 0 16,3-5-5-16,3 0-1 0,-3 0 0 0,0-3 0 16,0 3 7-16,0-1 1 0,0-4 0 0,0 2 0 15,-3-2 0-15,0-3 1 0,0-1 0 0,3-1 0 16,-6-1-9-16,3-3-8 0,-3-2 9 0,-3 0-9 15,0-2 22-15,0-1-2 0,3-5 0 0,-3 5 0 32,3-5-147-32,0 0-29 0,-3 3-7 0</inkml:trace>
  <inkml:trace contextRef="#ctx0" brushRef="#br0" timeOffset="-150040.87">21335 13208 2163 0,'0'0'48'0,"-3"-5"9"0,-3-1 3 0,3 4 0 0,3 2-48 0,-3-3-12 16,0 0 0-16,-3 1 0 0,3 2 45 0,3 0 7 0,0 0 0 0,-3-3 1 15,-3 6-43-15,6-3-10 16,0 0 0-16,0 0-696 16,-3 8-140-16</inkml:trace>
  <inkml:trace contextRef="#ctx0" brushRef="#br0" timeOffset="-149504.619">21073 13343 2296 0,'-3'0'51'0,"3"0"10"0,0 0 3 0,0 0 0 0,0 0-52 0,6 3-12 0,0 2 0 0,0 3 0 0,-3 0 62 0,0 2 10 0,0 1 1 0,0 5 1 31,0 0-13-31,0 2-2 0,-3-2-1 0,0 3 0 16,3 2-28-16,-3 3-6 0,3-1 0 0,0 1-1 0,-3 0-15 0,3 0-8 16,-3-3 10-16,3-2-10 0,-3-1 8 0,0-2-8 15,3-3 0-15,-3 0 0 0,0-2 10 0,0-6-10 16,0-5 10-16,0 0-10 0,0 0 21 0,0 0-1 16,0 0-1-16,0 0 0 0,0 0-19 0,5-8 8 15,1-2-8-15,3-6 0 0,-3 0 0 0,3-5 0 16,3-3 0-16,0-2 0 0,0-4-18 0,3 1 2 15,-3 6 1-15,0-1 0 0,-3 5 3 0,0 6 1 16,-1 0 0-16,1 2 0 0,-3 1-1 0,0 4 0 16,0 4 0-16,-6 2 0 0,0 0 12 0,6 5 0 15,3 3 0-15,6 0 0 0,-3 2 10 0,0 4-2 0,0 1-8 0,0 4 12 16,3 2-12-16,2-2 0 0,-2 2 0 0,3 0 0 16,-3-2 0-16,0-1 0 0,-3-5 0 0,0 1 0 15,0-4 9-15,-3-2-9 0,-1-3 8 0,-8-5-8 16,0 0 12-16,9-5-2 0,0-6-1 0,-3-2 0 15,0-3 4-15,-3-2 1 0,-3-9 0 0,3 1 0 16,-6-6-6-16,3 0 0 0,-3-2-8 0,3 0 12 16,-3-1-12-16,3 3 0 0,0 3 0 0,3 3 0 31,-3 2-132-31,6 3-24 0,0 0-4 0</inkml:trace>
  <inkml:trace contextRef="#ctx0" brushRef="#br0" timeOffset="-149125.099">21808 12962 2381 0,'-6'-19'68'0,"6"19"14"0,0 0-66 15,0-10-16-15,6-1 0 0,0 1 0 0,0-1 64 0,0 1 8 16,0 2 3-16,3-6 0 0,-3 4-20 0,0-1-4 16,-3 3-1-16,3-2 0 0,-3 2-18 0,-3 0-3 15,0 8-1-15,0 0 0 0,-6-6-12 0,6 6-2 0,-12-5-1 0,6 3 0 16,-6-1 0-16,12 3 0 0,-12 3 0 0,-3 4 0 15,3 1-13-15,-3 0 0 16,4 6 0-16,-1 1 0 16,3 4-23-16,0 2-7 0,3 0-2 0,3 3 0 0,0 3 32 0,0 2 0 15,3-3 11-15,0 6-3 0,0 0-8 0,3-1-8 16,3 1 8-16,0 0-12 0,-3 0 12 0,3-3-8 16,-3 3 8-16,6-1-8 0,-3 1 8 0,-3 0 0 0,-3-3-9 0,2 0 9 15,-4 0 0-15,2-2 0 0,0 2 0 0,0-3 0 16,-3-2 0-16,3-3 0 0,3 0 0 0,-1-2 0 15,1-6 0-15,0 0 0 0,0-2 0 0,0-3 8 16,6-3-8-16,-9-5 10 0,0 0-10 0,9-3 10 16,9 1 0-16,0-6 0 0,3-3 0 0,3-2 0 15,-1-3-10-15,7-2-16 0,0-6 4 0,6-5-832 16,5-3-168-16</inkml:trace>
  <inkml:trace contextRef="#ctx0" brushRef="#br0" timeOffset="-148822.809">22267 13171 2098 0,'-15'-5'46'0,"9"5"10"0,-6 0 1 0,3 2 3 0,0 1-48 0,-3-3-12 0,3 0 0 0,-3 3 0 16,0-3 98-16,3 2 18 15,-3 1 3-15,4 0 1 0,-1 2-35 0,0 3-6 16,0-3-2-16,3 3 0 0,0 5-52 0,0-2-10 16,0 5-3-16,-3 0 0 0,6-1-12 0,0 1 0 15,0 3 0-15,0-3 0 0,3 2 0 0,0 1 0 16,3-1 0-16,0-2 0 0,3 0 8 0,3-3-8 15,0 0 0-15,3-2 0 0,0-3 9 0,3-3-9 16,-1-2 8-16,4-3-8 0,3-3 14 0,-3-2-2 16,-3-6-1-16,3-4 0 0,3-1 2 0,-7-5 1 15,1-1 0-15,-6-4 0 0,0 2-14 0,0-2 9 0,-9-3-9 0,-3 2 8 16,-3 3-8-16,-3 3 0 16,-6 0 0-16,0 5 0 0,1 3 0 0,-4 2 0 15,-3 3-10-15,3 8 10 16,0 0-73-16,3 8-9 0,0 3-2 0,1 2-743 0,5 3-149 0</inkml:trace>
  <inkml:trace contextRef="#ctx0" brushRef="#br0" timeOffset="-148606.376">22490 13340 2632 0,'-6'-8'75'0,"3"6"15"0,-3-4-72 0,6 6-18 0,0 0 0 0,0 0 0 0,0 0 60 0,0 0 8 15,0 0 1-15,-3 3 1 16,3 5-46-16,-3 0-10 0,-3 0-2 0,3 5 0 16,0 0-12-16,-3 6 0 0,0-1 0 0,-3 1 0 15,-3-1-24-15,6 4-5 0,-6-1-1 0,1 0 0 16,5-3-28-16,-9 4-6 0,9-7 0 0,0-1-1 16,0-1-125-16,3-2-25 0,0-1-5 0</inkml:trace>
  <inkml:trace contextRef="#ctx0" brushRef="#br0" timeOffset="-148337.149">22838 12967 2026 0,'0'0'44'0,"0"0"10"0,0 0 2 0,0 0 1 0,-3 6-45 0,-3 1-12 0,6 1 0 0,-6 3 0 16,3 0 86-16,0 2 15 0,-3-3 3 0,0 4 1 0,0 4-51 0,3 1-10 0,0-1-3 0,0 3 0 15,3-2-29-15,0 5-12 16,-3-3 8-16,3-3-8 16,3 1 0-16,0-1 0 0,-3 1 0 0,3-6 0 31,0 3-132-31,3-5-23 0,0-1-4 0</inkml:trace>
  <inkml:trace contextRef="#ctx0" brushRef="#br0" timeOffset="-148021.196">22862 12668 2236 0,'-3'-18'64'0,"3"12"12"0,0-4-60 0,0 5-16 16,6-3 0-16,0 2 0 0,3-2 35 0,-3 3 4 0,3-3 1 0,3 3 0 0,2 0-19 0,4 2-3 31,3 0-1-31,0 3 0 0,0 0-8 0,3 3-1 16,-1 0-8-16,-2 2 12 0,3 0-12 0,-6 6 0 15,0-1 8-15,-3 1-8 0,0 2 18 0,-4 3 1 16,1 0 0-16,-3 2 0 0,-6 4 9 0,-3-1 1 0,-3 3 1 0,-6-1 0 16,3 4 15-16,-3 5 3 15,-5-3 1-15,2 5 0 0,-6 0-24 0,-3 1-5 0,6 2 0 0,-3 0-1 16,0 0-11-16,6 3-8 0,4-6 9 0,-4 0-9 15,0-2 0-15,6 0 8 0,0-3-8 0,-3-2 0 16,0-1 0-16,6-2-8 0,0-6 8 0,6 4-1260 16</inkml:trace>
  <inkml:trace contextRef="#ctx0" brushRef="#br0" timeOffset="-147603.037">19043 15087 2721 0,'0'0'60'0,"0"0"12"0,0 0 2 0,0 0 3 0,6 7-61 0,0-1-16 0,3 2 0 0,0 2 0 0,0 1 8 0,3-1 0 0,2 6-8 0,-2 0 12 47,3 3-68-47,0-3-15 0,0 5-2 0,0-3-1074 0</inkml:trace>
  <inkml:trace contextRef="#ctx0" brushRef="#br0" timeOffset="-147447.085">19207 15793 2350 0,'0'0'52'15,"0"0"10"-15,0 0 2 0,6 5 3 0,3-2-54 0,5 0-13 0,-2-1 0 0,3 4 0 16,6-1-82-16,-3 3-19 0,6-3-4 0</inkml:trace>
  <inkml:trace contextRef="#ctx0" brushRef="#br0" timeOffset="-147300.676">19379 16195 2253 0,'0'0'49'0,"0"0"11"0,0 0 1 0,3 8 3 0,0 3-51 0,6-3-13 16,0 0 0-16,3 2 0 0,3-2 30 0,0 0 3 15,3 5 1-15,5 0-722 31,-2-2-145-31</inkml:trace>
  <inkml:trace contextRef="#ctx0" brushRef="#br0" timeOffset="-143255.671">23386 11885 1051 0,'0'0'23'0,"0"-8"5"0,0 0 0 0,9-2 2 0,3-1-30 0,5-5 0 16,4-2 0-16,6-4 0 0,6 1 62 0,0-2 6 0,5 1 2 0,-5 1 0 16,12-3 10-16,-10 6 1 15,1-1 1-15,-3 3 0 0,-3 6-28 0,-7-3-6 16,-2 5 0-16,0 0-1 0,0 0-15 0,-3 0-4 16,-6 5 0-16,6-2 0 0,-10 2-9 0,4 3-3 0,-3-2 0 0,0 4 0 15,-6 1-16-15,12 2 0 0,-9 3 0 0,6 0 0 16,-3 8 0-16,-3 3 0 0,-3 2 0 0,9 5 0 15,-3 6 20-15,-9 5-4 0,9 3 0 0,-6 2 0 16,0 6 9-16,-6 2 2 0,-3 3 0 0,0 2 0 16,-3 1 1-16,-3 2 0 0,0 3 0 0,-6 2 0 0,6-2-7 15,-6 0-1-15,3 0 0 0,0 3 0 16,-5 7-4-16,8-2 0 0,-3-3-1 0,0 3 0 16,3-3-6-16,3 5-1 0,0 1 0 0,9-6 0 15,0 0-8-15,0-3 0 0,9-2 0 0,0 0 0 16,0-5 12-16,3 2-4 0,0-5 0 0,6 0 0 15,0-6-8-15,-4-4 0 0,7-4 9 0,-6-4-9 16,0-6 12-16,3-3-3 0,-6-7 0 0,9-3 0 16,-6-6 9-16,-1-2 2 0,7-8 0 0,-3-8 0 15,0-2-20-15,-3-6 0 0,6-3 0 0,-1-4 0 0,-5-1 0 16,0-5 0-16,-6 0 0 0,3-1 0 16,-3 1-28-16,-3 3-7 0,-3-1-1 0,-3 4 0 0,-9 1 14 0,6 4 2 15,-6-1 1-15,-3 6 0 0,-3 3 7 0,3 2 0 16,-8 2 1-16,5 6 0 0,0 0 11 0,-6 8-12 15,12 3 12-15,-6 5-12 0,0 5 4 0,3 3 0 16,9 5 0-16,-3 5 0 0,3 3-6 0,3 3-1 16,-2 5 0-16,4 0 0 0,-2 0 38 0,3 5 7 15,-3 3 2-15,6 3 0 0,-3 2-24 0,-3 3-8 16,0 0 0-16,-3-1 0 0,-3 7 32 0,6 1 1 16,-3 6 0-16,-5-2 0 0,-1 2 3 0,3 3 1 0,3-1 0 0,-9 4 0 15,9 4-15-15,-6 1-3 0,0 0-1 0,0-1 0 16,9 6-6-16,0 3-2 0,0-6 0 0,0 3 0 15,0 0-10-15,9 0 0 0,-3 3 0 0,0-8-11 16,9 4 11-16,-3-4 0 0,0 2 0 0,-1-5 0 16,4 0 0-16,-3-5 0 0,-3 5 0 0,-3-2 0 15,0-6 0-15,-3-3 8 0,-6 1-8 0,-3-1 0 16,-6-7 0-16,0-4 8 0,-6 4-8 0,-5-3 0 16,-4-3 10-16,-3-5-2 0,-3-3-8 0,-5-5 12 15,5-5-3-15,-6-1-1 0,6-4 0 0,-5-3 0 16,-1-6 0-16,-3 1 0 0,10-9 0 0,-7 1 0 15,0-6 3-15,4-5 0 0,-1 0 0 0,6-6 0 16,-3-4-11-16,-2-6 10 0,2-5-10 0,-9-1-812 16,1-4-168-16</inkml:trace>
  <inkml:trace contextRef="#ctx0" brushRef="#br0" timeOffset="-140575.838">4312 16949 1544 0,'15'-2'34'0,"-3"2"7"0,0-6 2 0,5 1 0 0,4-3-35 0,6 5-8 0,3-2 0 0,3-3 0 16,2-2 44-16,4 2 8 0,3 0 0 0,2-3 1 15,4 3 6-15,3-2 1 0,8 2 0 0,1 0 0 16,5-3-15-16,1 3-2 0,-1-2-1 0,7 2 0 16,2-6 1-16,3 7 0 0,1-1 0 0,2-3 0 15,0 6-28-15,7-3-6 0,-1-3-1 0,0 3 0 16,1 3 0-16,-4-3-8 0,0 3 12 0,-5-3-4 15,2 3-8-15,-2 2 12 0,-4-2-12 0,-6-1 12 16,-2-2 4-16,-1 3 2 0,-5-3 0 0,-1-2 0 16,-5 2 14-16,-3 0 2 0,-7-3 1 0,-2 0 0 15,-6 1 7-15,-7 2 2 0,-2-5 0 0,-6 2 0 16,-3 3-14-16,-3 0-2 0,-3-2-1 0,-3 4 0 16,-6-2-10-16,0 1-1 0,-6-1-1 0,-3-3 0 15,0 8-15-15,-6-2 0 0,-3 0 0 0,-3 5-840 16,-3 0-165-16</inkml:trace>
  <inkml:trace contextRef="#ctx0" brushRef="#br0" timeOffset="-139559.228">24907 13803 1634 0,'0'0'36'0,"9"0"7"0,0-5 1 0,8 2 3 0,-2-2-38 0,3 0-9 16,-6 0 0-16,-3 2 0 0,3 3 72 0,-3-3 13 0,-9 3 3 0,0 0 0 15,0 0-32-15,0 0-5 16,0 0-2-16,0 0 0 0,-9 3-5 0,-6 0-2 0,-3 2 0 0,-3 3 0 16,-8 2-15-16,-1-2-3 15,-3 3-1-15,-6 2 0 0,-2 3-4 0,-7 0-1 16,-2 0 0-16,-13 5 0 0,3 0-6 0,-11 5-2 15,9 1 0-15,-13-1 0 0,1-2 4 0,-4 3 1 0,-2-1 0 0,-6 1 0 16,11-4 5-16,-2 1 2 0,-4 0 0 0,10-3 0 16,-3 3 14-16,5-3 2 15,10 0 1-15,8-2 0 0,6-1-17 0,7-2-3 0,-1 0-1 0,9 0 0 16,6-3-8-16,4-2-2 0,2-3 0 0,3 0 0 16,0 2-8-16,6-4 0 0,6-1 0 0,-3 0 0 15,6-5-15-15,0 0-5 0,0 0 0 0,0 0-1 31,9-5-36-31,0-3-7 0,6-3-2 0,0-5-710 0,6 1-143 0</inkml:trace>
  <inkml:trace contextRef="#ctx0" brushRef="#br0" timeOffset="-139259.408">23701 14036 2053 0,'0'0'58'0,"-6"0"13"15,-3-2-57-15,0-1-14 0,1-2 0 0,-1 2 0 0,-3 3 52 0,0 0 8 16,-3 0 2-16,3 3 0 0,0 2-31 0,-6 0-7 16,-3 3 0-16,1 3-1 0,-1 2-23 0,0 0 0 15,-3 3 0-15,-3 0 8 0,3 0 4 0,1 2 2 16,-1-2 0-16,0 3 0 0,0-1 2 0,3 1 0 16,1 2 0-16,2-3 0 0,6 4-16 0,0-4 11 15,3 1-11-15,6-1 10 0,6 1-10 0,6-1 0 16,3 1 0-16,9-1 0 0,-1 1 0 0,7-6 0 15,6 0 0-15,9-2 0 0,5-1 8 0,4-4-8 16,5 2 0-16,1 0 8 0,3-1-8 0,-4 1 0 16,-2-2 9-16,-1-1-9 0,-8 0 0 0,2 3 0 15,-8-2 0-15,3 1-725 0,-12 4-140 0</inkml:trace>
  <inkml:trace contextRef="#ctx0" brushRef="#br0" timeOffset="-136052.251">16822 15613 1832 0,'-14'-24'40'0,"11"11"9"0,0 0 2 0,3 0 0 0,3-1-41 0,0 1-10 16,0 3 0-16,5-1 0 0,4 3 28 0,-3 3 4 15,-3 2 1-15,0 0 0 0,3 6-20 0,0 0-4 0,0 5-1 0,-3 5 0 16,3 3 27-16,-3 2 5 0,0 9 0 0,-3 2 1 16,0 5 15-16,0 1 4 0,6 4 0 0,-6 1 0 15,-3 2-16-15,3 1-4 0,3 2 0 0,-4 0 0 16,1-3-25-16,-3 0-6 0,0 3-1 0,3-2 0 0,0-1-8 0,0-2 8 16,-9-1-8-16,6-7 8 0,3-3-8 0,-6-5 0 15,0 2 0-15,-2-7-754 16,-1-6-143-16</inkml:trace>
  <inkml:trace contextRef="#ctx0" brushRef="#br0" timeOffset="-134850.166">16751 15719 2055 0,'-33'-13'45'0,"27"5"10"0,3 0 1 0,6 0 2 0,0 0-46 0,3 0-12 0,0-3 0 0,12-2 0 15,12 0 0-15,0 0 8 0,-4-3-8 0,7 0 8 16,3 0-8-16,5 0 0 0,1-5 0 0,6 8 0 16,-4-6 8-16,10 3-8 15,3-2 8-15,-1 5-8 0,-5-1 10 0,5 4-10 16,1-3 12-16,-1-1-12 0,1 6 11 0,2-2-11 16,7 2 10-16,2 0-10 0,-2 0 0 0,-1 0 0 15,7-2 0-15,-1-1-10 0,1 0-4 0,5 1-1 16,0-3 0-16,7-6 0 0,2-2 6 0,3 0 1 15,7-6 0-15,2 1 0 0,3-3 8 0,0-3 11 16,3 0-3-16,4 0 0 0,-1-2-8 0,0-3 0 0,-6 3 0 0,0-1 0 16,-2 1 0-16,-1 2 0 0,3-2 0 0,0 2 0 15,-3 0 0-15,-2 3 0 0,2-3 0 0,0 3-11 16,-3 3 11-16,4-1 0 0,2-4 0 0,-3 4 0 16,0 1 0-16,1-3 0 0,-4 2 0 0,6-2 0 15,3 3 0-15,0-1-13 0,-2 3 5 0,2 0 8 16,3 1 34-16,-6-4 14 0,-6 6 4 0,7-3 0 31,-4 3-97-31,-3 0-19 0,-6-3-4 0,-2 3-1 0,-4 0 53 0,-3 0 16 0,1-3-8 0,-7 3 8 16,1-1 0-16,-7 1-11 0,-8 0 11 0,-1 0-8 15,-8 0 8-15,2 2 0 0,-2-5 0 0,-4 3 0 16,1 3 0-16,-3-3 0 0,-1-1 9 0,-2 6-9 16,0-2 8-16,-4 2-8 0,-2 0 0 0,6-2 0 15,2 4 20-15,-2-1 1 0,3-1 0 0,-4 0 0 0,4 3-21 0,0-3 0 16,-7 3 0-16,4-1 0 0,-3 1-8 0,-1 0-7 15,-2-6-1-15,3 6 0 0,-6-3 16 0,2 0 0 16,-5 3 0-16,0 3 0 0,-3-4 0 0,-1 4 0 16,1-1 0-16,0 1 0 0,0-1 0 0,-3 0 0 15,5-2 0-15,-8 0 0 0,9 2 0 0,-3 1 0 16,-3 2 0-16,-4 0 0 0,1 3 0 0,3-1 0 16,0-2 0-16,-6 3 0 0,-3 0 10 0,6 2 5 15,-1-5 1-15,-2 3 0 0,-6 2-16 0,9 1 0 16,-3-1 0-16,3 0 0 0,-1 1 0 0,1 2 0 0,3-3 0 15,-3 3 0-15,3 0 0 0,-3-3 0 0,-1 3-12 0,-2 0 12 16,0 3-8-16,-3 0 8 0,3-1 0 0,-6 4 0 16,0-1 0-16,-3 0 0 0,3 0 0 0,-6 6 0 15,-4 2 0-15,4 1 0 0,-6-1 0 0,0 3 0 16,0 5 0-16,-6 3 0 0,6 5 0 0,-2 2 0 16,-4 4 0-16,3-1 0 0,-6 6 0 0,6 0 0 15,-3 5 0-15,3 5 0 0,-6 0 0 0,6 6 0 16,-3-1 0-16,3 1 0 0,-3-1 0 0,3 1 0 15,-6 0 0-15,9-4 0 0,0-1 0 0,0-1 0 16,0-2 0-16,9-1 0 0,-6-2 0 0,6-5 0 16,0 0 10-16,-3-3 2 0,0-6 1 0,3 1 0 15,3-3-13-15,-6-2 11 0,-4-1-11 0,4-5 10 16,-3-2 3-16,-3-3 1 0,0-3 0 0,0-2 0 16,-3-1 14-16,-3-2 4 0,-2 0 0 0,-4 0 0 15,3-5 5-15,-3 2 2 0,-6-3 0 0,6 1 0 0,-3-3-16 0,-3 0-3 16,0 3-1-16,-2-1 0 0,-4-2-11 15,-3 3-8-15,-3-3 9 0,0 3-9 0,-2-1 8 0,-7 4-8 16,6-1 0-16,-5 0 0 0,-4 3 10 0,-6 0-10 16,-2-3 10-16,-1 1-10 0,0 4 0 0,-2-2-10 15,-16 5 0-15,10-2 0 0,-4 2 10 0,-8 0 0 16,0 1 0-16,-10-1-8 0,7 3 8 0,-4 0 0 16,-2 2 0-16,-3 1 0 0,-7 2 0 0,1 0 16 15,0-2-3-15,-6 2 0 16,-1 5-41-16,-11 1-8 0,6-1-1 0,-12 1-1 0,-3-1 21 0,0 1 4 15,-3 2 1-15,0 0 0 0,-7-5 12 0,4 2 0 16,-3-5 0-16,0 6 10 0,0-4 9 0,0 1 1 16,0-3 1-16,3 3 0 0,-6 0 3 0,3 2 1 0,-3 1 0 0,0 5 0 31,0-1-52-31,-3 1-10 0,0-3-3 0,3 3 0 16,0 0 8-16,0-3 2 0,-3 0 0 0,3 0 0 0,3 0 20 0,-3 0 10 0,0-5-10 0,3-3 10 15,0 6 8-15,3-1 7 0,0-5 1 0,3 3 1 16,6-3 15-16,3-2 2 0,0 5 1 0,6 0 0 15,6-1-18-15,-1-2-3 0,-2 3-1 0,9 3 0 16,5-3-3-16,4-1-1 0,-3-4 0 0,8 5 0 16,7-3-20-16,3-3-4 0,2 4-1 0,4-4 0 15,5-2 24-15,9-5 5 0,10 2 1 0,5 0 0 16,-3 0-44-16,12-5-9 0,7-3-1 0,5 1-669 16,3-1-134-16</inkml:trace>
  <inkml:trace contextRef="#ctx0" brushRef="#br0" timeOffset="-133406.337">13105 13518 1353 0,'0'0'29'0,"3"-6"7"0,0-2 0 0,-3 8 4 0,0 0-32 0,9-10-8 16,2-1 0-16,4 1 0 0,0-1 40 0,3 0 6 15,0-2 2-15,6 3 0 0,3-1 0 0,-1 0 1 16,4 4 0-16,6-4 0 0,6 0 31 0,2 1 5 15,7 2 2-15,5 0 0 0,4 0-16 0,5 3-3 0,4-3-1 0,2 2 0 16,4 1-23-16,2 0-5 16,0 0-1-16,4-1 0 0,-4 1-13 0,1 0-2 0,2-1-1 15,-6-2 0-15,-2 3-8 0,-7 0-2 16,-2-3 0-16,-7 3 0 0,-2-3-12 0,-6 0 0 0,-4 0 0 0,-8 0-10 16,-3 3 18-16,-7-1 4 0,-5 1 1 0,-3 0 0 15,-6-1 15-15,-3 1 2 0,-6 0 1 0,-3 0 0 16,0 5 4-16,-9-3 1 0,0-2 0 0,-3 2 0 15,0 3-36-15,-6 3 0 0,4-1-12 0,-4 1 3 32,3 2-126-32,-3 3-25 0,3 3-4 0</inkml:trace>
  <inkml:trace contextRef="#ctx0" brushRef="#br0" timeOffset="-130329.588">21302 14063 853 0,'0'0'18'0,"6"-3"4"0,3 0 1 0,-3-2 2 0,6 2-25 0,3-2 0 0,0 0 0 0,0 0 0 0,5-3 54 0,1 2 6 0,0 1 0 0,6 0 1 32,-3-3 0-32,2 2 0 0,4-4 0 0,3 2 0 0,0 0 22 0,5 0 4 0,7-3 1 0,3 4 0 31,-1-1-13-31,4 0-3 0,-4 0 0 0,4 0 0 16,3 0-38-16,-1-3-8 0,1 3-2 0,-4 0 0 15,1-2-3-15,0 2-1 0,-4-3 0 0,-5 3 0 0,0 3-20 0,-7 0-12 16,-2-1 2-16,0 1 0 0,-6 0 10 0,-1 0 11 15,1 2-3-15,-6-2 0 0,-3-1-8 0,-3 4 0 16,0-1 0-16,-3 0 8 0,-1 1-8 0,-2-1 0 16,-3 3-10-16,-6 0 10 0,0 0 0 0,3 0 15 15,6-2-2-15,-9 2 0 0,0 0-13 0,0 0-10 16,0 0 2-16,12 0 0 16,-3 0-16-16,-9 0-2 0,0 0-1 0,9 0 0 0,3 0 10 0,-6 0 1 15,-6 0 1-15,9-3 0 0,-3 3 7 0,-6 0 8 16,0 0-13-16,0 0 5 0,0 0 8 0,0 0 0 15,0 0 0-15,0-3-8 0,-3 1 8 0,-3-1 0 0,0 0-9 0,-6 1 9 16,6 2-13-16,0 0 1 0,-3-3 1 0,9 3 0 31,0 0-13-31,-3 0-4 0,-3-3 0 0,6 3 0 0,0-2 17 0,0 2 11 0,0 0-13 0,3 0 5 16,0-3 8-16,0 0 0 0,3 3 0 0,-6 0 0 16,0 0 0-16,12-2-12 0,-3 2 12 0,-9 0-12 15,0 0 2-15,12 0 0 0,-3 0 0 0</inkml:trace>
  <inkml:trace contextRef="#ctx0" brushRef="#br0" timeOffset="-128999.14">21430 14875 1650 0,'0'0'47'0,"0"0"9"0,0 0-44 0,0 0-12 16,0-3 0-16,0 3 0 0,0 0 71 0,0 0 12 16,6 8 2-16,-3 3 1 0,3 5-20 0,-3 0-4 0,0 2-1 0,3 1 0 15,-3 2-19-15,0 0-4 16,0 0-1-16,0 0 0 0,0 3-21 0,0-5-5 15,0 2-1-15,0 0 0 0,-3 0-10 0,3-5 12 16,-3 0-12-16,0 0 12 0,0-3-1 0,-3-5 0 0,3 0 0 0,0 0 0 16,-3 0-1-16,3-8 0 0,0 0 0 0,0 0 0 15,0 0 12-15,0 0 2 0,3-8 1 0,3 0 0 32,0 0-48-32,0-3-9 0,0-2-3 0,2 0 0 15,4-3 3-15,-3 3 1 0,0-1 0 0,3 4 0 0,0-1 14 0,-3 1 2 0,3-1 1 0,0 6 0 0,0 0 14 0,-3-1 0 16,3 1-10-16,-1 2 10 15,1 3 0-15,0 3-9 0,0 0 9 0,0-1 0 16,0 4-14-16,0-1 4 0,0 3 1 0,3-3 0 16,-3 3 18-16,2-3 4 0,1 1 1 0,3-4 0 15,0 1-14-15,0-3 8 0,-3 0-8 0,0-3 0 16,3 1 10-16,-4-4-10 0,-2-2 10 0,-3-2-10 16,0 2 14-16,0-5-3 0,-3-1-1 0,-3-1 0 15,0-4-2-15,-3 0 0 0,-3-2 0 0,0 0 0 16,-6 0-8-16,0-3 0 0,-3 3 0 0,3-3 0 0,-6 0 0 0,1 3 0 15,-4 3 9-15,6 2-9 0,3 0 0 0,-3 5 0 16,0 1 0-16,3 2 0 16,0 3-56-16,6 2-13 0,3 3-3 0,0 0 0 0</inkml:trace>
  <inkml:trace contextRef="#ctx0" brushRef="#br0" timeOffset="-128575.71">22168 14412 1796 0,'0'0'40'0,"0"0"8"0,-3-8 1 0,3 0 1 0,0 0-40 0,0 3-10 0,3-1 0 0,-3 1 0 15,0 5 37-15,0 0 6 0,0 0 1 0,0 0 0 16,0 0-16-16,0 0-4 0,0 0 0 0,-6 5 0 0,0 1 12 0,0 4 1 15,-2 1 1-15,2 2 0 16,0 3 1-16,-3 0 0 0,3 0 0 0,0 2 0 16,0-2-14-16,3 3-2 0,-3-1-1 0,3 1 0 15,0 2-13-15,0 0-9 0,3 0 12 0,0 3-12 0,0 0 0 0,-3 0 0 16,3 5 0-16,-3 0 0 16,0-3 0-16,0 3 0 0,3 1 0 0,-3-1 0 15,6 0 0-15,-3-3 0 0,-3 1 0 0,3-1 0 16,0-2 8-16,0-3-8 0,0 0 0 0,3-2 0 15,0-1 0-15,0 1 0 0,3-6 0 0,-3 0 0 0,3-2 20 0,0-1-4 16,0-2 0-16,0-2 0 0,3-4-16 0,0 1-19 16,0-6 4-16,2 1 1 0,1-1 14 0,0-5 16 15,0 0-3-15,0-2-1 0,0-1-12 0,0 0 9 16,0-2-9-16,0 0 8 0,3 0-8 0,-4-3 0 16,4 3 0-16,0-3-741 15,3 0-143-15</inkml:trace>
  <inkml:trace contextRef="#ctx0" brushRef="#br0" timeOffset="-128158.076">22656 14721 2206 0,'-29'-13'48'0,"17"8"11"0,-3 0 1 0,0-1 3 0,0 1-51 0,0-3-12 0,0 0 0 0,1 3 0 15,-1-3 64-15,3 3 11 0,0 2 1 0,0-2 1 0,-3 2-56 0,3 0-11 16,0 1-2-16,0 4-8 0,3 1 8 0,-3 0-8 15,4 5 0-15,-1 0 0 16,3 0 0-16,-3 2 0 0,0 6-8 0,3-3 8 16,0 3 0-16,0 3 0 0,3-4 8 0,0 1-8 15,6 3 0-15,-3-1 0 0,3-2 0 0,0 0 0 16,6 0 0-16,0-3 0 0,0 0 0 0,0-2 0 16,0-3 0-16,2-3 0 0,1-2 0 0,3-3 0 15,-3-3 8-15,0-2-8 0,0 0 9 0,-3-9-9 16,3 1 11-16,0 0-11 0,-3-6 12 0,-3 4-12 0,0-4 8 0,0 1-8 15,-6 2 0-15,0 0 0 16,0 3 0-16,0-1 0 0,0 4 8 0,0 2-8 0,-3 3 0 0,3 5 0 16,0 0 0-16,0 0 0 0,-6-3 0 0,6 3 0 15,0 0 0-15,0 8-9 0,0 0 9 0,0 2-10 16,0 4 10-16,0-1-10 0,3-3 10 0,0 4 0 16,0-1 0-16,-3-3 0 0,8 1 0 0,-5 2 0 15,3-5 0-15,0 3 0 0,3-6 0 0,-3 0 0 16,3-2 0-16,0 0 0 15,3-6-94-15,-3 0-17 0,0-5-3 0,0 0-896 16</inkml:trace>
  <inkml:trace contextRef="#ctx0" brushRef="#br0" timeOffset="-127986.367">22627 14383 1954 0,'0'0'43'0,"0"0"9"0,0 0 1 0,0 0 3 0,0 0-45 0,-3 8-11 0,3-8 0 0,0 0 0 16,-3 8 56-16,0 2 8 0,3 1 3 0,3 2 0 0,-3 0-40 0,3 3-8 16,0 0-2-16,-3 0 0 0,0 0-9 0,0 2-8 15,-3 1 12-15,0-3-12 32,-3 2-16-32,3-2-11 0,0-3-1 0,3 1-956 0</inkml:trace>
  <inkml:trace contextRef="#ctx0" brushRef="#br0" timeOffset="-127738.668">22668 14772 1429 0,'6'2'40'0,"-6"-2"10"0,0 0-40 0,12 8-10 0,-3-2 0 0,-3 2 0 0,3-1 136 0,0 1 24 15,0 0 6-15,3 3 1 0,-3-1-61 0,-3 4-12 16,0-1-2-16,0 3-1 0,0 0-56 0,-3 2-11 16,-3-5-3-16,0 6 0 15,3-3-9-15,-6 2-3 16,0-4 0-16,0 4 0 0,3-5-9 0,0 3-11 0,0-5 3 0</inkml:trace>
  <inkml:trace contextRef="#ctx0" brushRef="#br0" timeOffset="-127309.869">23026 14428 2288 0,'-24'2'65'0,"18"4"14"0,0-1-63 0,-3 0-16 0,3 3 0 0,0 3 0 0,-3-1 45 0,0 4 7 16,9 1 0-16,-3 4 1 15,-3 5-28-15,6-3-5 0,-3 3-2 0,3 0 0 16,-9 2-18-16,9-2 0 0,6 0 8 0,-3-1-8 16,0-1 0-16,0-1 0 0,0-3 8 0,-3-2-8 0,3 0 0 0,-3-3 0 15,0-5 0-15,6 0 0 0,-3 0 12 0,0-5-12 16,-3-3 12-16,0 0-12 0,9-3 10 0,-3-2-10 16,3-6 8-16,3-2-8 15,-3 0-27-15,3-3-10 0,0 0-3 0,-1 3 0 0,4 0 21 0,-3 2 4 16,0 0 1-16,-3 6 0 0,0-3 14 0,3 6-9 15,-3 2 9-15,0 0-8 0,3 2 8 0,0 6 12 16,2-3-2-16,1 6-1 0,0 0 6 0,3-1 1 16,0 3 0-16,-3 1 0 0,3-1-7 0,-3 0-1 15,-1-2 0-15,-5 2 0 0,3-3 0 0,-3 4-8 16,0-4 12-16,-3-2-4 0,-3 0 4 0,-3-8 1 0,-9 8 0 16,6 0 0-16,-6-3 5 0,-9 1 1 0,-2-1 0 15,-1 0 0-15,-9 1-9 0,0-4-2 0,3 3 0 0,-2-2 0 31,-7 2-32-31,3-2-6 0,3-3-2 0,4-3-717 0,5 1-144 0</inkml:trace>
  <inkml:trace contextRef="#ctx0" brushRef="#br0" timeOffset="-127098.326">23264 14261 2362 0,'-18'0'67'0,"18"0"15"16,-12 0-66-16,3 3-16 0,6-1 0 0,3-2 0 0,0 8 56 0,-6 3 8 15,3-1 2-15,3 4 0 0,0-1-30 0,0 3-5 16,0 2-2-16,0 3 0 0,0 1-17 16,0 1-3-16,0-1-1 0,0 1 0 0,0-1-8 0,3-1-11 15,0-3 3-15,0 1-772 0,0-1-155 0</inkml:trace>
  <inkml:trace contextRef="#ctx0" brushRef="#br0" timeOffset="-126692.694">23472 13981 2156 0,'-18'-14'48'0,"12"6"9"0,-6 3 3 0,9 0 0 0,-3 0-48 0,3-1-12 0,3 6 0 0,0 0 0 15,0 0 59-15,3-5 9 0,6-3 3 0,6 5 0 0,0 1-40 0,-3 2-8 0,12 2-2 0,-6 4 0 32,0-1-21-32,-1 3 9 0,1 2-9 0,-3 1 0 15,6 2 14-15,-3 3-4 0,-6 0-1 0,3 3 0 16,-3 2 3-16,-4 0 1 0,-2 0 0 0,3 0 0 16,-9 3 21-16,6-3 4 0,-3 3 1 0,-6 0 0 15,3 2-22-15,-6 1-4 0,6-1-1 0,-3 3 0 16,-3 3 3-16,-3 0 0 0,-2 2 0 0,5 3 0 0,-9 0 17 0,6 3 4 15,0-3 1-15,-3 3 0 16,6 2-37-16,-3-2 0 0,0-3 0 0,3 2 0 16,3-1 12-16,0-1-1 0,0 0-1 0,6-3 0 15,0-5-10-15,0-2 0 0,-3-4 0 0,0-4 0 0,9-1 0 0,-9-4 0 16,9-6 9-16,-9 0-9 0,0-3 12 0,0-5-1 16,0 0-1-16,-9 0 0 0,0-5 3 0,-3 2 1 15,-3-2 0-15,-8-1 0 16,-4 1-71-16,-6 2-15 0,-9 6-2 0,1 2-793 15,-10 1-158-15</inkml:trace>
  <inkml:trace contextRef="#ctx0" brushRef="#br0" timeOffset="-125379.072">17212 15899 1458 0,'12'-5'32'0,"-12"5"6"0,0 0 2 0,0 0 1 0,9-6-33 0,0 1-8 16,-3 0 0-16,-3-1 0 0,-3 6 54 0,6-5 9 0,3 2 1 0,0-2 1 16,-9 5 36-16,0 0 7 15,12-3 2-15,0-2 0 0,-12 5-32 0,0 0-6 16,9 0-2-16,-9 0 0 0,0 0-23 0,9 8-5 16,5 0-1-16,-5 0 0 0,3 0-25 0,-6 3-4 0,3-1-2 0,-3 1 0 15,6-3-10-15,-6 5 0 16,0 0 0-16,-3 0 0 0,-6-2-8 0,3-1-8 15,3 1 0-15,-6 2-1 16,0-2-19-16,-3-1-4 0,0 1-1 0,0-3 0 0,-3 3 17 0,0-3 3 0,-3-1 1 0,3-1-656 16,9-6-130-16</inkml:trace>
  <inkml:trace contextRef="#ctx0" brushRef="#br0" timeOffset="-125177.916">17442 15788 1494 0,'-6'2'32'0,"0"1"8"0,6-3 0 0,-6 8 3 0,-3 0-35 0,3 0-8 16,3 0 0-16,-3 5 0 16,3 0 32-16,-3 3 4 0,3 0 0 0,3-3 1 15,3 6 14-15,0-3 2 0,0-1 1 0,0 1 0 0,9-2-30 0,0-1-5 16,-3 0-2-16,3-2 0 0,-1-3-17 0,7 5 10 15,3-5-10-15,-3-3-836 0</inkml:trace>
  <inkml:trace contextRef="#ctx0" brushRef="#br0" timeOffset="-124779.909">17900 15420 1544 0,'0'0'34'0,"0"0"7"0,0 0 2 0,0 0 0 0,0 0-35 0,0-5-8 0,-3-1 0 0,0 4 0 15,3 2 0-15,-6-3 10 0,3 3-10 0,0 3 10 0,-6-3 7 0,0 5 2 16,3-2 0-16,-3 2 0 0,-3 3 34 0,3-3 7 0,-2 0 2 0,5 3 0 16,-6 0-11-16,3 0-3 0,-3 3 0 0,6-3 0 31,3 2-38-31,-3 1-10 0,-3 2 0 0,3 0 0 0,9 3 8 0,-3 0 0 15,-3 0 0-15,3 0 0 16,0 2-8-16,3 1 0 0,0-1 0 0,0 4 0 16,0-1 0-16,0 3 0 0,0-3 0 0,3 3-11 15,0 2 11-15,-3-2 0 0,3 0 8 0,0-1-8 16,-3 4 8-16,0-1-8 0,0-2 8 0,-3 0-8 16,3 0 0-16,-3 2 0 0,0 1 0 0,-3-3 0 15,3-3 0-15,-3 0 0 0,0 3 0 0,0-6 0 0,0 3 0 0,3-5 0 16,-3-2 0-16,0-4 8 15,3 3-8-15,3-2 9 0,3-8-9 0,3 2 10 0,3-3-10 0,2-9 0 16,4 1 9-16,3-7-941 16</inkml:trace>
  <inkml:trace contextRef="#ctx0" brushRef="#br0" timeOffset="-124292.7">18040 15994 2041 0,'-6'-8'44'0,"6"8"10"0,-3-5 2 0,0 2 2 0,3 3-46 0,0 0-12 0,6-5 0 0,-6-3 0 0,6 3 56 0,0-6 10 0,-3 6 2 0,6-3 0 16,-3 0-12-16,0-3-1 15,3 3-1-15,-1-5 0 16,1 3-34-16,0-4-6 0,-3-2-2 0,3-2 0 16,0 5-12-16,0-6 0 0,-3-2 8 0,3 3-8 15,0 2 0-15,-3-3 0 0,3 1 0 0,-6 4 0 16,3 4 0-16,-3-1 0 0,-3 3 0 0,3 3-10 16,-3 5-21-16,-3-5-4 0,0 2-1 0,3 3 0 15,-6-3 12-15,0 6 1 0,0 2 1 0,-3 1 0 0,3 2 13 0,0 0 9 16,0-1-12-16,0 1 12 0,3 0 0 0,0-2 0 15,3 2 0-15,0-3 0 0,6 5-13 0,-3-2 4 16,3-2 1-16,3-4 0 0,0-2-12 0,0 6-1 16,3-6-1-16,3 0 0 0,-4 0 2 0,1 0 0 15,3 0 0-15,0 0 0 0,-3 0 20 0,0 0 0 16,0 0 0-16,0 5 0 0,-3-2 8 0,0 2 2 16,0 3 1-16,-3 0 0 0,-1 0 25 0,1 2 4 15,-3-4 2-15,0 7 0 0,0 0-10 0,0 0-1 16,0 0-1-16,-3 1 0 0,3-1 0 0,-3 0 0 15,3-2 0-15,-3 2 0 0,3-5-30 0,0 5 0 0,0 0 0 16,3-5-740 0,-3 3-153-16</inkml:trace>
  <inkml:trace contextRef="#ctx0" brushRef="#br0" timeOffset="-124067.567">18546 15669 1864 0,'0'0'41'0,"0"0"9"0,0 0 2 0,0 5 0 0,3-2-42 0,0 2-10 0,3-2 0 0,0 2 0 0,-3 3 0 0,0 0 0 15,0 0 0-15,0 0 0 16,0-3 0-16,0 8 0 0,0 0 0 0,0-2 0 16,-3 2 0-16,2 0 12 0,1 1-2 0,-6-1 0 0,6-5 10 0,-3 5 1 15,0 0 1-15,0-5 0 16,0 3-9-16,6-3-1 0,0-3-1 0,0 0-603 15,-3 1-120-15</inkml:trace>
  <inkml:trace contextRef="#ctx0" brushRef="#br0" timeOffset="-123887.569">18352 15793 1947 0,'0'0'43'0,"6"-8"9"0,0 3 1 0,3-3 2 0,6 0-44 0,6-3-11 0,3 3 0 0,3-2 0 0,5 2 0 0,-2 0-17 15,0-3 4-15,3 3 1 16,-4 3 12-16,4 0 0 16,-3 2 12-16,0-2-12 0,-4 5-12 0,1-3-10 0,-3 3-2 0,0 0-808 15</inkml:trace>
  <inkml:trace contextRef="#ctx0" brushRef="#br0" timeOffset="-123479.31">19040 15616 2286 0,'-9'-8'50'0,"3"2"10"0,3 1 3 0,-3 0 1 0,3 0-51 0,0-1-13 0,0 1 0 0,-3-3 0 0,-3 3 25 0,6 0 3 15,-3-1 0-15,0 4 0 16,0-4-17-16,1 6-3 0,-1 0-8 0,-3 0 12 16,-3 6-12-16,3 2-15 0,-3-3 3 0,-3 3 1 15,0 2 11-15,0 4 0 0,0-4 8 0,3 3-8 16,1 3 0-16,2 0 0 0,0 0 0 0,6 0 0 15,-3 0 0-15,3 0 0 0,6-3-10 0,0 5 10 0,3-4-8 0,3-4 8 16,3 1 0-16,-1-6 0 0,1 0-20 0,3-5 4 16,0 0 0-16,3-2 0 0,0-6 16 0,0 0-10 15,-3-3 10-15,2 1-8 0,1-1 0 0,-6-2 0 16,0 2 0-16,-6-2 0 0,-3 0 8 0,0 0 0 16,0-1 0-16,-3 4 0 0,3-1 14 0,-3 6 5 15,-3-3 1-15,0 5 0 0,0 1-4 0,3 2 0 16,0 0 0-16,0 0 0 0,0 0-16 0,-3 5 0 15,0 3 0-15,3-3 0 0,3 8 0 0,0-2 0 16,0-3 0-16,0 5 0 0,0 0 0 0,3 1 0 16,0-1 0-16,3 0 0 0,-3 0 0 0,3-2 0 0,0-1 0 0,3 1 0 31,-4-3-122-31,4-3-28 0,0-5-6 0</inkml:trace>
  <inkml:trace contextRef="#ctx0" brushRef="#br0" timeOffset="-123300.02">19192 15245 1443 0,'0'0'32'0,"0"0"6"0,0 0 2 0,0 11 0 0,0-1-32 0,0 4-8 0,-3-1 0 0,-3 3 0 15,-3 0 12-15,3 2 0 0,-3 1 0 0,-3-1 0 16,0 3-3-16,-3-2 0 0,3 2 0 0,-2-2 0 15,5 2 3-15,-3-3 0 0,0 3 0 0,0-5-470 16,6 3-94-16</inkml:trace>
  <inkml:trace contextRef="#ctx0" brushRef="#br0" timeOffset="-122866.567">19525 15565 1954 0,'0'0'43'0,"0"0"9"0,0 0 1 0,0 0 3 0,0 0-45 0,-3 8-11 15,0-2 0-15,0 2 0 0,0 0 95 0,-3-1 17 0,-3 1 3 0,3 3 1 16,0 2-52-16,-2 0-11 0,-1 1-1 0,0-4-1 16,0 4-33-16,-3-1-6 15,3 3-2-15,-3-3 0 16,0 8-29-16,3-5-5 0,-3-3-2 0,0 0-726 16,3 1-146-16</inkml:trace>
  <inkml:trace contextRef="#ctx0" brushRef="#br0" timeOffset="-122527.88">19891 15211 1587 0,'0'0'35'0,"0"0"7"0,0 0 2 0,0 0 0 16,0 0-35-16,-6 5-9 0,0-2 0 0,-3 2 0 0,0 0 52 0,4 3 9 15,-1-2 2-15,-3 2 0 0,3 5-12 0,-3 0-3 16,3 0 0-16,0 3 0 16,-3 0-15-16,3-3-3 0,0 8-1 0,0-2 0 15,0-1 2-15,0-2 0 0,0 3 0 0,3-3 0 16,0 0-11-16,3-1-1 0,3 1-1 0,0 0 0 16,0-5-10-16,3 2-8 0,0-2 12 0,3-3-12 15,0-3 8-15,6-2-8 0,-3-1 0 0,0-2 0 16,3-2-66-16,-1-1-20 0,7-8-4 0,0 3-1 0</inkml:trace>
  <inkml:trace contextRef="#ctx0" brushRef="#br0" timeOffset="-122324.886">20123 15153 1728 0,'0'0'49'0,"0"0"11"0,0 0-48 0,0 5-12 0,-3 3 0 0,3-3 0 0,0 6 82 0,0-1 14 32,0 1 4-32,3 0 0 0,-3 2-29 0,3 0-6 15,-3 0-1-15,3 3 0 0,0 0-32 0,0 3-6 16,-3-4-2-16,0 1 0 0,3 3-12 0,-3-6-4 0,3 3 0 0,-3-3 0 16,0-2-8-16,3-3 0 0,-3 0 0 0,0 0 0 15,0-8 8-15,0 0-8 0,0 0 12 0,0 0-718 16,0 0-144-16</inkml:trace>
  <inkml:trace contextRef="#ctx0" brushRef="#br0" timeOffset="-122173.069">19873 15341 2106 0,'0'0'46'0,"0"0"10"0,0 0 1 0,9-6 3 0,0 6-48 0,3-2-12 0,3-4 0 0,6 1 0 16,0 2 35-16,3-5 5 0,2 1 0 0,7-1 1 15,-3 2-101-15,3-2-21 0,2-2-4 0,-5-1-831 16</inkml:trace>
  <inkml:trace contextRef="#ctx0" brushRef="#br0" timeOffset="-121777.28">20388 14933 1750 0,'-15'-5'49'0,"15"5"12"0,-3 0-49 0,-2 0-12 0,-4-3 0 0,3 6 0 16,3 2 88-16,-3 0 14 0,3 1 3 0,0 4 1 15,0 1-43-15,0 2-9 16,3 3-2-16,0 0 0 0,0 5-32 0,0 0-6 16,0 0-2-16,0 3 0 0,0-3-4 0,0 3-8 15,3 0 11-15,-3 0-11 0,0-3 8 0,0-3-8 16,0 4 0-16,-3-7 0 0,3 1 0 0,0-2 0 16,0-6 0-16,-3-1 0 0,3-1 11 0,0-6-11 0,0 0 10 0,0 0-10 15,0 0 0-15,0 0 0 0,3-6 0 0,0-1 0 16,0-4-11-16,3 0-1 0,3 3-1 0,3-2 0 0,-4-1 13 0,4 3-9 15,0 0 9-15,3 3-8 16,-3 0 8-16,3 2-12 0,0-2 12 0,0 2-12 16,-3 3 12-16,5 3 0 0,-2-3 0 0,3 5 0 15,-3 3 8-15,0-3 3 0,0 6 1 0,-3-3 0 16,-3 5-4-16,0-2 0 0,-3 2 0 0,-3-2 0 16,-3 2 7-16,-6-3 1 0,0-2 0 0,-6 5 0 15,-3-2 19-15,-6-3 4 0,0 3 1 0,-3-1 0 16,-2-2-27-16,2 0-5 0,-6 0 0 0,3 0-8 15,6-3 0-15,1-2-11 0,-1 2 0 0,6-5-740 16,0 0-148-16</inkml:trace>
  <inkml:trace contextRef="#ctx0" brushRef="#br0" timeOffset="-121582.051">20615 14907 1568 0,'0'0'44'0,"0"0"10"0,-6 5-43 0,0-2-11 0,0-1 0 0,0 4 0 16,0-1 64-16,0 3 12 15,0 0 1-15,0 5 1 0,3 0-27 0,0 0-6 16,0 6-1-16,0 2 0 0,0-2-35 0,3-1-9 0,-3 3 0 0,3 0 0 16,0 1-10-16,0-1-4 0,3-3-1 0,-3 3-554 15,3-5-111-15</inkml:trace>
  <inkml:trace contextRef="#ctx0" brushRef="#br0" timeOffset="-121144.657">20632 14592 1661 0,'0'0'47'0,"0"0"10"16,0 0-45-16,6-6-12 0,0 1 0 0,3 3 0 0,0-1 20 0,3 0 1 15,0 1 1-15,3 2 0 0,3 0 7 0,0 0 2 16,2 2 0-16,1 1 0 0,3 2-15 0,-3 3-2 16,-3 0-1-16,-3 0 0 0,0 0 15 0,-1 3 4 15,-2-1 0-15,-3 1 0 0,-3 2 17 0,0 3 4 16,-6-3 1-16,3 3 0 0,-6 2 1 0,3 4 0 15,-3-4 0-15,0 6 0 0,0 2-29 0,-3 1-6 16,3 2 0-16,-3 3-1 0,3-3-19 0,0 5-16 16,0-5 4-16,0 3 0 0,0-3 12 0,3 0 16 0,-3 0-3 0,6-2-1 15,0 2-12-15,0-3 11 16,0 3-11-16,3-2 10 0,3-1 0 0,-3-2 0 16,0 0 0-16,3-5 0 0,-3 2 10 0,0-5 1 15,0-3 1-15,0 0 0 0,-3-2 20 0,0-6 4 0,-3-5 1 0,0 0 0 16,0 0-19-16,0 0-3 0,0 0-1 0,-9 0 0 15,-3 0-12-15,-3-3-4 0,-6 1 0 0,-2-1 0 32,-4-2-103-32,-6 5-21 0,-3 0-4 0,-2 0-1018 0</inkml:trace>
  <inkml:trace contextRef="#ctx0" brushRef="#br0" timeOffset="-120042.333">24404 11602 1868 0,'-15'13'41'0,"6"-5"9"0,6-3 2 0,-6 6 0 0,-3 2-42 0,3 3-10 0,0 3 0 0,0-1 0 16,9 3 21-16,0-2 3 0,0 2 0 0,6 0-592 16,3-2-119-16</inkml:trace>
  <inkml:trace contextRef="#ctx0" brushRef="#br0" timeOffset="-119877.376">24642 12589 1418 0,'-30'8'31'0,"24"-3"6"0,-3 0 2 0,-6 3 1 0,12-2-32 0,0-1-8 0,3-5 0 0,6 5-418 16,3 1-86-16</inkml:trace>
  <inkml:trace contextRef="#ctx0" brushRef="#br0" timeOffset="-119674.744">24728 13856 616 0,'0'37'17'0,"3"-18"4"0,0 5-21 0,-3-1 0 0,0 4 0 0</inkml:trace>
  <inkml:trace contextRef="#ctx0" brushRef="#br0" timeOffset="-114496.55">17296 16320 540 0,'23'0'12'0,"-23"0"2"0,0 0 1 0,0 0 0 0,9 2-15 0,0 3 0 15,0-5 0-15,0 0 0 0,-9 0 54 0,6 6 8 16,6-4 2-16,0 1 0 0,-6 0-3 0,3-3 0 16,3-3 0-16,0 0 0 0,0 3-19 0,-1-2-4 15,1-4-1-15,6 6 0 0,0-2-9 0,0-3-3 16,0-1 0-16,3 1 0 0,0 2-10 0,-1-2-3 16,-2 0 0-16,0-3 0 0,-3 5 8 0,6-2 2 15,0 2 0-15,2 1 0 0,1-1-8 0,3 0-2 16,0 1 0-16,3-1 0 0,-1 0 7 0,7-2 1 0,-6 0 0 0,6-3 0 15,-1 2-4-15,7-1-1 0,0-1 0 0,2 0 0 16,4-3 10-16,0 1 3 0,-1 2 0 0,4-6 0 16,-1 1 4-16,4-3 0 0,-1 3 1 0,1 0 0 15,3 0-21-15,-4-1-4 0,1-2 0 0,-1 3-8 16,-2 0-9-16,-3 5-9 0,-1-5-2 0,1 0 0 16,2 2 5-16,-5 0 1 0,0-2 0 0,-4 0 0 15,1 2 14-15,0 1 0 0,-4-1 0 0,4 1-9 16,0-4 18-16,5 4 4 0,1-1 1 0,3 1 0 15,-1-1 17-15,1 0 3 0,-4 1 1 0,1 2 0 16,3 0-22-16,-4 0-4 0,4-2-1 0,-3 7 0 16,-1-2-8-16,-2 2-12 0,-1-2 2 0,-8 5 1 15,3-3-37-15,-6 0-7 0,-4 3-2 0,-2-2-443 16,-3 2-89-16</inkml:trace>
  <inkml:trace contextRef="#ctx0" brushRef="#br0" timeOffset="-113587.255">7342 14756 1479 0,'0'0'32'0,"0"0"8"0,0 0 0 0,0 0 2 0,0 0-34 0,6 5-8 16,3 0 0-16,0 1 0 0,-9-6 20 0,12 2 3 0,3 4 0 0,-3-1 0 16,-1-2 16-16,1-3 3 15,9 0 1-15,3 2 0 0,0-2 18 0,-3 0 4 16,2 0 1-16,4-2 0 0,9-1-27 0,-3 0-6 16,-6 1-1-16,-1-4 0 0,1 4-32 0,0 2 0 15,3 0-10-15,-4 2-904 16</inkml:trace>
  <inkml:trace contextRef="#ctx0" brushRef="#br0" timeOffset="-113368.744">7294 15362 1558 0,'15'-14'34'0,"-6"9"7"0,6-5 2 0,6-1 1 0,9-2-35 0,-1-3-9 0,4 0 0 0,6 0 0 15,9-2 0-15,-4-1 0 0,1 3 0 0,-3 0 8 16,-1 1-8-16,4-1 0 0,2 0-12 0,-2 3-450 16,-9-3-90-16</inkml:trace>
  <inkml:trace contextRef="#ctx0" brushRef="#br0" timeOffset="-113091.852">8232 14557 1862 0,'18'-2'52'0,"-9"2"13"0,3 2-52 0,3-2-13 0,0 0 0 0,5 3 0 16,4 0 28-16,3 2 4 0,-3 3 0 0,3 0 0 0,-4 0-1 0,1 5 0 31,-3 0 0-31,0 3 0 0,-6 3-15 0,-3-1-2 0,0 6-1 0,-7-3 0 16,-2 6-4-16,0-1-1 0,-6 6 0 0,-2-3 0 15,-7 3 7-15,-3-1 1 0,-3 1 0 0,-3 0 0 16,-3-3-7-16,0 0-1 0,-5-2 0 0,2-4 0 31,0 1-27-31,0-3-5 0,0 1-2 0,4-4-606 0,5-2-120 0</inkml:trace>
  <inkml:trace contextRef="#ctx0" brushRef="#br0" timeOffset="-112835.416">8732 14592 1731 0,'-9'-8'38'0,"9"8"8"0,-6 2 2 0,-3 1 0 0,3 0-38 0,0 5-10 16,0 0 0-16,-2 2 0 15,-1 3-8-15,0 1-4 0,-3 4-1 0,-3 1 0 0,3-1 13 0,0 3 0 16,3 3 0-16,0-3 0 0,3 3 20 0,0 0 0 16,3 0 0-16,0-3 0 0,3 3 10 0,6-3 2 15,-3 0 1-15,6-2 0 0,0-1 6 0,3 1 1 16,3-6 0-16,3-2 0 0,3-4-16 0,2 1-4 16,1-5 0-16,6 0 0 0,-3-3-7 0,6-6-1 15,-1-2-1-15,4-2-639 16,0-3-128-16</inkml:trace>
  <inkml:trace contextRef="#ctx0" brushRef="#br0" timeOffset="-112266.505">9208 13959 1504 0,'0'0'33'0,"0"0"7"0,0 0 2 0,-3 6 0 15,0-1-34-15,3-5-8 0,0 0 0 0,-6 3 0 0,3 2 0 0,-2 0 0 0,2 1 0 0,-3-4 0 16,0 3 16-16,3 1 0 0,-3-4 1 0,6-2 0 15,-6 6 7-15,0-4 2 16,-3 4 0-16,3-4 0 0,0 1 9 0,0 0 1 16,0 2 1-16,-3-2 0 0,3 2 1 0,0 3 0 15,0 0 0-15,3 0 0 0,-3 5-9 0,3 0-1 16,0 0-1-16,0 6 0 0,3 2-27 0,0-2 0 16,0 4 0-16,-3 4 0 0,3 2 0 0,0-3 0 15,-3 6 0-15,3 0 0 0,-5 5 9 0,5 0 0 16,-3 0 0-16,3 3 0 0,-6-3 4 0,3 2 1 15,-3 1 0-15,3 0 0 0,-3-1 6 0,3-2 2 16,-3 3 0-16,0 0 0 0,3 0 1 0,-3-3 0 16,3 2 0-16,0-2 0 0,-3-2 3 0,3-4 1 0,0 1 0 0,0-3 0 15,6-2-8-15,-3-1-2 0,0-7 0 0,0 2 0 16,3-5-5-16,3-3-2 0,-3-2 0 0,3-3 0 16,0-1 6-16,0-4 2 0,3 0 0 0,0-3 0 15,3-3 6-15,-1 0 2 0,1-2 0 0,3-3 0 16,0-2 1-16,0 2 0 0,0-3 0 0,0 1 0 15,3-1-27-15,0 0 0 0,2 1 0 0,1-3 0 32,0-1-80-32,0-2-22 0,3 3-4 0</inkml:trace>
  <inkml:trace contextRef="#ctx0" brushRef="#br0" timeOffset="-111767.616">9438 14899 1724 0,'0'0'38'0,"0"0"8"0,-6 0 2 0,6 0 0 0,0 0-39 0,-6 5-9 16,6-5 0-16,0 0 0 0,0 0 72 0,0 0 13 0,3-8 3 0,0 3 0 15,-3-3-19-15,3-3-3 0,0-2-1 0,5 0 0 16,4 0-27-16,0-6-6 15,0 1 0-15,3-4-1 0,0 1-3 0,0-3 0 16,0-2 0-16,0-3 0 0,-3 0-28 0,2 0 0 0,-2-3-8 0,0 5 8 31,0 4-28-31,-6 1 2 0,0 4 0 0,0 5 0 0,-3 5-3 0,0 0-1 0,-3 8 0 0,0 0 0 32,-6 2-2-32,-3 6 0 0,0 3 0 0,-3 2 0 0,3 6 20 0,-6-3 3 0,4 2 1 0,-4 1 0 15,3 2 8-15,3-3-8 0,-3 1 8 0,3-3-8 16,6 0 8-16,0-3 0 0,3-3 8 0,3 1-8 15,0-3 0-15,6-3 8 0,3-2-8 0,0-1 0 16,3-4 0-16,-1-1-20 0,1 1 4 0,0-1 1 16,0-2 5-16,0-1 1 0,-3 4 0 0,-3-4 0 15,0 4 9-15,3-1 8 0,-6 3-8 0,0 0 11 16,-6 0 21-16,0 0 4 0,0 0 0 0,0 0 1 16,6 5-5-16,-4 1 0 0,1 2-1 0,0 2 0 15,-3 1-13-15,0 2-2 0,3 0-1 0,-3 0 0 16,0 6-15-16,0 2 9 0,0-2-9 0,0-1 8 15,3 3-8-15,0-2 0 0,-3-3 0 0,3 0 8 16,0 0-8-16,3-3 0 0,0 0 9 0,0-2-9 16,6-1-61-16,-3-5-17 0,6-2-3 0,-3-3-1 0</inkml:trace>
  <inkml:trace contextRef="#ctx0" brushRef="#br0" timeOffset="-111561.447">10146 14467 2217 0,'0'0'63'0,"0"0"13"0,-3 8-60 0,0 3-16 15,3 2 0-15,-3 0 0 0,3 1 0 0,0 2 0 0,0-1-12 0,0 1 12 0,3 3 0 0,-3-1 0 16,0-2 0-16,0 3 0 16,0-1 0-16,0 3 0 0,0-2 0 0,3-6 0 15,-3 3 0-15,3 0 0 0,-3 0 8 0,3-3-8 31,0-2-64-31,0-3-20 0,-3 2-3 0,0-5-1 0</inkml:trace>
  <inkml:trace contextRef="#ctx0" brushRef="#br0" timeOffset="-111386.89">9789 14774 2142 0,'0'0'47'0,"0"0"9"0,0 0 3 0,6-8 1 0,0 3-48 0,9 2-12 0,-1-4 0 0,4 1 0 16,6 1 32-16,-3 0 4 0,6-1 1 0,0-2 0 0,-1 3-28 0,4-3-9 16,0 3 0-16,0 0 0 15,2-3-99-15,1 2-26 0,0-2-6 0</inkml:trace>
  <inkml:trace contextRef="#ctx0" brushRef="#br0" timeOffset="-110900.816">10646 14520 2134 0,'0'0'47'0,"0"0"9"0,0 0 3 0,3-5 1 0,-3-3-48 0,3 0-12 0,0 0 0 0,0-2 0 16,0-1 19-16,-3 0 1 0,3 1 0 0,-3-1 0 16,0 1-20-16,-3-1 8 0,0 3-8 0,0 0 0 15,0 3 0-15,-6 2 0 0,3 1 0 0,-3-1 0 16,-3 6 0-16,-3-1 0 0,1 4 0 0,-4 2 0 15,0 2 0-15,0 3-11 0,0 1 11 0,0 1-10 0,-3 4 10 0,4 2 0 16,2 0-9-16,0 1 9 0,6 1 0 0,0 1 0 16,3-3 0-16,0 0 0 15,6-2 0-15,3 0 0 0,0-4 0 0,3-1 0 16,3-1 0-16,0-5 0 0,0 0 0 0,3-6 0 16,2-2 12-16,1 0 0 0,3-5 0 0,-3 0 0 15,0-3 6-15,-3-3 2 0,0 1 0 0,3-4 0 16,-6 1-20-16,0-3 8 0,-1 0-8 0,1 3 0 15,-3-5 13-15,0 2-4 0,0 3-1 0,0-3 0 16,-3 3-8-16,3-1 0 0,-3 4 9 0,0-1-9 0,0 1 0 16,0 4 0-16,0 1 0 0,-3 5 0 0,0 0-10 0,0 0 10 15,6 5-12-15,-3 1 12 16,0 4 0-16,0 1 0 0,0 2 0 0,0 0 0 0,-3 3 20 0,3 0-3 16,-3 0 0-16,6 2 0 0,-6-4 7 0,3 4 2 15,0-2 0-15,0-3 0 0,3 3-6 0,0-3-2 16,0-2 0-16,0-1 0 0,5 1-8 0,-2-3-2 15,3-3 0-15,3-2 0 16,-3 0-102-16,3-6-21 0,3 0-4 0,0-5-1 0</inkml:trace>
  <inkml:trace contextRef="#ctx0" brushRef="#br0" timeOffset="-109639.959">10941 14076 1666 0,'0'0'36'0,"-6"2"8"0,3 4 2 0,-3-1 2 0,3 3-39 0,0 3-9 0,0-3 0 0,0 5 0 15,-3-3 0-15,0 4 0 0,-3 1 0 0,0 1 0 16,0 3 0-16,0-3 10 0,-3 2-10 0,0-2 10 0,1 3-2 0,-1 2 0 16,-3-3 0-16,3 1-764 15</inkml:trace>
  <inkml:trace contextRef="#ctx0" brushRef="#br0" timeOffset="-109323.38">11316 14579 1512 0,'0'0'43'0,"0"0"9"0,0 0-42 0,0 0-10 15,0 0 0-15,0 0 0 0,0-6 23 0,-6 4 2 0,3 2 1 0,-9 0 0 0,0 2 34 0,-3 4 8 16,-3 1 0-16,0 4 1 0,-2 2-25 0,-4 1-4 16,3-1-2-16,-3 5 0 15,0-2-20-15,1 3-4 16,5 2-1-16,-3-3-594 0,3 6-119 0</inkml:trace>
  <inkml:trace contextRef="#ctx0" brushRef="#br0" timeOffset="-108984.708">11798 14311 1933 0,'-15'-8'42'0,"9"6"9"0,-3-1 1 0,3 3 4 0,-6-3-45 16,3 3-11-16,0 0 0 0,1 3 0 16,-1 2 29-16,-3 1 4 0,-3 2 1 0,3 2 0 0,0 1-24 0,0 2-10 15,-3 3 8-15,0 2-8 0,3 4 0 0,-2 1 0 16,2 4 0-16,3-1 0 0,-3 1 12 0,3-1-4 15,0 1 0-15,3-1 0 0,-3 3-8 0,6-2 10 16,0-3-10-16,0 2 10 0,3 0-2 0,0-4 0 16,6-1 0-16,0 0 0 0,3-3-8 0,3-2 0 15,3-2 0-15,0-7 0 16,5 1-28-16,4-5-4 0,3-6 0 0,6 1-888 16</inkml:trace>
  <inkml:trace contextRef="#ctx0" brushRef="#br0" timeOffset="-108574.5">12224 14272 2098 0,'0'0'60'0,"0"-6"12"0,-3 4-58 0,3 2-14 16,0 0 0-16,0 0 0 0,0 8 18 0,-3 2 1 0,6 1 0 0,-3 2 0 16,-3 3 4-16,3 0 1 15,-3 2 0-15,0 3 0 0,0 3 4 0,0 0 0 16,-3 0 1-16,6 0 0 0,0 0-29 0,0-3 0 16,-6 0 0-16,3 0 0 0,0-2 0 0,3-4 0 15,0 1 0-15,-3-2 0 0,0-1-128 0,3-3-18 0,3-2-4 0,0-5-707 31</inkml:trace>
  <inkml:trace contextRef="#ctx0" brushRef="#br0" timeOffset="-108391.827">11893 14576 2206 0,'0'0'48'0,"6"-3"11"0,3 1 1 0,3-4 3 0,6 1-51 0,6-6-12 0,-1 4 0 0,7-4 0 15,3 0 0-15,0-2-15 0,5 0 3 0,1 0-635 16,3-1-127-16</inkml:trace>
  <inkml:trace contextRef="#ctx0" brushRef="#br0" timeOffset="-107978.709">12438 14216 1756 0,'0'0'39'0,"-6"0"8"0,0 3 1 0,0 5 1 0,0 0-39 0,3 2-10 0,0 3 0 0,0 3 0 16,3 0 27-16,0 5 3 0,-3 0 1 0,3 3 0 15,0 3 10-15,-3-1 3 16,3 1 0-16,-3-1 0 0,3 1-34 0,-3-1-10 16,0-2 0-16,3-3 0 0,-6 0 16 0,3-2-4 15,-3-1-1-15,3-5 0 0,-3 1 0 0,1-1 0 16,-1-5 0-16,3-3 0 0,3-5 5 0,-3 5 2 15,-3-2 0-15,6-3 0 0,0 0-6 0,0-8-2 16,3 0 0-16,0-2 0 16,3-1-43-16,0-2-9 0,2-3-2 0,4 0 0 15,-3 5-10-15,3-2-2 0,0 3-1 0,3-1 0 0,-3 3 40 0,0 3 8 0,3 0 9 0,0 2-13 16,-1 0 45-16,4 3 8 0,-3 3 3 0,3 2 0 16,0-2 0-16,0 5 0 0,-3-3 0 0,3 3 0 15,2 0-23-15,-5 3-5 0,0-1-1 0,-3 3 0 16,-3-2-6-16,0 2-8 0,-3 0 11 0,-3-2-11 15,-6 2 15-15,-3 0-4 0,-3 1-1 0,-3-1 0 16,-3 0 0-16,0-2 0 0,-6-1 0 0,-2 1 0 16,-1-3 8-16,0 0 2 0,-6 0 0 0,6 0 0 15,-2-3-7-15,-1 0-1 0,3-2 0 0,0-3 0 16,0 0-91-16,4-3-18 0,2 1-4 0,6-6-1 16</inkml:trace>
  <inkml:trace contextRef="#ctx0" brushRef="#br0" timeOffset="-107769.682">12801 14071 2174 0,'0'0'48'0,"0"0"9"0,0 0 3 0,0 0 1 0,0 0-49 0,0 0-12 16,0 0 0-16,6 7 0 0,-3-1 0 0,-3 4-15 15,0-2 3-15,-3 6 1 0,-3 1 11 0,0 4 8 16,0-1-8-16,-6 4 11 0,0 1-11 0,0 1 0 0,1 0-12 0,-4 0 12 31,-6 0-115-31,6-1-15 0,-3 1-3 0</inkml:trace>
  <inkml:trace contextRef="#ctx0" brushRef="#br0" timeOffset="-107243.92">12983 13803 2098 0,'9'-10'46'0,"-3"7"10"0,-1 0 1 0,4-2 3 16,6 3-48-16,0-1-12 0,3 0 0 0,-3-2 0 0,3 0 21 0,0 2 3 16,-3 0 0-16,2 1 0 0,-2 2-4 0,0 0 0 0,3 0 0 0,-6 2 0 15,3 4-20-15,-3 2 0 16,3 0 0-16,-4 2 0 0,-2 3 0 0,0 1 0 16,-3 1 0-16,0 7 0 0,-3-1 0 0,-3 5 0 15,-3-2-10-15,3 5 10 0,0 0 8 0,-3 3 8 16,-3 0 1-16,0-1 1 0,0 4-6 0,-3-1 0 15,1 1-1-15,-1 2 0 0,3 2 24 0,0 1 5 16,0 0 0-16,-3 2 1 0,3 0-26 0,0 3-6 16,0-2-1-16,3-1 0 0,-3 3 2 0,3 0 0 0,0-3 0 0,3 1 0 15,-3-1 3-15,3 3 1 0,3-3 0 0,0-2 0 16,3-3-2-16,0-3 0 0,-3-2 0 0,3-3 0 16,3-2 7-16,-6-3 1 0,3-3 0 0,-3-5 0 15,0 0-20-15,3-9 0 0,-3 1 0 0,3-2 0 16,-6-6 13-16,0 0-1 0,3-6 0 0,0-2 0 15,-3 1 4-15,-3-9 0 0,0 0 0 0,-6 0 0 16,0 0-7-16,-9-2-1 0,-6-1 0 0,-6 3 0 16,-2-2-8-16,-13 4-11 0,-6 1 3 0,-11 5 0 31,-7 0-16-31,-8 6-4 0,-12-1 0 0,-10 8-790 0,-2 1-158 0</inkml:trace>
  <inkml:trace contextRef="#ctx0" brushRef="#br1" timeOffset="-94922.313">8857 8049 1403 0,'9'-11'40'0,"-9"11"8"0,6-3-38 0,0-2-10 15,3 2 0-15,-3 1 0 0,-6 2 40 0,6 0 7 0,3 0 1 0,-9 0 0 16,0 0-30-16,3 2-6 0,-3-2 0 0,0 0-1 15,0 0-11-15,6 8 0 0,-6-8 0 0,0 0 0 0,0 0 0 0,6 3 0 32,0 0 0-32,0-1 0 0,-1 1 0 0,4-3-16 15,0-3 4-15,0 1 1 0,6-1 25 0,-3 0 5 0,0-2 1 0,0 2 0 16,6-2 1-16,-6 3 1 0,3-1 0 0,-4 0 0 16,1 3-12-16,-3 0-2 0,-3 0-8 0,-6 0 12 15,0 0-12-15,0 0 0 0,0 6 0 0,-3 1 0 16,-3-1 0-16,-6 2 0 0,-3-3 0 0,-2 3 0 15,-4 0 0-15,-6 2 0 0,-3-4 0 0,3 2 0 16,-2-3 0-16,-1 0 0 0,0 3 0 0,0-5 0 16,1 2 0-16,-1-5 0 0,3 0 0 0,3 3 0 15,3-3 0-15,1-3 9 0,5 3-9 0,3-3 8 16,3 6 8-16,9-3 2 0,0 0 0 0,0 0 0 16,9 0-5-16,6 0-1 0,-3-3 0 0,5 3 0 15,7-2 2-15,-3-1 0 0,3-2 0 0,0 2 0 16,0 1 2-16,-1-1 1 0,1-2 0 0,0 2 0 15,-3 0-4-15,-3-2-1 0,0 5 0 0,-7-5 0 16,1 0-4-16,-6-1 0 0,0 1-8 0,-6 2 12 0,0 3 1 0,-6-2 0 16,-6-4 0-16,-3 4 0 0,1-4-13 0,-4 6 11 15,-3-2-11-15,3 2 10 0,-3 2-10 0,3 1-9 16,-2 0 9-16,2-1-13 0,-3-2 13 0,3 3 0 16,0 0 0-16,3-1 0 0,0 4 0 0,0-1 0 15,4-2 0-15,2-1-12 0,3-2 12 0,-3 3 0 16,9-3 0-16,-3 0-9 0,3 0 9 0,0 0 0 15,0 0 0-15,0 0 0 0,0 0 0 0,12-3 11 16,-3 3-3-16,3-5 0 0,-1 2-8 0,4-2 0 16,-3 2-12-16,3 1 12 0,0-4 0 0,0 4 0 15,-3-1 0-15,0 0 0 0,-3 3 0 0,3 0 0 0,-7 0 0 0,4 0 0 16,-9 0 0-16,0 0 0 0,0 0 0 0,0 0 12 16,0 0-12-16,0 0 0 0,0 0 0 0,0 0 8 15,0 0-8-15,-9-2 0 0,4 2 9 0,-4 0-9 16,3 2 0-16,-3 1 0 0,0 0 0 0,3 2 0 15,0-2 0-15,-3-1 0 0,3 4-8 0,0-4 8 16,0 1-18-16,6-3 2 0,-6 0 0 0,0 0 0 16,3 3 16-16,3-3-8 0,0 0 8 0,0 0 0 15,0 0 0-15,0 0 0 0,0 0 0 0,6-3 0 16,3-2 0-16,0 2 0 0,3 0 8 0,0 1-8 16,0-1 13-16,3 0-3 0,-3 3-1 0,2 0 0 15,-2 0-9-15,-3 3 0 0,0-3 9 0,-9 0-9 16,0 0-60-16,6 3-16 0,-3 5-3 0</inkml:trace>
  <inkml:trace contextRef="#ctx0" brushRef="#br1" timeOffset="-92157.232">3806 9665 900 0,'0'0'20'0,"0"0"4"0,0 0 0 0,0 0 1 0,0 0-25 0,0 0 0 15,6 3 0-15,0 0 0 0,-6-3 76 0,12-3 11 0,-3 0 1 0,0 3 1 16,2-2-17-16,-2-1-3 16,3-2-1-16,3 2 0 0,0-2-11 0,0 2-2 15,0-2-1-15,3-1 0 0,0 1-9 0,-1 0-1 16,1 2-1-16,0-2 0 0,3 2-27 0,-3 1-4 16,0 2-2-16,3-3 0 0,-1 3-10 0,-2 0 0 15,0 0 0-15,-3 0 0 0,0-3-16 0,-3 3 4 16,-3 0 0-16,-9 0 1 0,6 0-11 0,-6 0-2 0,0 0-1 0,0 0 0 15,-3 3 4-15,-6 0 1 0,-3-1 0 0,-6 1 0 16,0 0 20-16,-6-1 0 0,3 1 0 0,-2 0 0 16,-4 2 0-16,3 0 8 0,-3 0 0 0,3 1 0 15,1-1-8-15,-1 0 10 0,6 1-10 0,0-1 10 16,6 0-10-16,0-2 10 0,3-1-10 0,3 1 10 16,3 2-10-16,3-5 12 0,0 0-12 0,6-2 12 15,3 2 3-15,0 0 1 0,6-6 0 0,3 4 0 16,3-1 0-16,0-5 1 0,-1 0 0 0,7 3 0 15,0 0-3-15,0-3-1 0,-6 2 0 0,3-1 0 16,-4 1-13-16,1 1 0 0,-3 5 0 0,-3-3 0 16,-3 1 0-16,-3-1 0 0,-9 3 0 0,0 0 0 15,0 0 0-15,0 0-13 0,-9 0 1 0,0 5 0 16,-6 1 1-16,-3-1 1 0,-3 0 0 0,-5 0 0 0,-1 1 10 0,0 2 0 16,-3 0 0-16,0-3 0 0,1 3 0 15,-1 0 0-15,3-3 0 0,3 3 0 0,3-3 0 0,1 1 0 16,2-1 0-16,6-5 8 0,3 3-8 0,3-1 8 15,0 1-8-15,6-3 8 0,0 0-8 0,0 0 0 16,9 3 0-16,3-1 0 0,6-2 13 0,0 0-1 16,2-5-1-16,4 0 0 0,3 2-3 0,-3-2-8 15,3 2 12-15,-4-2-4 0,4-1-8 0,-6 4 0 16,0-4 0-16,-3 4 0 0,-3-1 0 0,-3-2 8 16,-4 2-8-16,-8 3 0 0,0 0 8 0,6-5-8 15,-6 5 0-15,0 0 8 0,-6-3-8 0,-2 1 0 16,-1 2 9-16,-9 0-9 0,0 2 0 0,-3 1 0 0,0 2 0 0,-3 1 0 15,1-1 0-15,-1-3 9 0,0 4-9 0,0-4 10 16,3 4-10-16,3-1 0 0,4-2 0 0,-1-1 0 16,6 1 0-16,3 2 0 0,0-5 0 0,3 0 0 15,3 0 0-15,0 0 0 0,0 0 0 0,6 0 8 16,6-2-8-16,3-1 0 0,0-2 0 0,5-1 8 16,4 1-8-16,-3 0 10 0,3-1-10 0,0 1 10 15,-4 3 1-15,4-4 0 0,-6 1 0 0,0 2 0 16,-3 1-11-16,-3-1 0 0,-3 3-10 0,-3-3 10 15,-6 3 0-15,0 0 15 0,0 0-2 0,0 0 0 16,-6-2-13-16,-3 2 0 0,0 2 0 0,-6 1 0 0,0 0 0 0,-3 2-10 16,-3-5 2-16,1 5 0 15,-1 1 8-15,3-4 0 0,-3 3 0 0,6-2 0 16,0 0 0-16,3-1-12 0,0 1 12 0,4-3-12 16,-1 3 12-16,3-3 0 0,6 0 0 0,0 0 0 0,0 0 0 0,0 0 0 15,0 0 0-15,6 0 0 0,5 0 0 0,1-3 0 16,0 0 0-16,3 3-8 15,0-2-68-15,3 2-12 0,-3-3-4 0</inkml:trace>
  <inkml:trace contextRef="#ctx0" brushRef="#br1" timeOffset="-90939.043">3437 9020 802 0,'0'0'17'0,"0"0"4"0,0 0 1 0,0 0 2 0,0 0-24 0,0 0 0 0,0 0 0 0,0 0 0 0,0 0 0 0,0 0-15 15,3 5 3-15,-3-5 0 0,0 0 12 0,3 5 0 16,3 1 0-16,3-1 0 16,-3 0 29-16,3 0 12 0,-4 1 3 0,1-1 0 15,6 0 16-15,-3 1 4 0,3-1 1 0,-3 3 0 16,3 0-10-16,3 2-3 0,0-2 0 0,3 3 0 16,-3-3-12-16,5 2-4 0,1 4 0 0,0 1 0 0,3-4 0 0,-3 2 0 15,0 1 0-15,-1-1 0 0,1 3-20 0,0-3-5 16,0 0-1-16,-3 0 0 0,0-2 8 0,-4 2 2 15,4-2 0-15,-3-1 0 0,0-2 4 0,-3 0 0 16,0 0 1-16,-3-5 0 0,3-1 3 0,-3 1 0 16,0 2 0-16,-9-5 0 0,0 0-3 0,6 6 0 15,2-4 0-15,-8-2 0 0,0 0-11 0,0 0-2 16,0 0-1-16,0 0 0 0,-5 0 1 0,-4-2 1 16,3-1 0-16,-3 0 0 0,0 1-26 0,0-1-6 15,-3-5-1-15,3 3-581 16,0 2-117-16</inkml:trace>
  <inkml:trace contextRef="#ctx0" brushRef="#br1" timeOffset="-90555.477">3779 9043 572 0,'0'0'12'0,"0"0"4"0,0 0 0 0,0 0 0 0,-3-7-16 0,3 7 0 0,0 0 0 0,0 0 0 0,0-3 50 0,0 3 7 0,0 0 2 0,0 0 0 31,0 0 21-31,0 0 5 0,0 5 1 0,-3 3 0 16,3 3-28-16,0-1-6 0,3 4 0 0,-3-4-1 16,3 3-6-16,-3 3-1 0,3-3 0 0,3 3 0 15,-3 0-1-15,3 0-1 0,0 0 0 0,0-3 0 16,3 3-26-16,0 0-6 0,3 0-1 0,-3 0 0 15,0-3 2-15,2 0 0 0,-2 0 0 0,3-2 0 0,0-3 5 0,0 2 2 16,-3 1 0-16,0-3 0 0,0-3 15 16,-6 1 3-16,-3-6 1 0,0 0 0 0,3 7 6 0,-3-7 1 15,0 0 0-15,0 0 0 0,-6 6-3 0,-3 2 0 16,0-3 0-16,-3-2 0 0,-3-1-17 0,-3 1-3 16,0 2-1-16,1-2 0 0,-4 0-9 0,0-1-3 15,-3 3 0-15,3-2 0 0,3 2-8 0,-2 1 0 0,-1-4 0 0,6 4-669 31,0-1-136-31</inkml:trace>
  <inkml:trace contextRef="#ctx0" brushRef="#br1" timeOffset="-88101.459">14334 8954 455 0,'12'7'12'0,"-6"-4"4"0,6 0-16 0,-3 5 0 0,0-3 0 0,3 0 0 0,-4-2 0 0,4 2 0 15,-3-2-11-15,0 2 11 0,-3-2-15 0,3-1 4 16,-3 4 1-16,-3-4 0 0,0 4 10 0,-3-6 0 16,0 0 0-16,0 0 0 15,0 0 45-15,0 0 11 0,0 0 3 0,0 0 0 16,-6-6 24-16,0 1 5 0,-3 0 0 0,0 2 1 0,0-2-41 0,-3 2-8 16,-2 1-1-16,-1-1-1 0,-3 0-22 0,0 3-5 15,0-2-1-15,-6 2 0 0,3 0-10 0,1 2 8 16,-1-2-8-16,0 3 8 0,0 2-8 0,3-2 0 15,0-1 0-15,3 1 0 0,7 2 0 0,-4-5 0 16,6 0 0-16,0 0 0 0,0 3 0 0,6-3 0 16,0 0 0-16,0 0 8 0,6 0 4 0,3-3 1 15,3 3 0-15,-1-2 0 0,7-4 12 0,3 4 3 0,0-1 0 0,0 1 0 16,3-1 0-16,2-2 1 16,-2-1 0-16,6 1 0 0,-3 0 14 0,3 2 2 15,-4 0 1-15,-2 1 0 0,-3-1 2 0,0 1 1 0,-3-1 0 0,-3 0 0 16,-3 1-25-16,-7-1-4 0,1 0-2 0,-6 3 0 15,0 0-4-15,-6-2-1 0,-2-1 0 0,-4 3 0 16,-3 0-13-16,-3-3 8 0,-6 3-8 0,0 0 0 0,-3 0 8 0,4 0-8 16,-1-2 0-16,0 2 0 15,0 2 0-15,3-2 0 0,1 3 0 0,2-3-537 0,3 0-114 0</inkml:trace>
  <inkml:trace contextRef="#ctx0" brushRef="#br1" timeOffset="-82771.38">2821 13933 1825 0,'0'-21'40'0,"0"10"8"0,0 1 1 0,0-1 3 15,0 0-41-15,3 1-11 0,-3 2 0 0,3 0 0 0,-3 0 73 0,3 3 13 16,-3-3 2-16,3 5 1 0,-3-2-47 0,0 5-10 16,0 0-1-16,0 0-1 15,0 0-19-15,0 0-11 0,0 0 12 0,0 0-12 0,0 0 9 0,0 0-9 16,0 0 0-16,-3 8 9 0,0 5 0 0,-3 0 0 16,6 6 0-16,-9 2 0 0,6 5-9 0,-3 6 0 15,0 3 9-15,3 7-9 0,0 3 0 0,0 8 0 16,0 2 0-16,3 12 8 0,0 4-8 0,-3 3 0 15,3 5 0-15,0 6 8 0,0 8-8 0,0-3 0 16,0 5 0-16,-3-2 0 0,3-1 0 0,0 1 0 16,0-1 0-16,0-2 0 0,-3-2 0 0,3-1 0 15,3 0 0-15,-3-2 0 0,-3 0 8 0,3-1-8 16,0-2 10-16,0-2-10 0,0-1 20 0,-3 0-1 0,0-5-1 0,3 1 0 16,0-4-2-16,0 0 0 0,0-4 0 0,-6-1 0 15,0-3-16-15,3-2 0 0,-3-5 0 0,3-9 0 16,-6 4 0-16,3-9 0 0,0-5 0 0,0 3 0 31,6-9-132-31,-5-4-32 0,-1-9-8 0</inkml:trace>
  <inkml:trace contextRef="#ctx0" brushRef="#br1" timeOffset="-80586.208">2886 13727 1555 0,'15'-6'34'0,"-6"1"7"0,3 2 2 0,-3-2 1 0,6 2-36 0,0-5-8 0,2 3 0 0,4 0 0 15,3 0 33-15,-6-1 5 0,3 1 1 0,-3 0 0 0,2 2-39 0,-2 0 0 0,0-2 0 0,-3 3 0 16,0-4 0-16,0 4 0 0,0-1 0 0,-3 0 0 31,0-2 0-31,2 2 0 0,-2-2 0 0,3 0 0 16,0-1 20-16,6 1 10 0,3 0 2 0,-3 0 0 16,2-3-32-16,4 0 0 0,3 0 0 0,3 0 0 15,-1 0 22-15,4 3-2 0,0-1 0 0,0 1 0 0,-1 0-6 0,4-1-2 16,-6 4 0-16,5-3 0 15,1 2 16-15,0-5 4 0,0 3 0 0,-1-1 0 16,7 1-32-16,-3 2 0 0,2-2 0 0,-2 2 0 16,2 1 0-16,-2-3 0 0,0-3 0 0,5 2 0 15,-2-2 0-15,6 0 0 0,2 0 0 0,1 1 0 16,-1-1 0-16,1-3 0 0,6 3 0 0,-1-2 0 0,4 2 0 0,-1 0 0 16,4 0 0-16,-4-3-10 0,1 3 18 0,-1 0 4 15,-5 0 1-15,5 0 0 0,1 0-13 0,-4 0-12 16,-2 1 3-16,-1 1 0 0,-5 1 9 0,2 0 0 15,-2 2 10-15,0 0-10 0,-4-2 13 0,4 0-3 16,5 2-1-16,-5-2 0 0,0 2 1 0,2-2 0 16,-2 0 0-16,5 2 0 0,4-2-10 0,2 2 0 15,1-2 9-15,2-1-9 0,1 4 0 0,-1-3 8 16,1-1-8-16,-1 1 0 0,4 0 0 0,-1-1 0 0,1 1 0 0,-4 2 0 16,-2-2 0-16,-4 2 0 15,4-4 0-15,-1 4 0 0,7 0 0 0,-10 1 0 16,-5-1 0-16,-1 3 0 0,4-3 32 0,-3 3 3 0,-7-2 0 0,4 2 0 15,2 0-27-15,4 2-8 0,0 1 0 0,-4 0 0 16,-2 2 0-16,5-2 0 0,4-1 0 0,-1 1 0 16,-2-1 0-16,2 4 0 0,7-1 0 0,-4 0 0 15,1-2 0-15,-4 0 0 0,1-3 0 0,-1 0 0 16,1 0 0-16,0 2 0 0,-7-2 0 0,1 3 0 16,-7-3 0-16,4 3 0 0,-3-3 0 0,-1 0 0 15,1 0 8-15,-1 0 0 0,-2 2 1 0,3-2 0 16,-4 3 4-16,-2-3 1 0,0 3 0 0,-1-1 0 15,4-2-14-15,3 0 9 0,2 3-9 0,-2-1 8 16,-1-2-8-16,4 6 0 0,0-6 0 0,-4 5 0 16,1-2 0-16,0-3 0 0,2 2 0 0,4-2 8 15,-4 3-8-15,-2-3 0 0,3 0 0 0,-4 0 0 0,1 0 0 0,-4 0 0 16,-2 0 0-16,6 0 0 16,-7 0 0-16,4 0 8 0,0 0-8 0,-4 3 12 0,4-3-12 0,0 2 0 15,-4-2 0-15,1 3 0 0,0-3 0 0,-1 0 0 16,1 3 0-16,6-3 0 0,-4 2 0 0,1-2 0 15,3 0 0-15,-1 3 0 0,-2 2 0 0,0-5 0 16,-4 3 0-16,1-1 8 0,3-2-8 0,-4 3 0 16,4-3 0-16,-1 0 0 0,1 0 0 0,0 0 0 15,-1 0 0-15,-2 0 0 0,0 0 0 0,-1 0 0 16,-2 0 0-16,0-3 0 0,0 3 10 0,2 0-10 16,-2-2 12-16,0 2-12 0,-4 0 8 0,1 0-8 15,0-3 0-15,-3 3 0 0,-4 0 0 0,4 0 0 16,-3 0 0-16,0 3 0 0,-1-3 0 0,4 2 0 0,-3-2 0 15,3 3 0-15,-1 0 0 0,1-1 0 0,-6-2 0 16,6 0 0-16,-4 3 23 0,4 0-3 0,-6-3 0 0,0 0 0 16,2-3-20-16,-2 3 0 0,0 0 0 0,0 0 0 15,-3-3 0-15,2 3 0 0,1-2 0 0,-3 2 0 16,3-3 0-16,0 3-16 0,2-3 2 0,1 3 1 16,0-2 21-16,0 2 4 0,-4-3 0 0,1 3 1 15,0 0-13-15,-3 0 0 0,-3 0 0 0,2-2 0 16,-2 2 9-16,0 0-1 0,0-3 0 0,-3 3 0 15,3 3-8-15,0-3 0 0,-4-3 0 0,4 3 0 16,-3 0 0-16,0 0 0 0,3-3 0 0,-6 3 0 16,2 3 0-16,1-3 0 0,3-3 0 0,0 3 0 15,-3 0 0-15,-3 3 0 0,3-3 0 0,-3 0 0 16,-1 0 0-16,-2 0 0 0,3 0 0 0,-3 3 0 16,-3-3 0-16,3 2 0 0,0 1 0 0,-3-1 0 0,0-2 0 15,0 3 8-15,0 0-8 0,-3-1 8 16,-1-2-8-16,4 3 0 0,-9-3 0 0,3 5 0 0,3 1 0 0,-6-6 0 15,6 5 0-15,0 0 0 0,0 3 0 0,-3 0 0 16,0-3 0-16,3 3 0 0,-3 3 0 0,3-3 0 16,0 0 0-16,0 2 0 0,0-2 0 0,0 6 0 15,-3-4 0-15,3 3 0 0,-3 1 0 0,3-1 0 16,0 3 0-16,0 2-11 0,0 1 11 0,-1-1 0 16,1 3 0-16,0 1 0 0,0 1 0 0,-3-1 0 15,0 1 0-15,0 4 0 0,-3 2 0 0,0 0 0 16,0 0 0-16,0 3 0 0,-3 2 0 0,0 3 0 15,0 3 8-15,0 2-8 0,-3 3 0 0,3-2 0 0,-3 2 0 0,4 0 0 16,-1 0 0-16,0 0 0 0,3 2 0 0,-3-2 0 16,3 5 0-16,3 1 0 0,-3-4 0 0,0 1 0 15,3 0 0-15,0 2 0 0,-1-3 0 0,1 4-8 16,-3-1 8-16,0 0 0 0,0 1 8 0,-3-1-8 16,1 0 0-16,-1-2 0 0,-6-1 0 0,3 1-8 15,-6 0 8-15,3 2 0 0,-3 0 8 0,0 0-8 16,0-2 0-16,0 0 0 0,0-3 0 0,0 0 0 15,0 0 0-15,1-6 0 0,2 6 0 0,0 0-8 16,0 0 8-16,0-5 0 0,0 0 8 0,6-1-8 16,-3-2 16-16,0-2-2 0,3-1 0 0,0-2 0 0,0 0 3 15,0-3 1-15,0 2 0 0,3 1 0 16,-3 0 2-16,3 0 0 0,-3-3 0 0,3 0 0 16,0 3-20-16,-3-3 0 0,0-3 0 0,0 1 0 15,0-1 9-15,-3 1-1 0,3-4-8 0,-3 1 12 0,-3-3-12 0,7 1 0 16,-4-4 0-16,0 1 0 0,-3-1 0 0,6-2 0 15,0-3 8-15,0 0-8 0,0 1 0 0,-3-1 8 16,3-2-8-16,0-4 0 0,0 1 11 0,3-2-11 16,-3-1 12-16,3-5-12 0,0 0 18 0,-6 5-3 15,0-5-1-15,-3 0 0 0,0 3 2 0,0-3 1 16,-3 5 0-16,-3-2 0 0,-2-3-1 0,-7 0-1 16,-3 5 0-16,-3-5 0 0,-6 5-15 0,1-2 0 15,-4 2 0-15,-3-5 0 0,-8 6 0 0,-4-1 0 16,-2-2 0-16,-4 2 0 15,4 3-23-15,-4-3-7 0,1-2-2 0,-7-1 0 0,-5 4 18 0,-1-4 3 0,-2 6 1 16,-1-2 0-16,-5-6 10 0,-3 8 0 0,-7-3 0 0,4 0-8 16,-3 0 0-16,2-2 0 0,-8 5 0 0,3-3 0 15,-3 3 8-15,-1-3 0 0,1 1 0 0,-3 2 0 16,0-3 0-16,-1 6 0 0,4-9 0 0,-3 9 0 16,0-3 0-16,-3 0 0 0,5-3 0 0,-5 3 0 15,-3-3 0-15,0 3 0 0,0-3 0 0,2 3 0 16,-5-2 0-16,0-1 0 0,3 3 0 0,-3-3 0 15,-3 0 0-15,-4-2 0 0,4 2 0 0,-3 3 0 16,-3-2 0-16,0 2 0 0,-3-3 0 0,-6 0 0 16,-6 3 0-16,3 0 9 0,6-3-1 0,-3 3-8 15,-12 0 0-15,6-2 0 0,9-1 0 0,-3 3-12 16,-9 2 12-16,3-2 0 0,0 3 0 0,0-1 0 16,-3 1 8-16,3-3-8 0,0 0 0 0,-6-3 0 15,3 6 8-15,-6-3-8 0,1 0 0 0,-7 2 0 0,3-2 8 0,-3 5-8 16,3 1 0-16,-3-1 0 0,-3 0 0 0,4-2 0 15,-1 2 0-15,6 0 0 0,6 3 0 0,3-3 0 16,0 0 0-16,9-2 0 0,6 2 0 0,3 0 10 16,6-5-10-16,2 6 8 0,7-9-8 0,6 6 0 15,9-9 9-15,8 3-9 0,1-5 9 0,5 0-9 16,7 0 12-16,5-5-12 0,7 3 0 0,8-4 0 16,3-2 0-16,9-2-836 15,4 4-172-15</inkml:trace>
  <inkml:trace contextRef="#ctx0" brushRef="#br1" timeOffset="-79046.089">4002 15317 1064 0,'0'0'30'0,"0"0"6"0,0 0-28 0,0 0-8 16,0 0 0-16,0 0 0 0,6-3 88 0,-6 3 17 0,9-3 3 0,0 1 1 15,6-3-19-15,0 2-4 0,0-2-1 0,6-1 0 16,-1-2-40-16,4 0-8 15,3 3-1-15,-3-5-1 0,6 2-27 0,-4-3-8 16,1 3 0-16,0-3 0 0,3 4 8 0,0-1-8 16,-1 0 0-16,-5 0 0 0,3 2 16 0,-6-1-3 15,3-1-1-15,-4 2 0 0,-2 1 12 0,0 0 3 0,-3 2 0 0,0 0 0 16,0 3-11-16,0-2-1 0,-3-1-1 0,2 3 0 16,-5 0-14-16,3 0 0 0,-3 0-12 0,0 0 12 15,0 0 0-15,-9 0 0 0,0 0 0 0,6 0 0 16,-6 0 0-16,0 0 0 0,0 0 0 0,0 0 9 15,0 0 15-15,0 0 2 0,0 0 1 0,0 0 0 16,-3-3 2-16,-6 1 1 0,0 2 0 0,-6 0 0 16,3 2-42-16,-2-4-8 0,-4 2-1 0,0 2-1 15,-3 1 13-15,3 0 9 0,-3-1-12 0,-3 4 12 16,4-1-22-16,-1-2 2 0,0 2 1 0,3-2 0 16,-3 2 5-16,3 0 1 0,1-2 0 0,5-1 0 15,0 4 13-15,0-4-9 0,3 1 9 0,3 0-8 16,6-3 8-16,0 0 9 0,0 0-1 0,0 0-8 15,0 0 26-15,6 0-2 0,0 0 0 0,6-3 0 16,3 3 5-16,0-3 1 0,2 1 0 0,4-1 0 0,6-2-13 0,0 2-2 16,0-2-1-16,2 2 0 0,-2-2-4 0,0 0-1 15,0 2 0-15,0-2 0 0,-4-1-9 0,1 4 0 16,0-4 0-16,-3 1 0 0,-3 3 0 0,-1-1 0 16,-5 0 0-16,0 1 0 0,-6-1 0 0,0 3 0 15,-6 0 0-15,0 0 0 16,0 0-73-16,-6 3-20 0,-3-1-4 0,-6 6-842 15</inkml:trace>
  <inkml:trace contextRef="#ctx0" brushRef="#br1" timeOffset="-77913.826">4077 16872 1086 0,'0'0'31'0,"6"0"6"0,-6 0-29 0,0 0-8 0,0 0 0 0,9 0 0 0,-9 0 40 0,9 0 6 16,-9 0 2-16,0 0 0 15,0 0-16-15,6 3-4 0,-6-3 0 0,0 0 0 0,0 0 7 0,0 0 1 16,5-3 0-16,-5 3 0 16,12-2 32-16,-3-1 6 0,0-2 2 0,0 5 0 0,0-5 6 0,3 2 2 15,-3 0 0-15,6-5 0 0,-3 8-54 0,3-8-10 16,0 3-3-16,2 0 0 0,4 2-3 0,0-2-1 16,0-3 0-16,0 3 0 0,-3-1-3 0,-1-2-1 15,-2 6 0-15,3-3 0 0,0-1 4 0,-3 1 1 16,-3-3 0-16,0 8 0 0,-3-5 4 0,0 2 1 15,0-2 0-15,-9 5 0 0,0 0-11 0,5-6-8 16,1 6 12-16,-6 0-12 0,0 0 8 0,3-2-8 16,-3 2 0-16,0 0 0 0,0 0 0 0,0 0 0 0,0 0 0 0,0 0-9 15,0 0 9-15,-3 0 0 16,-6 0 0-16,1 0 0 0,-1 2 0 0,-3-2-10 0,0 6 10 0,-3-6 0 16,0 5-11-16,-3-2 11 0,-3 2-10 0,1 6 10 15,-1-3-12-15,0-3 12 0,0-3-13 0,0 6 5 16,3-2 8-16,0-1 0 0,4 3 10 0,2-3-10 15,0-2 0-15,6 2 0 0,-3-5 0 0,6 0 0 16,3 0 12-16,0 0-3 0,0 0-1 0,0 0 0 16,9 5 4-16,3-5 0 0,3-5 0 0,0 3 0 15,5-1 0-15,1-5 0 0,0 8 0 0,3-5 0 16,0-3 6-16,-1 8 2 0,1-8 0 0,0 2 0 16,-6 4 0-16,0-3 0 0,0-1 0 0,0 4 0 15,-7-4-20-15,4 1 10 0,-6 5-10 0,0-5 8 16,-3 2 0-16,-6 3 0 0,0 0 0 0,0 0 0 15,0 0-8-15,-6-3 0 0,-3 1 0 0,0-4 0 16,-3 12-17-16,-2-6-6 0,-1 5-1 0,0-2 0 0,-3 2 5 0,0 0 1 16,0 3 0-16,0-2 0 0,-3-1 18 15,4-3-10-15,2 6 10 0,-3-2-8 0,3-1 8 0,3 0 0 16,-3-2 10-16,6 2-10 0,-3-2 23 0,3 0-2 16,1-1 0-16,5-2 0 0,3 0-21 0,0 0 0 15,0 0 0-15,0 0 0 0,0 0 0 0,11-2 0 16,-2-4 0-16,6 1 0 0,0 2 0 0,0-2 0 15,0 0 0-15,3 2-739 16,3-2-142-16</inkml:trace>
  <inkml:trace contextRef="#ctx0" brushRef="#br1" timeOffset="-76372.019">8235 15489 1190 0,'-6'0'33'0,"6"0"9"0,-6 0-34 0,0 0-8 0,0 0 0 0,0-3 0 15,-3 3 93-15,3 0 17 16,6 0 3-16,0 0 1 0,-3-5-46 0,-3 2-8 0,6 3-3 0,0 0 0 16,9-5-18-16,-3 0-4 0,-6 5-1 0,6-3 0 15,3 0-22-15,0 1-4 0,0-1 0 0,3 0-8 16,3 3 10-16,-3-2-10 0,3 2 8 0,0-6-8 16,-1 6 0-16,7 0 0 0,-3-5-12 0,3 2 12 15,3-2-15-15,0 3 5 0,-4-4 1 0,1 1 0 16,3 2 9-16,-3-2-13 0,0 0 5 0,-6 2 8 15,2-2 0-15,-5 2 0 0,3 0 9 0,-3 1-1 16,0-1 7-16,-6 3 1 0,0-2 1 0,-6 2 0 16,0 0-1-16,3 0 0 0,-3 0 0 0,0 0 0 15,0 0-8-15,-6 2-8 0,-3 1 9 0,0-1-9 16,-3 4 9-16,-3-4-9 0,-3 4 8 0,-2-1-8 16,-1 0-17-16,-3 3-9 0,-3-2-2 0,3-4 0 0,-2 3 28 0,2 3-8 15,0-8 8-15,0 6 0 0,3-4 0 0,1 4 9 16,5-4 0-16,0 1 0 0,3 0 11 0,3-1 3 15,9-2 0-15,0 0 0 0,0 0-12 0,0 0-3 16,9 0 0-16,3 3 0 0,6-3-8 0,5 0 0 16,4 0 0-16,6 0 0 0,3 0-15 0</inkml:trace>
  <inkml:trace contextRef="#ctx0" brushRef="#br1" timeOffset="-69395.035">21710 2466 2383 0,'-12'-13'52'0,"12"13"12"0,-3-11 1 0,3 1 2 0,0-1-54 0,3-2-13 16,3-3 0-16,0 5 0 0,6-2 32 0,3-8 3 16,6 5 1-16,5 0 0 0,1 3-26 0,6-6-10 0,3-2 8 0,-1 5-8 15,1 3 0-15,3 0 0 0,-1 2-9 0,1 1 9 16,-3 2 0-16,3 2 0 15,-1 1 0-15,1 5 0 0,-3 0 0 0,-7 5 0 0,-2 3 8 0,-3 6-8 16,-6 2 0-16,-6 13 0 0,-6 8 0 16,-6 2 0-16,-3 6 0 0,-9 3 8 0,-9 5-8 0,0 2 0 15,-3 4 0-15,-5 1 9 0,-4-1-9 0,3 2 8 16,0 2-8-16,1 1 0 0,5-6 9 0,0-3-9 16,6 1 0-16,6-3 8 0,-3 0-8 0,6 0 0 15,3-8 23-15,0 0 0 0,3-3 0 0,3-8 0 16,0 1-1-16,3-9 0 0,3 1 0 0,3-6 0 15,0 0-2-15,3-8-1 0,3 0 0 0,6-5 0 16,-3-2-6-16,6-6-1 0,5-6 0 0,1-2 0 16,3-5 0-16,6-3-1 0,-4 3 0 0,4-3 0 15,-3 0-22-15,-4 0-4 0,1 3-1 0,-6 0 0 16,0 2 4-16,-3-2 1 0,-1 5 0 0,-5 3 0 16,-6 2 11-16,3 3-10 0,-3 3 10 0,-6 5-10 15,0 2-6-15,-9 4-2 0,-3 4 0 0,-9 3 0 16,-3 6-22-16,-9 2-5 0,1 3-1 0,-7 5 0 15,0 5 5-15,-6 0 1 0,-2 1 0 0,2 4 0 0,3 1 24 0,4 0 4 16,5-3 2-16,3 2 0 0,9-2 10 0,6 5 0 16,6 1 0-16,3 2-8 0,3 2 8 0,3-2-12 15,6 3 12-15,3-3-12 0,0 2 12 0,0-2 11 16,0 3-3-16,-1-3 0 0,-2 0 22 0,-3-6 4 16,-3-2 1-16,-6 0 0 0,3-3 17 0,-9 1 3 15,-3-4 1-15,-3-2 0 0,-5-2 2 0,-7-1 1 16,-3-5 0-16,-6 3 0 0,-6-3-19 0,-2-8-4 15,-1-2-1-15,-5-3 0 0,-7-3-19 0,-9-5-3 16,-5-3-1-16,0-2 0 16,-1-3-79-16,1-5-16 0,-1-3-3 0,10-6-768 0,8 1-154 0</inkml:trace>
  <inkml:trace contextRef="#ctx0" brushRef="#br1" timeOffset="-65617.472">12036 2458 554 0,'-6'13'12'0,"3"0"2"0,-3 1 1 0,3 2 1 0,3 2-16 0,-3 9 0 16,3 2 0-16,0 0 0 0,0 5 36 0,3 8 3 0,0 3 1 0,-3 3 0 15,3 2 17-15,0 3 4 16,0 0 1-16,0 5 0 0,-3-5-13 0,0 6-2 15,3 1-1-15,-3 4 0 0,-3-6-1 0,3 0 0 16,-3 3 0-16,0 0 0 0,-3-3-19 0,3 3-4 16,-6 0-1-16,3-3 0 0,0-2-21 0,0-1 8 15,-2-2-8-15,2-3 0 0,0 1-16 0,0 2-7 16,0 0-1-16,0-6-356 16,0 1-70-16</inkml:trace>
  <inkml:trace contextRef="#ctx0" brushRef="#br1" timeOffset="-64716.377">12435 2283 1227 0,'12'-10'27'0,"-3"7"5"0,0 3 2 0,3-5 1 0,3 0-35 0,2 2 0 15,7-2 0-15,0-1 0 0,3 4 48 0,3-6 4 16,5 2 0-16,1 1 0 0,0 3-29 0,2-1-6 0,1 0-1 0,0 3 0 0,2-8-16 0,1 6 0 31,6-1 0-31,-4 3 0 0,7-8 0 0,0 3 10 16,-1-1-10-16,-2 1 8 0,-1 3-8 0,1-1 0 15,3 0-12-15,-1 3 12 0,4-5-9 0,-1 5 9 16,1 5 0-16,-6-5 0 0,-1 0-15 0,-2 0 4 16,-3 0 1-16,-4 3 0 0,-2 0 10 0,0-3 0 15,-7 2 0-15,-2 3 0 0,-3-5 0 0,-3 6 0 16,-3-6 0-16,-3 5 8 0,-3-5 5 0,-3 8 2 0,-9-8 0 0,5 3 0 15,1-1 16-15,3 6 3 0,-3-5 1 0,-3 2 0 16,-3-5-14-16,6 8-2 0,0 3-1 0,3-6 0 16,-3 6-4-16,0-1-1 0,6-5 0 0,0 9 0 15,-6-6-13-15,6 10 0 0,-3-5 8 0,3 3-8 16,-4 0 0-16,4 0 0 0,-3 2 0 0,0 1 0 16,0 0 0-16,0 2 0 0,-6-3 0 0,3 9 0 15,-3-6 19-15,0 3-3 0,0 5 0 0,-3-3 0 16,0 3-16-16,3 0 0 0,-3 1 0 0,0 7 0 15,0 2-9-15,0 4-6 0,3-4-1 0,0-2 0 16,0 11 26-16,3-3 5 0,0 3 1 0,3 2 0 16,3 3-27-16,2 2-5 0,1 4 0 0,3-4-1 15,0 3 17-15,3 0 0 0,0-2 0 0,0 5 0 16,2-3-8-16,-2 0 8 0,-3 1-12 0,3-4 12 16,-3 1-18-16,-6-1 3 0,3-5 1 0,-6 3 0 0,-7 0 14 0,1-2-12 15,-3-1 12-15,-3-3-12 0,1-2 20 0,-7-2 4 16,-3-1 0-16,0-5 1 0,-6 0 23 0,0-2 4 15,0-4 0-15,3-2 1 0,0-2-1 0,-2-1-1 16,2 1 0-16,0-6 0 0,6-2-11 0,-3-4-3 16,3-1 0-16,3-4 0 0,0-2-1 0,3-3-1 15,0 1 0-15,3-6 0 0,0 0 9 0,0 0 1 16,0 0 1-16,-3 0 0 0,0 2-15 0,-3-2-3 16,0 0-1-16,-3-2 0 0,-3 2-15 0,-2-3 11 15,-7 3-11-15,-3-3 10 0,-6 3-10 0,-9-2-11 16,-5 2 3-16,-4 2 0 0,-5 1-6 0,-4 0-1 15,-2-1 0-15,-7 1 0 16,-2 0-17-16,-4-1-3 0,1 4-1 0,-7-1 0 0,4 0 16 0,-6-2 4 0,2 2 0 0,1 0 0 16,-7 1 16-16,7-4 0 0,-3 4-8 0,5-6 8 15,-2 2 8-15,5-2 4 0,7-2 2 0,2 2 0 16,13-8-14-16,-1 5 9 0,7-5-9 0,2 0-624 16,3 3-131-16</inkml:trace>
  <inkml:trace contextRef="#ctx0" brushRef="#br1" timeOffset="-63794.877">14679 4961 1620 0,'0'0'36'0,"6"-5"7"0,0 2 1 0,3-2 1 0,3-1-36 0,0 4-9 0,6-4 0 0,0 1 0 15,2 3 45-15,7-4 7 0,0 1 2 0,6 0 0 0,6 2-32 0,-1-2-6 16,4 5-2-16,5-3 0 16,1 0 16-16,12 3 3 0,5-2 1 0,10 2 0 15,8-3-2-15,15 1 0 0,12-1 0 0,12-2 0 16,12-1-68-16,18 1-13 0,12 0-3 0</inkml:trace>
  <inkml:trace contextRef="#ctx0" brushRef="#br1" timeOffset="-56311.139">5991 17418 1105 0,'0'0'24'0,"0"0"4"0,0 0 2 0,0 0 2 0,0 0-32 0,0 0 0 0,0 0 0 0,0 0 0 16,0 0 68-16,-3 5 6 0,-3-10 2 0,6 5 0 16,0 0 1-16,-6 5 1 0,-3-3 0 0,3 1 0 15,0 0-20-15,-3 2-4 0,0-5-1 0,-3 8 0 16,3-3-11-16,0 3-2 0,-3-2-1 0,1 1 0 15,-4 4-7-15,3-3-2 0,0 5 0 0,-3 0 0 16,0 1-5-16,3-1-1 0,0 0 0 0,0 0 0 0,3 6-16 0,3-6-8 16,1 0 0-16,-1 6 8 0,6-6-8 0,0 0 0 15,3 1 0-15,0-4 0 0,2 1 18 0,1-1-2 16,3-2 0-16,6-2 0 0,0-1-16 0,0-3 0 16,-3-2 0-16,0 0 0 0,6-2 10 0,0 2-2 15,-1-5 0-15,1-3 0 0,0-3 8 0,0 3 2 16,-3-10 0-16,3 4 0 0,-3-4 16 0,-1 2 3 15,-5-8 1-15,3 3 0 0,-3-3-27 0,-3-2-11 16,0-1 8-16,-3-5-8 0,-3 6 20 0,-3 0 0 16,-3-1-1-16,0 1 0 0,-3 4 3 0,0-1 1 15,-5 7 0-15,-4 0 0 0,-3 0 0 0,0 3 0 16,0 2 0-16,0 9 0 0,0-4-23 0,4 1 0 0,-1 5 0 0,3 0 0 31,0 5-48-31,6 3-13 0,3-3-3 0,6 3-708 0,3 3-140 0</inkml:trace>
  <inkml:trace contextRef="#ctx0" brushRef="#br1" timeOffset="-55792.527">6276 17272 1522 0,'0'0'33'0,"0"0"7"0,0 0 2 0,0 0 2 0,-3-5-36 0,3 5-8 16,3-8 0-16,-3 8 0 0,0 0 114 0,0 0 21 16,0 0 4-16,0 0 1 0,0 0-62 0,0 0-12 15,0 0-2-15,0 0-1 0,0 0-40 0,0 8-8 16,-3 2-2-16,0-2 0 0,-2 5 8 0,-1-5 2 16,0 6 0-16,-3 4 0 0,3-5 0 0,-3 9 0 0,0-7 0 0,-3 7 0 15,0-4-6-15,0-2-1 0,3 3 0 0,-3-1 0 16,3 3-6-16,3-8-2 0,-2 6 0 0,2-6 0 15,3 0-8-15,3-5 8 0,0 3-8 0,0-3 8 16,6-3-8-16,0 0 0 0,2-2 9 0,4-3-9 16,3 0 10-16,0 0-2 0,3-5-8 0,0 2 12 15,3-2-12-15,-1 0 0 0,4-3 8 0,0 2-8 16,-3-2 0-16,0 3 0 0,0 2 8 0,-1-2-8 16,-2 5 0-16,0-5 0 0,0 5 0 0,-3 0 0 15,0 0 0-15,-3 0 0 0,0 0 0 0,3 0 0 16,-4 5 8-16,1-5-8 0,-3 0 0 0,3 5 9 15,-6-2-59-15,0 2-12 0,3 1-2 0,-9-6-1041 16</inkml:trace>
  <inkml:trace contextRef="#ctx0" brushRef="#br1" timeOffset="-55484.333">5687 17833 1540 0,'-18'0'34'0,"9"0"7"0,0 3 2 0,-3 2 0 0,4-5-35 0,-1 0-8 31,0 5 0-31,3-2 0 0,0 2 88 0,3-5 15 16,3 0 3-16,0 8 1 0,6 3-47 0,0-9-8 16,3 4-3-16,3-1 0 0,2-3-2 0,7-2-1 0,3-2 0 0,0-3 0 15,3 5 2-15,5 0 1 16,1-6 0-16,6 6 0 0,-3-8-21 0,2 8-5 0,4-5-1 0,0 2 0 15,2-2-3-15,1 0-1 0,6-3 0 0,-1 3 0 16,4-3-8-16,-1 2-2 0,-5-2 0 0,0 3 0 16,-1 2-8-16,-2-2 8 0,-4 0-8 0,-2 2 8 15,0-2-8-15,-6 0 8 0,-4 5-8 0,-2-6 8 32,-3 6-27-32,-6 0-5 0,-3 0-2 0,-3 0-1124 0</inkml:trace>
  <inkml:trace contextRef="#ctx0" brushRef="#br1" timeOffset="-52939.568">5797 18322 1447 0,'0'0'32'0,"0"0"6"0,-6 0 2 0,0 0 0 0,0-5-32 0,-3 5-8 0,1 0 0 0,-1 0 0 16,0 0 72-16,0 0 13 0,0 0 3 0,0 5 0 0,-3-5-48 0,0 3-8 15,3-3-3-15,0 5 0 0,0-5 8 0,-3 6 2 16,3-6 0-16,0 2 0 16,1 4 1-16,-1 2 1 0,0-3 0 0,0 3 0 15,-3-3-5-15,6 3-2 0,-3-3 0 0,0 6 0 16,0-3-10-16,0 5-3 0,0 0 0 0,0 0 0 15,3 1-12-15,-3 4-9 0,3-5 12 0,1 6-12 16,2-6 8-16,0 0-8 0,3 1 0 0,0-6 0 16,0 5 8-16,3-5-8 0,3-3 0 0,-1 0 0 15,1-2 10-15,3 2-2 0,0-5 0 0,6 0 0 16,-3-5 0-16,0 5 0 0,0-3 0 0,3-2 0 16,-3-3-8-16,3 3 12 0,-1-8-12 0,-2 5 12 0,0-3-12 0,0-2 12 15,0 0-12-15,-3-6 12 16,0 6-1-16,-3 0 0 0,-3-3 0 0,3-3 0 0,-6 6 11 0,3-6 2 15,-3 1 1-15,-3 5 0 0,0-8 7 0,-3-1 0 16,-3-1 1-16,-3 1 0 0,3-1-5 0,-3-4 0 16,-3 6-1-16,0-3 0 0,-2-2-14 0,-1-1-2 15,-3 1-1-15,0 5 0 0,-3-3-10 0,3 3 0 16,1 2 0-16,-1 6 0 0,0 0 0 0,3 5-17 16,0 2 4-16,6 1 1 15,0 3-64-15,3 2-12 0,1 2-2 0</inkml:trace>
  <inkml:trace contextRef="#ctx0" brushRef="#br1" timeOffset="-52173.128">6020 18214 1825 0,'0'0'40'0,"0"0"8"0,0 0 1 0,0 0 3 0,0 0-41 0,0 0-11 0,0 0 0 0,0 0 0 0,0 0 97 0,0 0 18 15,-3 11 3-15,1-4 1 0,-1 1-74 0,3 6-14 0,-3-1-3 0,0 0-1 32,3 3-11-32,-3 0-3 0,0 2 0 0,3-4 0 15,-3-1-3-15,3 5-1 0,-3 1 0 0,3 2 0 16,-3-2-9-16,0-4 8 0,3 4-8 0,-3-1 8 15,0 1-8-15,3-6 10 0,0-5-10 0,3 0 10 16,-3-8-10-16,0 0 10 0,0 0-10 0,0 0 10 16,6 0-2-16,0-3-8 0,-3-7 12 0,6 2-4 15,-3-5-8-15,2-6 0 0,1 6 0 0,0 0 0 16,0-1 0-16,0 1 0 0,3 0 0 0,-3 0-11 0,0 0 11 0,3 2-8 16,-3 3 8-16,0-5-8 15,3 8 8-15,-3-3 0 0,-4 2 0 0,1 6 0 16,3 0 0-16,0 0 0 0,-3 6 0 0,0-1 0 15,-3-2 12-15,3 7 0 0,3-7 1 0,-6 2 0 0,3 3-2 0,3 3-1 16,0-4 0-16,0-1 0 0,3 2-10 0,3-3 8 16,-1 3-8-16,4-3 8 0,0 1 0 0,0-4-8 15,-3-2 12-15,0 0-4 0,-3-2 2 0,-3-4 0 16,-3 1 0-16,3 2 0 0,-4-7 16 0,-2 2 3 16,-3 0 1-16,0-3 0 0,3-2-14 0,-6 5-4 15,0-5 0-15,-2 2 0 0,-4-2-12 0,0 5-18 16,3-5 4-16</inkml:trace>
  <inkml:trace contextRef="#ctx0" brushRef="#br1" timeOffset="-51402.142">6788 17947 1911 0,'0'0'54'0,"0"0"12"0,0 0-53 0,0 0-13 0,0 0 0 0,0-8 0 16,0 2 96-16,0-1 17 0,-3-1 3 0,3 2 1 15,0-2-29-15,-3 3-5 0,0-3-2 0,1 3 0 16,-1 0-51-16,0-1-10 0,-3-2-3 0,0 8 0 16,-3-5 9-16,0 5 2 0,-3-3 0 0,0 3 0 15,0 3-28-15,-6-3-14 0,6 5 2 0,-3 1 0 16,1 2 12-16,-1-1 0 0,3-1 0 0,0 7 0 16,0-2 0-16,3 4 0 15,-3-1 0-15,6-1-9 0,0 5 9 0,3-4 0 0,-3-1 0 0,6 5 0 16,3-4 0-16,0 4-10 0,3-2 10 0,-3 3 0 15,3-1 0-15,0-5-8 0,0 6 8 0,-3 2 0 16,-3-2 0-16,3-1 0 0,0-2 0 0,-3 8 0 0,0-3 0 0,0-8 0 16,0 6 0-16,-3-1 0 0,0 3 0 0,0 1 0 15,0 1 0-15,-3-4 0 0,3 2 0 0,-6 5 0 16,3-4 0-16,0-4 0 0,0 1 0 0,0-6 0 16,3 0 0-16,0 0 0 0,0-5 0 0,3-2 0 15,0-6 0-15,0 0 0 0,0 0 0 0,0 0 8 16,6 0-8-16,6 0 0 0,-3-6 0 0,6-2 0 15,0 0 0-15</inkml:trace>
  <inkml:trace contextRef="#ctx0" brushRef="#br1" timeOffset="-50950.906">7030 18357 2102 0,'0'0'46'0,"0"0"10"0,0 0 1 0,0-8 3 0,0-3-48 16,2 3-12-16,-2 0 0 0,6-2 0 0,-3 2 46 0,3 3 7 0,0-9 2 0,-3 9 0 15,3-3-39-15,-3 0-8 0,-3-2-8 0,-3 2 11 16,3 2 10-16,-3 4 3 0,-3-4 0 0,0 6 0 16,-3-5 7-16,1 5 1 0,-1 0 1 0,0 0 0 15,-6 5-13-15,0-5-2 0,3 8-1 0,-3-2 0 0,0 2-6 0,0 2-2 16,0-2 0-16,4 5 0 0,2 1-9 0,-3 4 0 15,3-5-12-15,0 1 12 0,6 4 0 0,0-5 0 16,3 1 0-16,0-1 0 0,0 0 0 0,3 0 0 16,3 0 0-16,0-5 0 0,0 3 0 0,3-3 0 15,0 0 0-15,3-3 0 0,-1-5 0 0,1 0 0 16,0-5 0-16,0 2 0 0,0-7 0 0,-3 2 0 16,0-6-8-16,-3 9 8 0,0-8 0 0,3 0 0 15,-6 5 0-15,3-5 0 0,0 2 0 0,0-2 0 16,-3 0 0-16,0-1 8 0,-1 1 6 0,-2 5 1 15,0 0 0-15,0-2 0 0,0 7 6 0,0 3 2 16,0 0 0-16,0 0 0 0,0 0-5 0,0 0-1 16,0 0 0-16,0 0 0 0,0 8-17 0,3-3 0 15,0 3 0-15,0 0 0 0,0 5 0 0,0-2 0 0,0-3 0 0,3 0 0 16,0 2 8-16,-3-2-8 0,3 3 0 0,0-3 0 16,0 0 0-16,0 2 0 0,0-2 0 0,0 0 0 31,0-3-17-31,3 3-7 0,-3-2-2 0</inkml:trace>
  <inkml:trace contextRef="#ctx0" brushRef="#br1" timeOffset="-50735.335">7280 18018 2329 0,'-27'-3'51'0,"21"3"10"0,6 0 3 0,-6 3 2 0,3 8-53 0,-3-9-13 0,-3 4 0 0,6 2 0 16,6 2 44-16,-6-2 7 0,-3 0 1 0,0 5 0 16,6-2-26-16,0 2-5 0,-3 0-1 0,-3-5 0 0,0 5-32 0,3 1-6 15,6-4-2-15</inkml:trace>
  <inkml:trace contextRef="#ctx0" brushRef="#br1" timeOffset="-50250.537">7440 17854 2541 0,'0'0'56'0,"-3"8"11"0,0-3 2 0,0 1 3 0,-3 2-57 16,0-1-15-16,9 4 0 0,-3 2 0 0,3 1 21 0,0-1 2 0,-3 8 0 0,3-3 0 15,-6 4-13-15,3-4-2 0,6 6-8 0,-3-3 12 0,3 0-12 0,-3 3 0 16,-3-3 0-16,0-2 0 16,6 2 0-16,-3-3 0 0,-9 1 0 0,3-6 0 15,3 8 11-15,-3-7-11 0,0-1 12 0,-3 0-12 16,3-8 13-16,0 1-4 0,0 2-1 0,3-8 0 16,-6 0 4-16,6 0 0 0,0 0 0 0,0 0 0 15,0-8-2-15,0 2 0 0,0-2 0 0,6-2 0 16,3-3-10-16,-3 5 0 0,0-6 0 0,3 1 0 15,3 5-10-15,3-2-1 0,-6-4 0 0,3 7 0 16,3-4-10-16,0 3-3 0,-4 3 0 0,-2 2 0 0,0-2 7 0,3 5 1 16,6 5 0-16,-3-2 0 15,-9 2 16-15,3 0-12 0,9 3 12 0,-3 0-10 0,-6 3 10 0,-1-3-8 16,1 5 8-16,0-2-8 0,0 2 8 0,0 0 0 16,-6-5 0-16,3 5 8 0,0 0-8 0,-3 1 12 15,-6-4-4-15,0-2 0 0,3 0 12 0,-6-3 2 16,0 9 1-16,-6-6 0 0,0-3-4 0,0 3-1 15,4-3 0-15,-13 3 0 0,-3-3-6 0,0 1-2 16,9-1 0-16,-3-3 0 0,-3-2-10 0,-2 0 0 16,5 0 0-16,0-2 0 15,6-3-35-15,-3-1-9 0,0 1-1 0</inkml:trace>
  <inkml:trace contextRef="#ctx0" brushRef="#br1" timeOffset="-50001.944">7821 17926 2322 0,'0'0'66'0,"-9"0"14"0,0 0-64 0,9 0-16 0,0 0 0 0,-3 0 0 16,0 5 37-16,3-5 5 0,0 0 1 0,0 0 0 15,6 2-4-15,0 9-1 16,0-8 0-16,0 2 0 0,0 3-38 0,-6-8 0 0,0 11 0 0,0-4 0 0,3 1 0 0,-6 3 0 15,0-3 0-15,-6 2 8 16,0 4-8-16,0-6 11 0,1 5-11 0,-4 0 12 16,-6 0-2-16,6 1 0 0,3-1 0 0</inkml:trace>
  <inkml:trace contextRef="#ctx0" brushRef="#br1" timeOffset="-49568.809">7303 18455 1918 0,'0'0'42'0,"0"0"9"0,-9 0 1 0,9 0 3 0,0 0-44 16,-6 5-11-16,-5-2 0 0,2 2 0 0,9 3 99 0,-3-3 17 16,-6 0 4-16,3 9 1 0,0-6-53 0,3 2-12 15,3-2-1-15,-6 5-1 0,-3-5-42 0,3 6-12 16,9-4 0-16</inkml:trace>
  <inkml:trace contextRef="#ctx0" brushRef="#br1" timeOffset="-49059.619">8036 17645 2044 0,'6'0'45'0,"-6"0"10"0,0 0 1 0,6-5 1 0,2-3-45 0,1 8-12 0,-3-5 0 0,-6 5 0 16,9-3 71-16,3 0 12 0,0 1 2 0,-12 2 1 15,0 0-46-15,9 0-10 0,6-6-2 0,-3 6 0 16,-12 0 2-16,12 6 0 0,0-4 0 0,-1 1 0 16,1 0-10-16,-12-3-3 0,9 5 0 0,-3 3 0 15,0 2 1-15,0-2 0 0,-6 6 0 0,0-1 0 0,0 0 1 0,-3 0 0 16,0 6 0-16,-6-6 0 0,-3 8-5 0,3-2-1 16,4 4 0-16,-1-1 0 15,0 4-4-15,0 6-1 0,-3 2 0 0,-3-2 0 0,-9 8-8 0,9-9 0 16,3 4 0-16,3 2 0 0,0-5 25 0,3 2 3 15,0-2 1-15,3-11 0 0,9 5-21 0,-6 1-8 16,0 5 0-16,3-1 0 0,3-4 0 0,0-1-21 16,-3-2 3-16,3 5 1 0,0-5 17 0,0-3 0 15,0-2 0-15,-3-6 0 0,-6 0 0 0,6-5 8 16,-3 3-8-16,-3-11 0 0,-3 2 20 0,-3 4-3 16,6-6 0-16,-9-6 0 0,-3 6 20 0,-3-8 4 15,-6 3 1-15,3 2 0 0,6-2-21 0,-12 5-4 0,-11-5-1 0,5 2 0 16,3-2-16-16,3 5 0 0,1-5 0 0</inkml:trace>
  <inkml:trace contextRef="#ctx0" brushRef="#br1" timeOffset="-48617.449">8542 17693 2098 0,'0'0'60'0,"0"0"12"0,0 0-58 16,0 0-14-16,0 0 0 0,0 0 0 0,0 0 96 0,0 0 16 15,0 0 3-15,9-8 1 0,2 5-26 0,1 0-5 0,0-4-1 0,3 1 0 16,0 4-40-16,3-4-9 15,0 1-2-15,0 2 0 0,-1-2-14 0,1 0-3 0,0 2-1 0,0-2 0 16,-3 5-15-16,3-5 0 0,0 2 8 0,2 0-8 31,-2 3-41-31,0-2-11 0,3 2-3 0,-6 0-778 0,-3 0-156 0</inkml:trace>
  <inkml:trace contextRef="#ctx0" brushRef="#br1" timeOffset="-48465.917">8631 18015 2495 0,'0'0'52'0,"0"0"12"0,0 0-51 0,0 0-13 0,9 0 0 0,3 0 0 15,3-5 88-15,2 5 14 0,4-8 3 0,0 3 1 16,6 0-30-16,-3-9-7 0,3 9-1 0,2-3 0 16,1 0-79-16,-3 3-16 0,6-3-3 0,-1 3-838 15,4-3-167-15</inkml:trace>
  <inkml:trace contextRef="#ctx0" brushRef="#br1" timeOffset="-46832.809">11048 16875 1911 0,'0'0'54'0,"0"0"12"0,0 0-53 0,0 0-13 0,0 0 0 0,0 0 0 0,0-5 88 0,0 5 16 16,0-8 2-16,0 8 1 0,0 0-33 0,-3-5-6 16,-3 2-2-16,0 0 0 0,-3 3-42 0,0 0-9 15,0 0-2-15,-6 6 0 16,0-1-13-16,-2 0 11 0,-7 3-11 0,0 0 10 15,-3-3-10-15,-6 9 0 0,4-4 0 0,-4 3 8 0,-3-2-8 0,0 0 0 16,1 2 0-16,-1 0 0 0,0 6 8 0,-2-6-8 16,2 3 0-16,0-3 8 0,3 0 2 0,4-2 0 15,-1 2 0-15,3-5 0 0,6 2 6 0,0-2 0 16,7-2 1-16,2 2 0 0,3-3 1 0,0 0 0 16,3-2 0-16,6-3 0 0,0 0-9 0,0 0-1 15,0 0-8-15,6 0 12 0,3 0 1 0,3 0 0 16,0 0 0-16,2 0 0 0,7-3-13 0,0 3 0 15,3-2 0-15,3 2 0 0,-1 0 0 0,1 0 0 16,3 0 0-16,0 0 0 0,0 0 0 0,-1 0 0 16,1 0 0-16,0 5 0 0,0-5 0 0,-1 5 0 0,-2-2 0 0,0 2 0 15,0 0 0-15,-3 1 0 0,-4 2 0 0,1-3 0 0,-3 3 0 0,-6-3 0 16,3 0 0-16,-3-2 0 16,-3 8 0-16,0-9 0 0,-3 6 0 0,-6-8 0 15,0 6 12-15,0 4-3 0,-6-2-1 0,-3 0 0 16,0-3-8-16,-6 3 0 0,-3 3 0 0,-3-3 0 15,0 5 8-15,-5-2 0 0,-4-1 0 0,0 3 0 16,-3 1-8-16,-2-4 0 0,-1 3 0 0,-3 1 0 16,1-1 0-16,-7 8 0 0,0-2 0 0,1-6 0 15,-4 5 0-15,0 3 0 0,4-2 8 0,-4 2-8 16,6-2 0-16,4-1 0 0,-4 1 0 0,6-3 0 16,1 2 0-16,5-5 0 0,0 6 0 0,3-6 0 15,6 0 0-15,7 1 0 0,-1-1-9 0,9 0 9 0,6-2 0 0,0-3 0 16,6-1-8-16,6-1 8 15,5 2 0-15,4-3 0 0,6-5 0 0,3 0 0 0,3 0 0 0,5 0 0 16,1-5 8-16,6 2-8 0,8-2 12 0,1-1-4 16,-1-1-8-16,4 1 12 0,-4 1-12 0,1-3 0 15,0 3 8-15,2-3-8 0,1 5 8 0,-4-2-8 16,-2 0 11-16,-1-1-11 0,-8 4 0 0,-3-4 0 16,-3 1 0-16,-7 5 0 15,-2-3-45-15,-6-2-13 0,0 5-2 0,-9 0-1169 16</inkml:trace>
  <inkml:trace contextRef="#ctx0" brushRef="#br1" timeOffset="-41047.733">9548 18375 1969 0,'0'0'43'0,"0"0"9"0,0 0 1 0,6-5 3 0,3 0-44 0,-3 2-12 0,2-2 0 0,1 0 0 15,0-3 68-15,0 2 12 0,3-2 3 0,0 3 0 0,3-3-18 0,0-5-3 16,0 5-1-16,0-3 0 16,-1 3-34-16,1-2-7 0,3-3-2 0,-6-1 0 15,3 1-5-15,0 0-1 0,-3 0 0 0,3-1 0 16,-3-4-12-16,-1 5 8 0,-2-3-8 0,0 3 0 15,0-6 0-15,-3 6 0 0,0 0-11 0,-3-1 11 16,-3 4-23-16,-3 2 3 0,0 0 1 0,-3 3 0 16,-3-1-1-16,0 6 0 0,-3 0 0 0,4 6 0 15,-4-1 4-15,0-2 1 0,0 7 0 0,0-7 0 16,3 7 15-16,0-2-9 0,0 0 9 0,3 3-8 0,3-3 8 0,0 2-10 16,3-2 10-16,6 0-10 15,0 3 0-15,3-9 0 0,0 4 0 0,3 2 0 16,3-8-2-16,3 5 0 0,0-5 0 0,-1 0 0 15,-2 0 0-15,6 0-1 0,0 0 0 0,0 0 0 0,-3 0 13 0,-3 0 0 16,2 0-10-16,-5 5 10 0,0-2 0 0,0 2 13 16,-6 1-1-16,0-4-1 0,-3 9 10 0,0-3 3 15,-6 2 0-15,-3-2 0 0,3 5 21 0,-6-5 5 16,3 6 1-16,0 4 0 0,0-5 0 0,0 1 0 16,3 4 0-16,0-5 0 0,0 6-38 0,3-6-13 15,0-5 9-15,6 5-9 0,0-2 9 0,3-3-9 16,0 5 10-16</inkml:trace>
  <inkml:trace contextRef="#ctx0" brushRef="#br1" timeOffset="-40756.919">10211 18180 1900 0,'0'0'42'0,"0"0"9"0,0 0 1 0,0 0 1 0,0 0-42 0,6 0-11 0,3 0 0 0,0 2 0 15,-3-2 76-15,3 0 14 0,3 0 2 0,-3-2 1 0,3 2-61 0,0 0-12 0,0-6-2 16,0 6-1-16,3-5-9 16,-1 5-8-16,1-3 12 0,0-2-12 0,-3 0 0 0,3 2 0 15,-3-2 0-15</inkml:trace>
  <inkml:trace contextRef="#ctx0" brushRef="#br1" timeOffset="-40528.199">10292 18383 2404 0,'0'0'68'0,"0"0"15"0,0 0-67 16,0 0-16-16,0 0 0 0,6-5 0 0,0 5 19 0,3-3 0 0,0-2 0 0,0 0 0 15,2 2 28-15,4-2 5 0,0 0 2 0,3 2 0 0,0-8-40 0,3 9-14 16,-3-9 9-16,2 3-9 31,1 3-59-31,3-3-17 0,0-5-3 0</inkml:trace>
  <inkml:trace contextRef="#ctx0" brushRef="#br1" timeOffset="-40178.392">10640 18018 2120 0,'0'0'47'0,"0"0"9"0,0 0 3 0,-6 0 0 0,-3 5-47 0,3-5-12 16,-3 0 0-16,0 6 0 0,3 2 56 0,0-3 8 16,-2 3 3-16,2 0 0 0,0 2-39 0,0 4-7 15,3-6-1-15,0 5-1 0,0 0-4 0,0 6-1 0,3-6 0 0,0 5 0 16,0-2 0-16,0 3 0 0,3-6 0 0,0 5 0 15,0 1-4-15,6-6-1 16,0 0 0-16,2 1 0 0,1-6-1 0,3 2 0 0,0-7 0 0,3 2 0 0,0-5-8 0,3 0 0 31,3-8 0-31,-1-2 0 0,1 2 30 0,-3-3 4 0,0-2 1 0,-3-3 0 0,0-3-22 0,-4 6-4 16,-2-8-1 0,-3 3 0-16,-3-6-8 0,-3 3 0 0,-9-1 0 0,-3-1 0 31,0-4-41-31,-6 9-11 0,-2 2-1 0,-7 2-1 15,-3 4-90-15,-3 5-17 0,1-3-4 0</inkml:trace>
  <inkml:trace contextRef="#ctx0" brushRef="#br1" timeOffset="-39161.758">10188 16470 1540 0,'0'0'34'0,"0"0"7"0,0 0 2 0,0 0 0 0,0 0-35 16,0 0-8-16,0 0 0 0,0 0 0 0,-3 3 88 0,0 0 15 0,-3 5 3 0,3-3 1 0,0 3-33 0,0 5-6 31,0 0-2-31,-3 8 0 0,3-2-30 0,0 5-7 16,3-3-1-16,-6 5 0 0,6-4-12 0,0 1-4 16,-3 4 0-16,3-6 0 0,0 3-12 0,0-6 8 0,0 3-8 0,0-7 0 15,0-1 8-15,0 0-8 0,0-2 0 0,0-3 9 0,0-8-9 0,0 0 8 16,0 0-8-16,0 0 8 15,0 0 3-15,0 0 0 0,0-8 0 0,3-3 0 16,0-5-11-16,0 0 0 0,0-5 0 0,0 3 0 16,3-3 0-16,-3-6-16 0,3 1 4 0,-3 2 1 15,3-5 11-15,-3 5 0 0,0 3-9 0,0-3 9 16,3 11 12-16,-3-1 6 0,0 1 2 0,0 8 0 16,-1-3 12-16,-2 8 2 0,0 0 1 0,0 0 0 15,0 0-19-15,6 5-3 0,0 3-1 0,0 0 0 16,0-3-2-16,3 9-1 0,-3-1 0 0,3 0 0 15,0 0-9-15,0 1 0 0,3-4 0 0,-3-2 0 16,0 5 0-16,0 1 0 0,3-6 11 0,-1 2-11 0,1-5 9 16,0 3-9-16,-3-2 8 0,3-4-8 0,0-2 11 0,-3 3-3 15,0-3-8-15,0-3 12 0,-3-5 5 0,0 6 1 16,0-9 0-16,-6 1 0 0,3-1 13 0,-3-5 2 16,0 0 1-16,0-5 0 0,-3 3-5 0,3-1-1 15,-3-2 0-15,-3 2 0 0,3 1-40 0,0 5-8 16,0 2-1-16,0 3-1 15,3-5-68-15,-3 10-14 0,3-2-2 0,3 0-1062 16</inkml:trace>
  <inkml:trace contextRef="#ctx0" brushRef="#br1" timeOffset="-38945.439">10536 16669 2609 0,'-12'-8'74'0,"6"8"16"0,6 0-72 0,0 0-18 0,-6-8 0 0,3 3 0 16,3 5 17-16,0 0 0 0,0 0 0 0,0 0 0 15,0 0 18-15,0 0 3 0,6 10 1 0,-3-2 0 16,3-3-31-16,-3 1-8 0,3 2 0 0,0 0 0 16,-3 0 0-16,-3 2 0 0,3-2 0 0,-3 0 0 15,0-3 0-15,0 6 0 0,-3-3 0 0,3 0 0 16,-3 2-159-16,0-2-33 0,3-8-6 0</inkml:trace>
  <inkml:trace contextRef="#ctx0" brushRef="#br1" timeOffset="-38759.679">10649 16648 2300 0,'-12'-3'51'0,"6"3"10"0,3 0 3 0,-3 0 0 0,3-3-52 0,-3 3-12 0,6 0 0 0,0 0 0 15,0 0 76-15,0 0 13 16,9-2 3-16,0 2 0 0,3-6-66 0,3 4-13 16,0-4-2-16,3-2-1 15,0 3-35-15,2 0-7 0,1-3-2 0,-3 0-736 16,0-3-147-16</inkml:trace>
  <inkml:trace contextRef="#ctx0" brushRef="#br1" timeOffset="-38578.772">10884 16372 2415 0,'-12'0'68'0,"12"0"16"0,-6 3-68 0,-3 2-16 0,3 6 0 0,0-3 0 16,1 5 44-16,2 0 4 0,-3 1 2 0,6 4 0 16,0 3 6-16,0 3 2 0,3-3 0 0,3 6-836 15,-1 4-167-15</inkml:trace>
  <inkml:trace contextRef="#ctx0" brushRef="#br1" timeOffset="-37595.396">12611 16798 1843 0,'0'0'40'0,"0"0"9"0,0 0 2 0,0 0 1 0,0 0-42 0,0 0-10 16,0 0 0-16,-6-8 0 0,0 8 76 0,-3 0 12 16,-3 0 4-16,0 6 0 0,-6-1-28 0,3-2-4 15,-6 7-2-15,1-2 0 0,-4 0-33 0,0 5-6 16,0-2-2-16,-3 2 0 0,0 0 6 0,1-5 1 16,-1 6 0-16,0-1 0 0,3 0 22 0,1 0 5 15,5-2 1-15,-3-3 0 0,3 5-32 0,3-5-7 16,0-3-1-16,0 6 0 0,6-9-4 0,3 9-8 0,0-8 11 0,6-3-11 15,0 0 10-15,0 0-10 0,0 0 8 0,12 8-8 16,0-6 0-16,3 1 0 0,0-3 0 0,3-3 0 16,3-2 0-16,3 0 0 0,-1 5 0 0,4-3 0 15,0-2 0-15,-3 5-14 0,3-6 5 0,-4 6 1 16,1 6 8-16,0-6 0 0,0 0 0 0,-3 2 0 16,2 4 0-16,-2-1 0 0,-3-2 0 0,-3 2-8 15,-3 3 8-15,0-3 0 0,-6 0 0 0,-3 1 0 16,-3 2 9-16,-3-3-9 0,-6 3 12 0,-3 5-12 15,-6 0 14-15,-3 6-4 0,-3-3-1 0,-2 2 0 16,-4 6-9-16,-3-3 8 0,-6 3-8 0,-2-3 8 0,-4 0-8 0,0 6 0 16,-5-1 0-16,2-2 0 15,1 3 0-15,-4-1 0 0,0 1 0 0,1-1 0 16,2 0 8-16,7-2-8 0,-1-3 8 0,6 3-8 16,12-3 12-16,3-2-2 0,10-3-1 0,2 0 0 0,9-3-9 0,9-5 12 15,5 5-12-15,13-5 12 0,6-3-12 0,6 1 0 16,5-4 0-16,4-2 8 0,9-2 0 0,-1-4-8 15,7 1 12-15,2 5-4 0,-2-3-8 0,-1-2 8 16,-2 0-8-16,-1-3 8 0,4 8-8 0,-4-5 0 16,-2 2 9-16,-7-2-9 0,-5 5 8 0,-3 0-8 15,-10-6 8-15,-2 6-8 16,-6 0-59-16,-6 6-16 0,-3-6-3 0,-9 5-1165 16</inkml:trace>
  <inkml:trace contextRef="#ctx0" brushRef="#br1" timeOffset="-36893.493">11819 18121 1893 0,'-15'-5'41'0,"9"5"9"0,3-3 2 0,3 3 2 0,0 0-43 0,-6-5-11 16,0 0 0-16,3 0 0 0,0 2 48 0,3 3 8 0,-6-5 2 0,6 5 0 15,0 0 2-15,-6 0 0 16,0 0 0-16,-3 0 0 16,0 5-28-16,-2 0-6 0,2-2-1 0,-6 7 0 0,3-2 15 0,-6 6 2 15,3-7 1-15,-3 12 0 0,3-6 1 0,0 0 0 16,1 6 0-16,-1-6 0 0,3 8-8 0,0-2 0 15,3-6-1-15,3 6 0 0,-3-1-16 0,3-5-3 0,6 3-1 0,-3-2 0 16,3-4-4-16,3-2-1 0,0 5 0 0,3-7 0 16,-3 1 2-16,3 4 1 0,0-3 0 0,0-3 0 15,3 3 1-15,0-2 0 0,0-4 0 0,0 3 0 16,-1 1 1-16,1-4 0 0,0 4 0 0,-3-6 0 16,-6 0-3-16,9 0-1 0,-3 0 0 0,-6 0 0 15,0 0-11-15,6-6 12 0,-6 6-12 0,0 0 12 16,0 0-12-16,0 0 0 0,6 0 9 0,-6 0-9 15,0 0 8-15,0 0-8 0,0 0 10 0,9 6-10 16,-3-1 0-16,0-2 0 0,-6-3 0 0,6 5 0 16,0-5 0-16,3 5 0 0,0-5 0 0,0 0 0 15,-3 0 0-15,3-5-12 0,-1 5 3 0,-2 0 0 16,3-5 9-16,-3 5 9 0,0-3-1 0,3-2-8 16,-9 5-16-16,6 0-11 0,0-6-1 0,0 6-1 15,0-2 29-15,-6 2 0 0,0 0 0 0,6-6 0 16,0 1-12-16,-6 5 3 0,3-2 1 0,0-4 0 15,0 1-173-15,-3-3-35 0,3 3-6 0</inkml:trace>
  <inkml:trace contextRef="#ctx0" brushRef="#br1" timeOffset="-36612.061">12048 18246 2289 0,'0'0'50'0,"0"0"10"0,0 0 3 0,0 0 2 0,0 0-52 0,0 0-13 0,6-6 0 0,0 6 0 0,3 0 51 0,0 0 7 0,3-2 2 0,0-4 0 16,-1 1-24-16,1 5-4 15,3-2 0-15,-3-4-1 0,3 1-31 0,-3 2 0 16,0-2-11-16</inkml:trace>
  <inkml:trace contextRef="#ctx0" brushRef="#br1" timeOffset="-36426.026">12039 18344 2246 0,'0'0'49'0,"0"0"11"0,0 0 1 0,0 0 3 0,0 0-52 16,0 0-12-16,0 0 0 0,0 0 0 16,0 0 76-16,9 0 13 15,0-6 3-15,3 4 0 0,0-4-59 0,3 6-11 0,2-5-2 0,1-3-1 31,3 3-91-31,3-3-17 0,0 0-4 0,0-3-1 0</inkml:trace>
  <inkml:trace contextRef="#ctx0" brushRef="#br1" timeOffset="-36144.705">12462 18156 2239 0,'-15'-3'49'0,"9"3"11"0,-3 0 1 0,-3 0 2 0,3 0-51 0,0 3-12 0,0-3 0 0,3 5 0 16,0-5 35-16,0 8 4 0,0-3 1 0,3 1 0 16,1 1-15-16,2-1-2 0,2 7-1 0,1-5 0 15,3 3-22-15,0 2 0 0,0 0 0 0,3 0 0 16,3 0 0-16,0 1 0 0,0-6 0 0,3 5 0 16,0 0 0-16,0-2 0 0,2-3 8 0,1 0-8 0,0-3 12 0,0-5-3 15,3 0 0-15,-3-5 0 0,3 2-1 0,-4-8-8 16,4-2 12-16,-3 0-4 0,-3 5-8 0,-3-11 0 0,-3 6 0 0,-3-5 0 15,-3-4-16-15,-6 4 4 16,-3-3 0-16,-3-3 1 16,-6 3-42-16,-3 2-9 0,-3-2-2 0</inkml:trace>
  <inkml:trace contextRef="#ctx0" brushRef="#br1" timeOffset="-35307.825">11917 16341 2052 0,'0'0'45'0,"0"0"10"0,-6 0 1 0,6 0 1 0,0 0-45 16,-3-3-12-16,-3-2 0 0,6 5 0 0,0 0 60 0,0 0 9 16,0 0 3-16,0 0 0 0,0 0-32 0,0 0-7 15,3 8-1-15,-3 0 0 0,0 2-3 0,0 3-1 0,0 1 0 0,0 7 0 16,-6-3 0-16,3 9-1 0,-3-3 0 0,0 5 0 16,-3 0-1-16,3-3 0 0,0-5 0 0,1 6 0 15,-1-1-26-15,0 1-19 0,-3-3 3 0,6-3 1 16,-3-8 15-16,3 0 0 0,0 0 0 0,0-2 0 15,0-3 0-15,3-8 0 0,0 0 0 0,0 0 0 16,0 0-16-16,9-11 4 0,-3 1 0 0,3-9 0 16,0 1-14-16,2-9-2 0,1 1-1 0,0-6 0 15,0 3 8-15,0 0 1 0,-3 0 1 0,0 5 0 0,0-2 19 0,-3 12-8 16,0-4 8-16,0 10 0 16,-3 3 0-16,0-3 14 0,-3 8-1 0,0 0 0 15,6 0 9-15,0 2 2 0,0 9 0 0,-3-3 0 16,0 5-14-16,-1 3-2 0,4 0-8 0,0 2 12 15,0 3-12-15,0-2 0 0,0 0 0 0,0-4 0 16,0 4 8-16,3-6-8 0,0 0 0 0,-3-2 0 0,0-3 8 0,3 0-8 16,-3-8 0-16,0 5 0 0,0-5 14 0,-6 0-3 15,3-8-1-15,0-2 0 0,-3-4 10 0,0 1 1 16,0-8 1-16,0 2 0 0,-3 1 2 0,3-3 0 16,-3-3 0-16,0 3 0 0,0 2-13 0,3 1-3 15,-3-3 0-15,3 7 0 0,3 1-24 0,-3 0-6 16,3 0-1-16,3-1-805 15,0 6-160-15</inkml:trace>
  <inkml:trace contextRef="#ctx0" brushRef="#br1" timeOffset="-34906.527">12179 16534 1450 0,'0'0'32'0,"0"0"6"0,0 0 2 0,0 0 1 0,6-5-33 0,0-1-8 0,-6 6 0 0,9 0 0 0,0-5 95 0,0 2 17 16,-3-2 3-16,3 5 1 15,2-3-41-15,-2 3-8 0,0-2-2 0,0-1 0 16,0 3 11-16,0 0 3 0,-3 0 0 0,-6 0 0 16,9 0-29-16,-3 5-6 0,3-2 0 0,-9-3-1 15,0 0-19-15,3 13-4 0,3-2-1 0,-3 2 0 16,-3 0-10-16,3 1-1 0,-6-7-8 0,3 7 12 15,-3 4-12-15,-3-5 9 0,0 1-9 0,0-1 8 0,0 0-8 0,0-2 0 16,0-1 0-16,-3 1 0 0,0-3-9 0,3 5 9 16,-3-8 0-16,3 3 0 0,-3-2 0 0,6-1 0 15,3-5 0-15,-8 2 0 0,2 4 0 0,6-6 0 16,0 0 0-16,0 0 0 0,0 0 0 0,0 0 0 16,3-8 0-16,6-3 0 0,-1 9-12 0,1-9 4 15,0 3 8-15,3 3-13 0,0-3 13 0,0 3-11 16,0-3 11-16,0 2-10 0,-3 6 10 0,3-2 0 15,-3-1 0-15,-3 0-8 0,2 3-4 0,-2-2 0 16,3-1 0-16,-3-2-745 16,-6 5-150-16</inkml:trace>
  <inkml:trace contextRef="#ctx0" brushRef="#br1" timeOffset="-34709.708">12444 16476 2383 0,'0'0'52'0,"0"0"12"0,-6 0 1 0,6 0 2 0,0 0-54 0,0 0-13 0,0 0 0 0,0 0 0 15,0 0 47-15,0 0 6 0,6-3 2 0,6 0 0 16,-3-2-43-16,3 5-12 0,3-5 0 0,-1-3 8 31,-2 5-34-31,0-2-6 0,6 0-2 0,-3-3-713 0,-3 0-142 0</inkml:trace>
  <inkml:trace contextRef="#ctx0" brushRef="#br1" timeOffset="-34540.889">12637 16185 2516 0,'0'0'56'0,"-9"5"11"0,1 0 2 0,-1 8 1 0,0 1-56 0,0-1-14 16,3 3 0-16,-3 2 0 0,3 1 49 0,6 2 7 15,-3 3 2-15,6-3 0 31,0 8-79-31,3-3-16 0,3 4-3 0</inkml:trace>
  <inkml:trace contextRef="#ctx0" brushRef="#br1" timeOffset="-29905.124">13548 16759 1360 0,'0'0'30'0,"0"0"6"0,0 0 2 0,0 0 0 0,0 0-30 0,0 0-8 0,-3-6 0 0,0-2 0 0,-3 6 79 0,3-3 14 0,-3-1 3 0,0 4 1 31,0-1-33-31,0 0-6 0,1-2-2 0,-1 5 0 16,-3 0-9-16,0 0-3 0,3-3 0 0,-3 3 0 15,0 3-11-15,-3-3-2 0,3 5-1 0,0 1 0 16,-3-4-9-16,-3 9-1 0,3-3-1 0,1 5 0 16,-1 0-8-16,-3 0-2 0,3 1 0 0,3-1 0 0,-3 0-9 0,3 6 0 15,0-6 0-15,3 5 8 0,0-4-8 0,3-1 0 16,3 0 0-16,3 0 0 15,0-5 0-15,3 6 0 0,3-9 10 0,0 0-10 0,3-2 0 0,0-6 0 16,6-2 0-16,0 0 0 0,-1-3 12 0,1 0-12 16,3-6 12-16,0 1-12 0,3-5 8 0,-6-1-8 15,-1 1 0-15,1-4 0 0,-3-1 0 0,-3-6 0 16,-6-1 0-16,3 1 0 0,-6-2 10 0,-6-1-10 16,-3-3 8-16,0 4-8 0,-3-1 9 0,-3 3-9 15,0 2 10-15,-5 4-10 0,-1 4 11 0,0 3-11 16,-3 3 12-16,3 2-12 0,0 3 0 0,3 3 0 15,0 5 0-15,4 0 0 0,2 0 0 0,0 8-12 16,6 3 0-16,0 2-1036 16</inkml:trace>
  <inkml:trace contextRef="#ctx0" brushRef="#br1" timeOffset="-29488.102">13718 16460 2262 0,'-12'-8'64'0,"9"3"14"0,0 2-62 0,3 3-16 0,0 0 0 0,0 0 0 16,0 0 8-16,0 0 0 0,0 0-8 0,0 0 12 16,0 0 28-16,0 0 6 0,0 0 1 0,0 8 0 0,3 2-31 0,0 1-5 0,-3 0-2 0,0 2 0 31,0 5 11-31,0 3 1 0,-3-2 1 0,-3 0 0 15,0 2-22-15,3 2 0 0,-6 1 0 0,3 0 8 0,-3 0-8 0,-3 0 8 16,3-6-8-16,-2 9 8 0,2-9-8 16,0 6 0-16,-3-3 0 0,3-2 8 0,3-3-8 0,0-3 0 15,-3-3 0-15,6-2 0 0,0 6 8 0,3-14-8 16,0 0 8-16,0 0-8 0,6 5 9 0,-6-5-9 16,12 3 12-16,0-3-12 0,3-3 18 0,3-2-3 15,-1 2-1-15,4-8 0 0,-3 6-6 0,3-3-8 16,-3 3 11-16,6-3-11 0,-4 3 13 0,4-1-4 15,-6-2-1-15,3 6 0 0,3-4 3 0,-3 1 0 16,-4 3 0-16,4-1 0 0,-3 0-2 0,3 3 0 16,-3-5 0-16,-3 5 0 0,3 0-9 0,-4 0 0 15,4 5-12-15,-3-2 12 16,-3 0-137-16,0-1-20 0,-3 3-4 0,-9-5-543 0,0 0-108 0</inkml:trace>
  <inkml:trace contextRef="#ctx0" brushRef="#br1" timeOffset="-29171.197">13242 17095 1426 0,'0'0'40'0,"0"0"9"16,0 0-39-16,0 0-10 0,0 0 0 0,0 0 0 0,0 0 48 0,6-6 7 0,2 6 1 0,-8 0 1 15,9-5 15-15,3 5 2 16,3 0 1-16,0 0 0 0,0 0-29 0,3 0-6 16,0 0 0-16,6 0-1 0,-1 0 9 0,4 0 3 15,0-5 0-15,9 2 0 0,-1-2-7 0,4 5 0 16,0 0-1-16,2-5 0 0,1 5-17 0,0-3-3 16,-1 3-1-16,4-5 0 0,-3-1-12 0,2 1-2 15,4-3-8-15,-6 8 12 0,-1-5-12 0,1-3 11 16,-3 5-11-16,-7 1 10 0,-2-1-10 0,-3-2 0 15,-3 5-10-15,-6 0 10 16,0 0-115-16,-10 0-17 0,-2 0-3 0</inkml:trace>
  <inkml:trace contextRef="#ctx0" brushRef="#br1" timeOffset="-28322.589">13149 17351 2026 0,'0'0'44'0,"0"0"10"0,0 0 2 0,0 0 1 0,0 0-45 0,-9 6-12 0,0-4 0 0,9-2 0 15,0 0 67-15,-5 11 11 0,-4-3 2 0,3 0 1 16,3 2-34-16,3-2-7 0,0 6-2 0,3-1 0 15,0-3-26-15,3 4-4 0,0-1-8 0,2 0 11 16,4 0-11-16,0-5 0 0,3 5 0 0,3-5 0 16,-3-2 0-16,3-1-9 0,3-5 9 0,-4 5-13 15,4-10-7-15,-3 0 0 0,0 2-1 0,0-2 0 16,-3-3 1-16,0-3 1 0,2 3 0 0,-5-2 0 16,-3-4 19-16,0 7-12 0,-6-1 12 0,0 2-10 15,-6 1 10-15,3 2 8 0,-3-2-8 0,-3 0 11 16,0 10 8-16,0-5 1 0,0 0 1 0,3 8 0 15,-2-3-2-15,-1 9-1 0,0-7 0 0,3 9 0 16,3-2-18-16,-3-1 8 0,3 3-8 0,3-3 0 16,3 5 0-16,0 4 0 0,-1-4 0 0,-2 1 0 0,6-1 0 0,-3-2 0 15,3 3 0-15,0-1 0 0,0 1 0 0,0-4 0 16,0-1 0-16,0 4-9 0,0-5 9 0,0 6 14 16,-3-6-3-16,0 0-1 0,-3-5-22 0,0 11-4 15,0-11 0-15,-6 5-1 0,0 0 26 0,-6-2 6 16,3-3 1-16,-3 0 0 0,-3-3-8 0,-3 6-8 15,3-9 11-15,-3 4-11 0,0-1 11 0,-2-3-11 16,-1-2 10-16,0 0-10 0,-3-2 11 0,6-3-11 16,0-1 12-16,-3 4-12 0,6-9 10 0,1 6-10 15,2-3 8-15,3 0-8 0,3-3 0 0,0 3 0 0,3 0 0 0,6-2 0 16,0 2 0-16,6 0-12 16,-1-3 0-16,4 3 1 15,6 0-36-15,0-2-7 0,0-3-2 0,3-1-1004 0</inkml:trace>
  <inkml:trace contextRef="#ctx0" brushRef="#br1" timeOffset="-27852.062">13798 17235 2127 0,'0'0'47'0,"0"0"9"0,0 0 3 0,-6 0 1 16,3-5-48-16,-3 2-12 0,0-2 0 0,0 2 0 15,3 0 64-15,-2 1 12 0,-1-3 1 0,3 5 1 0,-3-3-45 0,6 3-9 16,-3-3-1-16,0 1-1 0,0 2-22 0,0-6 0 16,0 6 0-16,3 0 0 0,-6-2 0 0,0 2 0 15,0 0-10-15,0 0 10 0,6 0 0 0,-6 0 16 16,-3 0-2-16,3 0 0 0,-3 2-14 0,3 4 0 15,0-4 0-15,0 4 0 0,0-1 0 0,3 3 9 16,0-3-9-16,3 3 8 0,-3 3-8 0,3-4-9 16,0 1 9-16,0 6-13 0,3-4 13 0,-3 3 0 15,3 3 0-15,0-2-9 0,0 1 9 0,0 1 0 16,-3-2 10-16,-3 9-10 0,3-4 0 0,-3-3 0 16,0 8 0-16,0-3-10 0,0-3 10 0,0 3 0 15,-3-2 0-15,1 2 0 0,-1-2 0 0,3 4 0 0,3-7 0 0,-3-2 0 16,0-1 0-16,3 0 0 0,0-2 0 0,0-3 0 15,3 5 0-15,0-8 0 0,3 3 0 0,-3-3 0 16,2-2 0-16,-5-3 9 0,9 0-9 0,3-3 0 16,-3 3 14-16,3-5-4 0,0 0-1 0,0-3 0 15,3 5-9-15,-3-2 12 0,3-6-12 0,-3 3 12 16,-1 3-12-16,-2-3 0 0,3 3 0 0,-3-3-766 16,0 3-146-16</inkml:trace>
  <inkml:trace contextRef="#ctx0" brushRef="#br1" timeOffset="-27252.959">13882 17632 1720 0,'0'0'48'0,"0"0"12"0,0 0-48 0,0 0-12 0,0 0 0 0,0 0 0 16,-3-5 84-16,3-1 15 0,0-2 2 0,3 3 1 15,3-3-21-15,-1 5-4 0,1-7-1 0,3 2 0 0,0-3-41 0,3 3-9 16,0-5-2-16,0 5 0 16,0-5 4-16,0 0 0 0,-3-3 0 0,3 3 0 15,-3-3-18-15,2-3-10 0,-2 6 12 0,0 0-12 16,-3-6 10-16,-3 11-10 0,0-5 8 0,-3 8-8 0,-3-3 0 0,0 3 0 0,-3-1 0 0,0 4 0 31,0 2 0-31,-5 2-14 0,-1 4 5 0,-3-1 1 16,0 3-10-16,3-3-2 0,0 3 0 0,0 5 0 15,3-2 10-15,0 2 2 0,3-5 0 0,3 5 0 16,3-5-16-16,3 3-4 0,-3-3 0 0,6 0 0 16,0-3-11-16,6 0-2 0,-3-5-1 0,3 3 0 0,0-6 24 0,3 3 5 15,-3-5 1-15,0 5 0 0,-1 0 4 0,1 0 8 0,-3 0-13 0,0 0 5 32,-3-3 8-32,-6 3 0 0,0 0 0 0,0 0 0 0,9 3 36 0,-9-3 7 15,0 0 1-15,0 5 0 0,3-2 0 0,-3-3 0 16,-3 5 0-16,0 0 0 0,0 3-13 0,3-2-3 15,-3 2 0-15,3-3 0 0,-3 3-14 0,3 2-3 16,-3-2-1-16,3 0 0 0,3-2-10 0,-3 4 0 16,-3-2-12-16,0 0 12 15,3 5-60-15,0-5-4 0,0-2 0 0,0-6-984 16</inkml:trace>
  <inkml:trace contextRef="#ctx0" brushRef="#br1" timeOffset="-27053.13">14245 17579 2082 0,'0'0'59'0,"0"0"13"0,0 0-57 0,0 0-15 0,0 0 0 0,0 0 0 0,0 0 43 0,0 0 5 16,0 0 2-16,0 5 0 0,0 3 3 0,0-8 1 16,3 8 0-16,-3 0 0 15,0-3-41-15,-3 6-13 0,3-3 8 0,-3-3-716 16,3 3-142-16</inkml:trace>
  <inkml:trace contextRef="#ctx0" brushRef="#br1" timeOffset="-26754.657">14566 17370 2385 0,'-6'-11'68'0,"6"11"14"0,0 0-66 0,-6-2-16 0,-3-4 0 0,3 6 0 16,6 0 52-16,-9-5 6 0,1 5 2 0,-1-3 0 16,9 3 0-16,-9 3 1 15,-3 2 0-15,0 1 0 0,0 2-46 0,3 0-15 16,-3 2 8-16,3-2-8 0,-3 5 0 0,0 1 0 16,0 4 0-16,1-5 0 0,-1 6 0 0,3-1-11 15,0-2 11-15,3 8-13 0,0-8 13 0,3 2 0 16,-3 1 0-16,3-6 0 0,3 0 0 0,0 1 0 0,3-6 0 0,0 2 0 31,6-2-28-31,0 0-4 0,0-8 0 0,0 5 0 16,6-5 0-16,-1 0 0 0,4-5 0 0,3-3-1092 0</inkml:trace>
  <inkml:trace contextRef="#ctx0" brushRef="#br1" timeOffset="-26370.752">14560 17312 2365 0,'0'0'52'0,"-3"-6"10"0,0 4 2 0,0-4 4 0,3 1-55 0,0 5-13 16,0 0 0-16,0-5 0 15,3-3 20-15,3 8 0 0,3-5 1 0,0-3 0 0,3 8 0 0,0-6 0 16,0 4 0-16,3-4 0 0,0 6-21 0,-4 0 0 0,4 0 0 0,-3 0 0 15,0 0 0-15,0 0-8 16,-3 6 8-16,0-6 0 0,0 2 0 0,-6 4-8 16,3-6 8-16,-3 8 0 0,0-3 0 0,-3 6 0 15,-3-4 9-15,3 1-9 0,-3 6 28 0,0-4-2 16,3-2 0-16,-3 5 0 0,3 1-10 0,0-1-3 16,0 0 0-16,0 6 0 0,0 2-13 0,3-3 0 15,-3 1 8-15,3 2-8 0,0-3 0 0,0 4 0 16,-3-4 0-16,3 3 0 0,-3 3 0 0,0-5 0 0,0-3 0 0,0 2 0 15,-3-5 12-15,0 6-1 0,3-6 0 0,-3 0 0 16,-3 1 17-16,0-7 3 0,0-1 1 0,0 2 0 16,-3-3 0-16,0 0 0 0,-6-2 0 0,3-3 0 15,-3 5-16-15,-2-5-4 0,-1-5 0 0,-3 5-887 16,-6 0-177-16</inkml:trace>
  <inkml:trace contextRef="#ctx0" brushRef="#br1" timeOffset="-25477.45">15337 16724 1272 0,'0'0'36'0,"0"0"8"0,-3-5-35 0,-3 0-9 15,3-3 0-15,-3 3 0 0,3-3 76 0,-3 5 14 0,0-2 2 0,3-1 1 16,-3 1-5-16,0 0 0 0,1 2-1 0,-1-2 0 16,-3 5-36-16,3 0-7 15,-3 0-2-15,-3 0 0 0,3 5-27 0,-3 0-6 16,0 1-1-16,0-4 0 0,0 9 13 0,0-3 3 15,0 5 0-15,1-5 0 0,-4 5 12 0,6 6 4 16,-3-6 0-16,3 6 0 0,3-1-29 0,-3-2-11 0,6 5 8 0,-3-2-8 16,6-4 0-16,0 1 0 0,6-2 0 0,-3-1 0 15,3 0 0-15,3-2 0 0,3-3 0 0,-3-3 0 16,3-2-14-16,3-3 5 0,-4 0 1 0,4-3 0 16,-3-8 8-16,3 6 0 0,0-6 0 0,0-2 0 15,0-5 0-15,-3-1 0 0,-3-2 0 0,3-3 0 16,-4-2 0-16,-2-3 0 0,-3-8 0 0,0 0 0 15,-3-6 0-15,0 1 9 0,-3 0 0 0,-3-3 0 16,0 5 14-16,-5 3 2 0,-1 8 1 0,-3 2 0 0,-3 3 2 0,0 6 1 16,-6 2 0-16,3 5 0 15,-2 4-29-15,-4 1 0 0,3 6 0 0,-3 0 0 16,6 8-18-16,1-3 0 0,2 9 0 0,6-1-704 16,3 8-141-16</inkml:trace>
  <inkml:trace contextRef="#ctx0" brushRef="#br1" timeOffset="-24927.497">15355 16671 2214 0,'0'0'48'0,"0"0"11"0,0 0 1 0,9 3 3 0,0 0-51 0,-9-3-12 0,0 0 0 0,6 8 0 16,3 0 0-16,-3 0 0 0,3 2 0 0,-6-2 0 16,-3 3 8-16,3-1 8 15,0 6 1-15,-1-3 1 0,1 1-18 0,0-1 0 0,0 3 0 0,0-3 0 16,3 0 0-16,0 0 0 0,0-2 0 0,3 2 0 16,3-5 0-16,-3-3 0 0,3 3 8 0,3-5-8 15,-3 0 0-15,3-6-9 0,2 0 1 0,-5 1 0 16,3-4-5-16,0-2-1 0,0-2 0 0,0-3 0 15,0-1 14-15,-3 1 0 0,0 0-10 0,-3 0 10 16,-4-1 0-16,1 7 0 0,-3-7 0 0,0 4 0 16,0 2 25-16,-3 2 0 0,0-1 0 0,-3 1 0 15,3 6 9-15,0 0 2 0,0 0 0 0,0 0 0 16,0 0-18-16,0 0-3 0,0 13-1 0,0-2 0 16,3-3-14-16,-3 5 0 0,3 0 0 0,3 1 0 15,0 4 0-15,0-2 0 0,0 3 0 0,0-4 0 0,3 1 0 0,-3 3 0 16,0-1 0-16,-3-2 0 15,0 3 0-15,0-1 0 0,0 1 0 0,-6-3 0 0,3-3 0 0,-6 0-13 16,-3-2 1-16,0-3 0 16,-6 5-17-16,3-5-3 0,-6-3-1 0,1 6 0 15,-4-9-3-15,0-2-1 0,-3 6 0 0,3-6 0 16,0-6 6-16,1 4 2 0,2-4 0 0,3-1 0 0,3-4 29 0,3-2 0 16,0-1 0-16,3 1 0 0,6-5 16 0,6 4-3 15,-3-1-1-15,9-1 0 0,3-3-12 0,0-2 11 16,6 5-11-16,2-2-628 15,1-1-132-15</inkml:trace>
  <inkml:trace contextRef="#ctx0" brushRef="#br1" timeOffset="-23706.289">15295 16491 1749 0,'-6'-15'38'0,"4"9"8"0,2-2 2 0,-3 3 2 0,3 0-40 0,0-3-10 16,-3 3 0-16,3-3 0 0,3 2 96 0,-3-2 16 16,0 8 4-16,0 0 1 0,0 0-41 0,0 0-8 15,0 0-1-15,0 0-1 0,0 0-32 0,0 0-6 16,0 8-2-16,-3 3 0 0,0 0-6 0,-3 2 0 16,-3 3-1-16,0-1 0 0,-3 4-11 0,3 0-8 15,0 2 12-15,3 3-12 0,-3-3 0 0,3-3 0 16,0 3 0-16,3 1 0 0,0-7 0 0,3 1 0 15,3 0 0-15,3 0 0 0,0-3 0 0,6-2 0 16,0-3 0-16,3-3 0 0,3-2 0 0,3-3-9 16,2 0 9-16,1 0 0 0,3-3 0 0,3-2 0 15,-4-1 0-15,4 1 0 0,-3-3 0 0,-6 6 0 0,0-1 0 0,-3 0 0 16,-4-2 0-16,-5 5 0 0,0-3 0 0,-9 3 0 16,0 0 13-16,0 0 2 0,-3 3 0 0,-3 8 0 15,-6-3 8-15,1-1 1 0,-7 1 1 0,-3 3 0 16,3 0-12-16,-3-1-2 0,-3 1-1 0,1 2 0 15,2-5-10-15,0 5 0 0,3 0 0 0,6-2 8 16,0-3-8-16,3 5 0 0,3 0 0 0,3-7 0 16,3-6-8-16,3 8 8 0,6-3-10 0,0 0 10 15,6-2-11-15,-3-3 11 0,6 0-12 0,0 0 12 16,3 0-23-16,-1 0 3 0,-2-5 0 0,3 2 0 16,-3-2 6-16,3 5 2 0,-6-6 0 0,0 4 0 15,2-4 12-15,-2 4 0 0,-3-4 0 0,0 1 0 16,-3 5 0-16,0-3 0 0,-3 1 0 0,-6 2 0 15,0 0 0-15,0 0 0 0,0 0 0 0,-6 5-9 16,-3 3 9-16,0-3 0 0,-6 3 0 0,3 3 0 0,-3-3 0 0,-2 2 0 16,-1-2 0-16,0 6 8 0,0-6 4 0,3 5 0 15,0-3 1-15,6 4 0 16,0-1-2-16,6-5-1 0,-3 5 0 0,6-5 0 0,0 2-10 0,6-4 0 16,0 2 0-16,3-3 0 0,3-2 0 0,0-3 0 15,3 5 8-15,3-5-8 0,3 0-9 0,-1-5-4 16,-2 2-1-16,3-2 0 0,3-3-6 0,-3-3-2 15,3-2 0-15,-1 5 0 0,-2-3 8 0,-3 1 2 16,0-1 0-16,0-2 0 0,-6 8 12 0,-3-3 0 16,-3 3 0-16,-6 5 0 0,-6 0 24 0,-3 0 8 15,0 0 2-15,-9 0 0 0,-3 10-5 0,-3-2-1 16,-2 0 0-16,-1 3 0 0,-3-4-18 0,0 7-10 0,3-1 10 0,4 0-10 31,2 0-64-31,3-2-18 0,3 2-4 0,12-5-1 0</inkml:trace>
  <inkml:trace contextRef="#ctx0" brushRef="#br1" timeOffset="-22116.141">15831 16920 1687 0,'0'0'48'0,"0"0"10"0,0 0-46 0,0 0-12 15,3-5 0-15,-3-3 0 0,0 3 46 0,3-1 7 0,6-2 2 0,-9 8 0 16,9 0 4-16,-3 0 1 16,9 0 0-16,-3 6 0 0,0-1-37 0,-3-2-7 15,0 7-2-15,2-2 0 0,-2 0 3 0,-3 5 1 0,-3 1 0 16,0-1 0-16,0 5-2 0,-3 1 0 0,-3-3 0 0,0 0 0 15,-3-1-4-15,-3-1 0 0,-2 4-1 0,-4 1 0 16,-3-3-3-16,0-3-8 0,3 3 12 0,0-3-4 16,0-5 0-16,0 5 0 0,0-8 0 0,7 3 0 15,-1-2-8-15,3-1-12 0,6-5 2 0,0 0-1007 16</inkml:trace>
  <inkml:trace contextRef="#ctx0" brushRef="#br1" timeOffset="-21891.264">16108 16928 2134 0,'-15'0'47'0,"6"0"9"0,3-3 3 0,-3 3 1 16,0 0-48-16,3 0-12 0,1 3 0 0,-1-3 0 0,0 0 38 0,3 5 5 0,3-5 1 0,-3 6 0 16,3-4-13-16,0 9-3 15,0-3 0-15,3 0 0 0,0 5-28 0,3 0 0 16,-3 0 0-16,0 3 0 0,2 0 0 0,-2-3 0 15,0 1 0-15,0-1 0 0,0 0 0 0,0 3 0 16,-3-5 0-16,3-1 0 0,-3-2 0 0,3 3 0 16,0-3 0-16,3 0 0 15,-3-3-85-15,6 0-23 0,0-5-5 0</inkml:trace>
  <inkml:trace contextRef="#ctx0" brushRef="#br1" timeOffset="-21483.731">16385 16616 2098 0,'-27'-11'46'0,"15"6"10"0,3 0 1 0,0 5 3 0,-3 0-48 0,0 0-12 0,4-3 0 0,-4 3 0 32,3-3 21-32,-3 3 3 0,6 3 0 0,6-3 0 15,-6 3-4-15,6-3-1 0,0 0 0 0,-6 8 0 0,0-3-19 0,3 8 0 0,0-5-8 0,0 3 8 31,-3-3 0-31,3 5-9 0,0-5 9 0,0 2 0 0,0 4 0 0,-3-1 0 16,3-3 0-16,3 4 0 16,0-4 8-16,-3 3 1 0,3-2 0 0,-3 2 0 15,3 0-9-15,0 1 12 0,3 4-12 0,-3-5 12 16,3 1-12-16,0-1 0 0,0 5 9 0,0-2-9 0,0 0 0 0,3 0 8 16,-3-3-8-16,3 6 0 0,-3 5 0 0,0-9 0 15,-3 9 0-15,0-8 0 0,3 3 0 0,-3 2 0 16,0-3 0-16,0-4 0 0,0 7 0 0,0-5 0 15,0-3 0-15,3 3 8 0,-3-6-8 0,3-2 0 16,0 3 0-16,3-3 8 0,-3-3-8 0,-3-5 12 16,15 3-4-16,-3-3 0 0,0 0 3 0,2 0 1 15,1-6 0-15,0-1 0 0,3 1-12 0,0-2 0 16,0-5 0-16,3 5-710 16,-4-5-137-16</inkml:trace>
  <inkml:trace contextRef="#ctx0" brushRef="#br1" timeOffset="-20951.912">16519 17142 1659 0,'0'0'36'0,"-3"0"8"0,3 0 2 0,0 0 1 0,0 0-38 0,0 0-9 0,0-5 0 0,3 0 0 0,3-3 80 0,0 0 13 16,0-3 3-16,6 3 1 0,-1-5-25 0,1 0-4 15,-3-6-2-15,3 1 0 16,0 2-34-16,0-3-8 0,0-2 0 0,-3 3-1 16,-6-1-8-16,3 1-2 0,0 2 0 0,-3 3 0 0,-6-1-13 0,0 1 11 15,0 3-11-15,0 2 10 0,-3 0-10 0,0 2 0 16,0 1 0-16,-3 5 0 0,3 5 0 0,0-2-12 15,-3 2 2-15,3 1 1 0,0 2 1 0,0-3 0 16,0 8 0-16,3-5 0 0,0 3 8 0,0-3-8 16,3 2 8-16,3-2-8 0,-3 0-4 0,3 3 0 15,6-9 0-15,-3 6 0 0,-3-2-6 0,6-1-2 16,3-5 0-16,0 0 0 0,-6 0 11 0,6 0 9 16,0 0-13-16,0 0 5 0,3 0 8 0,-4 0 0 15,-2 0 0-15,3 0 0 0,6 0 9 0,-6 0 4 16,-12 0 1-16,0 0 0 0,9 0 11 0,0 0 3 15,-9 0 0-15,0 0 0 0,0 0 0 0,0 0 1 0,6 8 0 0,-6-8 0 16,-12 16 3-16,9-3 0 0,9-5 0 0,-6 5 0 16,-9-5-1-16,6 5 0 0,3-2 0 0,3-3 0 15,0 0-13-15,0-3-2 0,-6 6-1 0,6-4 0 16,9 1-15-16,-3 0 0 0,-9-2 8 0,6-1-8 31,6 3-119-31,3-8-26 0,-7 8-6 0</inkml:trace>
  <inkml:trace contextRef="#ctx0" brushRef="#br1" timeOffset="-20638.429">17093 16941 1868 0,'-6'0'41'0,"6"0"9"0,0 0 2 0,0 0 0 0,0 0-42 16,0 0-10-16,0 0 0 0,0 0 0 0,9 6 100 0,-9-6 17 0,0 0 4 0,6 8 1 15,0-3-65-15,0 3-13 16,-6 5-2-16,0-2-1 0,0-4-19 0,0 7-4 15,3-1-1-15,-3 0 0 0,-6-2-17 0,3-3 10 16,9 5-10-16,-6-2 8 0,-6 2-8 0,6-3 0 0,6 1 0 0,-3-3 8 31,0 2-85-31,0-2-18 0,0-2-3 0,3-4-594 0,6 4-120 0</inkml:trace>
  <inkml:trace contextRef="#ctx0" brushRef="#br1" timeOffset="-20465.052">16977 17124 1646 0,'-9'-3'47'0,"9"3"9"0,0 0-44 0,0 0-12 0,0 0 0 0,3-5 0 15,6 0 73-15,3 5 13 0,0-8 2 0,6 2 1 16,-6 4-29-16,9-4-5 0,5-1-2 0,1 1 0 0,-3 1-42 0,0 0-11 16,9 2 0-16,-4-2-620 15,1-1-125-15</inkml:trace>
  <inkml:trace contextRef="#ctx0" brushRef="#br1" timeOffset="-19999.536">17531 16999 2034 0,'9'-5'44'0,"-9"5"10"0,0 0 2 0,-3-8 1 0,3 0-45 0,-3 3-12 0,3-3 0 0,0-2 0 16,-6 7 83-16,3-8 14 0,3 11 3 0,-3-2 1 15,-3-9-63-15,0 11-13 0,6 0-2 0,0 0-1 16,-6 0-22-16,-3 0 0 0,0 0 0 0,3 0 0 16,-3 8 0-16,0-3 0 15,-6 6 0-15,4-3 0 0,2 0 0 0,-3 8 0 0,-3-1 0 0,0-1 0 0,3-1 8 0,0 5-8 16,0-4 8-16,0-1-8 16,3 5 10-16,0-4-2 0,9-1-8 0,0-5 12 0,-2 5-12 0,4-2 8 15,10-9-8-15,-3 4 0 16,3 2 12-16,0-3-4 0,0-5-8 0,3 0 12 15,3 0-12-15,-3-5 8 0,0-3-8 0,-4 2 0 16,4 1 0-16,0-3-12 0,-9 0 1 0,0 3 0 16,0-8 11-16,0 7 0 0,0-4 0 0,-6-1-8 15,-3 3 8-15,3-2 0 0,0-4 8 0,0 6-8 16,-6 1 10-16,3-4-2 0,0 6-8 0,3-3 12 16,0 5-4-16,0-2 0 0,0-1-8 0,0 6 12 15,0 0-12-15,6 8 0 0,-3-2 0 0,0 4 0 16,6-2 0-16,-3 0 0 0,0 3 0 0,-3-3 0 0,6 5 0 0,-3-2 0 15,3-4 0-15,-3 1 0 0,-3 6 0 0,6-4 0 16,5-2 0-16,1 0 0 0,-3-3 0 0,0-2-8 16,3 0 8-16,0-3-767 15,-3 0-145-15</inkml:trace>
  <inkml:trace contextRef="#ctx0" brushRef="#br1" timeOffset="-19816.174">17698 16769 2206 0,'5'-10'48'0,"-5"10"11"0,-8 0 1 0,-1 0 3 0,3 0-51 0,6 0-12 15,0 0 0-15,0 0 0 0,-9 5 66 0,3 0 10 16,6-5 3-16,3 8 0 0,-9 3-37 0,6-1-7 16,6-4-2-16,-3 7 0 0,0-2-25 0,0 2-8 15,0-3 0-15,-3 1-1157 16</inkml:trace>
  <inkml:trace contextRef="#ctx0" brushRef="#br1" timeOffset="-19587.32">17885 17150 2340 0,'0'0'66'0,"0"0"15"0,0 0-65 0,0 0-16 15,0 0 0-15,0 0 0 0,0 0 0 0,0 0 0 16,0 0-11-16,6 6 11 0,0-1 19 0,-6-5 10 16,0 8 3-16,0 2 0 0,-6-2-32 0,0 0 8 15,-3 3-8-15,-3-1-696 16,0 1-140-16</inkml:trace>
  <inkml:trace contextRef="#ctx0" brushRef="#br1" timeOffset="-18813.315">18278 16936 1458 0,'-6'-8'32'0,"6"8"6"0,0 0 2 0,-6-5 1 0,3 2-33 0,-3-2-8 0,0 0 0 0,0 2 0 0,0-2 84 0,0 5 14 16,-3-3 3-16,-3 0 1 0,4 3-59 0,-7 3-12 0,-3 0-3 0,0 2 0 15,0 0 7-15,-6-2 1 16,6 10 0-16,-2-2 0 0,2 2 9 0,0 3 3 16,3 2 0-16,0 1 0 0,0-3-16 0,6 2-4 15,0 1 0-15,3-1 0 0,6 3-15 0,-3-2-3 16,6-3-1-16,3 2 0 0,6-4 0 0,0 1 0 16,3-4 0-16,6 0 0 0,0-3 1 0,3-3 0 15,2 0 0-15,1-2 0 0,3-3-10 0,-3-3 0 0,2 3 0 0,-2-5-723 31,0 0-139-31</inkml:trace>
  <inkml:trace contextRef="#ctx0" brushRef="#br1" timeOffset="-18551.713">18638 16902 1602 0,'0'0'35'0,"0"0"7"0,0 0 2 0,0 0 1 0,0 0-36 0,0 0-9 0,0 0 0 0,0 0 0 15,0 0 76-15,0 10 14 0,-3 1 2 0,0-1 1 16,3 4-45-16,-6-1-8 0,3 0-3 0,0 6 0 0,3 2 3 0,-3-8 1 16,0 8 0-16,0-2 0 15,3-1-10-15,-6-5-3 0,6 9 0 0,0-9 0 16,0 0-14-16,0-2-3 0,0 2-1 0,0-3 0 15,0-2-10-15,3 0-9 0,-6-8 9 0,3 0-700 16,0 0-132-16</inkml:trace>
  <inkml:trace contextRef="#ctx0" brushRef="#br1" timeOffset="-18374.924">18465 17129 1990 0,'0'0'44'0,"9"-5"8"0,-3 5 3 0,6 0 1 0,3-3-44 0,0-2-12 0,6 0 0 0,0-1 0 16,0 4 20-16,-1-4 1 16,7 1 1-16,0-3-625 15,0 6-125-15</inkml:trace>
  <inkml:trace contextRef="#ctx0" brushRef="#br1" timeOffset="-17955.447">18983 16777 2023 0,'-17'6'44'0,"11"-4"10"0,0 3 2 0,0 9 0 0,-3-6-44 0,0 2-12 0,3 3 0 0,0-5 0 16,3 11 58-16,-3-6 10 0,6 6 1 0,-3-3 1 16,3 2-30-16,0 3-5 0,0-2-2 0,0-1 0 0,0 3-10 0,3-2-3 15,-3-1 0-15,3-4 0 16,-6 4-4-16,6-5-2 0,-3 1 0 0,-3-1 0 15,3-5-3-15,-3 0-1 0,3-3 0 0,0 0 0 16,0-5-10-16,0 0 8 0,0 0-8 0,0 0 8 16,0 0-28-16,3-5-7 0,0-3-1 0,3 0 0 15,3-2-33-15,0-4-7 0,-3 1-2 0,3 0 0 16,0 0 18-16,0 5 4 0,2-5 1 0,-2 2 0 0,0 3 34 0,0 3 13 16,3-1-11-16,3 4 11 0,0-4-10 0,-3 6 10 15,6 0-10-15,-3 0 10 0,-1 8 0 0,4-2 0 16,0 4 0-16,0 1 0 0,0-6 0 0,-3 8 0 15,3 1 0-15,-4-1 0 0,1-3 0 0,-3 4 0 16,0-6 0-16,-3 5 0 0,-3-3 24 0,-3 1-3 16,-3 0 0-16,-3-3 0 0,-3-3 35 0,0 5 8 15,-3-2 0-15,-3-2 1 0,-3-4-3 0,-5 4-1 16,-1-1 0-16,-3-2 0 0,-3-3-33 0,-3 5-6 0,-2-5-2 0,-1 2 0 16,0 4-20-16,0-6-16 0,7 0 2 0,2 5 1 31,3-5-109-31,6 3-22 0,0-3-4 0</inkml:trace>
  <inkml:trace contextRef="#ctx0" brushRef="#br1" timeOffset="-17740.439">19361 16862 2534 0,'-9'0'72'0,"9"0"16"0,-5-5-71 0,-1 5-17 0,0 0 0 0,0 0 0 16,0 5 55-16,0-5 7 0,6 0 2 0,-3 5 0 16,0 3-28-16,0-3-4 0,3 3-2 0,-3 0 0 0,0 3-30 0,0 2-15 15,0 0 2-15,0-5 0 16,-3 6-144-16,0-1-29 0,0 5-6 0</inkml:trace>
  <inkml:trace contextRef="#ctx0" brushRef="#br1" timeOffset="-17304.848">19507 16510 2394 0,'0'0'52'0,"0"0"12"0,0 0 1 0,9-3 3 0,-3-2-55 0,3 0-13 0,3 5 0 0,3-6 0 0,3 4 33 0,0-3 4 0,2 5 1 0,-2 5 0 31,3-10-24-31,-3 10-5 0,3 0-1 0,-3-2 0 0,0 5-8 0,-4-3-11 16,4 8 3-16,-3-5 0 0,-3-3 8 0,0 9 8 0,0-6-8 0,-3 2 11 31,-3 3-1-31,0 1 0 0,-6-1 0 0,0 8 0 16,0-2 18-16,-3 4 3 0,-6 4 1 0,0-1 0 15,3-5-8-15,-3 6 0 0,0-1-1 0,0 1 0 16,0-3-8-16,3 2-2 0,0 1 0 0,0 4 0 15,3-4-1-15,0-1 0 0,3 6 0 0,-3-6 0 16,3 1 7-16,0-1 1 0,0 1 0 0,3-6 0 16,-3 3-20-16,3-6 0 0,-3 4 0 0,3-9 0 15,0 5 9-15,0-5-1 0,0 1-8 0,3-6 12 16,-6-3-12-16,3 3 0 0,-3-8 0 0,0 0 0 0,0 0 12 0,0 0-1 16,0 0 0-16,-3 0 0 0,-6 0-1 0,-3 0 0 15,0-3 0-15,-5-2 0 0,-1 5-10 0,-3-3 0 16,-6-2 0-16,-3 5 0 15,-2-5-72-15,-4 5-16 0,-3 5-3 0,-2 0-1172 16</inkml:trace>
  <inkml:trace contextRef="#ctx0" brushRef="#br1" timeOffset="-16191.841">4839 17261 1717 0,'0'0'37'0,"0"0"8"0,0 0 2 0,3-8 2 0,3 8-39 0,0-5-10 0,0 3 0 0,0 2 0 0,2 0 0 0,-8 0 0 16,0 0 0-16,9 7 8 0,0 7-8 0,-3-1-12 0,0 8 2 0,-3 3 1 31,-6 8 9-31,3 2 16 0,0 6-4 0,-3 10-1 16,-3-2 9-16,3 10 3 0,-3-5 0 0,-3 5 0 15,1 5 10-15,-4 4 3 0,0 4 0 0,0-5 0 16,0 0-5-16,6-15-1 0,-3 2 0 0,0-1 0 0,3 7-19 0,0-1-11 16,0-5 12-16,3 0-12 0,0-14 11 0,3 17-11 15,0-14 10-15,0-5-10 0,3-5 13 0,0-5-3 16,3-6-1-16</inkml:trace>
  <inkml:trace contextRef="#ctx0" brushRef="#br1" timeOffset="-15358.415">4988 17174 1227 0,'0'0'27'0,"9"3"5"0,2 2 2 0,4-5 1 0,0 8-35 0,3-3 0 0,0-5 0 0,3 6 0 15,3-1 75-15,-1-2 8 0,7-3 1 0,3-3 1 0,3 0-1 0,2 1-1 16,7-4 0-16,0 1 0 0,2-3-31 0,1 5-7 15,-1-7-1-15,4 2 0 0,3-5-24 0,-1 2-4 16,7-2-2-16,-4 0 0 16,1 5-5-16,-4-3-1 0,1 3 0 0,-3-5 0 15,2 8-8-15,-2-3 0 0,5-3-10 0,-2 3 10 16,-3-5 0-16,2 8 0 0,1-3 0 0,2 0 0 0,1 0 12 0,-1-3-4 16,7 9 0-16,2-9-8 0,-2 6 21 0,2-3-2 15,-2 3-1-15,2-1 0 0,1-2-18 0,2 0 0 16,10 0 0-16,-1-2 0 0,-3 2 0 0,-2-3 0 15,2 3 0-15,1 0 0 0,11 0 0 0,-9 3 0 16,-5 0 0-16,2 0 0 0,4-3 0 0,-4 2 0 16,-5 1 0-16,-1 2 0 0,-2-2 0 0,-1 3 10 15,-2-4-2-15,2 1 0 0,0 2-8 0,1 1-14 16,-4-6 3-16,-2 8 1 0,0 0 10 0,-1-3 14 16,1-2-3-16,-1-1-1 0,4 4-10 0,-4-3 0 15,-2 5 0-15,-1-6 8 0,1 6 10 0,-4-2 2 16,4-4 0-16,-3 1 0 0,-4 0-20 0,1 5 0 0,2-6 0 0,-5 4 0 15,0-4 0-15,-4 4 0 0,1-3 0 0,0-1 0 16,-1 1 0-16,1-3 0 16,-4 3 0-16,-2-3 0 0,3 8 0 0,-6-5 0 0,-1 2 0 0,1 3 0 15,-6-5 0-15,3 5 0 0,-4-3 0 0,1 0 0 16,0 1 0-16,3 2 0 0,-4-6 0 0,1 6 0 16,0 0 0-16,0-2 0 0,-1 2 0 0,1 2 0 15,3-4 0-15,-3 2 0 0,-1 0 0 0,1 0 0 16,-3 0 0-16,3-3 0 0,-6-2 0 0,2 2 0 15,-2-2 0-15,0-3 0 0,-3 3 0 0,0-3 0 16,-1 0 12-16,-5-3-2 0,3 8 0 0,-6-7 0 16,0-3 6-16,-3 5 2 0,0-3 0 0,-3-2 0 15,-3 0-2-15,0 5-1 0,3-5 0 0,-3-1 0 16,-3-4 5-16,0 5 0 0,0 2 1 0,3 0 0 16,-3 1-21-16,6-3 0 0,-3-1 0 0,0 6 0 15,0 0-12-15,0-2-6 0,0 5-2 0,0-3 0 0,-1 8 20 0,-2-6 0 16,0 6 0-16,0 0 0 0,0-8 0 0,0 8 0 15,0 0 0-15,0 0 0 0,0 0-10 0,0 0 2 16,0 0 0-16,0 0 0 0,-5 3 8 0,5-3 0 16,-6 5 0-16,6-5-8 0,0 0 8 0,0 0-13 15,-6 6 5-15,6-6 8 0,-3 5-15 0,3-5 5 16,0 0 1-16,3 8-683 16,3 2-137-16</inkml:trace>
  <inkml:trace contextRef="#ctx0" brushRef="#br1" timeOffset="-12522.695">9569 16730 1670 0,'5'-19'36'0,"-2"14"8"0,3-8 2 0,0 7 2 0,3-2-39 0,3-5-9 16,-3 0 0-16,3 0 0 0,0-6 8 0,0 3 0 0,0-2 0 0,0-1 0 15,0-2 11-15,2 3 1 0,-2-1 1 0,0-2 0 0,0 2-4 0,0 1-1 32,-3-1 0-32,0 3 0 0,0-2 0 0,0-1-1 15,0 3 0-15,0 1 0 0,-3 1 17 0,0 1 3 16,0 3 1-16,2-1 0 0,1 3-8 0,0 3 0 15,0-3-1-15,0 5 0 0,3 1-27 0,0 2 0 0,3 0 0 0,6 0 0 16,0 2 0-16,2 3 0 0,4-2 0 0,-3 0 0 16,3 2 0-16,2 0 0 0,1-2 0 0,0-3 0 15,0 5 0-15,3-5 0 0,5-5 12 0,-2 5-4 16,0 0 0-16,2-3 0 0,1 1 0 0,-3-1 0 16,2-2-8-16,-2 5 0 0,-3-6 0 0,0 4 0 15,-1-1 0-15,1 1 0 0,-3-4 0 0,0 4 0 16,-1-1 0-16,1 0 0 0,-3 3 0 0,3 0 0 15,-3 0 0-15,-1 0 0 0,1 0 0 0,0 3 0 16,0 0 0-16,0-1 0 0,-4-2 0 0,4 3 0 16,3-3 0-16,-3 0 0 0,2 0 0 0,1 3 8 15,3-3-8-15,-3 2 8 0,2 1-8 0,4-3 8 16,-3 2-8-16,6-2 0 0,-1 0-12 0,4-2 12 16,-3 2-10-16,-1-3 10 0,7 1 0 0,-3-4-9 15,2 1 9-15,1 2 0 0,0-2 0 0,2 2 0 16,-2 1 0-16,0-1 0 0,-1-2 0 0,-2 2 0 0,5-2 0 0,-2 0 0 15,-3-1 0-15,5-2 0 0,4 8 0 0,0 0 0 16,-4-2 0-16,1-1 0 0,-3 0 0 0,2-2 0 16,1 2-9-16,-1-2 9 0,7 3 0 0,0-1 0 15,-4 0-9-15,1 1 9 0,-4-4 0 0,4 4 0 16,0-4-8-16,-1 4 8 0,-2-4 0 0,5 1 0 16,-2 0 0-16,3 2 0 0,-1-2 0 0,-2 5 0 15,-1-5 0-15,1 2 0 0,0-2 0 0,-1 2-10 0,-5-2 10 0,2-1-8 16,-2 6 8-16,0 0 0 15,-4-2 8-15,-2-1-8 0,-3 0 0 0,-3 3 0 16,2-5 0-16,-5 5 0 0,-3 0 0 0,0-2 0 0,-4 2 0 0,1 0 0 16,-3-3 0-16,0 3 0 0,0 0 0 0,0 3 0 15,-1-3 0-15,-2 2 0 0,-3-2 0 0,3 0 0 16,-3 5 0-16,3 1 0 0,-3-4 0 0,3-2 0 16,-1 6 0-16,1-1-8 0,0-2 8 0,-3-3 0 15,3 0 0-15,3 5 0 0,-3-5 0 0,2 0-8 16,1 3 8-16,0-1 0 0,0 1-9 0,6-3 9 15,-4 0 0-15,7 0 0 0,-3 0 0 0,6 5 0 16,0-5 0-16,-1 0 0 0,4 0 0 0,-3 0 0 16,2 3-8-16,1-3 8 0,0-3 0 0,6-2 0 15,-4 5 0-15,7 0 0 0,-3-3 0 0,5 1 0 16,-2 4 0-16,-1-2 0 0,1 0 0 0,-3-2 0 16,-1-1 0-16,1-2 0 0,3 5 0 0,-6 0 0 15,-1-3 0-15,-2 3 0 0,0 3 0 0,-4-3 0 16,-2 0 0-16,0 5 0 0,-3-2 0 0,-3-1 0 0,-1 1 0 0,-5-3 0 15,0 5 0-15,0 0 0 0,-3-2 0 0,0 2 0 16,0-2 0-16,-4 2 0 0,4-2 0 0,-3 2 0 16,3-2 0-16,-6 2 0 0,3-2 0 0,-3 2 0 15,3 0 0-15,-3-2 0 0,0 2 8 0,3-2-8 16,-4 2 0-16,1 1 8 0,-3-4-8 0,3 4 0 16,-3-6 0-16,0 7 8 0,3-1-8 0,-3-1 0 15,0-2 0-15,0 2 0 0,3 3 0 0,0 0 0 16,0-3 11-16,0 3-11 0,3 0 0 0,-3 0 0 15,2 5 0-15,-2-5 0 0,3 3 0 0,-3-3 0 16,3 0 0-16,0-3 0 0,-3 5 0 0,3-2 0 16,0-2 0-16,-3-1 9 0,3-2-9 0,-3 2 0 0,2-2 0 15,-2 2 0-15,3-5 0 0,0 5 0 0,0-2 0 0,0-3 0 16,0 2 8-16,0 1 0 0,0-6 0 0,3 3 0 16,-1 0-8-16,4-2 0 0,0-1-12 0,3-2 12 15,6 5 0-15,-3-5 8 0,2 2 2 0,1-2 0 16,0 5-10-16,3-3 0 0,-6 0 0 0,5 6 0 15,-2 0 0-15,3-3-11 0,0 0 11 0,-1 0-8 16,1 5 8-16,6 0 0 0,6-2 0 0,-7 2-8 16,-2 0 8-16,6-2 11 0,2 2-3 0,4 1 0 15,-6-4-8-15,8 6 8 0,4-5-8 0,3 0 8 16,8-3-8-16,-2 5 10 0,-4-2-10 0,1-3 10 16,2 0-10-16,1 2 0 0,-1-2 9 0,1 0-9 15,8 0 0-15,-2-2 0 0,-7 2 0 0,4 0 8 16,-4 0-8-16,4 0 0 0,2 0 0 0,1-3 8 15,-1 3-8-15,1 0 0 0,-7 0 0 0,1 0 0 16,-1 0 0-16,1-5 0 0,-1 5 0 0,-2 0 0 0,0-3 0 0,-1 3 0 16,-2-3 0-16,-4 1 0 0,-2-4 0 0,3 6 8 15,-1 0-8-15,1-5 0 0,-1 2 8 0,-2 3-8 16,0-5 8-16,-4 5-8 0,-2 0 0 0,0 0 9 16,-1-5-9-16,4 2 0 0,0-2 12 0,-1 2-12 0,-2-2 12 0,0 0-12 15,-1 2 0-15,1 0 0 16,-3-2-10-16,-1 0 10 0,-2 2 0 0,0-2 0 15,-1-3 0-15,1 5 0 0,3-2 0 0,0 0 0 16,-1 2 0-16,4-2 0 0,-3-1-8 0,2 6 8 16,-2-2 0-16,-3-1 0 0,2 1 0 0,-2-4 0 0,-3 6 0 0,3 0 0 15,-4 0 0-15,1 0 0 0,-3 0 0 0,0 0 0 16,-7 0 0-16,1 6 0 0,-6-4 0 0,3 3 0 16,-6 1 0-16,0 2 0 0,0 2-10 0,-4 1 10 15,1-1-9-15,0 4 9 0,-3 4-8 0,-3-2 8 16,0 3 0-16,0 4 0 0,-6 4 0 0,3 5-8 15,-3 2 8-15,-3 3 0 0,-3 5 0 0,3 1 0 16,-6-1 0-16,3 8 12 0,-3-5-2 0,3 3-1 16,-3 5-9-16,1 0-12 0,2 0 2 0,0 2 1 15,-3-2 9-15,3 0 0 0,0-3 0 0,3 3 0 16,0 0 0-16,0 8 0 0,0-3 0 0,3 0 0 16,-3-5 14-16,0 0 2 15,3-2 0-15,0-6 0 0,0 2-16 0,3 3 0 0,0-2 0 0,-3 2 0 16,3-2 13-16,0-6-3 0,0 1-1 0,-3-6 0 15,3-3-9-15,3-2 12 0,-3-6-12 0,-3-2 12 0,3 3-12 0,-3-6 10 16,6 5-10-16,-6 1 10 0,3-4-10 0,-3-1 8 16,-3-1-8-16,3 3 8 0,-3-3-8 0,-3-3 12 15,0-5-12-15,-3 1 12 0,-3-1 0 0,0-5 0 16,-6 2 0-16,-3 4 0 0,-3-9-4 0,-2 3 0 16,2 0 0-16,-3-3 0 0,0 3 0 0,-5-3 0 15,-1-5 0-15,-3 6 0 0,-3-6-8 0,-2 2 10 16,-7-2-10-16,0 6 10 0,1-1-10 0,-4-2 8 15,1-3-8-15,-7 0 8 0,1 0-8 0,-7 0 0 16,-5 5 9-16,-4-5-9 0,-2 0 0 0,-4 0 8 16,-8 0-8-16,-3 0 0 0,-12 0 0 0,-1 0 8 15,-5-5-8-15,-3 5 0 0,-3 0 0 0,-3 0 8 0,0-3-8 0,-3-2 0 16,3 5 0-16,-3 0 0 0,-9 0 0 0,6-6 8 16,8 12-8-16,-8-6 0 0,-12-6 0 0,6 6 0 15,6-2 0-15,-3 2 0 0,-6 0 0 0,0 0 0 16,0-6 0-16,3 6 0 0,0 0 0 0,3 0 0 15,3-5 0-15,0 5 0 0,0 0 0 0,3 0 0 16,3 0 0-16,0 0 0 0,6 0 0 0,0 0 0 16,3 0 0-16,3 0 0 0,-1 0 0 0,7 0 0 15,3 0 0-15,0 0 0 0,-1 0 0 0,4 0 0 16,-3 5 0-16,6-5 0 0,-4 0 0 0,4 0 0 16,0 0 0-16,2 0 0 0,1 6 0 0,-3-4 0 15,2-2 0-15,1 0 0 0,3 6 0 0,5-1 0 16,4-5 0-16,0 0 0 0,-1 3 0 0,4-3 0 15,-1 5 0-15,4 0 0 0,2-2 0 0,4-3 0 16,-1 0 0-16,1 0 8 0,-1 5-8 0,1-5 0 0,-1 5 0 0,7-2 0 16,2 2 0-16,-2-5 0 0,-1 0 0 0,0 6 0 15,-2-6 0-15,-1 5 0 0,7-2 0 0,-1 2 0 16,-2 3 0-16,5-8 0 0,0 5 0 0,1-5 0 16,2 5 0-16,1-2 0 0,2 2 0 0,0 1 0 15,4-4 0-15,2 3 0 0,3 3 0 0,3-8 0 16,4 6 0-16,-1-6 0 0,3 0 0 0,0 0 0 15,1 0 0-15,-1 0 0 0,0 0 0 0,0 0 0 16,0 0 0-16,-2 0 0 0,-1 0 0 0,0 5 0 16,0-5 0-16,1 0 0 0,-1 3 0 0,0-3 0 15,0 5 0-15,1-5 8 0,-1 0-8 0,-3 0 0 0,0 0 0 0,1 0 0 16,-7 0 0-16,3 0-10 0,0 0 10 0,-2 5 0 16,2-5 0-16,0 3 0 0,1-3 0 0,-1 0 0 15,-3 0 0-15,3-3 0 0,1 3 0 0,-1 0 0 16,0-5 0-16,-2 5 0 0,-4 0 0 0,0-5 0 15,4 5 0-15,-1 0 0 0,0-3 0 0,0 3 0 16,1-5 0-16,-1 5 0 0,-3-6 0 0,1 4 0 16,-7-4 0-16,0 6 0 0,4-5 0 0,-1 5 0 15,1-2 0-15,2 2 0 0,0-6 0 0,-2 1 0 16,-1-3 0-16,0 8 0 0,-5-5 0 0,2 2-10 16,-3 3 10-16,4-5 0 0,-1 5 0 0,1 0-8 0,2-5 8 0,-3 2-8 15,1-2 8-15,-4 5-8 16,-3 0 8-16,4-6-13 0,2 6 5 0,1 0 8 15,2 0-16-15,3 0 5 0,1-5 1 0,-4 2 0 16,-3 3 10-16,1 0 0 0,2 0 0 0,-3 0 8 0,4 3-8 0,-1-3-8 16,1 5 8-16,-4-5-12 0,-3-5 12 0,4 5 8 15,-1 5-8-15,-3-5 11 0,-5 6-11 0,2-6-9 16,10 5 9-16,-1-2-13 0,-3-3 13 0,1 0 0 16,-1 0 0-16,6 0-9 0,4 0 9 0,-10 5 9 15,-11-5-1-15,2 0-8 0,9 0 0 0,-5 5-20 16,-7-10 2-16,1 5 1 0,2 5 3 0,-5-2 1 15,-4 2 0-15,-2-5 0 0,2 0 13 0,1 5 0 16,-4-2 0-16,1-3 10 0,-1 5-10 0,4 1 0 16,-1-4 0-16,1 3 0 0,-1-5 0 0,4 0 0 0,-4 0 0 0,1 6 0 15,5-4 0-15,1-2 0 0,-1 0 0 16,4 0 0-16,-1 0 0 0,-2 6 0 0,2-6 9 0,1 0-9 16,-4 5 8-16,7-5-8 0,-1 3 8 0,0-3-8 15,1 0 0-15,2 5-18 0,-2-5 3 0,2 0 1 16,6 5 14-16,1-2 16 0,2 2-3 0,3 0-1 15,1-5-12-15,2 6 0 0,3-4 0 0,0 4 0 32,1-1-70-32,2-2-10 0,6 2-3 0</inkml:trace>
  <inkml:trace contextRef="#ctx0" brushRef="#br1" timeOffset="88384.378">20597 17227 1184 0,'0'0'26'0,"0"0"6"0,0 0 0 0,3-5 1 0,-3 5-33 0,3-3 0 16,-3 3 0-16,3-5 0 0,-3 5 127 0,3-5 18 0,-3 5 4 0,0 0 1 16,3-6-38-16,-3-2-8 15,0 6-2-15,0 2 0 0,0 0-11 0,3-6-3 16,-3 1 0-16,0 5 0 0,0 0-20 0,0 0-4 16,0 0 0-16,3-5-1 0,0 2-27 0,-3 3-4 0,5-5-2 0,1 5 0 0,0-5-20 0,3 5-10 15,0-3 10-15,3-2-10 16,0 5 0-16,3 0 0 0,0-6 0 0,0 4 0 31,6 2-21-31,-1-3-7 0,-2 0-2 0,0-2 0 16,3 5-34-16,-3 0-8 0,-6 0 0 0,3 0-1 15,-4 0-89-15,1 5-18 0,-3-5-3 0,-3 3-693 0</inkml:trace>
  <inkml:trace contextRef="#ctx0" brushRef="#br1" timeOffset="88585.876">20653 17343 1645 0,'0'0'36'0,"-3"0"7"0,3 0 1 0,-6 3 4 0,3-6-39 0,3 3-9 15,0 0 0-15,0 0 0 0,0 0 70 0,0 0 12 16,0 0 2-16,0 0 1 0,0 0 7 0,9-5 0 16,0 5 1-16,0-5 0 0,0 2-45 0,3 1-8 15,3-1-3-15,0-2 0 0,-3 2-12 0,5-2-2 16,4-1-1-16,-3 6 0 0,0-5-22 0,0 2 9 15,3-2-9-15,-3 3 0 16,-4-1-51-16,4 0-17 0,0-2-3 0</inkml:trace>
  <inkml:trace contextRef="#ctx0" brushRef="#br1" timeOffset="90645.909">21287 16941 1512 0,'0'0'43'0,"0"0"9"0,0 0-42 0,3 0-10 16,0-2 0-16,3-4 0 0,-6 6 51 0,6 0 8 15,3-5 1-15,0 5 1 0,6-3 29 0,-3 3 6 16,0 0 0-16,6 3 1 0,-4-3-52 0,1 5-10 16,0 1-3-16,0-4 0 0,-3 4 0 0,3 2-1 15,-3 2 0-15,0-2 0 0,-6 3-31 0,3 2-10 16,-1 0 0-16,-2 3 0 0,-3-3 10 0,-3 0 8 15,0 1-8-15,0-1 11 0,-3 3-11 0,-6-3 10 16,1 0-10-16,-4 0 10 0,0-2-10 0,-3 0 10 0,-3 2-10 0,0-5 10 16,0-3-10-16,0 3 0 0,1-3 0 0,2 3 0 15,3-2 0-15,3-6 0 0,0 5-9 0,9-5-663 16,0 0-133-16</inkml:trace>
  <inkml:trace contextRef="#ctx0" brushRef="#br1" timeOffset="90853.18">21707 16894 2005 0,'-12'-6'44'0,"6"4"8"0,-3-1 3 0,0 3 2 0,0 0-45 0,0 0-12 0,-3-3 0 0,1 9 0 16,-1-4 56-16,0 4 8 0,0-4 3 0,0 4 0 16,3 4-23-16,0 1-5 0,0-1-1 0,0-2 0 0,3 6-30 0,3 4-8 15,0-5 0-15,3 8 0 0,-3-2 0 0,6-6 0 16,0 6 0-16,0 2 0 15,3-5 0-15,0 0 0 0,0-3 0 0,0 5 0 0,3-4 0 0,0-1 0 16,3-5 0-16,-3 2 0 0,3-2-11 0,0-2-6 16,5 2-2-16,-2-8-677 15,3 0-135-15</inkml:trace>
  <inkml:trace contextRef="#ctx0" brushRef="#br1" timeOffset="91132.015">22082 16894 1381 0,'0'0'39'0,"0"0"9"0,9 2-39 0,0 1-9 0,0 0 0 0,0 2 0 16,3-2 108-16,-3 2 19 0,-1-5 4 0,4 10 1 15,0-2-36-15,3 0-8 0,-6 3 0 0,0 2-1 16,3 0-39-16,0 1-8 0,0 1-2 0,0 1 0 16,0 0-12-16,-4 3-2 0,10-6-1 0,-6 0 0 15,0 0-10-15,-3 6-1 0,3-6-1 0,0 0 0 32,0-5-131-32,0 3-25 0,-3-3-6 0</inkml:trace>
  <inkml:trace contextRef="#ctx0" brushRef="#br1" timeOffset="91337.522">22421 16875 1864 0,'0'0'41'0,"-6"8"9"0,-3-3 2 0,-2 1 0 0,-1 2-42 0,0 0-10 16,-9-3 0-16,3 8 0 0,-3-2 60 0,0-1 11 16,1 6 1-16,2 0 1 0,-3 2-45 0,3-4-8 15,3 4-3-15,0-5 0 0,0 6-17 0,3-3 0 16,1 0 0-16,2-3 0 0,0 0 0 0,0 0 0 15,3-2-11-15,3 0 11 16,-3-3-108-16,3-3-16 0,3 3-2 0,0-3-710 16</inkml:trace>
  <inkml:trace contextRef="#ctx0" brushRef="#br1" timeOffset="91512.006">22025 17082 2008 0,'-8'-6'44'0,"5"6"10"0,-3-5 2 0,3 5 0 0,0 0-45 0,3 0-11 0,0 0 0 0,0 0 0 15,3-5 92-15,0-3 17 0,6 0 3 0,2 2 1 16,1-1-56-16,6-4-11 0,6 6-2 0,-3-3-1 16,6-6-33-16,-1 9-10 0,4-5 0 0,3-6 0 31,0 8-109-31,-1-3-29 0,-5 1-6 0</inkml:trace>
  <inkml:trace contextRef="#ctx0" brushRef="#br1" timeOffset="91697.095">22204 16719 1792 0,'6'0'40'0,"-6"0"8"0,3 8 1 0,-3-8 1 0,6 5-40 0,-3 6-10 16,3-3 0-16,0 5 0 0,6-2 78 0,-6 2 14 0,0 0 2 0,3 3 1 0,-4-3-35 0,7 8-6 16,-9 0-2-16,0-5 0 0,0 11-31 0,0-3-6 31,-6 5-2-31,3 0-709 15,-6 0-141-15</inkml:trace>
  <inkml:trace contextRef="#ctx0" brushRef="#br1" timeOffset="95921.895">23103 16632 1015 0,'0'0'22'0,"0"0"5"0,0 0 1 0,0 0 0 0,-3 2-28 0,-3-2 0 0,0 6 0 0,6-6 0 0,-6 5 34 0,0-2 1 0,3-3 0 0,-3 5 0 32,0-2-14-32,-3 2-2 0,9-5-1 0,-3 8 0 15,-3-6-8-15,0 4-2 0,1-4 0 0,-1 4 0 16,-3-1 16-16,3-2 2 0,-3 5 1 0,0-3 0 15,-3 3-2-15,3 2 0 0,0-2 0 0,-3 0 0 16,0 3-13-16,0-3-4 0,-3 5 0 0,4 0 0 16,2 0-8-16,-3-2 0 0,3 2 0 0,0-5 0 15,3 5 0-15,0 1 0 0,3-4 0 0,3-2 0 16,0 3 0-16,0-11 0 0,0 0 0 0,9 8 8 16,0-6 1-16,0 1 0 0,3 0 0 0,3-6 0 15,-4 0 7-15,4 1 2 0,0-6 0 0,0-3 0 16,0 6 4-16,3-3 1 0,-6-3 0 0,6-2 0 15,-6 0 19-15,-4-3 4 0,4-3 1 0,-6 1 0 0,3-1 17 0,-3-2 3 16,-3-5 1-16,-3 7 0 0,0 1-9 0,-3-3-2 16,-3-6 0-16,0 9 0 0,-3-6-36 0,6 3-7 15,-6-1-2-15,1 4 0 16,-4-3-30-16,0 5-6 0,0-5-2 0,-3 0 0 16,3 7-24-16,-6 1-5 0,9 0-1 0,-3 0 0 15,-3 5 0-15,7 0-1 0,-1 5 0 0,0 0-503 16,0 6-101-16</inkml:trace>
  <inkml:trace contextRef="#ctx0" brushRef="#br1" timeOffset="96409.614">23299 16412 1227 0,'0'0'27'0,"0"0"5"0,0 0 2 0,0 0 1 0,0 0-35 0,0 0 0 15,0 0 0-15,0 0 0 0,0 0 56 0,-3 5 5 16,0 3 1-16,0 0 0 0,-2 3-10 0,5-3-1 16,-3 2-1-16,-3-2 0 0,6 6-35 0,-3-1-7 15,-6 0-8-15,0 6 11 0,3-4 7 0,0 4 2 16,-3-3 0-16,0 0 0 0,0 5 4 0,-3-3 2 16,3-4 0-16,-3 4 0 0,3-5-10 0,0 6-1 15,4-6-1-15,-4 3 0 0,0-3-14 0,0 0 0 16,3-2 0-16,3 0 0 0,-3-3 0 0,3-1-10 15,9-1 2-15,-3-4 0 0,3 4-1 0,-6-6 0 16,0 0 0-16,12 0 0 0,0-3 9 0,5 0-8 16,-5 1 8-16,9-4-8 0,-3 4 8 0,3-3 0 15,-3-3 0-15,3 2 0 0,-1 1 0 0,1 0 0 0,-3 2 0 0,-3-2 0 16,6-1 0-16,-3 6 0 0,0-2-8 0,-4-1 8 16,4 3 0-16,0 0 0 0,-3 3 0 0,3-1-533 15,-6-2-102-15</inkml:trace>
  <inkml:trace contextRef="#ctx0" brushRef="#br1" timeOffset="96822.638">23002 17058 1389 0,'0'-8'30'0,"0"2"6"0,9 1 2 0,-3 3 2 0,0-4-32 0,3 1-8 16,-4 2 0-16,1-2 0 0,0 5 72 0,-3-5 12 0,9-1 2 0,-6 4 1 16,-6 2-24-16,9 0-5 0,3-6-1 0,0 6 0 15,9 0-39-15,-3-2-8 0,-6 2-2 0,8 0 0 16,1-3-8-16,0 3 0 0,3 0 0 0,0-2 0 16,-3-4 0-16,5 6 0 0,-2 0 0 0,-3-2 0 15,6-1 0-15,-3 0 0 0,5 3 0 0,-8-5 8 16,9 5-24-16,-3-5-4 0,-3 2-2 0,-4 3-541 15,10-5-108-15</inkml:trace>
  <inkml:trace contextRef="#ctx0" brushRef="#br1" timeOffset="97790.106">23023 17280 1292 0,'0'0'28'0,"0"0"7"0,0 0 1 0,0 0 0 0,-6 0-36 0,0 5 0 15,6-5 0-15,-9 0 0 0,9 3 53 0,0-3 4 0,0 0 1 0,-6 3 0 16,0-1-33-16,3 3-6 16,3-5-2-16,-6 3 0 0,6-3-8 0,-6 3-1 0,0-1-8 0,0 4 12 15,0-4 14-15,-3 4 2 0,3-6 1 0,-6 8 0 16,6-3 6-16,-3 0 1 0,-5 3 0 0,5-3 0 15,-3 3-21-15,0 3-4 0,-6-3-1 0,9 2 0 16,-3 1-2-16,0 2-8 0,3-2 12 0,-3 2-4 16,3 0 2-16,1 1 0 0,8-1 0 0,-3-3 0 15,6 4 0-15,-3-4 0 0,5 1 0 0,1-3 0 16,3 2-2-16,0-2 0 0,0 0 0 0,3-3 0 16,3 1-8-16,-3-4 0 0,3-2 0 0,-6 0 0 15,9 0 14-15,-7-2-2 0,4-4-1 0,-3 1 0 16,0-3-11-16,-3 3 0 0,3-3-10 0,0 0 10 0,-3-3 16 0,0-2 8 15,-6 0 3-15,6-6 0 16,-3 6 12-16,-3-3 2 0,0 0 1 0,-3-5 0 16,-3 5-29-16,-3-2-5 0,3-1-8 0,-6 1 11 0,3 5 3 0,0-6 1 15,-3 3 0-15,0 3 0 0,0 0-15 0,-3 0 0 16,9 2 8-16,-9-2-8 0,3 7 0 0,0-1-10 16,0-1 2-16,-2 2 0 15,2 4-37-15,0-1-7 0,0 3-2 0,0 0-598 16,-3 3-120-16</inkml:trace>
  <inkml:trace contextRef="#ctx0" brushRef="#br1" timeOffset="99585.985">23082 17248 593 0,'15'0'16'0,"-9"-2"5"0,3-4-21 0,-3 6 0 0,-6 0 0 0,0 0 0 0,0 0 71 0,9 0 9 0,-3 0 3 0,-6 0 0 16,0 0 14 0,9 0 3-16,0 0 1 0,-9 0 0 0,3 6-26 0,-3-6-6 15,0 7-1-15,0 1 0 16,0 3-1-16,0-3-1 0,0 5 0 0,0-2 0 15,0-1-25-15,0 1-5 0,-3-3 0 0,3 5-1 16,3-2-19-16,-3-3-4 0,0 5-1 0,0-13 0 16,0 0-11-16,11 5 0 0,1 3 0 0,-6-3 0 15,6-2 0-15,-3-3 0 0,9-3 0 0,-6-2-11 16,0 5 1-16,-3-8 0 0,6 3 0 0,0-3 0 16,-4-3 10-16,-2 3 0 0,6-5 0 0,-9 8 0 0,3-8 0 0,0 5 0 15,-3 0 0-15,0-3 0 0,-6 3 0 0,6 3 0 16,-3-3-10-16,-3 3 10 0,0 5-9 0,0 0 9 15,0 0 0-15,0 0-9 0,0 0 9 0,-9-6 0 16,9 6 0-16,0 0 0 0,0 11 0 0,-6-6 0 16,6 3 0-16,-3 0 8 0,6 0-8 0,-6 3 0 15,3 2 0-15,3 0 8 0,0 0-8 0,0 1 0 16,3 4 0-16,-3 1 0 0,3-3 0 0,-3 7 0 16,0-1 0-16,6-1-8 0,-9-3 8 0,9 6 0 15,-6-3 0-15,0-2 0 0,-3 2 0 0,0-3 0 16,0-2 0-16,-3 0 0 0,3-3 0 0,-3 1 0 0,-6-1 0 0,6-5 8 15,-3 0-8-15,-3-3-10 0,-3 3 10 0,3-5-13 16,-3-1 13-16,0-2 0 0,-6 0 0 0,3-2 0 16,1-1 8-16,-7 0-8 0,6-5 9 0,0-2-9 15,-6 4 24-15,12-7 0 0,-3 5-1 0,3-5 0 16,0 0-4-16,6 2-1 0,3-5 0 0,6-2 0 16,3-1-18-16,6 3 0 0,-3-2-11 0,9-1 11 31,9 1-32-31,0-3 1 0,5 2 0 0,1-2 0 0</inkml:trace>
  <inkml:trace contextRef="#ctx0" brushRef="#br1" timeOffset="100600.631">21287 16380 1191 0,'12'0'26'0,"-12"0"6"0,0 0 0 0,0 0 2 0,0 0-34 0,0 6 0 16,3-1 0-16,-3 3 0 0,0 5 58 0,-3 0 5 16,3 9 1-16,-6 1 0 0,3 1-2 0,-6 5 0 15,3 8 0-15,-3 3 0 0,-2 5 3 0,2 0 1 16,-3 3 0-16,0 2 0 0,0-3-21 0,3 6-4 16,0 6-1-16,0-7 0 0,3 1-30 0,0-2-10 15,0-4 0-15,3-2 0 0,0-5 11 0,0-3-11 0,0-3 10 0,0 3-10 16,3-2 11-16,0-9-11 15,-3 1 12-15,3-9-12 0,0 1 0 0,0-6 0 16,0 0 0-16,0-5-616 16,0-3-117-16</inkml:trace>
  <inkml:trace contextRef="#ctx0" brushRef="#br1" timeOffset="101333.071">21329 16253 1684 0,'6'-2'37'0,"6"-1"8"0,3-2 2 0,6-3 0 0,-1 0-38 0,7-3-9 0,0 3 0 0,0 0 0 31,2-2 0-31,1-1 8 0,6 3-8 0,3 0 8 16,2 0 12-16,7-2 3 0,3 7 0 0,-1-2 0 15,4 0-13-15,-1-3-2 0,1 2-8 0,8 1 12 16,7-3-12-16,-7 0 8 0,7 3-8 0,-1 0 0 0,-2-3 8 0,5 0-8 15,4-3 0-15,-1 3 0 0,-3 0 9 0,1-2-9 16,-1 4 8-16,-2-1-8 0,-7-1 0 0,10 2 0 16,-4 4-9-16,-5-4 9 0,-7 4 0 0,-2-1-8 15,-7 3 8-15,-2 0 0 0,-3 0 0 0,-4 3 0 16,-5-1 0-16,-3 1 0 0,0 2 0 0,0-5 0 16,-10 8 0-16,1-2 0 0,3 1 0 0,-3-1 0 15,-6-1 0-15,0 3 0 0,2-3 0 0,-2 6 0 16,0-1 0-16,0 1 0 0,0 0 0 0,3-1 0 15,-6 9-13-15,6-6 4 16,-6 0-16-16,5 3-3 0,-2 3-1 0,0-1 0 0,0-5 11 0,3 8 2 0,-6-2 1 0,6 2 0 16,-6 3 15-16,-1-3 0 0,-2-2-10 0,3 7 10 15,-6 1 0-15,-3 2 0 0,3 5 0 0,-6 3 0 16,0 3 26-16,-6 5 0 0,6 2 0 0,-9-2 0 16,-3 3-1-16,9 2 0 0,-5-2 0 0,-1 2 0 15,0 3-13-15,3-5-4 0,0 5 0 0,-3-3 0 16,9-2 15-16,-3-3 2 0,0 0 1 0,0-1 0 15,3 4-1-15,0-3 0 0,0 5 0 0,3-2 0 16,0-3-9-16,0 0-3 0,-3 3 0 0,0-6 0 16,0-2-13-16,0 2 8 0,-6-5-8 0,6-3 0 15,-3 3 14-15,-3-2-3 0,0-3-1 0,6-1 0 16,-9-4 3-16,6-6 1 0,0-3 0 0,-3-4 0 16,3-1 16-16,-3-8 3 0,0 3 1 0,3-3 0 15,0-5 12-15,-6 0 2 0,6 0 1 0,-3-5 0 16,0 2-18-16,1-2-4 0,-4-3-1 0,6 3 0 15,-6 0-16-15,0-3-10 0,0-3 12 0,-6 3-12 0,0 0 9 0,-6-2-9 16,0 2 0-16,-2 0 9 0,-10 3-9 0,-3-1 8 16,-9-2-8-16,-2 3 8 15,-4 2-39-15,-11-7-8 0,-10 4-1 0,-5-1-1 0,-3 1 21 0,-7 4 5 16,-5-9 1-16,-3 8 0 16,-9-2-11-16,-1 0-3 0,-2 2 0 0,0-2 0 0,-3 0 40 0,0 2 7 15,3-2 1-15,-1-1 1 0,-2 6-4 0,6-2-1 16,9-4 0-16,3 6 0 0,5 0-4 0,10 0-2 0,3 0 0 0,11 6-742 31,9-4-149-31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16:44.82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1826 3350 1951 0,'0'0'43'0,"0"0"9"0,0 0 1 0,0 0 2 15,0 0-44-15,0 0-11 0,0 0 0 0,0 0 0 16,0 0 44-16,0 0 6 0,-2 8 2 0,-1 2 0 16,3 1-23-16,-3 2-4 0,3 0-1 0,0 3 0 15,0 0 7-15,0 0 1 0,6 0 0 0,-4 2 0 0,10-2-12 0,-6 0-1 16,3-3-1-16,0 0 0 0,6 1-18 0,3-4 8 16,0 1-8-16,3-6 0 0,-1 0 9 0,1-2-9 15,3-3 0-15,3-3 9 0,-3-2-9 0,3 0 0 16,-1-3 0-16,1-3 0 0,6-2 0 0,-12 0 0 15,2-3-9-15,-2 0 9 0,-3-2-10 0,0-1 10 16,-6-2-8-16,0 2 8 0,-6 1 0 0,-3-1 0 16,0 3 0-16,-3 3 0 0,-3 0 19 0,3 2-1 15,-3 1 0-15,-3 5 0 0,0-1 22 0,0 4 4 0,6 2 0 16,0 0 1-16,-6 8-23 0,0-6-5 0,6 9-1 0,0-1 0 16,0 6-7-16,6 0-1 0,0 3-8 0,0 4 12 15,0-7-12-15,3 11-15 0,0-1 3 0,0 3 1 16,3-5 11-16,-4 5 0 0,1 3 0 0,0-3-8 15,3 5 8-15,-3 1 0 0,0 2 0 0,3-3 0 16,-9 6-15-16,3-8 3 0,0 0 0 0,0 2 0 16,-6 0-6-16,0-2-1 0,0-3 0 0,0 3 0 15,0 0-1-15,-6-3 0 0,0-5 0 0,3-1 0 16,-3-1 20-16,-3-4-8 0,0-2 8 0,-3 0 0 16,0-6 0-16,3 1 0 0,-8-3 0 0,5 0 0 15,-9 0 0-15,6-3 11 0,0 0-11 0,-6-5 10 16,3-2-10-16,0-4 10 0,4-1-10 0,-1-4 10 15,0-2-1-15,3-6 0 0,3 1 0 0,0-4 0 16,-3-4 3-16,12 2 0 0,-6-2 0 0,6-1 0 16,6 3-1-16,-6 3 0 0,9 0 0 0,3 3 0 15,-3-4 8-15,12 7 1 0,-9-1 1 0,6 2 0 16,2 1-30-16,1 0-7 0,0 2 0 0,0 1-1 16,3 2-35-16,0 0-6 0,2 0-2 0</inkml:trace>
  <inkml:trace contextRef="#ctx0" brushRef="#br0" timeOffset="651.439">3145 2831 1858 0,'-6'0'52'0,"3"-8"13"16,0 3-52-16,-3 0-13 0,3-1 0 0,-3 4 0 16,0-6 33-16,0 5 4 0,-3 0 1 0,4-5 0 15,2 6 42-15,0-4 9 0,-6 1 2 0,6 0 0 16,-3 2-62-16,-3 3-12 0,0 0-2 0,3 0-1 16,0-2 13-16,-3 2 2 0,3 2 1 0,-6 1 0 0,3 2-16 0,-3-2-3 15,3 5-1-15,0 2 0 0,-2 4-10 0,2-6 8 16,0 5-8-16,-3 0 8 0,-3 6-8 0,6-4 0 15,-3 7 0-15,3-1 0 0,0-3 0 0,3 3 8 16,-3 1-8-16,3 1 0 0,3 4 0 0,0-3 0 16,0 2 0-16,3 1 0 0,3 2 0 0,-3 2 0 15,6 1 0-15,-6 3 0 0,-3 2 0 0,3 2 0 16,-3-4 0-16,3 2 0 0,-3 2-10 0,0-2 10 16,-2 3 0-16,2 0-9 0,-6 0 9 0,3 2-10 15,-3 0 10-15,3 1-10 0,-3-4 10 0,6-2 0 0,-3-2 0 0,0-1 0 16,0-2 0-16,0 0 0 0,0-6 0 0,0 0 0 15,0-4 0-15,3-1 0 0,0-5 0 0,3 0 0 16,0-1 0-16,0-4 0 0,3 0 10 0,3-3-10 16,0-3 18-16,3-3-2 0,3 1-1 0,3-3 0 15,0-3 8-15,3-2 1 0,-1-3 1 0,7 0 0 16,3 0 4-16,0-2 1 0,0-1 0 0,2 1 0 16,1-1-30-16,0 0 8 0,-3 1-8 0,2 2-800 15,-2-3-161-15</inkml:trace>
  <inkml:trace contextRef="#ctx0" brushRef="#br0" timeOffset="1400.981">3526 3601 2101 0,'6'-11'60'0,"-6"11"12"15,0-5-57-15,6-5-15 0,-6 2 0 0,6-3 0 16,0 3 79-16,-6-3 13 0,6-2 2 0,3 0 1 16,-3 0-34-16,3 0-6 0,0-3-2 0,3-3 0 15,-4 1-37-15,4-4-8 0,-3 1-8 0,0-2 11 0,3 1-11 0,0 4 0 16,-6-1 0-16,0 6 8 0,-3-3-8 0,0 3 0 15,-6 2 0-15,-3 6 0 0,0 0 8 0,-3 2-8 16,-3 1 0-16,0 2 8 0,-6 7-8 0,4 1 0 16,-10 0 0-16,6 3 0 0,-3 2 0 0,6 0 0 15,0 1-12-15,3 1 12 0,0 1-14 0,4 0 5 16,2 0 1-16,3 0 0 0,3-3 8 0,6 0-12 16,-3 1 12-16,2-4-12 0,7 1 12 0,3-3-8 15,6-3 8-15,0 0-8 0,3-5 8 0,3 0-10 0,-1 0 10 0,-2-2-10 16,3-1 10-16,-3 0 0 0,-3 1 0 0,2-1 0 15,-2 0 10-15,-3 3 1 0,0 0 0 0,0 0 0 16,-6 6 11-16,-3-1 2 0,0 0 1 0,-1 6 0 16,-2-3 3-16,-3 5 1 0,-3 0 0 0,0-2 0 15,0 7-9-15,0-2-1 0,-3 3-1 0,0 2 0 16,0-8-10-16,1 8-8 0,-1 1 9 0,0-1-9 16,0-3-12-16,3 1-8 0,3-3-1 0,-3 2-801 15,0-2-160-15</inkml:trace>
  <inkml:trace contextRef="#ctx0" brushRef="#br0" timeOffset="1582.476">4309 3596 2426 0,'0'0'68'0,"0"0"16"0,0 8-67 0,0 2-17 16,-3-4 0-16,3 1 0 0,-6 1 46 0,3 3 6 15,-6 0 0-15,3 4 1 0,0-1-19 0,-3 2-4 16,-3-3-1-16,3 3 0 0,-5 2-29 0,2-2-8 16,0 0-1-16,0 2-767 15,0-4-152-15</inkml:trace>
  <inkml:trace contextRef="#ctx0" brushRef="#br0" timeOffset="1902.136">5083 3334 2556 0,'-3'-19'56'0,"3"11"12"0,0 0 3 0,-3-5 0 0,-3 0-57 0,0 0-14 0,0-1 0 0,0 4 0 16,-3-3 61-16,0 5 10 0,0-6 1 0,0 9 1 15,-3-3-28-15,1 6-5 0,-7-1-2 0,3 3 0 16,0 3-30-16,-3 2-8 0,0 3 0 0,-3 2 0 15,1 6 8-15,-1 3-8 0,-3 5 8 0,3 2-8 16,0 3 0-16,0 3-20 0,9 0 4 0,-2 2 1 16,-1-2 15-16,6 0 10 0,3-1-2 0,3-4 0 15,3 2-8-15,3 0 0 0,3 0 0 0,3-5 0 16,0-6-24-16,6 1-6 0,-1-3-2 0,1-3 0 16,6-5 32-16,-3 0 0 0,3-5 0 0,3-3 0 15,2-3-44-15,4-5-2 0,3-3-1 0,-3-2-764 16,2-5-153-16</inkml:trace>
  <inkml:trace contextRef="#ctx0" brushRef="#br0" timeOffset="2302.644">5279 2797 2714 0,'-18'-14'77'0,"15"9"16"0,6 0-74 0,-3 5-19 15,0 0 0-15,6-8 0 0,-3 3 42 0,3-6 5 0,0 3 1 0,3 0 0 16,6-2-4-16,3 2 0 0,0 0 0 0,3 0 0 16,-3 2-32-16,5-4-12 0,-2 2 0 0,-3 5 9 15,3 3-9-15,-3 0 0 0,0 0 0 0,-4 6 0 16,1 2-10-16,-3-1 10 0,0 7 0 0,-3-1-9 16,0 3 9-16,-6 8 0 0,3-1 0 0,-3 4 0 15,0 2 0-15,-3 3 0 0,0 5 0 0,-3 2 0 16,3 1 0-16,0 5 0 0,-6 0 0 0,6 8 8 15,-3 0 0-15,3 3 0 0,0-1 0 0,3 1 0 16,0-6-8-16,3-2-12 0,0-1 4 0,0 3 0 16,3-2 8-16,0-3 0 0,-3 0 0 0,0-5 0 15,2-1 0-15,1-4 0 0,-6-3 0 0,3-1 0 16,-3-4 0-16,3-6 0 0,-3 0 0 0,-3-2 8 16,0-4 4-16,0-4 2 0,-3 0 0 0,0-3 0 15,-6-3 4-15,0-2 1 0,1-1 0 0,-7-2 0 16,-3-2 5-16,-3-1 2 0,-3-2 0 0,-6-1 0 15,-5 1-103-15,-10 0-21 0,-9-1-4 0,-2 4-1205 16</inkml:trace>
  <inkml:trace contextRef="#ctx0" brushRef="#br0" timeOffset="4079.489">6348 3511 1907 0,'-6'-13'54'0,"0"8"12"0,3-1-53 0,0-2-13 16,-3 0 0-16,0 0 0 0,0 0 96 0,0 3 16 16,3-3 3-16,0 3 1 0,6-3-13 0,0 3-3 0,-3 5 0 0,6-3 0 15,0 0-51-15,3-2-10 0,0 2-3 0,6 3 0 16,-3-5-9-16,6 5-3 0,-3 0 0 0,5 0 0 16,4 0-8-16,0 0-1 0,3 0-1 0,0-5 0 15,-1 5-14-15,1 0 8 0,6 0-8 0,-6 0 0 16,-1 0-8-16,4 5-8 0,0-5-2 0,-3 3 0 31,-3 2-130-31,-4 0-27 0,1 1-5 0</inkml:trace>
  <inkml:trace contextRef="#ctx0" brushRef="#br0" timeOffset="4239.592">6381 3741 2198 0,'-15'6'62'0,"15"-6"14"15,0 0-60-15,-3 2-16 0,-3 3 0 0,6 1 0 16,0-6 60-16,9 2 8 0,6 4 3 0,2-4 0 16,4 1 16-16,3-3 3 0,6-3 1 0,6-2 0 0,-1 0-52 0,7-6-11 15,6 3-1-15,-4-2-1 16,4 2-53-16,-3 2-10 0,2 1-3 0,-2-5-1163 16</inkml:trace>
  <inkml:trace contextRef="#ctx0" brushRef="#br0" timeOffset="5028.633">9339 2664 2023 0,'0'0'44'0,"6"-2"10"0,0-9 2 0,3 8 0 0,-3-10-44 15,0 5-12-15,3-2 0 0,-6 2 0 0,0-5 89 0,-3 2 16 16,0 3 3-16,-3 0 1 0,0 3-28 0,-3-3-5 16,-6 3-2-16,0 5 0 0,-3 0-46 0,-3 0-8 15,-5 0-3-15,-1 0 0 0,-6 8-17 0,-3 2 0 16,-5 1-13-16,-7 5 5 0,-3-1 0 0,-2 1 0 15,-4 5 0-15,4-5 0 0,-4 6 8 0,0-1 11 16,1 5-3-16,-1-7 0 0,4-1-8 0,5 3 0 16,0 1-12-16,7-1 12 0,2 3 0 0,6-9 13 15,9 1 0-15,1 3 0 0,8-3-13 0,3 2 9 0,6-7-9 16,9 5 8-16,3-3-8 0,8 0 0 0,10-2 0 0,6-3 0 16,6 5 0-16,2-8 0 0,7 3 0 15,3-3 0-15,2 1 0 0,1-4 0 0,2 1 8 0,1 2-8 16,2-2 0-16,1 2 0 0,-6 0 0 0,-4 3 0 15,-2 0 0-15,-7 0 0 0,-5 0 0 0,-9 3 0 16,-3-1 0-16,-9 1 0 0,-3 2 0 0,-10 3 0 16,-4 5 0-16,-13 0 0 0,-6 6 0 0,-6 2 0 31,-12 5-29-31,-5 1-2 0,-13 2 0 0,-2 5 0 0,-1 0-23 0,-5 1-5 16,-1-1-1-16,1 0 0 0,-4-2 16 0,4 0 4 0,2-3 0 0,7 0 0 15,2-8 51-15,6 0 10 0,10-2 3 0,2-6 0 16,3-3 24-16,9-2 6 0,7-3 1 0,5-2 0 15,3 0-17-15,9-1-3 0,6-2-1 0,9 0 0 16,5-3-14-16,7 1-4 0,9-1 0 0,6-2 0 16,2-1-16-16,7-2 10 0,2 0-10 0,4 0 8 15,0 0 1-15,-1-2 0 0,4-4 0 0,2 6 0 16,-2-2 1-16,-4-1 0 0,-5 3 0 0,-1 3 0 16,-8-3-108-16,0 2-22 0,-4 1-4 0</inkml:trace>
  <inkml:trace contextRef="#ctx0" brushRef="#br0" timeOffset="5515.615">8845 4643 2476 0,'0'0'55'0,"0"0"11"0,3-5 2 0,-3-3 1 0,-3-2-55 0,3-1-14 0,0-2 0 0,0 0 0 16,-3-1 34-16,3 1 4 0,-3 0 1 0,0-3 0 15,0 0-17-15,-6 3-3 0,0 0-1 0,1-1 0 16,-4 4-7-16,0-3-2 0,-9 5 0 0,3 2 0 16,-6 4-9-16,0-1 0 0,-5 6 9 0,-1-1-9 15,0 4 0-15,-3 7 0 0,1 0-10 0,2 3 10 16,0 0-18-16,0 5 3 0,4 3 1 0,5-3 0 15,3 6 14-15,3-4-12 0,3 1 12 0,9-3-12 16,0 3-2-16,6-3 0 0,0-2 0 0,9-1 0 16,0-4-10-16,3-4-3 0,0 1 0 0,2-6 0 0,4-2 27 15,0-6 0-15,0 0 0 0,0-2 0 16,-3-5 0-16,5-1-13 0,-2-5 5 0,0 0 8 0,-3-2 24 0,3 2 12 16,-3-8 2-16,0 3 1 0,-4-3-7 0,-2 3 0 15,0 0-1-15,-3-1 0 0,3 4 2 0,-6 2 1 16,0 3 0-16,0 2 0 0,0 1 2 0,-3 4 0 15,-3 6 0-15,3-5 0 0,0 2-8 0,-3 3 0 16,0 0-1-16,0 0 0 0,0 0-17 0,3 14-10 16,6-1 12-16,-3 0-12 0,0 8 0 0,3-5 0 15,3 3 0-15,2-1 0 0,1 1 0 0,3-3-16 16,3 2 4-16,3-2 0 16,9-3-140-16,-1-5-28 0,7-3-6 0</inkml:trace>
  <inkml:trace contextRef="#ctx0" brushRef="#br0" timeOffset="6230.298">11277 2865 1580 0,'0'0'35'0,"0"0"7"0,0 0 2 0,0 0 0 0,3-7-36 0,0-4-8 16,0-2 0-16,3 2 0 0,9-2 108 0,0 0 19 15,0-1 4-15,-1 1 1 0,7-3-42 0,-3 0-8 16,3 3-2-16,0 0 0 0,-3 0-12 0,0 0-2 15,-4 2-1-15,1 0 0 0,-3 3-5 0,0 0 0 16,-6-2-1-16,3 2 0 0,-3 5-27 0,-3-2-6 16,-3-3-1-16,0 8 0 0,-3-3-5 0,-6 3-2 15,-6 0 0-15,-3 3 0 0,-8 5-18 0,-4-3 0 16,-12 9 0-16,0 7 0 0,-2-5-12 0,-4 5-10 16,-2 3-2-16,2 5 0 0,-6 0 24 0,4 0 0 0,-7-3 0 0,4 3 0 15,-1-2 0-15,6-1 0 0,4-2 0 0,2 0 0 16,3-3 0-16,7-2 0 0,5 2 10 0,6-8-10 15,3-2 21-15,6-1-2 0,0 1-1 0,9-3 0 16,3 2-18-16,6-2 0 0,6-2 0 0,3 2 0 16,6-8 0-16,3 0 0 0,9 0 0 0,-1 0 0 15,4 0 0-15,6 0 0 0,-1 0 0 0,-2 0 0 16,0 2 0-16,-1 1 0 0,-5 5 0 0,0-8 0 16,-3 5 0-16,-4 3-16 0,-2-3 4 0,-3 3 0 15,-3 3 12-15,-9-1 15 0,-3 4-3 0,-9 1-1 16,0 1-11-16,-9 6 0 0,-6-1 0 0,-3 5 0 15,-8 1-11-15,-7 2-7 0,-6 0-2 0,-3-3 0 16,-2 6 20-16,-4-3-10 0,1 0 10 0,-1 0-8 16,3 0 8-16,4-2 0 0,5-3 0 0,0 2 0 15,7 1-11-15,2-4 11 0,0 1-13 0,9-5 5 16,6 2 8-16,0-3 8 0,7 1-8 0,5-3 11 16,9 0-11-16,5-3 0 0,7 3-12 0,12-6 12 0,0 1-9 0,9 0 9 15,8-3 0-15,1-6 0 0,8 1 0 0,4-1 0 16,-1 1 8-16,4 0-8 0,-7-3 12 0,7 2-3 15,-3-2-1-15,2 3 0 0,-2-3 7 0,-7 0 1 16,-2 3 0-16,-4-1 0 0,-5 1-16 0,-6 0 9 16,-4-1-9-16,-8 4-868 15,0-1-178-15</inkml:trace>
  <inkml:trace contextRef="#ctx0" brushRef="#br0" timeOffset="6732.702">10860 4252 2480 0,'0'0'55'0,"0"0"11"0,0 0 2 0,0 0 1 0,-3 0-55 0,3 0-14 0,0 0 0 0,0 0 0 16,-3 5 28-16,0 3 2 0,0 3 1 0,0 2 0 16,0 5-10-16,1-2-1 0,-7 5-1 0,6 3 0 15,0 3-19-15,3 2 0 0,-3 3 8 0,0-1-8 16,0 1 13-16,0 0-1 0,0 0 0 0,0 2 0 16,0-5-12-16,3 0 0 0,0-5-9 0,0-3 9 0,-3 0 0 0,6-5 0 15,-3-3 13-15,3-2-4 0,0-6 0 16,-3-5 0-16,0 0 0 0,0 0 0 0,0 0 14 0,12-8 2 15,-3-5 1-15,2-3 0 0,7-2 2 0,-3-1 0 16,0-2 0-16,6 0 0 16,-3 0-48-16,0 0-10 0,0 5-2 0,2 0 0 15,-2 0-5-15,0 3-2 0,3 2 0 0,-3 3 0 0,0 3 18 0,0 0 3 16,2 2 1-16,1 3 0 0,3 3 7 0,3-3 2 16,-6 2 0-16,5 4 0 0,4-1 8 0,-6 3 0 15,3-3 0-15,-3 3 0 0,-1 3 24 0,-5 2 6 0,-6 0 2 16,0 0 0-16,-3-2-16 0,-6 2-4 0,-3 0 0 0,-6 1 0 15,-3 1 4-15,-6 1 0 0,-3 0 0 0,-8-3 0 16,-7 3 14-16,0 0 3 0,-6 0 1 0,-2 0 0 16,-1 0-34-16,-6-3-14 0,-2 0 1 0,-4 0 0 15,-5-2-3-15,2 0-1 0,-2-3 0 0,5-6-831 16,9 1-165-16</inkml:trace>
  <inkml:trace contextRef="#ctx0" brushRef="#br0" timeOffset="7617.032">12322 3360 1450 0,'-6'-8'32'0,"6"8"6"0,0-5 2 0,3-3 1 0,0 3-33 0,0-6-8 0,0 3 0 0,3 0 0 16,0 0 88-16,0 3 16 0,3-3 4 16,0 0 0-16,-1 3-16 0,4 2-4 0,0 1 0 0,0-1 0 15,0 3-21-15,3 0-5 0,-3 0-1 0,3 5 0 16,-3 3-17-16,0 0-4 0,-1 5-1 0,1 1 0 16,-3 1-39-16,0 4 0 0,-3 2 0 0,0-2 0 15,-3 2 0-15,0 0 8 0,-3 0-8 0,-3 3 11 16,-3-3-11-16,0 0 12 0,-3 0-12 0,0-2 12 15,-3 0-4-15,-2 2 0 0,-1-3 0 0,0 3 0 16,-6-2-8-16,3-1 0 0,-3 1 0 0,0-3 0 16,1 0-16-16,-1 0-8 0,6-3-1 0,0-3-724 15,0 1-145-15</inkml:trace>
  <inkml:trace contextRef="#ctx0" brushRef="#br0" timeOffset="7847.925">12795 3167 2257 0,'0'0'49'0,"0"0"11"0,-6 0 1 0,6 0 3 0,0 0-51 0,-6 0-13 16,0 3 0-16,-3-1 0 0,6 4 60 0,-6-1 10 16,3 8 2-16,-2-5 0 0,2 11-51 0,0-6-9 15,0 3-3-15,3 5 0 0,0 0-9 0,0 6 0 16,0-4 0-16,0 4 8 0,3-1-8 0,3 1 0 15,0-3 9-15,0-3-9 0,0 3 0 0,6-1 8 0,0-4-8 0,-1-1 0 16,7-4 8-16,0-1-8 0,0-3 8 0,3 1-8 31,3-6-66-31,6 3-18 0,-1-8-3 0,7-8-975 0</inkml:trace>
  <inkml:trace contextRef="#ctx0" brushRef="#br0" timeOffset="8248.719">13584 2617 2300 0,'-3'-8'51'0,"3"0"10"0,0 3 3 0,0-3 0 0,-3 0-52 0,3 2-12 0,-3 1 0 0,-3 0 0 16,3 0 53-16,-3-1 8 0,0 4 2 0,0-4 0 16,3 4-36-16,3 2-7 0,-9 0-2 0,-3 8 0 15,-3-3-18-15,1 3 0 0,-4 0 0 0,0 5 0 16,0 0 0-16,-3 3 0 0,3-3 0 0,0 8-9 15,1-2 9-15,-1 2 0 0,3 0-9 0,0 3 9 0,0 3 0 16,3-1 0-16,3 1-9 0,3 4 9 0,0-4 0 0,0 4-8 16,6-1 8-16,0-1 0 0,0 0-9 0,6 0 9 15,-3-3 0-15,3 3-9 0,0 1 9 0,0 4 0 16,0-2 0-16,0 2-8 0,0 1 8 0,-3 2 0 16,-3 0 0-16,0 0 0 0,0 0 0 0,-6 0 0 15,0-3 0-15,-3 1 0 0,0-1 9 0,0 3-9 16,0 0 12-16,6-11-12 0,-3 4 0 0,1-4 0 15,-1 3 0-15,3-5 0 0,3 0 0 0,3-3 0 0,0 0 0 16,0-2 0-16,2-4 9 0,4-1-9 0,3-4 0 0,-3 1 9 16,3-3-9-16,9-6 0 0,0-4 0 0,3-1 0 31,2-5-111-31,7-2-24 0,-3-9-5 0,9 1 0 0</inkml:trace>
  <inkml:trace contextRef="#ctx0" brushRef="#br0" timeOffset="8683.788">13798 3556 1609 0,'0'0'35'0,"0"0"7"0,0 8 2 0,0-8 2 0,3 8-37 0,0-3-9 0,3-2 0 0,-6-3 0 16,9 0 117-16,0 0 22 0,3-5 4 0,0-1 1 15,3-2-36-15,0-2-6 0,5-4-2 0,1-1 0 16,0-1-63-16,0-5-13 0,3-1-2 0,-3-4-1 15,2-1 0-15,-2-2 0 0,0 0 0 0,-3-2 0 16,0 4-21-16,-3-5 0 0,-6 6 0 0,0 5 0 16,-7 2-20-16,-2 3-8 0,0 6-1 0,-8 2-1 0,-4 0 4 0,0 3 1 15,-6 5 0-15,-3 0 0 0,0 2 5 0,3 3 0 16,-2 6 1-16,-1 0 0 0,3 2 19 0,3 5-12 16,0-4 12-16,3-1-10 0,9 0 10 0,0 0-13 15,6 1 5-15,6-4 8 0,3 3-17 0,0-5 4 16,6 0 1-16,0 0 0 0,5-3 12 0,1 1 0 15,0-4 0-15,0 4 0 0,-3-4 33 0,0 4 0 16,-1-1 0-16,-2 3 0 0,0 0 1 0,-3-3 0 0,0 3 0 0,-3 0 0 16,-3 5 3-16,3-8 1 0,-6 6 0 0,0-3 0 15,-1 3-5-15,-2 2-1 0,0 0 0 0,0-2 0 16,0-1-14-16,0 6-3 0,0-3-1 0,0-5 0 16,0 3-14-16,3 2 9 0,0-2-9 0,6 2 8 31,-3-3-52-31,6 1-12 0,0-3-1 0,3 0-754 0,2 0-150 0</inkml:trace>
  <inkml:trace contextRef="#ctx0" brushRef="#br0" timeOffset="8878.742">15048 3125 2415 0,'0'0'53'0,"0"0"11"0,-3 0 3 0,3 5 1 16,0-2-55-16,-6 5-13 0,3 0 0 0,-2 2 0 15,2-2 61-15,-3 5 10 0,0 3 1 0,0 3 1 16,3 2-23-16,0-5-5 0,-3 5-1 0,0 3 0 0,3 0-26 0,0-1-6 16,3 1 0-16,-3 0-1 0,-3-3-11 15,3-2 0-15,0-1 0 0,3 1-11 0,0-3-8 0,-3-3-1 16,3-3-1-16,0 1 0 16,3-3-132-16,0-3-27 0,-6 0-4 0,3-5-868 15</inkml:trace>
  <inkml:trace contextRef="#ctx0" brushRef="#br0" timeOffset="9048.604">14682 3395 2300 0,'0'0'51'0,"0"0"10"0,0 0 3 0,0 0 0 0,0 0-52 0,0 0-12 0,12-3 0 0,6-2 0 16,-3 2 59-16,9-2 9 0,3-3 1 0,-1 3 1 16,4-3-44-16,6 2-9 0,8 1-1 0,1 0-1 15,3-1-31-15,-7 4-5 0,1 2-2 0,0-8 0 31,-4 5-146-31,1 1-30 0,0 2-5 0</inkml:trace>
  <inkml:trace contextRef="#ctx0" brushRef="#br0" timeOffset="9483.7">15730 3191 2502 0,'15'-3'55'0,"-3"1"11"0,-3-1 2 0,-3-2 3 15,-3-3-57-15,0 0-14 0,-3 0 0 0,-3 3 0 16,0-3 99-16,0 5 17 0,0-8 3 0,-6 9 1 15,0-6-78-15,0 3-15 0,0 5-3 0,-3-8-1 16,-3 8-23-16,0 2 0 0,-3 4 0 0,1-1-12 0,-1 5 12 0,0 1-12 16,0 5 12-16,0 2-12 0,0 6 4 0,0-5 0 15,1 5 0-15,2 2 0 0,3 3 8 0,0 3-10 16,6-6 10-16,0 3-10 0,6-5 10 0,3 0 0 16,0 0 0-16,3-3 0 0,0-2 11 0,3-1 1 15,0-2 0-15,3-6 0 0,0-2 10 0,2 0 2 16,-2-2 1-16,6-1 0 0,0-5-3 0,0-3-1 15,0-2 0-15,6 0 0 0,-4-1-8 0,4-4-1 16,-3-1-1-16,0-2 0 0,3-3-11 0,-3-2 0 16,-4-4 9-16,1-1-9 0,3-4 0 0,-6-2-8 0,0 0 0 0,-9 3 0 15,3-1 8-15,-3 3-12 0,-3 0 12 0,-3 6-12 16,-6 2 12-16,0 0 0 0,0 3 0 0,3 2-8 16,-3 1 8-16,0 2 0 0,0 3 0 0,6 5-8 15,0 0 8-15,0 0-12 0,0 0 12 0,0 0-12 16,6 10 4-16,-3 1 0 0,3-1 0 0,-3 6 0 15,0 0 8-15,0 0 0 0,3 2 0 0,-3 1 0 16,-3 2 0-16,3 0 0 0,3-5 8 0,-3 5-8 16,3-2 11-16,0 2-3 0,-1 0 0 0,7-5 0 15,3-3-8-15,0 3 0 0,3-5 9 0,3 2-934 16,6-5-187-16</inkml:trace>
  <inkml:trace contextRef="#ctx0" brushRef="#br0" timeOffset="10050.627">16563 3366 1907 0,'0'0'54'0,"0"0"12"0,6-3-53 0,3 3-13 15,-9 0 0-15,0 0 0 16,0 0 98-16,0 0 17 0,0 0 3 0,-3 10 1 0,-3 4-33 0,-3-1-6 16,-2 5-2-16,-1-2 0 0,-3 0-31 0,-3 5-7 15,0-2 0-15,-3 2-1 0,-3-2-21 0,4-1-4 16,2 1-1-16,0-1 0 15,0 1-89-15,3-3-19 0,0-1-3 0,6-7-1 0</inkml:trace>
  <inkml:trace contextRef="#ctx0" brushRef="#br0" timeOffset="10416.545">17489 3064 2109 0,'0'0'60'0,"3"-5"12"0,-6-1-57 0,3-2-15 0,3 3 0 0,-3-3 0 15,-3 3 12-15,0-6-1 0,0 1 0 0,0 4 0 16,6-4 41-16,-3 2 9 0,-6-3 2 0,3 6 0 16,6-3-7-16,-6 3 0 0,-3-3-1 0,-3 5 0 15,0-5-16-15,1 3-3 0,-4 0-1 0,0 2 0 16,-9 3-22-16,0 8-4 0,3-8-1 0,-6 13 0 15,-11-5-8-15,5 8 0 0,3 5-10 0,0 6 10 16,1-1-15-16,-4 1 3 0,3 4 1 0,6 4 0 16,6 4 11-16,3 1 0 0,-3 0 0 0,7 2 0 15,5-2 0-15,3-3 8 0,0 0-8 0,6-5 0 16,-1-3 0-16,7 0 0 0,3-5 0 0,6-1 0 0,-6-4 0 0,9-6 0 16,14-2 0-16,1-6 0 15,-3-2-30-15,6-6-4 0,2-5-1 0,7-5-1087 16</inkml:trace>
  <inkml:trace contextRef="#ctx0" brushRef="#br0" timeOffset="10599.79">18147 2974 2392 0,'-21'0'68'0,"21"0"15"0,0 0-67 0,0 5-16 0,-3 3 0 0,0 0 0 15,3 3 58-15,-3 2 8 0,0 0 2 0,0 3 0 16,0 0-10-16,0 2-2 0,-3 4 0 0,3 1 0 15,0 1-34-15,0 3-7 0,0-4-2 0,0 4 0 16,-2 2-13-16,2-3 8 0,0 4-8 0,0-7 0 16,0 4-8-16,3-6-8 0,0 0-2 0,0-5 0 31,3-3-111-31,0 1-23 0,-3-7-4 0</inkml:trace>
  <inkml:trace contextRef="#ctx0" brushRef="#br0" timeOffset="10783.009">17668 3265 2354 0,'24'-5'52'0,"-16"5"10"0,-5-3 2 0,6-2 3 15,-3 2-54-15,9 0-13 0,9-4 0 0,3 4 0 16,3-5 24-16,8 3 3 0,4-6 0 0,6 0 0 0,2 6-15 0,7-8-4 16,5 5 0-16,-5-3 0 15,2 3-126-15,-2-2-26 0,2 2-4 0</inkml:trace>
  <inkml:trace contextRef="#ctx0" brushRef="#br0" timeOffset="11185.961">18713 2707 2284 0,'-54'-6'64'0,"45"6"16"0,15 6-64 16,-6-6-16-16,0 0 0 0,0 0 0 0,0 5 36 0,-3 3 5 15,3 0 1-15,-3 5 0 0,3 6 26 0,-3-1 6 0,0 3 1 0,0 3 0 16,3 3-33-16,-3 2-6 0,0 2-2 0,-3 4 0 15,0-1-11-15,0 1-3 0,0 2 0 0,0-3 0 16,-3 0-11-16,6 1-9 0,0-3 12 0,1-3-12 16,-1-5 10-16,0-1-10 0,3-2 8 0,0-2-8 15,0 0 12-15,0-6-4 0,-3-8 0 0,3 3 0 16,0-8 5-16,0 0 1 0,0 0 0 0,0 0 0 16,3-8 2-16,0-3 0 0,0-2 0 0,2-3 0 15,4 0-8-15,6 1-8 0,3-1 11 0,0 0-11 16,3-3 0-16,3 6 0 0,2 5-10 0,-2-5 10 15,3 2-19-15,0 6 4 0,0 0 1 0,-1 2 0 16,-2 0 14-16,3 6-12 0,-3 0 12 0,3 2-12 16,-1 3 2-16,1 3 1 0,-6-1 0 0,3 6 0 15,-3 0 9-15,-3 2-8 0,-7 1 8 0,1-1-8 16,-3 1 8-16,-3 0-8 0,-6-1 8 0,-3 1-8 16,-3-6 8-16,-6 3 0 0,0-6 0 0,-5 3 0 0,-13 1 0 0,0-1 0 15,-3-2 8-15,-2-4-8 0,-1-1 0 0,-6-4 8 16,-2 1-8-16,-4 0 0 15,-3-3-62-15,1-3-17 0,-1-2-3 0,7-1-720 16,8 1-144-16</inkml:trace>
  <inkml:trace contextRef="#ctx0" brushRef="#br0" timeOffset="11617.52">19498 2392 2793 0,'27'-19'61'0,"-24"14"13"0,-3-6 2 0,-3 1 4 0,3-1-64 0,0-2-16 0,0 5 0 0,3-5 0 16,0 5 12-16,6 3-1 0,0-1 0 0,6-2 0 15,0 3 5-15,0 0 2 0,5 2 0 0,1 1 0 16,0-1-18-16,-3 3 0 0,3 0 0 0,0 0 0 15,-4 3 11-15,-2-1-11 0,3 1 10 0,-3 5-10 16,0 2 0-16,0 9 0 0,-3-6 0 0,-3 14 0 16,3-1 0-16,-6 6 0 0,0 0 0 0,-3 7-10 15,-3 4 10-15,0-1 0 0,0 6 0 0,0 4-8 16,-3 4 8-16,0 5 0 0,3 2 0 0,-3 3 0 16,0 1 0-16,0 4-8 0,-3-7 8 0,0 4 0 0,0 1 0 0,0 0-8 15,-3-8 8-15,6 0 0 0,-3-6-12 0,3-5 2 16,-3 1 1-16,3-9 0 0,0-2-3 0,0-3 0 15,-3-5 0-15,3-6 0 0,0-2 12 0,3-8 0 16,-3-3 10-16,0-2-10 0,0-4 19 0,0 1-3 16,3-2 0-16,-6-4 0 0,3-2 13 0,-6 0 3 15,3 0 0-15,-8-5 0 0,2 2-17 0,-6-5-3 16,-9 1-1-16,0-1-904 16,-3-3-181-16</inkml:trace>
  <inkml:trace contextRef="#ctx0" brushRef="#br0" timeOffset="12452.562">20799 2895 2329 0,'0'-14'51'0,"0"9"10"0,3 0 3 0,0-1 2 0,-3 6-53 0,0 0-13 0,3-5 0 0,0 3 0 16,-3 2 64-16,0 0 11 0,0 0 1 0,0 0 1 15,0 0-46-15,3 7-10 0,-3 9-1 0,0 5-1 16,-6-5-19-16,0 8 0 0,3 3 0 0,-3-1 0 15,-3-2 0-15,6 2 0 0,-3 1 0 0,0-1 0 16,3 1 0-16,0-3 15 0,-3-3-3 0,3 0-1 16,0 0-11-16,0-2-17 0,3-11 4 0,0-1 1 15,3-1 4-15,-3-6 8 0,0 0-13 0,0 0 5 16,6-6-4-16,6 1 0 0,3 0 0 0,3-8 0 16,0-1 12-16,3-7-12 0,0 0 12 0,2 3-12 0,4-4 2 0,-3 7 0 15,-3-7 0-15,0 6 0 0,-3 3 10 0,2 3 0 16,-5-1 0-16,0 6 0 0,0 2 10 0,-3-2 1 15,3 5 0-15,-3 0 0 0,3 2-11 0,-1 9 8 16,1-8-8-16,-3 5 8 0,3 5-8 0,3-3 0 16,0 4 0-16,3 2 0 0,-3-1 0 0,-1 4 0 15,7-6 0-15,3 3 0 0,-3-8 0 0,3 5 0 16,-1-2 8-16,1-1-8 0,-3-2 14 0,-3-2-2 16,0-6-1-16,0 0 0 0,-7 0 32 0,1 0 6 15,0-8 2-15,0 2 0 0,-6-4 3 0,3-3 1 0,-6-1 0 0,-3-2 0 16,0-2-23-16,0-3-5 0,-3-3-1 0,-3-2 0 15,-3-1-18-15,0 1-8 0,0-3 8 0,0-3-8 32,-3 3-91-32,0 0-23 0,0 2-5 0,0 3-1154 0</inkml:trace>
  <inkml:trace contextRef="#ctx0" brushRef="#br0" timeOffset="12886.564">22374 2408 2541 0,'0'-21'56'0,"0"10"11"0,0-2 2 0,0-3 3 16,0 0-57-16,0 0-15 0,-6 3 0 0,0 0 0 15,6-1 68-15,-6 1 12 0,-3 0 1 0,3 2 1 0,-3 3-42 0,-3 1-8 16,0 4-1-16,-3 0-1 0,3-7-30 0,1 7 8 15,-4 3-8-15,-3 0 0 0,-6 0 0 0,3 3 0 16,6 7 0-16,-3-4 0 0,1 4 0 0,2 3 0 16,3 6 0-16,0 7-10 0,0 3 0 0,3 6 0 15,0 2 0-15,3 3 0 0,3-3 10 0,-3 5-12 16,3-2 12-16,0-1-12 0,-3 6 12 0,3-5 0 16,0 5 0-16,0-3-8 0,0 9 8 0,-3-4 0 15,-3-2 0-15,1-3 0 0,-1-4 0 0,-3 4 0 16,3-2 0-16,-3-1 0 0,0 4 0 0,0-4 0 0,3-2 0 0,-6-2 0 15,6-1 0-15,3-5 0 0,0 0 0 0,6-5 0 16,0 5 0-16,3-13 0 0,0 0 0 0,3-3 0 16,6-2 8-16,0-3-8 0,0 2 8 0,6-7-8 15,6-3 0-15,3-5 0 0,5-3 0 0,1-6 8 32,3-1-28-32,2-7-6 0,10-7-1 0,0-2-814 0,-4-6-163 0</inkml:trace>
  <inkml:trace contextRef="#ctx0" brushRef="#br0" timeOffset="13318.902">22627 2868 2329 0,'0'0'66'0,"-3"-5"14"16,15 0-64-16,0-1-16 0,-12 6 0 0,8-8 0 16,-5 3 94-16,0-3 15 0,-9 3 3 0,6-3 1 15,3 3-47-15,-3-1-10 0,-8-2-1 0,-1 0-1 0,0 0-38 0,0 3-8 16,3 0-8-16,0 0 11 0,-6-1-11 0,-3 4 0 15,6 2 0-15,-9 0 0 0,-6-6-17 0,4 12 4 16,-1 4 1-16,-3 3 0 0,0 1 4 0,0 2 8 16,1 7-13-16,5 1 5 0,3 5-8 0,3-2-2 15,-6 2 0-15,6 0 0 16,3 0-29-16,9 0-5 0,6-2-2 0,9-4 0 16,0 1 1-16,3-5 0 0,6-1 0 0,-4-7 0 0,-2-6 23 0,6 0 5 15,3 1 1-15,-3-6 0 0,-6-6 24 0,5 1 0 16,4-3 0-16,0-2 8 0,-9-6 26 0,3 3 6 0,-1-9 0 15,-2 1 1-15,0-3 4 0,-6 1 1 16,-6-7 0-16,3 4 0 0,3 2-22 0,-3-2-5 0,-6-1-1 16,-3 6 0-16,0 3-2 0,0 2 0 0,0 5 0 0,0-2 0 15,-6 2-8-15,3 6-8 0,3 5 9 0,3 3-9 16,-6-1 0-16,-6 6 0 0,9 3 0 0,6 2-10 16,-3 3 2-16,0 5 0 0,-3-8 0 0,6 8 0 15,-3-2 8-15,9 2-8 0,-9 3 8 0,3 2-8 31,3 1-60-31,5-3-11 0,-2 0-2 0,3-1-1019 0</inkml:trace>
  <inkml:trace contextRef="#ctx0" brushRef="#br0" timeOffset="13482.583">23243 3104 2667 0,'9'-14'59'15,"-9"14"12"-15,3 0 2 0,-3 0 2 0,0 0-60 0,0 0-15 0,0 0 0 0,-6 8 0 0,3-5 56 0,-9 8 8 16,3-4 1-16,0 4 1 0,-3 5-46 0,3 0-10 16,-12 2-2-16,1 3 0 0,-1 3-8 0,6 3 0 15,-6-1 0-15,0 3 0 16,6-2-151-16,3 2-25 0,3-3-6 0</inkml:trace>
  <inkml:trace contextRef="#ctx0" brushRef="#br0" timeOffset="13954.107">23838 2466 2441 0,'-12'-8'69'0,"12"8"15"0,0 0-67 0,0 0-17 0,-6 8 0 0,-3-8 0 15,6 8 56-15,-6 2 7 0,1 4 1 0,5-1 1 16,-3 3-2-16,0 2-1 0,0 3 0 0,-3 1 0 15,0 4-38-15,3 1-8 0,-3-1-2 0,0 3 0 16,0 0-14-16,0 6 8 0,-3-4-8 0,0 4 0 16,0-3 10-16,-2-1-10 0,5 1 10 0,-3-6-10 15,3-2 8-15,0 5-8 0,-3-13 0 0,3 0 0 16,-3-3 8-16,12-2-8 0,-9-3 0 0,9-8 0 16,0 0 11-16,0 0-11 0,0 0 12 0,0 0-12 15,0 0 0-15,18-11 0 0,3 1-10 0,0-4 10 16,0-1-28-16,8-4 1 0,-8-2 1 0,9 0 0 15,3 2 6-15,-7 1 0 0,1-3 1 0,0 5 0 16,-3 5 7-16,0 1 2 0,-3 2 0 0,2 2 0 0,-5 6 2 0,3 0 0 16,0 6 0-16,0 2 0 0,-3-6 0 0,-1 9 0 15,1 2 0-15,-3 5 0 0,-3-2 8 0,-3 3-8 16,3 2 8-16,-6 0-8 0,-3 0 8 0,-3 6-8 16,-3-6 8-16,-3 3-8 0,-6 2 8 0,3-7 0 15,-12 5 10-15,0-1-10 0,1-1 15 0,-10-4-3 16,0 1-1-16,0-6 0 0,0-3 1 0,-2 4 0 15,-7-6 0-15,6 2 0 0,-5-7-12 0,-4 2 0 0,3-5 9 0,-2 0-9 32,2-3-57-32,6 1-16 0,9-6-3 0,6 0-1060 0</inkml:trace>
  <inkml:trace contextRef="#ctx0" brushRef="#br0" timeOffset="14419.423">24389 2043 2721 0,'-9'-3'60'0,"-3"0"12"0,9 1 2 0,3 2 3 16,0 0-61-16,0 0-16 0,3-6 0 0,3 1 0 16,0-3 49-16,12 5 7 0,-6-2 2 0,14 5 0 15,-2-5-36-15,6 10-7 0,-9-5-2 0,9 3 0 16,-1 7-13-16,-8-4 0 0,9 7 8 0,-9 0-8 15,0 0 0-15,-3 9 0 0,-1-4 0 0,-2-2 0 16,-6 8 0-16,3-3 0 0,-3 3-10 0,0 8 10 0,-6 2 0 16,-3 3 0-16,0 11 0 0,0-3 0 0,-6-3 0 0,0 6 0 15,-3 2 0-15,-3 3 0 0,3 2 0 0,0-2 0 16,-6 5 0-16,4 1 0 0,-4-6 0 0,3 5 0 16,-12-8 0-16,3 3 8 0,6-5-8 0,-6-1 0 15,1 1 8-15,-4-1-8 0,0 1 0 0,3-3 8 16,9-5-8-16,-6-3 0 0,3-3 0 0,4-2 0 15,2-3 0-15,0 0 8 0,3-8-8 0,-6 0 0 16,9 1 0-16,-3-4 8 0,6 3-8 0,-3-2 0 16,-6-6 8-16,9 0-8 0,0 0 8 0,0 1-8 15,-9-6 10-15,9 2-10 0,0-2 12 0,-6 0-4 16,3 0-8-16,-3-3 12 0,-9 1-4 0,3-1 0 0,3 0-8 0,-5-2 12 31,-7-3-46-31,-3 0-10 0,-3-3-1 0,-9 1-843 0,-14-1-168 0</inkml:trace>
  <inkml:trace contextRef="#ctx0" brushRef="#br0" timeOffset="16646.946">15376 4196 1580 0,'0'0'35'0,"0"-5"7"0,3 0 2 0,-3 5 0 16,0 0-36-16,0-11-8 0,0 3 0 0,0 3 0 16,0-3 101-16,0 3 19 0,0-1 3 0,-6 1 1 15,3 2-39-15,3 3-7 0,0 0-2 0,0 0 0 0,0 0-19 0,-3 6-4 16,0-1-1-16,0 3 0 0,0 3-32 0,-3 4-8 16,3 12 0-16,-3 2-1 0,-3 3-11 0,0 5 0 15,-3 5 0-15,0 3 0 0,0 3 0 0,1 5 12 16,-4 10-12-16,0 1 12 0,-3-4-12 0,0 1 0 15,0-2 0-15,0-1 8 0,3-3-8 0,1-2 8 16,-1-2-8-16,3-4 8 0,0-2-8 0,0-5 10 16,0-3-10-16,0-3 10 0,3-2-10 0,0-6 8 15,0 1-8-15,3-6 8 0,3-2-8 0,-2-4 0 16,-1-1 0-16,3-6 0 16,3-8-36-16,0 0 0 0,0 0 0 0,0 0 0 15,6-8-94-15,-3-3-18 0,2-2-4 0,1-3-790 0</inkml:trace>
  <inkml:trace contextRef="#ctx0" brushRef="#br0" timeOffset="17047.638">14998 4434 1375 0,'0'0'30'0,"0"0"6"0,0 0 2 0,0-2 1 16,-3-4-31-16,3 1-8 0,3 3 0 0,0-4 0 15,-3 6 48-15,9-8 9 0,0 0 2 0,3 3 0 16,-4 0 26-16,7-3 6 0,-3 0 1 0,3-3 0 0,0 1 5 0,0-1 2 16,3 1 0-16,3-6 0 0,-1-3-26 0,4-2-5 15,3 0 0-15,-3 0-1 0,3-3-9 0,2 0-2 16,-2 0 0-16,0 0 0 0,-3 3-38 0,0 0-8 15,-4 0-2-15,1 5 0 0,-3 0-8 0,-3 3 8 16,-3 2-8-16,0 1 8 0,-3 2-8 0,-3 3 12 16,-6 5-12-16,0 0 12 0,0 0-12 0,0 0 10 15,0 10-10-15,-3 6 10 0,0 5-10 0,0 0 0 16,-3 6 0-16,0 2 0 0,3 3 0 0,3-1 0 16,-3 4 8-16,3-3-8 0,0-1 0 0,3 1 0 15,0-3 0-15,0 0 0 0,3-2 0 0,-3-1-11 0,6 1 11 0,-3-4-12 31,3 1-85-31,0 3-18 0,-1-1-3 0,1 3-1000 0</inkml:trace>
  <inkml:trace contextRef="#ctx0" brushRef="#br0" timeOffset="19364.069">14236 6226 1479 0,'0'0'32'0,"0"0"8"0,3-8 0 0,0 2 2 0,-3-2-34 0,6 1-8 0,0-1 0 0,0-6 0 16,3 4 82-16,-4-1 14 0,4 1 4 0,3-1 0 15,-3-2-16-15,3 0-4 0,0 2 0 0,3 0 0 16,-3-2-19-16,3 3-4 0,-3-1-1 0,3 3 0 16,-1 3-32-16,1 0-6 0,-3 5-2 0,0-3 0 15,6 6-16-15,-3 2 0 0,3 3 0 0,0 2 0 16,-4 4 0-16,1 1 0 0,0 1 0 0,0 3 0 16,-6 2 0-16,3 0 0 0,-6 3 0 0,0 0-9 15,-3 0 9-15,-3 2-12 0,-3 1 12 0,0-1-12 16,-3 0 3-16,-6 1 0 0,-3 2 0 0,-3 0 0 0,0 0-3 0,-5 0 0 15,-4 0 0-15,0 1 0 0,-3-1 12 0,0 0 0 16,1 0 0-16,2-3 8 0,-3-2-8 0,3 0-12 16,4-3 4-16,-1 0 0 0,6-2 8 0,0-3 0 15,0-3 0-15,9-3 0 0,0-2 8 0,3 0-8 16,3-5 8-16,3-3-8 0,9-5 13 0,6-1-1 16,0-2-1-16,9 1 0 0,0-7 5 0,2 4 2 15,1-4 0-15,3 4 0 0,0-3-6 0,3-1-2 16,2 1 0-16,1 3 0 0,0-1 6 0,-4 3 0 15,4 0 1-15,-6 3 0 0,-3 0-9 0,-1-1-8 16,1 1 9-16,0 2-9 0,-3-2 0 0,0 0 0 16,0 2-13-16,-1 0 4 15,4-2-113-15,0 3-22 0,0-1-5 0,-1 0-493 0,1-2-98 0</inkml:trace>
  <inkml:trace contextRef="#ctx0" brushRef="#br0" timeOffset="19797.944">15126 6546 1250 0,'0'0'35'0,"-3"-5"9"0,0-3-36 0,0 0-8 0,3-3 0 0,0 3 0 16,0-2 94-16,0-4 17 0,3-2 3 0,3 1 1 16,0-4-26-16,0 1-5 0,-3 2 0 0,3-3-1 15,0 6-16-15,-3-3-3 0,0 3-1 0,-3 0 0 16,0-1-14-16,0 4-2 0,-6-1-1 0,3 3 0 16,-6 3-8-16,0 0-2 0,0-1 0 0,-6 1 0 15,0 5-20-15,-3 3-4 0,-3-1 0 0,-5 4-1 16,2 2-2-16,0 0 0 0,0 5 0 0,3 0 0 15,-3 3-9-15,4 0-9 0,2 0 9 0,3 2-13 0,0 1 13 0,6 2 0 16,0 0-10-16,3 0 10 0,6-2 0 0,3-3-9 16,3 2 9-16,3-5 0 0,6 1 0 0,0-1 0 15,3-5 0-15,0 0 0 0,-1-3 0 0,1-2 0 16,3-1 0-16,0-4 0 0,-3-1 0 0,-3-2 11 16,0-1-2-16,-1 1 0 0,-2-3 3 0,0-2 1 15,-3-1 0-15,-3-2 0 0,3-1 8 0,-3 1 2 16,-3 0 0-16,0 0 0 0,0-3-6 0,0 3-1 15,-3-1 0-15,0 1 0 0,0 3-2 0,0-1-1 16,0 3 0-16,-3 3 0 0,3 2-5 0,0 3 0 0,0 0-8 0,0 0 12 16,0 8-12-16,0 0 0 0,0 3 0 0,3-1 0 15,0 3 0-15,3 3 0 0,-3 0 0 0,6 3 0 16,0 2 0-16,6-3 0 0,-1-2-8 0,7 3 8 16,3-3 0-16,3-3 0 0,3 0 0 0,2 0 0 31,1-2-50-31,3-3-16 0,0-3-3 0,2-2-706 0,-2-1-141 0</inkml:trace>
  <inkml:trace contextRef="#ctx0" brushRef="#br0" timeOffset="20515.621">18451 4651 1875 0,'0'0'41'0,"0"-2"9"0,0-4 2 0,0 6 0 0,-3-5-41 0,0-3-11 15,3 3 0-15,0 5 0 0,0 0 53 0,0 0 9 16,0 0 2-16,0 0 0 0,-3 11-18 0,3 2-3 16,-3 0-1-16,0 11 0 0,0 2-30 0,0 6-12 15,-3 2 11-15,0 6-11 0,-3 10 26 0,0 6-1 16,0 2 0-16,-3 6 0 0,0-1-25 0,0 1 0 15,-3 2 0-15,4 3 0 0,-7-1 15 0,3 1-3 16,0-3 0-16,-3-2 0 0,3-6 6 0,-3 0 1 16,3-5 0-16,1-5 0 0,5-6-19 0,-3-5-16 15,3 0 4-15,3-5 0 0,0-6 12 0,0 1 0 16,3-6 0-16,0-5 0 0,-3-3-9 0,6-5-9 0,0-8-2 0,0 0 0 31,0 0-89-31,6-5-19 0,-3-8-3 0,6-3-791 0</inkml:trace>
  <inkml:trace contextRef="#ctx0" brushRef="#br0" timeOffset="20848.015">18129 4993 2239 0,'0'-16'49'0,"0"11"11"0,-3-3 1 15,3 2 2-15,3-2-51 0,3 3-12 0,0-3 0 0,3 0 0 16,0-2 31-16,6-1 3 0,0 0 1 0,3-2 0 15,2 0-11-15,1 0-3 0,0 2 0 0,3-2 0 16,0-3-7-16,-1 0-2 0,1-2 0 0,3-1 0 0,-3-2-12 0,3 2 9 16,2-4-9-16,1 1 8 0,-3 7 1 0,-3-1 0 15,-3 3 0-15,-6-1 0 0,2 6 7 0,-8 3 2 16,0 0 0-16,-6 2 0 0,-3 3 5 16,6 11 1-16,-6 2 0 0,-3 5 0 0,-3 6-14 0,0 5-2 15,3 3-8-15,-3 3 12 0,-3 2-2 0,3 5-1 16,1 0 0-16,-1 3 0 0,0 3-9 0,3 2 0 15,0 0 0-15,-3-2 0 0,0-3 0 0,3 0 0 16,0-3-8-16,0-2 8 16,-3-3-80-16,3 3-11 0,0-1-2 0,0-2-658 15,0 0-131-15</inkml:trace>
  <inkml:trace contextRef="#ctx0" brushRef="#br0" timeOffset="21448.964">17781 6382 2178 0,'0'0'48'0,"0"0"9"0,3-6 3 0,3 1 1 0,0 3-49 0,3-4-12 15,0 1 0-15,3-3 0 0,5 0 36 0,1 0 5 16,3 3 1-16,6-6 0 0,3 6 7 0,2-3 2 16,1-3 0-16,3 6 0 0,-3 3-34 0,2 2-6 15,-2 2-2-15,-3 1 0 0,-3 5-9 0,-7 5 0 0,-5 3 0 0,0 0 8 16,-9 5-8-16,-3 3 0 16,-9 5 0-16,-3 3 0 0,-6-1 0 0,-5 1 0 0,-7 2 0 15,0-2 0-15,-6 0-11 0,3 2 11 0,1-2-8 0,-4 0 8 16,3-3 0-16,3 0 0 0,1-2 0 0,-1-1-8 15,0-5 8-15,3 0 0 0,3-2 0 0,3-3 0 16,1 0 0-16,5-6 0 0,3 1 0 0,6-3 0 16,3 0 8-16,0-8-8 0,0 0 10 0,9 5-10 15,6-2 0-15,0-1 8 0,2-4-8 0,4-4 0 16,0 1 0-16,6-3 11 0,0 0-11 0,2-2 10 16,7-4-1-16,-3 4 0 0,0-4 0 0,-1 7 0 15,4-4-9-15,-3 3 8 0,3 0-8 0,-7 0 8 16,4 0-20-16,-3 3-4 0,-3-3 0 0,-1 0-1 15,4 0-149-15,-3 0-30 0,3 0-5 0</inkml:trace>
  <inkml:trace contextRef="#ctx0" brushRef="#br0" timeOffset="21915.35">18724 6207 2113 0,'-17'-8'46'0,"11"6"10"0,-3-1 1 0,0-2 3 0,3 2-48 0,-3 0-12 15,3 1 0-15,6 2 0 0,0 0 49 0,-6-3 7 0,0 6 2 16,6-3 0-16,-3 8-32 0,0 2-6 0,-3 3-2 16,3 3 0-16,3 3-8 0,-3 2-2 0,-3 0 0 0,3 6 0 15,0 2 10-15,0 2 2 0,0 4 0 0,-3-1 0 16,-3 1-20-16,6-1 0 15,0 0 0-15,-2-2 0 0,2 0 0 0,0 0 0 0,0-1 0 0,0-4 0 16,0-3 10-16,-3 0-2 0,6-6 0 0,-3-5 0 16,0 1-8-16,0-4 8 0,0-5-8 0,3-5 8 15,0 0 10-15,0 0 2 0,0 0 0 0,6-5 0 16,0-5 9-16,0-4 3 0,6-4 0 0,-1 2 0 16,4-3-48-16,3 1-10 0,0-1-2 0,3-2 0 15,3 5 9-15,-3 0 2 0,2-2 0 0,-2 5 0 16,3 2 2-16,0 0 1 0,0 4 0 0,2-1 0 15,-2 2 2-15,0 4 0 0,3 2 0 0,3 0 0 16,-1 5 12-16,-5 0-12 0,0 3 12 0,-3 0-12 0,-3 3 20 16,0-1 4-16,-7 1 0 0,-2 2 1 15,-3 3-13-15,-3 0 0 0,-6-3 0 0,-3 3 0 0,-3 0 20 16,-5 0 4-16,-4 2 0 0,-3-5 1 0,-6 3 18 0,0-2 3 16,-5 1 1-16,-4-4 0 0,3 2-29 0,-9-2-6 15,-5-3 0-15,-1 0-1 0,-2 0-11 0,-4-3 10 16,-3 3-10-16,4 0-823 15,-1-3-170-15</inkml:trace>
  <inkml:trace contextRef="#ctx0" brushRef="#br0" timeOffset="28457.971">21046 3918 2090 0,'-12'-2'59'0,"12"2"13"0,-6 2-57 0,3-2-15 15,-6 6 0-15,6-1 0 0,-3 3 34 0,3 3 4 16,1-1 1-16,-1 6 0 0,3 0-39 0,3 2 0 15,2 1 0-15,4 2 0 0,0 0-14 0,6-2-4 16,3-1-1-16,6 1 0 0,3-6-5 0,5-2 0 16,4-6-1-16,6 0 0 0,2-2 25 0,4 0 11 15,3-9-1-15,-1 1 0 0,4-6 7 0,5 1 2 16,7-6 0-16,2 0 0 0,1-2 4 0,-1 2 1 16,1 0 0-16,-4 0 0 0,1 3-15 0,-1-1-9 0,4 4 12 15,-7 2-12-15,1 3 8 0,-4 2-8 0,-5 3 0 0,-1 3 0 16,-8 7 0-16,3 1 0 0,-4 5 0 0,-2 2 0 15,0 6 0-15,-7 2 0 0,-2 4 0 0,-3 1 0 16,-9 4-9-16,-3 2-9 0,-1 0-2 0,-8-3 0 16,0 1 8-16,-3-4 0 0,-6 1 1 0,0-3 0 15,0-2 11-15,-6-4 16 0,0 1-4 0,-3-3-1 16,9 1 37-16,-3-4 7 0,-3-5 1 0,6-2 1 16,0-3-19-16,0-3-4 0,0-5-1 0,0 0 0 15,9-2-14-15,0-6-3 0,3-3-1 0,3-5 0 16,0-5-24-16,6-3-5 0,0-2-1 0,2-6 0 15,4 0-9-15,0 0-3 0,3 3 0 16,-3 0 0-16,-1 3 16 0,4 5 11 0,-9 2-13 0,6 1 5 16,-6 4 8-16,-1 6 0 0,1 0-9 0,0 3 9 15,0 8 0-15,-3-1 0 0,3 4-9 0,-1 2 9 16,-2 0-8-16,6 2 8 0,-3 3-12 0,9 1 12 0,5-4-23 0,1 1 3 16,9-1 0-16,-1-2 0 0,4 3-3 0,-3-6 0 15,5-2 0-15,1 0 0 0,-3-9 47 0,-4 1 10 16,7-3 2-16,-7 0 0 0,1-3 54 0,-6-2 11 15,-6 0 3-15,-4 0 0 0,-5 0-23 0,-6-3-4 16,3 0-1-16,-12-3 0 0,0-2-37 0,-6 0-8 16,-3-3-2-16,-3 0-913 15,-3 3-182-15</inkml:trace>
  <inkml:trace contextRef="#ctx0" brushRef="#br0" timeOffset="33653.902">15516 2720 824 0,'0'0'18'0,"0"0"4"0,0 0 1 0,0 0 0 0,0 0-23 0,0 0 0 16,0 0 0-16,0 0 0 0,0-5 0 0,3-1 8 15,0 4-8-15,-3-6 0 0,3 2 9 0,-3 6-9 16,0 0 12-16,0 0-12 0,3 0 26 0,-3 0-2 0,0 0 0 0,0 0 0 16,0 0 1-16,0 0 0 0,0 0 0 0,-3 0 0 15,-3 14-17-15,0-9-8 0,-3 6 8 0,0-1-8 16,0 6 0-16,0 0 0 0,0 0 0 0,0 2 0 15,-3 1-11-15,3 2 11 0,0-2-8 0,0 2 8 16,1 2 0-16,2-4 0 0,-3 7 0 0,3-2 0 16,0-3 9-16,0 6 7 0,-3-1 2 0,0 1 0 15,3 2 1-15,0 0 0 0,-3 3 0 0,3 2 0 16,3-2-11-16,0 0-8 0,-3 2 12 0,0-2-12 16,0 2 0-16,-3-2 0 0,0 0 0 0,1-1 0 15,-4 1 0-15,-3-3 0 0,0 3 0 0,0 2 0 16,0 1 10-16,0 2-10 0,-6 0 8 0,1-3-8 15,2 3 0-15,-3 0 0 0,0-2 0 0,0 2 0 16,0-3 0-16,-2 3 0 0,2 0 0 0,-6 3 0 16,3 2-36-16,3 1 1 0,0 2 0 0,1 0 0 15,-1 2-12-15,0 1-2 0,0 2-1 0,0-2 0 16,3 2 0-16,-2 0 0 0,2 1 0 0,3 2 0 0,-3-6 31 0,0 1 7 16,3-3 0-16,-3-3 1 0,0 0 11 0,-2 1 0 15,-1-1 0-15,0 0 0 0,0 1 13 0,0-1 5 16,-3 3 1-16,4 0 0 0,-4-3 21 0,0 3 5 15,0-2 1-15,0-1 0 0,1 3-23 0,-1 0-5 16,0 3-1-16,3 2 0 0,-3 3-17 0,0 0 0 16,-2-3 8-16,2 6-8 0,-3-4 0 0,0 4 0 15,-2 0 0-15,5 2 0 0,0 0 0 0,0 0 10 16,0-2-10-16,0-1 8 0,7 1 14 0,-1-3 2 0,0 0 1 0,3 0 0 16,3 0 0-16,3-3 0 0,0 3 0 0,3-6 0 15,0 4-9-15,3-1-1 0,3-2-1 16,3-1 0-16,3 1-14 0,0-1 0 0,3-2 0 0,3-5 0 31,3 0-25-31,3-3-2 0,-3-3 0 0,6-2 0 16,2-6-5-16,4 1 0 0,0-9-1 0,3 4 0 0,-1-4 18 0,1-2 4 0,3-3 1 0,0 0 0 15,-1 1 10-15,1-1 0 0,0-3-9 0,0 4 9 16,-4-4 0-16,7 1 0 0,0-1 0 0,-3 4 0 16,2-1 0-16,1 0 0 0,-6-2-9 0,3-1 9 15,-1 1-13-15,-2-3 1 0,0-3 0 0,3-2 0 16,-4-3-3-16,1 0 0 0,-3-3 0 0,3-5 0 15,-4-2-5-15,1-4-2 0,0-2 0 0,-3-2 0 16,0-8 9-16,2-4 1 0,-2-4 1 0,3-8 0 16,0-3 11-16,3-8 0 0,2-5 0 0,4-6-8 0,0-2 18 0,3-3 4 15,2-2 1-15,1 2 0 0,-3 0 49 0,2-2 11 16,-5 5 1-16,0-1 1 0,-4 1 4 0,1 5 1 16,-6 1 0-16,0-1 0 0,-3 2-13 0,-1 1-2 15,-2-5-1-15,3 2 0 0,-3 0-47 0,0-2-10 16,2-6-1-16,-2-3-8 0,0 1 9 0,0-6-9 15,6-2 0-15,0-6 9 0,-4-2-9 0,1-3 0 16,3 3 0-16,-3-1 0 16,-3 1-33-16,-1 2-6 0,-2-2-1 0,0 10 0 0,-3 3 28 0,0 8 12 15,-6 0-10-15,0 5 10 0,0 3 0 0,-3 0 0 16,-3 5 0-16,3 2 0 0,-3-2 24 0,0 6 0 16,-3-3 1-16,0-1 0 0,0-2 8 0,0-2 2 0,3 2 0 0,0-3 0 15,2 3 3-15,-2 0 1 0,0 3 0 0,3-8 0 16,-3 5-19-16,3-8-3 0,0 6-1 0,0 2 0 15,3-3 0-15,-6 6 0 0,0 0 0 0,-3 2 0 16,-3 0-8-16,3 6-8 0,-3 2 9 0,-6-5-9 16,0 11 0-16,0 2 0 0,-6 1-11 0,1 4 11 15,-1 1-23-15,-3 4 3 0,-3 1 1 0,3 5 0 16,-6 3 4-16,4 5 1 0,-7 3 0 0,3 0 0 16,-3 5 6-16,-3 5 8 0,-2 3-13 0,2 5-512 15,0 6-103-15</inkml:trace>
  <inkml:trace contextRef="#ctx0" brushRef="#br0" timeOffset="34921.759">18394 2265 1155 0,'0'0'25'0,"0"0"6"0,0 0 1 0,0 0 0 0,0 0-32 0,0 0 0 15,6 10 0-15,-3-2 0 0,0-2 31 0,0 2-1 16,3 5 0-16,-3 5 0 0,3-2-19 0,-3 8-11 16,0-3 12-16,0 6-12 0,-3 2 18 0,-3 3-3 15,0 2-1-15,0 0 0 0,-3 3-14 0,0 3-16 16,-3 2 3-16,0 3 1 0,0 6 12 0,3 2-9 16,-3 5 9-16,0 0-8 0,-3-2 17 0,6 2 4 15,-2 5 1-15,2 6 0 0,-3 2-14 0,0 4 0 0,6-4 0 0,-3 3 0 16,3 0 9-16,3 3 3 0,-3 0 0 0,6-3 0 15,-3-3-12-15,3 1 8 0,-3-4-8 0,0 1 8 16,0 0-8-16,-3 0 8 0,0-6-8 0,-3 1 8 16,-3 2-8-16,-3 3 12 0,-6-1-12 0,0-1 12 15,-3 4-12-15,-2-5 0 0,-7 3 0 0,-3 5-11 16,0 0-8-16,-2 0-1 0,-1 0-1 0,0 0 0 31,1-2-20-31,-1-1-4 0,-3 3-1 0,6 0 0 0,7-5 30 0,-4 3 5 0,-3-4 2 0,3 1 0 16,9 0 21-16,7 0 4 0,-4 0 0 0,3-1 1 15,0 1-2-15,6 0-1 0,6 0 0 0,-3 0 0 16,-3-3 2-16,9 0 1 0,12-5 0 0,0-6 0 16,0 3-9-16,0-5-8 0,6-2 12 0,-3-1-12 15,5 0 12-15,-2 0-12 0,-3-2 12 0,3-6-12 16,0 1 10-16,0-4-10 0,-3-1 8 0,2-4-8 16,1-2 0-16,-3-3 0 0,6 0 0 0,0-8 0 0,0 0 0 0,3-2 0 15,2-9 0-15,1 1 0 0,0-3 0 0,6-6 15 16,2 1-4-16,1-6-1 0,3 1 2 0,-4-3 1 15,1-6 0-15,3 3 0 0,-6-3-5 0,-1 6-8 16,4 0 11-16,0-3-11 0,-3-3 10 0,-4 3-10 16,1 0 8-16,0-2-8 0,0 2 0 0,-1-5 0 15,-2-3 0-15,3-3 0 0,3-2-28 0,-1-5 3 16,1-6 0-16,3-8 0 16,3-5-11-16,5-8-3 0,1 0 0 0,2-7 0 15,4-4 7-15,0-2 0 0,-4-3 1 0,-2 3 0 0,-6-5 23 0,-1 4 8 0,-5 9 0 16,-3 0-9-16,-6 2 49 0,-3 1 9 0,-4 2 3 0,1 0 0 15,-6 0 2-15,-3 3 1 0,-3-3 0 0,-3-3 0 16,3 3-7-16,-3-5 0 0,-3-5-1 0,0-3 0 16,0-3-1-16,-3-5 0 0,-3-3 0 0,3-8 0 15,0-10-14-15,3 0-2 0,3-6-1 0,0 1 0 16,-3-3-4-16,3 5-1 0,6 5 0 0,-3-2 0 16,0 2-24-16,0 1 8 0,-3 4-8 0,3 1 0 15,0-3 0-15,0 3 0 0,-3 2 8 0,3 3-8 16,-1 0 0-16,4 5 0 0,-3 1 0 0,0-1 0 15,3 0 0-15,0 0 0 0,0 3 0 0,0 0 0 16,0-3 0-16,0 3 0 0,0 0 11 0,0 5-11 16,0 3 25-16,-3 3-1 0,0 2 0 0,-3 3 0 15,0 5-2-15,-6-3-1 0,0 1 0 0,-3 4 0 16,-3 1-5-16,-3 5-2 0,-6 3 0 0,-3 5 0 0,0 2-14 16,-3 4 0-16,-5 4 0 0,-1 3 0 15,0 3 0-15,-3 5-18 0,1 6 4 0,-1 2 1 16,0 3-27-16,-3-1-4 0,1 12-2 0,-1-1 0 15,0 3-50-15,-5 2-9 0,-1 6-3 0</inkml:trace>
  <inkml:trace contextRef="#ctx0" brushRef="#br0" timeOffset="49366.5">1740 7305 1220 0,'0'0'27'0,"0"0"5"0,0 0 2 0,0 0 0 16,0 0-34-16,0 0 0 0,0 0 0 0,6 8 0 16,-6 0 38-16,-6 0 1 0,3 3 0 0,3-1 0 15,0 3 13-15,-6 3 2 0,3 3 1 0,0-1 0 0,0 3 11 0,0 3 2 16,0 3 1-16,-3 2 0 0,3 0-17 0,-6 5-3 16,7 1-1-16,-4 4 0 0,3 4-28 0,3 2-5 15,-12 2-2-15,6 4 0 0,3 2-13 0,-3-3 0 16,3 5 8-16,-6 1-8 0,6 2 0 0,-3 0 9 15,3 3-9-15,-3 3 8 0,0-3-8 0,0 5 0 16,3 0-12-16,3 3 12 0,-6-3 0 0,3 3 0 16,-3-3 12-16,6 3-4 0,-3-3-8 0,0 2 0 15,-3 1 0-15,3 0 0 0,3 0 0 0,-6 0 0 16,6-1 0-16,-3 6-11 0,0-2 11 0,3-1 0 0,-2 3 0 16,-4 1 0-16,6-1 0 0,-9 2 12 0,3 1-4 0,0 0 0 15,-9-3 0-15,6 0 0 0,-3 3 0 0,3-3 0 16,-3-3-8-16,0 1 9 0,3-9-9 0,0-2 10 15,0-3-10-15,4-15 0 16,-4-1 0-16,3 3 0 0,0-5 0 0,-3 2 8 0,0-2-8 0,0-3 0 16,6 0 0-16,-6 8 0 0,-3-6 0 0,6-4 0 15,3-9 0-15,-3-2-11 0,3-5 1 0,3-6-926 16</inkml:trace>
  <inkml:trace contextRef="#ctx0" brushRef="#br0" timeOffset="50619.559">1773 7385 1340 0,'-6'-16'38'0,"6"8"8"0,-6-6-37 0,6-1-9 0,-3-4 0 0,3 1 0 16,3-1 9-16,3 1 0 0,-6-4 0 0,6 6 0 15,0 3-9-15,3 0 0 0,-9 5-12 0,3 0 12 16,0 0 16-16,0 6 12 0,-3 2 1 0,0 0 1 16,0 0 12-16,6 0 2 0,-6 0 1 0,9 0 0 15,0 2-13-15,2 4-2 0,1-4-1 0,6 3 0 16,0-2-10-16,0 0-3 0,6-1 0 0,6 1 0 15,2 0 6-15,10-1 1 0,-3 1 0 0,8-3 0 16,4 0 4-16,8 0 1 0,-5 0 0 0,5 0 0 16,10 0-3-16,-1-3 0 0,7 3 0 0,2 0 0 15,1-2-8-15,2-1-1 0,9-2-1 0,1-1 0 16,2 1-7-16,6 0 0 0,-3 0-8 0,9-6 12 0,4 3-3 0,2-3-1 16,-6 1 0-16,9-1 0 0,6-2 1 0,0 2 0 15,-6-2 0-15,3-3 0 0,0 6-1 0,-5-1-8 16,-4-2 12-16,0 2-4 0,-3 3-8 0,-3 3 8 15,-8 0-8-15,-4-3 8 0,-3 5 0 0,1 1 0 16,-4-1 0-16,-6 3 0 0,-5 0 3 0,-7 0 0 16,1 0 0-16,-1 0 0 0,-8 3-11 0,-1-1 12 15,-5-2-12-15,-4 3 12 0,-5 0-12 0,-3-1 12 16,-6 1-12-16,-1-3 12 0,-5 0-12 0,0 3 10 16,-9-3-10-16,3 0 10 0,2-3-10 0,-5 3 8 0,0-3-8 0,-3 3 8 15,3-2-8-15,-3-4 12 0,0 4-12 0,0-1 12 16,-1 0-12-16,-2 1 12 0,0-1-12 0,-3 0 12 15,-9 3-12-15,9 0 0 0,-9 0 9 0,9 3-9 16,-3-3 11-16,-6 0-3 0,0 0 0 0,3 5 0 16,0 1-8-16,-3 2 8 0,0-3-8 0,0 5 8 15,0-2-8-15,0 3 0 0,3 2 0 0,-3 0 0 16,3 3 0-16,0 3 0 0,0 2 0 0,0 3 0 16,0 5-10-16,0 3 10 0,0 2 0 0,0 3-9 15,0 5 9-15,0 3-8 0,0 6 8 0,0-1-8 16,-3 8 8-16,0 0 0 0,-3 11 0 0,3 0-8 15,-3 2 8-15,0 3 0 0,0 3 0 0,-3 3 0 16,3 2 0-16,-3 2 0 0,3-2 0 0,-3 3 0 16,3-3 0-16,-3 3 0 0,0-1 0 0,0 1 0 15,-3 2 0-15,3 1 0 0,-3-1 0 0,6-2 0 16,-3-1 8-16,0 1 3 0,3-3 1 0,0 0 0 0,0 0 0 0,-3 3 1 16,6-6 0-16,0 0 0 0,0-2-1 0,0 0-1 15,0-3 0-15,0-3 0 0,3 1-11 0,-3-3 0 16,-3-1 0-16,0-1-11 0,1-1 11 0,-1 0 8 15,3 0-8-15,-3-5 11 0,-6 2 1 0,3 1 0 16,0-6 0-16,0 3 0 0,0-3-4 0,-3-2 0 16,0-3 0-16,0-6 0 0,0 1 3 0,0-6 0 15,3 1 0-15,0-6 0 0,-3 0-11 0,6-6 0 16,-6-2 9-16,1-2-9 0,2-3 8 0,0-3-8 16,0-5 8-16,0 0-8 0,0-3 11 0,0-3-3 0,0-2 0 0,0-2 0 15,-6 2 7-15,0-3 1 0,0-5 0 0,0 3 0 16,-3-3-6-16,-5 0-1 0,-4 0 0 0,0 0 0 15,-3 0-9-15,-6 0-14 0,-5 2 3 0,-4-2 1 32,-3 3-16-32,-2-3-3 0,-4 0-1 0,-5 0 0 15,-10 0-3-15,-2 0-1 0,-1 0 0 0,-2 0 0 0,-4 0 18 0,-2 0 4 0,-6 0 1 0,-4-3 0 16,-2 3 11-16,-3 0 0 0,-1-2 8 0,-2-1-8 16,-6 0 11-16,3 1-3 0,-3-4 0 0,-4-2 0 15,1 3-8-15,-3-3 8 0,3 0-8 0,-3 3 8 16,-3 0 5-16,-1-1 1 0,1 1 0 0,-6 2 0 15,-3 3 0-15,0 0 0 0,3 3 0 0,-6 0 0 16,0 5-14-16,-3 0 9 0,3 0-9 0,0-1 8 16,-3 4 8-16,3 0 2 0,6-3 0 0,3-1 0 15,8 1-18-15,13-2 0 0,12-4 8 0,8 1-8 16,7-3 0-16,11-3 8 0,13 3-8 0,5-2-804 16,9-1-164-16</inkml:trace>
  <inkml:trace contextRef="#ctx0" brushRef="#br0" timeOffset="51500.958">8988 6932 1485 0,'-9'0'42'0,"9"0"10"16,0 0-42-16,0-3-10 0,-3 1 0 0,3 2 0 15,0 0 69-15,0 0 12 0,0 0 3 0,0 2 0 16,0 6-35-16,0 0-6 0,3 6-2 0,-6 4 0 16,-3 3-1-16,3 6 0 0,3 2 0 0,-6 3 0 15,0 5-22-15,0 8-5 0,-3 0-1 0,1 7 0 0,-1 4-1 0,-3 2-1 16,3 0 0-16,0 6 0 0,3-1-10 0,-3 1 0 15,0-1 0-15,3 1 0 0,0-6 0 0,3 0 8 16,-3-2-8-16,0-3 0 0,0-6 0 0,3 1 0 16,-3-3 0-16,6-8 0 0,-3 0 0 0,0-8 0 15,0 0 0-15,3-5 0 0,0-5 0 0,0-3 0 16,0-6 0-16,3-2-628 16,-3-8-122-16</inkml:trace>
  <inkml:trace contextRef="#ctx0" brushRef="#br0" timeOffset="52088.471">9051 7014 1710 0,'0'0'37'0,"0"0"8"0,0 0 2 0,-9 0 1 0,0 3-38 0,0-1-10 0,3-2 0 0,6 0 0 15,0 0 40-15,0 0 7 0,0 0 1 0,0 0 0 16,0 0-13-16,6 3-3 0,6-6 0 0,3 1 0 16,5-4-5-16,7 1-2 0,3-3 0 0,6-2 0 15,-1-1-3-15,7-2-1 0,3 0 0 0,-4-1 0 16,7 1-8-16,0 3-1 0,-1 2-1 0,1 0 0 16,0 2-11-16,-7 4 0 0,4-1 9 0,-3 3-9 15,-4 0 14-15,-2 5-2 0,-3 1 0 0,-1-1 0 16,-5 6-12-16,0-3-16 0,-3 5 3 0,-3-3 1 0,-3 4 12 0,-1-1 0 15,-2 3 0-15,0 2 0 0,-3 1 0 0,0 2 16 16,-3 3-3-16,0-3-1 0,-3 3-12 0,0 2-12 16,0-2 3-16,0 2 0 0,3 3 9 0,-1 1 0 15,-2-1 8-15,3 2-8 0,3 1 10 0,-3 3-2 16,0-4-8-16,3 6 12 0,0-2-1 0,0-1-1 16,0 3 0-16,-3 0 0 0,6 3 2 0,-4 0 0 15,-2 2 0-15,6 0 0 0,-6 1-1 0,3 2 0 16,0 0 0-16,0-3 0 0,0 6-11 0,-3-1 12 15,3-2-12-15,-3 0 12 0,3 5-12 0,-1-5 0 0,1-2 9 0,0-4-9 16,0 1 20-16,-3-6 0 0,0 4 0 0,3-7 0 16,-6-4-6-16,0-1-2 0,-6-2 0 0,3-3 0 15,-3-2 12-15,-3-3 1 0,-3-6 1 0,-3 1 0 16,-6-1 6-16,0-4 2 0,0-4 0 0,-6 1 0 16,-2-6-18-16,-7-2-3 0,-6-6-1 0,-3-2 0 15,-5-3-12-15,-10-2-13 0,-5-3 2 0,-7 2 1 16,-2-2-2-16,-1 0-1 0,-5 2 0 0,-4 1 0 15,-2 2 13-15,0 3 0 0,2-1 0 0,1 6 10 16,6 0-10-16,2 3 0 0,1 0 0 0,5 2-11 16,13 3 11-16,5-2-8 0,9 2 8 0,9 0-804 15,9 0-156-15</inkml:trace>
  <inkml:trace contextRef="#ctx0" brushRef="#br0" timeOffset="53052.324">13518 7141 996 0,'0'0'28'0,"3"-5"7"0,-3 0-35 0,0-3 0 0,-3 2 0 0,3-2 0 16,3 0 58-16,-3 3 5 0,-3-3 1 0,3 0 0 15,0 3-4-15,-3-3-1 0,0 0 0 0,0 0 0 16,1 0-8-16,-1 3-2 0,0 2 0 0,3 3 0 15,-9-5-2-15,3 2-1 0,6 3 0 0,0 0 0 16,-9-2-8-16,3 4-2 0,0 1 0 0,0 2 0 16,0 3-19-16,3 0-4 0,-3 5-1 0,3 6 0 15,0-1-12-15,0 6 0 0,-3 3 8 0,3 7-8 16,3 8 9-16,-3 6-1 0,0 5 0 0,0 5 0 16,0 6 1-16,0 4 0 0,3 7 0 0,0 7 0 15,-3 0-9-15,3 2 10 0,0 4-10 0,0 4 10 16,0 6-10-16,-3 3 0 0,6-1 9 0,-6 6-9 15,3 5 11-15,-6 3-3 0,3 0 0 0,0 2 0 0,0 3 8 16,-3 5 2-16,4 3 0 0,-4 0 0 0,0 0 10 16,0 0 1-16,-3 3 1 0,-3-6 0 0,3 1 6 0,0-6 2 15,0 0 0-15,0-3 0 0,-3-2-2 0,3-3-1 16,3 0 0-16,0-7 0 0,3-4-13 0,0-5-2 16,3 1-1-16,3-4 0 0,-3-7-11 0,3-3-8 15,0-8 9-15,3-3-9 0,-3 1 9 0,3-6-9 16,0-8 8-16,0-2-8 0,-3-11 0 0,3-6 0 15,0-4 0-15,0-9-760 16,-3-7-156-16</inkml:trace>
  <inkml:trace contextRef="#ctx0" brushRef="#br0" timeOffset="54220.76">13712 7213 395 0,'24'-19'11'0,"-12"8"3"0,0 4-14 0,2-4 0 16,1 0 0-16,0 3 0 0,-3 0 66 0,0 3 10 15,0 0 3-15,-3 0 0 0,0 2 37 0,0 0 7 16,0 1 1-16,0 2 1 0,-1 2-1 0,1 1 0 16,0 0 0-16,3-1 0 0,0 1-48 0,3 2-11 0,3-2-1 0,3 2-1 15,6 0-34-15,2 1-6 0,7-4-2 0,6 1 0 16,-1 0 3-16,13-3 1 0,2 0 0 0,7 0 0 16,8-6-4-16,1 6-1 0,2-5 0 0,4 2 0 15,2-2-20-15,3 0 0 0,7 0 0 0,2 2 8 16,-3-2-8-16,4 2 0 0,2 0 8 0,3 1-8 15,0-4 8-15,-6 4-8 0,4-1 8 0,-1 0-8 16,0-2 0-16,-2 2 0 0,-4 1 0 0,0-1 0 16,0 1 11-16,-2-1 7 0,-4-2 2 0,0 2 0 15,4-2 8-15,-10-1 3 0,-11 4 0 0,-4-4 0 16,-2 4-7-16,-4-1-2 0,-5-2 0 0,-7 2 0 16,-8 1-8-16,0-1-2 0,0-2 0 0,-10 2 0 15,-11 0-3-15,6 1-1 0,0-1 0 0,0 0 0 16,-9 1 0-16,-3-4 0 0,3 4 0 0,-4-3 0 15,1 2 11-15,-3 0 1 0,0-2 1 0,0 2 0 16,3 3-21-16,-6-2-20 0,-3 2 4 0,0 0 1 0,0 0 25 16,0 0 5-16,0 0 1 0,0 0 0 0,0 8-16 0,0-3 0 15,0 3 0-15,0 0 0 0,-3 0-22 0,3 0 2 16,0 2 1-16,0 1 0 0,3 2 19 0,0 0-8 16,3 3 8-16,-3 3 0 0,6 4-14 0,0 1 4 15,-3 5 1-15,3 6 0 0,3 2 9 0,-3 5 0 16,-3 0 0-16,3 9 0 0,-1 2 0 0,1 5-8 15,-3 3 0-15,3 5 0 0,-3 5 8 0,3 6 0 16,3-3 0-16,-3 11 0 0,-6-1 0 0,6 6 0 16,3-2 0-16,-3 4 0 0,0 1 0 0,0 2-8 15,0 0 8-15,-1 3 0 0,1 3 0 0,-3-1 0 0,0 1 0 16,0 2 0-16,-3 3 0 0,3 0 0 0,-3 2 0 0,-3 1 0 16,0 5 0-16,-3-3 0 0,0 2 0 0,-3 1 0 15,-6 0 0-15,3-3 0 0,-3 0 0 0,-5 0 0 16,-7-2 0-16,3-3 9 0,-3-3-9 0,-3 0 0 15,1-5 11-15,-1-3-11 0,0 0 10 0,3-5-10 16,3-2 20-16,1-6-3 0,2-3 0 0,0 0 0 16,3-7-5-16,3-1-2 0,3-7 0 0,0-6 0 15,3-2 2-15,0-6 0 0,6-2 0 0,-3-14 0 16,3 0-12-16,3-2 0 0,3 2 0 0,-3-4 0 16,-3 1 0-16,3-4 0 0,6-1 0 0,-3 6 0 15,-3-6 0-15,3-2 8 0,-3-3-8 0,3-5 8 16,0 0-8-16,0-5 12 0,-12-1-12 0,6-4 12 15,9-1-1-15,-9-5 0 0,-6 3 0 0,0-3 0 16,0 0-11-16,0-6 0 0,-3-2 0 0,-6 0 0 16,0-5 12-16,0 0-2 0,1-6-1 0,-4 1 0 0,-6-3-9 15,0-3 0-15,0 0 0 0,-6-2-11 0,-5-1 11 0,-10 3 0 16,-3 1 0-16,-8-1 0 0,-7 0-16 0,-5 0 1 16,-12 3 1-16,-7 2 0 0,-8 4 2 0,-6-1 1 15,-12 0 0-15,-6 5 0 0,-3 1 11 0,-12 2 0 16,-6 2-9-16,-6 1 9 0,6 5 0 0,-3 0 0 15,-3 0 0-15,6 3 0 0,6-1 22 0,3 4 2 16,6-4 1-16,9 4 0 0,9-4-5 0,6 4-2 16,9-6 0-16,5 2 0 15,10 4-103-15,9-6-21 0,2-3-4 0</inkml:trace>
  <inkml:trace contextRef="#ctx0" brushRef="#br0" timeOffset="55453.967">13566 7271 982 0,'0'-6'21'0,"0"4"5"0,0-3 1 0,-3-3 1 0,3 2-28 0,0-2 0 15,0-2 0-15,0-1 0 0,0 3 43 0,3 0 2 16,0-5 1-16,3 5 0 0,0 0-30 0,0 3-7 16,3 0-1-16,0-1 0 0,0-2 7 0,-3 6 1 15,3-1 0-15,-3 0 0 0,2 1 28 0,-2-1 7 16,-6 3 1-16,9-2 0 0,-6 2 0 0,-3 0 0 16,0 0 0-16,0 0 0 0,0 0-20 0,0 0-3 15,6-3-1-15,-6 3 0 0,0 0-6 0,0 0-2 0,0 0 0 0,0 0 0 16,0 0-3-16,12 0-1 0,0-3 0 0,-3 1 0 15,6-1-3-15,-3 0-1 0,3 1 0 0,0-1 0 16,-1 0-12-16,1 3 8 0,3 0-8 0,-3 0 0 16,3 3 0-16,-3 0 0 0,3-1 0 0,-3 4 0 15,-1-1 0-15,-2 0 0 0,0 0 0 0,0 3 0 16,-3-2 0-16,0 2 0 0,-3 0 0 0,0-3 0 16,0 3 0-16,-3-3 9 0,-3-5-9 0,0 8 12 15,0-8-2-15,0 0 0 0,0 0 0 0,0 8 0 16,0 0 7-16,-3 2 2 0,3-4 0 0,-6-1 0 15,6-5-19-15,0 5 10 0,-3 3-10 0,0 0 8 16,-3 0-8-16,3 3 0 0,0-1 0 0,-3 6 0 16,0 0 0-16,3 3 0 0,-3-1 0 0,3 3 0 15,-6 0 0-15,3-2 0 0,0 2 0 0,3-2 0 16,-3 2 0-16,1 0 0 0,-1-2 0 0,0-4 0 0,0 1 0 0,0 0 0 16,-3-3 0-16,3 3 0 0,0 0 0 0,0-3 8 15,0-2-8-15,0 2 8 0,0 0-8 0,0 1 12 16,0-6-12-16,0 0 12 0,3-3 0 0,-3 0 1 15,3-2 0-15,-3-1 0 0,6-2 20 0,0 0 4 16,0 0 1-16,-3 0 0 0,0-2 1 0,0-6 0 16,-3 3 0-16,6-1 0 0,-3-2-16 0,-2 0-3 15,2-2-1-15,0 2 0 0,-3 0-7 0,0-3-2 16,-3 1 0-16,0-1 0 0,0 3-2 0,-3 0-8 16,-3 3 12-16,-3 0-4 15,-3-1-28-15,1 6-7 0,-7-2-1 0,0 4 0 16,0 4-16-16,3 2-3 0,-5 0-1 0,2 2 0 15,0 1-8-15,3-1-1 0,3 1-1 0,4-3 0 16,-1 0-68-16,6-3-14 0,0 0-2 0,12-5-1 0</inkml:trace>
  <inkml:trace contextRef="#ctx0" brushRef="#br0" timeOffset="56221.905">13664 7189 1695 0,'0'0'37'0,"0"0"8"0,-6-3 2 0,0-5 1 16,0 3-39-16,0 0-9 0,1-3 0 0,-1 0 0 16,-3 0 50-16,0 2 8 0,3 4 2 0,0-3 0 15,-3-1-7-15,0 4-1 0,0-4 0 0,9 6 0 16,0 0-32-16,-12 0-6 0,0 3-2 0,0 0 0 16,-3 2-12-16,1 3 0 0,2-3 0 0,-3 6 0 0,0-3 12 0,3 2-1 15,0 1 0-15,0 2 0 0,6 3-11 0,0-6 0 16,3 4-10-16,3-4 10 0,0 1 0 0,9-1-9 15,-3-2 9-15,9-2 0 0,3-6-10 0,3 0 10 16,3-3-12-16,2-2 12 0,4-1 0 0,3-1 14 16,-3-4-1-16,-1 0 0 0,1-2-13 0,-3 3 0 15,-3-4 0-15,0 1 0 0,-4 3 22 0,-2 2-2 16,-6 0 0-16,0 2 0 0,-9 1-20 0,3 2 0 16,-6-2 0-16,0 5 0 0,-6 0 12 0,-6 3-1 15,-3 2-1-15,-3 3 0 0,-8 0-10 0,-1 5 0 0,-6 3 0 16,-3 0 8-16,1 2-8 0,-1 1 0 0,-3-1 0 0,3 4 0 15,4-1 0-15,2-3 0 0,6 1 0 0,3-3 0 16,3-6 0-16,7 1 0 0,2-3 0 0,6-3-11 16,3-5 11-16,0 0-12 0,12 0 12 0,-1-3-12 15,7-2 12-15,6-3 0 0,3-2 0 0,3-4 0 16,-4 4 0-16,4-3-8 0,-3 2 8 0,0 0 0 16,0 1 0-16,-4 2-8 0,1 3 8 0,-3-1 0 15,-6 4 0-15,0-1 14 0,-6 3-2 0,0 0 0 16,-9 0-2-16,0 0-1 0,0 0 0 0,0 8 0 15,-6 3 3-15,-3-1 0 0,-3 1 0 0,-6-1 0 16,0 4 1-16,-6-1 1 0,1 0 0 0,-1 3 0 16,3 0-14-16,0 2 0 0,3-2 0 0,0 0 0 15,0-3-9-15,4 0-2 0,2-2 0 0,3 0 0 16,3-1 19-16,3-2 3 0,0-3 1 0,3-5 0 16,6 6-12-16,6-6-12 0,6 0 2 0,-1-6 1 0,4-1 9 0,6-4 0 15,6-2 0-15,-3-3 0 0,2 0 0 0,1 0 0 16,-3-2-8-16,0-1 8 0,-1-2 0 0,-2 2 0 15,-3 3 0-15,0 1 8 0,-3 1-8 0,-7 4 0 16,-2-1 0-16,-3 9 0 0,-3-1 0 0,-6 3 12 16,0 0-4-16,-9 11 0 0,-6 2 10 0,-5 3 2 15,-1 2 1-15,-6 3 0 0,0 3-21 0,-3-3 0 16,1 0 0-16,-1 1 0 0,0-1 0 0,3-3 0 16,4 3 0-16,2-5 0 0,3 0 0 0,3-3 0 15,6 1 0-15,3-4 0 16,3-2-19-16,3 0-8 0,3 0-1 0,3-3-1 0,0-5 3 0,6 0 1 0,0 0 0 15,0-2 0-15,3-1 12 0,-1 0 2 0,1-2 1 0,-6 5 0 32,-9 0-29-32,9 3-5 0,-9-3-2 0,-3 5-595 0,-3 6-119 0</inkml:trace>
  <inkml:trace contextRef="#ctx0" brushRef="#br0" timeOffset="56921.352">12527 6503 1519 0,'0'0'33'0,"0"0"7"0,-3 6 2 0,0-4 1 0,-3 4-35 0,3 2-8 0,-3 0 0 0,6 0 0 16,-3 2 33-16,0 1 5 0,3 2 1 0,0 0 0 16,3 0-19-16,3-2-3 0,-3 0-1 0,6-1 0 15,3 1-16-15,3-3 0 0,3-3 8 0,3-2-8 16,-3-3 25-16,5 0 2 0,-2-6 0 0,6-2 0 16,-3 0 8-16,-3-2 1 0,3-6 1 0,-4 3 0 15,-5-1 14-15,3-1 2 0,0-1 1 0,-6 3 0 16,0-6-17-16,-6 6-3 0,0-3-1 0,-3 3 0 15,0 5-14-15,-3 0-3 0,0 2-1 0,0 1 0 16,0 5-7-16,-6 3-8 0,0-1 11 0,0 6-11 16,0 0 0-16,0 6 0 0,-3-1 0 0,0 3-12 15,0 2 12-15,3 3-9 0,0 1 9 0,3-1-8 16,-3 3 8-16,3-1 0 0,3 1 0 0,0 3-8 16,0 2-4-16,3-3-1 0,-3 3 0 0,3 0 0 15,0 0-10-15,0 1-1 0,0 1-1 0,0-4 0 0,-3-1 4 0,0 1 1 16,-3-3 0-16,0-1 0 0,0 1 11 0,-6 0 9 15,3-6-12-15,-6 1 12 0,0 0 0 0,1-4 0 16,-4-1 0-16,0-4 0 0,-3 1 0 0,3-6 0 16,0-5 8-16,0 0-8 0,0-3 12 0,4-4-3 15,-4-1-1-15,6-6 0 0,0 1-8 0,3-3 0 16,3-2 0-16,3-1 0 0,3-5 0 0,3 1-11 16,6-4 3-16,3 3 0 0,2-2-12 0,7 2-1 15,0-2-1-15,0-1-585 16,3 6-117-16</inkml:trace>
  <inkml:trace contextRef="#ctx0" brushRef="#br0" timeOffset="57359.02">13146 6218 1578 0,'-6'-16'44'0,"6"11"12"0,3-1-45 0,3 1-11 0,-3-3 0 0,-3 0 0 16,3 0 63-16,0 3 10 0,0-3 3 0,0 0 0 15,0 3-48-15,-3 5-10 0,3-6-2 0,-3 6 0 16,0 0 10-16,0 0 2 0,0 0 0 0,0 0 0 16,0 0-12-16,-9 6-1 0,0-1-1 0,0 3 0 15,3-3-6-15,-5 3-8 0,5 3 11 0,-3-1-11 16,3-2 0-16,0 5 0 0,-3 1 0 0,3-1 0 0,-3 0 0 0,0-2 0 15,3 2 0-15,0 0 0 0,0 3 0 0,0-3 0 16,3 1 0-16,-3-1 0 0,3-3 0 0,-3 4 0 16,0-1 0-16,0 0 0 0,6 3 0 0,0-3 0 15,-3 0 0-15,3 3 0 0,0 0 0 0,0-3 0 16,0 3 0-16,3 3 0 0,-3-3 0 0,3 0 0 16,0-1 0-16,-3 1 0 0,0 0 0 0,0 3 0 15,3-3 0-15,-3-1 0 0,0-1 0 0,0 2 0 16,-3-1 0-16,0 1 0 0,0 3 0 0,3-3 0 15,-6 0 0-15,1-1 0 0,2 1 0 0,0-2 0 16,0-1 0-16,0 0 0 0,3 0 0 0,0-2-9 0,0-3-1 0,3-3 0 16,3 0 10-16,-1-5 0 0,10-2 0 0,0-4 0 31,0-2-29-31,6-2-4 0,0-3-1 0,3-3-817 0</inkml:trace>
  <inkml:trace contextRef="#ctx0" brushRef="#br0" timeOffset="57688.058">13200 6427 1384 0,'0'0'39'0,"0"0"9"16,0 0-38-16,-6 0-10 0,0 0 0 0,6 0 0 16,-3 5 48-16,0 0 7 0,0 1 1 0,-3 2 1 15,3 2-31-15,3 3-6 0,0 1-2 0,0 1 0 16,3 4-18-16,0 0 0 0,0-4 0 0,0 1 0 0,6 3 0 0,-3-3 0 15,0 0 0-15,6-6 0 0,-3 1 18 0,3-3-3 16,0 0-1-16,-1-3 0 0,1-5 23 0,3-3 5 16,-3-2 1-16,0-3 0 0,0 0 10 0,0-3 3 15,-3-2 0-15,0-3 0 0,0 0-28 0,-3-2-6 16,-6 2-1-16,0-2 0 0,-3-1-13 0,0 1-8 16,0 2 10-16,-6 2-10 15,0 4-48-15,-3 2-16 0,3 3-4 0,-3 2 0 16,0 3-44-16,0 3-8 0,-3 2-3 0,6 0 0 0</inkml:trace>
  <inkml:trace contextRef="#ctx0" brushRef="#br0" timeOffset="57854.292">13471 6559 1414 0,'0'0'40'0,"0"0"9"0,-6 3-39 0,0-1-10 0,3 4 0 0,-6-1 0 15,3 0 69-15,-3 0 12 0,3 3 3 0,-3 0 0 16,0 3-55-16,0 0-10 0,3-1-3 0,-3 3 0 16,4-2-16-16,-4 2 0 0,0-2 8 0,3 2-8 15,0-2 0-15,0 2 0 0,3-3 0 0,-3-2-509 16,6 3-106-16</inkml:trace>
  <inkml:trace contextRef="#ctx0" brushRef="#br0" timeOffset="58173.155">13697 6440 1566 0,'-9'-8'34'0,"3"5"7"0,3-2 2 0,-6 2 1 0,0 3-35 0,0-2-9 16,-3 2 0-16,1 2 0 0,2 4 37 0,-3-1 6 15,-3 3 1-15,3 3 0 0,0 2-10 0,0 3-2 16,0 0 0-16,6-3 0 0,-3 5-16 0,6 1-3 15,0-3-1-15,3 2 0 0,0-5-12 0,0 3 9 16,3-2-9-16,0-4 8 0,3 3-8 0,3-5 8 0,3 0-8 16,-3-2 8-16,3-4 4 0,0-2 0 0,0 0 0 0,3-2 0 15,-3-1 15-15,-1-2 3 0,1-3 1 0,0 2 0 16,-3-4-15-16,0-1-2 0,-3-2-1 0,-3 0 0 16,0-1-5-16,-3-1 0 0,0-1-8 0,-6-3 12 31,0 1-66-31,-3 2-14 0,6 3-2 0,-6-1-810 0</inkml:trace>
  <inkml:trace contextRef="#ctx0" brushRef="#br0" timeOffset="58506.649">13846 6146 1998 0,'-6'-10'44'0,"3"4"8"0,0-2 3 0,3 3 1 16,-3-3-44-16,3 3-12 0,-3-3 0 0,3 3 0 15,0-3 52-15,3 2 9 0,0-1 2 0,3-1 0 0,-3 2-29 0,3 1-6 16,3 2 0-16,-3 1-1 0,3 2-18 0,0 2-9 16,-1 1 10-16,1 5-10 0,-3 0 0 0,3 2 0 15,-6 4 0-15,3 4 0 0,-6 1 0 0,3 5 0 16,-6-1 0-16,6 4 0 0,-3-1 0 0,0 6 0 16,-3-3 0-16,3 3 0 0,3 5 0 0,-3 0 0 15,3 3 0-15,3-6 0 0,-3 3 0 0,3-5 0 16,0 0 0-16,3-3 0 0,0 2 0 0,-3 1 0 15,3-3 0-15,-3 0 0 0,0 1 0 0,3-4 0 16,-3-2 0-16,0 0 0 0,-1-1 9 0,-5 1-9 16,0-3 8-16,-3 3-8 0,-2-3 15 0,-4 1-3 15,-9-4 0-15,-3 3 0 0,-3-2 4 0,-6-1 0 0,-2 1 0 0,-7-3 0 16,-3 0-16-16,1-3 0 0,-4-3 0 0,3 1-726 16,1-3-146-16</inkml:trace>
  <inkml:trace contextRef="#ctx0" brushRef="#br0" timeOffset="59611.524">1719 7236 1004 0,'0'-5'22'0,"0"5"5"0,0 0 1 0,0 0 0 0,0 0-28 0,0 0 0 15,0 0 0-15,0 0 0 0,6-3 56 0,-6 3 7 16,12-2 1-16,-3-1 0 0,3 3-20 0,-12 0-4 16,9 3-1-16,3-3 0 0,0 0-3 0,-3 0 0 15,3 2 0-15,0 1 0 0,-4 0-16 0,7 2-4 16,-3-2-1-16,3-1-470 16,3 4-93-16</inkml:trace>
  <inkml:trace contextRef="#ctx0" brushRef="#br0" timeOffset="59798.619">2416 7308 1090 0,'0'0'24'0,"0"0"4"0,6 0 2 0,3-3 2 0,-3 3-32 0,3-2 0 0,0-1 0 0,2 0 0 15,-2 1 28-15,6-1 0 0,-3-2 0 0,6-1 0 16,-3 4-28-16,3-4 0 0,-3 1 0 0,0 2 0 15,-1 3-39-15,1-2-13 0,0-1-4 0</inkml:trace>
  <inkml:trace contextRef="#ctx0" brushRef="#br0" timeOffset="59970.877">3023 7226 658 0,'0'0'14'0,"0"0"3"0,9 0 1 0,3 0 2 0,-3-3-20 0,3 0 0 16,0 3 0-16,0-2 0 0,2-1 0 0,-2 1 0 15,0 2 0-15,0-3-289 16</inkml:trace>
  <inkml:trace contextRef="#ctx0" brushRef="#br0" timeOffset="60390.895">3106 7279 529 0,'0'0'11'0,"0"0"2"0,0 0 1 0,0 0 2 0,0 0-16 0,0 5 0 0,-3 3 0 0,3-8 0 16,3 5 8-16,-3 3-8 0,0 0 9 0,3-3-9 15,-3 3-18-15,3-2-10 0,0 2-1 0,-3-3-1 16,3 0 18-16,-3-5 12 0,0 0-13 0,6 11 5 15,-6-3 8-15,-6 2 0 0,6 1 0 0,0-1 0 16,0 1 8-16,-3 2-8 0,0 0 10 0,0 1-10 16,0-1-16-16,0 0-8 0,0-2-3 0,0 5 0 15,1-1 16-15,-1-1 11 0,3 2-13 0,-3-1 5 0,3 1 30 0,-3 3 6 16,0-1 2-16,0-2 0 0,0 0 34 0,0 0 6 16,3 3 2-16,0-1 0 0,-6 1-25 0,3-1-5 15,3 1-1-15,0-1 0 0,0 1-28 0,3-3-5 16,-3-1-8-16,0 1 11 0,6-3-11 0,-6 1 0 15,0-1 9-15,0-2-9 0,0 2 23 0,0-3 0 16,0 1 0-16,0-3 0 0,-6 0-9 0,0 0-2 16,3 0 0-16,0 0 0 0,0 0-12 0,3-1 11 15,-6-1-11-15,3 2 10 0,-3 0-23 0,3 0-5 16,3 0-1-16,-3-1 0 0,0 1 11 0,3 0 8 16,3-2-12-16,3 2 12 0,-6-8-16 0</inkml:trace>
  <inkml:trace contextRef="#ctx0" brushRef="#br0" timeOffset="60555.189">3056 8279 1044 0,'-15'10'23'0,"9"-4"5"0,3-1 0 0,0 3 1 0,-3 0-29 0,0-3 0 0,3 3 0 0,3-3 0 16,0 3 45-16,0 0 3 0,0-8 1 0,3 6 0 16,3-1-13-16,-6-5-4 0,0 0 0 0,6 5 0 15,3-2-7-15,0-1-1 0,-9-2-1 0,0 0 0 16,0 0-13-16,3 6-2 0,6-1-8 0,-6 0 12 15,-3-5-24-15,0 6-6 0,-3 2-1 0,3-3-397 16,-6 3-80-16</inkml:trace>
  <inkml:trace contextRef="#ctx0" brushRef="#br0" timeOffset="60756.564">2993 8549 1130 0,'0'0'24'0,"0"0"6"0,0 0 1 0,0 0 1 0,0 0-32 0,-6 2 0 16,0-2 0-16,6 0 0 0,0 0 76 0,0 0 9 15,-6 0 2-15,6 0 0 0,0 0-23 0,0 0-5 16,0 0-1-16,-3 0 0 16,3 0-69-16,-5-2-13 0,2-1-4 0,3 3 0 15,0 0-70-15,-3-3-14 0,-3 3-4 0,6 0 0 16,-6-2 12-16,0-1 3 0,0 0 0 0,-3 1-303 16</inkml:trace>
  <inkml:trace contextRef="#ctx0" brushRef="#br0" timeOffset="60894.24">2416 8612 1052 0,'-27'3'29'0,"18"-1"8"0,-6 1-29 0,0 0-8 16,-2-3 0-16,2 2 0 0,0 1 50 0,0-3 9 0,0-3 1 0,6 3 1 15,-3-2-14-15,3-1-3 0,-3-2-1 0,3 0 0 16,0-3-27-16,-5 2-6 0,8-4-1 0,-9 2 0 16,3 0-9-16,3 3 0 0,-3-3 0 0,-3 2 0 15,0 4-40-15,-3-1-9 0,0 3-3 0</inkml:trace>
  <inkml:trace contextRef="#ctx0" brushRef="#br0" timeOffset="61021.646">1737 8604 885 0,'-12'0'19'0,"6"0"4"0,3 3 1 0,-6-3 2 15,3-3-26-15,6 3 0 0,0 0 0 0,-3-5 0 16,1 2 53-16,-4 1 6 0,3-1 1 0,3 3 0 0,3-3-60 0,-3 3-9 16,0 0-3-16,6-2-1 15,-6-1-20-15,0 3-4 0,0 0-1 0,0 0-393 16</inkml:trace>
  <inkml:trace contextRef="#ctx0" brushRef="#br0" timeOffset="61122.904">1636 8588 1094 0,'0'0'24'0,"0"0"4"0,-9 0 2 0,3 0 2 0,6 0-32 0,0-2 0 15,0-1 0-15,0 0 0 0,0-2 13 0,3 0-3 16,0-3-1-16,6 0-338 16,-6-5-68-16</inkml:trace>
  <inkml:trace contextRef="#ctx0" brushRef="#br0" timeOffset="61159.186">1687 8348 612 0,'3'-8'13'0,"3"-6"3"0,-6-7 1 0,0-3 0 0,2-7-17 0</inkml:trace>
  <inkml:trace contextRef="#ctx0" brushRef="#br0" timeOffset="61322.305">1728 7355 1076 0,'-12'-18'24'0,"12"10"4"0,-6-3 2 0,3-2 0 0,-3 0-30 0,3 0 0 0,1-1 0 0,-4 1 0 16,3 3 28-16,-6-1 0 0,3 0 0 0,3 4 0 15,3-1-14-15,0 2-3 0,0-2-1 0,0 3 0 16,3 2-10-16,-3 3 0 0,0 0 0 0,0 0-354 16,0 0-78-16</inkml:trace>
  <inkml:trace contextRef="#ctx0" brushRef="#br0" timeOffset="62778.634">1701 6895 1090 0,'0'0'24'0,"0"0"4"0,0 0 2 0,0-3 2 0,-5 1-32 0,5 2 0 15,0-6 0-15,0-1 0 0,0 1 71 0,2-2 8 0,-4 0 1 0,2 3 1 16,0-3-21-16,2 0-4 0,1-2 0 0,3 2-1 16,3-3 4-16,-3 1 1 0,3-4 0 0,6 1 0 15,-3 2-42-15,-3 1-8 0,6-1-2 0,0-2 0 16,0 0 4-16,-1 2 0 0,1 3 0 0,-3-2 0 16,3 2-12-16,-3 0 8 0,0 3-8 0,-3-1 8 15,0 6-8-15,0 0 0 0,0 3 0 0,-3 0 0 16,0 2 0-16,0 3 0 0,0 0-9 0,2 2 9 15,-5 1 0-15,3-1 0 0,-3 4 0 0,0-1 0 16,3 3 0-16,3-3 0 0,-6 3 0 0,0 0 0 16,3 0-8-16,-3 2 8 0,3 1 0 0,-3-1 0 15,3 1 0-15,-3-3 0 0,-3 2 0 0,3-2 0 16,-3 0 0-16,0 0 0 0,0-3 0 0,-3 0 0 0,3 0 12 16,-3-2-1-16,3-3 0 0,0 3 0 15,-6-6-1-15,6 0 0 0,0-5 0 0,0 0 0 0,0 0 9 0,0 0 1 16,0 0 1-16,0 0 0 0,0 0-21 0,6 3-10 15,-6-3 1-15,6 0 0 0,0-5 21 0,3-1 5 16,-6 1 1-16,3-3 0 0,0-5-18 0,0 2 0 16,3 1 0-16,-9-4 0 0,3-2 8 0,0 1-8 15,2-4 9-15,-2 1-9 0,-3 2 9 0,6 0-9 16,0 0 8-16,-3 0-8 0,3 3 0 0,0 0 0 16,3-1 0-16,-3 1 0 0,3 5 0 0,-3-2 0 15,3 2-14-15,3 0 5 0,-3-3 9 0,0 3-8 16,3 0 8-16,-3 3-8 0,2 0 8 0,-2 2 0 0,3-2 8 0,-3-1-8 15,3 4 0-15,-3 2 0 0,0 5 0 16,0-2 0-16,-3-3 8 0,3 5-8 0,-3 3 10 0,0 0-10 16,0 0 8-16,-3 2-8 0,3-2 0 0,-3 3 0 15,0-3 8-15,2 3-8 0,-2-4 0 0,3 4 0 16,-6 0 0-16,6 2 0 0,-3 0 0 0,3 0 0 16,0-2 0-16,-3 2 0 0,0-2 0 0,3-1 0 15,-3 1 0-15,3-1 0 0,3 1 0 0,-9-3 0 16,6 0 0-16,-3-3 0 0,-3-5 0 0,0 0 0 15,0 0 0-15,3 8 8 0,-3-8-8 0,0 0 9 16,0 0-1-16,0 0 0 0,0 0 0 0,0 0 0 16,0 0 0-16,-3-5 0 0,3-6 0 0,3 3 0 15,-3-5-8-15,3 0 10 0,3-3-10 0,-3 0 10 16,3-5-10-16,3 2 0 0,3 4 0 0,-3-4 0 16,2 3 0-16,-2 0 0 0,6 3 0 0,-3 0 0 15,3 2 0-15,-3 1 0 0,-3-1 0 0,3 3 0 16,6 3-12-16,-6 0 12 0,-1-3-12 0,1 5 12 0,3-2 16 0,-9 2 12 15,6 0 1-15,0 3 1 0,-3 0-22 16,3 0-8-16,-3 3 0 0,3 0 0 0,-3 2 0 0,0 0-16 16,2 3 1-16,-5-3 1 0,0 3 14 0,0 3 0 15,-3-3 0-15,0 3 0 0,0 2 0 0,-3-3 0 16,-3 1 0-16,3 2 0 0,-3 3 0 0,0-3 0 16,-3 0 0-16,3 1 0 0,0-1 0 0,0 0 0 15,0-2 0-15,3-3 0 0,-5 0 0 0,2 0 0 16,3-8 0-16,0 0 0 0,0 0 0 0,0 0 0 0,0 0 0 0,8-6 0 15,1 1 0-15,0-3 0 0,3-3 0 0,3 1 0 16,-3-3-12-16,6-1 12 0,-3 4-13 0,0-1 5 16,0 1-1-16,-1-1 0 0,-2 1 0 0,0 4 0 15,0 1 9-15,0 0-12 0,0 2 12 0,-3 3-12 16,3 5 12-16,-3 1-10 0,0-1 10 0,0 3-10 16,-3 0 10-16,-1 2 0 0,4 6 0 0,0-3 0 15,-6 6 0-15,3-3 0 0,3 0 0 0,0 2-628 16,-3 1-121-16</inkml:trace>
  <inkml:trace contextRef="#ctx0" brushRef="#br0" timeOffset="63978.698">1600 7252 918 0,'0'-8'26'0,"0"3"6"0,0 0-32 0,0 2 0 15,0-5 0-15,0 3 0 0,0-3 63 0,0 3 6 16,-6-1 2-16,6 1 0 0,-6 0-25 0,3 2-5 16,-3-2-1-16,0 2 0 0,-2-2-15 0,-1 5-3 15,-3 0-1-15,3 0 0 0,-6 3-7 0,3 2-2 16,-3-3 0-16,6 1 0 0,-6 5 3 0,0 3 0 15,4-3 0-15,-7 5 0 0,6-3-3 0,-3 1-1 16,0 2 0-16,3 0 0 0,3-2-3 0,-6 2 0 0,9 0 0 16,0-2 0-16,3 2 8 0,3-5 0 0,0 3 1 0,3-1 0 15,3-4-8-15,0-1-1 0,3-2-8 0,0 2 12 16,3-2 5-16,3-1 1 0,0-2 0 0,-3-2 0 16,6 2-4-16,-4-3-1 0,1 3 0 0,-3 0 0 15,-3 0-13-15,3 0 11 0,-3 0-11 0,-3 3 10 16,-6-3-10-16,6 5 8 0,-6-5-8 0,3 5 8 15,0 0 1-15,-3 3 0 0,0-8 0 0,0 6 0 16,0-6-9-16,-3 5 10 0,3-5-10 0,0 0 10 16,0 0-2-16,-3 5-8 0,-3 1 12 0,6-6-4 15,0 0 0-15,0 0-8 0,-6 2 12 0,3 1-4 16,-9-1-8-16,3 1 10 0,3 2-10 0,-6-2 10 16,3 2-10-16,-3 1 0 0,1 2 0 0,-1-1 0 15,3 1 0-15,-6 3 0 0,0 0 0 0,3 2 0 16,3 3-12-16,-6 0 12 0,0-1-12 0,6 4 12 15,1-1-8-15,-1 4 8 0,0-4 0 0,6-2 0 0,0 3-10 0,3-4 10 16,0-1-13-16,6 2 5 0,-3-3 8 0,9-3 0 16,-7-2 0-16,4-2-8 0,6-1 8 0,-6 0 0 15,3-2 10-15,3-3-10 0,0-3 23 0,0-2-2 16,0 2 0-16,6-2 0 0,-10-3-5 0,4 0-2 16,0 0 0-16,-6 3 0 0,3 0-6 0,-3 2-8 15,-3 0 11-15,0 3-11 0,-6 0 16 0,0 0-4 16,0 0-1-16,0 0 0 0,-6 8 0 0,0 3 0 15,-3-1 0-15,0 4 0 0,-3 1-11 0,0 1 0 16,-3 0 9-16,1 0-9 0,-1 3 0 0,0-4 0 16,-3 4-10-16,0 2 10 0,3-2-12 0,-6-1 4 0,0 6 8 0,4-3-13 15,5 0 13-15,-3 1 0 0,0-1 0 16,6 0 0-16,3 0 0 0,3-2 0 0,3-1-15 0,0 1 5 16,3-1 1-16,6 1 0 0,6-3 0 0,-3-1 0 15,3-1 9-15,3-1 0 0,2 0 0 0,7-2 0 16,-6-3 0-16,3 0 14 0,3-1-3 0,-4-4-1 15,-2 2 0-15,6-5 0 0,-3 3 0 0,3 0 0 16,-4-3-10-16,4 2-9 0,3 4 9 0,0-4-904 16</inkml:trace>
  <inkml:trace contextRef="#ctx0" brushRef="#br0" timeOffset="69104.995">15447 3715 1146 0,'0'0'32'0,"3"-3"8"0,3-2-32 0,-6 5-8 0,0 0 0 0,6-5 0 16,-3-1 62-16,3 1 11 0,0 0 3 0,-3-1 0 16,0 4-52-16,-3-4-9 0,3 1-3 0,-3 2 0 15,0 1-12-15,0 2 0 0,0-5 0 0,0 5 0 16,0 0-39-16,0 0-10 16,6-6-3-16,-3 4 0 0,3-1-14 0,3 0-3 0,0-2-1 0,6 2 0 15,2-2 51-15,7 2 11 0,0 1 8 0,3-1-12 16,6 1 66-16,2 2 13 0,7 0 2 0,0 0 1 0,-1 0 5 0,1 0 1 15,0 2 0-15,-4 1 0 0,-2-1-30 0,-3 1-6 16,-6 0 0-16,-4 2-1 0,-2 0-20 0,-3 1-4 16,-6-4-1-16,-6 6-505 15,-6 0-101-15</inkml:trace>
  <inkml:trace contextRef="#ctx0" brushRef="#br0" timeOffset="71664.405">9086 7067 968 0,'0'0'21'0,"0"0"5"0,0 0 1 0,0 0 0 15,0 0-27-15,0 0 0 0,0 0 0 0,0 0 0 0,0 0 35 0,0 0 1 16,0 0 1-16,0 0 0 0,0 0-21 0,0 0-4 16,0 0 0-16,0 0-1 0,0 0-11 0,6 8 0 15,-6-8 0-15,3 8 8 0,0-3-8 0,-3 6 0 16,0-3 0-16,0 2 0 0,0 1 0 0,-3-1 0 15,0 4 0-15,3-1 0 0,0 0 0 0,0 3 0 16,0 0 0-16,0 0 0 0,0 0 0 0,0 2 0 16,0 1 0-16,0-1 0 0,3 1 0 0,0-1 0 15,-3-2 0-15,3 0 0 0,0 0 0 0,3-3 0 16,-3-2 0-16,-3-1 0 0,3-2 0 0,0 0 0 16,-3-8 0-16,0 0 0 0,0 0 29 0,0 0 4 0,0 0 1 0,0 0 0 15,0 0 10-15,0 0 1 0,0 0 1 16,-3-8 0-16,3 0-27 0,0 0-6 0,-3-5-1 0,0 0 0 15,0 0 8-15,0-1 0 0,0-4 1 0,0 2 0 16,-3 0-21-16,-3 0-15 0,3-2 3 0,-3 2 0 16,1 3 12-16,-1-1 0 0,-3 6 12 0,0-2-12 15,0 2 12-15,-3 3-4 0,0 2 0 0,-3 3-8 16,0 0 0-16,4 3 0 0,-4 2 0 0,3 0 0 16,0 1-8-16,3 1 8 0,0-1 0 0,3 2-9 15,0 0-20-15,3 0-4 0,3-3-1 16,3 0-614-16</inkml:trace>
  <inkml:trace contextRef="#ctx0" brushRef="#br0" timeOffset="72670.839">8887 7173 968 0,'0'0'21'0,"0"0"5"0,3-5 1 0,0-1 0 0,0-2-27 0,3 0 0 15,-3 0 0-15,0 1 0 0,-3-1 50 0,3-3 5 0,-3 3 1 0,0 0 0 16,0 0-18-16,-3 0-3 0,3-2-1 0,0 2 0 15,0 2-10-15,-3-1-3 0,3-1 0 0,0 0 0 16,0 0-5-16,0 0-2 0,0-3 0 0,3 3 0 16,0-2-4-16,0-1-1 0,0-2 0 0,0 0 0 15,0-3 15-15,3 0 2 0,0-5 1 0,-1 2 0 16,4 1 5-16,0-1 0 0,-3-2 1 0,3 2 0 16,3-2 8-16,-6 0 2 0,3 3 0 0,3-1 0 15,0 1-15-15,0-4-2 0,-3 7-1 0,3-1 0 16,-1 0 6-16,-2 0 1 0,0 3 0 0,3-1 0 15,-3 4-23-15,0-1-9 0,0 1 8 0,0 2-8 16,0 0 0-16,0 3 0 0,-3-3 0 0,3 2 0 16,-3 1 0-16,0 2 0 0,6 1 0 0,-7 2 0 15,-5 0 0-15,12-3 0 0,-3 6 0 0,0-1 0 16,0 1 0-16,0 2 0 0,3-2 0 0,0 2 0 16,0 1-8-16,0 1 8 0,-3-1 0 0,3 2 0 0,-4-3 0 0,1 3 0 15,0 0 0-15,-6 2 0 0,3-2-8 0,-3 3 8 16,-3 0 0-16,0-1 0 0,-3 6 0 0,0 0 0 15,0-3 0-15,-6 3 0 0,-3 0 0 0,7 5 8 16,-1-2-8-16,-3-4 0 0,3 4 0 0,0-1 8 16,0 1-8-16,0-1 0 0,0 1 0 0,3 0 0 15,0-4 0-15,0 1 0 0,3-2-10 0,-3-1 10 16,0-3 0-16,3 1-9 0,3-3 9 0,-3 0 0 16,0-8-9-16,0 0 9 15,0 0-32-15,6 5-1 0,-6-5-1 0,0 0-540 16,0 0-108-16</inkml:trace>
  <inkml:trace contextRef="#ctx0" brushRef="#br0" timeOffset="72881.295">9054 6842 1105 0,'0'0'24'0,"0"0"4"0,0 0 2 0,0 0 2 0,0 0-32 0,0 0 0 0,0 0 0 0,0 3 0 16,0 2 32-16,0-5 0 0,0 0 0 0,0 0 0 16,6 11-32-16,-1-1 0 0,7-2 0 0,-3 3 0 15,-3-1 16-15,6-2-3 0,-3 0-1 0,6 0 0 16,-3-3 7-16,0 1 1 0,0-4 0 0,3 1 0 16,-3-3-37-16,-1 0-7 0,1-3-2 0,3-2-542 15</inkml:trace>
  <inkml:trace contextRef="#ctx0" brushRef="#br0" timeOffset="73070.844">9438 6757 1659 0,'-12'0'36'0,"12"0"8"0,0 0 2 0,-6 0 1 0,0 0-38 0,6 0-9 15,0 0 0-15,0 0 0 0,-3 6 40 0,-3 2 7 16,0 0 1-16,0 2 0 0,0 1-32 0,0 5-5 0,-3 2-2 0,3 1 0 15,-3 2-9-15,3 0 0 0,-3 3 0 0,0 0-554 16,-3-1-108-16</inkml:trace>
  <inkml:trace contextRef="#ctx0" brushRef="#br1" timeOffset="81418.294">1731 7014 954 0,'0'-3'20'15,"0"3"5"-15,0 0 1 0,0 0 2 0,0 0-28 0,6-2 0 0,-6-3 0 0,0 5 0 16,0 0 68-16,3-6 8 0,3-2 1 0,-6 3 1 15,3-3-18-15,0 3-3 0,3-3-1 0,-3-3 0 16,3 3-16-16,-6 0-3 0,6-2-1 0,-3 2 0 0,3-3-12 0,0 3-4 16,-6-2 0-16,3-1 0 0,3-2-4 15,0 2 0-15,0-5-1 0,3 3 0 0,-6 0-7 0,8 0 0 16,-5-6-8-16,3 6 12 0,3 0 4 0,-3-6 0 16,0 6 0-16,3-3 0 0,-3 0 0 0,3 3 0 15,-3-3 0-15,3 0 0 0,0 3-8 0,-1-3 0 16,-2 3-8-16,0-3 12 0,0 0-12 0,3 3 8 15,-6-3-8-15,6 3 0 0,0-3 8 0,0 3-8 16,-3 0 0-16,3-1 0 0,3-2 0 0,-7 3 0 16,4 0 0-16,0 0 0 0,0 0 0 0,0-1 0 15,-3 4 0-15,6-1 0 0,-3 1 0 0,0 2 0 0,0-3 0 0,0 3 0 16,-4 0 0-16,1 3 0 0,3 2 0 0,-3-2 0 16,0 0 0-16,0 2 0 0,0 0 0 0,-3 1 0 15,6-1 0-15,0 0 0 0,-6 1 0 0,3-1 0 16,0 3 0-16,3-2 0 0,-4-1 0 0,-2 3 0 15,3-3 0-15,3 3 0 0,-3 0 0 0,3 3 0 16,-3 0 0-16,-3-1 0 0,3 1 0 0,-3 5 0 16,-3-3 0-16,3 8 0 0,0 0 0 0,-3 3 0 15,0 3 0-15,0-3 0 0,3 2 8 0,-6 3-8 16,0 1 0-16,0-1 8 0,0-3-8 0,0 3 0 16,3 1 0-16,0-1 0 0,0-3 0 0,-3 1 0 15,5-1 0-15,1 1 9 0,-3-3-9 0,0 2 8 16,0-2 0-16,-3 0 0 0,6 3 0 0,-6-6 0 15,3 0 8-15,-3 0 2 0,0-2 0 0,0-1 0 16,3 1-4-16,-3 2-1 0,-3-2 0 0,3-1 0 16,0-2-3-16,-3 0-1 0,3 0 0 0,-3 0 0 0,3-8-9 0,0 0 10 15,0 0-10-15,0 0 10 0,-3 5-23 0,3-5-5 16,0 0-1-16,0 0 0 16,0 0-87-16,-3-5-18 0,0-3-3 0</inkml:trace>
  <inkml:trace contextRef="#ctx0" brushRef="#br1" timeOffset="81574.961">2300 6694 1436 0,'0'0'32'0,"0"0"6"0,0 0 2 0,6 5 0 0,-6-5-32 0,9 6-8 0,-3-1 0 0,3 3 0 16,-4-3 37-16,4 3 7 0,-6-3 0 0,6 3 1 15,0-2-22-15,-6 1-5 0,3-1-1 0,3-1 0 16,-3 0-17-16,3-2 8 0,0-3-8 0,0-3-737 16</inkml:trace>
  <inkml:trace contextRef="#ctx0" brushRef="#br1" timeOffset="81753.533">2627 6472 1670 0,'0'0'36'0,"0"0"8"0,0 0 2 0,-6 5 2 16,3 0-39-16,-3 3-9 0,3 0 0 0,0 0 0 16,0 5 60-16,0 3 11 0,0 3 1 0,-6-1 1 0,1 3-23 0,-1 1-5 15,0 1-1-15,0 4 0 16,3-1-20-16,-6 3-5 0,3 1-1 0,3-1-966 16</inkml:trace>
  <inkml:trace contextRef="#ctx0" brushRef="#br1" timeOffset="82999.59">8792 7030 1288 0,'0'0'36'0,"0"0"8"0,0 0-35 0,0 0-9 16,0 0 0-16,6 0 0 0,0-5 19 0,0-3 1 15,2 0 1-15,4-3 0 0,-3 3 6 0,6-5 1 0,-3 0 0 0,3 0 0 16,0-6-7-16,0 3-1 0,3 0 0 0,-7 0 0 15,1 1 0-15,3-1-1 0,0-3 0 0,0 6 0 16,-3 0 2-16,-3 0 1 0,0-1 0 0,3 1 0 16,-3 2-2-16,0 1 0 0,-1-1 0 0,-2 1 0 15,6-4 2-15,-6 4 0 0,3-3 0 0,0-1 0 16,-3 4-14-16,6-1-8 0,-3-2 10 0,3 2-10 16,0 1 0-16,0-1 0 0,0 1 0 0,-1-4 0 15,-2 7 8-15,0-4-8 0,3 0 0 0,-3 3 9 16,-3 1-1-16,0-1-8 0,3 2 12 0,-3 1-4 15,0 0 18-15,-6 5 3 0,0 0 1 0,6-6 0 16,-3 4 9-16,-3 2 1 0,0 0 1 0,6-3 0 16,-3 0-14-16,-3 3-3 0,0 0-1 0,0 0 0 15,6 8-23-15,-3 0 0 0,3 3 0 0,-3 0 0 16,0-1 0-16,0 3 0 0,0 1 0 0,0 1 0 0,0 1 0 0,-3 0 0 16,0 5 0-16,0-2 8 0,2-1 8 0,-4 4 1 15,-1-4 1-15,3 6 0 0,-3-3-18 0,0 3-17 16,0-6 3-16,-3 4 1 0,3-4 22 0,0-2 5 15,0 2 1-15,0 1 0 0,0-6-15 0,0 0-10 16,0-2 2-16,0 0 0 0,3-3 8 0,-3-1 9 16,3-1-1-16,0-6-8 15,0 0-16-15,0 0-11 0,0 0-1 0,0 0-1 16,0 0-25-16,6-6-5 0,-3-1-1 0,3-4-540 16,-3-2-109-16</inkml:trace>
  <inkml:trace contextRef="#ctx0" brushRef="#br1" timeOffset="83180.951">9170 6747 1206 0,'0'0'26'0,"0"0"6"0,0 0 0 0,0 0 3 0,0 0-35 0,0 0 0 0,0 0 0 0,-3 8 0 16,0 0 52-16,3 2 3 0,6-2 1 0,-6 3 0 16,3-1-5-16,0 1-1 0,3 0 0 0,0-1 0 15,-3 1-19-15,-1-1-4 0,4-4-1 0,3 2 0 16,-6 0 5-16,6-3 1 0,-3 0 0 0,3-5 0 15,0-3-32-15,3-2 0 0,-3 0 0 0,6-3-526 16,-3-3-111-16</inkml:trace>
  <inkml:trace contextRef="#ctx0" brushRef="#br1" timeOffset="83331.949">9464 6670 1418 0,'0'0'31'0,"0"0"6"0,-3 5 2 0,-3 1 1 0,3-4-32 0,-3 6-8 16,-2-2 0-16,2 2 0 0,0 2 85 0,0 1 15 15,-3-1 4-15,-3 6 0 0,0 0-67 0,0 3-13 16,3 2-2-16,0 0-566 16,0 5-112-16</inkml:trace>
  <inkml:trace contextRef="#ctx0" brushRef="#br1" timeOffset="86126.131">1594 7141 1067 0,'0'0'30'0,"0"0"7"0,0 0-29 0,0 0-8 16,0 0 0-16,0 0 0 0,-6 5 81 0,3 1 15 0,-6-4 4 0,9-2 0 16,-5 6-26-16,-1-4-5 0,0 4-1 0,3-1 0 15,-9 0-19-15,6 0-4 0,3 1-1 0,-9-1 0 16,6-2 8-16,-3-1 0 0,0 1 1 0,3 0 0 15,-3-3-2-15,-3 0-1 0,3 2 0 0,-3-2 0 16,4 3-17-16,-10-3-3 0,6 3-1 0,-3-3 0 16,3 0-14-16,-6 2-3 0,0 1-1 0,0-1 0 15,-2 4-11-15,5 2 0 0,0 0 9 0,-6 2-9 16,6 1 0-16,3-1 0 0,-3 1 0 0,-3 2 0 16,1 3 0-16,2 3 0 0,0-1 0 0,3 3 8 15,0-2-8-15,0 2-10 0,3 0 10 0,0 0-13 16,0 0 13-16,0 1-11 0,6-1 11 0,-6 0-10 15,6 0 10-15,-2 0 0 0,2 0 0 0,-3 1 0 16,3-1 0-16,0 0-15 0,0-2 4 0,3-1 1 0,0-2 10 0,0 0 0 16,3-3 0-16,-3 3 0 0,6-6 0 15,0 1 0-15,-3 0 0 0,2 2 0 0,-2-5 0 0,6 2 0 16,-6 1 0-16,3 0-8 0,0-4 8 0,0 4 0 16,3-3 8-16,0 0-8 0,-3 3 0 0,3-4 0 15,-3 1 0-15,3 0 0 0,3-2 0 0,-3-1 8 16,3 0-8-16,2-2 11 0,4 0 5 0,0-3 2 15,0-6 0-15,3 4 0 0,-6-4-10 0,3-2-8 16,2 0 12-16,-2 0-12 0,3 1 9 0,-9-4-9 16,6 3 0-16,-9 0 9 0,3 0-25 0,-6 3-4 15,3-3-2-15,-3 5 0 16,-3 1-26-16,-3 2-6 0,0 0-1 0,0 0-589 0,0 0-119 0</inkml:trace>
  <inkml:trace contextRef="#ctx0" brushRef="#br1" timeOffset="86393.882">1356 7691 1638 0,'-15'6'36'0,"6"-4"7"0,3 1 1 0,0-3 3 0,-2 0-38 0,-1 3-9 0,3 2 0 0,6-5 0 16,0 0 57-16,-6 3 10 0,0-1 1 0,6 4 1 16,-3-1-25-16,3 3-6 0,0 0-1 0,0 0 0 15,9 2-12-15,-9 3-2 0,6 1-1 0,-3-1 0 16,3 0 9-16,3 0 1 0,-4 1 1 0,7-1 0 15,-9 0 1-15,6 0 0 0,0-2 0 0,3-3 0 16,0 2-7-16,3-2-2 0,-6-2 0 0,3-1 0 16,-3 0-12-16,3 1-2 0,-3-1-1 0,-7 0 0 15,4 0-2-15,0 1-8 0,-6-6 12 0,0 8-4 0,0 0 4 16,-3-1 1-16,-3 4 0 0,-5 2 0 0,2 1-13 0,-6 4 8 16,-3 1-8-16,-3 4-751 15,-3 1-153-15</inkml:trace>
  <inkml:trace contextRef="#ctx0" brushRef="#br1" timeOffset="100792.565">8056 7469 1440 0,'-14'5'40'0,"11"-2"11"0,0 0-41 0,3-3-10 0,-3 8 0 0,0 0 0 15,0 2 56-15,3 3 10 0,0 1 2 0,0 4 0 16,0 3-18-16,0 1-3 0,0-1-1 0,3 3 0 16,3 2-6-16,-3-2-2 0,0 0 0 0,0 2 0 15,0 1-13-15,-3-4-2 0,2 1-1 0,-2 0 0 16,-2-3-31-16,-1-2-7 0,0-3 0 0,0-1-572 15,0-1-113-15</inkml:trace>
  <inkml:trace contextRef="#ctx0" brushRef="#br1" timeOffset="101126.089">8303 7586 1926 0,'-5'0'42'0,"5"0"9"0,0 0 1 0,-3 0 3 0,-3 0-44 0,6 0-11 15,0 0 0-15,-6 2 0 0,-3 1 34 0,0 2 5 16,0 0 1-16,0 1 0 0,0-1-15 0,0 3-2 0,0 0-1 0,0 3 0 16,-3-1-11-16,0 6-3 15,0 0 0-15,-2 0 0 0,2 0-8 0,-3-1 10 16,3 7-10-16,-3-4 10 0,-3 1 5 0,6-3 1 16,3 2 0-16,-3 1 0 0,1-6-28 0,5 0-4 15,0-2-2-15,0-1 0 0,3-2 9 0,0 0 9 16,6-3-13-16,-3-5 5 0,6 3 0 0,-6-3 0 15,9 0 0-15,8-3 0 0,4 3 8 0,0-2 0 16,0 2 0-16,0 0-8 0,0 2 8 0,2 1 16 0,-2 0-4 16,3 5-1-16,-6 0 0 0,3 0 0 0,0 2 0 15,-4 3 0-15,1 1 2 0,-3-1 1 0,-3 3 0 0,3 0-1009 16</inkml:trace>
  <inkml:trace contextRef="#ctx0" brushRef="#br1" timeOffset="101647.959">9274 8591 1403 0,'6'13'40'0,"-3"-5"8"0,0 0-38 0,3 3-10 0,-3-1 0 0,3 9 0 16,0 2 33-16,-3 3 5 0,0 0 1 0,-3 5 0 15,5-3 1-15,-2 3 0 0,-3 3 0 0,3-3 0 16,3 0 16-16,-3-2 4 0,0-1 1 0,0 3 0 16,0 0-33-16,-3-2-8 0,6-3 0 0,-3-1-1 15,-3 1-19-15,3-5-11 0,3-3 2 0,-3-6-556 16,0 1-111-16</inkml:trace>
  <inkml:trace contextRef="#ctx0" brushRef="#br1" timeOffset="101942.658">9658 8665 1954 0,'0'0'43'0,"-3"8"9"0,-3-3 1 0,3 3 3 0,-3-2-45 0,3 2-11 16,0-1 0-16,-3-1 0 0,3 2 60 0,-3 0 9 15,3 0 3-15,-6-1 0 0,0 1-35 0,0-2-6 16,-3 2-2-16,4 0 0 0,-4 0-21 0,0 2-8 16,0 1 0-16,-3-1 9 0,0 4-9 0,0 1 0 15,-6-1 0-15,9 1 0 0,1 1 0 0,-1 0 0 0,0 0 0 0,3 0 0 16,0 0 0-16,3-3 0 0,0-2 0 0,3 2 0 16,3 0-10-16,6-2 10 0,3-3 0 0,-9-8-9 15,12 8 9-15,12-3-12 0,2-5 12 0,7-3-12 16,3 1 12-16,0-1 0 0,-1-2 0 0,7-1 8 15,-3 4-8-15,-1-4 0 0,1 4 0 0,3 2-678 16,2 0-139-16</inkml:trace>
  <inkml:trace contextRef="#ctx0" brushRef="#br1" timeOffset="103819.595">1681 7313 1295 0,'0'0'36'0,"0"0"9"0,0 0-36 0,0 0-9 0,0 0 0 0,9-3 0 15,-3 1 38-15,5-3 6 0,-2-1 0 0,0-2 1 16,3 3-30-16,-3-3-7 0,3 0 0 0,0 3-8 15,0-3 0-15,3 3 0 0,0-1 0 0,-1 1 0 16,1 2-17-16,3 3-4 0,-9 3-1 0</inkml:trace>
  <inkml:trace contextRef="#ctx0" brushRef="#br1" timeOffset="104004.384">2556 7146 1857 0,'0'0'40'0,"0"0"9"0,0 0 2 0,6 8 2 15,0-2-42-15,-3 2-11 0,3-3 0 0,3 0 0 0,2 0 0 0,-11-5 0 16,0 0 0-16,15 3 0 16,3-3-105-16,3-3-23 0,0-2-5 0,6 0-1 0</inkml:trace>
  <inkml:trace contextRef="#ctx0" brushRef="#br1" timeOffset="104313.607">3270 7088 1465 0,'12'0'32'0,"-3"3"6"0,0-3 2 0,3 0 2 0,3 0-34 0,3-3-8 16,-4 3 0-16,1-2 0 0,3-1 14 0,0 0 1 0,3 1 0 0,0-1 0 15,-3 3-24-15,-1 0-5 0,1 0-1 0,0 0 0 31,3 3-44-31,-6-1-9 0,3 1-1 0,0 0-1 16,-4-1-6-16,1 3-2 0,0 1 0 0,-3-1 0 16,3 0-27-16,-3 3-6 0,0-2-1 0,-3 2 0 0,0-1 74 0,3-1 14 0,-3-1 4 0,2 0 0 15,-2 1 80-15,0-1 16 0,3-2 3 0,0-1 1 16,-3-2-4-16,3 3 0 0,3-3 0 0,0 3 0 16,-3-3-39-16,0-3-8 0,5 3-1 0,-2 0-1 15,-3 0-27-15,0 0 0 0,3 0 8 0,0 0-8 16,0 3 0-16,0-1 0 0,-4 1 0 0,4-3 0 15,0 2 0-15,3-2 0 0,-3 0-10 0,3-2 10 16</inkml:trace>
  <inkml:trace contextRef="#ctx0" brushRef="#br1" timeOffset="104600.54">4499 7107 846 0,'0'0'18'0,"0"0"4"0,0 0 1 0,0 0 1 0,9-3-24 0,-9 3 0 0,0 0 0 0,3 0 0 15,3 0 62-15,-6 0 7 0,0 0 2 0,0 0 0 16,0 0-34-16,0 0-6 0,0 0-2 0,0 0 0 16,0 0-12-16,0 0-2 0,0 0-1 0,0 0 0 31,0-3-47-31,0 3-10 0,3-5-1 0</inkml:trace>
  <inkml:trace contextRef="#ctx0" brushRef="#br1" timeOffset="104845.241">4437 7123 1370 0,'-6'2'39'0,"6"-2"8"16,0 0-38-16,0 0-9 0,-3 6 0 0,3-6 0 16,3 7 61-16,-3-1 11 0,0 2 1 0,-3 0 1 0,-6 2-20 0,6 1-4 15,0 2-1-15,0 6 0 0,0-4-27 0,-3 4-6 16,3 5 0-16,0 0-1 0,-3 2-15 0,3 3 9 15,-3 0-9-15,3 3 8 16,0 0-28-16,-3 2-5 0,3 3-2 0,-2 0-761 16</inkml:trace>
  <inkml:trace contextRef="#ctx0" brushRef="#br1" timeOffset="104983.795">4374 8422 1436 0,'0'0'32'0,"0"0"6"0,0 8 2 0,0 0 0 0,0 0-32 0,-3 2-8 0,3 1 0 0,-3 2 0 15,-2 0 0-15,2 0 0 0,-3-2 0 0,3 5-424 16,-3-3-87-16</inkml:trace>
  <inkml:trace contextRef="#ctx0" brushRef="#br1" timeOffset="105192.515">4318 9144 966 0,'0'24'27'0,"0"-14"7"16,0 4-34-16,0 4 0 0,0 1 0 0,0 2 0 16,0 0 74-16,0 0 8 0,0 0 2 0,0 3 0 0,0 0-45 0,-3 0-9 15,3 2-2-15,0-2 0 0,-3 3-4 0,0-4 0 16,-3 4-1-16,3-3 0 0,0-6 28 0,3 1 5 15,-3-3 2-15,3-3 0 0,-3-3-35 0,3-2-7 16,0-8-2-16,0 0-505 16,0 0-101-16</inkml:trace>
  <inkml:trace contextRef="#ctx0" brushRef="#br1" timeOffset="105381.574">4229 9599 1724 0,'0'0'38'0,"-3"5"8"0,0-2 2 0,-3 5 0 0,3-3-39 0,-3 1-9 0,3-1 0 0,-3 0 0 16,0-2 22-16,0 2 2 0,0-2 1 0,0 2 0 15,0-5-38-15,0 5-8 0,-3-2-2 0,-3 2 0 32,-3-5-12-32,3 6-2 0,1-1-1 0,-4-3 0 15,-3 4-2-15,0-1 0 0,-6-2 0 0</inkml:trace>
  <inkml:trace contextRef="#ctx0" brushRef="#br1" timeOffset="105552.171">3095 9729 1879 0,'0'0'41'0,"0"0"9"0,-12 2 2 0,-3 1 0 16,3 0-41-16,-3-3-11 0,-3 0 0 0,-3 2 0 15,6-2-117-15,0 0-26 0,1 0-5 0,-1 0 0 0</inkml:trace>
  <inkml:trace contextRef="#ctx0" brushRef="#br1" timeOffset="105747.39">2365 9792 1123 0,'-21'0'32'0,"12"3"7"0,-2 0-31 0,2-3-8 16,-12 2 0-16,0 1 0 0,0-3 52 0,0 2 10 0,3-2 2 0,-2 3 0 16,2-3 3-16,0 0 1 15,-6 0 0-15,6-3 0 0,-3 3-28 0,4-2-6 0,2-1-1 0,0-2 0 16,-3 0-33-16,9-1 0 0,0-2 0 0,-6 0-745 16</inkml:trace>
  <inkml:trace contextRef="#ctx0" brushRef="#br1" timeOffset="105928.214">1737 9766 1634 0,'0'0'36'0,"-6"2"7"0,0 1 1 0,6-3 3 15,0 0-38-15,-6 3-9 0,-3-1 0 0,9-2 0 16,0 0 38-16,-3 3 6 0,-6-3 0 0,7 0 1 16,-7 0-53-16,0 0-12 0,3-3-1 0,0 3-1 15,6 0-6-15,-9-5-2 0,-3 2 0 0,3 1 0 16,-3-4 14-16,3 4 2 0,0-1 1 0,-3-2 0 15,-3 2-16-15,4-2-3 0,-1 2-1 0,3-2-411 16,-3-6-81-16</inkml:trace>
  <inkml:trace contextRef="#ctx0" brushRef="#br1" timeOffset="106820.609">2731 10128 1410 0,'0'0'40'0,"-6"6"9"0,3-1-39 0,0-3-10 0,-2 4 0 0,5-6 0 15,-6 2 49-15,6-2 8 0,-3 6 2 0,3-6 0 16,0 0-19-16,0 0-3 0,0 0-1 0,0 0 0 16,9-6-7-16,-4 1-1 0,7-3-1 0,3 0 0 15,3-2 10-15,0 2 3 0,0-5 0 0,6 2 0 16,2 0 13-16,-5 3 3 0,-3 3 1 0,0 0 0 16,0 0-24-16,0-1-5 0,0 4 0 0,-4 2-1 15,-2 2-27-15,3 6-16 0,-3 3 3 0,-3 5 0 16,-6 2 13-16,0 6 15 0,-6 0-3 0,0 2-1 0,-6 6-11 15,0 0 0-15,-3-1 0 0,0 4-11 0,3-1 2 0,-8-2 0 16,5-6 0-16,0 1 0 0,3-3 9 16,-3-3-8-16,3-3 8 0,3-4-8 0,0-4 21 0,0 1 5 15,3-6 1-15,3-2 0 0,0-1-19 0,0-2 8 16,0 0-8-16,0 0 0 0,9-5 14 0,0 0-4 16,0-6-1-16,0 3 0 0,0-2-9 0,3-1 10 15,0 1-10-15,3-1 10 0,-4-2-10 0,4 2 0 16,0-2 0-16,3 0 0 0,-9-3 0 0,6 3-12 15,0-3 2-15,6 3 1 16,-4-1-124-16,1-2-25 0,0 1-5 0</inkml:trace>
  <inkml:trace contextRef="#ctx0" brushRef="#br1" timeOffset="107032.27">3163 10033 2016 0,'0'0'44'0,"0"0"10"0,0 0 2 0,-6 3 0 0,3-1-45 0,3-2-11 0,0 0 0 0,-3 3 0 16,0 0 29-16,3-3 4 0,0 0 1 0,0 8 0 15,-3-1 6-15,6 4 0 0,0 0 1 0,3-1 0 16,-3 3-18-16,-3 3-4 0,3 0-1 0,3 0 0 16,0 3-2-16,-6-1-1 0,3-2 0 0,3 0 0 15,0 0-15-15,-3 0 0 0,3-1 0 0,0 1 0 16,0-2-105-16,3-1-24 0,-7-5-5 0</inkml:trace>
  <inkml:trace contextRef="#ctx0" brushRef="#br1" timeOffset="107319.591">3413 10102 1926 0,'0'0'42'0,"0"0"9"0,-3 5 1 0,0 0 3 0,-3 1-44 0,3-1-11 15,-3 0 0-15,3-2 0 0,-3 5 60 0,3-3 9 16,-3-2 3-16,3 2 0 0,-6-2-31 0,3 2-5 15,3-2-2-15,3-3 0 0,-5 0-25 0,-1 2-9 0,-3 1 0 16,0-3 9-16,6 3-9 0,-3-3 0 0,-3 2 0 16,6-2 0-16,-6 3 0 0,6 0 0 0,-6-1 0 0,3 3 0 15,0 1 0-15,0-4 0 0,3 4 0 0,3-6 0 16,0 8 0-16,3-3 12 0,0 3-12 0,3-5 12 16,3-1-12-16,0 3 8 0,3-2-8 0,3 0 8 15,0-3 4-15,2 0 0 0,1 0 0 0,0 0 0 16,6 0-12-16,-3-3 10 0,3 0-10 0,-6 3 10 15,2-2-10-15,1 2 0 0,0-3-12 0,-3 1-702 16,-3-1-140-16</inkml:trace>
  <inkml:trace contextRef="#ctx0" brushRef="#br1" timeOffset="107987.295">4654 8229 1381 0,'0'0'39'0,"0"0"9"0,0 0-39 0,-3 0-9 0,-6-3 0 0,6 3 0 16,-3-3 59-16,6 3 9 0,-3-5 3 0,-3 0 0 16,1-3-10-16,2 0-1 0,3 0-1 0,0 0 0 15,0 0-3-15,0 0-1 0,3 3 0 0,-1-3 0 16,1 3-14-16,3-3-2 0,-3 2-1 0,6-2 0 16,-3 3 2-16,6-3 0 0,-3 5 0 0,0-2 0 15,0 3-24-15,3 2-4 0,-3 2 0 0,0 1-1 16,0 2-11-16,0 0 0 0,0 6 0 0,-4 5 0 15,-2 2 0-15,0 6 0 0,-3 0-9 0,-3 2 9 16,-3 4-36-16,-2-1 0 0,-4 2 0 0,3 1 0 16,-3-3 4-16,0 0 0 0,-3 1 0 0,6-4 0 0,-3-5 32 0,6 0-8 15,-3-2 8-15,3-1 0 0,3-4 13 0,0-4 7 16,3-2 0-16,3-3 1 0,0 3 14 0,-3-8 2 16,12 0 1-16,-3-2 0 0,3-1-18 0,0 0-4 15,6-5-1-15,-3 1 0 0,3-4 0 0,-1-5 0 16,7 0 0-16,-3 3 0 0,6-3-7 0,-3 0-8 15,-3 3 11-15,-1 0-11 0,4 0 8 0,-6 2-8 16,0 0 0-16,0 1 0 0,-3 2 0 0,0 0-11 16,-4 0 2-16,-2 3 0 15,-3-1-150-15,0 1-29 0,3 0-7 0</inkml:trace>
  <inkml:trace contextRef="#ctx0" brushRef="#br1" timeOffset="108178.651">5023 8035 1893 0,'0'0'41'0,"0"0"9"0,0 0 2 0,0 0 2 15,0 0-43-15,0 0-11 0,-3 6 0 0,3-6 0 16,0 8 40-16,-3 2 5 0,0 3 2 0,0 3 0 16,3 0 5-16,3 3 2 0,-3-1 0 0,0 3 0 15,0 1-25-15,3-1-5 0,0 0 0 0,0 0-1 16,0-2-23-16,0-1 9 0,3 3-9 0,-3-5 0 15,3-3-92-15,0 1-26 0,3-6-5 0,0-1-797 16</inkml:trace>
  <inkml:trace contextRef="#ctx0" brushRef="#br1" timeOffset="108454.311">5270 7990 1764 0,'0'0'39'0,"-9"8"8"0,1 0 1 0,2 0 1 0,-3 3-39 0,-3-3-10 15,3 2 0-15,-3 1 0 0,0 0 67 0,0-1 11 16,0 3 2-16,0-2 1 0,0 2-55 0,0 0-11 16,4-2-3-16,-4 5 0 0,0-3-12 0,3 3 0 15,0-3 0-15,0 0 0 0,3 3 0 0,0-3 0 0,0 1 0 0,6-4 0 16,0 4 28-16,0-4 4 0,3 1 0 0,3-3 0 16,0 0 9-16,3 0 3 0,3-1 0 15,0-1 0-15,6-4-12 0,-1 1-3 0,4-3 0 0,3 0 0 16,3 0-21-16,0 0-8 0,5-3 0 0,1 3 9 15,3-5-19-15,3 5-4 0,-1-3-1 0,1 3-713 16,0-2-142-16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18:49.72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9289 10369 742 0,'0'0'20'0,"-6"-3"7"0,0 1-27 0,0-4 0 15,3 1 0-15,-3 0 0 0,-3-3 98 0,3 5 14 16,0-2 4-16,-3 2 0 0,3-2-42 0,0 2-8 16,-3 1-2-16,6-4 0 0,-3 4-22 0,3 2-5 0,-3 0-1 0,6 0 0 15,0 0-5-15,-2 0-2 0,-1 5 0 0,0 0 0 16,0 1-1-16,3-6 0 0,0 10 0 0,3-2 0 16,0 3-5-16,0-1-2 0,-1 1 0 0,1 2 0 15,3-5-9-15,0 3-3 0,-3 2 0 0,6-5 0 16,0 2-9-16,0-4 10 0,3-1-10 0,0 0 10 15,0-5 3-15,0 0 1 0,6-2 0 0,-4-4 0 16,1-2 4-16,3 1 1 0,0-4 0 0,0 0 0 16,0 1-6-16,0-1-1 0,-3-2 0 0,-1 2 0 15,-2-2-12-15,3 3 11 0,-3-1-11 0,0-2 10 16,-3 2-10-16,3 3 0 0,-3 0 0 0,-3 3 0 16,0 0 0-16,-3 2 0 0,-3 3 0 0,9 0 0 15,-9 0 0-15,0 0 0 0,0 0 0 0,3 5-11 16,0 3 11-16,0 6 12 0,0-4-2 0,0 3-1 15,-3 3-9-15,0 0-12 0,0 3 2 0,0-1 1 0,2 3 9 16,-2 3 14-16,3 0-3 0,-3 0-1 0,0 0-10 0,0-1 0 16,3 1 0-16,0 0 0 0,0 0 0 0,-3-3 0 15,3 0 0-15,-3 0 0 0,0-2 0 0,0 2 0 16,0-2 0-16,0-1-11 0,0 1 11 0,-3-1 0 16,0-2 0-16,-3 0-8 0,3 0 8 0,-2-3 0 15,-4-2 0-15,3-1 8 0,-6 1 2 0,3-6 1 16,-6 0 0-16,3-2 0 0,-3 0-11 0,0-3 8 15,3-3-8-15,-6-2 8 0,1-3-8 0,2 0 0 16,-3-5 9-16,6 2-9 0,-3-2 8 0,6-1-8 16,0-1 10-16,3-1-10 0,0 0 0 0,6 0 0 0,3 0 0 15,0-2 0-15,6-4 12 0,3 1-3 0,6-3-1 0,0 3 0 16,6-3-8-16,-1 3 0 0,7-3 0 0,0 3 0 16,3 3 0-16,-1-1-14 0,4 3 3 0,0 3-613 15,3 0-124-15</inkml:trace>
  <inkml:trace contextRef="#ctx0" brushRef="#br0" timeOffset="835.072">7006 15587 1206 0,'0'0'26'0,"9"-3"6"0,3 0 0 0,-4 1 3 0,4-1-35 0,0-2 0 15,6 2 0-15,0 0 0 0,-3 1 58 0,0 2 5 16,3 0 1-16,-1 0 0 0,4 5-40 0,-9 0-8 0,0 1-2 0,0 4 0 16,6-2 5-16,-9 5 1 0,-9 3 0 0,0 0 0 15,0 3-7-15,-3 2-1 0,0-3 0 0,-6 6 0 16,-3 0-4-16,0 0 0 0,3-3-8 0,-6-2 12 15,-8 2 0-15,5-3-1 0,3 1 0 0,0-3 0 16,-3-1 1-16,-3-1 0 0,6-1 0 0,-3 0 0 31,4-5-89-31,-4 5-18 0,3-5-3 0</inkml:trace>
  <inkml:trace contextRef="#ctx0" brushRef="#br0" timeOffset="1038.281">7315 15523 1126 0,'-24'16'24'0,"19"-5"6"0,-1 2 1 0,-6 3 1 0,-9 2-32 0,9 1 0 16,3 2 0-16,0 0 0 0,0 3 77 0,3 2 9 16,3-2 2-16,6 3 0 0,0-1 0 0,6 1 1 15,-3-6 0-15,9 2 0 0,6-4-35 0,3 0-7 16,-1-4-2-16,7-4 0 0,3 0-21 0,9-6-5 15,5 0-1-15,1-5 0 0,5-5 35 0,10 0 7 16,8-6 2-16</inkml:trace>
  <inkml:trace contextRef="#ctx0" brushRef="#br0" timeOffset="4206.327">1838 3167 1148 0,'0'0'25'0,"0"0"6"0,0 0 1 0,0-5 0 0,0-3-32 0,0 3 0 0,3-1 0 0,-3 1 0 16,3-3 64-16,0 3 8 0,3-3 0 0,0 5 1 16,-6 3-8-16,9-2-1 0,-9-4-1 0,0 6 0 15,0 0-20-15,0 0-4 0,6 11-1 0,-3-1 0 16,-3 4-1-16,0 7 0 0,0 3 0 0,-3 7 0 0,3 4-5 0,-6 7-2 15,6 0 0-15,-6 9 0 0,3-4-3 0,3 9-1 16,-9 2 0-16,3 3 0 0,3 8-14 0,3-3-4 16,0 3 0-16,0 5 0 0,0 2 0 0,0 1-8 15,0 3 12-15,0-4-4 0,-3-2 15 0,3-2 2 16,0-1 1-16,0-2 0 0,3-3-14 0,-3-5-4 16,0-3 0-16,0-2 0 0,-3-3 14 0,3-6 2 15,-6-4 1-15,3-4 0 0,0-4-1 0,1-6 0 16,-1 3 0-16,0-9 0 0,-3-1-7 0,3-1-1 15,-3-8-1-15,3 0 0 0,0-5-15 0,0-3 0 16,3-5 0-16,0 0-10 16,0 0-102-16,0 0-20 0,0-13-4 0,3-3-523 0,3-7-105 0</inkml:trace>
  <inkml:trace contextRef="#ctx0" brushRef="#br0" timeOffset="5643.193">1779 3196 1278 0,'-3'0'28'0,"3"0"5"0,0 0 2 0,0 0 1 0,0-8-28 0,0 6-8 0,0 2 0 0,3-6 0 16,0 1 74-16,3 0 14 0,3 2 2 0,3-2 1 15,-3 2-24-15,5 0-5 0,1 1-1 0,6-3 0 16,0-1-20-16,0 4-4 0,9-1-1 0,-1-2 0 16,7-1-9-16,6 4-3 0,2-9 0 0,1 9 0 15,6-6-10-15,-1 2-2 0,1 6-1 0,5-8 0 16,-5 3-11-16,6 2 0 0,8-2 9 0,-8 2-9 16,5-2 0-16,1 3 8 0,-7-4-8 0,4-2 0 15,-4 3 8-15,4 0-8 0,2-3 8 0,-2 2-8 16,2 4 24-16,-2-6 1 0,-7 3 0 0,1 5 0 15,0-8 6-15,-4 5 1 0,1 0 0 0,-4 3 0 16,1 0-18-16,0-5-3 0,-1 2-1 0,-2 3 0 0,-6 0-10 0,2 0 10 16,1-2-10-16,0 2 10 0,-4 0-10 0,4 0 0 15,-3 0 9-15,2 0-9 0,1 0 10 0,0-3-2 16,-4 1-8-16,1 2 12 0,-3-3 0 0,0 0 0 16,-1 1 0-16,-2-4 0 0,6 4 2 0,-7-1 0 15,1-2 0-15,6 2 0 0,-3-2-2 0,-1-1-1 16,1 4 0-16,-3-1 0 0,0-5-3 0,-4 3-8 15,1 5 12-15,-3-8-4 0,-3 8-8 0,-3-5 8 16,-1 5-8-16,1-6 8 0,-3 6 0 0,-6 0 0 16,0-2 0-16,3 2 0 0,-3 0-8 0,0-3 12 15,-1 0-12-15,1 3 12 0,3 0-12 0,3 0 0 0,-3 0 0 0,0 0 0 16,-3 0 0-16,3 0 0 0,-6 0 8 0,3 6-8 16,-4-6 0-16,1 2 0 0,0 4 0 0,0-6 0 15,0 2 0-15,0 1 0 0,-3 0 9 0,0 2-9 16,0-2 12-16,0-1-3 0,0 1 0 0,0 2 0 15,-3 0 3-15,3 1 1 0,-3 2 0 0,0 0 0 16,3 0-5-16,-3 2 0 0,0 6-8 0,0 0 12 16,-3 0-12-16,3 2 0 0,-3 1 8 0,0 7-8 15,0 1 0-15,-3 2 0 0,0 5 0 0,0 3 0 16,-3 0 8-16,0 3-8 0,3 0 0 0,-3 2 9 16,0-2-9-16,-3 2 0 0,0 0 0 0,3 1 0 15,0 2 0-15,3 2 0 0,-3 1 8 0,3-3-8 16,-3 0 0-16,3 0 0 0,3 3 0 0,-3-4 0 15,0 4 0-15,3 0 0 0,-3-1 0 0,0 4 0 0,3-4 0 16,-3 4 0-16,3-1 0 0,-3 0 0 0,3-2 0 0,-3 2 0 16,3 0 8-16,0-2-8 0,-3 5 12 0,0-3 0 15,3 0 0-15,-3-2 0 0,0 2 1 0,3-5 1 16,-2 0 0-16,-1 3 0 0,3-3-5 0,0 2-1 16,-3-2 0-16,3-13 0 0,-3 3-8 0,3-1 0 15,-3-2 9-15,0 2-9 0,3-2 8 0,-3 0-8 16,0-1 8-16,-3 9-8 0,0-6 13 0,3 1-1 15,3-9-1-15,-6 1 0 0,3-6 3 0,0 0 1 16,3-2 0-16,-3-1 0 0,0-2-4 0,3 0-1 0,-3-6 0 16,3 1 0-16,0 0-10 0,-3-1 12 0,0-5-12 15,3 3 12-15,0-8-12 0,-3 6 12 0,0-1-12 16,0-2 12-16,0 2-4 0,3-5-8 0,-6 3 12 0,0-1-4 16,-6 1 0-16,12-3-8 0,-9 3 12 0,0-1-4 15,-2-2-8-15,-4 0 10 0,0 0-10 0,-3-2 10 16,-3 2-10-16,-3-3 0 0,0 3 0 0,-5 0 8 15,2 0-8-15,-6 0 0 0,-6 0 0 0,4-3 0 16,-7 3 0-16,-6 0-9 0,4 3 9 0,-7 0 0 16,1-1-8-16,-4 3 8 0,-3-5 0 0,-5 6 0 15,-7-4 0-15,4 1-8 0,2 2 8 0,-2 1 0 16,-3-1 0-16,-1-2 0 0,-2 2 0 0,-1 3 0 16,-2-3 0-16,-1 3 0 0,-2-3 0 0,3 1 0 15,-4-1 0-15,4 3 0 0,-1-3 0 0,7 0 0 16,-1 1 0-16,4-1 9 0,2 0-9 0,1 1 8 15,-1-4-8-15,7 4 8 0,-1-4-8 0,4 3 8 16,-1 1-8-16,4-1 0 0,-4 0 0 0,3-2 0 0,1-3 0 0,2 3 0 16,-2-3 0-16,5 0 0 15,3 0 0-15,4-3 0 0,5 0 0 0,0-2 0 0,0 5 0 0,7-3 0 16,-1-2 0-16,3 0 0 0,0 2 0 0,0-2 0 16,9 0 0-16,-5-1-11 0,-1 1-4 0,6 2-1 15,0-2 0-15,6 0 0 16,-3 2-68-16,3-2-13 0,0 2-3 0,9 3-1187 15</inkml:trace>
  <inkml:trace contextRef="#ctx0" brushRef="#br0" timeOffset="5954.858">1716 5218 1242 0,'3'15'35'15,"-3"-7"9"-15,3 3-36 0,-3 0-8 0,3 2 0 0,0 5 0 16,6 3 87-16,-9 3 15 0,3 5 3 0,3 3 1 15,-6 0-3-15,0 5-1 0,0 3 0 0,0-1 0 16,0 4-35-16,0-1-7 0,-6 0-2 0,3 1-670 16,3-4-133-16</inkml:trace>
  <inkml:trace contextRef="#ctx0" brushRef="#br0" timeOffset="6758.966">2761 3175 1562 0,'-6'-3'34'0,"6"3"7"0,0 0 2 0,-3 0 1 0,0 3-35 0,3-3-9 0,0 0 0 0,0 0 0 15,0 0 33-15,-3 0 5 0,3 0 1 0,0 0 0 16,0 0 5-16,0 0 0 0,0 0 1 0,0 0 0 16,0 0-8-16,0 8-1 0,-3 5-1 0,0-5 0 15,0 11-4-15,3-3-1 0,-6 10 0 0,3 3 0 16,-3 5-19-16,3 6-11 0,3 2 12 0,-8 9-12 16,5 4 8-16,0 4-8 0,0 4 0 0,0 3 0 15,3 6 8-15,-6-1-8 0,3 0 0 0,3 9 0 16,-6-1 8-16,6 3-8 0,-3-2 0 0,0-1 0 15,0 3 10-15,0 3-2 0,0-3 0 0,-3-3 0 16,6 0 20-16,-6-2 4 0,3-3 1 0,-3 0 0 16,0 0 19-16,3-2 3 0,0-6 1 0,0-2 0 15,-3-1-42-15,3-5-14 0,-3 0 9 0,6-2-9 0,-6-6 10 0,0 1-10 16,-3-4 12-16,3-4-12 0,-2-6 10 16,-1-3-10-16,3-5 8 0,0-2-8 15,0-9-64-15,0 1-17 0,3-6-4 0,3-11-615 16,0-2-124-16</inkml:trace>
  <inkml:trace contextRef="#ctx0" brushRef="#br0" timeOffset="7274.632">3624 3114 1155 0,'0'0'25'0,"0"0"6"0,6-2 1 15,-6 2 0-15,9-6-32 0,-9 6 0 0,12 0 0 0,-12 0 0 16,0 0 36-16,6 6 0 0,0-1 0 0,0 3 0 16,-3 0 8-16,3 5 1 0,0 3 1 0,-3 2 0 15,0 11-6-15,0 1 0 0,0 4-1 0,0 3 0 0,0 5 1 0,-3 3 0 16,3 6 0-16,0 4 0 0,-3 6 11 0,0 5 2 16,0 6 1-16,0-1 0 0,0 0-10 0,0 3-1 15,-3 1-1-15,0-1 0 0,0 0 8 0,0 0 2 16,0 0 0-16,-3-5 0 0,0 2 4 0,3-2 2 15,-3 2 0-15,0-2 0 0,0-3-30 0,0-2-7 16,-3-1-1-16,3 3 0 0,0-7 0 0,0-1-1 16,-3 0 0-16,6-5 0 0,-3-3-3 0,0 1 0 15,4-6 0-15,-7-1 0 0,0-4-16 0,3 0 0 16,-3-6 0-16,0-2 0 0,3-6 13 0,3-2-1 0,-3-3 0 0,-3-5 0 16,3-2-12-16,0-7 0 0,0 1 0 0,6-8-10 31,-9-5-93-31,3-3-18 0,0-8-4 0,-3-2-951 0</inkml:trace>
  <inkml:trace contextRef="#ctx0" brushRef="#br0" timeOffset="7773.388">1725 4159 1742 0,'0'0'38'0,"0"0"8"0,12 0 2 0,3 0 1 0,0 0-39 0,6 0-10 15,3 0 0-15,-4 0 0 0,7-5 24 0,6 0 2 16,0 2 1-16,5-2 0 0,4-6-12 0,6 3-3 16,11-2 0-16,1-1 0 0,2 0 4 0,10-2 1 15,5 3 0-15,-14 2 0 0,2-3-1 0,7 3-1 0,5-2 0 0,6-1 0 16,7 3-15-16,2 0 9 0,6-2-9 0,36-1 8 15,-3 0-8-15,-3 6 8 0,-9 0-8 0,-3 0 8 16,0-1 15-16,-3 4 2 0,-3-1 1 0,-2-2 0 16,-7-1 7-16,3 1 2 0,-3 0 0 0,-9-1 0 15,-8-1-16-15,-1-4-3 0,0 3-1 0,-5 0 0 16,-4 3-3-16,-8-3 0 0,-10 3 0 0,-5-3 0 16,-12 2-3-16,-4 1-1 0,-5 2 0 0,-9-2 0 15,-6 5 2-15,-3-3 0 0,-6 1 0 0,-6 2-719 16,0 0-144-16</inkml:trace>
  <inkml:trace contextRef="#ctx0" brushRef="#br0" timeOffset="8190.964">1993 4969 1627 0,'18'-3'36'0,"6"3"7"0,3-2 1 0,5-1 2 0,4-2-37 0,6-1-9 15,-1 4 0-15,1-4 0 0,6 4 84 0,-1-1 16 0,-2 3 2 0,0 0 1 16,-1 0-25-16,7 0-5 0,2 0-1 0,7 0 0 16,6 0-36-16,-1 0-8 0,3-3-2 0,7 3 0 15,5-2 10-15,10-1 1 0,2 1 1 0,6-4 0 16,3-2-30-16,3 0-8 0,10 0 0 0,-7-2 0 16,6-1 0-16,3-2 0 0,-3 5 0 0,0 0 0 15,0 0 8-15,-3 0 0 0,0 3 0 0,-5 0 0 16,-1-1 7-16,-3 4 1 0,0-1 1 0,-8 3 0 15,-7-3 18-15,-6 1 3 0,-2-1 1 0,-4 3 0 16,-6 3-25-16,-2-3-5 0,-7 0-1 0,-8 2-818 16,-9 1-164-16</inkml:trace>
  <inkml:trace contextRef="#ctx0" brushRef="#br0" timeOffset="9142.554">2077 3530 1638 0,'0'0'36'0,"0"0"7"0,2-6 1 0,4-2 3 0,0-2-38 0,3-1-9 0,3 1 0 0,-3-4 0 15,3 1 53-15,0 0 9 0,0-3 2 0,3 0 0 16,0 3-16-16,0-3-4 0,5 3 0 0,-8 0 0 16,3-3-13-16,3 2-3 0,-3 7-1 0,-3-4 0 15,0 0 6-15,0 6 2 0,-3-3 0 0,-1 3 0 16,1-3-17-16,-9 3-3 0,6-1-1 0,-3 4 0 16,-3 2-2-16,0 0 0 0,0 0 0 0,0 0 0 15,0 0-4-15,0 0-8 0,0 0 11 0,0 0-11 16,-3 8 0-16,-3 2 0 0,6 6 0 0,-9-3 0 15,4 3-10-15,2 5 1 0,-3-2 0 0,0 7 0 16,0 3 9-16,-3-2 0 0,3 2 0 0,-3 3 0 0,3-1 0 0,-3-1-12 16,3 4 12-16,-3-5-12 0,0 3 12 0,6-3 0 15,-6-3 0-15,3 1 0 0,3-1 0 0,0-2 0 16,-3-5 0-16,6 2 0 0,0-5 0 0,0-3-8 16,6-2 8-16,-6-4-8 15,0 1-33-15,6-2-7 0,-6-6 0 0,0 0-600 16,0 0-120-16</inkml:trace>
  <inkml:trace contextRef="#ctx0" brushRef="#br0" timeOffset="9312.734">2062 3958 1450 0,'-6'11'32'0,"6"-11"6"0,0 0 2 0,-6 2 1 0,0 1-33 0,6-3-8 0,0 0 0 0,0 0 0 15,0 0 91-15,0 0 16 0,0 0 3 0,6-5 1 16,6-3-38-16,-3-3-7 0,-1 1-2 0,10-1 0 15,0 0-21-15,9-2-5 0,-6 0-1 0,9 2 0 16,-7-2-24-16,7 3-5 0,0-4 0 0,0 6-8 16,2-2-100-16,-2 5-28 0,0-3-4 0</inkml:trace>
  <inkml:trace contextRef="#ctx0" brushRef="#br0" timeOffset="9742.947">3023 3537 1724 0,'0'0'38'0,"6"-2"8"0,3-6 2 0,0 0 0 0,3-5-39 0,-3 0-9 16,3-3 0-16,0-3 0 0,-1 1 52 0,4-1 9 0,-3-2 2 16,3 0 0-16,0 0-24 0,0 2-5 15,-6 6-1-15,0 0 0 0,0-1-5 0,-3 9 0 0,-3-6-1 0,-3 11 0 16,0 0 3-16,0 0 1 0,0 0 0 0,0 0 0 16,0 0-11-16,0 0-1 0,0 0-1 0,3 11 0 15,-6 2-18-15,3 1 0 0,-3-1 8 0,0 8-8 16,0 0 0-16,3 8 0 0,-6-8 0 0,3 6 0 15,3-1 0-15,-3 1 0 0,3-1 0 0,-3-2 0 16,0 0 0-16,0 0 0 0,3-1 0 0,0-1 0 16,-3-1 0-16,3 0 0 0,0 0 0 0,0-5 0 15,-3-3 0-15,3 3 0 0,0-3 0 0,0 3 0 16,0-3 0-16,0-2 0 0,0 2-8 0,0-2 8 16,0 2-96-16,0 0-12 0,0-2-4 0,0-1-512 15,3-2-102-15</inkml:trace>
  <inkml:trace contextRef="#ctx0" brushRef="#br0" timeOffset="9890.989">3053 3942 1788 0,'0'0'51'0,"0"0"10"0,0 0-49 0,0 0-12 16,0 0 0-16,3-5 0 0,-3 5 65 0,12-5 11 16,0-3 1-16,3 2 1 0,2-4-42 0,7 2-8 15,0-5-1-15,6 2-1 0,-3 1-26 0,2-4 0 16,7 1 0-16,-3-3-928 15</inkml:trace>
  <inkml:trace contextRef="#ctx0" brushRef="#br0" timeOffset="10308.753">4083 3474 1967 0,'0'0'56'0,"-9"0"12"0,3-3-55 0,0 1-13 0,0-1 0 0,6 3 0 16,-3-8 8-16,0 3-8 0,3-3 11 0,3-3-11 15,0 1 37-15,6-1 1 0,0-5 0 0,3 0 0 16,3-5-6-16,2-3 0 0,1 1-1 0,3-4 0 16,-3 1 7-16,3 2 2 0,-3-3 0 0,3 6 0 15,-4-3-16-15,-2 6-2 0,-3-1-1 0,0 6 0 16,-3 0-4-16,0 2-1 0,-3 6 0 0,-3 2 0 15,-3 3-4-15,0 0-2 0,-3 8 0 0,0 3 0 16,-3 2-10-16,-3 6 0 0,3 2 0 0,0 0 8 0,0 5-8 0,0 1 0 16,0-1 0-16,3 1 0 0,0-1 0 0,0 3 0 15,3-2 0-15,0-3 0 0,3-1 0 0,0 1 0 16,-3-3 0-16,3-2 0 0,0 2 0 0,0 0 0 16,0-5 0-16,0 0 0 0,0-3 0 0,0 3 0 15,-3-3 0-15,3 1 0 16,-3-1-28-16,3-3-8 0,-3 1-2 0,-3 2 0 15,0 0-93-15,0 1-18 0,0-1-4 0,0-5-738 16</inkml:trace>
  <inkml:trace contextRef="#ctx0" brushRef="#br0" timeOffset="10432.175">4172 3715 1566 0,'-9'0'34'0,"0"0"7"0,3 0 2 0,0 2 1 0,0-2-35 0,6 0-9 0,-3 0 0 0,-3 0 0 15,6 0 88-15,0 0 16 0,0 0 4 0,6-2 0 16,0-1-46-16,6-5-9 0,0 6-1 0,6-6-1 15,0 0-23-15,9-3-5 0,-4 0-1 0,4 4 0 16,0-1-11-16,0 0-3 0,6 2 0 0,-4-2-669 16,1 1-135-16</inkml:trace>
  <inkml:trace contextRef="#ctx0" brushRef="#br0" timeOffset="11110.39">2044 4413 1582 0,'0'0'44'0,"0"0"12"15,0 0-45-15,0 0-11 0,6-5 0 0,0 2 0 16,0-2 61-16,3-3 11 0,-3 0 1 0,2 0 1 15,1-2-2-15,-3-1 0 0,6-2 0 0,-3-3 0 16,3 0-29-16,0-2-7 0,6-1 0 0,-9 1-1 16,0 2-24-16,3-3-11 0,-3 3 10 0,-4 3-10 0,1 5 10 0,-3-3-10 15,3 4 10-15,-6 1-10 0,3 1 13 0,0 0-3 16,-3 5-1-16,0 0 0 0,0 0-9 0,0 5 0 16,0 3 9-16,3 2-9 0,-6 4 0 0,0-1 0 15,3 5 0-15,-3 4-12 0,3-1 12 0,-6 3 0 16,3-6 0-16,3 6 0 0,-6-3 0 0,4 0 0 15,-1-2 0-15,0 2 0 0,3-5 8 0,-3 2 3 16,0-2 1-16,3 0 0 0,0 3-12 0,0-6 0 16,-6 3 0-16,12-3 0 0,-6 3 0 0,0-3 0 15,3 0 0-15,0 1 8 0,0-4-20 0,0-2-5 16,-1 3-1-16,4-3 0 16,-3 0-51-16,3-1-11 0,-6-1-1 0,0 2-826 0</inkml:trace>
  <inkml:trace contextRef="#ctx0" brushRef="#br0" timeOffset="11256.627">2002 4810 1998 0,'0'0'44'0,"0"0"8"0,0 0 3 0,0 0 1 0,9 0-44 0,0-3-12 0,0 1 0 0,3-3 0 16,0-3 39-16,6-3 5 0,2 0 2 0,10-2 0 15,-3-3-25-15,3 3-5 0,5-5 0 0,-2 2-666 16,3 0-133-16</inkml:trace>
  <inkml:trace contextRef="#ctx0" brushRef="#br0" timeOffset="11675.591">3065 4519 1862 0,'0'0'52'0,"-6"-5"13"0,0 2-52 0,0-2-13 16,0-3 0-16,3 0 0 0,-3 0 11 0,3 0-1 15,-3-5 0-15,6 2 0 0,0-2 42 0,0-3 8 16,0 3 1-16,0-6 1 0,9-2-12 0,3-3-2 0,3 1-1 0,0-6 0 16,0 2-10-16,-1-2-1 0,7 0-1 0,-3 5 0 15,3 0-16-15,0 6-3 16,-3-1-1-16,-3 3 0 0,-1 6-15 0,-2-1 0 15,0 3 0-15,-3 6 0 0,-3-1 8 0,-6 3-8 0,0 0 0 0,0 8 9 16,0 5-9-16,-6 3 12 0,0 3-12 0,-3 4 12 16,3-2-12-16,-3 3 0 0,0 3 9 0,1-1-9 15,-1 1 0-15,3-1 0 0,-3-2 0 0,6 0 0 16,0 0 0-16,0-3 0 0,3 0 0 0,0 0 0 16,-3 0 0-16,3 0 0 0,0-2 0 0,0-1 0 15,3 4 0-15,-6-4 0 0,3 1 0 0,-6 2 0 16,6-5 0-16,0 2 0 0,-9 1 0 0,3-1 0 15,0-2-8-15,0 3 0 0,0-3 0 0,0-1 0 16,0-1-168-16,0-1-32 0,6 0-8 0,-9-2 0 16</inkml:trace>
  <inkml:trace contextRef="#ctx0" brushRef="#br0" timeOffset="11840.993">3047 4773 1418 0,'0'0'31'0,"0"0"6"0,0 0 2 0,-6 3 1 0,6-3-32 0,-3 2-8 16,3-2 0-16,0 0 0 0,-6 6 43 0,6-6 6 15,0 0 2-15,6 2 0 0,3 1 17 0,0-3 4 16,3 0 1-16,3-3 0 0,5-2-26 0,4 2-6 16,0-2-1-16,6-3 0 0,0 0-24 0,2-2-4 15,1-1-2-15,3-2 0 16,2 0-75-16,-5 2-15 0,3-2-4 0,3 0 0 0</inkml:trace>
  <inkml:trace contextRef="#ctx0" brushRef="#br0" timeOffset="12243.446">4264 4350 1411 0,'0'0'31'0,"6"-3"6"0,0-2 2 0,3-3 1 0,0-3-32 0,-3-2-8 0,3 0 0 0,6 0 0 15,-3-1 51-15,0 1 9 0,0-3 1 0,-1 0 1 16,-2 6 2-16,6-1 0 0,-3 1 0 0,0 2 0 16,-3-3 7-16,0 3 1 0,0 0 1 0,0 3 0 15,0-3-29-15,-3 3-7 0,3 2-1 0,-6-2 0 16,6 2-27-16,-9 3-9 0,0 0 0 0,0 0 0 0,0 0 8 0,0 0-8 16,0 11 0-16,0-3 0 0,0 5 0 0,-3 3 8 15,-3 0-8-15,-3 7 0 0,0 4 11 0,-3 5-11 16,6-3 10-16,-3-5-10 15,0-1 8-15,3 4-8 0,-3-1 0 0,3-2 9 0,-3 5-9 0,6-5 12 16,-3 3-12-16,0 4 12 0,0-4-2 0,3-1 0 16,3-5 0-16,0 1 0 0,0-7 1 0,-3 1 0 15,3-3 0-15,3-2 0 0,-3 0-11 0,3-6 8 16,0 3-8-16,-3-8 8 16,0 0-88-16,6 0-17 0,3-3-4 0,-3-2-872 15</inkml:trace>
  <inkml:trace contextRef="#ctx0" brushRef="#br0" timeOffset="12398.402">4348 4736 1566 0,'0'0'34'0,"-6"3"7"0,3-1 2 0,3-2 1 0,-6 6-35 0,6-6-9 0,0 0 0 0,0 0 0 16,0 0 100-16,0 0 19 0,0 0 3 0,9-6 1 16,3 4-39-16,5-4-7 0,4-2-1 0,-3 1-1 15,9-1-51-15,0 0-9 0,0-3-3 0,2 0 0 16,1 1-104-16,0-1-22 0,3 1-4 0,5-1-1 15</inkml:trace>
  <inkml:trace contextRef="#ctx0" brushRef="#br0" timeOffset="13028.53">2011 5331 1645 0,'0'0'36'0,"9"-2"7"0,-6-6 1 0,6 2 4 16,0-4-39-16,0-1-9 0,3-2 0 0,0 0 0 15,-1-3 44-15,1-3 6 0,3 1 2 0,-6-3 0 16,6 2 16-16,-3-2 4 0,3 0 1 0,-3 2 0 0,0 4-22 0,-3-1-5 16,2 2-1-16,-5 1 0 0,3 3-22 0,-6 4-5 15,3-2-1-15,0 3 0 16,-6 5-17-16,0 0 0 0,0 0 8 0,0 0-8 0,-3 8-13 0,0 3-7 15,0 4 0-15,-3 9-1 0,0 0 3 0,3 5 1 16,-5 0 0-16,2 0 0 0,3 1 17 0,0-1-8 16,-3 0 8-16,0 0 0 0,3-5 0 0,-3-1 0 15,6-1 10-15,0-1-2 0,-6-3 1 0,6-2 1 16,0-3 0-16,0 1 0 0,0-1 2 0,6-3 0 0,-6 1 0 16,0-6 0-16,6 3-12 0,-3-2 0 0,3-1 0 15,0 0 0 1,-6-5-48-16,3 5-12 0,-3-5-3 0,3 6 0 15,-3-6-135-15,0 10-27 0,0 1-6 0,-6-1-1 0</inkml:trace>
  <inkml:trace contextRef="#ctx0" brushRef="#br0" timeOffset="13176.682">1913 5644 1652 0,'0'0'36'0,"0"0"8"0,0 0 2 0,9 2 0 0,0 1-37 0,3-3-9 0,-1-3 0 0,4 1 0 15,-3-1 68-15,6-2 12 0,3-3 3 0,0-6 0 16,3 4-54-16,5-3-10 0,4-3-3 0,3 3-604 16,6-6-120-16</inkml:trace>
  <inkml:trace contextRef="#ctx0" brushRef="#br0" timeOffset="13612.963">2972 5493 1278 0,'0'0'28'0,"0"0"5"0,0 0 2 0,0-8 1 0,3-3-28 0,0 1-8 15,-3-1 0-15,3 0 0 0,0-2 84 0,0 0 16 16,0-3 4-16,3 3 0 0,-3 2 8 0,3 1 1 15,-3-1 1-15,3-2 0 0,3 0-34 0,-3-1-8 0,6-4 0 0,0-1-1 16,3-2-21-16,-3 0-4 0,0 3-1 0,-1-4 0 16,1-1-45-16,3 1 0 0,-3 4 0 0,3-6-13 15,3 6 13-15,-9 2 0 0,0 2 12 0,0 4-12 16,-6 2 8-16,3 3-8 0,-6 5 0 0,0 0 0 16,0 0 0-16,0 0 0 0,-3 8 0 0,0 0 0 15,0 5-14-15,-3 3-6 0,0 0-2 0,0 5 0 16,0 0 10-16,3 3 1 0,-3 2 1 0,0 1 0 15,3-1 10-15,0-2-12 0,0 2 12 0,0-2-12 16,0 0 12-16,3 0 0 0,-3 0 0 0,0-1 0 16,0-4 0-16,3-1 0 0,-6 1 0 0,3-3 0 15,0 0 0-15,0-3 0 0,3 0 0 0,0-2 0 16,-6-1 0-16,0-2-8 0,3 5 8 0,-3-5-8 16,3 0-141-16,0 0-28 0,1 0-6 0,-1 0-1 0</inkml:trace>
  <inkml:trace contextRef="#ctx0" brushRef="#br0" timeOffset="13777.895">3023 5614 1566 0,'0'0'34'0,"0"0"7"0,0 0 2 0,0 0 1 0,0 0-35 0,0 0-9 16,0 0 0-16,0 0 0 0,9 0 64 0,0 0 10 15,3-2 2-15,0-1 1 0,3-2-37 0,2 2-7 0,4-2-1 16,0-3-1-16,3 3-31 0,3-3-15 0,3 0 2 0,-4 0-559 15,4-3-111-15</inkml:trace>
  <inkml:trace contextRef="#ctx0" brushRef="#br0" timeOffset="14178.56">4080 5310 1695 0,'-3'-16'37'0,"6"11"8"0,0-3 2 0,3-5 1 16,0 2-39-16,6-5-9 0,-4 1 0 0,4-4 0 15,3 3 34-15,-3 0 5 0,0 3 1 0,0 0 0 16,0 0-23-16,-3-1-4 0,0 4-1 0,0-1 0 16,0 3 23-16,0 0 4 0,-4 3 1 0,1-3 0 15,0 3-4-15,0-1 0 0,0 1 0 0,-3 3 0 0,-3 2 0 0,6-3-1 16,-6 3 0-16,0 0 0 0,0 0-24 0,6 5-11 15,-3 3 10-15,0 3-10 0,-3 2 13 0,0 3-3 16,-3 0-1-16,3 0 0 0,-3 2-9 0,0 1 10 16,0 2-10-16,-3 0 10 0,3 0-10 0,0 3 8 15,-3-3-8-15,3 0 8 0,0-2-8 0,3-1 10 16,0 3-10-16,0-5 10 0,0 0-10 0,0 0 12 16,3-3-12-16,0 3 12 0,0-5-12 0,0-1-12 15,0 1 2-15,0-6 1 0,3 1 9 0,3-1 0 16,0-5 0-16,0 0 0 15,0 0-95-15,0 0-17 0,3-5-3 0,0-1-823 0</inkml:trace>
  <inkml:trace contextRef="#ctx0" brushRef="#br0" timeOffset="14311.969">4208 5596 2415 0,'0'0'68'0,"0"0"16"0,6 5-68 0,0 1-16 0,3-4 0 0,0-2 0 16,2 0 65-16,7-2 10 0,-3-4 1 0,3 1 1 15,6-3-27-15,3-3-6 0,8 1 0 0,7-6-842 16,6-3-168-16</inkml:trace>
  <inkml:trace contextRef="#ctx0" brushRef="#br0" timeOffset="16204.087">6119 4114 1044 0,'-6'-8'23'0,"6"8"5"0,3-8 0 0,-3 3 1 16,0 5-29-16,-3-5 0 0,0-3 0 0,0 0 0 15,0 3 58-15,3-1 6 0,0 1 0 0,-3 0 1 0,3-3 10 0,-3 3 1 16,3 5 1-16,0 0 0 0,3-6-24 0,3 4-5 16,0-4 0-16,3 6-1 0,3 0-12 0,2 0-3 15,1 0 0-15,0 0 0 16,6 3 0-16,0 0 0 0,3-1 0 0,2 1 0 0,4 0-3 0,6-1-1 16,3 1 0-16,14 2 0 0,-5-2-20 0,5 2-8 15,4-2 0-15,3-1 0 0,5-2 20 0,3 0-1 16,1 0-1-16,2-2 0 0,1-1 8 0,2-2 2 15,7-3 0-15,-1 3 0 0,-3-3-2 0,4 0 0 16,2 0 0-16,3-3 0 0,1 3-10 0,-1 0-1 0,-9 3-1 0,4-3 0 16,-1 0 4-16,-2 0 1 0,-1 3 0 0,-6 2 0 15,-5-2-19-15,-4 0 10 0,1-1-10 0,-7 4 8 16,-2-1-8-16,-3 3 8 0,-7-3-8 16,-5 3 8-16,-3 0 4 0,-4 0 1 0,-8 0 0 0,-3 0 0 15,-3 0-13-15,-6 0 9 0,-3 0-9 0,0 0 8 16,-9 0-8-16,0 0 0 0,0 0 0 0,0 0 8 15,0 0-8-15,0 0 0 0,0 0 0 0,0 0 0 32,-3-5-28-32,3 0-10 0,-6-3-2 0,3 3-688 0,0 2-138 0</inkml:trace>
  <inkml:trace contextRef="#ctx0" brushRef="#br0" timeOffset="16503.067">8747 3789 2109 0,'-18'-8'46'0,"12"5"10"0,0 1 1 0,0-4 3 0,0 4-48 0,3-1-12 15,3 3 0-15,-6-3 0 0,6 3 37 0,0 0 5 16,0 0 1-16,0 0 0 0,0 0-20 0,0 0-4 16,0 0-1-16,0 0 0 0,0 0-18 0,0 0 0 15,9-2 0-15,-3 4 0 0,0-2 0 0,3 6 0 16,0-4 0-16,3 4 0 0,0-1 0 0,3 3 0 15,0 0 0-15,0 0 0 0,2 0 0 0,1 0 0 16,0-3 0-16,0 3 0 0,-3 5 0 0,3-2 0 16,-3 2 0-16,-1 3 0 0,-2-3 0 0,-3 5 0 0,0 1 0 0,-6 0 0 15,0-1 16-15,-3 3-4 0,-6 0-1 0,-3 3 0 16,-3 0 16-16,-2 2 3 0,-7 4 1 0,-6 1 0 16,-6 1-31-16,-8 2-13 0,-10 6 1 0,-3 5-717 15,-5 0-143-15</inkml:trace>
  <inkml:trace contextRef="#ctx0" brushRef="#br0" timeOffset="17569.397">10792 2664 1220 0,'0'0'34'0,"0"0"9"0,0 0-35 0,0 0-8 0,0 0 0 0,0 0 0 16,0 0 40-16,0 0 7 0,-3 6 1 0,-3-1 0 16,3 0-27-16,3 8-5 0,-3-5 0 0,3 6-1 15,-3 4 7-15,3 9 2 16,0-1 0-16,0 11 0 0,-3 11 20 0,3 5 4 0,0 5 0 0,-3 0 1 16,3-5-11-16,-6 8-2 0,3 2-1 0,0 3 0 15,0 1-35-15,0 1 0 0,-3-12 0 0,3 2 0 16,-3 3 0-16,3 3 13 0,0 4-2 0,-3 1-1 15,3 0 16-15,-2-3 3 0,-1-2 1 0,0 4 0 16,3 4 4-16,-3-1 1 0,3 3 0 0,-3-8 0 16,0-2 1-16,3 2 1 0,-3 3 0 0,3 0 0 0,3-1 0 15,-3-1 0-15,3-7 0 0,-3 1 0 0,3-2-2 0,0 1-1 16,0 4 0-16,0-19 0 0,0 3-9 0,-3-1-1 16,3-2-1-16,-3 0 0 0,0 3-12 0,3-3-3 15,-3 0 0-15,0 10 0 0,0-4-8 0,0-7 10 16,0-4-10-16,-3-5 10 0,0-4-10 0,3-2 0 15,-3-2 0-15,0-3 0 16,3-3-42-16,-6-3-7 0,0 4-2 0,1-4-1039 16</inkml:trace>
  <inkml:trace contextRef="#ctx0" brushRef="#br0" timeOffset="25767.838">10697 2643 1814 0,'0'0'40'0,"0"0"8"0,0 0 1 0,0 0 3 0,0-2-42 0,0 2-10 0,0 0 0 0,3-3 0 15,3 0 33-15,0-5 5 0,2 6 1 0,4-1 0 16,0-5-4-16,6 5-1 0,0 1 0 0,6-6 0 16,3 3-14-16,-1-3-2 0,7 0-1 0,-3 2 0 15,3 1-5-15,-1 0-2 0,-2-3 0 0,3 3 0 16,3-1-10-16,-1 1 0 0,1 2 0 0,3-7 0 16,5 7 0-16,4-5 0 0,3 6 0 0,-1-1 0 15,1-2 12-15,2-1-4 0,4 4 0 0,5-4 0 16,4 1 5-16,-1 2 1 0,1-2 0 0,2 3 0 15,1-4-5-15,2 1-1 0,4 0 0 0,-1-1 0 16,1 4-8-16,-19-4 8 16,7 1-8-16,2 2 8 0,6-4-8 0,1 1 0 0,2 1 0 0,1-3 0 15,-1 0 0-15,27-3 0 0,1 4 0 0,-10-4 0 16,-6 3 8-16,-2-3 0 0,-1 1 0 0,3 5 0 16,0-6-8-16,-5 3 8 0,-1 0-8 0,-2 3 8 15,2 0-8-15,3 2 0 0,1-2 0 0,-7-1 0 0,-5-2 0 16,-1 8 8-16,3-5-8 0,-2 2 12 0,-4 1-12 0,1 2 0 15,-7 0 0-15,-5 0 0 0,-4-3 0 0,-2 3 0 16,0 3 0-16,-4-3 0 0,1 0 0 0,-1-3 8 16,-2 3-8-16,0 0 0 0,-4 0 8 0,-5 0-8 15,3 0 0-15,-12 0 8 0,-1-5-8 0,4 2 0 16,3 1 0-16,3-1 0 0,-4-2 0 0,1 2 8 16,0-2-8-16,11-1 0 0,-5 1 0 0,-3 2 0 15,-3 3 8-15,-1 0-8 0,-2-7 0 0,-6 7 0 16,0 0 0-16,0-3 0 0,-1 3 0 0,-2-3 10 0,3 6-10 15,0-3 10-15,-3-3-10 0,3 3-17 16,-1 0 4-16,1 0 1 0,3 3 12 0,3-3 0 0,-4 0 0 0,1 0 0 16,0 0 0-16,3-3 13 0,-3 3-2 0,-1 0-1 15,1-5-10-15,-3 2 0 0,3 1 0 0,-3 2 8 16,-4 0-8-16,1 0-17 0,-3 0 4 0,0 0 1 16,-6 0 23-16,-3 2 5 0,-9-2 0 0,0 0 1 15,12 0 2-15,-12 0 0 0,0 0 0 0,0 0 0 16,0 0 1-16,0 0 1 0,0 0 0 0,0 8 0 15,6 0-21-15,-3 0 0 0,-3 3 0 0,6-3 0 16,-3 2 0-16,0 3-8 0,6 1 8 0,-4 4-12 16,1 3 12-16,0 6-8 0,0-1 8 0,0 1-8 15,0 7 8-15,-3 1 0 0,0-1-9 0,-3 6 9 16,0-3 0-16,-3 2-11 0,-3 4 11 0,3-6-8 16,-3-3 8-16,0 8 0 0,0 1 0 0,0 2 0 15,1 2 0-15,-1 1 0 0,0 2 0 0,0 16-8 0,3 1 8 16,-3-1 0-16,3-3 0 0,-3 1 8 0,3-1-8 0,0 1 0 15,0-3 0-15,-3 2 0 0,3 3 0 0,0-2-15 16,0 2 4-16,0-3 1 0,-3 1 10 0,3 2 11 16,-3 0-3-16,-3 3 0 0,3 0-8 0,0-3 0 15,-6 3-12-15,3-1 12 0,1 4 0 0,-4-3 0 16,0 2 0-16,3-5 8 0,-3 0-8 0,3 3 0 16,-3 0 0-16,3-3 0 0,3 3 0 0,-3-3 0 15,3-2 0-15,-3-1 8 0,3-2-8 0,3-13 0 16,0 2 0-16,0 5 0 0,0-4 0 0,1 2 0 0,2-1 0 15,-3-1-11-15,0 2 11 0,0 18 0 0,3-2 0 0,-3-6 0 16,0-4 9-16,3-4-9 0,-3-2 12 0,3-3-12 16,-3-2 10-16,3-3-10 0,0 0 8 0,-3 0-8 15,3-3 8-15,0-2-8 0,-3-3 0 0,3 0 8 16,3-5-8-16,0-3 8 0,-3-3-8 0,3-2 8 16,0 0 0-16,-3-6-8 0,3 1 12 0,0-3-4 15,-3 0 4-15,0-3 0 0,3-2 0 0,-6-1 0 16,3-2 11-16,-6 0 2 0,3 0 1 0,0-3 0 15,-3 3-6-15,-3-3-2 0,0 1 0 0,-3-4 0 16,0 4-6-16,-6-4 0 0,0-2-1 0,0 0 0 16,-2 0-11-16,-4 0 0 0,0-2 0 0,-3-1 0 15,0 0 0-15,-2 1 0 0,-4-4 0 0,0 4-11 16,0-3 11-16,-5-3-10 0,-1 2 10 0,-3-2-10 16,-2 3 10-16,-7-3 0 0,1 3 0 0,-4-3 0 15,0 3 0-15,-2-1-8 0,-10 4 8 0,1-1 0 16,-7 3-8-16,-2 0 8 0,-3 0-8 0,-4 3 8 0,-5-1 0 0,-3 1 0 15,-7 2 0-15,1 1-8 0,-6-1 8 0,3-2 0 16,-4 2 0-16,1 0-8 0,3-2 8 0,0 2 0 16,0-2 0-16,-1-1 0 0,4-2 8 0,3 3-8 15,3 0 10-15,-1-3-10 0,-2 0 0 0,6 0 0 16,2 0 0-16,-2 2 0 0,-3-2 0 0,2 3 12 16,1 0-1-16,3 2-1 0,2-3 2 0,-2 4 1 15,0-1 0-15,-1 0 0 0,4 1-2 0,6-1-1 16,-1 0 0-16,1 1 0 0,2 1 3 0,4-1 1 15,2-1 0-15,7 0 0 0,5 1-14 0,1-4-8 16,2 4 8-16,3-6-13 0,1 2 13 0,5-2 0 0,0 0 0 0,4 0 0 16,5-2 0-16,-3-4 0 0,4 1 0 15,-1 2 0-15,6-5 0 0,0 3 0 0,0 0 0 0,4 2 0 16,-1-2 0-16,0 0 0 0,-3 2 0 0,3 0-9 31,-5 3-59-31,5 0-12 0,0 0-3 0,3 0 0 16,-3 0-75-16,4 0-15 0,2-2-3 0</inkml:trace>
  <inkml:trace contextRef="#ctx0" brushRef="#br0" timeOffset="26082.688">10703 5681 1234 0,'0'0'27'0,"6"8"5"0,-6 2 2 0,3-2 2 0,-3 3-36 0,0 2 0 16,0-3 0-16,0 6 0 0,-3 6 88 0,-3-1 10 15,3 5 2-15,0 3 1 0,-3 8-25 0,3 3-4 16,-3 2-2-16,0 1 0 0,0 2-25 0,0 2-5 0,-3-2 0 0,3 3-1 16,0 5-17-16,3-6-3 0,0 4-1 0,0-6-618 15,0 0-124-15</inkml:trace>
  <inkml:trace contextRef="#ctx0" brushRef="#br0" timeOffset="27350.605">11819 2564 1123 0,'0'0'24'0,"0"0"6"0,0 0 1 0,0 0 1 0,0 0-32 0,0 0 0 15,0 0 0-15,0 0 0 0,0 5 23 0,0 3-2 16,0 3 0-16,0-1 0 0,-3 3 1 0,0 3 0 16,0 5 0-16,-3-2 0 0,-3 10-11 0,0 8-3 15,0-2 0-15,0 4 0 0,0 6-8 0,0 5 0 16,0 3 0-16,0 6 0 0,-2-4 0 0,2 9 0 15,0 4 0-15,0 1 0 0,0 3 0 0,0 4 0 16,-3 4 0-16,0 2 0 0,0 2 0 0,0 6 0 16,0-5 9-16,3 8-9 0,-2-3 42 0,5 2 4 15,0-4 1-15,0 4 0 0,0 1 6 0,3-1 2 16,0 4 0-16,3-4 0 0,-3 1-19 0,3 5-4 0,-3 5-1 0,0-3 0 16,0 1-17-16,0 0-3 0,-3 2-1 0,0-3 0 15,-3-2 0-15,3 3 0 0,-3-1 0 0,0-2 0 16,0-3 3-16,0 1 1 0,-2-1 0 0,-1-2 0 15,0-6 13-15,0 0 2 0,0-5 1 0,0-2 0 16,-3-4-8-16,6-4-2 0,-3-1 0 0,0-5 0 16,3-5 10-16,-2-5 2 0,-1-3 0 0,0-8 0 15,6-3-8-15,-3-5 0 0,0-5-1 0,3-6 0 16,3-7-23-16,0-6 0 0,-3-2-10 0,6-11-1006 16</inkml:trace>
  <inkml:trace contextRef="#ctx0" brushRef="#br0" timeOffset="28069.522">11277 3090 981 0,'-9'-8'28'0,"6"6"6"0,0-4-34 0,0 1 0 16,-3 0 0-16,3-3 0 16,0 3 71-16,0-3 7 0,3-3 2 0,-3 6 0 0,0-6 7 0,0 3 1 15,3 0 1-15,3-5 0 0,-3 5-19 0,3-5-4 16,0 0-1-16,0 2 0 0,-6-2-19 0,6 0-4 16,6-1-1-16,3-7 0 0,0 5-11 0,0 1-2 15,3-4-1-15,-3 6 0 0,3-8-5 0,-3 5-1 16,-1 3 0-16,1-1 0 0,-3 6 1 0,0-5 0 15,-6 5 0-15,0 3 0 0,0-3 5 0,0 5 1 16,-3 3 0-16,0-2 0 0,-6 4-4 0,6 1 0 16,-6 5 0-16,3 5 0 0,-3 0-24 0,0 9 0 15,0 1 0-15,0 4 0 0,3 5 0 0,0 7 0 16,0-4-10-16,1-1 10 0,2 0 0 0,-3 1 0 16,0-1-8-16,3-2 8 0,0 0 0 0,-3-1-12 0,0 1 12 0,3-5-12 15,-3 2 12-15,0-3 0 0,0-2 0 0,-3 3-9 16,0-4 9-16,0-1 0 0,3 1 0 0,-3-2 0 31,-3 3-26-31,3-3-3 0,0-2-1 0,3 2 0 16,-3 0-125-16,3-7-25 0,-3-1-4 0,3-3-614 0</inkml:trace>
  <inkml:trace contextRef="#ctx0" brushRef="#br0" timeOffset="28254.109">11093 3506 1666 0,'0'0'36'0,"0"0"8"0,0 0 2 0,0 0 2 16,0 0-39-16,0 0-9 0,5-3 0 0,4 3 0 0,-3-8 82 15,3 6 14-15,3-4 4 0,3-2 0 0,3 0-30 0,0 0-6 16,0-2 0-16,5-1-1 0,-2 1-43 0,3 2-9 16,0 2-2-16,0-4 0 15,0 7-39-15,2-5-8 0,-5 0-2 0,6 3-613 16,-3 0-123-16</inkml:trace>
  <inkml:trace contextRef="#ctx0" brushRef="#br0" timeOffset="28818.23">12161 2892 996 0,'0'0'28'0,"0"0"7"15,0 0-35-15,0 0 0 0,0 0 0 0,0 0 0 0,-9 5 114 0,3 0 16 16,-3 1 3-16,0 2 1 0,3 5-46 0,3 0-10 16,-3-5-2-16,1 5 0 15,2 3-36-15,-3 5-8 0,3-2-2 0,0 2 0 0,0-2-14 0,3 4-4 16,0 1 0-16,3 0 0 0,0 0-12 0,0 0 9 15,6-1-9-15,-4-1 8 0,1-4-8 0,3 1 0 16,3-3 0-16,0-3 0 0,3 0 8 0,-3-2 0 16,3-3 0-16,0-3 0 0,6-3 19 0,-1-4 3 15,-2-1 1-15,3 1 0 0,0-6 16 0,0-6 3 16,0-2 1-16,-1-2 0 0,-2-1-11 0,3-4-3 16,-3-1 0-16,-3 0 0 0,-3-2 3 0,3-4 1 0,-3-1 0 0,-3-4 0 15,-7-2-15-15,-2 3-3 0,0-3-1 0,-2 2 0 16,-7 6-11-16,-3 6-3 0,-6-1 0 0,-6 8 0 31,-3 8-32-31,-9 8-6 0,-8 8-2 0,-1 5 0 16,-2 3-24-16,2 5-6 0,0 6-1 0,7 2-634 0,2 0-127 0</inkml:trace>
  <inkml:trace contextRef="#ctx0" brushRef="#br0" timeOffset="29535.12">13102 2429 1375 0,'0'0'30'0,"0"0"6"0,0-3 2 0,-3-5 1 0,0 6-31 0,0-1-8 0,3-8 0 0,-6 9 0 15,3 2 67-15,3 0 12 0,0 0 2 0,0 0 1 16,0 0-32-16,0 0-6 0,0 0-2 0,-3 8 0 16,-3 5-42-16,3 5-9 0,0 4-2 0,0 4 0 15,-3 3 11-15,0 8 0 0,0 6 0 0,-3-1 0 16,0 6 0-16,0 7 0 0,0 1 8 0,-2 5-8 15,2 2 20-15,0 1 0 0,0 2 0 0,3 0 0 16,-3 3-4-16,3 2-2 0,0 0 0 0,3 1 0 16,0-3-14-16,0 7 0 0,-3 4 8 0,3 2-8 15,0-5 0-15,0 5 0 0,0 0 0 0,3 0 0 16,-3 5 11-16,0-2-1 0,0-3 0 0,0 2 0 0,0 6 13 16,0-2 2-16,3-4 1 0,-3 1 0 0,0 5 0 0,0-3 0 15,0 3 0-15,3-5 0 0,-3-1-6 0,0 4-2 16,0-4 0-16,0 4 0 0,3-6-9 0,-3 0-1 15,-2-3-8-15,2 3 12 0,0 3-12 0,-3-3 11 16,0-5-11-16,3-1 10 0,-6-2-10 0,3-2 12 16,0-1-12-16,0-2 12 0,3-3 4 0,0-5 2 15,0-5 0-15,0-3 0 0,3-3-1 0,0 0 0 16,0-8 0-16,3-2 0 0,0-3-1 0,0-2 0 16,3-6 0-16,0-6 0 0,3-4-8 0,0-6-8 0,0-2 9 0,3-11-9 31,-1-3-75-31,1-7-21 0,3-12-4 0,-6-1 0 0</inkml:trace>
  <inkml:trace contextRef="#ctx0" brushRef="#br0" timeOffset="30201.918">13376 2818 680 0,'0'13'15'0,"0"-13"3"0,0 0 1 0,0 3 0 0,0 2-19 0,0-5 0 0,0 0 0 0,6-3 0 16,-1 1 88-16,1-6 15 0,0 0 2 0,3-5 1 15,0-1 26-15,3-2 4 0,-3 3 2 0,0-3 0 16,0-2-7-16,3-1-2 0,-3 3 0 0,0-2 0 16,0-3-52-16,0 5-10 0,-1 0-3 0,-2-5 0 15,3 0-42-15,0 5-9 0,-3 3-1 0,0-1-1 16,-3 1-11-16,3 5 0 0,0-2 0 0,0 4 8 15,-6 6-8-15,0 0 0 0,0 0 0 0,6 11-11 16,0-6 3-16,-3 8 0 0,0 9 0 0,-3-9 0 16,0 8 8-16,-3 3 0 0,0 2 0 0,0 1 0 15,-3 4 0-15,0-4 0 0,-6 5 0 0,6-1 0 16,0 4 0-16,0-1 0 0,-3 3 0 0,0-2 0 0,3 2 0 16,-2-3 0-16,-1-2 0 0,-3 2 0 0,0 3 0 0,0-5 0 15,3 2 0-15,0-2 0 0,-3-3 0 0,6 0 0 16,-3 0 0-16,3-2 0 15,0-3-28-15,0 0-3 0,3-6-1 0,3-2 0 0,-3 0 7 0,3-6 1 16,3-2 0-16,0-2-596 16,-3-6-120-16</inkml:trace>
  <inkml:trace contextRef="#ctx0" brushRef="#br0" timeOffset="30371.898">13289 3334 1738 0,'-6'0'38'0,"6"0"8"0,0 0 2 0,0 0 1 0,0 0-39 0,0 0-10 0,0 0 0 0,9-8 0 15,3 3 66-15,0-1 11 0,3-2 3 0,6 0 0 16,3-5-40-16,5 0-8 0,4 0-2 0,3-6 0 16,-1 1-13-16,10 4-2 0,0-7-1 0,2 0-655 15,-2 3-131-15</inkml:trace>
  <inkml:trace contextRef="#ctx0" brushRef="#br0" timeOffset="30969.014">14397 2217 1634 0,'-9'0'36'0,"9"0"7"0,0 0 1 0,0 0 3 0,0 0-38 0,3 6-9 16,-3 4 0-16,3 1 0 0,0 2 20 0,-1-5 3 15,4 2 0-15,0 4 0 0,0 4 1 0,0 3 1 16,0-2 0-16,-3 7 0 0,0 1-2 0,0 5-1 0,0 2 0 0,0 3 0 16,-3 0-2-16,0 5-1 0,3 3 0 0,-3 6 0 15,0 4-10-15,0 6-1 0,-3 3-8 0,0-14 12 16,0 3-12-16,0 8 11 0,-3-1-11 0,3 9 10 16,0 3-10-16,0 2 0 0,0 0 0 0,-3 29 0 15,6-2 0-15,-3-6 12 0,0-5-2 0,0-3 0 16,0 3 26-16,1 0 4 0,-1 0 2 0,0 3 0 15,-3-4-11-15,0 1-3 0,3 0 0 0,-3 3 0 16,3-3-8-16,0 0-3 0,0-3 0 0,3-2 0 16,0 2-6-16,0-2-2 0,3-3 0 0,0-3 0 15,0 3-9-15,3-2 12 0,-3-1-12 0,0-5 12 16,0-2-4-16,0-1-8 0,0-5 12 0,0 3-4 16,-3 0 0-16,3-6-8 0,-3-2 12 0,-3-5-4 15,0-6-8-15,3-10 10 0,0-3-10 0,3 0 10 0,0 0-10 0,-3-3 10 16,0-2-10-16,0-3 10 0,0-5-10 15,0 5 0-15,0-8 0 0,0-5 0 16,0-3-32-16,0-5 2 0,-3-3 0 0,3 1 0 16,0-6-26-16,0 0-6 0,0 0-1 0,0 0-924 15</inkml:trace>
  <inkml:trace contextRef="#ctx0" brushRef="#br0" timeOffset="31668.254">14775 2686 1630 0,'-6'-14'36'0,"3"12"7"0,3-4 1 0,-3 4 3 0,-3-4-38 0,6 4-9 0,0 2 0 0,0 0 0 16,-6 0 48-16,3 2 8 0,-3 4 2 0,0 2 0 16,3 5-40-16,-3 5-8 0,0 4-2 0,0 1 0 15,3 6-8-15,0 3 0 0,0 0 0 0,3 0 8 16,0-1-8-16,3 1 12 0,-3 0-12 0,3-6 12 15,0 1-12-15,6-3 0 0,0-3 0 0,0-3 0 16,0-2 0-16,0-2 8 0,6-9-8 0,-4 3 8 16,4-8 4-16,0 0 0 0,0 0 0 0,3-8 0 15,-3 3 22-15,-3-6 5 0,0 0 1 0,-3-2 0 16,2 0 9-16,-5 0 3 0,0-6 0 0,-3 1 0 16,0-6-32-16,-3-3-5 0,-6 1-2 0,3-1 0 15,0 6 1-15,-3-5 0 0,-5 7 0 0,-1-2 0 16,0 3-14-16,-3-1 0 0,3 6 0 0,-3 2 0 15,-3 9-15-15,3-6-9 0,-5 2-1 0,5 9-667 16,-6 0-132-16</inkml:trace>
  <inkml:trace contextRef="#ctx0" brushRef="#br0" timeOffset="32219.147">15135 2400 1489 0,'0'0'42'0,"0"0"10"0,0 0-42 0,6 0-10 0,0-8 0 0,-6 8 0 16,0 0 47-16,6 8 7 0,0-8 2 0,-1 8 0 16,-2-3-42-16,0 8-14 0,0 0 9 0,-3 3-9 15,-3 3 8-15,3 5-8 0,-3 2 8 0,3 1-8 16,-3 7 0-16,0 3 0 0,1 5-14 0,-1 6 5 16,0 5 9-16,3 5 0 0,0 0 0 0,0 3-8 15,0 3 8-15,3 7 0 0,0 1 0 0,-3 2 0 16,0 2 0-16,0-2 0 0,0 3 0 0,0 5 0 15,0 3 0-15,0 2 0 0,-3 0 0 0,0 3 0 0,3 0 40 0,-3 3 3 16,0-3 1-16,3 3 0 0,0 2-20 0,0 0-3 16,0 0-1-16,0 1 0 0,0-4-6 0,0 3-2 15,0 1 0-15,-3-1 0 0,3-5 23 0,3 2 4 16,-3 4 1-16,0-4 0 0,-3-2-24 0,3-2-4 16,-3-4 0-16,0 1-1 0,0 2-11 0,-3-2 10 15,3-6-10-15,-3-2 10 0,0-3 0 0,-3-2 0 16,0-4 0-16,3-2 0 0,3-7 6 0,-3-4 2 15,0-4 0-15,3-4 0 0,0-5 4 0,0-2 1 16,3-5 0-16,0-6 0 0,0 0-11 0,0-5-1 0,3-6-1 16,3-2 0-16,-3-5-10 0,3-3 0 0,0-8-12 0,3-6-677 15,3-4-135-15</inkml:trace>
  <inkml:trace contextRef="#ctx0" brushRef="#br0" timeOffset="32819.786">15706 2604 1347 0,'0'0'38'0,"-3"-3"9"0,3-2-38 0,-3 5-9 16,0-8 0-16,0 0 0 0,3 2 102 0,-3 1 18 0,3 0 4 0,0-3 1 16,0-5-54-16,3 2-11 0,3 3-3 0,0-5 0 15,3-8-14-15,3 2-3 0,0 1-1 0,3-6 0 16,-3 8-13-16,3-3-2 0,-1 1-1 0,-5 2 0 15,3-2-1-15,-3 4 0 0,0 1 0 0,0 0 0 16,-3 2-22-16,0 3 0 0,-3 8 0 0,-3 0 0 16,0 0 8-16,-6 0 4 0,-3 11 1 0,0 2 0 15,3 8-13-15,-3 6 0 0,-3 5 0 0,0 7 0 16,1-4 0-16,2 2-8 0,-3 2 8 0,3-2 0 16,3 3 0-16,0 0 0 0,0-6 0 0,3 1 0 15,0-6 0-15,3 2 0 0,-3-1 0 0,3-4 0 16,0-2 0-16,0 2 0 0,0-7 0 0,0 2 0 15,0-8-12-15,0 0 12 0,0-2-12 0,-3 2 12 16,3-5-100-16,0 0-12 0,0-3-4 0,0 3-771 16</inkml:trace>
  <inkml:trace contextRef="#ctx0" brushRef="#br0" timeOffset="32966.5">15403 3114 1900 0,'0'0'54'0,"0"0"11"0,9-2-52 0,2-6-13 16,4 2 0-16,3-2 0 0,6 3 60 0,0 0 8 16,6-1 3-16,-1-1 0 0,4-1-46 0,0 0-9 0,8-3-1 0,1 0-1 15,3 1-14-15,2 5 8 0,-2-6-8 0,-3 3-632 16,2 3-131-16</inkml:trace>
  <inkml:trace contextRef="#ctx0" brushRef="#br0" timeOffset="33672.282">10616 3921 1256 0,'0'0'28'0,"0"0"5"0,6-3 2 0,-3-2 0 0,3 0-35 0,0 0 0 0,3-3 0 0,-3 2 0 16,3-2 50-16,3 1 3 0,0-1 1 0,0 0 0 15,0 2-12-15,2-2-2 0,1 3-1 0,0-3 0 16,6 3-9-16,-3 2-2 0,6 1 0 0,2-4 0 16,4 4 11-16,6-1 1 0,0 3 1 0,8 0 0 15,4-5-19-15,9 2-4 0,5-2-1 0,-11 2 0 16,8-2-17-16,10 2 0 0,5-2 8 0,12 5-8 15,7-5 0-15,5 2 0 0,9-2 0 0,51-1 0 16,-6 1 0-16,5-3 0 0,4 0 0 0,3 0 0 16,2-2 12-16,4-1-2 0,3-2 0 0,2-3 0 0,7 3 14 0,5-6 2 15,7 1 1-15,-1 2 0 0,4 3-3 0,-1-1 0 16,-2-1 0-16,-7 1 0 0,1-2-6 0,-10 3-2 16,-2-3 0-16,-6 3 0 0,-4-3 3 0,-5 3 0 15,-12 0 0-15,-9 0 0 0,-15-1-7 0,-9 4-2 16,-6-6 0-16,-12 3 0 0,-11 2-10 0,-16 3 12 15,-11 3-12-15,-16-3 12 0,-11 0-4 0,-9 3 0 16,-6-1 0-16,-12 4-1043 16</inkml:trace>
  <inkml:trace contextRef="#ctx0" brushRef="#br0" timeOffset="34289.879">11060 3971 1220 0,'0'0'27'0,"0"0"5"0,0 0 2 0,0 0 0 0,6 6-34 0,-3-1 0 15,-3 0 0-15,0-5 0 0,0 8 82 0,0 0 10 16,-3 3 1-16,-3-3 1 0,0 5-38 0,-3 0-8 16,0 0-2-16,-3 6 0 0,3-1-17 0,-3 4-3 15,3-1-1-15,0 5 0 0,0-2-6 0,3 2-2 0,-2 1 0 0,5-1 0 16,0 1-17-16,3-1 8 0,0-2-8 0,6-3 0 15,0 0 8-15,2-2-8 0,4-3 0 0,3-3 0 16,0-2 12-16,6-3-4 0,3-3 0 0,0-5-8 16,2-3 30-16,4-5-1 0,0-5 0 0,3-3 0 15,-4-2-6-15,1-3-2 0,0-6 0 0,-3 1 0 16,0-4-5-16,-7 1-2 0,-2 0 0 0,-3-2 0 16,-6-4 1-16,0 3 0 0,-9 3 0 0,0-2 0 15,-3 1-7-15,-9 7-8 0,0-1 11 0,-9 5-11 16,-2 6-17-16,-1 5-11 0,-3 5-1 0,-6 9-1 15,0 2-13-15,-2 8-2 0,2-1-1 0,-3 12-554 16,6-1-110-16</inkml:trace>
  <inkml:trace contextRef="#ctx0" brushRef="#br0" timeOffset="34706.696">12066 4075 1533 0,'0'0'33'0,"-9"-6"7"0,0 1 2 0,3 2 2 0,-3 3-35 0,0-2-9 15,0 2 0-15,-3 2 0 0,3 1 54 0,0 2 9 0,-5 3 1 0,5 3 1 16,-3 5-26-16,0 2-6 0,0 3-1 0,0 3 0 15,-3 3-24-15,3 2-8 16,0 0 0-16,3 0 0 0,1 0 0 0,5 0 0 0,0-2 0 0,6-1 0 16,2-2 8-16,1-3-8 0,6 0 0 0,3-8 0 15,3 1 8-15,0-6-8 0,6-6 9 0,0-2-9 16,2-5 16-16,4-6-4 0,3-7 0 0,0 2 0 16,-1-3 10-16,1-2 2 0,0-2 0 0,-6-4 0 15,-1 3-4-15,-5 0-1 0,-3 1 0 0,-6-4 0 16,-3 1-7-16,-3-1 0 0,-6 3-1 0,-3 1 0 15,-6 4-30-15,-6 1-5 0,-6 7-2 0,-3 3 0 16,1 5-92-16,-10 6-18 0,-3 2-4 0,3 6-384 16,-2 5-77-16</inkml:trace>
  <inkml:trace contextRef="#ctx0" brushRef="#br0" timeOffset="35170.99">13623 3895 1868 0,'0'0'41'0,"-3"-6"9"0,3 4 2 0,-6-4 0 0,3 4-42 0,3 2-10 0,-6-5 0 0,6 5 0 16,0 0 53-16,-9 5 9 0,-3 5 2 0,0 4 0 15,0 1-52-15,-3 4-12 0,0 5 0 0,-3 2 0 16,4 1 0-16,2 4 0 0,0 1 0 0,3 0 0 16,-3 0 0-16,6-1-10 0,3-1 2 0,0-1 0 15,0 0 8-15,9-5 0 0,0-6 0 0,6-5 0 16,0 1 0-16,9-6-8 0,2-6 8 0,4-4-8 15,6-6 8-15,3-6 0 0,-1-2 0 0,1-2 0 16,0-6 8-16,-3-2 3 0,-1-1 1 0,-5 3 0 16,0-5 24-16,-6 3 6 0,-6-1 1 0,-3 1 0 15,-7-3-12-15,-2 2-3 0,-6-2 0 0,-5 3 0 16,-4 2-16-16,-9 3-3 0,0 5-1 0,-9 3 0 16,-6 2-16-16,-5 9-4 0,-4 2-1 0,-2 7 0 0,-4 4 1 15,6 2 0-15,-2 3 0 0,8 3 0 16,3-1-15-16,6 1-2 0,4 2-1 0,11-3-959 15</inkml:trace>
  <inkml:trace contextRef="#ctx0" brushRef="#br0" timeOffset="35571.435">14745 3971 903 0,'-21'0'25'0,"12"0"7"0,0 0-32 0,3 0 0 0,-3 0 0 0,3 3 0 16,-3 0 109-16,0 2 16 0,0-2 3 0,1 2 1 15,-1 0-27-15,0 3-6 0,-3 3 0 0,0-1-1 16,3 4-24-16,-6 1-5 0,3 1-1 0,0 3 0 15,3-1-29-15,0 4-7 0,0 1-1 0,6-2 0 16,0-2-28-16,3 0 8 0,0-1-8 0,6-2 0 16,3-3 0-16,3-2 8 0,3-1-8 0,3-2 0 15,3-5 8-15,0-3-8 0,2-5 0 0,4-1 0 16,0-7 12-16,-3 0-3 0,0-6-1 0,0 3 0 16,-1 1-8-16,-5-1 10 0,-3-5-10 0,-3 2 10 15,0 1 2-15,-6-4 1 0,-3 4 0 0,-6-3 0 0,-6-1 16 0,0-1 3 16,-6 2 1-16,-3-1 0 0,-3 4-42 0,-2 5-9 15,-7 2-2-15,0 3 0 0,-6 3 0 0,-2 5 0 16,2 5 0-16,0 3 0 0,3 0 9 0,7 5 2 16,2 0 0-16,6 1-609 15,6-1-122-15</inkml:trace>
  <inkml:trace contextRef="#ctx0" brushRef="#br0" timeOffset="35873.787">15897 3905 1818 0,'-21'-10'40'0,"9"4"8"0,-3 1 1 0,0 0 3 0,-3 5-42 0,0-3-10 0,-2 6 0 0,-1-1 0 16,-3 4 40-16,0-1 5 0,-3 3 2 0,4 0 0 15,-4 2-25-15,3 4-5 0,3 2-1 0,3 2 0 16,0 3-16-16,9-5 0 0,4 3 8 0,2-1-8 15,6 3 0-15,2-2 0 16,7-1 0-16,6-2 0 0,3 0-22 0,6-5-11 0,3-1-3 0,5-7 0 16,7 0 16-16,18-6 2 0,-1-8 1 0,1-2 0 15,-4-3 17-15,-5-5 9 0,-10 3-1 0,-2-1 0 16,-9-2 36-16,-6 0 6 0,-6-3 2 0,-7 3 0 16,-5-3-7-16,-6-3-1 0,-6 1 0 0,-8 5 0 15,-13 0-131-15,-9 7-26 0,-12 4-6 0</inkml:trace>
  <inkml:trace contextRef="#ctx0" brushRef="#br0" timeOffset="36523.7">10584 4982 784 0,'-3'13'22'0,"6"-7"5"0,0 2-27 15,-1 0 0-15,4-3 0 0,3 0 0 0,3 0 79 0,3 1 10 16,3-4 3-16,6 1 0 0,6-3-22 0,5 0-4 15,4-3-1-15,6 3 0 0,8 0-7 0,7-2-2 16,2-6 0-16,7 2 0 0,11-4-9 0,9 2-3 16,4-3 0-16,-19 1 0 15,12-1-10-15,10 1-2 0,8-4-1 0,12 4 0 0,12-3-31 0,9 2 8 16,6-2-8-16,74-3 0 0,-12 0 0 0,-8 3 0 16,-7 0 0-16,1 2 0 0,-4 3 0 0,1 0 0 15,-4 3 0-15,-2-3 0 0,-6-3 22 0,-10 6 2 16,-2 0 0-16,-6-1 0 0,-3 6 28 0,-7-2 7 0,-8-4 1 0,-6 4 0 15,-9-1-39-15,-6 3-7 0,-6 0-2 0,-11 0 0 16,-4 0 16-16,-12 3 2 0,-8-3 1 0,-13 0 0 16,-5-3-18-16,-7 3-3 0,-5-5-1 0,-7 0 0 15,-2 2-9-15,-3-2 8 0,-3-1-8 0,-4 1 8 16,-2-3-8-16,0 3 0 0,-3-3 0 0,-3 0 0 16,-1 3 0-16,1-3 0 0,-3 2 0 0,-6 1-680 15,-3 2-137-15</inkml:trace>
  <inkml:trace contextRef="#ctx0" brushRef="#br0" timeOffset="37790.485">10917 5511 1184 0,'-6'-2'26'0,"6"2"6"0,-6-6 0 0,3 1 1 0,0 0-33 0,0-1 0 16,3-1 0-16,0-1 0 0,3-6 91 0,0 1 11 15,3-3 2-15,0 0 1 0,3 3-48 0,0 0-9 0,3-3-3 0,-3 3 0 16,3 0-1-16,-1-1 0 0,-2 4 0 0,0-3 0 16,0 2-4-16,0-2 0 0,-3 5-1 0,3 0 0 15,0 0-13-15,0 0-2 0,-3 0-1 0,0 3 0 16,-3-1-14-16,3 4-9 0,-6 2 12 0,3-3-12 15,3 1 8-15,-6 2-8 0,0 0 0 0,0 0 0 16,3 5 10-16,3 3-10 0,-6 2 8 0,0 1-8 16,3 0 0-16,-3-1 0 0,0 3 0 0,-3 6 0 15,3-1 0-15,0 1 0 0,-3-1 0 0,0 6 0 16,0 0 0-16,3 2 0 0,0 1 0 0,0-1 0 16,-3 1 0-16,0-1 0 0,0-2 0 0,3 0 0 15,0 0 0-15,0-3 0 0,-3-3 0 0,3 1 0 16,-3-3 0-16,3 0 0 0,-3 0 0 0,0-3 0 15,3-3-32-15,-3-2-1 0,0 0-1 0,0 0-579 16,0 0-116-16</inkml:trace>
  <inkml:trace contextRef="#ctx0" brushRef="#br0" timeOffset="37981.117">10968 5689 1677 0,'0'0'36'0,"0"0"8"0,0 0 2 0,0 0 2 0,0 0-38 0,0 0-10 15,0 0 0-15,8 7 0 0,-2-1 53 0,3-4 9 16,0 1 2-16,3-3 0 0,0 0-16 0,0 0-2 16,6-3-1-16,-3-2 0 0,9 0-21 0,-1-6-5 15,1 1-1-15,6-4 0 0,-3 1-10 0,5 0-8 0,1-3 12 0,3 3-12 32,-3 0-35-32,5-1-13 0,-2 4-4 0,3-3-854 0</inkml:trace>
  <inkml:trace contextRef="#ctx0" brushRef="#br0" timeOffset="38391.252">12164 5302 1653 0,'-12'-5'47'0,"9"2"10"16,-3 1-45-16,0-1-12 0,0-2 0 0,-3 2 0 15,3-2 93-15,-2-3 17 0,2 3 3 0,0-1 1 16,-3 4-47-16,0-1-10 0,3 0-1 0,0 3-1 0,-3 0-36 0,0 6-7 16,3 2-2-16,-3 0 0 0,3 2-10 0,-6 3 0 15,3 6-12-15,3-3 12 0,0 5-10 0,3-3 10 16,-3 6 0-16,6-3-9 0,0 3 9 0,3-3 0 16,3-2 0-16,0 2 0 0,0-5 0 0,6 0 0 15,-3-3 0-15,3-5 0 0,0-3 0 0,3 1 0 16,3-4 0-16,0-4 8 0,-1-4 7 0,4-2 1 15,-3 0 1-15,-3-2 0 0,3-3-1 0,-3-3 0 16,0-3 0-16,0 1 0 0,-4-4 0 0,-5 1 0 16,3 0 0-16,-6 0 0 0,0-5 8 0,-3 2 2 15,-9 0 0-15,0 0 0 0,0 3-38 0,-2 2-7 0,-4 4-1 16,-3 4-1 0,-3 3-25-16,-3 5-5 0,-3 9-1 0,1 2 0 15,-4 2-28-15,3 3-5 0,3 1-2 0,3 2-520 0,7-1-104 0</inkml:trace>
  <inkml:trace contextRef="#ctx0" brushRef="#br0" timeOffset="39142.151">13548 5112 871 0,'-6'0'19'0,"6"0"4"0,0 0 1 0,0 0 0 0,0 0-24 0,0 0 0 0,-6-3 0 0,6 3 0 16,6-3 28-16,-6 3 1 0,0 0 0 0,6-7 0 16,0 1 17-16,-6 6 3 0,0 0 1 0,0 0 0 15,3-8 19-15,0 3 4 0,-3 5 1 0,0 0 0 16,0 0-5-16,0 0-1 0,3-8 0 0,-6 5 0 15,0 1-19-15,3 2-4 0,-6-3-1 0,3 3 0 16,0 3-16-16,3-3-4 0,-6 5-1 0,0 3 0 0,-3 3-12 0,0-1-3 16,-2 9 0-16,2 2 0 0,-3 0-8 0,3 5 8 15,-3-2-8-15,0 3 8 0,6-3-8 0,-3 2 0 16,3 0 9-16,0-2-9 0,3-3 18 0,6 1-1 16,0-4 0-16,0-2 0 0,6 0-17 0,0-6 0 15,6-2-8-15,3 0 8 0,-3-2 0 0,5-6 20 16,1-6-4-16,3-2 0 0,3-2 2 0,-3-3 0 15,2-3 0-15,1-3 0 0,-3 1-6 0,0-3 0 16,-6 2-1-16,0-2 0 0,-3 2-11 0,-7 1 12 16,-2-6-12-16,-3 3 12 0,-3-3-4 0,0 0-8 15,-6 6 12-15,-3-3-4 16,-2 7-28-16,-4 1-5 0,-9 5-2 0,0 5 0 16,-3 6-25-16,-5 2-4 0,-1 6-2 0,-3 5 0 15,0 2 21-15,-2 6 4 0,5 0 1 0,0 0-515 0,6-3-102 0</inkml:trace>
  <inkml:trace contextRef="#ctx0" brushRef="#br0" timeOffset="40260.518">13265 5170 1191 0,'-6'8'26'0,"6"-8"6"0,0 0 0 0,-3 5 2 0,3-5-34 0,0 0 0 0,0 0 0 0,0 0 0 16,0 0 108-16,0 0 14 0,0 0 3 0,9-2 1 15,3-4-21-15,-3 1-4 0,3-6-1 0,3 1 0 16,3-6-46-16,0-3-10 0,0 1-1 0,2-1-1 16,1 1-22-16,3-3-5 0,-3 0-1 0,0-1 0 15,-6 6-1-15,0-2 0 0,-1 2 0 0,-2 0 0 16,0 3-13-16,-3 0 0 0,-3 5 0 0,0 0 0 0,-3 3 0 0,-3 5 11 16,-6 2-3-16,-3 4-8 0,0 1 12 0,-3 7-4 15,0 4 0-15,-5 3-8 0,2 8 0 0,-3 3 0 16,0 3 0-16,0 2 0 0,3 0 0 0,3 0 0 15,3-3 0-15,0-2 0 0,1 2 0 0,2-2-9 16,0-6 9-16,3 1 0 0,0-3 0 0,0 2 0 16,3-2 0-16,0-3 0 0,0-2 0 0,0-3 0 15,3-6 0-15,-3 1 0 0,0-1 0 0,0 1 0 16,0 0 0-16,0-4-8 16,0 1-29-16,0 0-6 0,0 0-1 0,0-2-604 15,0-6-120-15</inkml:trace>
  <inkml:trace contextRef="#ctx0" brushRef="#br0" timeOffset="40430.041">13355 5435 1858 0,'0'0'52'0,"0"0"13"0,-3 5-52 0,0 0-13 0,0 0 0 0,0 3 0 16,3-2 24-16,0-1 1 0,3-2 1 0,0 2 0 15,3-5 2-15,3 0 1 0,0 0 0 0,5-3 0 16,7-2 7-16,0-3 2 0,6 0 0 0,9 0 0 15,8-8-3-15,4 0-1 0,3 3 0 0,2-5 0 16,1-1-54-16,-13 3-12 16,4 3-1-16,0 0-933 0</inkml:trace>
  <inkml:trace contextRef="#ctx0" brushRef="#br0" timeOffset="40977.284">14730 4929 1142 0,'-9'0'32'0,"3"0"8"0,3 0-32 0,-3 3-8 0,0 2 0 0,-3-2 0 15,0 5 92-15,0 2 18 0,0 6 3 0,-3 5 1 16,1-2-56-16,-4 7-11 0,3 3-3 0,-3 1 0 16,0 4-23-16,3-2-5 0,0-1 0 0,3-1-1 15,6-1-7-15,-3-3 0 0,6-2-8 0,3-3 12 16,3 0 1-16,3-5 0 0,-3-3 0 0,6-2 0 16,3-6-13-16,0 1 0 0,3-6 0 0,3-6-10 0,-1 1 18 0,4-6 3 15,-3-2 1-15,0 0 0 0,0-3 3 0,0-3 1 16,-1 1 0-16,-5-1 0 0,-3-4 3 0,-3 1 1 15,-3-1 0-15,-3-4 0 0,-6 1-7 0,-3-1-1 16,-3 3 0-16,-6 3 0 16,0 5-32-16,-2 6-8 0,-7 2 0 0,0 8-1 15,0 5-31-15,-3 3-5 0,1 3-2 0,2 2-453 16,6 3-92-16</inkml:trace>
  <inkml:trace contextRef="#ctx0" brushRef="#br0" timeOffset="41360.047">15551 5233 1724 0,'-32'0'38'0,"17"0"8"0,-3 3 2 0,3 0 0 0,-3-3-39 0,3 0-9 0,3 0 0 0,3 0 0 16,1-3 34-16,2 0 5 0,3-2 1 0,6-3 0 15,0-2-16-15,3-4-4 0,5 1 0 0,1-3 0 16,6-2-7-16,0-1-1 0,6-2-1 0,0-3 0 16,2 0 3-16,-2 1 1 0,0-1 0 0,0 5 0 15,-3-2 7-15,-3 5 2 0,-4 0 0 0,-2 3 0 16,-3 3 13-16,-3 2 3 0,-3 2 1 0,0 4 0 16,-3 2-6-16,0 0-2 0,0 0 0 0,0 0 0 15,-6 8-24-15,0 2-9 0,0 3 0 0,-3 3 9 16,1 3-9-16,-1 5 0 0,3 0 0 0,-3-1 0 0,0 4-8 0,0-1 8 15,0 6 0-15,0-6 0 0,3 4 0 0,-3-4 0 16,3 3 0-16,-3-2 0 0,6-4 0 0,-3-1 0 16,0-1 0-16,3-3 0 0,0 1 0 0,3-3-9 15,-3 0 9-15,0-1 0 16,3-1-50-16,-3 1-3 0,3 1-1 0,-3 0 0 16,3-3-42-16,0 3-8 0,-3-2-1 0,3-1-757 15</inkml:trace>
  <inkml:trace contextRef="#ctx0" brushRef="#br0" timeOffset="41542.294">15444 5345 1724 0,'0'0'38'0,"-3"2"8"0,-3-2 2 0,6 0 0 0,0 0-39 0,0 0-9 0,0 0 0 0,0 0 0 15,0 0 60-15,15 3 11 0,0-3 1 0,0-3 1 16,6 1-37-16,0-4-8 0,2-2-2 0,4 0-630 15,-3-2-127-15</inkml:trace>
  <inkml:trace contextRef="#ctx0" brushRef="#br0" timeOffset="41976.358">10640 6033 990 0,'24'-14'21'0,"-9"6"5"0,3 0 1 0,5-2 1 0,4-1-28 0,0 1 0 16,6-4 0-16,-3 4 0 0,5-1 92 0,-2 3 13 15,0 0 3-15,-1 0 0 0,1 3 12 0,0 0 2 16,3-3 1-16,-1 5 0 0,4 1-37 0,-3-1-7 0,3 3-2 0,-1 3 0 16,7-1-26-16,0 1-6 0,2 5-1 0,4-3 0 15,5 3-25-15,-8-3-6 16,5 1-1-16,7 2 0 0,6 0-4 0,2-1-8 0,9-1 11 0,10-1-11 16,5 0 12-16,51-2-12 0,-6-6 12 0,0-2-12 15,3 0 13-15,11-3-4 0,10 0-1 0,6-5 0 16,-1-3 2-16,7 0 0 0,3-3 0 0,2 1 0 15,1-1-10-15,3 3 10 0,-1 1-10 0,-2 1 10 16,-7-1 6-16,-5 4 0 0,-12 0 1 0,-9 6 0 16,-6 0-17-16,-7 2-19 0,-10 0 4 0,-10 3 1 15,-9 3 14-15,-12 0 0 0,-15 2 0 0,-11 0 0 16,-9 1-75-16,-13 2-15 0,-5 0-3 0,-12-1-574 16,-7 4-114-16</inkml:trace>
  <inkml:trace contextRef="#ctx0" brushRef="#br0" timeOffset="44596.159">11408 2442 1191 0,'-9'3'26'0,"3"-1"6"0,6-2 0 0,-3 0 2 0,-3 6-34 15,0-6 0-15,3-6 0 0,3 6 0 0,0 0 54 0,0 0 4 16,0 0 1-16,0 0 0 0,6-5-11 0,0-5-3 16,3-1 0-16,0-2 0 0,3-3-1 0,0 5 0 15,-3-10 0-15,6 3 0 0,-3-1-3 0,2 1-1 16,1 2 0-16,3-8 0 0,-3 3-9 0,3 0-3 15,6-3 0-15,0 0 0 0,2 0-16 0,1 6-3 16,0-9-1-16,6 3 0 0,-1 3-8 0,4 0 0 16,-3 2 0-16,3 6 8 0,-1-5-8 0,1 4 12 15,0-7-12-15,2 11 12 0,1 2-12 0,0 2 8 0,-3 1-8 16,2 8 8-16,1 5-8 0,0-3 0 0,-1 8 0 0,-2-2 0 16,-3 5 0-16,-3-3 8 0,-4 0-8 15,1 3 0-15,0-3 9 0,0 3-9 0,-3-3 10 0,-4 1-10 16,4-1 10-16,0 5-10 0,-6-4 10 0,0 1-10 15,-3 4 15-15,2-6-3 0,-2 6-1 0,-6-1 0 16,3 3 5-16,0-5 0 0,-3 0 1 0,0 5 0 16,0-7-1-16,0 7 0 0,3-5 0 0,0 0 0 15,-3 2-16-15,2-5-19 0,-2-2 4 0,3-1 1 16,-3 1-91 0,0-8-19-16,0 2-3 0</inkml:trace>
  <inkml:trace contextRef="#ctx0" brushRef="#br0" timeOffset="44946.019">12438 2246 1368 0,'-9'6'30'0,"9"-6"6"0,0 0 2 0,-6 5 0 0,3 0-30 0,-3 3-8 16,3 0 0-16,0 3 0 0,3-9 13 0,-3 4 2 16,0-1 0-16,3 3 0 0,3 0 14 0,0 2 3 15,3 4 1-15,0-6 0 0,0-1 4 0,6-1 1 16,0-1 0-16,0-2 0 0,0-6-3 0,0 3-1 16,5-8 0-16,1 3 0 0,0-3-5 0,0 3-1 0,0-1 0 0,3-2 0 15,-3 0-16-15,-4-2-3 0,4 2-1 0,0 0 0 16,0-3-8-16,-3 3-11 0,0 3 3 0,0-3 0 31,0 3-51-31,-1 5-9 0,-5 0-3 0,3-5-449 0,-3 2-91 0</inkml:trace>
  <inkml:trace contextRef="#ctx0" brushRef="#br0" timeOffset="45172.734">12819 1995 2176 0,'-12'3'62'0,"12"-3"13"15,-6 0-60-15,0 2-15 0,-3 6 0 0,3-5 0 0,0-1 38 0,0 1 5 16,0 2 1-16,3 3 0 0,-3 3-24 0,3 0-5 16,3-1-1-16,-3 9 0 0,3-6-6 0,3 3-8 15,-3-3 11-15,6 3-11 0,-6-3 0 0,3 3 0 16,3 2 0-16,-3-7 0 0,0 2 0 0,3 1-16 15,-3-1 5-15,0-3 1 16,0 1-123-16,0 2-25 0,-3-13-5 0,0 0-1 0</inkml:trace>
  <inkml:trace contextRef="#ctx0" brushRef="#br0" timeOffset="45578.811">11694 2096 1792 0,'0'0'40'0,"0"0"8"0,0 0 1 0,0 0 1 15,0 0-40-15,0 0-10 0,0 0 0 0,-9 5 0 16,3 0 45-16,0-2 7 0,-3 2 2 0,-3 0 0 0,3 1-10 0,-3 2-1 16,-3-1-1-16,1 1 0 0,-1 6-21 0,0-4-4 15,3 3-1-15,3 6 0 0,-3-6-5 0,3 0-2 16,3 6 0-16,3-3 0 0,0 2-9 0,6 1 0 15,0-3 0-15,6 2 8 0,3 1-8 0,3-3 0 16,0 0 0-16,9-3 0 0,2 0 0 0,4-8 0 16,0 3 0-16,3-5-664 15,2 0-129-15</inkml:trace>
  <inkml:trace contextRef="#ctx0" brushRef="#br0" timeOffset="49000.404">11292 7636 798 0,'0'0'22'0,"0"0"6"0,0 0-28 0,0 0 0 15,0 0 0-15,3 0 0 0,3-3 101 0,3 3 15 16,3 0 2-16,3-2 1 0,2 2-27 0,7-3-6 0,0 0-1 0,6 1 0 16,0-1-41-16,2 0-8 0,7 1-1 0,0-1-1 15,2 0-13-15,7 1-2 0,0-1-1 0,2 3 0 16,-2 0 0-16,3 0 0 0,-4 0 0 0,-2 0 0 16,-1-3 5-16,1 3 1 0,-3 0 0 0,-1 0 0 15,4-2-1-15,-3-1 0 0,-7 1 0 0,1-1 0 16,-3 0 4-16,-6 1 1 0,2-1 0 0,-8 0 0 15,0 3-19-15,0-2-9 0,-6-4 10 0,-3 6-10 16,0-2 14-16,-3 2-3 0,-3-3-1 0,-6 3 0 16,0 0 0-16,0 0 0 0,0 0 0 0,0 0 0 15,-3-3-2-15,3 3 0 0,-6-2 0 0,6 2 0 16,-6-3-8-16,0 1 0 0,0-4 0 0,0 6 0 16,0-2 0-16,3 2 8 0,-3-3-8 0,6 3 0 15,-3 0 0-15,3 0 0 0,0 0 0 0,0 0 0 16,-6-3 0-16,6 3 0 0,-6-2 0 0,-3-1 0 0,3 3 0 0,0 0 8 15,-3 0-8-15,-3 0 0 0,0 3 0 0,-5-1 0 16,2 1 0-16,-9 0 0 0,0-1-12 0,-3 1 12 16,4-3-12-16,-4 5 12 0,3-2-9 0,-6-1 9 15,0 1 0-15,4 0 0 0,-4-1-9 0,3 1 9 16,0 0 0-16,3 2-9 0,-2-2 9 0,-1 2 0 16,3-5-9-16,3 5 9 0,0-2 0 0,1-1 0 15,2 1 0-15,0-3 0 0,0 3 0 0,3-1 0 16,6-2 0-16,-3 0 0 0,3 3 0 0,0 0 0 15,9-3 0-15,0 0 0 0,-6 0-8 0,-3 0 8 16,4-3-10-16,-1 3 10 0,-3 0 0 0,3 0 0 16,-3 0 0-16,0 3 0 0,3-6 0 0,-3 3 0 0,-3 3-8 0,0-3 8 15,3-3 0-15,-3 3 0 0,0 0 0 0,0 3 0 16,1-1 0-16,2-2 0 0,-3 0-8 0,3 0 8 16,0 0 0-16,-3 3 0 0,3 0 0 0,0-1 0 15,3 1 0-15,0 0 0 0,0-3 0 0,3 2 0 16,-3 1 0-16,3 2 0 0,3-5 0 0,-3 3 0 15,0-1 0-15,0 1 0 0,3-3 0 0,-3 3 0 16,3-3 0-16,0 0 0 0,0 0 0 0,0 0 0 16,0 0 0-16,0 0 0 0,0 0 0 0,0 0 0 15,0 0 0-15,9 5 0 0,0-5 0 0,3 0 0 16,0-3 0-16,6 3 0 0,0-5 0 0,6 5 0 16,-1-3 0-16,7 1 0 0,0-3 0 0,6-1 0 15,2 4 19-15,4-1-3 0,0 0-1 0,-1 1 0 16,1-4 6-16,3 4 2 0,-1-1 0 0,4-2 0 15,-3 2-3-15,2-2-1 0,1 2 0 0,-3-2 0 0,-1 5-8 0,-5-3-2 16,-6 1 0-16,-4-1 0 0,-5 0-9 16,0 1 8-16,-6-4-8 0,-3 6 8 0,0 0-8 0,-9-2 10 15,3-1-10-15,-9 3 10 0,0 0-10 0,0 0 8 16,0 0-8-16,-12 3 8 0,0-1-26 0,-3 1-6 16,0 0 0-16,0-1-1 15,-3 4-93-15,0-4-18 0,1 1-4 0,-1 2-1 0</inkml:trace>
  <inkml:trace contextRef="#ctx0" brushRef="#br0" timeOffset="49416.182">12253 7398 1378 0,'0'0'30'0,"0"0"6"0,0 0 2 0,0 0 2 0,0 0-32 0,9 5-8 0,0 0 0 0,0 3 0 15,0-2 70-15,0-1 13 0,3 3 2 0,-3 0 1 16,3 0-22-16,3 2-5 0,0-2-1 0,-1 3 0 16,1-3-18-16,3 2-3 0,0-2-1 0,0 3 0 15,0-3-7-15,3 0-1 0,-1-3-1 0,4 3 0 16,-3 0-8-16,3 0-2 0,0 0 0 0,-3-3 0 15,-1 3 3-15,-2 0 0 0,0-3 0 0,-3 3 0 0,-3-3-20 0,0 1 0 16,-3-1 0-16,0-2 0 0,-6 5 10 0,-3-8-2 16,0 0 0-16,-3 2 0 0,-6 4-8 0,-6-1 8 15,-3-3-8-15,-9 1 8 0,0 2-8 0,-5-2 0 16,-4 0 0-16,0 2 0 0,-2 0 0 0,-1 1 0 16,-6-4 0-16,1 4 0 0,2-4 0 0,-3 6 0 15,7 0 0-15,2 0-11 16,0-3-94-16,3 3-19 0,7 0-4 0,-1 0-1 0</inkml:trace>
  <inkml:trace contextRef="#ctx0" brushRef="#br0" timeOffset="49849.398">11554 7437 1206 0,'0'0'26'0,"0"0"6"0,0 0 0 0,0 0 3 0,-6 0-35 0,0 3 0 16,0 0 0-16,0 2 0 16,-3-2 26-16,0 2-2 0,0 0 0 0,-3 1 0 0,0 1 16 0,4 1 4 15,-4 3 0-15,-3 0 0 0,3-1 6 0,-3-2 2 16,0 3 0-16,-3 2 0 0,3-2-1 0,-3 2 0 16,4-3 0-16,-1 4 0 0,3-1-23 0,0 0-4 15,0 0 0-15,3-2-1 0,0-1-7 0,0-2-2 16,3 3 0-16,3 0 0 0,0-1 5 0,3-2 1 15,3 0 0-15,0 0 0 0,3-3-20 0,6 3 0 16,-3-3 0-16,3 1 0 0,3-1 11 0,6-2 1 16,0 2 1-16,5 0 0 0,-2-2-13 0,6 2 0 15,0-2 0-15,2 2 0 16,-2 0-58-16,6 1-14 0,0 2-4 0,2 2-768 0</inkml:trace>
  <inkml:trace contextRef="#ctx0" brushRef="#br0" timeOffset="52573.381">11602 8334 1335 0,'0'0'29'0,"0"0"7"0,2-5 0 0,4 0 2 0,-3-3-30 0,3 3-8 0,-3-3 0 0,0 0 0 16,3 2 110-16,-6 1 21 0,0-3 4 0,0 0 1 15,0 0-63-15,-3 0-12 0,-3 0-2 0,-3 0-1 16,0 3-38-16,1 0-8 0,-1 0-2 0,-3-3 0 16,0 2-10-16,-3 4 0 0,0-4 0 0,3 1 0 15,-6 3 0-15,3-1 0 0,-5 3-9 0,2-3 9 16,-3 6 0-16,-3 0 0 0,3-1 0 0,-3 3 0 16,4 6-13-16,-1-3 1 0,0 5 0 0,0 0 0 15,0 3 12-15,3 3 0 0,1-3 0 0,2 2 10 16,6 1-10-16,-3 2 0 0,3-3 0 0,3 1 0 15,3-3-14-15,0 2-5 0,3 1-1 0,0-3 0 16,6 0 20-16,0-3 0 0,3 3 0 0,0-6 0 16,3-2 0-16,3-2 0 0,2 1 0 0,1-4 9 15,0-3 12-15,0-3 3 0,3 1 0 0,-3-6 0 16,2 0-12-16,1-3-1 0,-3 1-1 0,0-6 0 0,-3 0 0 16,3-2 0-16,-6-1 0 0,3 0 0 0,-6-4-10 0,-1-1 12 15,1-3-12-15,-3 1 12 0,-3-3-12 0,3 0 0 16,-3-3 0-16,0 3 0 15,0 0-32-15,-3 0 0 0,0 5 1 0,0-3 0 0,-3 6 31 0,0 0 0 16,0 3 0-16,3 2 0 0,-3 2 0 0,3 1 0 16,-3 5 0-16,3-2 0 0,0 4-22 0,0 6 2 15,0 0 0-15,0 0 0 0,0 0 9 0,0 0 3 16,0 11 0-16,0 0 0 0,0-1-1 0,3 6 0 16,0 0 0-16,-3 2 0 0,3 4 9 0,0-1 12 15,0 3-2-15,0 2-1 0,3 6-9 0,-3-6 10 0,3 6-10 16,0-3 10-16,-3 0 10 0,3-2 3 0,0-1 0 0,0 1 0 15,0-1-23-15,3-2-13 0,-3 0 1 0,3-1 1 16,-3-1 11-16,2 1 0 0,1-4 0 0,0-3 0 16,-3-3-13-16,6 0-4 0,-3-2-1 0,3-3-849 15</inkml:trace>
  <inkml:trace contextRef="#ctx0" brushRef="#br0" timeOffset="52813.412">11602 8353 1664 0,'0'0'47'0,"0"0"11"0,5-3-46 0,4-2-12 15,0 0 0-15,3-3 0 0,0 2 116 0,3 1 22 16,6-3 4-16,-3 0 1 0,0 3-75 0,2-3-14 15,1 3-3-15,0-3-1 0,3 3-35 0,-3-1-7 16,3 1-8-16,-4 0 11 0,1-1-11 0,-3 4 0 16,0-4 0-16,-3 1-691 15,0 2-133-15</inkml:trace>
  <inkml:trace contextRef="#ctx0" brushRef="#br0" timeOffset="53056.434">12072 7956 1407 0,'0'0'31'0,"0"0"6"0,0 0 2 0,6 3 1 0,3-1-32 0,-9-2-8 0,9 3 0 0,-3 2 0 16,5 1 46-16,-2-1 8 0,0 5 2 0,-3 1 0 16,3 2-7-16,-3 0-1 0,0 6 0 0,-3 2 0 15,0 0-5-15,0 0-2 0,-3 3 0 0,-3 3 0 16,0-1-5-16,-3 1 0 0,3-1-1 0,-3 1 0 15,3-1-25-15,-3-2-10 0,6-6 8 0,0 4-8 16,0-1 0-16,0 0 0 0,0-5 8 0,3 0-621 16,0-3-124-16</inkml:trace>
  <inkml:trace contextRef="#ctx0" brushRef="#br0" timeOffset="115698.65">13498 18606 1594 0,'-18'5'35'0,"12"-5"7"0,-3 0 2 0,-3 0 1 0,0-5-36 0,0 2-9 0,0 3 0 0,3-5 0 16,0-1 104-16,3-2 18 0,0 3 4 0,6 0 1 16,3-3-51-16,3 0-11 0,3-5-1 0,6-6-1 15,3 1-28-15,3-4-6 0,12-1-1 0,11-4 0 16,10 1-4-16,5-9 0 0,10-2-1 0,11-5 0 15,7-8-5-15,49-22-1 0,-5-2 0 0,3 3 0 16,0 2-17-16,-3 3 0 0,0 0 8 0,-3-6-8 16,3 9 0-16,-3-3 0 0,0-1 8 0,-3 9-8 15,-3 0 0-15,-9 2 0 0,0 1 0 0,-8 7 0 16,-10-2 0-16,-9 8 8 0,-5-3-8 0,-7 5 0 16,-6-2 10-16,-8 10-10 0,-6 3 8 0,-7 2-8 15,-8 4 12-15,-6 1-2 0,-7 4-1 0,-8 5 0 16,-3-1-9-16,-6 9 12 0,-3-3-12 0,-3 5 12 15,-3 1-12-15,-6-1-16 0,-3 6 4 0,0 2 1 16,-3 0-107-16,-6 3-22 0,1 3-4 0,-4-3 0 0</inkml:trace>
  <inkml:trace contextRef="#ctx0" brushRef="#br0" timeOffset="116934.12">19844 15748 1482 0,'0'0'42'0,"-3"-8"9"0,0 3-41 0,3-3-10 0,-3 3 0 0,0-3 0 0,0-3 86 16,3-2 15-16,-3 2 3 0,0-2 1 0,0 0-29 15,0 2-7-15,0-2-1 0,0 0 0 0,-3-1-44 0,3-1-8 16,-3-1-3-16,0 3 0 0,0-1-2 0,-3 1-1 16,0 0 0-16,-3 0 0 0,3 2 7 0,-3 3 2 15,1 0 0-15,-4 3 0 0,0 5-19 0,-3 0 8 16,0 0-8-16,0 5 0 0,-3 6 0 0,-2-1 0 15,2 6-12-15,-3 0 3 0,3 11-12 0,0-6-3 16,0 5 0-16,7-2 0 0,-1 5 12 0,3-2 1 16,3 2 1-16,0-3 0 0,6 1 10 0,3-1-10 15,3-2 10-15,3-3-10 0,0 3 10 0,3-3-12 16,6-5 12-16,-3 0-12 0,2 0 12 0,4-3 0 0,0-3 0 0,0 1-8 16,3-6 8-16,-3 1 11 0,3-6-3 0,-4 0 0 15,4-3 17-15,3-2 3 0,-6-3 1 0,3-3 0 16,-3-2 15-16,-1 0 4 0,4-6 0 0,-3-5 0 15,-3-5 0-15,3 3 1 0,-3-6 0 0,0-2 0 16,0-3-13-16,-1-3-2 0,-5-2-1 0,0-6 0 16,-3 0-12-16,3-5-2 0,-3 0-1 0,-3-5 0 15,-3 3-8-15,3 2-2 0,0 0 0 0,-3 5 0 16,0 3-8-16,0 3 10 0,0 0-10 0,0 7 10 16,0 1 3-16,-3 5 1 0,0 2 0 0,0 6 0 15,3 3-2-15,-6 2-1 0,3 5 0 0,0 0 0 16,0 6-11-16,3 5 8 0,0 0-8 0,0 0 8 15,-3 8-8-15,0 3 8 0,0 5-8 0,0 5 8 16,3 5-8-16,-3 3 0 0,3 3 0 0,3 2-11 16,-3 4 11-16,6-1 0 0,-3 5 0 0,3 0 0 15,0-2 0-15,3 2 0 0,0 1 0 0,0-4 0 0,3 4 8 0,-3-1 3 16,3-5 1-16,0-3 0 0,2 3-12 0,-2-5 0 16,0 0 0-16,3-3-11 0,-3 0 3 0,3-2 0 15,-3-4 0-15,0 1 0 0,0-3 8 0,3-2-8 16,-4-3 8-16,4-3-8 15,0-5-44-15,3 0-9 0,0-5-2 0,3-3-734 16,0-6-147-16</inkml:trace>
  <inkml:trace contextRef="#ctx0" brushRef="#br0" timeOffset="117235.815">20522 15465 2253 0,'0'0'49'0,"0"0"11"0,0 0 1 0,0 0 3 0,0 0-51 0,6-3-13 0,3 1 0 0,0-1 0 16,3 0 63-16,0 1 9 0,3-4 3 0,3 4 0 16,0-4-47-16,2 1-10 0,1 3-2 0,0-1 0 15,0-2-16-15,0 2 8 0,0 0-8 0,2 1 0 0,1-1 8 0,-3 0-8 16,-3 1 0-16,-3 2 0 0,3 0-9 0,-4 0-6 16,-2 2-1-16,0 1-743 15,0 0-149-15</inkml:trace>
  <inkml:trace contextRef="#ctx0" brushRef="#br0" timeOffset="117417.491">20549 15698 2016 0,'0'0'44'0,"0"0"10"0,0 0 2 0,0 0 0 0,12 2-45 0,3 1-11 15,0-3 0-15,6 0 0 0,-1-3 91 0,4 3 16 0,3-5 3 0,9 0 1 16,2 0-67-16,4-1-12 15,-3-4-4-15,-1-1 0 0,7 0-28 0,0-2 0 0,-4 0 0 0,1 0-744 16,3-3-148-16</inkml:trace>
  <inkml:trace contextRef="#ctx0" brushRef="#br0" timeOffset="117833.776">21290 15094 2487 0,'-9'-7'55'0,"6"1"11"0,0 1 2 0,0 0 2 0,0-3-56 0,3 0-14 0,3 0 0 0,3 0 0 15,6 0 60-15,0-3 10 0,3 1 2 0,6-1 0 16,6 1-48-16,-4 2-10 0,7-3-2 0,-3 6 0 0,3 0-12 0,0-1 0 16,-1 1 8-16,1 0-8 0,3 5 8 0,-3 0-8 15,5 0 11-15,-5 5-11 0,3 0 0 0,0 3 0 16,-7 5 0-16,-2 1 0 0,0-1 0 0,-9 5 0 15,6 1-9-15,-9 2 9 0,-1 0 0 0,-5 6 0 16,-3 2 0-16,-3 3 8 0,-3-3-8 0,-8 5 0 16,-4 3-8-16,0 0 8 0,-6 0 0 0,-3 0 0 15,-3 0 0-15,-5-2 0 0,-1-1 0 0,0 0 0 16,3-2 0-16,-2 0 8 0,5-6-8 0,-3 1 0 16,3-1 0-16,0-2 0 0,4-3 0 0,2-2 8 15,3 2 0-15,6-2 0 0,3-6-8 0,3 3 0 0,3-3 0 0,6-5 0 16,12 0 8-16,0 0 0 0,3-3 0 0,9-5 0 15,8-3 18-15,4-2 4 0,12-3 1 0,5-2 0 16,7 4-14-16,-1-4-2 0,1-1-1 0,8 0 0 16,7 1-14-16,-1-1 8 0,0-2-8 0,1 8-895 15,-4-3-182-15</inkml:trace>
  <inkml:trace contextRef="#ctx0" brushRef="#br0" timeOffset="120196.068">19367 16195 1299 0,'9'-8'28'0,"0"6"7"0,0-1 1 0,3 0 0 0,3 1-28 0,0-1-8 16,0 0 0-16,3-2 0 0,2 2 87 0,-2 3 16 16,3-5 3-16,3 5 1 0,0 0-32 0,5 0-7 15,-2 0 0-15,3 0-1 0,3 0-26 0,3 0-5 16,5 0 0-16,7 0-1 0,2 0-5 0,7 0-1 15,5 0 0-15,1-3 0 0,2 1-1 0,10-1-1 16,-1 3 0-16,7-5 0 0,2 5-6 0,6-3-1 16,1 3 0-16,2-2 0 0,0-1-4 0,0 3-2 0,1-5 0 0,-1 5 0 15,3 0 2-15,-3 0 0 0,-2-3 0 0,-7 0 0 16,-3 1 7-16,-2-4 1 0,-4 6 1 0,-8-2 0 16,-4-9 5-16,-14 9 1 0,-6-6 0 0,-7 2 0 15,-5-2 4-15,-6 3 1 0,-3-3 0 0,-12 3 0 16,-3 0-3-16,-3-6 0 0,3 3 0 0,-1 3 0 15,-5-8-8-15,-2 5-1 0,-4 0-1 0,-3 0 0 16,0 0-23-16,-3 0 8 0,0 0-8 0,0 0 0 31,0 3-27-31,-3-1-9 0,0 1-3 0,6 2-818 0,-3 1-164 0</inkml:trace>
  <inkml:trace contextRef="#ctx0" brushRef="#br0" timeOffset="122068.304">11131 8623 496 0,'0'0'14'0,"0"0"3"0,0 0-17 0,0 0 0 15,0 0 0-15,0 0 0 0,0 0 40 0,0 0 5 16,0 0 1-16,0 0 0 0,0 0 24 0,0 0 5 15,0 0 1-15,0 0 0 0,0 0 0 0,0 0 0 16,0 0 0-16,0 0 0 0,0 0-10 0,9 2-2 16,0-2 0-16,6 3 0 0,0-3-24 0,9 3-6 15,2-3-1-15,7 0 0 0,3 2-11 0,6 1-2 16,2 0-1-16,4-3 0 0,5-3 1 0,7 0 0 0,2-2 0 0,4 0 0 16,5 2 19-16,-2-2 4 0,-1-3 1 0,-2 0 0 15,2-3-12-15,-5 3-1 0,-1-2-1 0,-5 2 0 16,-7 0-6-16,-5 0-2 0,-6 0 0 0,-6 3 0 15,-10 0-22-15,-2-1 0 0,-3 1 0 0,-6 5-596 16,-6 0-124-16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21:02.8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12149 5927 784 0,'0'0'17'0,"0"0"4"0,0 0 1 0,-3 0 0 0,0 0-22 0,3 0 0 16,0 0 0-16,0 0 0 0,0 0 48 0,0 0 6 15,12 0 1-15,3 0 0 0,-3 0 18 0,6 2 4 16,6 1 1-16,2 0 0 0,4-3-21 0,3 5-4 0,6 3-1 0,-1-3 0 16,1 0-16-16,9 1-3 0,2-4-1 0,7 6 0 15,5 0-32-15,4 3 0 0,-4-6 0 0,4 3-12 16,2-5 12-16,1-1 0 0,-4 4 12 0,1-4-12 15,-7 4 10-15,-2-1-10 0,-7-2 8 0,1-1-473 16,-6 1-95-16</inkml:trace>
  <inkml:trace contextRef="#ctx0" brushRef="#br0" timeOffset="1622.128">20698 5948 869 0,'3'-13'24'0,"0"7"7"0,0 1-31 0,0 0 0 0,0-1 0 0,3 1 0 15,0 3 80-15,3-1 9 0,3-2 3 0,-1-1 0 16,4 1 12-16,6 0 4 0,3-1 0 0,6 4 0 16,-1-4-57-16,7 6-11 0,6-2-3 0,3 2 0 15,-1 0 0-15,10 0 0 0,2 0 0 0,7 2 0 16,2 4-24-16,-2-4-5 0,2 1 0 0,1 0-8 16,-4-1 10-16,4 1-10 0,2 0 8 0,-2 2-8 15,-7 0 0-15,4 1 0 0,-13-1 8 0,1-3-8 31,-3 4-37-31,-7-4-10 0,1 4-1 0,-3-1-1 0</inkml:trace>
  <inkml:trace contextRef="#ctx0" brushRef="#br0" timeOffset="2957.292">19650 7858 723 0,'0'0'16'0,"12"0"3"0,3 0 1 0,3 0 0 0,3 0-20 0,2-3 0 0,7 1 0 0,6 2 0 16,6-5 44-16,2 2 4 0,7 0 0 0,-1 1 1 16,1 2-10-16,3 0-3 0,-1 0 0 0,4-3 0 15,-4 0-4-15,4 1 0 0,-7 2-1 0,4 0 0 16,-3-3-7-16,-7 3-2 0,1 0 0 0,-6 0 0 15,-1 0-11-15,-5-3-3 0,-6 3 0 0,-3 0 0 16,-3-2-8-16,-4 2 8 0,-5 0-8 0,-6 0 8 16,-6 0 4-16,0 0 0 0,-9-3 0 0,0 3 0 15,-8 0 5-15,-1 0 2 0,-3 0 0 0,-3-3 0 16,-6 3-3-16,-2 0-1 0,-4 0 0 0,-3-2 0 0,0-1 1 16,-2 3 0-16,-1 3 0 0,3-1 0 0,1 1-1 0,-1-3 0 15,3 0 0-15,-2 0 0 0,2 0-3 0,0 0-1 16,0 0 0-16,4-3 0 0,-1 3-3 0,3 0-8 15,0-2 12-15,4 2-4 0,-1 0 4 0,3-3 1 16,0 3 0-16,3 0 0 0,6 0 6 0,1 0 1 16,5 0 0-16,0 0 0 0,0 3-9 0,9-3-2 15,0 0 0-15,0 0 0 0,0 0-9 0,12 2 10 16,0 1-10-16,5 0 10 0,7-1-2 0,3 1-8 16,3 0 12-16,0-1-4 0,5 1 0 0,4 0-8 15,0 2 12-15,2-5-4 0,4 0-8 0,0 0 8 16,5 0-8-16,-2 0 8 0,-6-3-8 0,2 3 0 15,4-2 0-15,-6-1 0 0,-4 3 0 0,-5-3 10 16,-3 1-10-16,0-1 10 0,-10 0 2 0,1 1 0 0,-6-4 0 0,-3 1 0 16,-6 3 6-16,0-1 2 0,-3-2 0 0,-3 5 0 15,0 0-4-15,-6-3-1 0,-6 0 0 0,-3 1 0 16,-6-1-6-16,0 0-1 0,-5 1 0 0,-1 2 0 16,-6 0-8-16,-3 0-12 0,-2 2 2 0,-4 4 1 15,0-4 9-15,-2 4 0 0,-1-4 0 0,-3 1-8 16,4 0 8-16,-4-1 0 0,1-2 0 0,2 3 0 15,-3-1 0-15,7 4 0 0,5-4 0 0,3 1 8 16,3 0-8-16,4-1 0 0,8 1 0 0,3-3 0 16,0 0 11-16,9 0 1 0,0 0 0 0,6 0 0 15,0 0-12-15,9-3 0 0,9 1 9 0,6-1-9 16,2 0 9-16,10 1-9 0,9-1 12 0,2 0-12 16,1 3 12-16,6 0-4 0,-4 0 0 0,7-2-8 15,2-3 0-15,4 2 0 0,-4 0 0 0,-2 1 0 0,-1 2 0 0,-2 0 0 16,-3-3 0-16,-7 0 0 0,-2 1 13 0,-3-1-4 15,-7-2-1-15,-8 2 0 0,-6 0-8 0,-3-2 0 16,-6 2 0-16,-9 3 0 0,-9-2 9 0,-6-1 7 16,-6 3 0-16,-9 0 1 0,-2 3-17 0,-10-1 0 15,-6-2 0-15,-2 0 0 0,-4 3 0 0,-2 0-9 16,-1 2 9-16,1-2-8 0,-1 2-14 0,0-2-2 16,4-1-1-16,2 1-609 15,4 2-122-15</inkml:trace>
  <inkml:trace contextRef="#ctx0" brushRef="#br0" timeOffset="4107.702">21847 7861 896 0,'12'-3'25'0,"-12"3"6"0,0 0-31 0,0 0 0 0,0 0 0 0,3 3 0 16,0-1 14-16,-3-2-3 0,0 0-1 0,3 0 0 15,-3 0 6-15,0 0 0 0,0 0 1 0,0 0 0 16,0 0 19-16,0 0 3 0,0 0 1 0,-6 3 0 16,6-3-16-16,0 0-4 0,0 0 0 0,0 0 0 15,6 5 36-15,6-2 6 0,2 0 2 0,1-1 0 16,6-2-9-16,3 0-2 0,3 0 0 0,6 0 0 16,5-5-23-16,10 2-5 0,-1 1-1 0,7-1 0 15,3-2-6-15,-1 2-2 0,-2 0 0 0,-1 1 0 16,1-3 9-16,-3 2 2 0,8-2 0 0,-5 2 0 0,-7 0-6 0,-5 1-1 15,-3-4 0-15,-7 6 0 0,-5 0 10 0,-6-5 2 16,-3 2 0-16,-3 3 0 0,-6 0-32 0,-6 0 0 16,-3 0 0-16,0 0 0 0,-12 0 14 0,0 0-3 15,-12 0-1-15,-6 0 0 0,-5 3-10 0,-1 0 0 16,-3-1 0-16,-6 4 8 0,4-4-8 0,-1 4 0 16,0-1 0-16,-2-2-11 15,-1 2-17-15,-2-3-4 0,-1 1-1 0,0 2 0 16,1 1-5-16,2-1-1 0,6-2 0 0,7-1-511 15,-1 4-102-15</inkml:trace>
  <inkml:trace contextRef="#ctx0" brushRef="#br0" timeOffset="9331.256">3833 5183 298 0,'0'0'0'0,"0"0"12"0,0 0-3 0,0 0 1 0,0 0-10 0,0 0 0 0,0 0 0 0,0 0 0 15,0 0 80-15,0 0 15 16,0 0 2-16,0 0 1 0,0 0-26 0,0 0-4 0,0 0-2 0,3 8 0 16,-3-8 3-16,3 5 1 0,-3 3 0 0,0-2 0 15,0-1-13-15,-3 3-2 0,0 2-1 0,3 1 0 16,-3 0-24-16,-3 5-5 0,0-1-1 0,0 1 0 15,-3 5-12-15,0 1-4 0,0 4 0 0,-3 1 0 16,3 2 9-16,0 2 2 0,0 1 0 0,0-3 0 16,1 0-11-16,-1 0-8 0,0-2 12 0,0 2-12 15,3-3 19-15,-3 1-3 0,0-3-1 0,0 2 0 16,3 1-15-16,0-4 0 0,0 4 0 0,-3-3 0 16,3 0 0-16,0-1 0 0,0 1 8 0,3-5-8 15,3-1-25-15,-3-2-11 0,6 0-3 0,-3-5-636 16</inkml:trace>
  <inkml:trace contextRef="#ctx0" brushRef="#br0" timeOffset="10178.937">3755 5077 1324 0,'3'-13'29'0,"-3"13"7"0,0-5 0 0,0 5 1 0,6-5-29 0,0-1-8 0,0 4 0 0,3-1 0 15,0 0 0-15,0 3 0 0,3 0 0 0,0 3 0 16,0-3 0-16,6 3 0 0,2-1 0 0,1 1 8 15,3 2 16-15,3-2 3 0,6 2 1 0,5-2 0 16,-2 2 5-16,3 3 2 0,2-3 0 0,4 3 0 16,3-2-35-16,-1-1 0 0,-2-3-10 0,2 4 10 15,10-1 0-15,-3-2 0 0,-1 2 0 0,-2-2 0 16,2-3 0-16,1 0 8 0,-3-3-8 0,2 0 8 16,-5 3-8-16,2-2 8 0,-5 2-8 0,-3 0 8 15,-1-3-8-15,-5 3 0 0,-3 0 0 0,-6-3-11 16,-4 3 11-16,-2-2 0 0,-3 2 0 0,-3 0 0 15,-3 0 0-15,-3 2 0 0,-3 1 8 0,-6-3-8 0,0 0 8 0,0 8-8 16,-6-3 8-16,-3 3-8 0,0 0 0 0,-3 0 8 16,-3 3-8-16,0-1 0 0,3 1 0 0,-3-1 0 15,1 4 0-15,2-4 0 0,0 3 0 0,3 3 8 16,-3-2-8-16,3-1 0 0,0 0 0 0,3-2 0 16,0 2 0-16,3 3 0 0,-3 0 0 0,3-1 8 15,0 1 0-15,3 0 0 0,0 5 10 0,0 1 2 16,-3 1 1-16,6 1 0 0,0 3-9 0,0-1-1 15,3 1-1-15,-3-1 0 0,3 0 6 0,0-2 0 16,0 0 1-16,-3-3 0 0,3 0-17 0,3-2 0 16,-3-3 0-16,0 2 0 0,0 1 8 0,-3-3 2 15,3 0 0-15,0-1 0 0,-3 1 2 0,0-2 0 16,0-4 0-16,-3-2 0 0,3 0 3 0,-3 0 1 0,0 0 0 0,0-3 0 16,0 3-7-16,0-8-1 0,-3 5 0 0,-3 1 0 15,3-1 0-15,-3 0-8 0,0 1 12 0,0-1-4 16,3 0-8-16,-3-2 10 0,0-3-10 0,0 2 10 15,-3 1-10-15,3-3 10 0,-3 3-10 0,0-3 10 16,-3 2 1-16,0-4 0 0,-2-1 0 0,2 3 0 16,-6 0-11-16,0 0 0 0,-6 0 0 0,0 0 0 15,-5 3 0-15,-7-1 8 0,3 4-8 0,-9-4 8 16,1 4 0-16,-7-4 0 0,-5 1 0 0,-4 2 0 16,-3 1-8-16,1 1 0 0,-4-1-10 0,-2 2 10 15,-4-3 0-15,-2 3 0 0,-3 0 0 0,-1 0 0 16,4-3 0-16,-1 0 0 0,1-2 0 0,-1 0 10 15,4-1-10-15,2 1-11 0,10-3 3 0,-7 3 0 0,13-3 8 16,5 0 11-16,3-3-3 0,10 3 0 0,2 0-8 0,6 0 0 16,6-3 0-16,6 3 0 15,6 3 0-15,6-3 0 0,0 0 0 0,6 3-626 16,9-1-118-16</inkml:trace>
  <inkml:trace contextRef="#ctx0" brushRef="#br0" timeOffset="17717.693">3603 13234 1414 0,'0'0'40'0,"9"6"9"0,0-6-39 0,3 2-10 15,0 4 0-15,-3-4 0 0,3 1 47 0,3 2 7 16,3 1 2-16,-3-1 0 0,2 0 6 0,1 0 2 0,6 3 0 0,3-2 0 15,3 2 0-15,2-3 0 0,7-2 0 0,3-1 0 16,8 3-16-16,4-2-4 0,3-3 0 0,5 0 0 16,4 0-4-16,2-3-2 0,6-2 0 0,4 0 0 15,2 0-18-15,4-3-4 0,-1-3-1 0,0 1 0 16,4-1-15-16,-4 0 0 0,-9 1 8 0,1 2-8 16,-7-3 0-16,-2 6 0 0,-7 0 0 0,-5 5-708 15,-4 0-138-15</inkml:trace>
  <inkml:trace contextRef="#ctx0" brushRef="#br0" timeOffset="18268.794">11810 13107 1148 0,'0'0'25'0,"-6"0"6"0,-3-2 1 0,9 2 0 0,-9 0-32 0,3 0 0 0,6 0 0 0,-6-3 0 16,-3 1 127-16,9 2 19 0,0 0 4 0,0 0 1 15,3-6-47-15,6 1-8 0,6 0-3 0,0 2 0 16,6-2-30-16,6-1-7 0,5 1 0 0,4 2-1 16,9-2-14-16,5 0-2 0,10-3-1 0,5 3 0 0,7-3-7 0,8 5-2 15,0-2 0-15,13 0 0 0,5-1-15 0,6-2-3 16,3 3-1-16,3 2 0 0,4-5-10 0,-1 3 0 15,0 0 9-15,-3 0-9 0,0-1 0 0,0 4 9 16,-6 2-9-16,-5 2 0 0,-10-2 0 0,-3 3-20 16,-8 0 2-16,-4 4-1087 15</inkml:trace>
  <inkml:trace contextRef="#ctx0" brushRef="#br0" timeOffset="18902.789">20129 13203 1562 0,'0'0'34'0,"-6"0"7"0,0-3 2 0,6 3 1 0,0 0-35 0,0 0-9 15,0 0 0-15,9 3 0 0,6-3 53 0,6 5 9 0,3-2 2 0,15-1 0 16,8 1 0-16,10 2 1 0,5-5 0 0,10 3 0 16,5 0-26-16,12-3-6 0,7 0-1 0,5-3 0 15,6-2 20-15,9-3 3 0,9 0 1 0,6-3 0 16,0 1-13-16,-3-4-3 0,-3 6 0 0,3-2 0 16,3-1-22-16,-6 3-5 0,0 0-1 0,-3 0 0 15,0-2-1-15,-9 7-1 0,-9 1 0 0,-5 2 0 16,-10-3-10-16,-6 0 0 0,-11 3 9 0,-1 3-9 15,-14 2 0-15,-7 0 0 0,-11 1 0 0,-9-1 0 32,-9 0-74-32,-6 1-10 0,-7-1-1 0,-8 3-624 0,-8 2-125 0</inkml:trace>
  <inkml:trace contextRef="#ctx0" brushRef="#br0" timeOffset="36040.379">2719 14422 968 0,'0'0'21'0,"0"0"5"0,0 0 1 0,0 0 0 0,3 6-27 0,0 2 0 16,-3 2 0-16,0 1 0 0,3 2 134 0,-3 3 22 15,0 2 4-15,0 4 0 0,3 1-56 0,0 1-12 16,-6 3-3-16,0 2 0 0,3-3-28 0,-3 6-5 15,3 0-2-15,-3 0 0 0,0 2-2 0,3-2-1 16,0 2 0-16,0-2 0 0,0-3-33 0,0 0-6 16,0-3-2-16,-5 1 0 0,5-6-10 0,0 3 0 0,-3-6 0 0,0 1 8 15,3-1-8-15,0-2 0 0,3 0 9 0,0-3-688 16,2-2-137-16</inkml:trace>
  <inkml:trace contextRef="#ctx0" brushRef="#br0" timeOffset="36459.784">3327 14626 1360 0,'0'0'30'0,"9"0"6"0,0 3 2 0,-1-3 0 0,1 2-30 0,0-2-8 0,-3 3 0 0,-6-3 0 0,0 0 62 0,6 3 11 16,0-1 3-16,-6-2 0 0,0 0-27 0,0 0-5 15,-3 6 0-15,0 2-1 0,-9 0-15 0,0 0-4 16,-2-1 0-16,-4 1 0 0,-3 3 15 0,0-3 2 16,-3 5 1-16,-3-2 0 0,1 2-34 0,-4 0-8 15,-3 0 0-15,0 1 0 0,1-4 0 0,2 3-11 16,3-2 3-16,-6 0 0 0,7-1 8 0,2 1-10 16,6-1 10-16,-3-2-10 0,0 3 10 0,12-3 0 15,-6 0 0-15,6 0-8 0,3 0 8 0,6 0-10 16,0-8 10-16,6 8-10 0,3-1 10 0,6 1 14 15,3-2-3-15,6-1-1 0,3 0 26 0,5-2 4 16,4 2 2-16,6-2 0 0,0 2-9 0,-1 0-1 16,1 3-1-16,-3-2 0 0,-1-1 6 0,-2 0 2 0,-3-2 0 0,-1 5 0 15,-2-3-11-15,-3 0-3 0,-3 1 0 0,-6 2 0 16,0 0-16-16,-7-3-9 0,1 3 10 0,-6 2-10 31,0-2-84-31,-3 3-22 0,-3-1-5 0,-3-4-1 0</inkml:trace>
  <inkml:trace contextRef="#ctx0" brushRef="#br0" timeOffset="38910.399">4541 14745 1724 0,'0'0'38'0,"0"0"8"0,0 0 2 0,-3 0 0 0,-3-2-39 0,6 2-9 0,0 0 0 0,0 0 0 16,9 8 52-16,0-3 8 0,-3 0 1 0,6 0 1 15,6 1-22-15,0 2-5 0,2-6-1 0,4 4 0 16,0-1-8-16,3 0-2 0,3 0 0 0,-1-2 0 16,4 2 13-16,6-2 3 0,3-3 0 0,-1 0 0 15,4 3-16-15,-1-3-4 0,1 0 0 0,3 0 0 16,-4-3-10-16,1 0-2 0,3 1-8 0,-1-1 12 15,1 0-12-15,-3 1-8 0,-4-6 8 0,-2 5-13 16,-6-2-6-16,-7 0-1 0,-2-1 0 0,-3-2 0 16,-6 0-47-16,0 3-9 0,-6-3-3 0,-3 0-555 15,-3 0-111-15</inkml:trace>
  <inkml:trace contextRef="#ctx0" brushRef="#br0" timeOffset="39111.479">5282 14549 2055 0,'0'0'45'0,"0"0"10"0,0 0 1 0,0 0 2 0,-3 0-46 0,3 0-12 16,0 0 0-16,0 0 0 0,6 3 65 0,6-3 11 16,3 3 3-16,6-1 0 0,6 4-32 0,-1-1-7 15,7 0 0-15,-3 1-1 0,6 4-21 0,-4-2-4 16,4 5-1-16,-3 1 0 0,0-4-5 0,-1 3 0 16,-5 3-8-16,0-3 12 0,-3 6-12 0,-6-3 11 0,-3 2-11 0,-4 1 10 15,-5-1-26-15,-9 4-6 0,-6 1-1 0,-8 4 0 31,-10 2-40-31,-3-3-8 0,-9 1-1 0,1 2-1 16,-7-3-27-16,-3 1-4 0,-2-3-2 0</inkml:trace>
  <inkml:trace contextRef="#ctx0" brushRef="#br0" timeOffset="40033.037">11542 10861 1630 0,'0'0'36'0,"0"-2"7"0,0 2 1 0,0 0 3 0,0 0-38 0,0 0-9 0,0 5 0 0,3 3-481 16,-3 2-99-16</inkml:trace>
  <inkml:trace contextRef="#ctx0" brushRef="#br0" timeOffset="40332.265">12840 10750 1731 0,'0'0'38'0,"-3"-8"8"0,-6 3 2 0,9 5 0 0,0 0-38 0,0 0-10 0,-6 0 0 0,6 0 0 16,0 0 13-16,0 0 1 0,0 0 0 0,0 0 0 16,0 0-2-16,6 5 0 0,-3-2 0 0,0 5 0 15,3 0-12-15,0 0 9 0,-3-3-9 0,0 3-539 16,3-3-113-16</inkml:trace>
  <inkml:trace contextRef="#ctx0" brushRef="#br0" timeOffset="40573.513">14572 10607 2070 0,'0'0'45'0,"0"0"10"0,0 0 1 0,-3 5 3 0,0 1-47 0,-3 2-12 15,0-3 0-15,-3 3 0 0</inkml:trace>
  <inkml:trace contextRef="#ctx0" brushRef="#br0" timeOffset="42945.778">7405 14176 1881 0,'3'-8'53'0,"-3"8"12"0,0 0-52 0,0 0-13 16,0 0 0-16,0 0 0 0,5 3 33 0,-2 5 4 15,0 3 1-15,-3 4 0 0,-3 4-18 0,3 7-4 16,6 4-1-16,-6 4 0 0,-3 6 2 0,0 2 1 15,6 0 0-15,-6 3 0 0,0 0 1 0,1 0 0 16,2-2 0-16,-3-1 0 0,0-2 9 0,0 2 1 16,0-5 1-16,3 3 0 0,0-3-20 0,0-3-10 0,0-2 10 15,-3 0-10-15,3-6 9 0,0-2-9 0,0-3 8 0,0-2-8 32,0-6-80-32,0 0-22 0,9-5-4 0</inkml:trace>
  <inkml:trace contextRef="#ctx0" brushRef="#br0" timeOffset="43278.434">7851 14534 1746 0,'0'0'49'0,"0"0"12"0,0 0-49 0,0 0-12 0,6 2 0 0,-6-2 0 16,0 0 30-16,-3 6 3 0,-3-1 1 0,3 3 0 15,0 0-5-15,-3 0-1 0,-9 0 0 0,0 2 0 16,1 1-4-16,-1 2 0 0,0-2-1 0,-6-1 0 15,-3 1 7-15,0-1 2 0,0 1 0 0,-2-1 0 16,-1-2 8-16,3 0 1 0,3 0 1 0,-3 0 0 0,4 0-42 0,2-3 0 16,3 3 0-16,3 0 0 0,-3-2 0 0,6-1 15 15,6 3-4-15,3-8-1 0,0 0-10 0,3 8-17 16,3 0 4-16,9-3 1 0,3 0 12 0,3 1 0 16,2-1-10-16,4 3 10 0,9-3 0 0,0 0 0 15,-4 3 0-15,7 0 0 0,0 0 0 0,-3 0 0 16,-1 0 0-16,4 0 0 0,6-3 12 0,-7 3-4 15,-8-2 0-15,3 1 0 0,3-1-8 0,-10-1 0 16,-5 0 9-16,-6 1-9 16,-3-1-45-16,0 0-14 0,3 3-2 0,-9-3-1 0</inkml:trace>
  <inkml:trace contextRef="#ctx0" brushRef="#br0" timeOffset="44012.596">9476 14258 1609 0,'0'0'35'0,"0"0"7"0,0 0 2 15,3-5 2-15,-3 5-37 0,0 0-9 0,0 0 0 0,0 0 0 0,-3 8 39 0,3 3 5 16,3-1 2-16,-3 6 0 0,-3 0 2 0,3 5 1 16,-3 0 0-16,0 6 0 0,0 2-16 0,0 3-3 15,0-1-1-15,3 1 0 0,-6-3-17 0,6 3-3 16,-3-3-1-16,3-2 0 0,0-1 4 0,0-2 0 15,0-3 0-15,3-3 0 0,3 1 0 0,-3-3 1 16,0-3 0-16,3 0 0 0,-3 1-5 0,3-4-8 16,-3-2 11-16,0-3-658 15,3 1-131-15</inkml:trace>
  <inkml:trace contextRef="#ctx0" brushRef="#br0" timeOffset="44212.21">9057 14661 1796 0,'0'0'40'0,"0"0"8"0,0 0 1 0,8-3 1 0,7 3-40 0,3-3-10 0,6 1 0 0,3-1 0 15,6-2 53-15,2 2 9 0,4-2 2 0,6-1 0 16,-1-1-32-16,7-1-7 0,-1 0-1 0,-2 0 0 16,3 2-9-16,-4 1-3 0,-2-3 0 0,0 6-645 15,-4-4-130-15</inkml:trace>
  <inkml:trace contextRef="#ctx0" brushRef="#br0" timeOffset="44763.155">11140 13965 1573 0,'0'0'34'0,"-3"-3"7"0,0-2 2 0,-3 2 2 0,3 0-36 0,-6 1-9 0,0 2 0 0,-2 0 0 15,-1 5 44-15,-6 0 8 0,-3 1 0 0,0 4 1 16,-6 6-19-16,3 0-4 0,-5 0-1 0,-4 5 0 16,3 3 19-16,0 2 3 0,-2 1 1 0,2 5 0 15,0-1 1-15,6 4 1 0,-2-1 0 0,5 1 0 16,0 4-30-16,3 4-5 0,0-4-2 0,6-2 0 0,3 0-6 0,0 0-2 16,3 0 0-16,6 0 0 0,3-5-9 0,6 3 0 15,0-4 9-15,6-2-9 0,6-2 0 0,3-3 9 16,3-3-9-16,5 3 0 0,4-6 8 0,0-5-8 15,5-2 0-15,1 0 0 16,-3-3-82-16,0-8-23 0,2 0-5 0</inkml:trace>
  <inkml:trace contextRef="#ctx0" brushRef="#br0" timeOffset="45029.309">11310 13973 1698 0,'0'0'48'0,"0"0"11"0,9 10-47 0,0-2-12 0,0 5 0 0,3 3 0 16,-1 3 63-16,1 2 10 0,0 0 3 0,3 6 0 16,-3-1-29-16,0 3-6 0,-3 0-1 0,0 3 0 15,0 0-22-15,0 2-5 0,-6-2-1 0,3 2 0 16,-3-2 1-16,0 2 0 0,0-4 0 0,-3-1 0 15,2-3-13-15,-2-2 0 0,0 0 0 0,0 0 0 16,0-6 10-16,-2 3 9 0,-1-2 1 0,3-3-665 16,-6 0-134-16</inkml:trace>
  <inkml:trace contextRef="#ctx0" brushRef="#br0" timeOffset="45363.257">11953 14192 1404 0,'12'-5'31'0,"-3"5"6"0,0 0 2 0,-1 0 0 0,1 0-31 0,-3 3-8 15,-6-3 0-15,6 2 0 0,-6-2 60 0,0 8 10 16,-6 3 2-16,-3-3 1 0,-3 5-13 0,-2 0-4 16,-7-2 0-16,-3 5 0 0,-3 0-9 0,-3-1-3 15,-2 1 0-15,-1 3 0 0,-3-3-19 0,0 2-4 16,4-2-1-16,-1 3 0 0,0-1-8 0,6-2-1 0,4-3-1 0,-1 0 0 15,6-2 18-15,0-3 4 0,3 0 1 0,6 0 0 16,3-3-25-16,3 3-8 0,0-3 0 0,6 3 0 16,3 0 10-16,3-2-2 0,3-1 0 0,0 3 0 15,9 0-8-15,0 0 0 0,6 0 0 0,-1-3 0 16,1 3 0-16,6-3 8 0,3 3-8 0,-1-3 8 16,1 3-8-16,-3-2 12 0,2-4-12 0,-2 3 12 15,0 1-2-15,-3-6 0 0,-3 2 0 0,-1-2 0 16,1 3-10-16,-6-3 0 0,0 3 0 0,-3-3-698 15,-3-3-139-15</inkml:trace>
  <inkml:trace contextRef="#ctx0" brushRef="#br0" timeOffset="45557.337">12167 14494 1888 0,'0'0'53'0,"0"0"13"0,9-3-53 0,3-2-13 16,6 2 0-16,3 1 0 0,2-1 83 0,1 0 13 16,0 1 4-16,3-4 0 0,0 4-48 0,2-1-8 15,-2-2-3-15,0 2 0 0,0-5-27 0,3 3-6 16,-7 0 0-16,1-1-8 0,0 1 0 0,0 0 0 16,-3 0 0-16,-4-1-694 15,1 4-141-15</inkml:trace>
  <inkml:trace contextRef="#ctx0" brushRef="#br0" timeOffset="45830.51">12849 14084 1918 0,'0'0'54'0,"6"-6"13"0,0 6-54 0,0-2-13 0,0 2 0 0,2-3 0 15,1 3 76-15,0 3 12 0,0-3 2 0,0 2 1 16,-3 4-37-16,3-1-7 0,0 0-2 0,-3 6 0 15,-3 0-21-15,0 4-4 0,0 1 0 0,-3 3-1 16,-3 2-6-16,3 3-1 0,-3 0 0 0,3 5 0 16,-6-3-12-16,3 3 11 0,0 0-11 0,0 0 10 15,-3 3-10-15,3-3 10 0,0-2-10 0,3-1 10 16,0-2-2-16,0 0 0 0,3-6 0 0,0 1 0 16,0-6-57-16,6 0-12 0,0-5-3 0,3-2-990 15</inkml:trace>
  <inkml:trace contextRef="#ctx0" brushRef="#br0" timeOffset="46098.254">12858 13772 1862 0,'0'0'52'0,"0"0"13"0,0 0-52 0,0 0-13 16,3 8 0-16,6 2 0 0,-1 3 9 0,7 3-1 15,3 0 0-15,6 3 0 0,3 2 7 0,9 3 1 0,-1 5 0 0,4 2 0 16,9 4 19-16,-4-1 4 0,1 1 1 0,0 2 0 16,-4-3 2-16,4 3 1 0,-3-3 0 0,-1 4 0 15,-8-1-2-15,3-3 0 0,-4 3 0 0,-8 0 0 16,-3 0-13-16,-6-3-4 0,-9 1 0 0,-9-3 0 16,-3-3-3-16,-15 2-1 0,-6 1 0 0,-8-3 0 15,-7 3-20-15,-9 0 0 0,-8 0 0 0,-13-1-1101 16</inkml:trace>
  <inkml:trace contextRef="#ctx0" brushRef="#br0" timeOffset="48109.413">14209 13806 1825 0,'0'0'40'0,"0"5"8"0,-3 3 1 0,-3 0 3 0,3 3-41 0,-3 2-11 0,0 0 0 0,-3 0 0 15,0 3 0-15,0-2-14 0,-3 1 3 0,1 1 1 16,2 3 30-16,-9 2 5 0,0-3 2 0,0 4 0 16,-3-1 35-16,0 3 7 0,1-1 2 0,-4 1 0 15,0 0-15-15,3 3-2 0,-3 2-1 0,0 0 0 16,4 2-29-16,2 1-5 0,-3-3-2 0,9 3 0 16,0 0-17-16,3-3 8 0,3 0-8 0,6 0 0 15,3-5 16-15,3 2-4 0,6 1-1 0,6-6 0 16,3 0-11-16,6 0 0 0,2 1-10 0,4-1 10 15,3-3-120-15,2 1-19 0,4-1-3 0</inkml:trace>
  <inkml:trace contextRef="#ctx0" brushRef="#br0" timeOffset="48726.516">14947 14311 2128 0,'-9'-10'60'0,"9"10"13"0,0 0-58 0,-6-8-15 15,0 3 0-15,0-3 0 0,0 0 74 0,0 2 12 16,-2-2 2-16,2 0 1 0,-6 1-16 0,3-4-3 0,0 6-1 0,0-3 0 16,0 0-19-16,0 0-4 0,-3 0-1 0,3 3 0 15,-3-3-29-15,0 2-5 0,-2-2-2 0,2 3 0 16,-3 0-9-16,-3 2 0 0,-3-2 0 0,0 5 0 15,-3 0 0-15,1 3 0 0,-1 2 0 0,-3 5 0 16,0 1 0-16,0 5-14 0,1 2 2 0,2 4 0 16,-3 4 12-16,3 1-12 0,3 2 12 0,3 5-12 15,1-2 12-15,5 2 0 0,3-2-10 0,0 0 10 16,6-3 0-16,3-3 0 0,3 1-9 0,3-6 9 16,3 0 0-16,3-2 0 0,6-4-8 0,-1-1 8 15,7-6 0-15,-3 0 0 0,3-6 8 0,0-2-8 16,2-5-9-16,1-3-8 0,3-5-2 0,0-3 0 15,0-3 7-15,-1-7 0 0,1-1 1 0,-3-4 0 16,3-9 11-16,-4 0 0 0,-2-5 0 0,0 0 0 0,-3-2 0 0,-3-1 8 16,0 0 0-16,-7 1 0 0,-2-1-8 0,0 6 0 15,0 2-8-15,-3 3 8 0,-3 5 0 0,0 9 0 16,0-1 0-16,0 8 0 0,-6 0 10 0,0 3 4 16,3 2 1-16,-3 3 0 0,0 3-4 0,0 0-1 15,0 5 0-15,3 0 0 0,0 0-10 0,0 0-12 16,-6 8 2-16,3 5 1 0,0 0 9 0,0 6-8 15,0 2 8-15,3 5-8 0,0 3 8 0,0 3 0 16,0 2 0-16,0 3 0 0,0 1 0 0,6 1 0 16,0-2 0-16,3 0 8 0,3 0-8 0,0 0 0 15,3 0 0-15,0 0 0 0,3-2 0 0,-3-3 8 0,-1-1-8 0,4-4 8 16,-3-1-8-16,0-2 0 0,-3-5 0 0,0 2 0 31,0-3-21-31,-3-4-9 0,0-1-2 0,-3-5-756 0,3 2-151 0</inkml:trace>
  <inkml:trace contextRef="#ctx0" brushRef="#br0" timeOffset="48920.63">15263 14420 1990 0,'6'-8'44'0,"-6"8"8"0,6-5 3 0,3 2 1 16,2-2-44-16,7-1-12 0,0 1 0 0,0 0 0 0,3-1 44 0,3 1 6 16,2 0 2-16,1 0 0 0,-3-1-17 0,6-2-3 15,-3 3-1-15,-1 0 0 0,1 2-31 0,0-2 0 16,0 2-11-16,0 1-1001 16</inkml:trace>
  <inkml:trace contextRef="#ctx0" brushRef="#br0" timeOffset="49190.76">15965 13899 2322 0,'0'0'66'0,"0"0"14"0,3 2-64 0,-3-2-16 0,3 8 0 0,3 3 0 15,0 2 16-15,-3 3 1 0,3 5 0 0,-3 0 0 16,0 6 28-16,-3 2 6 0,3 0 1 0,0 3 0 15,-3 2-26-15,0 0-5 0,0 1-1 0,0-1 0 16,0 3-12-16,-3 0-8 0,3 0 10 0,0-2-10 16,0-1 9-16,0-5-9 0,0-2 8 0,0-1-8 15,3-2 0-15,0-3 0 0,0-2-9 0,3-4-756 16,0-1-151-16</inkml:trace>
  <inkml:trace contextRef="#ctx0" brushRef="#br0" timeOffset="49441.54">16084 13626 2289 0,'0'0'50'0,"0"0"10"0,0 0 3 0,0 0 2 0,0 0-52 0,3 8-13 15,3 5 0-15,6 3 0 0,6 0 0 0,0 8 0 16,9 0 0-16,5 7 0 0,4 1 0 0,6 5-12 15,-1 3 12-15,4 5-10 0,0 0 10 0,2 2 14 16,1-2-3-16,-6 6-1 0,-1-4 34 0,-2-2 6 16,6 3 2-16,-13 0 0 0,-14-4-27 0,3 1-5 15,0 0 0-15,-12-2-1 0,-12-4 5 0,-9-1 0 0,-6-1 1 16,-9-3 0-16,-8-2-16 0,-13-1-9 0,-9 1 10 16,-11 0-1190-16</inkml:trace>
  <inkml:trace contextRef="#ctx0" brushRef="#br0" timeOffset="52375.322">7113 15150 1443 0,'0'0'32'0,"0"0"6"0,-3-5 2 0,6-3 0 0,3 0-32 0,0 0-8 0,-6 0 0 0,0 0 0 16,3-3 69-16,3 6 12 0,0 0 3 0,-3 0 0 16,-3 5 32-16,0 0 6 0,12 0 2 0,-12 0 0 15,0 0-124-15,3 8-30 0,5 5-3 0,1 3-1 16,-3 2 45-16,0 6 9 0,3 2 1 0,3 4 1 16,9 4 4-16,0 3 1 0,-3 0 0 0,8 3 0 15,7-3-19-15,0-3-8 0,6 3 0 0,2-2 8 16,4-9-24-16,9 3-4 0,5-5-2 0,1-8 0 15,-1-3-17-15,7-5-3 0,8-5-1 0,3-6 0 16,1-2-23-16,2-6-5 0,6-5-1 0,4 0-484 16,-1-2-96-16</inkml:trace>
  <inkml:trace contextRef="#ctx0" brushRef="#br0" timeOffset="52944.96">9652 15235 1280 0,'68'-6'36'0,"-29"4"8"0,3 2-35 0,8 0-9 15,7-3 0-15,-1 3 0 0,1 0 105 0,0 0 19 16,-1 0 4-16,1 3 1 0,-4 2-37 0,-2 0-7 15,2 1-1-15,1 2-1 0,-6 2-36 0,-1 1-7 16,-2 2-2-16,0 0 0 0,-10 0-22 0,4 3-4 0,-3-2 0 16,-4 4-1-16,-5-2-11 0,-3 2 0 0,-3 4 9 0,-3-4-9 15,-3-5 9-15,-7 6-9 0,1-1 12 0,-9-2-12 16,-3-2 12-16,-3 1-12 0,-2 1 12 0,-7-2-12 16,0-4 17-16,-3-2-3 0,0 3-1 0,3-3 0 15,0-3-13-15,0-3 0 0,1-2 0 0,5-2 0 16,-3-1 0-16,6-5 0 0,3-2 0 0,0-1 0 15,3 1 0-15,3-4 0 0,0-2-11 0,3 1 11 16,3-1-13-16,3-3 5 0,-1 6 8 0,10-6-13 16,0 4 13-16,3-1 0 0,-3-6-10 0,6 4 10 15,5 2 0-15,1-2 0 0,3 2 0 0,-1 2 0 16,7-1 0-16,6 1-11 0,2 1 11 0,7 0-8 16,2 5 8-16,4 0-8 0,5 0 8 0,4 5-8 15,5-2 8-15,4 2 9 0,8 1-1 0,3-1-8 16,3 3 18-16,4 0-3 0,5 0-1 0,3 0 0 0,-3-2 3 0,9 2 1 15,0 0 0-15,6 0 0 0,-5 0-2 16,2 0-1-16,3 2 0 0,-6 1 0 0,-3-1-7 0,0 1 0 16,0 0-8-16,-3-1 12 0,-2 4-12 0,-1-4 8 15,-3 1-8-15,0 2 0 0,-6 1 21 0,4-4-1 16,-4 1-1-16,0 2 0 0,0 0-19 0,-2-2 0 16,-4 0 0-16,0 2 0 0,4-5 0 0,-1 3 0 15,-3-1 0-15,3-2 0 0,1-2 16 0,2-1-1 16,0 0 0-16,0-2 0 0,-2-3 1 0,-1-2 1 15,3-1 0-15,-6-2 0 0,-8 0 14 0,-1-3 2 16,-5 0 1-16,-4 0 0 0,-8-3 3 0,-1 4 1 0,-8-4 0 16,-7 0 0-16,-8-2-2 0,-6 3-1 0,-6 2 0 0,-10-3 0 15,-2 1-16-15,-6-1-3 0,-3 1-1 0,-6-1 0 32,-6 3-71-32,-6-2-13 0,-6 2-3 0,-2 5-786 0,-7 4-157 0</inkml:trace>
  <inkml:trace contextRef="#ctx0" brushRef="#br0" timeOffset="56351.88">7220 15304 860 0,'-18'-6'19'0,"18"6"4"0,0 0 1 0,0 0 0 0,0 0-24 0,0 0 0 16,21 0 0-16,0 3 0 0,0 0 67 0,8 2 9 16,7-3 1-16,9 1 1 0,5 0 11 0,7 2 3 15,8-2 0-15,7 2 0 0,5 0-55 0,7 1-10 16,2-4-3-16,3 1 0 0</inkml:trace>
  <inkml:trace contextRef="#ctx0" brushRef="#br0" timeOffset="56919.074">11238 14981 1634 0,'6'-3'36'0,"9"-2"7"0,3-1 1 0,6-1 3 0,9-1-38 0,5 0-9 0,4-3 0 0,6 3 0 16,5-5 80-16,7 2 15 0,8 1 2 0,4 2 1 15,2 3-18-15,6-3-4 0,4-3-1 0,2 3 0 16,0 3-42-16,-2-1-8 0,-4 4-1 0,0-3-1 16,-5-1-6-16,2 1-1 0,-5 2 0 0,-4 1 0 15,-5 2-16-15,-10 0 0 0,-2 0 8 0,-9 0-8 16,-4 0-114-16,-5 0-26 0,-6 2-6 0</inkml:trace>
  <inkml:trace contextRef="#ctx0" brushRef="#br0" timeOffset="57369.621">14974 15063 1767 0,'18'-3'39'16,"12"0"8"-16,8-2 1 0,10-3 2 0,5 0-40 0,10-2-10 0,8-1 0 0,4 1 0 0,5 2 60 0,4-3 9 15,5 0 3-15,3 3 0 16,3 1-44-16,-2-1-8 0,-4 2-1 0,3 1-1 0,0 2-18 0,-2 3 0 15,-7 0 8-15,0 6-628 16,-8-4-125-16</inkml:trace>
  <inkml:trace contextRef="#ctx0" brushRef="#br0" timeOffset="64739.768">12036 5170 1821 0,'0'0'52'0,"0"0"11"0,0 0-51 0,0 0-12 0,9 0 0 0,0 5 0 16,3-2 14-16,9 0 0 0,3-1 0 0,5-2 0 16,1 3-14-16,9-1 0 0,-4-2 8 0,10 0-8 15,-3-5 0-15,8 3 0 0,-2-6 0 0,9 0 0 16,2 0 0-16,4 0 0 0,-1-3 0 0,-2 1 0 15,-1-1 0-15,1 0 0 0,-1 1 0 0,-2 2 0 16,-7 0 0-16,1 3 0 0,-3-1 0 0,-7 4 0 16,1-1 16-16,-6 0 1 0,-7 3 0 0,1-2 0 15,0 2 22-15,-3 0 4 0,-3 0 1 0,-1 0 0 16,1 0-13-16,0 2-3 0,0-2 0 0,0 3 0 16,-1 0-16-16,-2-1-3 0,3 1-1 0,0 2 0 15,0-2-8-15,-3 2 0 0,-4 3 9 0,-2-2-9 16,-3 4 8-16,3 1-8 0,-6 2 8 0,-3-2-8 15,3 2 13-15,-6 0-1 0,0 5-1 0,-3-2 0 0,-3 6 4 0,0 1 1 16,0-1 0-16,-3 1 0 0,3 6-5 0,0 1-1 16,0 1 0-16,0 4 0 0,3-4-10 0,3 6 0 15,0 1 9-15,3 1-9 0,0-2 0 0,3 6 9 16,3-4-9-16,-3 1 0 0,0 2 8 0,3-2-8 16,-4 2 0-16,4 1 0 0,-3-9 8 0,3 0-8 15,-6-2 0-15,3-3 0 0,0 0 0 0,-3-2 8 16,0-6-8-16,-3 0 0 0,0-2 16 0,0-3-4 15,-6-1-1-15,3-4 0 0,0-3 25 0,-3-3 4 16,-3 1 2-16,0-4 0 0,0-2 6 0,-3-2 2 16,0-1 0-16,0-5 0 0,-3 0-23 0,-3-3-5 0,-2-2-1 0,-1 0 0 15,-6 2-21-15,-3 1 0 0,-9-3 0 0,-2 5 0 32,-1 2-27-32,-3 4 0 0,-2 2 0 0,-4 5 0 0,0 0 3 0,-2 3 1 0,-10 0 0 0,4 5 0 15,-7 1 23-15,4-1-9 0,-1 3 9 0,1 0 0 16,-1-1 0-16,1 4 0 0,2-3 0 0,0 0 0 15,1 0 12-15,2 0-1 0,7-1 0 0,2 1 0 16,3-3 6-16,7-2 2 0,-1 0 0 0,3-6 0 16,3 6-2-16,4-4 0 0,-4-4 0 0,9 0 0 15,0-1-1-15,3-2 0 0,4 3 0 0,2 0 0 16,3-3-16-16,0 0 0 0,3 0 0 0,6 0 0 16,-6 0 0-16,0-3 0 0,3 3 0 0,0-3-9 15,0 1 1-15,0-6 0 0,-3 0 0 0,3 0 0 16,0 0-11-16,0-3-1 0,-3-2-1 0,3-3 0 15,-3 0 8-15,0 1 1 0,0-4 1 0,0 1 0 16,3-4 11-16,-3 1 0 0,6-3 0 0,0-2-8 0,3-6 8 0,0-2 0 16,6-3 0-16,0-3-8 0,-3-5 8 0,6 0 0 15,0-3 0-15,0 1 0 0,-3-1 9 0,3-2 4 16,0-3 1-16,0 3 0 0,-4-1 10 0,1 4 1 16,-6-1 1-16,3 3 0 0,0 3 1 0,-3 0 0 15,-3-1 0-15,0 9 0 0,-3-3-12 0,0 2-3 16,-3 1 0-16,0 5 0 0,0 2-12 0,3 6 9 15,-2 3-9-15,-1 2-875 16,-3 3-180-16</inkml:trace>
  <inkml:trace contextRef="#ctx0" brushRef="#br0" timeOffset="67067.708">7506 16759 1533 0,'0'0'33'0,"0"0"7"0,0-8 2 0,0 2 2 0,-6-7-35 0,6 5-9 15,0-2 0-15,6-3 0 0,0-1 82 0,0 4 14 16,-6-6 4-16,6 3 0 0,9-1-17 0,-4 1-3 16,-2-3-1-16,3 3 0 0,6-3-29 0,-6 3-6 15,-3 0 0-15,6-1-1 0,6 1-16 0,0 0-3 0,-4 8-1 0,4-3 0 16,3 0-23-16,0 3 0 0,0 5 0 0,-1-3 0 15,-2 6 0-15,0 2 0 0,0 0 0 0,3 3 0 16,0 0 0-16,-4 5 0 0,-5 6-9 0,6-6 9 16,0 3 0-16,-6 0-11 0,-9 5 11 0,0-3-8 15,3 1-5-15,-6 2-1 0,-12 3 0 0,3-3 0 16,0 0-2-16,-6 3 0 0,-6-3 0 0,-3 0 0 16,0-2 3-16,-2 2 0 0,-1-2 0 0,-6-4 0 15,-6 1 13-15,7-2 10 0,-4-1-2 0,6 0 0 16,6-5-8-16,-3-3-11 0,-2 1 3 0,8-4 0 15,6-2 8-15,0 0 0 0,-3 0 0 0,3-2 0 16,12 2-13-16,0 0-1 0,-3-6 0 0,9 4 0 16,9-4-10-16,3 1-1 0,-3 2-1 0,6 1 0 15,5 2 14-15,4 0 4 0,6 0 0 0,0 2 0 16,-1 1-5-16,1 2-1 0,6 3 0 0,2-2 0 0,4 2 14 0,-3 2-9 16,-10-2 9-16,-2 5-8 0,-3 6 8 0,0-3 0 15,-7 2 0-15,-2-5 0 0,-6 6 0 0,-3-1 0 16,-6 1-9-16,-3-3 9 0,-3 2 0 0,-9 1 0 15,-9-3 0-15,0 2 0 0,-3-4 11 0,-5 7 0 16,-13-5 0-16,0-1 0 0,-2 4 1 0,-1-1 1 16,6-4 0-16,-3-1 0 0,-5 0-13 0,5-5 9 15,3 3-9-15,4-3 8 16,-4 0-30-16,9-3-6 0,9-5-2 0,6 0-868 16</inkml:trace>
  <inkml:trace contextRef="#ctx0" brushRef="#br0" timeOffset="67327.181">9089 16703 1681 0,'0'0'36'0,"6"3"8"0,0 5 2 0,0 2 2 0,-3-2-38 0,6 3-10 0,-6-1 0 0,6 1 0 16,0 2 85-16,-3 6 15 0,0-3 4 0,0 2 0 16,0 1-63-16,-3-1-12 0,0 1-2 0,0 2-1 15,-3 0-13-15,3-2-2 0,-6-1-1 0,6 1 0 16,-3 2 7-16,0-3 2 0,0-2 0 0,0 3 0 16,0-6-19-16,3 5 0 0,-3-4 0 0,3-1 0 15,0-5-17-15,3 5-11 0,-4-5-1 0,4-3-1 0</inkml:trace>
  <inkml:trace contextRef="#ctx0" brushRef="#br0" timeOffset="67501.392">8824 17005 2476 0,'0'0'55'0,"3"-6"11"0,6 6 2 0,0-5 1 0,3-3-55 0,9 3-14 16,6-3 0-16,8 3 0 0,10-3 25 0,3-3 3 0,2 3 0 0,7-5 0 15,2 8-13-15,7-3-3 0,5 0 0 16,1-3 0-16,-1 3-12 0,4 0 0 0,-1-2-9 0</inkml:trace>
  <inkml:trace contextRef="#ctx0" brushRef="#br0" timeOffset="68536.791">11137 16608 2167 0,'-9'-16'48'0,"9"5"9"0,-3 6 3 0,3-8 0 0,0 0-48 0,3 5-12 16,0-3 0-16,3 3 0 0,3-5 49 0,0 5 7 16,6-3 2-16,3 1 0 0,6 2-12 0,2 0-2 15,-2 0-1-15,3 0 0 0,3 3-20 0,0 0-4 16,-1 2-1-16,1 0 0 0,-3 6-18 0,0 0 0 15,-4 2 8-15,-2 3-8 0,-3 2 0 0,0 4 0 0,-3 1 8 0,-3 4-8 16,-6 0-10-16,-3-1-6 0,-6 3 0 0,0 3-1 31,-6 0-20-31,-3 0-4 0,-6 2-1 0,0-5 0 0,-6-2 23 0,1 2 5 0,-4-3 1 0,0 1 0 16,-3-6 13-16,0 6 0 0,1-6 0 0,2-5 0 16,3 5 0-16,3-8 0 0,3 3 0 0,4-2 0 15,5-6 0-15,3 2 0 0,6-2 8 0,0 0-8 16,9-2 0-16,2-4 0 0,10 1 0 0,6-3 0 15,6 6 0-15,0-4 0 0,2 1 0 0,1 0 0 16,3 2 0-16,2-2-9 0,-2 2 9 0,6-2-8 16,-1 5 8-16,-2-6 0 0,0 6 0 0,-1 0 0 15,-2 6 0-15,-6-1 0 0,0-2 0 0,-7 7 0 16,-2-7 0-16,-3 10 0 0,-3-2 0 0,-6-1 8 16,-3-4-8-16,-3 7 0 0,-6 0 0 0,-6 0 0 15,-6 3 0-15,-9 0 0 0,-6-3 0 0,-6 6 8 0,-8 5 3 16,-4-9 1-16,-5 4 0 0,-1 0 0 0,0-4 11 0,1 4 2 15,-4-6 1-15,1 0 0 0,2 1-9 0,0-4-1 16,4 1-1-16,8-1 0 0,3-4-15 0,10-4 9 16,5 4-9-16,9-1 8 15,6-5-102-15,6 0-21 0,15-5-4 0,9-1-1 0</inkml:trace>
  <inkml:trace contextRef="#ctx0" brushRef="#br0" timeOffset="68723.624">11929 16790 2041 0,'0'0'44'0,"0"0"10"0,0 0 2 0,6 0 2 0,3 0-46 0,3 0-12 0,3 0 0 0,5-2 0 15,7-1 26-15,6-5 3 0,6 6 1 0,-1-9 0 16,7 6-22-16,0-3-8 0,-1 0 0 0,1-3-953 15</inkml:trace>
  <inkml:trace contextRef="#ctx0" brushRef="#br0" timeOffset="68950.873">12768 16327 2098 0,'0'0'46'0,"0"0"10"0,0 6 1 0,0-6 3 15,0 0-48-15,-3 5-12 0,3 3 0 0,0 0 0 0,3 5 44 0,-3 3 6 16,3 0 2-16,-3 8 0 0,0 0-37 0,-3 5-7 16,3 0-8-16,-3 2 11 0,0 4-11 0,0-3 12 15,-3-1-12-15,3 6 12 0,0-2-12 0,1-3 0 16,-4-6 0-16,3 0 0 0,-3 1-17 0,3-1 1 16,-3-2 0-16,0-5 0 15,0-3-120-15,3-3-24 0,0 0-5 0,0 0-1 0</inkml:trace>
  <inkml:trace contextRef="#ctx0" brushRef="#br0" timeOffset="69270.065">10970 16484 1800 0,'-32'7'40'0,"14"-1"8"0,-3 4 1 0,0 4 1 0,-3 1-40 0,4-1-10 0,2 12 0 0,0-2 0 16,3 2 20-16,0 6 3 0,3 0 0 0,0 2 0 16,6 1-12-16,-3 2-3 0,3 2 0 0,6 1 0 15,0 5-8-15,0 3 0 0,3-6 0 0,3 0 0 16,3 3 8-16,6-5 0 0,6 0 0 0,3-3 0 15,9-3 13-15,5 3 3 0,4-5 0 0,9-3 0 0,5 3-24 0,7-8-8 16,11-3 0-16,3-8-885 16</inkml:trace>
  <inkml:trace contextRef="#ctx0" brushRef="#br0" timeOffset="69521.091">12983 16200 1764 0,'9'3'39'0,"2"8"8"0,10 2 1 0,6 3 1 0,6 2-39 0,3 3-10 0,-1-2 0 0,4 7 0 15,0 6 60-15,-1-5 11 0,-2 4 1 0,3 1 1 16,-6 3-42-16,-4 4-9 0,-2-2-2 0,-9-2 0 15,-3 4-9-15,-6-2-3 0,-9-2 0 0,-3 4 0 16,-12 1 0-16,-3-3 0 0,-3-2 0 0,-9 7-643 16,-5-2-129-16</inkml:trace>
  <inkml:trace contextRef="#ctx0" brushRef="#br0" timeOffset="69806.305">14453 16171 1164 0,'-33'8'32'0,"15"0"9"0,-5 5-33 0,-7 3-8 16,-9 3 0-16,3 2 0 0,-2 8 76 0,-4 0 14 15,0-2 2-15,1 7 1 0,2 3-5 0,3 8-2 16,1 0 0-16,5 3 0 0,0 2-46 0,9-2-10 16,3 2-2-16,4-5 0 0,5-5 4 0,3 2 0 0,3-5 0 0,9 0 0 15,0 0-7-15,2-5-1 0,7-1 0 0,3-4 0 16,6-3-6-16,3-3-2 0,6-3 0 0,2-4-639 16,7-6-128-16</inkml:trace>
  <inkml:trace contextRef="#ctx0" brushRef="#br0" timeOffset="70206.152">14295 16436 2269 0,'-6'-11'64'0,"6"11"15"0,0 0-63 0,0 0-16 0,0 0 0 0,6-2 0 16,3-1 51-16,6 0 7 0,3-2 2 0,6 5 0 15,3-3 4-15,5 3 0 0,1 0 1 0,6 3 0 16,2-3-34-16,-2 5-7 0,-3-2-2 0,0 0 0 0,-4 5-22 0,4-3 0 16,-6-2 0-16,-3 7 0 0,-4-2 0 0,-2 5-18 15,-3 1 3-15,-6-1 1 0,-3 0 14 0,-6 8 0 16,-3-2 0-16,-9 5 0 0,-3 2-10 0,-9 0 1 16,0 4 0-16,-5-1 0 15,-4 2-19-15,0-4-4 0,-6-6-1 0,4 5 0 0,-1 1 17 0,0-6 4 16,-3-2 1-16,4-1 0 0,5-5-2 0,0 1-1 15,3-1 0-15,6-3 0 0,4-2 14 0,2 0 0 16,6-2 0-16,6-6 10 0,0 0-2 0,0 0 0 16,12 0 0-16,2 0 0 0,10-6 6 0,3 1 1 0,6-3 0 15,3 0 0-15,5-2-4 0,-2 2-1 0,0-6 0 0,2 1 0 16,4 5-10-16,0-2 0 0,2-4 0 0,1 6 0 16,-1-2 0-16,-2 2 0 0,0-5 0 0,-7 5 0 31,-2-3-95-31,0 3-11 0,-3 0-2 0</inkml:trace>
  <inkml:trace contextRef="#ctx0" brushRef="#br0" timeOffset="70399.409">15266 16719 2062 0,'0'0'45'0,"6"0"10"16,3-5 1-16,2 2 3 0,1-2-47 0,3-3-12 0,6 3 0 0,0-1 0 15,3-2 52-15,3 6 8 0,-1-4 1 0,1-4 1 16,0 10-44-16,-3-8-9 0,2 3-1 0,1-3-8 16,-6 2-15-16,-3 4-9 0,0-1-3 0,-3-5 0 15,-3 5-109-15,0-2-21 0,-7 0-5 0</inkml:trace>
  <inkml:trace contextRef="#ctx0" brushRef="#br0" timeOffset="70737.162">15822 16190 1688 0,'0'0'37'0,"3"5"8"0,-3 3 2 0,3 5 0 0,3 1-38 0,0 4-9 0,0 1 0 0,0 2 0 16,0 0 50-16,3 3 8 0,-3 5 2 0,0-5 0 16,3 7-30-16,-3 4-6 0,0 2 0 0,3-3-1 15,-3-2-7-15,0 0 0 0,-4-1-1 0,4-1 0 16,-3 1-6-16,0-4-1 0,-3-1 0 0,3-2 0 15,0-5 0-15,0-4 0 0,-6-1 0 0,3-4-936 16</inkml:trace>
  <inkml:trace contextRef="#ctx0" brushRef="#br0" timeOffset="71005.309">16019 15970 1911 0,'6'6'42'0,"0"4"9"0,6-2 1 0,-1 5 2 0,7 11-43 0,6-3-11 16,3 3 0-16,6 3 0 0,2 2 63 0,4 2 10 0,3 1 3 0,-1 3 0 16,1 4-36-16,0-2-6 0,-7-2-2 0,-2-1 0 15,0 0-24-15,-6 4-8 0,-6-1 0 0,-7 2 0 16,-2 1 9-16,-9-3-9 0,-6-3 0 0,-6 3 9 15,-5-2-9-15,-10 2 12 0,-9-5-12 0,-12-3-685 16,-8 2-144-16</inkml:trace>
  <inkml:trace contextRef="#ctx0" brushRef="#br0" timeOffset="71757.438">17742 16301 2300 0,'3'-13'51'0,"-3"13"10"0,0 0 3 0,6-3 0 0,3 0-52 0,0-2-12 0,6 0 0 0,3 0 0 16,3 2 60-16,-1-5 10 0,7 5 2 0,0-2 0 15,3-3-16-15,5 3-4 0,4 0 0 0,-3-3 0 16,3 2-38-16,-4 6-14 0,1 0 9 0,0 0-824 16,-7 6-165-16</inkml:trace>
  <inkml:trace contextRef="#ctx0" brushRef="#br0" timeOffset="71915.215">17745 16693 2300 0,'0'0'51'0,"0"0"10"0,0 0 3 0,6-3 0 16,3 0-52-16,6 1-12 0,9-4 0 0,3 1 0 15,5-3 67-15,7-2 10 0,6-1 3 0,8-2 0 16,7 2-47-16,2-2-9 0,4 0-1 0</inkml:trace>
  <inkml:trace contextRef="#ctx0" brushRef="#br0" timeOffset="73692.901">19608 15962 1940 0,'6'-13'43'0,"-3"8"9"0,0-3 1 0,3-5 1 0,0 7-43 0,0-2-11 0,0 0 0 0,-3 3 0 16,0 0 56-16,0 0 10 0,-3 5 2 0,0 0 0 15,0 0-27-15,-3 0-5 0,-3 5 0 0,-3 3-1 16,-6 2-35-16,-5 9 0 0,-1-1 0 0,-6 4 0 0,-3 1 0 0,-3 4 0 16,4-1 0-16,-4 3 0 0,0-2 0 0,0-1 0 15,4 3 0-15,-1-2 0 0,3-6 14 0,0 3-4 16,1-8-1-16,5 2 0 0,3-4 12 0,6-1 3 15,0-8 0-15,3 3 0 0,6 3-8 0,3-11-2 16,6 2 0-16,9-2 0 0,3 0-4 0,6-2-1 16,5-1 0-16,7-5 0 0,6 0-9 0,5 3 0 15,7-3 0-15,-3 3 0 0,5-1-21 0,-2 6 3 16,-4 0 1-16,-2 0 0 0,-3 3 17 0,-1 2-10 16,-5 0 10-16,0 1-8 0,-7 7 8 0,-2 0 0 15,-3-2-9-15,-6-1 9 0,0 4-14 0,-10 1 2 16,-2 1 0-16,-3-2 0 0,-6 1 12 0,-6 1 16 0,0 3-3 15,-8-1-1-15,-4 4-12 0,-6-1 9 0,0 3-9 16,-9-3 8-16,-2 0 7 0,-1-3 1 0,-3 1 0 0,1-1 0 16,-4-4-28-16,0-1-6 0,-2-5-1 0,-1 2 0 15,6-2 19-15,1 0-8 0,5-8 8 0,0-2 0 32,6-4-102-32,6 1-14 0,1-8-2 0</inkml:trace>
  <inkml:trace contextRef="#ctx0" brushRef="#br0" timeOffset="73858.531">19677 15859 2487 0,'12'-16'55'0,"0"11"11"0,3 0 2 0,8-3 2 16,4 0-56-16,9-3-14 0,9 1 0 0,5-1 0 15,4 6 22-15,8-3 2 0,1 3 0 0,5 2 0 16,7-2-16-16,-1-1-8 0,0 14 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22:34.73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18632 11226 691 0,'0'0'15'0,"0"0"3"0,-3-2 1 0,3 2 1 0,0 0-20 0,-3 0 0 15,0-3 0-15,3 3 0 0,3-3 40 0,3-2 4 16,0 2 0-16,3 1 1 0,6-1 23 0,0-2 5 0,-3 2 1 0,6-2 0 16,2 2-18-16,-2 1-4 15,3-1-1-15,0 0 0 0,0 3-11 0,0-2-3 0,-1 2 0 0,4 0 0 16,0 0-11-16,0-3-2 0,0 6-1 0,0-3 0 16,5 2-1-16,-5 1 0 0,3-3 0 0,3 3 0 15,-1-3 10-15,1 2 1 0,3 1 1 0,0-3 0 16,-1 0-18-16,7 3-3 0,3-3-1 0,2 0 0 15,4 0 6-15,3 0 1 0,2 0 0 0,-2-3 0 16,-1 3 5-16,4-3 2 0,3 3 0 0,-1-2 0 16,4-1-1-16,-1 0 0 0,4 1 0 0,-1 2 0 15,-2 0-7-15,-1 0-2 0,1-3 0 0,-1 6 0 16,-2-3-4-16,-1 2-2 0,4 1 0 0,-3 0 0 16,-4-1-2-16,4 1-8 0,-4 0 12 0,4-1-4 15,-1-2 0-15,-2 3 0 0,-3-1 0 0,-4 1 0 16,-2 0 1-16,-1 2 0 0,1-5 0 0,-3 3 0 0,5-1 2 0,-5-2 0 15,0 3 0-15,-1-3 0 0,7 3 2 0,-3-1 1 16,-4-2 0-16,4 0 0 0,-3 0-1 16,2 0 0-16,1-2 0 0,6 2 0 0,2 0 1 0,1-3 0 15,2 0 0-15,-5 1 0 0,2-1-4 0,1 0-1 16,6 1 0-16,-1-1 0 0,4 0-9 0,2 1 10 16,-2 2-10-16,-1-3 10 0,-2 3-10 0,-1 0 0 15,4 0 0-15,-1-2 8 0,-2 2-8 0,2 2 0 16,-5 3 0-16,-7-2 0 0,1 0 0 0,0-1 0 15,2 1 0-15,4 0 0 0,-4-1 0 0,1 1 0 16,2 0 0-16,-5 2 0 0,0-2 0 0,-1-1 0 0,-2 1 0 16,2 0 0-16,4-3 0 0,-3 5 0 0,2-3 0 0,-2 1 0 15,-1 2 13-15,1 1-2 0,-3-4-1 0,-1 1 0 16,1-3-10-16,0 3-11 0,-7-1 3 0,10 1 0 16,-10 0 8-16,4 2 0 0,-9-3 0 0,5-2 0 15,-5 6 0-15,-3-4 0 0,0 1 0 0,-4-3 0 16,7 0 0-16,-6 0 0 0,0-3 0 0,-3 3 0 15,-4-2 0-15,1 2 0 0,-6-3 0 0,-3 0 0 16,3 1 0-16,-6 2 8 0,0-3-8 0,-4 1 8 16,1 2 4-16,0-3 0 0,0 0 1 0,0 1 0 15,-3-4-13-15,3 6 0 0,-9-2 0 0,0 2 0 16,0 0 0-16,9-3-15 0,-9 3 3 0,0 0 1 16,0 0-91-16,0 0-18 0,-12 0-4 0,-6 3-1 15</inkml:trace>
  <inkml:trace contextRef="#ctx0" brushRef="#br0" timeOffset="2190.73">18373 10057 1101 0,'0'0'24'0,"-3"-8"4"0,3 3 2 0,0-1 2 0,0-2-32 0,-3 3 0 16,0-3 0-16,3 0 0 0,0 8 66 0,0-5 6 16,-3 0 2-16,3-1 0 0,0 6-10 0,0 0-1 15,0 0-1-15,0 0 0 0,0 0-27 0,0 8-6 16,0 3-1-16,3 5 0 0,-3 2-28 0,3 3 0 15,0 3 0-15,-3 3 0 0,3 2 8 0,-3 3-8 16,-3 2 0-16,3 3 9 0,-3 5-9 0,0 3 12 16,0 0-12-16,0 0 12 0,-3-2-12 0,3-1 0 15,0-5 0-15,0 0 0 0,3 3 12 0,-3-6 0 16,3 3 0-16,0-2 0 0,0 2 8 0,0-3 3 16,0 3 0-16,3-5 0 0,-3 2-3 0,0-5-1 15,3 0 0-15,0 0 0 0,-3-2-7 0,3-1-2 0,-3-4 0 0,3 4 0 16,-3-2 8-16,3 0 2 0,-3-3 0 0,3 3 0 15,-3-6-28-15,0 3-6 0,0-2-1 0,0-1 0 16,0-2 4-16,0 0 1 0,0-3 0 0,-3-2-569 16,3-3-113-16</inkml:trace>
  <inkml:trace contextRef="#ctx0" brushRef="#br0" timeOffset="3813.169">18757 11015 1105 0,'0'0'24'0,"0"0"4"0,0 0 2 0,0 0 2 0,0-6-32 0,0 1 0 0,0 0 0 0,0-1 0 16,0 6 42-16,0-5 2 0,0 5 0 0,0 0 0 15,0-5 1-15,0 5 1 0,0 0 0 0,6-5 0 16,0-1-8-16,3 4-2 0,0-1 0 0,0 3 0 16,3-3-28-16,3 3-8 0,3 0 0 0,-1 0 0 15,4 0 8-15,-3-2 0 0,3 2 0 0,3 0 0 16,0 0-8-16,-1 0 0 0,-2 0 0 0,0 0 0 16,0 0 0-16,-3 0 8 0,0 0-8 0,-4 0 8 0,1 0-8 15,-3 0 0-15,-3-3 0 0,0 3 8 0,-3 0 0 0,-6 0 0 16,0 0 0-16,0 0 0 0,0 0 5 0,0 0 2 15,-9-3 0-15,-3 3 0 0,0 0-15 0,-3 3 0 16,-2 0 0-16,-1-1 0 0,-3 1 0 0,0 0 0 16,-3-1 0-16,0 4 0 0,1-4 0 0,-1 4 0 15,0-1 0-15,0-3 0 0,3 1 0 0,-2-3 0 16,2 3 0-16,0-1 0 0,0-2 0 0,3 3 0 16,0-3 0-16,3 0 0 0,4 0 0 0,2 0 0 15,0 0 0-15,9 0 0 0,0 0 0 0,0 0 0 16,0 0 0-16,0 0 0 0,12-3 0 0,-1 1 0 15,4-4 0-15,3 4 0 0,0-3 0 0,3 2-8 0,0-2 8 0,6-1-13 16,-1 1 13-16,4 2 0 0,0-5 0 0,0 3 0 16,-1 2 0-16,-2-2 0 0,0 3 0 0,-3-1 0 15,-3 0 0-15,-4 3 8 0,-2 0 0 0,-3 0-8 16,-3 3 0-16,-9-3 0 0,0 0 0 0,0 0 0 16,0 0 14-16,-6 3-4 0,-3-1-1 0,-6 1 0 15,1 2-9-15,-1-2 0 0,-6 2 0 0,-3 0 0 16,3 1 0-16,-3-1 0 0,4 0 0 0,-1-2 0 31,0 2-28-31,0 0-2 0,3 1 0 0,0-1 0 0</inkml:trace>
  <inkml:trace contextRef="#ctx0" brushRef="#br0" timeOffset="5134.418">7649 15269 1190 0,'-18'-26'33'0,"9"15"9"0,-3-2-34 0,6 0-8 0,6-1 0 0,-3-1 0 16,-6 1 100-16,6 1 17 0,9 2 4 0,3 1 1 15,0 2-53-15,6 0-10 0,0 0-3 0,6 3 0 16,5 5-31-16,-2 0-6 0,3 2-2 0,3 4 0 15,-1 4-1-15,4 4 0 0,0 4 0 0,3 3 0 16,5 3-6-16,-2 2-2 0,3 6 0 0,-1 5 0 16,4 6-8-16,3 2 0 0,-1 0 0 0,4 2 0 15,5 1 0-15,1 2 0 0,0 3 0 0,2 3 0 16,4 7 0-16,-1-2 0 0,1 0 0 0,-1 0 0 16,4-1 0-16,2 4 0 0,3 7 0 0,-2 1 0 15,-4-6 0-15,4 5 0 0,-4 6 0 0,-2-5 0 16,-1 2 0-16,-2-3 8 0,2 1-8 0,-5-1 8 15,-6 0-8-15,-4-4 0 0,1 4 0 0,-7-5 0 0,4-8 0 0,-3 6 0 16,-9-11 0-16,-1 0 0 0,-2 0 0 0,0-3 8 16,-3-2-8-16,-1-9 0 0,-2 6 9 0,-3-5-9 15,-3-8 10-15,0-1-10 0,0-4 10 0,-3-1-10 16,-4-2 10-16,-2-8-10 0,0 3 12 0,-3-6-4 16,0-5-8-16,-3 5 12 0,0-8-12 0,0 3 0 15,-3 3 0-15,0-11 0 16,0 0-60-16,0 0-14 0,0 0-3 0</inkml:trace>
  <inkml:trace contextRef="#ctx0" brushRef="#br0" timeOffset="5802.545">7824 16137 813 0,'-30'3'23'0,"19"-1"5"0,5-2-28 0,-6 3 0 16,3 2 0-16,0 0 0 0,0 3 106 0,3 8 15 16,6 0 3-16,0 5 1 0,0 6-55 0,3-1-11 15,9 3-3-15,0 0 0 0,0 6-11 0,0-1-2 16,2 1-1-16,4-1 0 0,0 3-18 0,-3-3-3 15,0 1-1-15,3-3 0 0,3-3-1 0,-6-5-1 16,-4-1 0-16,1-4 0 0,3-6 8 0,-3 0 2 16,-6-5 0-16,0-2 0 0,-6-6 18 0,6-6 4 0,3 4 1 15,-3-9 0-15,-9-2 2 0,6-6 1 0,0-2 0 0,-3-5 0 16,-6-1-35-16,3-5-7 0,0 1-2 0,0-1 0 16,3-2-10-16,-3 7 0 0,-6-5 0 0,6 3 0 15,0 0 0-15,-3 3 0 0,-3-1 0 0,6 1-11 16,0 7 11-16,0 3 0 0,3 3 0 0,-3 3-8 15,3 2 8-15,3 2-8 0,3 6 8 0,-6 0-8 16,6 6 8-16,9 2 0 0,3 5 0 0,0 5-8 16,0-2 8-16,0 3 0 0,5-1 0 0,4 3 8 15,0-2-8-15,-3 5-8 0,3-3 8 0,-4-3-12 16,4-2 12-16,-3 0 0 0,0-3 0 0,3 1 0 16,-7-6 0-16,1 2 0 0,0-7 0 0,0 2 0 15,0-5 0-15,-3-5 9 0,-1 2-9 0,-2-7 10 16,0-4 6-16,-6-4 0 0,-3-3 1 0,-3-3 0 0,-3-8 3 15,-6-2 0-15,-3-11 0 0,-6 0 0 16,-3-6-9-16,-2 1-2 0,-1-5 0 0,-3-6 0 16,3 5-93-16,-3-5-18 0,3 0-4 0,1 3-842 15</inkml:trace>
  <inkml:trace contextRef="#ctx0" brushRef="#br0" timeOffset="8035.36">20242 10978 1292 0,'0'0'28'0,"0"0"7"0,-5-3 1 0,-1 3 0 0,0-3-36 0,0 1 0 0,0-1 0 0,3 3 0 15,-3-3 68-15,6 3 6 0,0 0 2 0,-6 3 0 0,6-3-61 0,0 0-15 16,0 0 0-16,0 0 0 16,0 0 9-16,0 0-1 0,3 5 0 0,3 1 0 0,0-4-8 0,0 1 8 15,3-3-8-15,3 0 8 0,-1 0 10 0,4 0 2 16,3 0 0-16,0-3 0 0,0 1 9 0,3 2 3 15,0-6 0-15,2 4 0 0,1-1-32 0,0 0 0 16,0 3 0-16,0-2 0 0,-4-1 0 0,-2 3 0 16,0-3 0-16,-6 3 0 0,0 0 0 0,-6-2 0 15,-6 2 0-15,0 0 0 0,0 0 16 0,-9 2-4 16,-9-2 0-16,-3 3 0 0,-8 2-3 0,-1-2-1 16,-3 0 0-16,-3 5 0 0,-5-3-8 0,5 0 0 15,-6-2 0-15,4 2 0 0,-1 0 12 0,-3-2 0 0,6 2 0 0,1-2 0 16,5 0 16-16,0-1 3 0,6 4 1 0,7-4 0 15,-1 1-32-15,6-1 0 0,3 1 0 0,9-3 0 16,0 0 0-16,3 5 0 0,6 1 0 0,3-1 0 16,11-5 0-16,1 0 0 0,6 0 0 0,3 0 0 15,3 0 0-15,-1-3 0 0,4 1 0 0,0-4 0 16,-1 4 0-16,1-4 0 0,-3 1 0 0,2 3 0 16,-5-4 0-16,0 4 0 0,-6-1 0 0,-9 0 0 15,-4 1 0-15,-5-1 0 0,-9 3 0 0,0 0 0 16,-6 0 0-16,-8 0 0 0,-7 0 0 0,-3 5 0 15,-6 1 0-15,0 2 0 0,-5-1 0 0,2 1-595 16,-3 3-125-16</inkml:trace>
  <inkml:trace contextRef="#ctx0" brushRef="#br0" timeOffset="9559.313">8932 15147 1041 0,'0'0'29'0,"8"-5"7"0,1-3-28 0,6 0-8 0,0-2 0 0,0-1 0 15,6-2 46-15,3 0 8 0,0-1 2 0,2-1 0 16,-2-1-22-16,6-3-4 0,0 1-1 0,5-6 0 16,1 0-1-16,6 0 0 0,-1-2 0 0,4-1 0 15,6 3-10-15,-1 1-2 0,4-4-1 0,2 3 0 0,1-2-15 0,2-3 9 16,7 0-9-16,5-3 8 0,4 3-8 0,-1-6 0 15,1-2 0-15,2 0 8 0,3-2-8 0,1-4 0 16,5 4 0-16,-3-4 0 0,4 4 0 0,2-6 0 16,0 0 0-16,1 0 0 0,-1-3 0 0,-3 3 0 15,4-5 0-15,-4 5 0 0,0 0 0 0,-5 3 16 16,-1-1-2-16,-6 1-1 0,4 2 14 0,-4-2 2 16,-5 2 1-16,-1 0 0 0,-8 1 0 0,2 2 0 15,-8 0 0-15,2 0 0 0,-2 2 7 0,-4 3 2 16,1 1 0-16,-3 2 0 0,-4 2-14 0,1 3-2 15,-9 1-1-15,2 1 0 0,-5 1-12 0,0 3-2 0,0-1-8 16,-4 1 12-16,-2 2 0 0,-3 0-1 0,0 3 0 0,0-1 0 16,-7 4-11-16,1-1-11 0,-6 3 3 0,0 0 0 15,-3 3 18-15,-9 5 4 0,3-5 1 0,3 0 0 16,0 2-15-16,-6 3 0 0,0 0 0 0,0 0 0 16,6-5 0-16,-3 5 0 0,-3 0 0 0,0 0 0 15,0 0 0-15,9-3 0 0,-3 0 0 0,-6 3 0 16,0 0 0-16,0 0 0 0,0 0 0 0,0 0 0 15,0 0 0-15,0 0 0 0,0 0 0 0,0 0 0 32,0 0-37-32,-6 3-4 0,0 0-1 0</inkml:trace>
  <inkml:trace contextRef="#ctx0" brushRef="#br0" timeOffset="12414.954">9905 11007 547 0,'-6'13'12'0,"6"-8"2"0,3 3 1 0,0 3 1 0,0-3-16 0,0 2 0 0,-3 3 0 0,3 1 0 16,3-4 44-16,3 1 5 0,0-1 2 0,3 1 0 16,5 0 52-16,1-1 10 0,3 1 3 0,3-1 0 15,0 4-36-15,5-6-8 0,4 2 0 0,0-2-1 16,3 3-23-16,5-1-4 0,-2-2 0 0,9 5-1 16,-4 3-27-16,7 0-6 0,0 3-1 0,-1-1 0 15,4 1-9-15,-1-1 8 0,4 1-8 0,2-1 8 16,1 1 6-16,2 2 1 0,-5-3 0 0,2 4 0 15,-2-4-3-15,3 1 0 0,-4 2 0 0,-2 0 0 16,2 0-2-16,-2 3-1 0,-4 0 0 0,-5 0 0 16,-3 2-9-16,-1 1 8 0,-5-1-8 0,3 3 8 0,-6 0-8 0,-4 3 0 15,-2-3 0-15,-3 0 8 0,-3 3 2 0,0-3 0 16,-6 0 0-16,-4 0 0 0,1-2-10 0,-6-1 0 16,0-2 0-16,-3-3 0 0,3 0 0 0,-6-2 8 15,-3-3 2-15,0 0 0 0,-3-3 3 0,3-3 1 16,-3-2 0-16,0 0 0 0,0-5 0 0,0 0 0 15,-2-6 0-15,8 3-858 16</inkml:trace>
  <inkml:trace contextRef="#ctx0" brushRef="#br0" timeOffset="18279.782">18242 10141 1346 0,'-15'-2'29'0,"6"-1"7"0,0 3 0 0,-2 0 3 0,-1 3-31 0,-3-1-8 16,3 1 0-16,0 0 0 0,3-1 52 0,-3 1 8 16,3 0 3-16,3-3 0 0,6 0-24 0,0 0-5 15,0 0-1-15,0 0 0 0,0 0-5 0,6 0-2 0,6-3 0 16,0 0 0-16,3 1-16 0,6-4-10 0,0 1 12 0,5 0-12 16,-2 0 16-16,6-1-3 0,0 1-1 0,5 0 0 15,1-1-12-15,3 4 0 0,3-3 8 0,5 5-8 16,1-3 0-16,5 3 0 0,1 3 0 0,0-3 0 15,-1 5 0-15,4-3 0 0,2 1-8 0,1 0 8 16,2 2 0-16,1 3 0 0,-4 0 0 0,4 0 0 16,5-3 0-16,-2 3 0 0,2-3 0 0,1 3 0 15,5-2 0-15,3-1 0 0,1-5 0 0,5 0 0 16,6 0 0-16,4-3 0 0,-1-2 0 0,3-3 0 16,6 0 0-16,1 0 0 0,-4-2 0 0,6-1 0 15,0 0 0-15,-3 1 0 0,1-1 0 0,-1 3 0 16,-3 0 0-16,-3 3 0 0,4 5 0 0,-7-5 9 15,0 2-9-15,-3 3 10 0,4 0-10 0,-4 0 10 16,-3 3-2-16,1-1-8 0,2-2 12 0,3 3-4 16,0 0-8-16,1-1 0 0,-1-4 0 0,3 2 8 0,9 0-8 0,-2-3 0 15,-4-2 0-15,-3-1 0 0,6 1 0 0,1-3-9 16,-7 3 9-16,0 0-13 0,-6-6 13 0,1 3-9 16,-7 3 9-16,0 2-8 0,-11-2 8 0,-1 2 0 15,-2 1 0-15,-7-1 0 0,7 0 0 0,-7 1 0 16,-5-1 0-16,-1 0 0 0,1 3 12 0,-4 3-1 15,-2-3-1-15,0 3 0 0,-10-1 1 0,10-2 0 16,-1 3 0-16,-2 0 0 0,-3 2-11 0,-1 0 0 16,-2-2 0-16,-6-1 0 0,-1 1 0 0,-2-3 8 15,0 3-8-15,3-1 0 0,-4-2 0 0,1 3 8 16,-3 0-8-16,0-1 0 0,-1-4 17 0,-2 4-1 0,-3 1-1 16,-3 0 0-16,0-1-15 0,0 1-16 0,-4-3 3 0,1 0 1 15,-3 3 12-15,-6-3 0 0,0 0 0 0,0 0 0 16,-9 0 0-16,3 0 8 0,-3 0-8 0,0 0 0 15,0 0 9-15,0 0-9 0,0 0 0 0,0 0 9 16,0 0-9-16,0 0 10 0,0 0-10 0,0 0 10 16,0 0-10-16,0 0 8 0,0 8-8 0,0-8 8 15,0 0-8-15,0 5 0 0,0-5 0 0,0 5 0 16,0-5 0-16,0 0 0 0,0 0 0 0,-9 5 0 16,6 1 0-16,3-6 0 0,0 0 0 0,-3 2 0 15,-3 1 0-15,-3 0 0 0,6-1 0 0,-6-2 0 16,9 0 0-16,-9 3 0 0,6 2 0 0,-6-5 0 15,0 3 0-15,1 0 8 0,5 2-8 0,-6 3 8 16,0 0-8-16,3 2 0 0,-3 3 0 0,0 1-11 16,0 2 11-16,0 2 0 0,-3 3 8 0,3 0-8 0,-3 3 0 0,6 3 0 15,-6-1 0-15,4 1 0 0,2 2 8 0,-3 2-8 16,-6 1 8-16,12 3-8 0,-6-4 0 0,6 4 0 16,-3-3 0-16,0-1 0 0,0 1 11 0,6 0-3 15,-9-6 0-15,9 1 0 0,0-1-8 0,6-2 8 16,-3 0-8-16,3 0 8 0,0-3-8 0,0-3 0 15,-3 3 0-15,9-5 0 0,-3 0 0 0,0-3 0 16,-3 1 0-16,0-4 0 0,-6-2 8 0,5 0 0 16,-5-8 0-16,3 5 0 0,-3-5 33 0,0 0 7 15,0 0 0-15,0 0 1 0,0 0-2 0,0 0-1 16,0 0 0-16,-8 3 0 0,5-3-26 0,-6 3-6 0,6-3-1 0,-6 0 0 16,-3 0-2-16,-3 0-1 0,9-3 0 0,-9 3 0 15,6 0-10-15,-3 0 0 0,0-3 9 0,0 3-9 16,-2-2 0-16,2-1 0 0,-3 3 0 0,-3-3 0 15,0 1 0-15,-6-1-16 0,-6 1 2 0,-5-1-742 16,-7 6-149-16</inkml:trace>
  <inkml:trace contextRef="#ctx0" brushRef="#br0" timeOffset="72927.341">19802 11142 1684 0,'0'0'37'0,"0"0"8"0,0-6 2 0,6 1 0 16,0 0-38-16,3-3-9 0,0 0 0 0,3 0 0 0,5 0 32 0,1 0 4 15,6-3 0-15,0 1 1 0,3-1-14 0,3 1-3 16,-1-1-1-16,1 1 0 0,0-1-11 0,-3 3-8 16,-1-3 12-16,1 1-12 0,-3 2 8 0,-3 0-8 15,0-3 0-15,-3 6 0 0,-1-3 0 0,-2 3 0 16,-3 0 8-16,0-1-8 0,-6 4 0 0,0-1-11 15,-6 3 2-15,0 0 0 0,0 0-12 0,0 0-3 16,-6 3 0-16,0-1 0 0,-3 4 0 0,-3-4-1 16,0 6 0-16,-3 0 0 0,-5-3 9 0,2 6 1 15,-3 0 1-15,0-1 0 0,0 1 14 0,-3-1 0 16,4-2 0-16,-4 3 0 0,6-1 21 0,0 1 7 0,3-3 2 0,3 0 0 16,3-3 4-16,6 0 1 0,3-5 0 0,0 0 0 15,0 0-17-15,9 6-3 0,6-6-1 0,0 2 0 16,6-2-2-16,0-2 0 0,3-4 0 0,2 1 0 15,4 0 5-15,0 0 1 0,0-6 0 0,2 6 0 16,1-3-8-16,0 0-2 0,6 0 0 0,-1 0 0 16,-2 0-8-16,0 3 0 0,-7-3 0 0,4 0 0 15,-6 3 0-15,0-1 0 0,-9 4 0 0,0-4 8 16,-10 6-8-16,1-2-17 0,-9 2 4 0,0 0 1 31,-9-3-16-31,-8 6-4 0,-4 2 0 0,-6 0 0 0,-9 1-32 0,-5 4-6 16,-7-2-2-16,-3 3 0 0,1-1 34 15,-1-4 6-15,6 1 2 0,-2 1 0 0,5-2 18 0,3-1 3 0,10-2 1 0,5-1 0 16,6-2 8-16,9-5 9 0,6 0-1 0</inkml:trace>
  <inkml:trace contextRef="#ctx0" brushRef="#br0" timeOffset="74517.511">21129 10946 932 0,'0'0'20'0,"-2"5"5"0,-4 3 1 0,0-3 0 0,0 1-26 0,0 2 0 15,0-3 0-15,0 3 0 0,0-3 58 0,3 3 6 16,-3-3 2-16,3 3 0 0,0-2-15 0,3 1-3 15,0-7-1-15,0 6 0 0,3 2-18 0,0-3-3 16,-3-5-1-16,9 5 0 0,-3 1-5 0,3-4 0 16,0 1-1-16,6 0 0 0,-1-3-3 0,4 0-1 15,3 0 0-15,3 0 0 0,0-6 0 0,3 6 0 16,2-2 0-16,1-1 0 0,6 3-7 0,0 0-8 16,-4-3 11-16,1 3-11 0,0 3 8 0,-1-3-8 15,4 3 0-15,3-3 0 0,0 2 0 0,5-2 0 0,-2 0 0 0,0 3 0 16,-1 0 8-16,4-3-8 0,-3 0 0 15,2-3 0-15,1 3 0 0,2-3 10 0,4 1-10 0,0-1 8 16,2 0-8-16,1 1 8 0,-10-1-8 0,7 0 8 16,0 1-8-16,-4-1 0 0,1 0 0 0,0 1 0 15,2 2 10-15,-2-3-10 0,-1 3 12 0,-2 0-12 16,-3 0 0-16,-1 0 0 0,-5 0 0 0,0 0 0 16,0 3 0-16,-4-3 0 0,4 0 0 0,0 0 0 15,2 2 0-15,-2-2 0 0,-3 3 0 0,0-3 0 16,-1 0 0-16,-2 3 0 0,-3-3 0 0,-3 0 0 15,6 0 0-15,-10 2 0 0,1-2 0 0,-3 0 0 16,-6 3 23-16,3-3 7 0,-3 0 2 0,-3 0 0 16,-3 0-11-16,-6 0-1 0,6 0-1 0,-6 0 0 15,0 0 11-15,0 0 2 0,0 0 1 0,0 0 0 16,0 0-17-16,0 0-4 0,0 0-1 0,0 0 0 0,0 0-11 0,0 0 0 16,0 0 0-16,0 0 0 0,0 0 11 0,0 0-3 15,0 0-8-15,0 0 12 0,0 0-12 16,0 0-12-16,0 0 3 0,0 0 0 15,0 0-23-15,0 0-5 0,0 0-1 0,0 0-822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26:22.5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2922 4482 1368 0,'6'-3'30'0,"9"1"6"0,6-4 2 0,5-1 0 0,7 1-30 0,6-2-8 0,2 6 0 0,4-4 0 16,0 1 26-16,-1 2 4 0,1 1 1 0,0-1 0 15,2 0-6-15,4 3-1 0,-3 0 0 0,2 3 0 16,4-3-9-16,-1 3-3 0,1-1 0 0,-1 1 0 16,-2 0-3-16,6 2-1 0,2-2 0 0,7-1 0 15,-4-2-8-15,7 3 12 0,-7-3-12 0,7 0 12 16,5 0-4-16,-3 0-8 0,4-3 12 0,-1 3-4 0,4-2-8 0,5-1 0 16,3-2 0-16,-2-1-11 0,-1 1 25 15,3 2 5-15,4-2 1 0,2-3 0 0,0 3 12 0,6 2 2 16,-2-2 1-16,2 2 0 0,3-5 7 0,0 3 2 15,0 0 0-15,4-3 0 0,5 3-29 0,0-3-6 16,-6 2-1-16,6 1 0 0,3-3 0 0,0 3 0 16,1 0 0-16,2-1 0 0,3 1 0 0,0 2 0 15,-6-2 0-15,6 0 0 0,6-1 0 0,0 1-8 16,-9 0 12-16,0 0-4 0,9 2-8 0,-3 0 0 16,0-2 9-16,0 2-9 0,-3-2 10 0,0 2-2 15,-3-4-8-15,4-1 12 0,-1 5 9 0,0-2 2 0,0-3 0 0,-3 0 0 16,-3 5 12-16,0-2 2 0,-3-3 1 0,3 3 0 15,0 2-7-15,-2-2-2 0,-4 2 0 0,-3 0 0 16,-6 3-13-16,0 0-4 0,-5 3 0 0,-4 0 0 16,-3-3-12-16,-5 5 8 0,-4-2-8 0,-6 5 0 31,-5-1-60-31,-7 1-17 0,-2 0-4 0</inkml:trace>
  <inkml:trace contextRef="#ctx0" brushRef="#br0" timeOffset="2045.264">15551 4789 1407 0,'0'0'31'0,"0"0"6"0,0 0 2 0,0 0 1 0,0 0-32 0,0 8-8 15,0-3 0-15,3 3 0 0,-3-3 48 0,3 3 9 0,-6-2 2 0,6 4 0 16,0-2-30-16,3 3-5 0,-3-1-2 0,3 4 0 16,-3-1-22-16,6 3 0 0,0 0 0 0,0 2 8 15,3-2-8-15,0 2 0 0,3 1 0 0,3 0 0 16,-1 2 0-16,4 0 8 0,3 0-8 0,0-2 8 15,6 2 9-15,-4 0 3 0,7-5 0 0,6 2 0 16,-3-2-20-16,2 0 0 0,1 0 0 0,3-3 0 16,-4 0 0-16,1 1 0 0,0-1 0 0,-1 0 0 15,1 3 0-15,-3 0 0 0,-3-3-12 0,-1 6 3 16,-2-1 21-16,-3 1 4 0,-6-4 0 0,-3 1 1 16,-4 3-4-16,1-1-1 0,-6-2 0 0,0 0 0 15,0 0-4-15,-3 0 0 0,-3-3-8 0,0 0 12 0,-3-2-20 16,-3-3-5-16,3 0-1 0,0-8-814 15</inkml:trace>
  <inkml:trace contextRef="#ctx0" brushRef="#br0" timeOffset="3113.053">14016 4575 1364 0,'0'0'30'0,"0"0"6"0,0 0 2 0,0 0 0 0,0 0-30 0,0 0-8 0,0 0 0 0,0 0 0 16,0 0 49-16,0 0 9 0,-3 5 2 0,-3 3 0 15,6 0-25-15,-3 0-5 0,3-3-1 0,0 3 0 16,3-3-13-16,-3 3-2 0,3 3-1 0,0-3 0 15,2 0-13-15,1-3 0 0,0 3 0 0,3 0 0 16,0 0 0-16,0 0 0 0,3 0 0 0,-3 0 0 16,3 2 0-16,3 1 0 0,-3-3 0 0,0 2 0 15,3 1 9-15,-1-1-9 0,1 4 8 0,3-4-8 16,-3 3 0-16,3 1 8 0,0-1-8 0,0-2 0 16,-1 2 0-16,1 0 8 0,3 0-8 0,-3 3 0 15,3-3 0-15,0 1 0 0,2 1 0 0,1-1 0 16,0 2 0-16,0-3 0 0,0 0 0 0,0 3 0 15,-4 2 0-15,4 1 0 0,0-1 0 0,0 1 0 16,-3-1 12-16,-1 1-4 0,1 2 0 0,0-2 0 0,0-1-8 0,0 3-9 16,0 1 9-16,-3-1-13 0,5 3 13 0,-5-1 0 15,3 1 0-15,0 3 10 0,3-4 3 0,-3 4 1 16,-1 2 0-16,1-3 0 0,0 4-4 0,0-1-1 16,0 0 0-16,0 0 0 0,-4 0-9 0,4 0 10 15,0-2-10-15,-3-1 10 0,3 0-10 0,3-2 0 16,-1 3 9-16,1-3-9 0,6-1 0 0,-3-2 0 15,0 3 0-15,2-3 0 0,4 1 0 0,0-1 0 16,-3 0 0-16,5 0 0 0,-5-2 8 0,3 2-8 16,-3 0 8-16,-1-2-8 0,-2 2 0 0,0 0 9 0,3 0-9 15,-4 0 0-15,-2 3 16 0,3 0-3 0,-3 0-1 0,3 2 0 16,-4-2 9-16,4 0 2 0,-6 0 0 0,3 2 0 16,0 0-6-16,0 1-1 0,-4-3 0 0,4 2 0 15,-3-2-8-15,3 0-8 0,-3 0 9 0,0-6-9 16,-1 1 0-16,1-1 0 0,-3-2 0 0,3-3 0 15,3 0 8-15,-3 1 1 0,-1-4 1 0,4 1 0 16,3-3-10-16,-3 0 0 0,-6 0 0 0,-1-6 0 16,1 4 0-16,-3-4 0 0,0-2 0 0,-3 3 0 15,-3-3-20-15,0-3 0 0,-3 1 0 0,-3 2-603 16,0-6-120-16</inkml:trace>
  <inkml:trace contextRef="#ctx0" brushRef="#br0" timeOffset="5148.401">10274 4969 1764 0,'0'0'39'0,"0"0"8"0,-6 5 1 0,0-2 1 0,0-1-39 0,6-2-10 16,-6 3 0-16,3 0 0 0,3-3 24 0,0 0 4 15,-3 5 0-15,3-5 0 0,0 0-28 0,0 0 0 16,0 0 0-16,6 5 0 0,0 1 0 0,0-1 0 16,0 0 0-16,3-2 0 0,-3 2 8 0,3-2-8 0,-3 2 0 0,0 3 8 15,0-5 5-15,-6-3 1 0,9 8 0 0,3 0 0 16,-1-1-2-16,1 1 0 0,-3 3 0 0,3 0 0 15,3-3-1-15,0 5-1 0,0-3 0 0,0 4 0 16,3-4 5-16,-1 3 1 0,1 1 0 0,0-1 0 16,3 3-7-16,0-3-1 0,0-2 0 0,-1 2 0 15,4-3-8-15,0 1 0 0,3-3 9 0,-3 5-9 16,0-2 0-16,2 2 0 0,7 0 0 0,-3 0 0 16,0 1 0-16,-1 1 0 0,-2 1 0 0,0 0 0 15,0 3 0-15,0-3 0 0,-4 2 0 0,1 1 0 16,3 7 0-16,-3-2 0 0,0 2 0 0,-1-2 0 15,1 0 8-15,3 0-8 0,-3 2 10 0,6-2-10 16,-4 0 9-16,1 2-9 0,3 1 8 0,0-3-8 16,-1-3 8-16,4 0-8 0,-3 3 0 0,0-3 8 15,-1 0-8-15,4 0 0 0,-3-2 0 0,3 5 0 0,-1-3 0 0,1 3 0 16,0-1 9-16,0-1-9 0,-1 1 9 0,1 1-9 16,-3 0 12-16,0 0-12 0,-4 0 13 0,1 2-4 15,0 1-1-15,-3 2 0 0,0 0 0 0,-1 0 0 16,1 0 0-16,0 3 0 0,0-3-8 0,0 0 0 15,3 3 9-15,-4-3-9 0,4 0 0 0,0 0 9 16,3 0-9-16,-1 0 0 0,1-5 0 0,0 0 0 16,0-3 0-16,0 0 0 0,2 0 13 0,-2 0-4 15,3 3-1-15,0-5 0 0,-1 2-8 0,-2-2 0 16,3 2-12-16,0 0 12 0,-1 0 0 0,1 0 0 16,0 0 0-16,-6 3 0 0,-1 0 0 0,4 0 0 0,-3-3 0 15,-3 3 0-15,-1 2 0 0,1-2 0 0,0 0 0 0,3 2 0 16,-3 1 0-16,0-1 0 0,-4 1 0 15,1 2 0-15,6-3 0 0,0 1 8 0,-3-1-8 0,2 1 8 16,-2 2 4-16,0 0 0 0,0-3 0 0,-3 1 0 16,-1 2 1-16,1-3 1 0,0 1 0 0,0-1 0 15,-3 3-6-15,0 0 0 0,0-2-8 0,-1 2 12 16,1 0-12-16,3 0 0 0,0-2 8 0,3 2-8 16,-3-3 0-16,2 1 0 0,-2-4 0 0,3 1 0 15,0 0 0-15,0-3 0 0,0 0 0 0,-1 1 0 16,1-1 0-16,0 0 0 0,-3 0 0 0,0 0 0 15,-1 0 0-15,1 3 0 0,-3-3 0 0,0 3 0 16,0-3 0-16,0 6 0 0,0-3 0 0,2 2 0 16,-2-2 8-16,0 0-8 0,0 0 0 0,0-1 0 15,3 4 0-15,-6-6 8 0,5 3-8 0,-2 0 0 0,0-1 0 0,3-1 0 16,-3 1 0-16,3-1 0 0,-3-1 0 0,-1 3 0 16,1-3 0-16,3 3 0 0,-3-6 0 0,3 6 0 15,0-6 0-15,-4 6 0 0,4-5 0 0,-3 2 0 16,3 0 0-16,-3-2 0 0,3-1 16 0,0 3 0 15,-1 0 0-15,1 1 0 0,3-1-16 0,-3-3-13 16,0 6 2-16,3-3 1 0,-1-2 10 0,-2 2 0 16,3-3 0-16,-3 4 0 0,3 1 0 0,-1-1 0 15,-2 1 0-15,3 1 0 0,-3 0 0 0,3-3 0 16,-3 0 0-16,5 1 0 0,-2-1 0 0,3 0 0 16,-3 0 0-16,3 0 0 0,-4-2 0 0,4 2 0 15,-3 0 0-15,3 0 0 0,-3-2 0 0,-1-1 0 0,1 3 0 16,0 1 0-16,-3-1 0 0,0 3 0 0,0-3 0 0,-1 0 0 15,-2-3 0-15,3 4 0 0,-3-4 0 0,6 3 0 16,-3 3 0-16,-1-5 0 0,4 2 8 0,-6-3-8 16,3 4 10-16,-3-1-2 0,3 0-8 0,-1 0 12 15,1 0 0-15,0-2-1 0,-3 2 0 0,0-3 0 16,-3 1 0-16,3 2 0 0,-4 0 0 0,1-2 0 16,0 2-3-16,0-3-8 0,0-2 12 0,-3 3-4 15,0-3 3-15,0 0 0 0,0-3 0 0,-3 3 0 16,-1-3 9-16,1 0 3 0,0-2 0 0,3 2 0 15,-6-2-10-15,3-1-1 0,0 1-1 0,-3-3 0 16,0 0-11-16,3 0 0 0,-3-1 0 0,0 1 0 16,0-2 0-16,3-1 0 0,-3 0 0 0,0 1 0 15,0-1 0-15,-1-2 0 0,-5-3 0 0,6 5 0 0,0-3 0 16,-6-2-20-16,0 0 3 0,0 0 1 16,0 0-132-16,6-5-27 0,3 0-5 0</inkml:trace>
  <inkml:trace contextRef="#ctx0" brushRef="#br0" timeOffset="7141.429">11435 4744 1155 0,'0'0'25'0,"0"0"6"0,0 0 1 0,0 0 0 0,0 0-32 0,0 0 0 0,0 0 0 0,0 0 0 15,0 0 49-15,0 0 3 0,0 0 1 0,0 0 0 16,0 0 1-16,0 0 0 0,6 3 0 0,-6-3 0 15,6 5-7-15,-6-5-2 0,0 0 0 0,6 5 0 16,-6-5-9-16,6 3-1 0,-6-3-1 0,3 5 0 16,-3-5-10-16,6 3-3 0,-6-3 0 0,6 5 0 15,-1 0-7-15,-2 1-2 0,3-1 0 0,-6-5 0 16,6 3-4-16,0 2 0 0,3 0-8 0,-3-2 12 0,3 2-4 16,0 0-8-16,-3 1 11 0,3-1-11 0,-3 0 21 0,3 3-2 15,0 0-1-15,0 0 0 0,0 0 2 0,0 0 0 16,-1 0 0-16,1 3 0 0,0-4-7 0,0 4-1 15,0-3 0-15,0 5 0 0,3-2 10 0,0 2 2 16,-3 0 0-16,6-2 0 0,-3 2-16 0,3 0-8 16,-4 3 10-16,7-3-10 0,0 1 8 0,-3-4-8 15,3 3 0-15,3 1 9 0,-3-4-9 0,-1 3 0 16,4-5 0-16,-3 3 0 0,0 0 0 0,0-1 0 16,0-2 0-16,0 3 0 0,-1-1 0 0,1 1 0 15,0 2 0-15,0-2 0 0,-3 2 0 0,6 0 0 16,-3 0 0-16,-1 1 0 0,4-4 0 0,-6 3 0 15,3 3 0-15,0 0 0 0,0 0 0 0,0-3 8 0,2 3-8 0,-2 0 0 16,0-3 8-16,3 3-8 0,-3 0 0 0,3-3 8 16,-3 0-8-16,-1 1 0 0,4 2 0 0,0-1 0 15,0-1 0-15,0-1 0 0,0 0 0 0,-1-2 0 16,4-1 0-16,-3 3 0 0,-3-2 0 0,6 0 0 16,0 2 0-16,-4 3 0 0,-2-3 0 0,3 0 0 15,0 3 8-15,-3-3-8 0,0 3 0 0,0 0 8 16,-1 0 4-16,1 0 1 0,-3 0 0 0,3 0 0 15,-3 2-13-15,0 1 0 0,0-4 8 0,0 4-8 16,-1-3 0-16,1 2 0 0,3-2 0 0,-3 3 0 16,3 2 0-16,0-3 0 0,0-2 0 0,-1 3 0 15,1-1 0-15,0 1 0 0,0-1 0 0,3 1 0 16,0-1 0-16,0-2 8 0,-1 3-8 0,-2-1 0 16,3-2 10-16,-3 0-10 0,3 3 10 0,-3-3-10 0,-1 2 8 15,1 3-8-15,3-2 0 0,-3-1 9 0,3 1-9 0,-3-1 0 16,3 1 9-16,-1 2-9 0,1 0 0 0,3-2 0 15,0-1 0-15,0 1 8 0,-1 2-8 0,1-3 0 16,-3 1 0-16,3-1 0 0,0 1 0 0,0 0 0 16,-4-1 0-16,4-2 0 0,-3 2 11 0,0 1-3 15,0-1 0-15,0 1 0 0,-4-3-8 0,4 2 10 16,0 4-10-16,0-4 10 0,-3 3-10 0,3-2 0 16,-1 2 9-16,1 0-9 0,3 0 0 0,-3 0 0 15,-3 1 0-15,3 1 0 0,2-1 0 0,-2 1 8 16,0-1-8-16,0 1 0 0,0-1 0 0,0-1 0 15,-1-3 0-15,1 3 0 0,-3 1 0 0,3-1 0 0,-3 0 0 0,3-3 0 16,-3 1 0-16,2-1 0 0,1 4 0 0,0-1 0 16,0-3 0-16,0 3 0 0,0-2 0 0,-1 2 0 15,1-2 0-15,3 4 0 0,-6-1 0 0,6-1 0 16,0 0 0-16,-4 0 0 0,1 0 0 0,0 0 0 16,0 1 8-16,-3 1-8 0,0 1 8 0,-1-3-8 15,1 6 0-15,3-3 0 0,-3 0 0 0,3-1-8 16,0 4 8-16,3-3 0 0,-1-1 8 0,1 4-8 15,3-3 0-15,0 2 0 0,2-2 0 0,1 0-8 16,3-3 8-16,0 0 0 0,-4 3 0 0,1-3-8 16,-3 0 8-16,3 0 0 0,0 3 0 0,-4-3 0 15,4 3 0-15,0 0 0 0,0 2 8 0,-4-2-8 16,4-3 14-16,3 3-2 0,-3 0 0 0,-1 3 0 16,1-4 12-16,3 4 3 0,-3-3 0 0,0-1 0 15,-4 1-7-15,4 0-2 0,-6 0 0 0,3 0 0 16,-1 0-3-16,1 2-1 0,0-5 0 0,-3 3 0 0,3 0-2 0,-4 0-1 15,-2-3 0-15,0 0 0 0,0 0-3 0,0-2-8 16,0-1 12-16,-6 1-4 0,2-3-8 0,-2-3 0 16,-3-3 0-16,-3-2 8 0,0 3-8 0,0-1 0 15,-3-2 0-15,0 0 0 0,3-2-15 0,-6-1-5 16,-3-5 0-16,6 5-1 16,-6-5-90-16,0 0-17 0,0 0-4 0,3 0-961 15</inkml:trace>
  <inkml:trace contextRef="#ctx0" brushRef="#br0" timeOffset="17525.131">2972 12041 1407 0,'-11'0'31'0,"11"0"6"0,0 0 2 0,0 0 1 0,0 0-32 0,0 0-8 0,0 0 0 0,0 0 0 15,0 0 20-15,11 0 2 0,-2 0 1 0,0 0 0 16,3 0-3-16,3 0 0 0,3 3 0 0,0-3 0 16,3 0-20-16,2 0 0 0,4 0 0 0,-3 0 8 15,3 2-20-15,0-2-3 0,-1-2-1 0,4 2 0 16,3-3 16-16,3 1 0 0,-1-1 0 0,4 0 0 16,3 1 19-16,5-1 3 0,4-2 1 0,3 2 0 0,-4 0-10 0,1 1-1 15,5-4-1-15,1 4 0 0,2-1-2 0,1 1 0 16,2 2 0-16,1 0 0 0,-4-3-1 0,1 3-8 15,0 3 12-15,2-3-4 0,-2 5-8 0,-1-3 12 16,1 4-12-16,-1-4 12 0,1 1-12 0,-4 0 0 16,1 2 0-16,2-2 0 0,-2-1 0 0,-1 1 0 15,1 2 0-15,-3-2 0 0,-1-1 12 0,-2 1 3 16,2 0 1-16,-2-1 0 0,0 1 12 0,-1 0 4 16,4-1 0-16,-4 4 0 0,-5-6-7 0,0 5-1 15,-1-2 0-15,-2 2 0 0,0 0-11 0,-7-2-2 0,4 5-1 0,-3-3 0 16,-1 3 3-16,1-3 1 0,-3 1 0 0,-3-1 0 15,-1-2-14-15,-2 2-10 0,0 0 2 0,-6-2 0 16,-3-1 8-16,-3 1 0 0,2 0 10 0,-5-3-10 16,0 2 12-16,-6-2-3 0,0-2-1 0,-6 2 0 15,0 0 19-15,6-6 3 0,-3 1 1 0,0-3 0 16,0 3 1-16,-3-3 0 0,3-3 0 0,-3 1 0 16,0-3-15-16,3-3-2 0,0 2-1 0,0-1 0 15,0-1-4-15,3-3-1 0,-3 1 0 0,3-6 0 16,0 0-9-16,3-2 0 0,0-1 9 0,0-5-9 15,-3-2 0-15,2 0 9 0,4-6-9 0,0 3 0 16,-6-3 8-16,0 0-8 0,3-5 0 0,0-2 0 16,-3-3 0-16,0-3 8 0,0 2-8 0,-3-2 0 15,0 3 8-15,0 0-8 0,-3 2 0 0,0 1 0 16,0-1 20-16,0 3-4 0,-3 0 0 0,0 0 0 16,0 3-16-16,0-1 10 0,3 4-10 0,-3 2 8 0,0 2 8 0,0 4 2 15,0-4 0-15,0 3 0 0,-3 3-10 16,-3 0-8-16,3 3 9 0,0 2-9 0,-3 0 8 0,0 0-8 15,0 3 0-15,-2 3 0 0,-1 2 0 0,-3 0 0 16,-3 0 0-16,0 3 0 0,0 0-12 0,-6 2 0 16,1 6 1-16,-10-1 0 0,0 4 0 0,-3-1 0 15,-2 0 0-15,-1 6 0 0,-3-3 11 0,1 0-10 16,2 0 10-16,-3 3-10 0,-2-3 10 0,-1 2 0 16,-3-2 0-16,-2 0 0 0,-1 3 0 0,-2 0 0 15,-1-3 0-15,0 2 0 0,-2-2 0 0,-7 0 0 16,-5 0 0-16,-1 0 0 0,-2 3 0 0,-3 2 0 0,-7-2 0 15,4 2 0-15,-9-2 0 0,2 2 0 0,1 3 0 16,-1-3 0-16,-5 1 0 0,9-1 0 0,-1-2 0 0,7 2 8 16,3-2-8-16,5 2 0 0,4-5 0 0,-1 0 0 15,7 0 0-15,-1 2 0 0,0 1 0 0,7 0 8 16,-1-1-8-16,7-2 0 0,-4 3 0 0,3 0 0 16,4-1 0-16,-1 1 0 0,3 0 0 0,1-1-8 15,2 1 8-15,3 2 0 0,3 1-9 0,4-4 9 16,2 6 0-16,0-3-9 0,6 3 9 0,3 0 0 15,3 0-10-15,3 0 10 0,0 0-8 0,3 0 8 16,1 3-10-16,-1-1 10 0,3 1-12 0,3 2 12 16,0 3-10-16,3 0 10 0,0 2-8 0,0 3 8 15,2 3-9-15,-2 0 9 0,3 5-10 0,0 0 10 16,-6 6 0-16,3 2 0 0,-3 5 0 0,0 0 0 16,-3 1 0-16,0 2 0 0,-3 2 0 0,0 6 0 15,-5 0 0-15,-1 0 0 0,-3 5 0 0,3 0 0 0,-3 1 0 0,3-4 0 16,-3 1 8-16,6-1-8 0,-6 4 0 0,3-4 0 15,4-2 0-15,-4 0 0 0,9-3 0 0,-9-5 0 16,6-2 0-16,3-4 0 0,0 4-8 0,0-9 8 16,6 0 0-16,-3-2-9 0,3-3 9 0,3-2 0 15,0-4 0-15,3 1 0 0,-6-8 8 0,3 0 0 16,3 0 0-16,-1-3 0 0,1-2-20 0,-3 2-4 16,-3-2-1-16</inkml:trace>
  <inkml:trace contextRef="#ctx0" brushRef="#br0" timeOffset="25060.561">5529 11054 1335 0,'0'0'29'0,"-3"-5"7"0,0 0 0 0,3 5 2 0,-3-6-30 0,3 1-8 15,-3 0 0-15,3 5 0 0,0 0 20 0,-3-5 2 16,3-1 1-16,0 6 0 0,0 0-15 0,0 0-8 16,0 0 10-16,-3-5-10 0,-2 2 0 0,5 3 0 0,0 0 0 0,0 0 0 15,-3 0 0-15,3 0 0 0,0 0 0 0,-3 3 0 16,-3 2 12-16,3-2-3 0,-3 2-1 0,0 3 0 16,0-3-8-16,0 3 0 0,0 0 0 0,-3 3 0 15,3 2 8-15,-3-2 0 0,-3 2 0 0,3 0 0 16,-3 3-8-16,3 3 0 0,-5-1 0 0,-1 3 0 15,0 0 0-15,-3 3 0 0,3 3 0 0,0-1 0 16,-3 1 0-16,3 2 0 0,3-3 8 0,4 1-8 16,-4-1 22-16,3 1-1 0,3-1 0 0,-3 0 0 15,3 1 3-15,-3-3 0 0,6 2 0 0,-3-2 0 16,3 0-3-16,0 0 0 0,0-1 0 0,0-1 0 16,3-1 3-16,0-3 1 0,0 1 0 0,0-1 0 15,0-4-10-15,0-1-3 0,0-3 0 0,0-2 0 16,3 0-81-16,-3-8-17 0,0 0-3 0,0 0-1 15</inkml:trace>
  <inkml:trace contextRef="#ctx0" brushRef="#br0" timeOffset="25611.773">5241 11007 1825 0,'0'0'40'0,"0"0"8"0,0 0 1 0,0 0 3 0,0 0-41 0,0 0-11 15,0 0 0-15,6 5 0 0,-3 0 10 0,5-2 0 16,7 0 0-16,-3-3 0 0,3 2 1 0,3-2 0 0,6-2 0 0,6 2 0 16,-1 0-1-16,4-6 0 0,3 4 0 0,2-4 0 15,1 1-10-15,0 0 0 0,0-1 0 0,-1-1 0 16,7-1 0-16,-3 0 0 0,-4 2 9 0,1 1-9 15,0 0 0-15,-7 2 8 0,4 0-8 0,-9 1 0 16,0-1 12-16,-3 3-3 0,-1 0 0 0,-5 3 0 16,0-1 5-16,0 1 1 0,0 2 0 0,-3-2 0 15,-3 2-6-15,-1 3-1 0,1 0 0 0,0 0 0 16,-3 3-8-16,3-1 0 0,-6 4 9 0,0-1-9 16,3 5 0-16,-3-2 0 0,0 3 0 0,0 2 8 15,0 0 1-15,0 3 1 0,-3 0 0 0,-3 2 0 16,3 3-2-16,-3 0 0 0,0 6 0 0,0 2 0 15,0-3 0-15,-3 1-8 0,3 2 12 0,-3-3-4 16,3 3-8-16,-3 0 0 0,0 0 9 0,0-2-9 16,0-1 8-16,-3 0-8 0,0-2 8 0,3 0-8 0,0 0 0 0,-3-6 8 15,3 0-8-15,-3-4 0 0,0-4 12 0,3 1-3 16,-3-6 0-16,0 0 0 0,-3-2 15 0,3-3 2 16,0-3 1-16,0 0 0 0,1-2 15 0,-7-3 3 15,3 0 1-15,0-5 0 0,-3-1-14 0,0-4-4 16,-3-1 0-16,-3 1 0 0,0-4 4 0,-3 1 0 15,-5-3 0-15,-10 0 0 0,-3 0-32 0,-8 3 0 16,-7 3 0-16,-5 2 0 16,-7 2-19-16,-5 4-9 0,-7 2-3 0,1 2 0 15,2 4-5-15,7 4 0 0,8-2-1 0,7 5-713 0,5 6-142 16</inkml:trace>
  <inkml:trace contextRef="#ctx0" brushRef="#br0" timeOffset="34499.526">5282 11954 1694 0,'48'-11'48'0,"-18"6"11"0,11 0-47 0,13 2-12 0,8 0 0 0,22 1-724 16</inkml:trace>
  <inkml:trace contextRef="#ctx0" brushRef="#br0" timeOffset="35676.514">8955 13057 1389 0,'-18'-10'30'0,"13"7"6"0,-1-2 2 0,0-3 2 0,3 0-32 0,0 0-8 0,0 0 0 0,3 3 0 16,0-1 76-16,0 4 14 0,6-4 2 0,0 4 1 15,3-4-56-15,-1 4-11 0,1 2-2 0,3-3-1 16,3 3-11-16,0-2-3 0,6 2 0 0,0 0 0 15,3 0-9-15,-1 0 0 0,4 0 0 0,0 0 0 0,0 0 0 0,0 0 0 16,-1 2 0-16,4-2 0 0,-3-2 0 0,6-4 0 16,-1 4 0-16,1-1-11 0,3 0 11 0,-3 3 0 15,-4-5-9-15,1 2 9 0,0 1 0 0,0-1 0 16,-4-2 0-16,-2 2 0 0,-3 0 0 0,0 3 0 16,-6-2 12-16,0 2-4 0,-3 0 12 0,-4-3 1 15,-2 3 1-15,-6 0 0 0,0 0-6 0,0 0-2 16,0 0 0-16,-6 0 0 0,-5 3-5 0,-7-1-1 15,-3 1 0-15,0 0 0 0,-9 2-8 0,-2-2 0 16,-7 2 0-16,-3-2 0 0,3-1-18 0,-5 4 1 16,2-6 0-16,-2 2 0 0,5-2 17 0,0 3 0 0,3-6 0 15,7 3 0-15,2 0-8 0,9-2 8 0,3 2 0 16,9 0 0-16,6 0 0 0,0 0 20 0,0 0-2 0,12 2-1 16,3-2-17-16,3 3 0 0,9 0 8 0,2-3-8 15,4 0 0-15,6 0 0 0,5 0 0 0,4 0-592 16,3 2-112-16</inkml:trace>
  <inkml:trace contextRef="#ctx0" brushRef="#br0" timeOffset="36093.862">10676 14089 1404 0,'0'0'31'0,"-3"-5"6"0,3-3 2 0,-3 3 0 0,0-3-31 0,3 2-8 0,-3-2 0 0,3-2 0 15,-3 5 118-15,3-3 22 0,0 0 5 0,0 0 1 16,6 5-66-16,6-2-14 0,0 2-2 0,6 0-1 15,5 1-44-15,7 2-9 0,3 0-2 0,3 5 0 16,5-2-8-16,1 2 0 0,3 0 0 0,-1 3 0 16,4-2 0-16,-1 2 0 0,7-3-12 0,-3 0-633 15,2 3-127-15</inkml:trace>
  <inkml:trace contextRef="#ctx0" brushRef="#br0" timeOffset="36721.418">13027 15364 1422 0,'6'3'31'0,"9"0"6"0,0-1 2 0,6 1 1 0,3 0-32 0,5 2-8 16,4 0 0-16,0 3 0 0,6 3 20 0,-4-3 3 16,4-3 0-16,6 6 0 0,-4-4-23 0,4 1-10 15,3 3 1-15,-4-3-651 16</inkml:trace>
  <inkml:trace contextRef="#ctx0" brushRef="#br0" timeOffset="36943.09">14602 16150 1146 0,'45'13'32'0,"-22"-5"8"0,4-2-32 0,6 2-8 0,6 0 0 0,5-1 0 16,1 4 60-16,3 0 10 0,-1 2 2 0,1 0 1 15,-4 3-46-15,-2-3-10 0,0 3-1 0,-1 0-1 16,1 0-23-16</inkml:trace>
  <inkml:trace contextRef="#ctx0" brushRef="#br0" timeOffset="37112.698">16179 17280 1638 0,'45'5'36'0,"-18"-2"7"0,15 2 1 0,8 3 3 0,4 3-38 0,8-3-9 15,13 5 0-15,5-3 0 0,3 4 43 0,10 2 6 16,-1 2 2-16,0 1-831 16</inkml:trace>
  <inkml:trace contextRef="#ctx0" brushRef="#br0" timeOffset="38176.874">8783 14147 1605 0,'0'0'35'0,"9"-5"7"0,3-3 2 0,2 3 2 0,7-1-37 0,6-1-9 16,6 1 0-16,3 1 0 0,5 0 28 0,4-1 4 15,-1 4 1-15,1-1 0 0,3 3-23 0,-4 0-10 16,7 0 8-16,-3 0-8 15,2 3-38-15,-2-1-13 0,-1 4-2 0,-2-4-1 0</inkml:trace>
  <inkml:trace contextRef="#ctx0" brushRef="#br0" timeOffset="38584.723">10619 15203 1893 0,'0'0'41'0,"0"0"9"0,0-8 2 0,-3 0 2 0,6 3-43 0,0 2-11 15,9-2 0-15,3 5 0 0,9 0 8 0,9-3-8 16,5 3 12-16,10 3-4 0,5-3-8 0,4 3-14 16,3-1 3-16,2 1-552 15,1-3-110-15</inkml:trace>
  <inkml:trace contextRef="#ctx0" brushRef="#br0" timeOffset="38839.036">12227 16275 1033 0,'23'5'22'0,"13"0"5"0,12 3 1 0,8 0 2 0,7 5-30 0,5 0 0 0,7 1 0 0,-7-1-300 15,-2 0-67-15</inkml:trace>
  <inkml:trace contextRef="#ctx0" brushRef="#br0" timeOffset="39651.393">10441 12705 1862 0,'29'-8'52'0,"-11"6"13"0,6-1-52 0,6 3-13 0,9 3 0 0,5 2 0 16,4 0 0-16,8 3 0 0,7 0 0 0,-1 3-10 16,1-1-11-16,-1 1-3 0,1 2 0 0,2 0 0 15</inkml:trace>
  <inkml:trace contextRef="#ctx0" brushRef="#br0" timeOffset="39834.313">11664 13600 565 0,'15'5'12'0,"12"3"2"0,11 2 1 0,10 4 2 0,9 2-17 0</inkml:trace>
  <inkml:trace contextRef="#ctx0" brushRef="#br0" timeOffset="40002.252">12816 14642 2142 0,'42'-8'60'0,"-19"5"15"0,13 3-60 0,15-2-15 0,11 2 0 0,13 2 0 16,2 1 23-16,6 0 1 0,7 2 1 0,2 0-652 16,6 3-130-16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27:36.0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2990 4297 1335 0,'-12'-3'29'0,"12"3"7"0,0 0 0 0,-6 0 2 0,6-2-30 0,0 2-8 16,0 0 0-16,0 0 0 0,0 0 42 0,0 0 7 16,0 0 2-16,6 5 0 0,6 0-36 0,-3-2-7 0,3 2-8 0,0 0 11 15,3 1-11-15,6-1 10 0,-3 0-10 0,5 1 10 16,1-1-10-16,3 3 0 0,3-3 0 0,0-2 0 16,-1 2 0-16,4 0 0 0,3-2 0 0,0 0-11 15,2-3 11-15,4 2 8 0,0-2-8 0,5 3 11 16,-2 0-11-16,5-3 0 0,1 2 0 0,0 1-11 15,-1-3 26-15,4 0 5 0,2 2 0 0,4-2 1 16,-1 3 12-16,4 0 3 0,-1-6 0 0,1 3 0 16,5 0-7-16,1 0-1 0,-1-3 0 0,1 1 0 15,-1 2-6-15,1 0-2 0,2 0 0 0,1-3 0 16,-4 1 5-16,1 2 1 0,-1 0 0 0,-5 0 0 16,-1 0 1-16,-2 2 0 0,-4 1 0 0,4-1 0 15,-1 1-3-15,1 0-1 0,-7 2 0 0,1-2 0 16,-4 2-11-16,1 0-3 0,-3-2 0 0,-1 2 0 15,-2 0 3-15,3-2 0 0,-4 2 0 0,-2-2 0 0,0 0-12 0,-4 2 0 16,-2-2 0-16,0-1 8 0,-7 1-8 0,-2-3 0 16,3 0-12-16,-3 3 12 0,-3-3 0 0,-1 2 0 15,1 1 0-15,-6-3 12 16,0 0-45-16,-3-3-9 0,-3 6-2 0,0-3-607 16,-3 0-121-16</inkml:trace>
  <inkml:trace contextRef="#ctx0" brushRef="#br0" timeOffset="2705.225">12542 4469 1458 0,'0'0'32'0,"0"-3"6"0,-6-2 2 0,6 2 1 0,0 3-33 0,0 0-8 0,-3-5 0 0,3 5 0 16,0-5 31-16,0 5 4 0,3-6 1 0,3 4 0 15,-3-4-36-15,6 4 0 0,-3-4 0 0,3 4 0 16,0-1 0-16,0 1 0 0,3-1 0 0,0 0 0 15,-1 3 0-15,-2 0 0 0,6-2 0 0,-3-1 0 16,3 3 0-16,0-3 0 0,0 3 0 0,0 0 0 16,3 0 0-16,-1 0 0 0,-2 0 0 0,6 0 0 15,-3 0 13-15,3-2 3 0,0 2 0 0,3 0 0 16,-1 0 8-16,4 0 3 0,0 0 0 0,6 0 0 0,-1 0-3 0,1 2 0 16,3-2 0-16,-3 3 0 0,2-3-9 0,1 0-3 15,0 3 0-15,-1-1 0 0,1-2-12 0,6 0 11 16,-3 0-11-16,5 0 10 0,4 0-2 0,-1 0-8 15,1 0 12-15,0 0-4 0,2 0-8 0,4-2 12 16,-1-1-12-16,1 0 12 0,-3 3 12 0,5-2 2 16,4 2 1-16,-1-3 0 0,1 3-15 0,-1 0-4 15,4 0 0-15,-1 0 0 0,1-3 13 0,-1 3 3 16,1 0 0-16,-4 3 0 0,1-3 6 0,-4 3 2 16,4-1 0-16,0 1 0 0,5-3-20 0,1 3-4 0,-1-1-8 0,0-2 12 15,1 0-12-15,5 0 0 0,4-2 0 0,-1 2 0 16,1 0 0-16,-1 0 8 0,0-3-8 0,4 0 12 15,-1 1-12-15,4 2 0 0,-4 0 0 0,3-3 0 16,-5 3 9-16,2-3-1 0,4 1 0 0,-1 2 0 16,-6 0-8-16,1 0 8 0,-1-3-8 0,-2 3 8 15,2 0-8-15,-3 3 10 0,4-3-10 0,2 0 10 16,1 0-1-16,-4 0 0 0,-3 0 0 0,7 0 0 16,2 0-9-16,-2 0 8 0,-4-3-8 0,0 3 8 15,10-3-8-15,-4 3-14 0,-8-2 3 0,2 2 1 16,-3-3 20-16,4 1 4 0,-4 2 1 0,4-3 0 15,-1 0-4-15,-5 3-1 0,-4-2 0 0,1-1 0 16,-1 0 6-16,4 1 0 0,-4-1 1 0,0 0 0 16,-2 1-1-16,0-1-1 0,-4 3 0 0,4-5 0 15,-4 2-5-15,4 0-1 0,-4 1 0 0,-2-1 0 0,-4 1-9 0,1-1 0 16,-1-2 0-16,1 2 0 0,0 0 0 0,-4-2 15 16,-5 0-3-16,2 2 0 0,-5 0-12 0,-3 1 0 15,-1-1 0-15,-8 0 0 0,0 3 0 0,-6 0 8 16,0-2-8-16,-6 2 0 0,-4 0 0 0,1 0 0 15,-6 0 0-15,0 2 0 16,-9-2-68-16,0 0-14 0,0 0-2 0,0 0-650 16,0 0-130-16</inkml:trace>
  <inkml:trace contextRef="#ctx0" brushRef="#br0" timeOffset="4951.645">4470 5633 1364 0,'15'-21'30'0,"-7"13"6"0,4-3 2 0,3 1 0 0,6-6-30 0,3 3-8 0,0 2 0 0,3 0 0 16,2 1 62-16,7 5 11 0,0-3 3 0,2 2 0 15,7 1-27-15,3 5-5 0,2 5 0 0,7-2-1 16,2 2-34-16,7 1-9 0,5-1 0 0,10 0 0 15,2 0 0-15,6 3 0 0,4-2 0 0,5-1 0 16,12 3 0-16,0-3-8 0,3 3 8 0,6-3-8 16,6 3 8-16,6-5-12 0,3 0 12 0,6-1-12 15,3 1 20-15,6-3 3 0,6 0 1 0,2 0 0 16,-8 0 28-16,9-3 7 0,6-2 1 0,2 2 0 16,1 1 18-16,3 2 4 0,2-3 1 0,-2 0 0 15,0 1-12-15,-4 2-3 0,-2 2 0 0,-3-2 0 0,-6 3-10 0,-1 0-2 16,-2 2-1-16,-6-2 0 0,-9 2-14 0,-3 3-2 15,-6-3-1-15,-9 3 0 0,-12 3-14 0,-6-1-2 16,-3-2-1-16,-14 3 0 0,-10-1-9 0,-8 1 0 16,-13-3 9-16,-8 2-812 15,-9-2-162-15</inkml:trace>
  <inkml:trace contextRef="#ctx0" brushRef="#br0" timeOffset="9680.204">21814 10200 1882 0,'-21'-11'41'0,"12"3"9"0,0 3 2 0,0-3 1 0,7 3-42 0,-4-1-11 0,0-2 0 0,3 0 0 15,0 3 61-15,6 0 11 0,0 0 1 0,9-6 1 16,-1 6-45-16,4-6-9 0,0 1-1 0,6-1-1 16,0-2-8-16,9-3-2 0,-4 0 0 0,4 0 0 15,3 3-8-15,0-3 0 0,-1 0 0 0,1 6 0 16,0-4 0-16,-3 6 0 0,-1 0 10 0,-2 3-10 16,-3 5 0-16,0 0 0 0,-3 3 0 0,-3 2 0 0,-4 6-12 0,-2 2 3 15,3 5 1-15,-3 4 0 0,-3 1 8 0,0 9 0 16,-6 0 0-16,0 2 0 0,0 1 0 0,-3 4 0 15,-3 1 0-15,-3 8 0 0,0-1 0 0,0 6 0 16,-3 3 0-16,-9 2 8 0,-6 0 0 0,1 8 1 16,-1 1 0-16,-6 1 0 0,0 6-9 0,-2-2 0 15,2 2 9-15,-6 0-9 0,3 0 31 0,1 0 1 16,2 0 1-16,-3-2 0 0,3-1-1 0,4 1-1 16,2-6 0-16,3 0 0 0,3 0-10 0,6-5-1 15,3-3-1-15,9-5 0 0,3-3-10 0,6-2-1 16,0-3-8-16,6-3 12 0,3-5-12 0,3-2 8 0,-1-4-8 0,1-2 0 15,3-5 10-15,3-5-10 0,0-3 10 0,-4-3-10 16,7-5 12-16,0-5-4 0,0-6-8 0,0-2 12 16,-4-6-3-16,4-2-1 0,3 0 0 0,-6-6 0 15,-4-2-8-15,1-3 0 0,-6 3 0 0,3 0 0 16,-6-3 0-16,-3 3 0 0,-9 2 0 0,6 1 0 16,-3-1 0-16,-6 6 0 0,-3 0-9 0,3 2 9 15,-3 1-10-15,-6 4 2 0,6 4 0 0,-6 2 0 16,0 2-5-16,0 6-1 0,0 3 0 0,-6 2 0 15,0 8 0-15,-3 3 0 0,3 5 0 0,-5 5 0 16,-1 4 14-16,0 4 0 0,3 3 0 0,-3 0-9 16,0 2 9-16,4 1-13 0,2 2 5 0,0 6 8 15,3-1 0-15,-3 4 0 0,3 2 0 0,0-1 0 16,3 1 0-16,0 3-12 0,0 2 2 0,1 0 1 0,-1 5 9 16,0 1 8-16,3-3-8 0,0-1 11 0,0 4 4 15,3-1 1-15,3 1 0 0,0-3 0 0,-3-3 2 0,6-5 1 16,-3-1 0-16,3 1 0 0,0-5-1 0,0-1 0 15,-3-2 0-15,0-2 0 0,0-1-4 0,0-5-1 16,-3-3 0-16,0-2 0 0,-3 0-1 0,0-3-1 16,-3 0 0-16,-3 0 0 0,-3-6 0 0,0-1 0 15,-6-1 0-15,1-3 0 0,-10-2 18 0,3-3 4 16,-6-2 1-16,-5-1 0 0,2-5-23 0,-6 1-11 16,4-4 10-16,-1 1-10 0,-3-6 18 0,-5 0-2 15,-1 1-1-15,0-4 0 0,4 1-3 0,-1-3-1 0,6-3 0 16,4-2 0-16,5 0-11 0,0-6 0 15,6-2 0-15,6-6 0 16,6-2-139-16,4-5-29 0,2-9-7 0</inkml:trace>
  <inkml:trace contextRef="#ctx0" brushRef="#br0" timeOffset="14666.796">22645 10147 1858 0,'14'-6'52'0,"-2"4"13"0,3-1-52 16,-3 3-13-16,0-5 0 0,0 5 0 0,3-3 60 0,-3 3 10 15,-3-5 2-15,-9 5 0 0,0 0-43 0,9-3-8 16,-6-2-1-16,-6 0-1 0,-3 2 14 0,-6 0 3 15,0 1 1-15,-9 2 0 0,-9 0-37 0,-5 5-23 16,-7 0 3-16,-3 3 1 16,-8 0-23-16,-7 3-5 0,-5 2-1 0,-4-2 0 15,-5 2-27-15,-1 0-5 0,1 3-2 0,-1-3 0 0,-5-2 47 0,3-1 10 16,2 4 1-16,4-4 1 0,5 1 23 0,4-1 16 16,-1-2-2-16,10 0-1 0,2-2 31 0,7-1 7 15,8 0 1-15,3-2 0 0,6-1-39 0,6-4-13 16,7 2 9-16,-1-6-9 15,6 4-106-15,6-3-26 0,0-3-6 0</inkml:trace>
  <inkml:trace contextRef="#ctx0" brushRef="#br0" timeOffset="14896.571">21588 10141 1692 0,'0'0'37'0,"0"0"8"0,0 0 2 0,0 0 0 0,0 0-38 0,0 0-9 0,0 0 0 0,-6 3 0 16,-3-3 74-16,0 3 13 0,-3-1 2 0,-6 4 1 15,0-1-59-15,-5 3-12 0,-7 3-3 0,-6 2 0 16,-3 3-7-16,1 0-1 0,-1 2-8 0,0 1 12 16,7 2-4-16,-1 3-8 0,6 2 11 0,6 0-11 15,0-2 0-15,10 0 0 0,2 0 0 0,0 0 0 16,9-3-18-16,3 0-10 0,3-2-3 0,3-1 0 16,5-2-29-16,4 0-5 0,9-3-2 0</inkml:trace>
  <inkml:trace contextRef="#ctx0" brushRef="#br0" timeOffset="15632.393">22796 14960 1728 0,'0'-14'49'0,"0"14"11"0,0-5-48 0,0-3-12 0,-3 3 0 0,3 0 0 15,0-1 90-15,0 6 16 0,-3-8 3 0,0 3 1 16,3 5-69-16,-14-3-13 0,-1 1-4 0,-6 2 0 16,-6 2-24-16,-6 1 0 0,4 2-9 0,-10-2 9 15,0 2-21-15,-5 1 2 0,2-4 1 0,-12 3 0 16,-8 3 18-16,-1-2 0 0,7 2-8 0,-4 0 8 15,1-1-11-15,-4 1 2 0,-2 0 0 0,-1-2 0 16,-2 2 9-16,5 2 0 0,4-2 0 0,2 3 0 16,6-3 0-16,4 0 0 0,2 0 0 0,4-1-8 15,5 1 8-15,3 0 0 0,3 0 0 0,4-2 0 16,5 1-21-16,3-4-9 0,6 0-2 0,3-1 0 16,-3 1-51-16,9-6-10 0,3 3-3 0,3-5 0 15</inkml:trace>
  <inkml:trace contextRef="#ctx0" brushRef="#br0" timeOffset="15769.885">21585 14930 1587 0,'0'0'35'0,"0"0"7"0,0 0 2 0,0 0 0 0,0 0-35 0,0 0-9 15,-3 6 0-15,-3 2 0 0,0 0 53 0,-3-3 9 16,-6 3 2-16,3 5 0 0,-3-2-25 0,-2 2-5 16,-1 0-1-16,0 0 0 0,3 1-9 0,-3-1-1 15,6 3-1-15,0 0 0 16,0-3-49-16,9 0-9 0,3 3-3 0</inkml:trace>
  <inkml:trace contextRef="#ctx0" brushRef="#br0" timeOffset="19334.62">20094 5027 1501 0,'0'0'32'0,"3"-5"8"0,-3-6 0 0,3 3 4 0,0 0-36 0,0 0-8 0,-3-2 0 0,0 2 0 15,0 0 68-15,0 0 11 0,3-3 2 0,-3 6 1 16,3-3-31-16,-3 0-7 0,0-2 0 0,2 2-1 16,-2-3-1-16,3 3 0 0,-3 0 0 0,3 0 0 15,0 0-6-15,0 3-2 0,-3 0 0 0,0 5 0 16,0 0-18-16,0 0-4 0,0 0-1 0,0 0 0 15,9 5-11-15,-3 3-9 0,-3 8 9 0,-3 2-13 16,0 1 13-16,0 5-12 0,0 2 12 0,0 3-12 16,-3 0 12-16,0 1 0 0,3-1 0 0,-3-3 0 15,3-2 0-15,-3 0 0 0,3-3 0 0,3-3 0 0,0 4 0 0,0-9-9 16,0 0 9-16,0-2-8 0,0-3 8 0,3-3 0 16,-6-5 0-16,0 0 8 0,9 0 0 0,0-5 1 15,3-3 0-15,0 0 0 0,-3-3 0 0,3-2 0 16,3-3 0-16,-1 0 0 0,1 0 0 0,3-2 0 15,0 2 0-15,3 3 0 0,-3-1-9 0,3 6 10 16,-1 3-10-16,1 0 10 0,0 2-10 0,0 6 0 16,-3 0 0-16,3 4 0 0,-4-1 0 0,1 4-9 15,0 1 9-15,3 0 0 0,-3 2 0 0,3 0 0 16,-3-2 0-16,2-1 0 0,1-2 0 0,6 3-8 16,-3-1 8-16,3-4 0 0,-1-1 0 0,1-5 0 15,0 0 0-15,0 0 0 0,0-3 0 0,-1 1 0 0,-2-4 0 16,0-2 0-16,-3 0 46 0,-3-2 3 0,-3-1 1 0,-4-2 0 15,1-3 7-15,-3 0 2 0,-6-5 0 0,0 0 0 16,-6-3-28-16,3-2-6 0,-9-1-1 0,3 1 0 31,-3 2-87-31,-2 0-17 0,-1 0-4 0,-3 3-694 0,3 3-138 0</inkml:trace>
  <inkml:trace contextRef="#ctx0" brushRef="#br0" timeOffset="19725.13">21362 4863 2430 0,'0'0'69'0,"0"0"15"0,6-5-68 0,0-1-16 0,0 1 0 0,2 0 0 16,7-3 33-16,0 3 3 0,0-1 1 0,3-2 0 15,0 3-48-15,0-3-9 0,3 3-3 0,-1 0-697 16,-2-1-139-16</inkml:trace>
  <inkml:trace contextRef="#ctx0" brushRef="#br0" timeOffset="19932.025">21451 5019 1800 0,'0'0'40'0,"12"0"8"0,0 0 1 0,3-2 1 0,5-1-40 0,4 0-10 0,3 1 0 0,0-6 0 0,6 2 17 0,2-4 2 16,10-3 0-16,3-3-839 15</inkml:trace>
  <inkml:trace contextRef="#ctx0" brushRef="#br0" timeOffset="20470.031">22537 3932 2361 0,'0'0'52'0,"0"0"10"0,0-8 2 0,-3 2 4 0,-5 1-55 0,8 0-13 0,-6 0 0 0,3 2 0 16,-6-2 0-16,6 2 0 0,0-2 0 0,3 5 0 31,-6-3-28-31,3 0-11 0,-6 1-2 0,0 2-1 16,9 0-4-16,-3-3-1 0,-9 3 0 0,6 3 0 0,-6-3 27 0,3 2 6 0,-3 1 1 0,3 2 0 15,0 1 13-15,4 2 0 0,-4 0 0 0,3-1-9 16,-3 4 21-16,9 0 5 0,-6 2 1 0,3 3 0 16,0 0-5-16,0 5-1 0,3 0 0 0,-3 8 0 15,3 0-12-15,-3 3 0 0,3 5-9 0,3 0 9 16,-6 0 0-16,3 0-9 0,-3 3 9 0,3-1 0 16,0 4 0-16,0-1 0 0,-3 3 12 0,3 0-4 0,0 0-8 0,0 3-10 15,-3 2 10-15,3-2-13 0,-3 5 13 0,-3-1 8 16,0 4 0-16,0 0-8 0,-3 2 0 0,3 0 0 15,-3 0 0-15,-3 3 0 0,-3 0 0 0,7 0 0 16,-4-3 0-16,0 3 0 0,0 0 0 0,3 0 0 16,-6-3-8-16,3 0 8 0,3 0 0 0,0-2 15 15,0-1-3-15,0 1-1 0,0-1 19 0,4-2 4 16,2-2 1-16,0-4 0 0,-3-2-35 0,3 0 0 16,3-3 0-16,-3 1 0 0,0-6 15 0,0-3-4 15,3 1-1-15,3-6 0 0,-3 0-10 0,0-8 0 16,6-2 0-16,0-4 8 0,0-4 1 0,5 0 0 0,1-6 0 0,9-5 0 15,0-3 5-15,3-5 1 0,6 0 0 16,2-10 0 0,7-1-39-16,6-2-8 0,-1-11-2 0,4 3-988 0</inkml:trace>
  <inkml:trace contextRef="#ctx0" brushRef="#br0" timeOffset="21152.657">22898 3934 2088 0,'0'0'46'0,"0"0"10"0,0 0 1 0,0-5 1 0,0 0-46 0,0 5-12 0,3-6 0 0,-3 6 0 16,0 0 58-16,0 0 10 0,0-2 1 0,0 2 1 16,0 0-51-16,0 0-11 0,8-3-8 0,-2 6 12 15,0-1-12-15,-6-2 0 0,3 6 0 0,0 2 0 16,0 2-12-16,-3 4 3 0,0 1 0 0,0 4 0 31,0-1-14-31,0 1-2 0,0 2-1 0,-3-2 0 0,3 2 1 0,-3-3 0 0,3 4 0 0,0-4 0 16,0-5 5-16,3 3 2 0,0-3 0 0,-3 1 0 15,9-6 18-15,-3-1 0 0,-6-7 0 0,6 3 0 16,3 0 0-16,0-3 19 0,3-3-3 0,0-2 0 16,-3-3 2-16,9 3 0 0,-1-1 0 0,-2-2 0 15,-3 3-18-15,0-3 0 0,0 5 0 0,3-2 0 16,3 5 0-16,-6 0-14 0,-3 0 4 0,0 0 1 16,-6 5-15-16,8 3-4 0,-5-2 0 0,0-1 0 15,0 3 0-15,6-3 0 0,-6 3 0 0,3-3 0 16,0-2 1-16,-3 0 0 0,9-1 0 0,-3-4 0 0,0-1 15 0,0 0 2 15,-3-2 1-15,8-3 0 0,-2-2 9 0,-6-4 16 16,12 1-4-16,-6-3-1 0,0-2 1 0,3-1 1 16,0-2 0-16,-4 0 0 0,4 0 7 0,-6 0 2 15,9-3 0-15,-12 3 0 0,9-1 26 0,-9 4 4 16,0-1 2-16,-3 4 0 0,0-1-18 0,-3 2-3 16,-3 4-1-16,-3-1 0 0,-3 1-16 0,6 2-3 15,-9 0-1-15,3 3 0 16,-3 2-40-16,3 0-8 0,-6 1-1 0,3 2-635 15,6 0-126-15</inkml:trace>
  <inkml:trace contextRef="#ctx0" brushRef="#br0" timeOffset="21371.965">23680 4146 2487 0,'0'0'55'0,"0"0"11"0,0 5 2 0,0-5 2 0,0 14-56 0,0-1-14 0,-3 0 0 0,0 0 0 16,0 0 9-16,3 3-1 0,-2 0 0 0,-1 0 0 16,3 0-132-16,0 0-26 0,3-3-6 0</inkml:trace>
  <inkml:trace contextRef="#ctx0" brushRef="#br0" timeOffset="21631.378">23183 4794 1868 0,'0'0'41'0,"0"6"9"0,-6-4 2 0,6-2 0 0,6 8-42 16,-6 0-10-16,6 0 0 0,-3 0 0 15,3 3-60-15,0 2-15 0,6-5-2 0,-3 2-1 0</inkml:trace>
  <inkml:trace contextRef="#ctx0" brushRef="#br0" timeOffset="21782.629">23079 5450 2127 0,'-9'14'47'0,"9"-6"9"0,-3 0 3 0,6-1 1 0,-3 1-48 0,3 0-12 0,3 0 0 0,-3 3 0 16,6-3 8-16,-3 5 0 0,0-2 0 0,6-1-643 15,6 3-129-15</inkml:trace>
  <inkml:trace contextRef="#ctx0" brushRef="#br0" timeOffset="22420.735">22683 6003 2124 0,'-6'-2'60'0,"3"2"13"0,6-3-58 0,-3 3-15 0,0-3 0 0,9 6 0 16,0 0 56-16,-9-3 8 0,0 0 1 0,6 10 1 15,3 1-51-15,-3 0-15 0,-3 2 0 0,-3-3 8 16,3 4-8-16,-3 1 0 0,-6-1 0 0,0 4 0 15,-3-2 0-15,3 3-15 0,-6-4 3 0,6 4 0 16,-3-3-28-16,3 2-6 0,0-4-1 0,1-1 0 16,2-3 9-16,0 1 2 0,-3-6 0 0,6-5 0 0,-3 6 20 0,3-6 5 15,0 0 1-15,12-3 0 16,-1-2-16-16,-2-3-3 0,6-3-1 0,0-2 0 16,6 0-27-16,0-3-6 0,-3 0-1 0,0 0 0 15,2 3 29-15,1 2 6 0,-9 3 1 0,6 3 0 0,-3 0 28 0,-3 2 0 16,3 0 0-16,-6 6 0 0,2 0 39 0,1 5 1 15,-3-3 0-15,6 6 0 0,-9-4 3 0,9 4 1 16,-3 2 0-16,0 0 0 0,0 1-36 0,6 2-8 16,2-3 0-16,1 3 0 0,0-6 0 0,0 1-14 0,-3-3 5 0,3-3 1 15,-3-2 39-15,2-1 8 0,4-4 1 16,-3-6 1-16,0 3 43 0,0-6 8 0,-3 0 1 0,-1-5 1 16,1 1-30-16,-3-4-7 0,-6 1-1 0,3-4 0 15,-6-4-30-15,0-6-6 0,-6 0-2 0,-3 1 0 31,3-1-42-31,-9 0-8 0,3 0-1 0,0 3-692 0,-6 6-139 0</inkml:trace>
  <inkml:trace contextRef="#ctx0" brushRef="#br0" timeOffset="23583.47">23552 6038 2019 0,'-3'-13'44'0,"3"13"10"0,0 0 2 0,-3-6 0 0,-5-2-44 0,8 6-12 0,0 2 0 0,0 0 0 15,0 0 46-15,0 0 7 0,-9 8 2 0,9 2 0 16,0 3-35-16,0 3-8 0,6 0 0 0,-3 0-1 15,-3 0-11-15,8 2-11 0,-2 1 3 0,0 0 0 16,0-4-4-16,0 1 0 0,3 0 0 0,0-3 0 31,-3 3-112-31,-3-5-24 0,0 2-4 0,0-5-403 0,0 0-81 0</inkml:trace>
  <inkml:trace contextRef="#ctx0" brushRef="#br0" timeOffset="23897.565">23758 6165 1986 0,'0'0'56'0,"0"0"12"16,0 0-54-16,0 0-14 0,0 0 0 0,0 0 0 15,0 0 69-15,0 0 11 0,0 0 3 0,0 0 0 0,3 5-48 0,3 0-10 16,-3 3-1-16,-3-2-1 0,0 2-23 0,-3-1 0 16,3 4 0-16,-6-3 8 15,6-3-43-15,-3 3-8 0,-3 0-1 0,3-3-1 16,-6 3-40-16,0-5-8 0,0 0-2 0,3-1 0 15,-3 1 34-15,0 0 6 0,-3-3 2 0,3 0 0 0,9 0 84 0,-8-3 17 16,-4 0 3-16,6-2 1 0,3 2 16 0,3 3 4 16,-3-5 1-16,-3 0 0 0,6 5-17 0,9-5-4 15,-6 2-1-15,-3 3 0 0,0 0-24 0,9-3-5 16,8 3-1-16,-5 0 0 0,6 3-13 0,0-3-8 0,-3-3 10 0,6 3-10 16,0-2 0-16,-1 2-20 0,7-6 4 0,-3-2-1005 15</inkml:trace>
  <inkml:trace contextRef="#ctx0" brushRef="#br0" timeOffset="24381.764">23963 3733 2016 0,'9'-10'57'0,"-6"2"12"0,3-3-55 0,6 3-14 16,0 3 0-16,-3-6 0 0,9 3 56 0,0 0 9 16,5 1 2-16,1 1 0 0,3-2-31 0,0 6-5 15,-1-1-2-15,1 3 0 0,-3 3 0 0,6-1 0 16,0 6 0-16,-4 0 0 0,-2 3-17 0,6 2-4 15,-9 3-8-15,6 8 12 0,-12 5-12 0,5 8 0 16,-11 3 8-16,0 7-8 0,0 6 0 0,-6 5 0 16,-6 6 0-16,-6 7 0 0,0 6 0 0,0 2 0 15,-3 6 0-15,4 2 0 0,2 3 0 0,-3-2 0 16,3-1-11-16,3 0 11 0,0 3-17 0,3-3 4 16,0-5 1-16,0-2 0 0,6-3 12 0,3-6 0 0,-3 0 0 0,0-4-9 15,2-4 9-15,1-2 0 0,-6-3 0 0,0-5 0 16,3-3 16-16,0-5 4 0,-3 0 2 0,-3-2 0 15,0-4 13-15,6-2 2 0,-3-2 1 0,-3-3 0 16,-3-3 2-16,-3-8 1 0,6 0 0 0,-3-3 0 16,-3-4-29-16,0-1-12 0,-9-5 8 0,7-3-8 15,-13 0 12-15,0-5-2 0,-3 0-1 0,-12 0 0 32,-5 0-125-32,-10 0-24 0,-11 0-6 0,-10 0-585 0,-11 0-117 0</inkml:trace>
  <inkml:trace contextRef="#ctx0" brushRef="#br0" timeOffset="26520.247">2026 7109 1170 0,'0'0'25'0,"0"0"6"0,-3-2 1 0,3 2 1 0,0 0-33 0,0 0 0 16,0 0 0-16,0 0 0 0,0 0 44 0,0 0 3 0,0 0 0 0,0 0 0 15,0 0-15-15,0 0-2 0,6-3-1 0,0 3 0 16,3-3 2-16,-3 3 0 0,6 0 0 0,-3 0 0 16,-1 0-7-16,4 0 0 0,-3-2-1 0,6 2 0 15,3 0 9-15,-3 0 3 0,3-3 0 0,-3 3 0 16,9 0-15-16,-1 0-2 0,-2 0-1 0,3 0 0 16,0 0-5-16,3 3 0 0,-1-1-1 0,1-2 0 15,0 3 1-15,3 0 1 0,2-1 0 0,-2-2 0 16,0 0 3-16,6 0 0 0,2-2 0 0,4 2 0 15,0 0 0-15,-4 0 0 0,4 0 0 0,0 0 0 16,-1-3-16-16,4 3 9 0,3-3-9 0,-1 1 8 16,1-1 0-16,3 3 0 0,-7-3 0 0,4 3 0 15,-4-2-8-15,-2 2 0 0,0 0 9 0,0 0-9 16,-1 0 20-16,1 0-1 0,-3 0 0 0,2 2 0 16,1-2-11-16,0 0-8 0,-7-2 12 0,7 2-12 15,-3 0 8-15,-1 0-8 0,4 0 0 0,0 0 0 0,2 0 10 0,1-3-10 16,0 3 8-16,-1-2-8 0,4 2 0 0,0 0 0 15,-4-3 8-15,1 3-8 0,-3 0 0 0,2 0 0 16,-2-3 0-16,-1 3 0 0,4-2 12 0,-3 2 3 16,2 0 1-16,-5 0 0 0,3 2-16 0,-3 1-16 15,-1-3 3-15,1 0 1 0,3 3 12 0,-4-1 0 16,1-2 0-16,3 3 0 0,-4-1 8 0,4-2-8 16,-3 3 9-16,-1-3-9 0,-2 3 0 0,0-3 0 15,0 0 0-15,-4 0 0 0,4 0 8 0,0 2 0 16,-1-2-8-16,1 3 12 0,0-6-2 0,-3 3-1 15,-1 0 0-15,4 0 0 0,-3 0-9 0,0 0 8 0,-1 0-8 16,-2 0 8-16,0 0-8 0,0 0 0 0,2 0 0 0,1 0 8 16,-3 3-8-16,3 0 0 0,-1-3 0 0,4 2 0 15,-3-2 0-15,3 3 0 0,-1 0 8 0,1-1-8 16,0 1 0-16,2 0 0 0,-2 2 0 0,3-5-11 16,5 3 11-16,-2-1 0 0,0 1 0 0,5-3 0 15,1 0 0-15,-3-3 0 0,-1 3 0 0,1-2 0 16,0 4 0-16,2-2-8 0,-2-2 8 0,6 2-8 15,-1-3 8-15,1 3 0 0,-4-3 8 0,4 1-8 16,3 2 0-16,-4-3 8 0,-2 0-8 0,-4 1 0 16,7 2 0-16,0-3 8 0,-1 3-8 0,1-3 0 15,-7 3 0-15,4-2 0 0,3-1 0 0,-4 0 0 16,-8 3 0-16,6-2 0 0,8-1 0 0,-2 0 8 16,-1 1-8-16,-5 2 0 0,0-3 8 0,-1 3-8 15,1-2 8-15,-3-1-8 0,-7 0 8 0,4 3-8 0,6 0 20 0,-7-2 0 16,-5 2 0-16,-3-3 0 0,0 3 7 0,-1 0 1 15,1 0 0-15,-6-3 0 0,0 3-20 0,-3-2-8 16,-3 2 8-16,-1-3-8 0,-5 3 12 0,0-3-4 16,-3 3 0-16,0 0 0 0,-9 0-8 0,0 0 8 15,0 0-8-15,0 0 8 0,0 0-17 0,0 0-4 16,0 0-1-16,0 0-740 16,-6 3-148-16</inkml:trace>
  <inkml:trace contextRef="#ctx0" brushRef="#br0" timeOffset="27803.048">1722 6406 871 0,'0'0'19'0,"-3"-8"4"0,3 2 1 0,-3 1 0 0,3-3-24 0,0 0 0 0,-6 3 0 0,3 0 0 16,-3-1 104-16,3 1 16 0,3 5 4 0,-2-5 0 15,2-1-9-15,0 6-2 0,0-2 0 0,0 2 0 16,0 0-29-16,0-8-7 0,0 5-1 0,0 3 0 16,0 0-25-16,0-2-6 0,0 2-1 0,0 0 0 15,2 0-26-15,-2 0-6 0,9 7 0 0,-6 1-1 16,3 6-11-16,-3-1 0 0,0 5 0 0,-3 6 8 16,0 3-8-16,-3 2 0 0,0 0 0 0,-3 3 0 15,3-3-9-15,3 2 9 0,-6-1 0 0,6-1 0 16,6-3-11-16,-6 1 11 0,0-1-10 0,0-5 10 15,0-5 0-15,0 0 0 0,3-3 0 0,3-2 0 16,-6-3 0-16,6-6 0 0,3 1 8 0,6-3-8 0,-3-5 19 0,-3-1 0 16,12-4 0-16,-6-6 0 0,6 0-31 0,-4-2-5 15,4-4-2-15,0 1 0 0,0 3 7 0,-3-3 2 16,3 2 0-16,-4 1 0 0,-2 2 10 0,0 2-12 16,-6 6 12-16,3-2-12 0,-3 5 12 0,-3 2 0 15,0 3 8-15,-6 0-8 0,0 0 0 0,9 5 0 16,-9 3 0-16,3 0 0 0,0 3 9 0,0 2 1 15,0 0 0-15,0 0 0 0,3 1-10 0,3-1 0 16,-6 0 0-16,8 0 0 0,-2 1 0 0,3-4 8 16,3-2-8-16,-6-3 0 0,6 1 18 0,3-4-2 15,-6-4 0-15,6-1 0 0,-6-2 15 0,5-1 2 0,-5-4 1 0,0 2 0 16,0-3 10-16,-3-2 1 0,3 0 1 0,-6-3 0 16,3-5-28-16,0 0-6 0,-3-1 0 0,0-1-1 15,-3-4-3-15,0 1-8 0,0-1 12 0,0 6-4 16,-3 3-21-16,3 2-5 0,-3 0-1 0,0 5 0 31,3 1-73-31,-3 4-16 0,0 6-2 0,0 0-902 0</inkml:trace>
  <inkml:trace contextRef="#ctx0" brushRef="#br0" timeOffset="28046.369">2636 6617 1552 0,'0'0'44'0,"0"0"10"0,0 8-43 0,0-3-11 16,0-5 0-16,-3 8 0 0,0 3 65 0,0 0 11 16,3 2 3-16,-3-3 0 0,-3 4-35 0,6-1-6 15,0 5-2-15,-6-2 0 0,0-5-24 0,6 2-4 16,0 0-8-16,-3-2 11 0,3-1-11 0,0-2 8 15,0 3-8-15,0-3-571 16,3-3-119-16</inkml:trace>
  <inkml:trace contextRef="#ctx0" brushRef="#br0" timeOffset="28462.813">3184 6739 2300 0,'0'0'51'0,"0"0"10"0,0 0 3 0,0 0 0 0,0 0-52 0,12 0-12 16,0-3 0-16,0 3 0 0,-4 0 29 0,4-2 3 16,0 2 1-16,0-3 0 15,-3 3-72-15,3 0-14 0,3 0-3 0,0 0-963 0</inkml:trace>
  <inkml:trace contextRef="#ctx0" brushRef="#br0" timeOffset="28666.718">3851 6734 2257 0,'0'0'49'0,"8"2"11"0,1-2 1 0,-3 3 3 0,0 2-51 0,3-5-13 0,-3 3 0 0,3 0 0 16,3-1 24-16,0 1 1 0,3-3 1 0,-3 0 0 16,3-3-129-16,2 3-25 0,7-2-6 0</inkml:trace>
  <inkml:trace contextRef="#ctx0" brushRef="#br0" timeOffset="28772.617">4746 6710 1659 0,'15'5'36'0,"-6"-2"8"0,3-1 2 0,0 1 1 0,3 2-38 0,0 1-9 16,0-4 0-16,0 4 0 0,3-1 48 0,-4 0 8 15,4 0 2-15,0-2 0 16,3 0-93-16,0-3-18 0,-3 2-4 0</inkml:trace>
  <inkml:trace contextRef="#ctx0" brushRef="#br0" timeOffset="28918.235">5503 6784 2286 0,'8'0'50'0,"-2"0"10"0,3 0 3 0,0 0 1 0,0 3-51 0,3-1-13 0,0-2 0 0,-3 3 0 16,3 0 20-16,0-3 0 0,3 0 1 0,3 0-1058 15</inkml:trace>
  <inkml:trace contextRef="#ctx0" brushRef="#br0" timeOffset="29078.882">6068 6884 2257 0,'0'0'49'0,"6"-2"11"0,3 2 1 0,0 0 3 0,3 0-51 0,0 0-13 0,0 0 0 0,3 0 0 15,-1 0 54-15,4 0 8 0,-3 0 2 0,3 0 0 16,0 2-75-16,0-2-14 0,-3 0-3 0,2 0-1 16,1 3-184-16,0-3-37 0,3 3-7 0,-3-3-2 15</inkml:trace>
  <inkml:trace contextRef="#ctx0" brushRef="#br0" timeOffset="29754.926">7997 7183 1782 0,'-21'-2'39'0,"18"2"8"0,3 0 1 0,0 0 3 0,0 0-41 0,3-8-10 16,3 5 0-16,0-2 0 0,12-3 69 0,-3 3 12 0,-3-1 3 0,3 1 0 15,8 0-30-15,4 0-6 0,-3-1 0 0,3 4-1 16,5-6-31-16,1 5-5 0,0-2-2 0,3-1 0 15,-4 1-9-15,4 2 0 0,3 1 0 0,-3-1 0 16,-1 1 0-16,4-1 0 0,-3 0 0 0,2 1 0 16,1-1 0-16,-6 0 8 0,0 1-8 0,-7-1 8 15,1 0-8-15,-3 1 0 0,-3 2 0 0,-3-3 0 16,-6 0 0-16,-1 3 0 0,-5-2-12 0,-6 2 12 31,0 0-109-31,0 0-15 0,-9 0-2 0,-2 0-760 0</inkml:trace>
  <inkml:trace contextRef="#ctx0" brushRef="#br0" timeOffset="30302.99">7565 6379 1890 0,'0'0'41'0,"0"0"9"0,0 0 2 0,0 0 1 0,12 5-42 0,-6 1-11 0,-6-1 0 0,3 6 0 16,6 2 23-16,-3 3 2 0,-6 0 1 0,0 2 0 16,0 6-11-16,0 0-3 0,0 2 0 0,-3 3 0 15,0 0-12-15,3 3 0 0,9 0 0 0,-6 2 0 16,-9-5 0-16,6 3 0 0,9 3 0 0,-6-1 0 0,3-2 9 0,-3-1-1 16,-6-1 0-16,6-4 0 0,9 0-8 0,-6-4-11 15,-9-1 3-15,0-5 0 0,9 0 8 0,-3-3 9 16,-3-3-1-16,-3-2-8 0,0-2 0 0,3-6 0 15,0 0 0-15,0 0-601 16,-9 0-127-16</inkml:trace>
  <inkml:trace contextRef="#ctx0" brushRef="#br0" timeOffset="30853.838">7732 6398 2149 0,'-3'-16'47'0,"9"10"9"0,6-4 3 0,3 2 2 0,3 3-49 0,-1-3-12 0,1-3 0 0,9 1 0 16,3-1 38-16,-3 3 5 0,-1 3 1 0,4-3 0 16,12-3-33-16,-3 3-11 0,-7 3 0 0,4-6 9 15,0 6-9-15,2-3 0 0,4 0 0 0,-3 3 0 16,0 2 0-16,-1-2 0 0,-2 2 0 0,3 3 0 16,-1-2 0-16,-2-1 0 0,-3 3 9 0,0 0-9 15,-4 3 0-15,-2-1 0 0,0 1 0 0,0 2-8 16,-4 1 8-16,-2 2 0 0,0-3 8 0,-6 3-8 15,0 0 0-15,-6 2 0 0,0-2 0 0,0 3 0 16,-6-1 0-16,0 6 0 0,-3-3 9 0,0 3-9 16,-3 0 12-16,0 3-12 0,0-1 12 0,0 1-12 15,0-1 0-15,3 3 0 0,-6 1 0 0,6-1 0 0,0 3 0 0,3-1 0 16,-3 1 0-16,3 0 0 0,0 0 0 16,0 2 0-16,0-2-10 0,3 5 10 0,-3 3 0 0,3-3 0 15,-3 0 0-15,0 3 0 0,3-3 0 0,-4 3 0 16,1-3 8-16,0 0-8 0,-3-3 18 0,3 1-2 15,-3-3 0-15,0 0 0 0,0-1 4 0,-3 1 0 16,3-3 0-16,0-2 0 0,-3-1-7 0,3-2-1 16,0 0 0-16,-3 0 0 0,3-3 10 0,0-2 2 15,0-3 0-15,0 0 0 0,0-8-13 0,0 0-3 16,3 5 0-16,-3-5 0 0,0 0 10 0,0 0 2 16,0 0 0-16,0 0 0 0,0 0-1 0,3-5 0 0,-3-1 0 15,0-2 0-15,0-2-8 0,-3-3-2 16,0-1 0-16,-2 4 0 0,-4-3-9 0,-3-1 12 0,-3 4-12 0,-3-3 12 15,-9 2-12-15,-3-2 0 0,-5 0 0 0,-10 2 8 16,-3 0-26-16,-5 1-6 0,-4-1 0 0,-2 6-1 31,-10-3-21-31,1 5-4 0,2 3-1 0,-2 3 0 0,-1 0 22 0,7 2 4 0,8 0 1 0,-8 3-1096 16</inkml:trace>
  <inkml:trace contextRef="#ctx0" brushRef="#br0" timeOffset="33327.53">3410 7848 997 0,'3'-11'21'0,"0"6"5"0,0-3 1 0,0-3 2 16,0 1-29-16,0-1 0 0,0 0 0 0,0-2 0 16,-3 3 81-16,0-1 11 0,3-2 1 0,-3 5 1 15,-3-3-18-15,3 3-3 0,-3 0-1 0,0 0 0 16,0 1-8-16,-3-1-3 0,3 2 0 0,0-2 0 15,-3 3-1-15,3 0-1 0,-3-1 0 0,3 1 0 16,-3 0-31-16,3 2-7 0,0 1-1 0,3 2 0 16,0 0-3-16,0 0-1 0,-6-3 0 0,6 3 0 0,0 0-8 0,-3 5-8 15,0 1 12-15,0 4-12 0,0 3 0 0,-3 3 0 16,3 3 0-16,-3 5 0 0,1 2 0 0,2 3 0 16,-3 0 0-16,0 0 0 0,0 3-8 0,3-5 8 15,-3 2-13-15,3-6 5 0,0 1-4 0,0-5 0 16,3-3 0-16,-3 0 0 0,3-6 12 0,3 1-8 15,-3-3 8-15,3-3-8 0,-3-5 8 0,6 5 0 16,-6-5 0-16,9 3 0 0,0-6 0 0,3 1 0 16,-4-1 0-16,4-2 0 0,3-3-9 0,-3 0 0 15,3-5 0-15,0-1 0 0,-3-2 9 0,3 3-13 0,-3 0 5 0,3 0 8 16,-4 2-24-16,-2 3 2 0,3 0 1 0,-3 0 0 16,0 3 21-16,0 5 0 0,0-3 10 0,-9 3-10 15,6 3 15-15,0 0-4 0,-3 5-1 0,0 0 0 16,0 0 2-16,0-1 1 0,-3 4 0 0,3 2 0 15,0-2-13-15,0-1-10 0,0-4 2 0,3 2 0 16,-3 0 8-16,9 0 0 0,-10-6 0 0,7 3 0 16,3-5 0-16,-3 3 0 0,3 0 8 0,0-3-8 15,3-3 11-15,-3 0-3 0,3 1 0 0,-3-1 0 16,0-5-8-16,2 3 12 0,-2-6-12 0,0 3 12 16,-3-5 4-16,3 0 2 0,0-3 0 0,-3-2 0 15,0-1 1-15,-3 1 0 0,3-6 0 0,-3 0 0 16,0 0-19-16,-3 0 0 0,0 3 0 0,0 3 0 15,-3 2-48-15,0 0-3 0,0 3-1 0,-3 2-572 16,3 3-116-16</inkml:trace>
  <inkml:trace contextRef="#ctx0" brushRef="#br0" timeOffset="33608.198">4104 7924 1764 0,'0'0'39'0,"0"0"8"0,0 0 1 0,6-2 1 0,-6 2-39 0,0 0-10 0,0 0 0 0,5 2 0 15,-5-2 44-15,3 8 8 0,0 3 0 0,0-1 1 16,-3 1-35-16,-3 2-7 0,0 0-2 0,0 3 0 16,-2-2-9-16,-1 1 0 0,3-1 9 0,-3 2-9 15,0-3-12-15,3 3-6 0,-3-1-2 0,3 1 0 16,0 0-52-16,0 0-10 0,3 0-2 16</inkml:trace>
  <inkml:trace contextRef="#ctx0" brushRef="#br0" timeOffset="33839.09">4827 8131 1807 0,'0'0'40'0,"0"0"8"0,6 2 1 0,0 4 2 0,3-4-41 0,0 4-10 16,0-1 0-16,-1-3 0 0,4-2 38 0,3 3 6 16,-3 0 0-16,3-1 1 0,0-2-45 0,6-2 0 15,0-1 0-15,2 0-580 0,1 1-116 0</inkml:trace>
  <inkml:trace contextRef="#ctx0" brushRef="#br0" timeOffset="34012.729">5678 8083 1850 0,'0'0'40'0,"12"5"9"0,-3-2 2 0,6 0 1 0,0-1-41 0,0 1-11 0,0-3 0 0,2 5 0 31,1-5-77-31,3 3-18 0,-3-3-3 0</inkml:trace>
  <inkml:trace contextRef="#ctx0" brushRef="#br0" timeOffset="34163.084">6369 8088 1907 0,'0'0'54'0,"0"0"12"0,6 0-53 15,-6 0-13-15,9-2 0 0,3-1 0 0,-4 0 54 0,4 1 8 16,0-1 2-16,0 0-648 15,0 1-128-15</inkml:trace>
  <inkml:trace contextRef="#ctx0" brushRef="#br0" timeOffset="35028.062">7839 8297 1918 0,'6'0'42'0,"-6"0"9"0,0 0 1 0,12-2 3 0,0 2-44 0,0-3-11 16,0 0 0-16,-3 3 0 0,0-2 36 0,0-1 4 16,2 3 2-16,-2-3 0 0,-9 3-25 0,9 0-5 15,3-2 0-15,0-1-1 0,-3 3-11 0,6 0 0 16,3-2 0-16,3 2 8 0,8-3-8 0,4 3 0 15,-3-3 9-15,9 1-9 0,2-1 0 0,4 0 0 16,0 1 0-16,-1-4 0 0,7-2-8 0,2 3 8 16,-2 0-8-16,3 2 8 0,-4-2 0 0,1 2 0 15,-7 1 0-15,1-1 0 0,0-2 16 0,-7 2 8 16,1-2 1-16,-9 2 1 0,-3-2-6 0,-7 5 0 16,1-3-1-16,-6 3 0 0,-6 0-8 0,0 0-2 0,-9 0 0 0,0 0 0 15,0 0-17-15,0 0-4 0,-6 3-1 0,-3-1-995 16</inkml:trace>
  <inkml:trace contextRef="#ctx0" brushRef="#br0" timeOffset="35595.361">10646 8162 1918 0,'-15'-8'42'0,"12"6"9"0,-3-3 1 0,6 5 3 0,0 0-44 0,0 0-11 0,0-6 0 0,0 6 0 16,6-2 38-16,3-1 6 0,6 0 0 0,3 3 1 15,6 0-29-15,5-2-7 0,4 2-1 0,3-3 0 16,6 0-8-16,5-2 0 0,-2 2 9 0,2-2-9 16,-2 2 0-16,3-2 0 0,2 3 0 0,-2 2-12 15,-3-3-15-15,2 3-3 0,-5-3-1 0,0 1-573 16,-4 4-116-16</inkml:trace>
  <inkml:trace contextRef="#ctx0" brushRef="#br0" timeOffset="36879.232">3633 8356 1526 0,'0'0'33'0,"0"0"7"0,0 0 2 0,6-3 2 0,-6 3-36 0,6-3-8 0,0 1 0 0,-3 2 0 16,-3 0 72-16,0 0 12 0,0 0 2 0,6 0 1 15,3 0-52-15,-3 0-11 0,0 2-1 0,3-2-1 16,3 0-6-16,0 0 0 0,3 0-1 0,-4 0 0 16,7 0-1-16,0-2 0 0,3 2 0 0,0 0 0 15,3 2 3-15,-1-2 1 0,4 3 0 0,3 0 0 16,3-1-2-16,-1-2-1 0,7 3 0 0,0-1 0 0,0 4-15 0,-1-6 9 16,4 2-9-16,3 1 8 0,2 0-8 0,1-1 12 15,5-2-12-15,4 3 12 0,2-3-12 0,4 0 12 16,-3 0-12-16,8 0 12 0,0 0-12 0,7 0 8 15,2-3-8-15,-2 3 8 0,2-5-8 0,3 5 8 16,1-5-8-16,2 5 8 0,-2-3-8 0,2 3 0 16,-3-3 9-16,4 3-9 0,2-2 0 0,-3 2 0 15,1-3 0-15,-4 3 0 0,0 0 0 0,-2 0 0 16,2 0 0-16,0 3 0 0,-2-3 0 0,-1 2 0 16,4 1 0-16,-1 0 0 0,0-3 8 0,1 0-8 15,-4 0 8-15,0 0-8 0,-2 0 0 0,5 0 0 16,7 0 0-16,-4 0 0 0,-3 0 0 0,1 0 0 0,-4 0 0 0,6 2-8 15,10-2 8-15,-10 3 0 0,-12-3 0 0,7 0 0 16,2 3 0-16,-2-1 0 0,-7 1 0 0,-3-3 0 16,1 5 0-16,-1-5 0 0,-2 3 9 0,-1 0-9 15,4-1 9-15,-7 4-9 0,-2-6 0 0,-1 2 9 16,1 1-9-16,-1-1 0 0,1 1 9 0,-3 0-9 16,2-3 9-16,-2 2-9 0,2-2 12 0,-2 0-12 15,-4 0 0-15,4-2 0 0,-1 2 0 0,4 0 0 16,-4-3 0-16,4 0 0 0,-3 1 0 0,2-1 0 15,-2 1 0-15,2-1 0 0,1-2 0 0,-1 2 0 16,7 0 11-16,-7 1-2 0,1-4 0 0,-1 1 0 16,1 2 1-16,-1-2 0 0,4 0 0 0,-4 0 0 15,1 2 2-15,2 0 0 0,-5-2 0 0,3 0 0 16,-4-3 0-16,1 0 0 0,5 0 0 0,-2 3 0 0,-4-1 4 16,-5 1 0-16,-1-3 1 0,1 0 0 0,-3 3-1 0,-4 0-1 15,1-1 0-15,-3 1 0 0,-4 0-6 0,-2-1-1 16,-3 1 0-16,-3 2 0 0,-7 1-8 0,-2-1 12 15,-3 0-12-15,0 3 12 0,-6-2-12 0,0-1 12 16,-3 3-12-16,-3 0 12 0,-6 0-12 0,0 0 12 16,0 0-12-16,0 0 12 0,0 0-12 0,0 0 8 15,0-8-8-15,0 8 8 0,0 0-24 0,0 0-4 16,-3-2-2-16,3 2 0 16,-6-6-74-16,0 4-14 0,0-1-3 0,0 3-927 15</inkml:trace>
  <inkml:trace contextRef="#ctx0" brushRef="#br0" timeOffset="39037.861">4851 8813 1058 0,'0'0'23'0,"6"-2"5"0,0-1 0 0,3 0 3 16,-4 3-31-16,1 0 0 0,-6 0 0 0,9 0 0 15,-3 0 39-15,-6 0 1 0,0 0 1 0,6 6 0 16,-6-6 7-16,6 5 0 0,-3 0 1 0,0 1 0 0,0 1 15 0,0 4 4 16,0-3 0-16,0 3 0 0,3-1-15 0,-3 1-2 15,0 2-1-15,3-2 0 0,0 2-27 0,-3 0-6 16,3 0-1-16,0 3 0 0,0-3-16 0,0 3 8 16,-3 0-8-16,3-3 0 0,-3 3 0 0,0-3 0 15,-3-2 0-15,0 0 0 0,0-1 0 0,-3-2 0 16,3 0 0-16,0-8 0 0,0 0 36 0,0 0 1 15,0 0 0-15,0 0 0 0,0 0 3 0,-3-8 1 16,3 0 0-16,3-2 0 0,0-4-21 0,3 1-5 16,2-3-1-16,1 0 0 0,0 0-14 0,0 1 0 0,3-1 0 0,0 3 0 15,0-3-12-15,3 2 12 0,-3 1-12 0,0 3 12 16,3-1-9-16,-1 3 9 0,-5 0 0 0,3 3-9 16,0 2 9-16,0 3 16 0,-3 3-4 0,0-1-1 15,0 6-11-15,3 0 0 0,-3 0 0 0,3 3 0 16,-3-1 0-16,-1 1 0 0,4 0 0 0,0 2 0 15,0-3 0-15,0 1 0 0,0 0-9 0,0-1 9 16,3 1-11-16,0-3 11 0,0 0-10 0,-1-3 10 16,1 0 0-16,0-2 0 0,0 0 0 0,0-3 10 15,0-3 14-15,-3 3 4 0,3-5 0 0,-3-1 0 16,-1 1 5-16,1-3 2 0,-6 0 0 0,3-2 0 16,-3-1-19-16,0-2-4 0,0 0-1 0,-3 2 0 15,3 0-11-15,-3 1-14 0,-6 2 3 0,0-3 1 16,3 3-110-16,-3 3-23 0,0 0-4 0,0-3-1 15</inkml:trace>
  <inkml:trace contextRef="#ctx0" brushRef="#br0" timeOffset="39228.659">5729 8967 1818 0,'0'0'40'0,"0"0"8"0,6 2 1 0,0 4 3 0,0 2-42 0,0 0-10 16,-3 2 0-16,0 1 0 0,-3-1 24 0,0 6 4 16,0-3 0-16,-3 6 0 0,3-3-16 0,-3 2-2 15,-3 3-1-15,6-2 0 0,-3 0-9 0,3-4-9 0,-3 1 9 0,3-2-580 16,3-4-109-16</inkml:trace>
  <inkml:trace contextRef="#ctx0" brushRef="#br0" timeOffset="39467.994">6265 9144 1782 0,'0'0'39'0,"0"0"8"0,0 0 1 0,5-3 3 0,7 3-41 16,0-2-10-16,0 2 0 0,3 0 0 15,3-3-30-15,0 0-8 0,3 1-2 0,-3 2 0 0</inkml:trace>
  <inkml:trace contextRef="#ctx0" brushRef="#br0" timeOffset="39619.221">7012 9086 1620 0,'0'0'46'0,"0"0"10"0,0 0-45 0,0 0-11 16,0 0 0-16,6 5 0 0,-6-5 54 0,6 5 9 0,0 1 1 16,2-1-566-16,-8-5-114 0</inkml:trace>
  <inkml:trace contextRef="#ctx0" brushRef="#br0" timeOffset="39725.257">7309 9104 774 0,'0'0'16'0,"0"0"4"0,12 3 1 0,0 2 2 0,0-2-23 0</inkml:trace>
  <inkml:trace contextRef="#ctx0" brushRef="#br0" timeOffset="40289.347">7684 9226 1664 0,'0'0'47'0,"-6"0"11"0,0 3-46 0,6-3-12 0,0 0 0 0,0 0 0 16,0 0 64-16,0 0 10 0,18 2 2 0,-6 1 1 16,-3 0-29-16,3 2-7 0,6-5-1 0,0 3 0 15,0-1-25-15,-1-2-6 0,1 0-1 0,3 3 0 16,6-1-8-16,-3 1 0 0,-3-3 0 0,8 0 0 16,4 0 12-16,3-3 0 0,-3 1 0 0,-1-1 0 15,7 1-12-15,0-1 0 0,2 3 0 0,-2-3 0 16,3 1 0-16,-1-4 0 0,1 4 0 0,0 2 0 15,-1-6 10-15,4 6 0 0,-3 0 0 0,-4 0 0 16,1-2 19-16,-3 2 4 0,-3 0 1 0,-1 0 0 16,-5 2-19-16,3-2-4 0,-6 0-1 0,0 3 0 0,-4-3-2 0,1 3 0 15,0-3 0-15,-3 0 0 0,0 0 2 0,-6 0 0 16,3 2 0-16,-7-2 0 0,1 3-10 0,0-3-14 16,-9 0 3-16,0 0 1 15,6 0-30-15,-6 0-7 0,0 0-1 0,0 0 0 16,0 0-40-16,0 0-8 0,0 0-1 0,0 0-760 15</inkml:trace>
  <inkml:trace contextRef="#ctx0" brushRef="#br0" timeOffset="41075.242">10595 9189 1692 0,'0'0'37'0,"0"0"8"0,0 0 2 0,0 0 0 0,0 0-38 0,0 0-9 0,0 0 0 0,12 0 0 16,-3 0 45-16,6 0 7 0,0-3 2 0,0 1 0 15,3-1-12-15,6 0-2 0,2-2-1 0,7 2 0 16,0-2-4-16,6 3-1 0,5-1 0 0,4 0 0 16,-4-5-8-16,4 3-2 0,3 0 0 0,-1-3 0 15,7-3-8-15,-4 6-1 0,7 0-1 0,-3-1 0 0,-1 1-2 0,-2 0 0 16,-4-3 0-16,-2 3 0 0,0 2-12 0,-4-2 9 16,-5 2-9-16,-3 0 8 0,-7 1-8 0,-5 2 0 15,-3 2 0-15,-6-2 0 16,-6 3-35-16,-9-3-9 0,0 0-1 0,-3 5-1 15,-9-2-32-15,0 2-6 0,-6 3-2 0,-3-3-796 16</inkml:trace>
  <inkml:trace contextRef="#ctx0" brushRef="#br0" timeOffset="42005.39">12873 9112 1789 0,'0'0'39'0,"0"0"8"0,0 0 1 0,0 0 4 0,0 0-42 0,2-5-10 0,-2 5 0 0,6-8 0 16,0 0 60-16,0 3 11 0,3 0 1 0,6-3 1 15,0 2-48-15,6 1-9 0,0-3-3 0,8 0 0 16,-2 5-13-16,6 1 0 0,0-3 8 0,2 2-8 16,1 0 0-16,0 1 8 0,3 2-8 0,-4-3-623 15,-2 0-128-15</inkml:trace>
  <inkml:trace contextRef="#ctx0" brushRef="#br0" timeOffset="45336.151">5148 9374 1694 0,'-6'-5'48'0,"6"5"11"0,-3-5-47 0,3 5-12 16,0 0 0-16,3-6 0 0,3 1 76 0,-3 0 14 16,3 2 2-16,3-2 1 0,3 2-60 0,0 1-12 0,6-1-2 15,0 0-1-15,6 1-10 0,2-1-8 0,7 0 9 0,3 1-9 16,2-1 0-16,4 0 8 0,0 1-8 0,2-1 0 16,1 3 0-16,6 0 0 0,5 0 0 0,1 0 0 15,8-3-11-15,-2 3 11 0,5 3-10 0,1-3 10 16,-1 3-23-16,7-1 2 0,2 1 0 0,0 0 0 15,1 2 21-15,-1-2-11 0,4-1 11 0,2 1-8 16,6 2 32-16,0-2 8 0,-2-1 0 0,5 1 1 16,6 2 19-16,1-2 3 0,-13 0 1 0,6-1 0 15,9-2-29-15,-5 0-6 0,-4 0-1 0,-3-2 0 16,3-1-7-16,1 3-1 0,8-3-1 0,-3 1 0 16,-3 2-11-16,1-3 0 0,-1 3 0 0,0-3 0 15,-3 1 31-15,-2-3 1 0,-4 2 0 0,3-2 0 16,1 5-32-16,-4-3 0 0,0 0 0 0,1-5 0 15,-4 3 0-15,3 2 0 0,-5-2 0 0,-1 0 0 0,-3 0 0 0,1 2-15 16,2-2 3-16,-2-3 1 0,-1 2 11 0,-6 4 0 16,1-1 0-16,-1-2 0 0,-2-3 0 0,2 5 0 15,1-2 0-15,-4 2 0 0,0 1 0 0,1-1 0 16,-4 0 0-16,4 1 0 0,2 2 0 0,-2 0 0 16,-4 0 0-16,4-3 0 0,-7 3 0 0,1 0 0 15,-1 0 0-15,4-3 0 0,-4 3 12 0,1 0-1 16,-4 0-1-16,1 0 0 0,-1 0-10 0,-2 0 0 15,2-2 0-15,1-1 0 0,-1 3 0 0,1 0 0 16,-6 0 0-16,-1-3 0 0,1 3 0 0,-1-2 0 16,1 2 0-16,-3-3 0 0,2 6 14 0,1-3-2 15,-7-3-1-15,-2 6 0 0,-3-1-11 0,-7-2 10 0,1 0-10 0,-3 0 10 16,-3 0-10-16,-1 3 0 0,-5-3 0 0,-3 3 8 16,-3-3-8-16,-3 0 0 0,-6 2 9 0,3 1-9 15,-4-3 9-15,-8 0-9 0,0 0 12 0,6 0-12 16,0 3 8-16,-3-1-8 0,-3-2 0 0,0 0 0 15,0 0 18-15,0 0-3 0,0 0-1 0,-3 3 0 16,3 0 3-16,0-3 1 0,0 0 0 0,0 0 0 16,0 0-18-16,9 2 0 0,-3-2 0 0,6 0 0 15,0 0-9-15,0 0-6 0,0 3-1 0,6-3 0 16,-6-3 16-16,3 6 0 0,-4 0 9 0,4-3-9 16,0 0 16-16,-3 0-2 0,0 0-1 0,3 0 0 15,-3 0-13-15,3 2 0 0,0-2 0 0,-1 0 0 16,1 0 12-16,3 0 0 0,0 0 0 0,3 0 0 15,-3 0 1-15,3-2 0 0,-4 2 0 0,4 0 0 16,0 0 3-16,0-3 1 0,-3 3 0 0,0 0 0 0,3 0-17 16,-4 0 0-16,1 0 0 0,-3 0 0 0,0 0 0 0,-3 0 0 15,0-3 8-15,0 3-8 0,-3 0 20 0,0 0 0 16,0 0 0-16,-9 0 0 0,8 0-20 0,1 0 0 16,-3-2 0-16,-6 2 0 0,0 0 0 0,6-3 0 15,3-2 0-15,-3 2 0 0,0 0 0 0,0 3 0 16,0-5 0-16,3 2 0 0,0-2 0 0,-3 5-9 15,3 0 1-15,-3 0 0 0,3-2 8 0,0-1-13 16,-3 0 5-16,-6 3 8 16,5 0-90-16,1 0-10 0,0 3-3 0,0 0-1081 15</inkml:trace>
  <inkml:trace contextRef="#ctx0" brushRef="#br0" timeOffset="46386.575">8238 10673 1422 0,'0'0'31'0,"0"0"6"0,0 0 2 0,9 3 1 0,0-3-32 0,3 3-8 16,3-3 0-16,0 2 0 0,5 1 50 0,1-3 8 0,0 3 2 0,6-1 0 15,6-2-29-15,-1 3-6 0,1-1-1 0,3 1 0 16,5-3-12-16,1 3-4 0,3-3 0 0,2 2 0 15,1-4-8-15,6 2 8 0,5-3-8 0,7 0 8 16,5-2 3-16,3 3 0 0,1-4 0 0,5 1 0 16,7 0-3-16,-1-3-8 0,6 2 12 0,0-2-4 15,7 1-8-15,2 1 0 0,6 1 0 0,-3 0 8 16,3-1-8-16,3 1 0 0,1 0 0 0,5 0 0 16,0-1 8-16,0 1-8 0,3 0 8 0,0-1-8 15,3 1 16-15,0-3-1 0,0 0-1 0,0 3 0 16,6-3 14-16,-6 0 4 0,0 0 0 0,3 0 0 15,0 3-20-15,-6-3-3 0,-6 3-1 0,1-1 0 16,2 4 0-16,-6-4 0 0,-9 4 0 0,-3-1 0 16,-6-2-8-16,-2 5 8 0,-4 0-8 0,-9 2 8 0,-5 1-8 15,-7-3 0-15,-5 0 0 0,-4 0 0 16,-8 3 0-16,-3-1 0 0,-4-2 11 0,-5 3-11 0,-3 0 8 0,-3-1-8 16,-7 4 0-16,-2-4-622 15,0 1-129-15</inkml:trace>
  <inkml:trace contextRef="#ctx0" brushRef="#br0" timeOffset="47542.987">8571 11777 1897 0,'3'-6'41'0,"-3"6"9"0,9-2 2 0,0-1 2 0,3 3-43 0,6 0-11 15,-3 3 0-15,0-1 0 0,3 1 29 0,-1 0 4 16,4 2 1-16,-3 0 0 0,0-2-34 0,6-1 0 16,-3 4 0-16,5-1 0 0,1-2 8 0,3-1-8 15,3 1 0-15,2 0 0 0,7-1 0 0,0 1 0 16,2 0 0-16,1-1 0 0,0-2 0 0,5-2 0 16,1 2 0-16,6-3 0 0,8 3 0 0,0 0-14 15,1 0 2-15,5-5 1 0,7 2 11 0,5-2 12 16,6-1-2-16,4 4-1 0,2-4-9 0,3 1 0 0,6-3 9 0,4 3-9 15,-1-3 10-15,3 3-2 0,9-1-8 0,-3-1 12 16,0 1-12-16,3-2 11 0,6 3-11 0,0 0 10 16,-3-3 3-16,0 0 1 0,9 3 0 0,0-3 0 15,0-3 18-15,0 3 4 0,-3-3 1 0,6 1 0 16,6-1-6-16,-3 1-2 0,-6 2 0 0,0 0 0 16,0 0-17-16,-6 0-3 0,-6 3-1 0,-3-1 0 15,0 4 0-15,-3-4 0 0,-6 4 0 0,-3-1 0 16,1 1 8-16,-4-1 0 0,-3 0 1 0,-3 3 0 15,-2-2-17-15,2-1 0 0,-3 0 8 0,0 1-8 16,-2 2 0-16,-1-3 0 0,0 0 0 0,1 1-9 16,-7-1 17-16,0 0 4 0,-2 1 1 0,-4-1 0 15,3 0-13-15,-8 1 0 0,-4-1 0 0,-8 1 0 16,-4-1 0-16,-2 0 0 0,-3 3 0 0,-10 0-10 0,-2 0 10 16,-3 0 9-16,-7-2-1 0,-2 4-8 0,-9-2 0 15,-3 0 0-15,-6 3-10 0,-3 0 10 16,-6-3-108-16,-6 5-13 0,-3 0-3 0</inkml:trace>
  <inkml:trace contextRef="#ctx0" brushRef="#br0" timeOffset="48377.028">11357 14510 1944 0,'12'-8'55'0,"-3"8"13"0,3-3-55 0,6 3-13 0,0 0 0 0,6-2 0 16,5 2 46-16,7-3 6 0,3 0 2 0,11 3 0 15,7-5-34-15,6 2-6 0,5 1-2 0,6-1 0 16,7-2-12-16,2-1 0 0,9 1 8 0,4-3-8 16,2-2 0-16,6 2 0 0,6-3 0 0,6 1 0 15,0-1-11-15,3-2 11 0,3 2-10 0,1 1 10 16,-4-1 0-16,9 0-9 0,6-5 9 0,-1 3 0 16,4 5 0-16,0-2 0 0,-6 2 0 0,3 0 0 0,3 3 12 15,-6 2-3-15,-3 0 0 0,-3 1 0 0,-3-1-9 0,-3 0 12 16,-6 1-12-16,-3-1 12 0,4 3-2 0,-10-3 0 15,-3 3 0-15,-6-2 0 0,-3-1-10 0,-2 0 0 16,-4 1 0-16,-9-1 0 0,-2 1 0 0,-7-1 0 16,1 3 0-16,-7-3 0 0,1 1 11 0,-7 2-3 15,-5-3-8-15,-3 3 12 0,-7-3-12 0,1 1 0 16,0 2 0-16,-7 0 0 16,-11 0-27-16,3 2-1 0,3 1-1 0,-6-3-923 15</inkml:trace>
  <inkml:trace contextRef="#ctx0" brushRef="#br0" timeOffset="49193.67">15638 17632 2332 0,'21'-5'52'0,"-7"2"10"0,10-2 2 0,3-1 1 15,9 4-52-15,8-4-13 0,7 1 0 0,3 5 0 0,2 0 27 0,7-3 2 16,2-2 1-16,7 5 0 0,8-5-21 0,0 5-9 16,4 0 8-16,5 0-8 0,0-5 0 0,7 2 0 15,5-2 0-15,0 5 0 0,6-6-11 0,-3 4 3 16,0-4 0-16,4 1 0 0,2 2 8 0,-6-2 0 16,-9 0-9-16,0 2 9 0,-5-2 0 0,-4 0 0 15,-6 2 0-15,-2-2 0 0,-10 5 0 0,-5 0 0 16,-13 0 0-16,-8 0 0 0,-9 0 0 0,-6 0 0 15,-10 0-9-15,-5 0 9 16,-6 2-50-16,-6-2-6 0,-6 3-2 0,-3 0-950 16</inkml:trace>
  <inkml:trace contextRef="#ctx0" brushRef="#br0" timeOffset="49689.414">17453 18891 1893 0,'12'3'41'0,"-6"2"9"0,3 0 2 0,0 9 2 0,9-6-43 0,-3 2-11 0,6 3 0 0,-3 1 0 16,2-1 44-16,13 0 8 0,12 0 0 0,-4-5 1 16,-2 3 3-16,6-3 0 0,5-3 0 0,10 3 0 15,-18-3 5-15,-42-5 2 0,0 0 0 0,0 0 0 16,0 0-5-16,0 0-1 0,0 0 0 0,0 0 0 15,0 0-41-15,0 0-16 0,0 0 11 0,0 0-11 16,0 0 0-16,0 0-21 0,0 0 3 0,0 0 18 16</inkml:trace>
  <inkml:trace contextRef="#ctx0" brushRef="#br0" timeOffset="60271.657">10991 6104 1052 0,'-12'13'29'0,"6"-8"8"0,1 6-29 0,-1 0-8 16,0 2 0-16,0 0 0 0,0 6 50 0,3-4 9 16,-3 1 1-16,3 3 1 0,3-3-49 0,-3 2-12 15,0 3 0-15,3 1 0 16,3-1-20-16,0 0-8 0,-3 0 0 0,3 3-1 15,-3 0-4-15,3 2-1 0,-3-2 0 0,3 2 0 0,-3-2 20 0,-3 3 4 0,3-1 1 0,-3 1 0 16,3-1 9-16,3 3 0 0,0-2 0 16,0 2 0-16,3-3 0 0,3 1 0 0,2-1 0 0,1 1 0 15,6-4 20-15,3 1-1 0,0-3 0 0,3 3 0 16,6-3 14-16,-1 1 3 0,4 1 1 0,3-1 0 16,-1 1-3-16,4 1-1 0,0 0 0 0,3 0 0 15,-1 0-17-15,1-1-3 0,0 1-1 0,5 5 0 16,1-2-12-16,2-1-10 0,1 1 2 0,0 4 0 31,-1-1-19-31,4 1-3 0,-7 1-1 0,4 0 0 0,0 0 11 0,-1 2 3 0,7-2 0 0,-1-1 0 16,7 4 5-16,-1 2 2 0,-2-3 0 0,2 3 0 15,7 0 10-15,-1 0 0 0,4 3 0 0,-1-3-8 16,1 3 8-16,-4-3 0 0,3 3 0 0,4-1 0 16,-1 1 0-16,1 2-8 0,-1 3 8 0,1 0-8 15,-1-2 8-15,0 2 0 0,7 0 0 0,-4 2 0 0,-2-2 0 16,2 3 0-16,-3-1 0 0,1 4 0 0,2 2 0 0,-2-3 0 15,-4 0 0-15,3 0 0 0,1-2 0 0,-1 0 0 16,4-1 0-16,2 4-8 0,-6 1 8 0,4 1 0 16,5-8 0-16,1 0 0 0,2-2 0 0,-3 2 0 15,1-6 0-15,2 4 0 0,6-4 0 0,0 9 0 16,-5 0 0-16,-4-1 0 0,3 1 0 0,-5-3 0 16,2 2 0-16,-3-2 0 0,-2 3-8 0,-4 2 0 15,-2 3 0-15,-4 0 0 0,4 0 0 0,-1 0 0 16,-8 0 0-16,-1-3 0 0,1 0 8 0,-1-2 0 15,-5 2 0-15,2 1-8 0,1-1 8 0,2-3-13 0,1-2 5 0,-7-2 8 16,-8-1 19-16,8-2 11 0,10 0 2 16,-4-3 1-16,-5 0-11 0,0 0-2 0,5-3-1 0,-2 3 0 15,-1-3-9-15,1 1-2 0,-7-1 0 0,4-2 0 16,5-3-8-16,-5 6 0 0,-10-4 0 0,1-2 0 16,-3 0 0-16,-4 1-17 0,-2-1 4 0,-3 0 1 15,0 3-4-15,-1-3-1 0,-5-3 0 0,3 1 0 16,-3-1 17-16,-4 0-10 0,4 1 10 0,-6-3-8 15,0 0 8-15,0-1 0 0,2-4 8 0,-2 2-8 16,3 0 24-16,-3-2 1 0,3-1 0 0,-1-2 0 16,1 0-7-16,6-3-2 0,3 0 0 0,-1 1 0 15,4-6-6-15,-3 0-2 0,-1 0 0 0,-2-3 0 16,3 3-8-16,-3-3 0 0,-7 3 0 0,1-3 0 16,0 3 0-16,-6-3 0 0,0-2 0 0,-6 2 8 15,-1 1-8-15,1-1 0 0,-6 0 0 0,0-2 0 16,-3-3-14-16,-6 0 2 0,0 0 0 0,0 0 0 0,0 0 12 0,3-8-12 15,-3 0 12-15,0-5-12 0,-6-6 12 16,6 1 16-16,-3-3-3 0,3-6-1 0,0 1 32 0,0-9 7 16,3-2 1-16,3-5 0 0,0-8-18 0,3-1-3 15,-3-2-1-15,3-5 0 0,0-3-14 0,0 3-2 16,-3-8-1-16,0 0 0 0,-3-3-13 0,-3-2 0 16,3 5 0-16,-3-3 0 0,-6-3 0 0,0 1-12 15,-3-6 12-15,0 3-10 0,-3 0 10 0,0-3 0 16,0-2 0-16,0 0 0 0,0-6 0 0,0 0 0 15,0 1 0-15,4-1-8 0,2-5 8 0,0 3 0 0,3-1 0 0,0 1-8 16,3-3 8-16,3-3 12 0,0 1-2 16,0 2-1-16,3 3 18 0,-1-3 3 0,1 2 1 0,0 1 0 15,0 5-5-15,0 3-1 0,0 2 0 0,0 0 0 16,-3 0-25-16,0 3-14 0,-3 3 2 0,-3 2 0 16,0 6 12-16,0-1 0 0,-3 3 9 0,3 0-9 15,-6 0 24-15,3 6 0 0,-5 2-1 0,2 0 0 16,-3 5 2-16,3-2 1 0,0 5 0 0,0-2 0 15,0 2-9-15,0 0-1 0,0 2-1 0,0 1 0 16,-3 2-7-16,0 3 0 0,0 3-8 0,-2-1 12 16,-7 1-12-16,0 0 0 0,-3-1 0 0,-6 1 0 15,1 2 0-15,-7 3 0 0,0-5 0 0,-3 4 0 16,-2 4-8-16,-4-3-5 0,-8 2-1 0,-4 1 0 16,-6 2 5-16,-2 0 1 0,-3 3 0 0,-4-3 0 15,-8 6 8-15,-4-3-8 0,-5-3 8 0,3 3-8 0,-1 2 8 16,-11-2 0-16,-12 0 0 0,0 2 0 0,3 3-8 0,-9 1 8 15,-12 1-8-15,-6-1 8 0,-3 1-9 0,0 1 9 16,-6 0-10-16,-3 2 10 0,-6 3 0 0,-2-2 20 16,-7 2-4-16,0 0 0 0,3 3 0 0,-5-1-1 15,-1 1 0-15,0-3 0 0,-2 5 37 0,2 1 8 16,3-4 2-16,0 4 0 16,4-1-130-16,2 1-25 0,-3 2-6 0,6 2-791 15</inkml:trace>
  <inkml:trace contextRef="#ctx0" brushRef="#br0" timeOffset="60903.936">15864 6966 1980 0,'-9'-7'44'0,"9"7"8"0,0 0 3 0,-6-8 0 0,0 5-44 0,0-2-11 0,-3 2 0 0,-3 3 0 16,0 0 19-16,-2 5 1 0,-4 3 1 0,0 5 0 31,-6 9-41-31,0 4-8 0,-6 6-1 0,1 10-1 16,-4 6 1-16,-3 10 0 0,6 0 0 0,1 0 0 15,2 1 2-15,9-4 1 0,6-2 0 0,6-5 0 0,12-3 1 0,6-6 0 0,15-2 0 0,6-7 0 16,8-7 15-16,10-9 10 0,11-9-12 0,4-8 12 16,8-7 12-16,-2-9 10 0,-1-7 2 0,1-3 0 15,-4-8 7-15,-3 2 1 0,-5-7 1 0,-3-3 0 16,-16-5-7-16,-5-3-2 0,-9-8 0 0,-9-3 0 16,-6-4-6-16,-12-1-2 0,-12-3 0 0,-12 9-597 15,-12 5-120-15</inkml:trace>
  <inkml:trace contextRef="#ctx0" brushRef="#br0" timeOffset="64351.814">3270 13248 2026 0,'0'0'44'0,"0"0"10"0,0 0 2 0,0 0 1 0,3-3-45 0,-3 3-12 0,6-5 0 0,0 2 0 16,-6 3 8-16,6-3-8 0,0 3 12 0,3 0-4 15,-3 0-8-15,3 0 0 0,0-2 0 0,0 2 0 16,2 2 0-16,1-2 0 0,3 0 0 0,3 0 0 15,6 0 0-15,3 0 0 0,0-5 0 0,5 3 0 16,7 2 15-16,-3-6-3 0,5 6 0 0,1-2 0 16,-3-1-12-16,2-2 0 0,1 2 0 0,-3 0-624 15,-4 1-120-15</inkml:trace>
  <inkml:trace contextRef="#ctx0" brushRef="#br0" timeOffset="65407.718">1493 9409 1839 0,'15'-16'40'0,"-9"10"9"0,-3 1 2 0,0 0 1 0,3 0-42 0,-3-1-10 0,-3-2 0 0,0 3 0 16,-3-3 60-16,-3 3 9 0,0 0 3 0,-3-1 0 15,-9 6-56-15,3 0-16 0,-6 0 8 0,4 3-8 16,-13-3 0-16,3 5-20 0,-3 0 4 0,0 3 1 16,-2 0 5-16,-4 3 1 0,6 5 0 0,-8 0 0 15,5 2-8-15,3 6-2 0,0 2 0 0,1 4 0 16,-1 1 19-16,9 6-12 0,-6 0 12 0,6 6-10 15,0 2 10-15,10 0-10 0,-1 8 10 0,-3 5-10 16,6 0 10-16,3 6 0 0,0 2 0 0,3 2 0 16,3 4 22-16,0 2 6 0,0 0 2 0,0 5 0 15,0 1-30-15,3 2 0 0,3 2 0 0,-6 1 0 16,0 2 12-16,3 3-3 0,-3 0-1 0,3 3 0 16,0 2-8-16,-3 3 10 0,0-3-10 0,3 9 10 15,0-1 9-15,-6 3 1 0,0-1 1 0,0 7 0 16,-3 1-8-16,-3 1-1 0,-3 3-1 0,3 2 0 0,-6 2-1 0,0 4 0 15,-2-1 0-15,2 6 0 0,-9-3-10 0,9 5 0 16,-12 0 9-16,6 1-9 0,0-4 0 0,10-2 9 16,-10 3-9-16,0-1 0 0,6-2 13 0,0-2-4 15,3-3-1-15,3-1 0 0,3-2 6 0,3 0 1 16,3-2 0-16,0-3 0 0,0-3-7 0,3-6-8 16,3 1 11-16,3-2-11 0,3-7 0 0,-3-1 0 15,-3-1 0-15,9-2 0 0,-6-6 8 0,3-3-8 16,0-4 0-16,0 5 0 0,2-6 0 0,-2-2 0 15,-3-3 8-15,3 0-8 0,0-3 0 0,-3 1 0 16,3-6 0-16,0-5 0 0,3 2 8 0,-3-7-8 0,0-1 0 0,5-2 0 16,-5-3 0-16,6-2 0 0,3 0 0 0,-3-6 0 15,3-5 12-15,2-2-2 0,-2-6 0 0,6-6 0 16,3-7 9-16,-6 3 1 0,8-9 1 0,4-2 0 16,0-8 7-16,9-5 2 0,-4-3 0 0,1-5 0 15,5-6-11-15,4-7-3 0,-3-6 0 0,2-2 0 31,4-3-99-31,2-3-20 0,4 0-4 0</inkml:trace>
  <inkml:trace contextRef="#ctx0" brushRef="#br0" timeOffset="66222.239">1913 9393 2516 0,'-9'-19'56'0,"3"11"11"0,3 3 2 0,0-3 1 0,3 3-56 0,0-1-14 0,3 4 0 0,0-3 0 16,3-1 9-16,0 1-1 0,3 2 0 0,-6-2 0 15,6 0-8-15,3-1 0 0,-1 1 0 0,4 0 0 16,-6-3 8-16,6-3-8 0,-3 3 0 0,6-2 8 15,0-1-8-15,-3 1 0 0,6-4 9 0,2 1-9 16,-2 0 0-16,3 2 0 0,-3 3 0 0,0 0-8 16,5 1 8-16,-8 4 0 0,3 0 0 0,-3 6-8 15,0 0 8-15,-3 7-10 0,0 1 10 0,-3 7-10 16,2 3 10-16,-8 6 0 0,0 5 0 0,3 5 0 16,-9 10 0-16,0 6-8 0,-6 5 8 0,0 6-8 15,0 5 8-15,-3 7 0 0,-5 4 0 0,5 4 0 16,-6 6-8-16,3 3 0 0,-3 0 0 0,6 5 0 0,-6 2 8 15,9 6 0-15,-9-3 0 0,9 3 0 0,-9 8 0 0,4-1 0 16,8-1 0-16,-9 1 0 0,6 6 0 0,3 0 0 16,-3 3 0-16,3 0 0 0,-3 2 0 0,6 3 0 15,0 6 0-15,6-6 0 0,-6 5 0 0,0 0 0 16,3 3 0-16,-6 3 0 0,3-3 0 0,-6 2-10 16,0 1 10-16,0-1-10 0,3 4 10 0,-6-1 16 15,0-3-4-15,0-2-1 0,6 3-11 0,-9-3 12 16,6 0-12-16,-3-6 12 0,1 1-12 0,2 2 0 15,-3-2 0-15,3-6 8 0,0 1-8 0,0-9 0 16,3 3 0-16,3-8 0 0,0-2 0 0,6-6 8 16,0 3-8-16,3-8 8 0,0-6-8 0,5 4 0 0,1-9 9 15,0-2-9-15,-3-6 0 0,3-2 8 0,-6-6-8 0,3-5 0 16,0 0 0-16,0-7 0 0,-3-9 0 0,0-3 0 16,2-4 12-16,-5-6 4 0,0-5 0 0,0-3 1 15,-3-8 16-15,3-5 3 0,-6-3 1 0,3-2 0 16,-3-11 7-16,0 0 2 0,0 0 0 0,0 0 0 15,-3-6-3-15,-12 1-1 0,3-6 0 0,-5 1 0 16,-4-3-42-16,-6 5 0 0,-3-6-8 0,-12 9-900 16,-2 0-179-16</inkml:trace>
  <inkml:trace contextRef="#ctx0" brushRef="#br0" timeOffset="69540.034">2931 15335 1573 0,'-9'-2'34'0,"9"2"7"0,-6-3 2 0,0 3 2 0,0 0-36 0,0 0-9 16,0 0 0-16,0 0 0 0,3 5 83 0,0-5 14 16,3 0 3-16,0 0 1 0,0 11-46 0,3-1-10 15,0 1-1-15,0 0-1 0,0-1-19 0,3 3-3 16,0 1-1-16,3-1 0 0,0 0-10 0,6-2-2 0,-3 2-8 0,6-3 12 15,2 1 4-15,-2-3 0 0,0-3 0 0,6 3 0 16,-6-2-16-16,6-6 8 0,-4 0-8 0,1-3 0 16,-3-2 15-16,0-1-3 0,0-2-1 0,-3-2 0 15,0-1-1-15,-4 1 0 0,1-4 0 0,-3-1 0 16,-3 1-2-16,0 1 0 0,-3 0 0 0,0 0 0 16,0 2 0-16,-6 0-8 0,3 3 12 0,0 3-4 15,0 5 1-15,0 0 0 0,0 0 0 0,0 0 0 16,0 11-9-16,3-1 0 0,3 4 0 0,-3 1 0 15,0 4-11-15,3 0 11 0,0 2-8 0,3 5 8 16,0-2 0-16,0 5-10 0,0 3 10 0,0 0 0 16,0 2 0-16,2 3 0 0,-2 3 0 0,0-6 0 15,-3 11 0-15,3-8 0 0,-6 0 0 0,0 0 0 16,0 0 0-16,-6-2 0 0,3-4 0 0,-6-2 0 16,0 1 0-16,-6-1 0 0,3-6 0 0,-5-1 0 0,2-9 10 0,-3 0-1 15,0 0 0-15,-6-7 0 0,3-6 7 0,-3 0 0 16,-3-6 1-16,4-2 0 0,-4-2-17 0,0-3 8 15,0-3-8-15,-3-5 0 0,7-1 8 0,-1-1-8 16,-3-1 0-16,9-3 0 0,-3 6 9 0,3-5-9 16,3-1 0-16,6 1 9 0,-2 2-9 0,5 0 0 15,3 0 0-15,3 1 0 0,0 1 0 0,2 4 0 16,7-3 9-16,3 5-9 0,0 0 0 0,6 0 0 16,3 0 0-16,6 3-8 0,-1 0 8 0,1-6-8 15,3 11 8-15,0-5-8 0,-1 0 8 0,1 0-12 16,-3-1 12-16,3 1-742 15,-1 0-142-15</inkml:trace>
  <inkml:trace contextRef="#ctx0" brushRef="#br0" timeOffset="69820.235">2675 14938 1616 0,'0'0'46'0,"0"0"10"0,0 0-45 0,0 0-11 0,0 0 0 0,3-5 0 16,6 2 90-16,3 1 16 0,3-3 3 0,2 2 1 15,1 0-50-15,6-2-9 0,0 0-3 0,3-1 0 16,-1-2-21-16,4 3-5 0,0-3-1 0,6 0 0 0,-4 0-2 0,7 3-1 15,-3 0 0-15,3-1 0 0,-4 4-18 0,-2-1 8 16,0 0-8-16,-4 1 0 16,-5-1-102-16,0 3-27 0,-3-2-6 0</inkml:trace>
  <inkml:trace contextRef="#ctx0" brushRef="#br0" timeOffset="70072.194">3148 14653 2055 0,'0'0'45'0,"0"0"10"0,0-3 1 0,3-2 2 0,0-3-46 0,0 2-12 0,6 1 0 0,0 3 0 15,6-4 33-15,0 4 5 0,2-1 1 0,4 0 0 16,3 3-27-16,3 3-4 0,-3 2-8 0,6 1 11 16,-4-1-11-16,7 3 0 0,-3 2 9 0,0 4-9 15,-7 1 0-15,1 4 9 0,-6 2-9 0,3-2 0 16,-6 4 11-16,-3 1-11 0,-3 5 10 0,3 0-10 15,-12 3 0-15,0 0 0 0,-6 0-8 0,0-1 8 32,0 1-147-32,-3-3-22 0,-6 3-5 0,6-3-1 0</inkml:trace>
  <inkml:trace contextRef="#ctx0" brushRef="#br0" timeOffset="70293.488">3734 15304 1911 0,'0'0'42'0,"0"0"9"0,0 0 1 0,0 0 2 0,6-6-43 0,3 1-11 16,3-3 0-16,0 3 0 0,9-3 56 0,-3 0 10 15,3 0 2-15,5 3 0 0,-2-3-48 0,6 5-10 16,-3-2-2-16,0 2 0 15,-4 0-41-15,1 1-9 0,-3 2-2 0,0 2-576 16,0-2-116-16</inkml:trace>
  <inkml:trace contextRef="#ctx0" brushRef="#br0" timeOffset="70443.113">3592 15661 1893 0,'0'0'41'0,"11"0"9"0,4-3 2 0,6 0 2 0,6-5-43 0,6-2-11 0,2-1 0 0,10-5 0 16,3-2 31-16,5-1 4 0,1-4 1 0,5 1-619 16,1-1-123-16</inkml:trace>
  <inkml:trace contextRef="#ctx0" brushRef="#br0" timeOffset="71023.122">4434 14608 2149 0,'0'0'47'0,"0"0"9"0,0 0 3 0,0 0 2 0,0 0-49 0,0 0-12 16,0 0 0-16,12 8 0 0,0 0 32 0,3 5 3 16,-3 3 1-16,2 0 0 0,-2 5-20 0,3 0-3 15,-3 5-1-15,0 3 0 0,0 6-2 0,-3-1-1 16,0 3 0-16,-3 3 0 0,-3 0-9 0,-3-1 0 15,0 1 0-15,-3 0 0 0,-3-1 0 0,3-2 0 16,-6-2 0-16,3-1 8 0,3-2-8 0,-3-3 8 0,0-2-8 0,0-1 8 16,3-8 3-16,-3 1 0 0,3-6 0 0,0 0 0 15,0-5-11-15,3-8 0 0,0 0 0 0,0 0 0 16,0 0 13-16,9-10 7 0,0-3 2 0,3-6 0 31,6-5-43-31,-3 0-9 0,0 1-2 0,5-6 0 0,-2 2 32 0,3-2-9 0,0 0 9 0,0 2 0 16,3 6-12-16,-4 0 2 0,-2 3 1 0,0 4 0 15,0 1 9-15,-3 5-10 0,-3 0 10 0,3 6-10 16,-3 2 10-16,-3 2 0 0,2 6 0 0,-2 3 0 16,0 5 0-16,-3-1 0 0,3 4 0 0,0 5 8 15,0-3-8-15,0 5 0 0,3 1-11 0,0-1 11 16,3 1 0-16,0-1 0 0,-1 1 0 0,4-3 0 16,0-1 0-16,0-4 0 0,0-3 0 0,-3-6 0 15,3-2 0-15,0-2 10 0,2-6 0 0,-5-6 0 16,6-2 32-16,-6-8 6 0,3-2 2 0,-3-6 0 0,-6-5 13 15,3-3 2-15,-4-2 1 0,-2-3 0 0,-6-5-23 0,3-6-5 16,-6-5-1-16,0 0 0 0,-3-3-25 0,1 4-4 16,-4 1-8-16,0 6 11 0,-3 8-2 0,3 3 0 15,0 5 0-15,-3 2 0 16,3 6-42-16,3 5-9 0,0 0-2 0,-3 8 0 16,6 1-107-16,3 7-21 0,0 0-5 0,0 0-885 15</inkml:trace>
  <inkml:trace contextRef="#ctx0" brushRef="#br0" timeOffset="71372.429">5574 15171 1580 0,'18'-5'35'0,"-9"2"7"0,0 3 2 0,6-2 0 0,5-1-36 0,1 0-8 0,3 3 0 0,3 0 0 15,3 0 76-15,-4 3 12 0,4 5 4 0,-3-3 0 16,0 8-42-16,-3 1-8 0,-1-4-2 0,-8 6 0 0,3 3-30 0,-6 2-10 15,-3 0 0-15,-6 3 0 0,-3-3 15 0,-6 3-4 16,-6 0-1-16,-3-1 0 0,-3-1 5 0,-3 1 1 16,-8-4 0-16,5-1 0 0,-6 1-16 0,0-3-10 15,7-3 2-15,-4-5 0 16,0-3-104-16,6 3-20 0,3-5-4 0</inkml:trace>
  <inkml:trace contextRef="#ctx0" brushRef="#br0" timeOffset="71590.935">6190 15042 1864 0,'0'0'41'0,"-9"5"9"0,0-2 2 0,-3 2 0 0,-3 0-42 0,1 3-10 0,-4 3 0 0,0 2 0 16,0 3 58-16,0 2 10 0,-3 3 1 0,3 3 1 16,1 3-43-16,2-1-9 0,0 3-2 0,3 0 0 15,0 0-16-15,6 1 0 0,3-1 0 0,0-3 0 16,3-2 8-16,6 0-8 0,0-3 0 0,6-3 0 15,0-2 23-15,6-2-3 0,0-4 0 0,2-2 0 16,4-3-20-16,3-5 0 0,3-5-10 0,3 0 10 31,5-6-100-31,-2-5-14 0,-3-5-2 0</inkml:trace>
  <inkml:trace contextRef="#ctx0" brushRef="#br0" timeOffset="71838.983">5428 14917 1534 0,'15'3'44'0,"-6"0"8"0,6-1-41 0,3-2-11 16,5 0 0-16,4 0 0 0,3-5 112 0,6-3 21 15,-1 0 4-15,10-5 1 0,3 0-38 0,2-1-8 16,-2 4-2-16,3-4 0 0,-4 1-61 0,-2 0-12 15,-3 0-2-15,-1 0-1 0,-2-1 2 0,-6 4 0 16,-4-3 0-16,-5 5 0 0,-6-3-16 0,-3 3 0 0,-3-3 8 16,-6 4-722-16,-6-1-144 0</inkml:trace>
  <inkml:trace contextRef="#ctx0" brushRef="#br0" timeOffset="71987.741">5904 14674 1551 0,'12'5'34'0,"-3"-2"7"0,-3 2 2 0,6-2 1 0,3 5-36 0,0-3-8 0,3 0 0 0,3 3 0 16,-4 0 130-16,7 0 24 0,0 3 5 0,0-1 1 16,-3 1-68-16,5-1-14 0,-5 4-2 0,-3-1-1 15,-6 3-37-15,-3 2-7 0,-3 1-2 0,-6-1 0 16,-3 3-17-16,-9 3-3 0,-9 0-1 0,-3 0-754 16,-5 2-151-16</inkml:trace>
  <inkml:trace contextRef="#ctx0" brushRef="#br0" timeOffset="73715.815">21513 9972 1335 0,'-8'-8'29'0,"8"8"7"0,-3-2 0 0,-3-1 2 0,3 0-30 0,3 3-8 0,0 0 0 0,0 0 0 16,0 0 17-16,0 0 3 0,0 0 0 0,0 0 0 15,0 0 2-15,0 0 1 0,0 0 0 0,0 0 0 16,9 3 23-16,-3 2 5 0,-1-2 1 0,1 5 0 16,-3 0-5-16,0 2-1 0,0 1 0 0,0 2 0 15,-6 8-8-15,3 0-2 0,0 3 0 0,-3 5 0 16,0 6-12-16,-3 2-4 0,0 8 0 0,1 8 0 15,-4 5-10-15,0 5-2 0,-3 1-8 0,3 7 12 16,0 1-12-16,0 5 0 0,0 2 0 0,0 3 0 16,3-3 0-16,3 1 0 0,3 2 0 0,3 0 0 0,-3-3 0 0,6 0 0 15,3 1 0-15,-3-3 0 0,0 2 0 0,3 0 0 16,0 1-8-16,-3-1 8 0,0 0 0 0,-3 1 16 16,3 4-4-16,-3-1 0 0,-3-1 24 0,3 0 5 15,-3 5 1-15,-3-2 0 0,3-3-2 0,-3 2 0 16,0-2 0-16,0 0 0 0,-3 3-5 0,3-3-2 15,3 0 0-15,-3 0 0 0,3-3-13 0,-3 3-4 16,3 0 0-16,0-2 0 0,3-3 1 0,0-3 0 16,3-3 0-16,0-2 0 0,3 2 6 0,0-2 1 15,2-5 0-15,1-4 0 0,0-4-24 0,0 0-15 16,3-6 3-16,-3 0 0 0,0 0 12 0,-3-2 12 0,0-6-3 0,-3 3 0 16,3-5-9-16,-6 0 0 0,0-6 0 0,-3 3 0 15,-3-3 0-15,3 1 10 0,0-1-2 16,-3 3-8-16,0 0 9 0,0-2-9 0,0-1 0 0,0 1 9 15,-3-4-9-15,3 4 8 0,0-9-8 0,0 3 8 16,0-5-8-16,0 0 0 0,3-3 0 0,0 0 8 16,-3-5 0-16,0 0 0 0,3-3 0 0,0 0 0 15,-6 1-8-15,3-4 10 0,3-2-10 0,0-3 10 16,-3 1 9-16,3-6 1 0,0 0 1 0,0 8 0 16,0-8-9-16,0 0-1 0,0 0-1 0,0 5 0 15,0-5-2-15,0 5 0 0,0-5 0 0,0 0 0 16,0 0-8-16,0 3 0 0,0-3 0 0,0 0 0 15,0 0 0-15,0 0 0 0,0 0 0 0,-6 5 0 16,3-5 0-16,3 0 0 0,-6 0 9 0,0 3-9 16,-3 0 0-16,9-3 0 0,0 0 0 0,-3 2 0 15,-3-2 0-15,6 0 0 0,-6 0 0 0,6 0 0 0,0 0-12 0,0 0 4 16,0 0 0-16,0 0 0 0,0 0 0 0,-3 0 0 16,3 0 0-16,0 0 0 0,0 0-2 0,0 0 0 15,-6 0 0-15,6 0 0 0,0 0-2 0,0 0-1 16,0 0 0-16,-6 0 0 15,1 3-19-15,5-3-3 0,0 0-1 0,-6 2 0 16,3-2-14-16,3 0-3 0,0 0-1 0,0 0-707 16,0 0-142-16</inkml:trace>
  <inkml:trace contextRef="#ctx0" brushRef="#br0" timeOffset="75051.083">1931 7022 1448 0,'0'0'41'0,"9"-5"9"0,-6-1-40 0,3 1-10 0,5 3 0 0,-2-1 0 16,-3 0 44-16,3 3 8 0,3 0 0 0,3 0 1 15,0 3-37-15,0 0-7 0,-3-3-1 0,6 5-8 16,5-3 0-16,-2 1 0 0,6 0 0 0,-6-1 0 0,3 1 0 0,2 0 0 16,-2-1 0-16,6 1-9 0,3-3-1 0,0 0 0 15,2 0 0-15,1-3 0 16,6 1-28-16,2 2-6 0,7-6 0 0,5 4-1 15,1 2-8-15,3-6-2 0,-1 4 0 0,9-1 0 16,7-2 10-16,-1 2 1 0,4 1 1 0,2-1 0 0,-3 3 23 0,10-3 4 16,-4 1 0-16,6-1 1 0,-5 3 15 0,5-3 0 15,0 3 9-15,4-2-9 0,-1 2 28 0,3-3-1 16,0 3 0-16,-2-5 0 0,2 2 13 0,3-2 4 16,-3 2 0-16,7 1 0 0,2-4-13 0,0 4-3 15,-3-1 0-15,3-2 0 0,4 2-28 0,-4-2 0 0,-3 2 0 0,0-2 0 16,3 2 0-16,-3 1 0 0,1-1 0 0,-1 3 0 15,-9 0 0-15,3 0 0 0,-2 0 0 0,-7 0 0 16,-3 0 0-16,1 0 9 0,-4 0-9 0,-6 0 12 16,4 0 6-16,-7 0 2 0,-2 0 0 0,-4 3 0 15,1-1 8-15,-7-2 1 0,1 0 1 0,-4 0 0 16,-11 0-30-16,3 3-18 0,2-3 2 0,-8 2 1 16,-9 1 0-16,-4-3 0 0,7 3 0 0,-9-1 0 15,-6 1 6-15,-6-3 1 0,0 3 0 0,-1-1 0 16,-2 1-4-16,-3 0 0 0,-9-3 0 0,0 0 0 15,9 0 12-15,-9 0-8 0,0 0 8 0,0 0-411 16,0 0-77-16</inkml:trace>
  <inkml:trace contextRef="#ctx0" brushRef="#br0" timeOffset="76152.697">20537 10017 1381 0,'-9'-5'39'0,"6"0"9"0,0-1-39 0,-3 1-9 15,-3-3 0-15,-3 0 0 0,1-2 32 0,-1 2 4 16,0 0 0-16,-6 2 1 0,3 4-37 0,-3-4 0 15,-3 4-12-15,0-1 4 0,-2 3-12 0,-1 0-3 16,3-3 0-16,-3 3 0 0,0 3 9 0,-2 2 2 16,-4-2 0-16,0 5 0 0,-3 3 12 0,-5 4-9 15,-1 4 9-15,-3 5-8 0,1 2 8 0,-1 6 0 16,0 2 0-16,4 6 0 0,2 2 0 0,3 3 11 16,3 6-3-16,7-1 0 0,2 3-8 0,3-3 0 15,9 0-12-15,3 1 12 0,9-6 0 0,3-3 0 16,9 0 14-16,6-5-4 0,2 3-2 0,7-6-8 15,6-4 12-15,6-1-4 0,5-6 19 0,7-4 3 0,-1-3 1 0,7-6 0 16,-1-4 41-16,4-6 8 0,2-6 1 0,4-2 1 16,2-2-8-16,4-9-2 0,-7 1 0 0,4-3 0 15,-1-8-41-15,0-3-9 0,-2-5-2 0,-1-3 0 16,-8-5-20-16,-6-2 0 0,-7-6 0 0,-8 0 8 16,-6-6-26-16,-10 4-5 0,-8 2-1 0,-9 5-584 15,-12 1-118-15</inkml:trace>
  <inkml:trace contextRef="#ctx0" brushRef="#br0" timeOffset="89089.888">7896 7051 1134 0,'-21'-2'24'0,"15"2"6"0,3 0 1 0,-3-3 1 0,-6 6-32 0,6-3 0 0,-3 2 0 0,6 3 0 16,3-5 61-16,-6 3 6 0,-3 2 1 0,6 1 0 15,6 2-29-15,-3-3-6 0,-3 3-1 0,3 0 0 0,-3-3 0 0,6 3 0 16,0-3 0-16,6 3 0 0,-3-2 12 0,6-1 1 16,3 0 1-16,3 0 0 0,-3 1 3 0,6-4 1 15,5 1 0-15,7 0 0 0,3-3-14 0,3 0-4 16,5 0 0-16,4-3 0 0,-1 0-18 0,7 3-4 16,-3-2-1-16,-1 2 0 0,4-3-9 0,-1 0 0 15,-5 1-10-15,-3 2 10 0,-1 0-11 0,-5 0 11 16,0 0-12-16,-7 2 12 0,-2-2 0 0,-6 0 0 15,0 0 0-15,-3 3 0 0,-3-3 0 0,-4 0 14 16,-2 0-4-16,0 3-1 0,-3-1 5 0,-9-2 1 16,0 0 0-16,0 0 0 0,0 0 5 0,-9 0 2 15,-3-2 0-15,-6-1 0 0,-5 3-6 0,-4 0 0 0,-6-3-1 0,-6 1 0 16,-2-1-15-16,-1 0 8 0,-6-2-8 0,1 0 0 16,-1 2 8-16,1 1-8 0,-1-1 0 15,-3-2 0-15,-5 2 0 0,8 0 8 0,3 1-8 0,4-1 0 16,-7 0 0-16,7 1 0 0,2 2 0 0,6-3 0 15,3 3 0-15,4-3 0 0,-1 1 0 0,9-1 0 16,6 3 0-16,3-2 0 0,0-1 0 0,0 3 0 16,9 0 0-16,0 0 0 0,12 0 0 0,6 3 0 15,0-3-12-15,6 0 4 0,8-3 8 0,-2 3-13 16,0 3 13-16,3-3 12 0,11 0-3 0,-5 2 0 16,3-2-9-16,-7 3 12 0,1-1-12 0,-3 1 12 15,0-3-12-15,-7 3 0 0,1-3 9 0,-3 0-9 16,-3 0 8-16,-3 2-8 0,0-2 8 0,-7 0-8 15,1 3 8-15,-3 0-8 0,3-1 10 0,-6-2-10 0,-3 0 0 16,-3 0 0-16,0 0 0 0,0 0 0 0,0 0 8 0,0 0 0 16,0 0-8-16,-6 6 12 0,-6-4-12 0,0 1 9 15,-6 0-9-15,1-1 8 0,-4 1-8 0,-3 0 0 16,-3-1 0-16,0 3 0 0,4-5 0 0,-4 3 0 16,-9-3 0-16,6 0 0 0,4 0 0 0,-1 0 0 15,6 3 0-15,-3-3 0 0,0 2 18 0,9-2 2 16,6 0 0-16,1 0 0 0,-1 0-20 0,9 0 0 15,0 0 0-15,0 0 0 0,9 0-25 0,-1-2 1 16,7-1 0-16,3-2 0 16,6 2-87-16,3-2-17 0,-6 0-3 0,5-3-1 0</inkml:trace>
  <inkml:trace contextRef="#ctx0" brushRef="#br0" timeOffset="89957.826">8640 7242 813 0,'0'0'23'0,"3"-3"5"0,0 0-28 0,3 1 0 0,0-4 0 0,0 4 0 16,3-4 26-16,0 4-1 0,2-3 0 0,-2 2 0 16,0 0-4-16,0-2-1 0,-3 0 0 0,3 2 0 15,0 0 47-15,-3-2 9 0,0 0 1 0,3 2 1 16,0 1 1-16,0 2 0 0,0-3 0 0,0 0 0 16,-3-2-26-16,2 2-5 0,1 1 0 0,-9 2-1 15,6-3-19-15,3 0-3 0,-9 3-1 0,0 0 0 16,0 0-14-16,0 0-10 0,0 0 12 0,0 0-12 15,-6-2 0-15,-6-1-22 0,-2 0 3 0,-7 3 1 16,-3 0-6-16,-6 0 0 0,-3 0-1 0,-5 0 0 16,-1 0 25-16,-3 0 0 0,-2-2 0 0,-1 2 0 15,0-3 37-15,1 3 3 0,2 0 1 0,0-3 0 0,4 3 3 0,2-2 1 16,-3 2 0-16,1 0 0 0,2-3-4 0,3 1-1 16,9 2 0-16,3 0 0 0,-5 0-8 0,11 0-1 15,6-3-1-15,3 6 0 0,-3-1-15 0,6 1-3 16,3-3-1-16,0 0 0 0,6 2-11 0,6 1 0 15,-6 0 0-15,12-1 0 0,11 4 0 0,4-4 0 16,-6-2 0-16,3 3 0 0,5-6 0 0,4 3 16 16,0 0-2-16,0 0-1 0,2-5-13 0,1 2-10 15,0 1 2-15,-1-1 0 0,-2-2 8 0,-3 2 0 16,-4-2 0-16,1 0 8 0,-6 2-8 0,-3 0 9 16,-3 1-9-16,-10-4 10 0,1 6 2 0,-6-2 0 0,-6 2 0 0,0 0 0 15,-6-3 8-15,-9 0 1 0,-8 3 1 0,-4 0 0 16,-9 3-22-16,-3 0-12 0,-5-1 2 0,-4 4 0 31,4-1-110-31,-1 0-23 0,3 1-4 0,4 1-1 0</inkml:trace>
  <inkml:trace contextRef="#ctx0" brushRef="#br0" timeOffset="92227.115">20225 10075 1368 0,'0'0'30'0,"0"0"6"0,0 0 2 0,-6-5 0 0,0-3-30 0,0 3-8 0,0-6 0 0,0 3 0 16,0 0 24-16,0-2 4 0,-3 2 1 0,0-3 0 15,0 3-17-15,-6-2-4 0,3-1-8 0,0 1 12 16,-2 4 4-16,-1-2 1 0,0 3 0 0,-3 2 0 16,3 3 0-16,-3-2 0 0,0 4 0 0,3-2 0 15,-2 6 3-15,2 4 0 0,-3 4 0 0,3 1 0 16,0 7-20-16,0 4 0 0,0 6 0 0,-3 2 0 16,1 3 0-16,2 8-9 0,-3 5 9 0,3 1-8 15,0 4 8-15,0 1 0 0,3-1-9 0,3-2 9 0,3 0-9 0,0-5 9 16,4-3-12-16,7 0 12 0,-2-5-11 0,9-3 11 15,3-3-10-15,6-2 10 0,9-8 0 0,3-1-9 16,5-7 9-16,10-3 0 0,5-7 9 0,4-6 7 16,6-8 2-16,-1-5 0 0,4-6 13 0,-1-2 2 15,3-6 1-15,1-4 0 0,-10-1 6 0,4-2 2 16,-6-4 0-16,-4-4 0 0,-2-3-4 0,-1-2-1 16,-8-1 0-16,-3 0 0 0,-7 1-18 0,-5 2-4 15,-9 2-1-15,-6 1 0 0,-6 8-14 0,-6-1 0 16,-12 1 0-16,-3 2 0 15,-3 0-39-15,-11 6-4 0,-10-1-1 0,-3 9 0 16,-8-1-12-16,-4 6-2 0,-6 0-1 0,-2 5 0 0,-4 5 31 0,1 3 7 16,2 3 1-16,-2 0 0 0,5 7 20 0,1 1-11 0,-1 2 11 0,7 3-8 31,-1 0-61-31,7 2-12 0,5 1-3 0</inkml:trace>
  <inkml:trace contextRef="#ctx0" brushRef="#br0" timeOffset="93360.195">1624 9488 1512 0,'0'0'43'0,"-3"-5"9"0,0-1-42 0,0 4-10 0,3-4 0 0,0 6 0 16,-9 0 93-16,9-2 17 0,0 2 3 0,-9-3 1 16,6 3-58-16,-6 3-12 0,3-1-3 0,-2 1 0 15,2 2-27-15,-3 1-6 0,0 2 0 0,-3 2-8 16,3-2 0-16,-3 3 0 0,3 2 0 0,-3 3 0 16,-6 0-8-16,6 0 8 0,-3 2 0 0,4 1-9 15,-4 2 9-15,6 5 0 0,-9-2 0 0,9 0-8 16,-3 2 16-16,6 1 4 0,0-1 1 0,0 1 0 0,3 2-1 0,3-3 0 15,9-5 0-15,-6 3 0 0,6 3 14 0,9-3 2 16,-9-1 1-16,9-2 0 0,6 1-5 0,-4-4 0 16,4-2-1-16,3 3 0 0,-3-6-9 0,6 0-2 15,2 0 0-15,-2-2 0 0,6-3-4 0,-6-3 0 16,5-2-8-16,-5-3 12 0,3-3-3 0,-3-2-1 16,-1-6 0-16,1-5 0 0,-3 0-8 0,3-2 0 15,-7-6 0-15,-2-2 0 0,6-6 0 0,-9 0 8 16,3-8-8-16,-6 3 8 0,-3-5 12 0,-4 0 1 15,-2-3 1-15,-6 2 0 0,0 4-13 0,-9-4-9 16,1 4 12-16,-4 4-12 0,-6 6 32 0,-6 3-1 16,-6 2 0-16,0 3 0 0,-11 8-23 0,-10 5-8 0,1 8 0 0,-10 5 9 15,-2 8-23-15,-4 11-5 0,1 10-1 0,-1 6-744 16,4 5-150-16</inkml:trace>
  <inkml:trace contextRef="#ctx0" brushRef="#br0" timeOffset="95028.992">7488 8403 1792 0,'6'0'40'0,"3"0"8"0,-3 0 1 0,6 0 1 0,8 0-40 0,7 3-10 0,0-1 0 0,3 4 0 15,0-4 36-15,8 1 6 0,7 2 1 0,3-2 0 16,-4 0-11-16,10-3-1 0,8 2-1 0,1-4 0 15,5-1-14-15,-2 0-4 0,-1-2 0 0,1 0 0 16,-1-1 4-16,1 1 0 0,-4-3 0 0,1 3 0 16,-7 0 8-16,1-3 3 0,-10 2 0 0,-2 1 0 15,-3 0-5-15,-4 0-1 0,-2 2 0 0,-3-2 0 16,-6 2 0-16,-1 0 0 0,-2 3 0 0,-6 0 0 16,0 0-12-16,-6 0-9 0,-3 3 12 0,0 0-12 15,-3-1-15 1,-6-2-9-16,0 0-3 0,-6 6 0 0,-3 1-132 0,0 1-26 0,-3 0-6 15</inkml:trace>
  <inkml:trace contextRef="#ctx0" brushRef="#br0" timeOffset="95474.044">10313 8361 2150 0,'9'-13'61'0,"-3"10"13"0,5-2-59 0,4-1-15 0,0 1 0 0,9 0 0 16,9 0 48-16,0-1 8 0,8 4 0 0,4-1 1 15,2-2-29-15,4-1-7 0,6 4-1 0,5-4 0 16,1 6-8-16,-1-2-1 0,-2 2-1 0,2-3 0 16,1 3-10-16,-7-3 0 0,1 3 0 0,-4 0 0 15,1 0-113-15,-6 3-15 0,-4 2-4 0</inkml:trace>
  <inkml:trace contextRef="#ctx0" brushRef="#br0" timeOffset="97782.281">21159 10163 1598 0,'0'0'35'0,"-3"0"7"0,-3-6 2 0,3 4 1 0,0-1-36 0,-3 0-9 0,3-2 0 0,-3 2 0 15,4-2 81-15,-1 3 15 0,0-4 2 0,0 4 1 16,3 2-23-16,0 0-5 0,0 0-1 0,-3-3 0 15,3 3-16-15,0-5-3 0,-3 2-1 0,3 3 0 16,0 0-9-16,0 0-1 0,0 0-1 0,0 0 0 16,0 0-7-16,0 0-2 0,0 0 0 0,0 0 0 15,0 0-5-15,0 0-1 0,0 0 0 0,0 0 0 16,0 0-7-16,0 0-1 0,0 0-1 0,0 0 0 16,0 0-15-16,0 0 11 0,3 8-11 0,-3 0 10 0,3 2-10 0,-3-2 0 15,0-2 0-15,0 2 0 0,0 0 0 0,0 2 0 16,0-2 0-16,0 0 0 0,0 0 0 0,0 3 0 15,0-1 0-15,0 3 0 0,0-2 0 0,0 5 0 16,0-3 0-16,0 6 0 0,0 2 0 0,0 3 0 16,0 2 0-16,0 0 0 0,0 4-9 0,-3 1 9 15,-3 4 0-15,3-4 0 0,0 4 0 0,0-1 0 16,0-2 0-16,0 2 0 0,0 1 0 0,0-1-8 16,0 1 8-16,3 2 0 0,-3-3 0 0,0 0 0 15,0-2 0-15,0 0 0 0,0-3 0 0,0 0 0 16,0 0 0-16,0-2 0 0,0-3 0 0,0 2 0 0,0-2 0 15,0 0 0-15,0-3 8 0,3 3-8 0,-3-3 11 0,3 0-11 16,0 0 12-16,0 0-4 0,3-2 0 0,-3 2-8 16,3-5 10-16,0 0-10 0,0 0 8 0,0-3-8 15,3 0 9-15,-3-2-9 0,0-1 10 0,0-2-10 16,0-3 11-16,-3-5-11 0,0 0 12 0,0 0-12 16,0 8 12-16,0-8-12 0,-3 6 12 0,3-6-12 15,0 0 11-15,0 5-11 0,0-5 10 0,0 0-10 16,0 0 8-16,-3 5-8 0,0 1 0 0,3-6 0 15,0 0 8-15,0 0-8 0,0 0 0 0,0 0 0 16,-3 0 10-16,3 0-10 0,0 0 10 0,0 0-10 16,-9-3 8-16,3 3-8 0,3-5 0 0,0-1 9 15,-3 1-9-15,0-3 0 0,0 0 0 0,0-5 0 16,0 0 0-16,0-3-14 0,1-3 5 0,-1-2 1 16,3 0-1-16,0-3 0 0,-3-5 0 0,3 0 0 0,0-5 9 15,3-4-12-15,0 1 12 0,6-2-12 0,-3-6 2 16,3 2 0-16,3-4 0 0,-1-3 0 0,1 2-3 0,0 0-1 15,-3 6 0-15,3 0 0 0,-6 2 14 0,0 0 0 16,3 1 0-16,-3 2-9 0,-3 2 9 0,3 3 0 16,-3 1 0-16,0 2 0 0,0-1 0 0,0 4 0 15,0 2 10-15,0 0-10 0,0 3 9 0,0 3-9 16,-3 2 8-16,3 3-8 0,0-3 0 0,3 5 0 16,-3-2 0-16,0 2 0 0,0 1 0 0,0 4 0 15,0-2 0-15,0 3 0 0,0 0 0 0,0 5 0 16,0 0 0-16,0 0 0 0,0 0-9 0,0 0 9 15,0 0 0-15,0 0 0 0,0 5-15 0,-3 3 4 0,0 5 1 16,0 3 0-16,0 0 1 0,0 5 0 0,0 3 0 16,0 3 0-16,0 7 9 0,-3 3-8 0,3 3 8 0,-3-1-8 15,0 4 8-15,0-1 0 0,0 3 0 0,4 0 0 16,-4 0 0-16,3 3 12 0,3-3 0 0,-3 0-1 16,0 0-11-16,3-1-9 0,0-1 9 0,0-3-13 15,0 2 13-15,0-2 8 0,-3-3 0 0,3 2-8 16,0-2 0-16,-3 0-11 0,0 0 0 0,0 0 0 15,-3-2 11-15,3-3 0 0,0-3 10 0,0 0-10 16,-3 0 14-16,3-3-3 0,0-4-1 0,0 1 0 16,0-4-2-16,3-1 0 0,-3-2 0 0,3-3 0 15,0-2-8-15,3 0 12 0,-3-6-12 0,0-5 12 16,0 0 4-16,0 0 2 0,0 0 0 0,0 0 0 16,0 0-10-16,0 0-8 0,3-5 12 0,-3-3-12 15,0 0-61-15,-3-3-19 0,-6 3-4 0,3-2-1120 16</inkml:trace>
  <inkml:trace contextRef="#ctx0" brushRef="#br0" timeOffset="98847.731">1687 10515 1093 0,'9'-8'31'0,"-4"2"7"0,1 1-30 0,-6 0-8 16,0-3 0-16,0 3 0 0,0-3 68 0,-6 2 12 15,3-2 2-15,1 0 1 0,-7 0-20 0,-3 1-4 16,3-4-1-16,-6 3 0 0,3 0-1 0,-3 3 0 16,6-1 0-16,-12 4 0 0,6-1-12 0,1 3-2 15,-4 5-1-15,6 3 0 0,-6 3-32 0,0 5-10 16,3 2 0-16,0 6 0 0,3 3 0 0,-2 4 0 15,-1 4-15-15,3-1 5 0,0 3 10 0,0 3-10 16,3 0 10-16,3 2-10 0,0 0 10 0,6-2 0 0,0-3 0 16,3-3 0-16,6 1 0 0,3-6 8 0,0-5-8 0,3 0 11 15,0-9-11-15,5-1 0 0,1-4 0 0,6-7 0 16,3-6 19-16,0-5-2 0,2-5 0 0,10-8 0 16,-6-3 14-16,5-8 2 0,1-2 1 0,-9-3 0 15,0-3-4-15,-4-2-1 0,-5-6 0 0,0 1 0 16,-3-1 8-16,-3 0 2 0,-6 1 0 0,-4 4 0 15,-5 6-4-15,3 6-1 0,-12 4 0 0,3 6 0 16,-11 5-17-16,-4 6-3 0,-6 7-1 0,-9 8-747 16,-6 6-150-16</inkml:trace>
  <inkml:trace contextRef="#ctx0" brushRef="#br0" timeOffset="99914.307">1454 11689 1989 0,'-3'-10'56'0,"3"7"13"0,0 3-55 0,0 0-14 0,0 0 0 0,0 5 0 15,6 6 27-15,0 2 2 0,-3 3 1 0,3 3 0 16,0 2-43-16,3 5-9 0,3 1-2 0,3 2-562 15,-6 0-113-15</inkml:trace>
  <inkml:trace contextRef="#ctx0" brushRef="#br0" timeOffset="100093.136">1341 13568 1404 0,'0'24'31'0,"0"-11"6"0,0 5 2 0,6 4 0 16,9 1-31-16,-9 4-8 0,9 2 0 0,0-3 0 0,3 6 12 16,3 0 0-16,-7 2 1 0,7 6 0 0,-6 0-13 0,3-1-18 15,-9 4 4-15,-3-4-618 16</inkml:trace>
  <inkml:trace contextRef="#ctx0" brushRef="#br0" timeOffset="100259.496">1392 15028 1371 0,'0'0'30'0,"3"11"6"0,0 0 2 0,0 2 1 0,3 3-31 0,0-1-8 15,-6 4 0-15,6 5 0 0,0-3 54 0,3 5 10 16,-6 1 1-16,3 2 1 0,-4 3-46 0,4 0-10 16,0-1-2-16,0 6 0 15,-3-2-108-15,0-4-23 0,-3 4-4 0,0-3-1 0</inkml:trace>
  <inkml:trace contextRef="#ctx0" brushRef="#br0" timeOffset="137524.479">17760 14494 1653 0,'-18'-5'47'0,"12"5"10"16,-9-3-45-16,6 3-12 0,9 0 0 0,0 0 0 0,-3-5 31 0,3 5 4 16,0 0 1-16,-3-6 0 0,3 6-7 0,0 0-1 15,0 0 0-15,0 0 0 0,0 0-8 0,0 0-3 16,6-5 0-16,3 2 0 0,6 3-2 0,0 0-1 16,-3 0 0-16,6 0 0 0,-3 0-14 0,3-2 11 15,5 2-11-15,1-3 10 0,3 0-10 0,3-2 0 16,0 3 0-16,2-1 0 0,4 0 0 0,3 1 0 15,-1 2 0-15,1 0 0 0,0 0 14 0,-1 2 4 16,-5 1 1-16,3 2 0 0,-6 0-7 0,-1 1-2 16,1-1 0-16,-3 0 0 0,0 1 36 0,-3 2 7 0,-1 0 2 0,1-1 0 15,0-1-43-15,0-1-12 0,0 0 0 0,-3 1 0 16,-1-4 0-16,1 1 0 0,-3-3 0 0,0 0 0 31,-3-5-36-31,-3-1-8 0,0-2-1 0,-6 0-911 0</inkml:trace>
  <inkml:trace contextRef="#ctx0" brushRef="#br0" timeOffset="138344.734">18272 14351 1892 0,'-21'-8'53'0,"9"5"13"0,-3 1-53 0,-2 2-13 16,-7 0 0-16,0 0 0 0,-3 0 0 0,-6 0 9 15,1 0-9-15,-4 0 8 0,-3 2-8 0,1 1-9 16,-4 2 9-16,-9-2-13 0,-5 2 13 0,-1 1 0 0,4-4 0 0,-1 4 0 16,-3-1 0-16,-8 0 0 0,-4 0 0 0,-2 1 0 15,-3 2 0-15,-4 0 0 0,1 0 9 0,-1-1-9 16,4-1 20-16,-6-1-3 0,-4 0 0 0,4 3 0 15,6 0 15-15,2-5 2 0,-2 2 1 0,5-2 0 16,-2 2-13-16,5 0-2 0,4-2-1 0,8 0 0 16,-2-3-5-16,2 0-1 0,1 0 0 0,-4-3 0 15,3 0-13-15,1 1 0 0,-4-1 8 0,4 0-8 16,-4 1-8-16,-2-1-5 0,-4-2-1 0,-5 2 0 16,-4 3 0-16,-2 3 0 0,-1-1 0 0,-2 1 0 15,-6 0 4-15,-4-1 1 0,1 4 0 0,-3-4 0 16,5 1 9-16,-5 2 0 0,-6 1 0 0,3-1 0 15,-1-2 0-15,1-1 0 0,-3 1 0 0,-4-1 0 16,4 4 0-16,0-1 0 0,-3 0 0 0,0 1 0 0,-4-1 0 0,4 0 0 16,3-2 0-16,-3 5 8 0,-4-3-8 0,1 3 0 15,6-3 0-15,-6 1 0 0,-6 2 8 0,5-1-8 16,1-1 10-16,6-1-10 0,-3 0 8 0,-1 1-8 16,1-1 0-16,0 3 9 0,3-3-9 0,0 3 0 15,-4-3 0-15,4 1 0 0,3-1-23 0,0 0 3 16,-4-2 1-16,4 2 0 0,0-2 9 0,-1 0 2 15,1-1 0-15,0 1 0 0,0-3 8 0,-4 0 0 16,4 0 10-16,0 0-10 0,0 2 20 0,-4-2-3 16,1 3 0-16,0 0 0 0,-3-3-17 0,-1 2-11 15,-2 1 2-15,3 0 0 0,0 2 9 0,-4-2 0 0,4 2 8 0,0-2-8 16,0 2 0-16,0 0 0 0,-4-2 0 0,4 2 0 16,3-2 0-16,6-1 0 0,-4 4 0 0,1-6-8 15,0 2-2-15,2-2 0 0,4 0 0 0,0 0 0 16,-9-2 10-16,8 2-10 0,10 0 10 0,0 0-10 15,2 0 24-15,-2 0 5 0,-4-3 1 0,7 3 0 16,8-3 4-16,-2 3 2 0,0 0 0 0,-1 0 0 16,10 0-17-16,-1 3-9 0,-5 0 10 0,5 2-10 31,0-2-23-31,7-1-10 0,2 1-3 0</inkml:trace>
  <inkml:trace contextRef="#ctx0" brushRef="#br0" timeOffset="139054.134">7482 6302 1119 0,'0'0'24'0,"9"3"6"0,0 5 1 0,0 0 1 0,3 0-32 0,-3 2 0 0,0 1 0 15,2 2 0-15,13 3 22 0,-9-3-2 0,-9 1 0 0,9 1 0 16,9 1-11-16,0 3-9 0,-1-3 12 0,1 0-12 31,-3-3-22-31,9 0-11 0,6-5-3 0,-1-3 0 0</inkml:trace>
  <inkml:trace contextRef="#ctx0" brushRef="#br0" timeOffset="139268.298">8952 7186 1198 0,'12'11'26'0,"9"5"6"0,3-3 0 0,6 8 3 0,2 3-35 0,1 2 0 0,0 1 0 0,0 2 0 16,-1 0 35-16,1 0 0 0,0 0 0 0,3 3 0 15,-4 0-16-15,1-1-3 0,3 4-1 0,0-1 0 16,-1 1 2-16,1-1 1 0,-3 3 0 0,-1-5 0 0,1 2-8 0,0 1-2 16,-3-6 0-16,5-3-440 15,1 3-89-15</inkml:trace>
  <inkml:trace contextRef="#ctx0" brushRef="#br0" timeOffset="139752.634">10848 8655 1358 0,'18'26'38'0,"-6"-13"10"0,6 6-39 0,0 2-9 15,6-3 0-15,0 4 0 0,2-1 13 0,1-3 1 0,3 1 0 0,3-1 0 31,-4 1-42-31,7 2-9 0,3-2-2 0,0 2 0 16,2-5-3-16,1 5-1 0,0 0 0 0,2-3 0 16,-2 4-17-16,-3-1-4 0,-1 3-1 0,1-1 0 15,0-1-24-15,-1-1-5 0,-2 3-1 0,3-1 0 16,-4 1 45-16,1 0 9 0,0 0 1 0,0 0 1 0,-10-1 59 0,10 4 12 0,-6-3 3 0,3-1 0 16,-1 4 30-16,4-3 7 0,0 0 0 0,0-1 1 15,-1 1-7-15,1 0-2 0,3 0 0 0,-4 0 0 16,7-3 2-16,-3-3 0 0,-1 3 0 0,1-2 0 15,3 0-28-15,2-4-6 0,1 1 0 0,6 0-1 16,-1 3-31-16,-2-3-21 0,-3-3 3 0,-1 5 1 16,-2 1-74-16,3-1-14 0,-4-2-3 0,-2 5-1 15,3-2-33-15,-4 2-6 0,1 0-2 0,0 0 0 16,-1 3 96-16,1 0 19 0,0 0 4 0,-6 2 1 0,2-5 30 0,-2 3 0 16,0 3 0-16,-1-6 0 0,4 0 0 0,0 3 0 15,0 0 11-15,2 0-3 0,-2-1 60 0,3-2 12 16,-1 3 2-16,-2 0 1 0,0 3-11 0,-3-4-1 15,-1 1-1-15,-2 0 0 0,3 0-32 0,0 2-6 16,-1-2-2-16,-2 0 0 0,3 0-10 0,0 0-3 16,-1 2 0-16,4-2 0 0,-3-3-7 0,3 5-2 15,-1-4 0-15,-2 1 0 0,3 4-8 0,-4-3 0 16,7-1 0-16,-3 4-292 16,0-1-60-16</inkml:trace>
  <inkml:trace contextRef="#ctx0" brushRef="#br0" timeOffset="139951.175">15010 11245 1051 0,'41'29'23'0,"-20"-13"5"0,3 5 0 0,3-3 2 0,0 6-30 0,5 0 0 0,1 0 0 0,0 0 0 16,6 0 32-16,-1-1 1 0,-2 4 0 0,3-1 0 15,-7 1-23-15,1 2-10 0,0 0 8 0,-3 5-8 16,-4 1 0-16,1-1 0 0,-3 3 0 0,0-2 0 16,-3-1-21-16,-1 0 3 0,-2-2 1 0,3 2 0 15,0 1 7-15,0-1 2 0,-3-2 0 0,3 2 0 16,5-2 8-16,1 0 0 0,0-3 0 0,6-3 0 15,2 4 0-15,-2-7 0 0,6-1 0 0,0-4-322 16,2-2-62-16</inkml:trace>
  <inkml:trace contextRef="#ctx0" brushRef="#br0" timeOffset="140185.915">16703 12914 1580 0,'6'11'35'0,"3"5"7"0,-6 10 2 0,9 1 0 0,12 4-36 0,-3-1-8 16,-9 1 0-16,9 4 0 0,5-4 32 0,4-1 5 15,-3-1 1-15,3 0 0 0,-1-3-22 0,10 1-4 16,6-1 0-16,-4 1-1 0,-5-6-28 0,6 3-6 16,5-1-1-16,-2 1 0 15,-3 3-62-15,-1-1-13 0,-2 1-2 0,-3 2-1 16,0-3-26-16,-4 1-6 0,-5 2-1 0,3-3 0 16,6 1 66-16,-7-1 13 0,-5 1 2 0,0-4 1 0,6 4 41 0,-4-3 12 0,4-1 0 15,0 1 0-15,0 0 0 0,0 0 0 0,2-3 0 0,1-2 0 16,0-4 25-16,3 1 7 0,-1 0 0 0,7 0 1 15,0 0-14-15,-1-3-3 0,1 3-1 0,0 0-362 16</inkml:trace>
  <inkml:trace contextRef="#ctx0" brushRef="#br0" timeOffset="156575.335">19894 16550 1056 0,'0'0'30'0,"0"0"6"0,0 0-28 0,0 0-8 0,0 0 0 0,0 5 0 15,3 3 64-15,-3 3 12 0,0-4 3 0,0-1 0 16,-3 2 29-16,0 0 5 0,6 5 2 0,0 0 0 16,-3 0-34-16,3 3-6 0,0 0-2 0,0 0 0 15,0 0-24-15,3-3-5 0,0 6 0 0,3-6-1 16,0 0-16-16,0 0-3 0,0 0-1 0,3-2 0 0,0-3-10 0,-1 0-1 16,4-3-1-16,0 1 0 0,3-4-1 0,0 3 0 15,-3-5 0-15,3-5 0 0,0 0-10 0,-1-3 8 16,1 0-8-16,0 0 8 0,-6-3-8 0,3-4 0 15,0-1 9-15,-3-5-9 0,0 2 0 0,0 1 0 16,-4-4 0-16,-2 9 0 0,0-5 0 0,-3 4 0 16,-3-2 10-16,3 6-10 0,-3-3 21 0,0 5-1 15,0 0-1-15,0 3 0 0,0 5 8 0,0-6 1 16,0 1 1-16,0 5 0 0,0 0-11 0,0 0-2 16,0 0-1-16,0 0 0 0,0 11-15 0,0-4 0 0,0 7 0 15,3-4 0-15,0 3 0 0,0 3 0 0,0 3 0 0,-3-1 0 16,3 4 0-16,0-1 0 0,0-3 0 0,0 9 0 15,3-9 0-15,-3 9 0 0,3-3 0 0,0-3 0 16,0 5 0-16,0 1 0 0,0-1 0 0,3 6 0 16,-6-6 0-16,3 6 0 0,3-3 0 0,-3 3 0 15,-1-3 0-15,-2 0 0 0,0-2 0 0,3 2 0 16,-3-3 0-16,0 1 0 0,-3-6 0 0,-3 5 0 16,3-2 0-16,-3-3 8 0,-6 0-8 0,4 3 0 15,-4-3 9-15,-3 0-9 0,0-2 8 0,-3 0-8 16,-3-1 11-16,0-5-3 0,0 3-8 0,0-5 12 15,-2-3-3-15,2 2-1 0,0-7 0 0,0 2 0 16,3-10 1-16,0 2 0 0,-3-2 0 0,4-6 0 16,2 1 7-16,0-9 0 0,0 1 1 0,3-1 0 15,0-2 0-15,6-3 0 0,0 3 0 0,3-5 0 16,3 4-17-16,0-1 8 0,3 1-8 0,3 1 0 0,3-3 0 0,0 6 0 16,3-3 0-16,2 2 0 0,1 1 0 0,0-3 0 15,3 7 0-15,0 1 0 0,0 0 0 0,-1 0 0 16,4 2-10-16,-3 1 10 0,3-1-18 0,-3-2 1 15,0 5 0-15,-1-3-796 16,4-2-159-16</inkml:trace>
  <inkml:trace contextRef="#ctx0" brushRef="#br0" timeOffset="157054.952">19698 16230 1645 0,'0'0'36'0,"0"0"7"0,0 0 1 0,0 0 4 0,0 0-39 0,6-3-9 16,0 0 0-16,3 3 0 0,-3 0 100 0,5-2 19 16,1 2 3-16,3 0 1 0,3 2-52 0,0-2-11 15,6-2-1-15,-3 2-1 0,5 0-29 0,-2 0-5 16,3-6-2-16,0 6 0 0,0-5-13 0,-1 2-9 0,-5-2 12 0,3 5-12 15,-6-8 8-15,0 6-8 0,0-1 0 0,-6-2-707 16,-1-3-146-16</inkml:trace>
  <inkml:trace contextRef="#ctx0" brushRef="#br0" timeOffset="157311.59">20132 16021 1954 0,'0'0'43'0,"0"0"9"0,0 0 1 0,9 0 3 0,0 0-45 0,3 0-11 0,0-3 0 0,0 0 0 16,3 3 118-16,0-2 22 0,3 2 4 0,-4 0 0 15,7 0-73-15,-3 2-15 0,0-2-4 0,-3 6 0 16,0-1-36-16,-3 0-7 0,0 3-1 0,-1 0-8 16,-2 5 8-16,0 0-8 0,-6 3 0 0,0 0 0 0,-3-3 10 0,-3 6-10 15,-3-1 8-15,-3 4-8 0,3-1-12 0,-2-3-7 16,-4 1-1-16,0-1-1 15,0 1-8-15,3-6-2 0,-3 3 0 0,3-3-731 16,0 0-146-16</inkml:trace>
  <inkml:trace contextRef="#ctx0" brushRef="#br0" timeOffset="157626.736">20868 16452 2426 0,'0'0'68'0,"0"0"16"0,0 0-67 0,0 0-17 0,-3-3 0 0,3 3 0 16,0 0 88-16,0 0 15 0,0-5 2 0,3 0 1 16,3-3-47-16,2 2-10 0,4 6-1 0,0-5-1 15,6-3-25-15,0 8-5 0,-3 0-1 0,3-3 0 16,0 1-39-16,-1 2-8 0,1 2-1 0,-3 1-1 16,0-3-84-16,-3 5-17 0,0-5-3 0,-3 6-619 15,-3 2-123-15</inkml:trace>
  <inkml:trace contextRef="#ctx0" brushRef="#br0" timeOffset="157791.967">20868 16706 1687 0,'0'0'48'0,"0"8"10"0,0-8-46 0,0 0-12 16,8 5 0-16,1 0 0 0,3 3 138 0,3-8 26 16,6 0 4-16,-3 6 2 0,6-6-39 0,0 0-8 15,2-6-2-15,1 6 0 0,3-5-56 0,0-3-11 16,2 5-2-16,1-7-1 0,6 7-31 0,-6-7-7 0,-4 7-1 15,4-8-866-15,0 9-174 0</inkml:trace>
  <inkml:trace contextRef="#ctx0" brushRef="#br0" timeOffset="158665.667">22025 15928 2214 0,'-8'-5'48'0,"2"-1"11"0,3 4 1 0,0-4 3 0,0 4-51 0,0-1-12 0,0-2 0 0,3 5 0 16,0 0 70-16,0 0 11 0,0 0 3 0,0 0 0 15,0 8-48-15,3 0-10 0,-3 5-2 0,3 0 0 16,0 8-24-16,0-2 0 0,3 5 0 0,-1 2 0 15,-2 3 0-15,3 3 0 0,-3 2 0 0,0 3 0 16,0 0 0-16,0 0 0 0,3 1 0 0,0-1 0 16,0 0 0-16,-3 0 0 0,0-3 0 0,3-2 0 15,-3 5 0-15,0-5 0 0,0-3 0 0,0-5 0 16,0-3 0-16,0 0 0 0,0-3 0 0,0-4 0 16,-3-6 8-16,3-3-8 0,-3-5 8 0,0 0-8 15,0 0 18-15,3-8-2 0,3-5 0 0,0-6 0 0,3 1-16 16,-3-6 10-16,3 0-10 0,0-2 8 0,-1-1-8 0,7 1 10 15,-3 2-10-15,6-3 10 0,-3 6-10 0,-3 3 0 16,3-4 0-16,0 7 0 0,2-1 0 0,1 5-14 16,-6 1 5-16,3-1 1 0,3 8 16 0,0 3 3 15,-3 0 1-15,0 3 0 0,2 2-24 0,1 3-5 16,0 5-1-16,3-2 0 0,-3 5 18 0,0-3-10 16,3 6 10-16,-1-1-8 0,4 3 8 0,-6-2 0 15,12-1 0-15,-9 1 0 0,5 2 0 0,-5 0 0 16,0-8 0-16,0 6 0 0,0-3 0 0,-9-6 0 15,6 1 0-15,-6 0 0 0,8-6 0 0,-8 3 9 16,0-8 0-16,-6-3 0 0,6-7 35 0,-3-1 8 0,0-7 0 0,-3-6 1 16,0-3 11-16,0 1 3 0,-3-9 0 0,-3-4 0 15,6-4-27-15,-6-2-4 0,0-2-2 0,-6-4 0 16,6 4-21-16,0-1-4 0,-6 3-1 0,0 3 0 16,0 0 0-16,0 5-8 0,-3-3 12 0,0 8-4 15,0-2-8-15,3 2-17 0,-3 6 4 0,3 4 1 31,-3 1-20-31,9 5-3 0,-3 0-1 0,0 6-900 0,0 5-180 0</inkml:trace>
  <inkml:trace contextRef="#ctx0" brushRef="#br0" timeOffset="159162.228">23398 16275 2055 0,'-12'-8'45'0,"12"2"10"0,-3-2 1 0,-3 3 2 0,6 0-46 0,0 5-12 0,0-8 0 0,9 3 0 15,-9 2 70-15,12-2 12 0,-3-1 2 0,8 6 1 16,-5-5-17-16,9 5-4 0,9 3-1 0,-9-1 0 15,9 6-31-15,-4 3-7 0,-2-3-1 0,3 10 0 16,-3-2-3-16,-3 0-1 0,-7 3 0 0,1-4 0 16,-3 9-12-16,-3-3-8 0,-9 1 8 0,0 1-8 15,-9-1 8-15,6 4-8 0,-15-2 8 0,-2-3-8 16,-1 5-9-16,0 1-7 0,-9-3 0 0,0-3-1 16,1 0-10-16,-4-2-1 0,3-6-1 0,0 5 0 15,9-7-7-15,1-3-2 0,2 0 0 0,3-3-713 16,6-5-142-16</inkml:trace>
  <inkml:trace contextRef="#ctx0" brushRef="#br0" timeOffset="159394.65">23910 16203 2180 0,'-18'-5'62'0,"9"5"13"0,3 2-60 0,-9 1-15 15,3-3 0-15,-6 5 0 0,-3 3 72 0,6 0 12 16,-5 5 3-16,-4 1 0 0,3 4-39 0,9-2-7 15,-6 5-1-15,3 0-1 0,3 3-31 0,4 0-8 16,2 0 0-16,0 2 0 0,3 1 0 0,6-3 0 16,-3 2 0-16,6 1 0 0,5-1 0 0,-2 0 0 15,6-4 0-15,0-4 8 0,6 9-8 0,0-9 9 0,3-5-9 0,-1 1 10 16,1-1-10-16,6-3 0 0,0-7 0 0,0 2 8 31,2-5-33-31,1-5-7 0,3 2-2 0,-6-7-713 0,-4-3-142 0</inkml:trace>
  <inkml:trace contextRef="#ctx0" brushRef="#br0" timeOffset="159662.35">23174 15933 1897 0,'24'0'41'0,"-9"0"9"0,-3 0 2 0,12 0 2 0,3 3-43 0,2-3-11 16,1 0 0-16,3 5 0 0,3-5 110 0,5 0 20 15,1 0 4-15,0 0 1 0,8 0-66 0,1-5-13 16,-7 5-2-16,1 0-1 0,-6-3-10 0,-1-2-3 16,-5 0 0-16,0 2 0 0,-3-2-40 0,-9-1-16 15,8 1 1-15,-8 0-781 16,-6 0-157-16</inkml:trace>
  <inkml:trace contextRef="#ctx0" brushRef="#br0" timeOffset="159818.28">23689 15825 1892 0,'18'5'53'0,"-6"-5"13"0,0 0-53 0,6 5-13 0,3-2 0 0,0 2 0 15,5-2 104-15,-2 2 19 0,12 0 3 0,-9 3 1 16,11 0-23-16,-5 3-4 0,-3 0 0 0,-3 2-1 15,-4 0-60-15,1 3-12 0,-9 2-3 0,-6 6 0 16,-6 0-14-16,-3 2-10 0,-9 6 12 0,-9 3-1228 16</inkml:trace>
  <inkml:trace contextRef="#ctx0" brushRef="#br0" timeOffset="182476.665">8006 12065 954 0,'-24'0'20'0,"18"0"5"0,6 0 1 0,0 0 2 0,0 8-28 0,6 0 0 15,6 5 0-15,0-2 0 0,0 2 10 0,6 0-10 16,8 3 12-16,4 3-12 0,-3 4 0 0,3-1 0 16,5 4-12-16,1 0 3 0,0 1 9 0,-3 2 0 15,2 0 0-15,4 0-8 0,0 3 8 0,-1 2 0 16,1 1 0-16,3-1-8 0,-1 3 8 0,1 6 0 0,0 2 0 0,-1 2 0 16,1 1 0-16,0 2 8 0,2 6-8 0,1 2 11 15,3 0-11-15,-1 6 12 0,-2-1-12 0,0 3 12 16,2-5-12-16,-2 5 0 0,0 0 0 0,2 3-11 15,-2-5 11-15,5-1 0 0,4 1 0 0,3-4 0 16,2-1 0-16,1-1 0 0,5-3 0 0,4 1 0 16,5-3 0-16,3 0 8 0,4-3-8 0,-1-2 11 15,0-3-11-15,4 2 12 0,-1 1-12 0,4 0 12 16,-4-1-12-16,0 1 0 0,1-1 0 0,-1-2-11 16,0 3 11-16,-5 0 0 0,-1-1 0 0,0 1 0 15,-2 2 0-15,-4 3 9 0,-5 0-1 0,-1-3-8 16,1 6 0-16,-4-3 0 0,1 2-10 0,-1-2 10 15,1 3 0-15,5-1 0 0,4 1 0 0,2 0 0 0,-5-1 0 0,5-2 0 16,3-3 0-16,4 1 0 0,-1-4 0 0,-3 3 0 16,-2-2 0-16,-1 2 0 0,7-5 0 15,-4 6 0-15,-3-4 0 0,1 1 0 0,-4-3 0 0,1 2 0 16,-7-4 0-16,4 7 0 0,-1-2 0 0,-2-1 0 16,-4 1 0-16,-2 0 0 0,-1-9-9 0,-2 6 9 15,-1-5 0-15,1 5 0 0,-4 0 0 0,4 0 0 16,-3 0 0-16,-1-3 0 0,-2 3 8 0,2-5-8 15,-2-3 0-15,0-3 9 0,2 3-9 0,-5-2 0 16,-4-4 0-16,-2 4 0 0,0 5 0 0,-4-3 0 16,-5-3 0-16,0-2 0 0,-6 2-12 0,-1-2 12 15,-5 0-12-15,-3 2 12 0,-3-2-9 0,-3-1 9 16,0 1 0-16,-3 3 0 0,-3 2 0 0,-6-3 0 0,0 6 0 0,0 5 0 16,0-6 0-16,-3 6 0 0,-3 3 0 0,0-3 0 15,0 5-8-15,-3-2 8 16,0 10 0-16,0 0 0 0,0 8 0 0,0 1 0 0,0-9 0 0,3-13 0 15,-3 8 0-15,1 2 0 0,-1 6 0 0,3-3 0 16,-3 1 0-16,0-1 0 0,0-5 0 0,0 21 0 16,3-3 0-16,0-2 0 0,6-3 0 0,3-18 0 15,3-11 0-15,24 145 0 0</inkml:trace>
  <inkml:trace contextRef="#ctx0" brushRef="#br0" timeOffset="183044.225">7988 18801 1774 0,'0'-18'158'0,"3"-3"-126"0,0-11-32 0,-3-3 0 15,0-10-17-15,0 6-10 0,0-1-1 0,3-5-1 0,3-5 29 0,-3 2 0 0,-6-10-8 0,0 0 8 16,3-3 0-16,0-29 0 0,-6 0 0 0,3 5 0 16,0 1 24-16,3-4-1 0,3-2-1 0,-6-2 0 15,-3 2 24-15,6-3 5 0,3-5 1 0,0 0 0 16,-6 1 16-16,3-9 4 0,6-3 1 0,3-4 0 16,3-4-33-16,0-2-6 0,0 0-2 0,2-3 0 15,10 1-21-15,-9 1-11 0,-6-1 10 0,0-4-10 16,9 6 0-16,-6 3-8 0,-3-6-1 0,-6 6 0 15,6-1-4-15,-6 4-1 0,3-1 0 0,-9 3 0 16,-6 0-11-16,3 2-3 0,0 3 0 0,-3 0 0 0,-9 6 10 0,0 5 2 16,0-1 0-16,0 6 0 0,-2 8 2 15,-4 3 1-15,0 5 0 0,0 3 0 0,6 4 25 0,0 1 4 16,-2 5 2-16,5 6 0 0,9-1-8 0,0 6-2 16,3 5 0-16,9 0 0 15,6 3-27-15,8-1-5 0,7-2-2 0,9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4T21:28:59.6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6363 8816 1263 0,'-6'-11'28'0,"6"11"5"0,0 0 2 0,0-2 1 0,-3-4-36 0,6 4 0 16,3-6 0-16,0 5 0 0,-6 3 52 0,9-2 3 16,3-1 1-16,-1-2 0 0,4 2-23 0,0-2-4 15,0 2-1-15,3 0 0 0,0 1-16 0,3-4-3 16,0 4-1-16,2-1 0 0,4-5-8 0,0 3 0 15,3 0-12-15,2-1 12 0,7 1 0 0,0 0 0 16,-3-3 0-16,2 3 12 0,7 2-12 0,-3-5 0 16,-1 3-12-16,10-1 12 0,8-2-9 0,-2 3 9 0,-4 0 0 0,1 2 0 15,3 1-10-15,-1-4 10 0,1 4-8 16,2-1 8-16,1 0 0 0,2 3 0 0,13 0 9 0,-7 0-9 16,-2 0 28-16,5 0-2 0,9 3 0 0,1 2 0 15,2 1 7-15,0-4 2 0,1-2 0 0,-1 3 0 16,1-3-35-16,-1 2 0 0,-3-2 0 0,1 0 0 15,-4-2 11-15,0-1 5 0,4 1 0 0,-1-4 1 16,-5 4 15-16,-1-4 4 0,0 1 0 0,-2 0 0 16,-1 2 0-16,-2-2 0 0,-1 2 0 0,-5 0 0 15,-4 3-6-15,-2-2-1 0,2-1 0 0,-5 1 0 16,-1 2-2-16,-5 0-1 0,0 0 0 0,-4 2 0 16,-5 1-16-16,0-3-10 0,-7 2 12 0,-2 1-12 15,-3 0 11-15,-3-3-11 0,0 0 10 0,-4 0-10 16,-5 0 8-16,0 0-8 0,-3 0 0 0,-3 0 9 15,0-3-9-15,-9 3 8 0,0 0-8 0,6-3 8 16,-6 3-8-16,0 0 10 0,0 0-10 0,0 0 10 0,0 0-10 16,0 0 0-16,0 0 9 0,-3-2-9 0,0-3 0 0,3 5 0 15,0 0 0-15,0 0 8 0,0 0-8 0,0 0 0 16,0 0 0-16,0 0 0 0,-3-6 0 0,3 6 0 16,0 0 0-16,0 0-8 0,0 0 8 0,0 0 0 15,0 0 0-15,0 0 0 0,0 0 0 0,0 0 0 16,0 0 0-16,0 0 0 0,0 0 0 0,0 0 0 15,0 0 0-15,0 0 0 0,0 0 0 0,0 0 0 16,0 0 0-16,0 0 0 0,0 0 0 0,0 0 11 16,0 0-3-16,0 0 0 0,0 0 8 0,0 0 0 15,0 0 1-15,0 0 0 0,0 0-1 0,0 0-1 0,0 0 0 0,3 8 0 16,-3-8-3-16,0 0-1 0,0 0 0 0,0 0 0 16,0 0-11-16,0 0 12 0,0 0-12 0,0 0 12 15,0 0-12-15,0 0 8 0,0 0-8 0,0 0 8 16,0 0-8-16,6 3 10 0,-6-3-10 0,0 0 10 15,0 0-10-15,0 0 12 0,0 0-12 0,0 0 12 16,0 0-12-16,3 0 0 0,-3 0 0 0,6 0 0 16,-6 0 0-16,0 0 0 0,0 0 0 0,0 0 0 15,0 0 0-15,0 0 0 0,0 0 0 0,0 0 0 16,0 0 0-16,0 0 0 0,0 0 0 0,0 0 0 16,0 0 0-16,0 0 0 0,0 0 0 0,0 0 0 15,0 0-20-15,0 0 3 0,6-3 1 0,-6 3-756 16,6-2-150-16</inkml:trace>
  <inkml:trace contextRef="#ctx0" brushRef="#br0" timeOffset="1814.427">11090 8636 1638 0,'0'0'36'0,"0"0"7"0,-3-5 1 0,3 5 3 0,0 0-38 0,3-3-9 16,-3 3 0-16,0 0 0 0,3-5 62 0,0-3 10 15,-3 8 3-15,2-3 0 0,7 1-36 0,-3-1-7 16,3-2-2-16,0 5 0 0,0-3-6 0,3 0 0 16,0 1-1-16,0-1 0 0,0 0-1 0,3 3 0 0,0-2 0 0,2-1 0 15,1 0 5-15,0 1 1 0,3-1 0 0,0 3 0 16,0-2-28-16,2 2 0 0,-2-3 0 0,3 3 0 15,0 0 0-15,0-3 0 0,-3-2 9 0,-1 2-9 16,4 1 0-16,-3-1 9 0,0 0-9 0,0-2 0 16,-3 0 0-16,-1 2 0 0,1 0 0 0,-3 1 0 15,0-1 0-15,-6 3 0 0,3-2 0 0,-3-1-9 16,-3 3 9-16,-3 0 0 0,-3 0 0 0,0 0 0 16,0 0 0-16,0 0 0 0,0 0 0 0,0 0 8 15,0 0 0-15,0 0 1 0,-6 0 0 0,-6 0 0 16,3-3-9-16,-6 6 0 0,0-3 0 0,-3 0 8 15,-3 5-8-15,-2-2-11 0,-4 2 3 0,-3-2 0 16,-3 2-8-16,-2 0-2 0,-4 1 0 0,0-4 0 16,1 1 18-16,-4 0 0 0,3-1 11 0,1 1-11 15,5 2 0-15,3-5 0 0,3 3-15 0,6-1 5 0,4-2 22 0,2 0 4 16,6 0 0-16,3 3 1 0,0 0-4 0,6-3-1 16,0 0 0-16,12 2 0 0,6 4-12 0,-1-4 0 15,10-2 0-15,3 3 0 0,3-3 11 0,2 0-11 16,4 3 12-16,3-3-12 0,-1 2 9 0,1 1-9 15,0-3 0-15,0-3 9 0,-4 1-9 0,-2 2 0 16,3-3 9-16,-7 0-9 0,4 1 0 0,-6-1 9 16,-3 0-9-16,-1 1 0 0,-5 2 9 0,-3 0-9 15,-3-3 0-15,-3 3 9 0,-6 0-9 0,0-3 0 16,-6 3 9-16,0 0-9 0,0 0 0 0,0 0 0 16,0 0 0-16,-6 3 0 0,-9-3 0 0,-3 3 0 0,0-1-12 0,-9 4 4 15,4-1-4-15,-7 0 0 0,0-2 0 16,0 5 0-16,1 0 4 0,-4 0 0 0,3-3 0 0,-3 3 0 15,4-3 8-15,-1 3 0 0,3-3 10 0,6 1-10 16,3-1 0-16,3 0 8 0,4 1-8 0,5-1 0 16,6-5 13-16,0 0 0 0,6 5 0 0,5-2 0 15,1 2-5-15,6-2 0 0,-3-1-8 0,9-2 12 16,0 0-4-16,0 0-8 0,-1 0 11 0,1-2-11 16,3-3 20-16,0 2-2 0,-3-2-1 0,-1-1 0 15,1 1-25-15,-3-3-6 0,-3 3-1 0,0-1 0 16,-6 4 15-16,0-3 0 0,-7-1 9 0,4 4-9 15,-6-4 10-15,-3 6-10 0,0 0 10 0,-6-5-10 16,-2 0 9-16,-4 2-9 0,-3 0 8 0,0 3-8 16,-3-2 0-16,-6 2-9 0,0 0 0 0,4 2 0 15,-7 1 9-15,3-3 14 0,-3 3-3 0,0-1-1 0,1 1-26 16,-1 0-6-16,0-1-1 0,3 4 0 0,0-4 11 0,6 1 1 16,4 0 1-16,-1 2 0 0,6-3 10 0,3-2 9 15,6 0-1-15,0 0-8 0,0 0 8 0,0 0-8 16,0 0 0-16,6 3 0 0,3 0 8 0,6-3-8 15,-1-3 9-15,1 3-9 0,6-3 22 0,-3 3-2 16,3-5 0-16,-3 3 0 0,3-1-20 0,-4 0 0 16,1-5 0-16,0 6 0 0,-3-1 0 0,-3-2 0 15,0 2 0-15,0 0 0 0,-6 1 8 0,0-1-8 16,0 0 10-16,-6 3-10 0,0 0 12 0,0 0-4 16,0 0-8-16,0 0 12 0,-6 0-12 0,-3 0 0 15,-3 3 0-15,0-3 0 0,-3 3 0 0,0-3 0 0,0 2 0 0,0 1 0 16,-2-3 0-16,5 3 0 0,-3-3-9 0,6 0 9 15,3 5-11-15,-3-2 11 0,3-1-12 0,6-2 12 32,0 0-36-32,0 0 0 0,0 0 0 0,0 0-680 0,0 0-137 0</inkml:trace>
  <inkml:trace contextRef="#ctx0" brushRef="#br0" timeOffset="2764.521">11548 4487 940 0,'0'0'26'0,"6"-2"7"0,0-4-33 0,-6 6 0 0,6-2 0 0,-6 2 0 15,0 0 72-15,0 0 7 0,0 0 1 0,0 0 1 16,0 0-45-16,0 0-10 0,0 0-2 0,3 8 0 16,0-3-10-16,0 6-2 0,-3-3-1 0,0 2 0 15,0 3-11-15,3-2 8 0,0 2-8 0,0 0 8 16,0 1-8-16,0-1 0 0,0 0 0 0,0 3 0 16,3 2 0-16,-4 1 8 0,1-1-8 0,-3 1 8 15,0 2 14-15,0 0 2 0,0 1 1 0,-3 1 0 0,3 4 16 0,-2-3 3 16,-4-1 1-16,0 7 0 0,0 1-11 0,0 1-2 15,-3 2-1-15,3 1 0 0,-3-1-12 0,0 1-3 16,0 2 0-16,3-3 0 0,-3 0-2 0,3 1-1 16,0 2 0-16,0 3 0 0,3-3-13 0,0 2 11 15,0 4-11-15,0-4 10 0,3 4-10 0,-3-1 0 16,3 0 0-16,0-2 0 0,0 2 0 0,0 1 0 16,0 4 0-16,0-2 0 0,0 3 0 0,0 0 0 15,0-1 0-15,0 3 0 0,-3 1 0 0,0-1 0 16,0 3 0-16,-2-3 0 0,-1 6 0 0,0 2 0 0,0 0 0 0,0-2 0 15,0 2 0-15,0-3 0 0,0 4 9 0,3-1-9 16,0 3 12-16,3 0-3 0,0-1 0 0,3-1 0 16,6-1 9-16,-3 0 2 0,3-2 0 0,0 2 0 15,0 0 1-15,2 0 1 0,-2-2 0 0,0-3 0 16,0-3-6-16,3 3 0 0,-3-3-1 0,0 3 0 16,-3-3-3-16,3 3-1 0,-3-5 0 0,-3 2 0 15,3-2-3-15,-3-1 0 0,0-2 0 0,-3 0 0 16,0 3-8-16,0-3 12 0,-3 0-12 0,0 0 12 15,0-3-12-15,0-2 10 0,0 0-10 0,0-6 10 16,0 3-10-16,0-5 10 0,3 2-10 0,-3-2 10 16,0-6 6-16,3 6 0 0,-3-5 1 0,3 2 0 15,0-3-6-15,-3-2-2 0,3 0 0 0,0 0 0 16,0-3 1-16,3-3 0 0,-3 1 0 0,3-3 0 16,-3 0-10-16,3-1 12 0,0-4-12 0,0 2 12 0,3-2-12 0,-6-3 0 15,3-3-12-15,-3-5-687 16,0 0-137-16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027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381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76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014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964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518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Shape 5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2863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881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174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Shape 6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16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91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389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96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066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Shape 7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011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236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Shape 7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235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338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3869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Shape 7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765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781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063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68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75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this cute cat picture, the image classification task would be looking at this picture and ouput a single label cat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222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794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7732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737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7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875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655703" y="6223800"/>
            <a:ext cx="732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4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customXml" Target="../ink/ink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customXml" Target="../ink/ink10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.png"/><Relationship Id="rId7" Type="http://schemas.openxmlformats.org/officeDocument/2006/relationships/customXml" Target="../ink/ink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reativecommons.org/publicdomain/zero/1.0/deed.en" TargetMode="External"/><Relationship Id="rId5" Type="http://schemas.openxmlformats.org/officeDocument/2006/relationships/hyperlink" Target="https://pixabay.com/p-1246693/?no_redirect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pets-christmas-dogs-cat-962215/" TargetMode="External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pets-christmas-dogs-cat-962215/" TargetMode="External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6.png"/><Relationship Id="rId4" Type="http://schemas.openxmlformats.org/officeDocument/2006/relationships/customXml" Target="../ink/ink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classes/AY2019/cs7643_fall/assets/hw2.pdf" TargetMode="External"/><Relationship Id="rId2" Type="http://schemas.openxmlformats.org/officeDocument/2006/relationships/hyperlink" Target="https://docs.google.com/spreadsheets/d/1taAu_5AQSiDMtwIY59wTijkd-2Y95nswmv0JnH0eYRI/edit#gid=1468043323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7.png"/><Relationship Id="rId4" Type="http://schemas.openxmlformats.org/officeDocument/2006/relationships/customXml" Target="../ink/ink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8.png"/><Relationship Id="rId4" Type="http://schemas.openxmlformats.org/officeDocument/2006/relationships/customXml" Target="../ink/ink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distill.pub/2016/deconv-checkerboard/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hyperlink" Target="https://www.cc.gatech.edu/classes/AY2018/cs7643_fall/slides/L6_cnns_backprop_notes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Convolutional Neural Networks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Transposed convolutions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Visualizing CNNs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Shape 848"/>
          <p:cNvSpPr txBox="1"/>
          <p:nvPr/>
        </p:nvSpPr>
        <p:spPr>
          <a:xfrm>
            <a:off x="6509657" y="3000375"/>
            <a:ext cx="2892600" cy="12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(recall:)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(N - </a:t>
            </a:r>
            <a:r>
              <a:rPr lang="en-US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) / stride + 1</a:t>
            </a:r>
          </a:p>
        </p:txBody>
      </p:sp>
      <p:pic>
        <p:nvPicPr>
          <p:cNvPr id="7" name="Picture 2" descr="./_images/dil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39" y="3228975"/>
            <a:ext cx="37623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Dumoulin</a:t>
            </a:r>
            <a:r>
              <a:rPr lang="en-US" sz="1200" dirty="0"/>
              <a:t> and </a:t>
            </a:r>
            <a:r>
              <a:rPr lang="en-US" sz="1200" dirty="0" err="1"/>
              <a:t>Visin</a:t>
            </a:r>
            <a:r>
              <a:rPr lang="en-US" sz="1200" dirty="0"/>
              <a:t>, https://</a:t>
            </a:r>
            <a:r>
              <a:rPr lang="en-US" sz="1200" dirty="0" err="1"/>
              <a:t>arxiv.org</a:t>
            </a:r>
            <a:r>
              <a:rPr lang="en-US" sz="1200" dirty="0"/>
              <a:t>/pdf/1603.07285.pdf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3C29026-7995-4941-BE8B-35EC08C4BDA6}"/>
                  </a:ext>
                </a:extLst>
              </p14:cNvPr>
              <p14:cNvContentPartPr/>
              <p14:nvPr/>
            </p14:nvContentPartPr>
            <p14:xfrm>
              <a:off x="2732040" y="3594600"/>
              <a:ext cx="6318360" cy="280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3C29026-7995-4941-BE8B-35EC08C4BD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2680" y="3585240"/>
                <a:ext cx="6337080" cy="282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2511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Toeplitz</a:t>
            </a:r>
            <a:r>
              <a:rPr lang="en-US" dirty="0"/>
              <a:t>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Diagonals are constants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 = 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baseline="-25000" dirty="0"/>
              <a:t>-j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676400"/>
            <a:ext cx="2514600" cy="2055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4343400"/>
            <a:ext cx="4330700" cy="2298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3BBDA-D0A9-4203-A3E7-513167578742}"/>
                  </a:ext>
                </a:extLst>
              </p14:cNvPr>
              <p14:cNvContentPartPr/>
              <p14:nvPr/>
            </p14:nvContentPartPr>
            <p14:xfrm>
              <a:off x="1005840" y="1507680"/>
              <a:ext cx="5105160" cy="4760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3BBDA-D0A9-4203-A3E7-5131675787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6480" y="1498320"/>
                <a:ext cx="5123880" cy="477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731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(Discrete) Convolution = Matrix Multiplication </a:t>
            </a:r>
          </a:p>
          <a:p>
            <a:pPr lvl="1"/>
            <a:r>
              <a:rPr lang="en-US" dirty="0"/>
              <a:t>with </a:t>
            </a:r>
            <a:r>
              <a:rPr lang="en-US" dirty="0" err="1"/>
              <a:t>Toeplitz</a:t>
            </a:r>
            <a:r>
              <a:rPr lang="en-US" dirty="0"/>
              <a:t> Matrices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98700"/>
            <a:ext cx="6375400" cy="4559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DFE7EC7-964A-4BBD-A7C3-653324E06248}"/>
                  </a:ext>
                </a:extLst>
              </p14:cNvPr>
              <p14:cNvContentPartPr/>
              <p14:nvPr/>
            </p14:nvContentPartPr>
            <p14:xfrm>
              <a:off x="206280" y="1309680"/>
              <a:ext cx="8607240" cy="5547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DFE7EC7-964A-4BBD-A7C3-653324E062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920" y="1300320"/>
                <a:ext cx="8625960" cy="556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40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Convolution_of_box_signal_with_itsel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04698"/>
            <a:ext cx="5943600" cy="186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5943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"Convolution of box signal with itself2" by </a:t>
            </a:r>
            <a:r>
              <a:rPr lang="en-US" dirty="0" err="1"/>
              <a:t>Convolution_of_box_signal_with_itself.gif</a:t>
            </a:r>
            <a:r>
              <a:rPr lang="en-US" dirty="0"/>
              <a:t>: Brian </a:t>
            </a:r>
            <a:r>
              <a:rPr lang="en-US" dirty="0" err="1"/>
              <a:t>Ambergderivative</a:t>
            </a:r>
            <a:r>
              <a:rPr lang="en-US" dirty="0"/>
              <a:t> work: Tinos (talk) - </a:t>
            </a:r>
            <a:r>
              <a:rPr lang="en-US" dirty="0" err="1"/>
              <a:t>Convolution_of_box_signal_with_itself.gif</a:t>
            </a:r>
            <a:r>
              <a:rPr lang="en-US" dirty="0"/>
              <a:t>. Licensed under CC BY-SA 3.0 via Commons - https://</a:t>
            </a:r>
            <a:r>
              <a:rPr lang="en-US" dirty="0" err="1"/>
              <a:t>commons.wikimedia.org</a:t>
            </a:r>
            <a:r>
              <a:rPr lang="en-US" dirty="0"/>
              <a:t>/wiki/File:Convolution_of_box_signal_with_itself2.gif#/media/File:Convolution_of_box_signal_with_itself2.gif</a:t>
            </a:r>
          </a:p>
        </p:txBody>
      </p:sp>
      <p:pic>
        <p:nvPicPr>
          <p:cNvPr id="8" name="Picture 7" descr="Convolution_of_spiky_function_with_box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5943600" cy="1714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F6A56A-F394-4679-9EDD-7E64C77DD668}"/>
                  </a:ext>
                </a:extLst>
              </p14:cNvPr>
              <p14:cNvContentPartPr/>
              <p14:nvPr/>
            </p14:nvContentPartPr>
            <p14:xfrm>
              <a:off x="2287440" y="1611720"/>
              <a:ext cx="1967760" cy="1562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F6A56A-F394-4679-9EDD-7E64C77DD6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8080" y="1602360"/>
                <a:ext cx="1986480" cy="158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0266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26" name="Picture 2" descr="./_images/no_padding_no_strid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3241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7" y="5029200"/>
            <a:ext cx="7528983" cy="1065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0494"/>
            <a:ext cx="9144000" cy="2277012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Dumoulin</a:t>
            </a:r>
            <a:r>
              <a:rPr lang="en-US" sz="1200" dirty="0"/>
              <a:t> and </a:t>
            </a:r>
            <a:r>
              <a:rPr lang="en-US" sz="1200" dirty="0" err="1"/>
              <a:t>Visin</a:t>
            </a:r>
            <a:r>
              <a:rPr lang="en-US" sz="1200" dirty="0"/>
              <a:t>, https://</a:t>
            </a:r>
            <a:r>
              <a:rPr lang="en-US" sz="1200" dirty="0" err="1"/>
              <a:t>arxiv.org</a:t>
            </a:r>
            <a:r>
              <a:rPr lang="en-US" sz="1200" dirty="0"/>
              <a:t>/pdf/1603.07285.pdf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B509E5-C75E-485A-B8AE-9F0C6305A3BC}"/>
                  </a:ext>
                </a:extLst>
              </p14:cNvPr>
              <p14:cNvContentPartPr/>
              <p14:nvPr/>
            </p14:nvContentPartPr>
            <p14:xfrm>
              <a:off x="24120" y="89640"/>
              <a:ext cx="9131400" cy="6474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B509E5-C75E-485A-B8AE-9F0C6305A3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60" y="80280"/>
                <a:ext cx="9150120" cy="649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217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6655700" y="2846550"/>
            <a:ext cx="1589700" cy="116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 Scores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Cat: 0.9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Dog: 0.05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Car: 0.01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far: Image Classification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l="9279" r="25734"/>
          <a:stretch/>
        </p:blipFill>
        <p:spPr>
          <a:xfrm>
            <a:off x="136401" y="2852899"/>
            <a:ext cx="1305299" cy="112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1464276" y="2890025"/>
            <a:ext cx="2924549" cy="10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158975" y="3982750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CC0 public domain</a:t>
            </a:r>
          </a:p>
        </p:txBody>
      </p:sp>
      <p:cxnSp>
        <p:nvCxnSpPr>
          <p:cNvPr id="165" name="Shape 165"/>
          <p:cNvCxnSpPr/>
          <p:nvPr/>
        </p:nvCxnSpPr>
        <p:spPr>
          <a:xfrm>
            <a:off x="4650025" y="3040425"/>
            <a:ext cx="0" cy="754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6" name="Shape 166"/>
          <p:cNvSpPr txBox="1"/>
          <p:nvPr/>
        </p:nvSpPr>
        <p:spPr>
          <a:xfrm>
            <a:off x="3931225" y="3858025"/>
            <a:ext cx="1437600" cy="57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Vector: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5008754" y="3416367"/>
            <a:ext cx="1707000" cy="5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Fully-Connected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 to 1000</a:t>
            </a:r>
          </a:p>
        </p:txBody>
      </p:sp>
      <p:cxnSp>
        <p:nvCxnSpPr>
          <p:cNvPr id="168" name="Shape 168"/>
          <p:cNvCxnSpPr/>
          <p:nvPr/>
        </p:nvCxnSpPr>
        <p:spPr>
          <a:xfrm>
            <a:off x="5125525" y="3417775"/>
            <a:ext cx="1392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9" name="Shape 169"/>
          <p:cNvSpPr txBox="1"/>
          <p:nvPr/>
        </p:nvSpPr>
        <p:spPr>
          <a:xfrm>
            <a:off x="2015450" y="3982750"/>
            <a:ext cx="18222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600" kern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Figure copyright Alex Krizhevsky, Ilya Sutskever, and Geoffrey Hinton, 2012. Reproduced with permission. 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E2D949-9305-4ED9-A143-690CDE334FDD}"/>
                  </a:ext>
                </a:extLst>
              </p14:cNvPr>
              <p14:cNvContentPartPr/>
              <p14:nvPr/>
            </p14:nvContentPartPr>
            <p14:xfrm>
              <a:off x="101520" y="2711880"/>
              <a:ext cx="7497000" cy="1852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E2D949-9305-4ED9-A143-690CDE334F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160" y="2702520"/>
                <a:ext cx="7515720" cy="187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9007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Computer Vision Tasks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824250" y="1532275"/>
            <a:ext cx="2141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Segmentation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8" name="Shape 148"/>
          <p:cNvGrpSpPr/>
          <p:nvPr/>
        </p:nvGrpSpPr>
        <p:grpSpPr>
          <a:xfrm>
            <a:off x="3325277" y="1577575"/>
            <a:ext cx="2231026" cy="3671914"/>
            <a:chOff x="3325277" y="720325"/>
            <a:chExt cx="2231026" cy="3671914"/>
          </a:xfrm>
        </p:grpSpPr>
        <p:sp>
          <p:nvSpPr>
            <p:cNvPr id="149" name="Shape 149"/>
            <p:cNvSpPr txBox="1"/>
            <p:nvPr/>
          </p:nvSpPr>
          <p:spPr>
            <a:xfrm>
              <a:off x="3325277" y="720325"/>
              <a:ext cx="22275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2D Object </a:t>
              </a:r>
              <a:b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Detection</a:t>
              </a:r>
              <a:endParaRPr sz="20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0" name="Shape 1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59603" y="1509711"/>
              <a:ext cx="2158851" cy="1854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Shape 151"/>
            <p:cNvSpPr txBox="1"/>
            <p:nvPr/>
          </p:nvSpPr>
          <p:spPr>
            <a:xfrm>
              <a:off x="3470425" y="3359375"/>
              <a:ext cx="20073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DOG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DOG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CAT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3328803" y="3831839"/>
              <a:ext cx="22275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Object categories + 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2D bounding boxes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Shape 153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Shape 154"/>
          <p:cNvGrpSpPr/>
          <p:nvPr/>
        </p:nvGrpSpPr>
        <p:grpSpPr>
          <a:xfrm>
            <a:off x="891819" y="4203500"/>
            <a:ext cx="2007300" cy="1053600"/>
            <a:chOff x="910125" y="3346250"/>
            <a:chExt cx="2007300" cy="1053600"/>
          </a:xfrm>
        </p:grpSpPr>
        <p:sp>
          <p:nvSpPr>
            <p:cNvPr id="155" name="Shape 155"/>
            <p:cNvSpPr txBox="1"/>
            <p:nvPr/>
          </p:nvSpPr>
          <p:spPr>
            <a:xfrm>
              <a:off x="910125" y="3346250"/>
              <a:ext cx="20073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GRASS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F1C232"/>
                  </a:solidFill>
                  <a:latin typeface="Arial"/>
                  <a:cs typeface="Arial"/>
                  <a:sym typeface="Arial"/>
                </a:rPr>
                <a:t>CAT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A64D79"/>
                  </a:solidFill>
                  <a:latin typeface="Arial"/>
                  <a:cs typeface="Arial"/>
                  <a:sym typeface="Arial"/>
                </a:rPr>
                <a:t>TREE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SKY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Shape 156"/>
            <p:cNvSpPr txBox="1"/>
            <p:nvPr/>
          </p:nvSpPr>
          <p:spPr>
            <a:xfrm>
              <a:off x="921825" y="3999950"/>
              <a:ext cx="1983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 objects, just pixels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7" name="Shape 157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824668" y="2384875"/>
            <a:ext cx="2137939" cy="18186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Shape 158"/>
          <p:cNvGrpSpPr/>
          <p:nvPr/>
        </p:nvGrpSpPr>
        <p:grpSpPr>
          <a:xfrm>
            <a:off x="829701" y="2386866"/>
            <a:ext cx="2136577" cy="1801744"/>
            <a:chOff x="848006" y="1529616"/>
            <a:chExt cx="2136577" cy="1801744"/>
          </a:xfrm>
        </p:grpSpPr>
        <p:sp>
          <p:nvSpPr>
            <p:cNvPr id="159" name="Shape 159"/>
            <p:cNvSpPr/>
            <p:nvPr/>
          </p:nvSpPr>
          <p:spPr>
            <a:xfrm>
              <a:off x="909187" y="1897038"/>
              <a:ext cx="1642182" cy="1154006"/>
            </a:xfrm>
            <a:custGeom>
              <a:avLst/>
              <a:gdLst/>
              <a:ahLst/>
              <a:cxnLst/>
              <a:rect l="0" t="0" r="0" b="0"/>
              <a:pathLst>
                <a:path w="64328" h="46000" extrusionOk="0">
                  <a:moveTo>
                    <a:pt x="2367" y="7601"/>
                  </a:moveTo>
                  <a:lnTo>
                    <a:pt x="14375" y="6468"/>
                  </a:lnTo>
                  <a:lnTo>
                    <a:pt x="27313" y="10422"/>
                  </a:lnTo>
                  <a:lnTo>
                    <a:pt x="36297" y="13297"/>
                  </a:lnTo>
                  <a:lnTo>
                    <a:pt x="39532" y="12218"/>
                  </a:lnTo>
                  <a:lnTo>
                    <a:pt x="38094" y="6110"/>
                  </a:lnTo>
                  <a:lnTo>
                    <a:pt x="38094" y="1438"/>
                  </a:lnTo>
                  <a:lnTo>
                    <a:pt x="40251" y="1078"/>
                  </a:lnTo>
                  <a:lnTo>
                    <a:pt x="46359" y="6110"/>
                  </a:lnTo>
                  <a:lnTo>
                    <a:pt x="56062" y="5391"/>
                  </a:lnTo>
                  <a:lnTo>
                    <a:pt x="61812" y="0"/>
                  </a:lnTo>
                  <a:lnTo>
                    <a:pt x="64328" y="1078"/>
                  </a:lnTo>
                  <a:lnTo>
                    <a:pt x="63968" y="10063"/>
                  </a:lnTo>
                  <a:lnTo>
                    <a:pt x="62532" y="18688"/>
                  </a:lnTo>
                  <a:lnTo>
                    <a:pt x="61093" y="21562"/>
                  </a:lnTo>
                  <a:lnTo>
                    <a:pt x="63609" y="24797"/>
                  </a:lnTo>
                  <a:lnTo>
                    <a:pt x="64328" y="29828"/>
                  </a:lnTo>
                  <a:lnTo>
                    <a:pt x="64328" y="34140"/>
                  </a:lnTo>
                  <a:lnTo>
                    <a:pt x="60735" y="37734"/>
                  </a:lnTo>
                  <a:lnTo>
                    <a:pt x="55703" y="35218"/>
                  </a:lnTo>
                  <a:lnTo>
                    <a:pt x="57141" y="28750"/>
                  </a:lnTo>
                  <a:lnTo>
                    <a:pt x="53187" y="31266"/>
                  </a:lnTo>
                  <a:lnTo>
                    <a:pt x="48515" y="32703"/>
                  </a:lnTo>
                  <a:lnTo>
                    <a:pt x="49235" y="35937"/>
                  </a:lnTo>
                  <a:lnTo>
                    <a:pt x="50476" y="39345"/>
                  </a:lnTo>
                  <a:lnTo>
                    <a:pt x="50312" y="43484"/>
                  </a:lnTo>
                  <a:lnTo>
                    <a:pt x="47438" y="46000"/>
                  </a:lnTo>
                  <a:lnTo>
                    <a:pt x="42406" y="42406"/>
                  </a:lnTo>
                  <a:lnTo>
                    <a:pt x="40251" y="36655"/>
                  </a:lnTo>
                  <a:lnTo>
                    <a:pt x="35219" y="37375"/>
                  </a:lnTo>
                  <a:lnTo>
                    <a:pt x="34142" y="33422"/>
                  </a:lnTo>
                  <a:lnTo>
                    <a:pt x="32345" y="25516"/>
                  </a:lnTo>
                  <a:lnTo>
                    <a:pt x="31625" y="19405"/>
                  </a:lnTo>
                  <a:lnTo>
                    <a:pt x="25156" y="15453"/>
                  </a:lnTo>
                  <a:lnTo>
                    <a:pt x="15453" y="12218"/>
                  </a:lnTo>
                  <a:lnTo>
                    <a:pt x="9703" y="10780"/>
                  </a:lnTo>
                  <a:lnTo>
                    <a:pt x="4313" y="11500"/>
                  </a:lnTo>
                  <a:lnTo>
                    <a:pt x="0" y="10422"/>
                  </a:lnTo>
                </a:path>
              </a:pathLst>
            </a:custGeom>
            <a:solidFill>
              <a:srgbClr val="FFD966">
                <a:alpha val="76150"/>
              </a:srgbClr>
            </a:solidFill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0" name="Shape 160"/>
            <p:cNvSpPr/>
            <p:nvPr/>
          </p:nvSpPr>
          <p:spPr>
            <a:xfrm>
              <a:off x="851813" y="2193262"/>
              <a:ext cx="2132770" cy="1138098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>
                <a:alpha val="80770"/>
              </a:srgbClr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Shape 161"/>
            <p:cNvSpPr/>
            <p:nvPr/>
          </p:nvSpPr>
          <p:spPr>
            <a:xfrm>
              <a:off x="848006" y="1570238"/>
              <a:ext cx="2129170" cy="793794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>
                <a:alpha val="82310"/>
              </a:srgbClr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Shape 162"/>
            <p:cNvSpPr/>
            <p:nvPr/>
          </p:nvSpPr>
          <p:spPr>
            <a:xfrm>
              <a:off x="855380" y="1529616"/>
              <a:ext cx="2111332" cy="479973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>
                <a:alpha val="83080"/>
              </a:srgbClr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" name="Shape 163"/>
          <p:cNvGrpSpPr/>
          <p:nvPr/>
        </p:nvGrpSpPr>
        <p:grpSpPr>
          <a:xfrm>
            <a:off x="5897000" y="1577565"/>
            <a:ext cx="2462850" cy="3671943"/>
            <a:chOff x="5897000" y="720314"/>
            <a:chExt cx="2462850" cy="3671943"/>
          </a:xfrm>
        </p:grpSpPr>
        <p:sp>
          <p:nvSpPr>
            <p:cNvPr id="164" name="Shape 164"/>
            <p:cNvSpPr txBox="1"/>
            <p:nvPr/>
          </p:nvSpPr>
          <p:spPr>
            <a:xfrm>
              <a:off x="6050124" y="720314"/>
              <a:ext cx="22275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3D Object </a:t>
              </a:r>
              <a:b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Detection</a:t>
              </a:r>
              <a:endParaRPr sz="20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5" name="Shape 165"/>
            <p:cNvPicPr preferRelativeResize="0"/>
            <p:nvPr/>
          </p:nvPicPr>
          <p:blipFill rotWithShape="1">
            <a:blip r:embed="rId7">
              <a:alphaModFix/>
            </a:blip>
            <a:srcRect l="10513" r="11955"/>
            <a:stretch/>
          </p:blipFill>
          <p:spPr>
            <a:xfrm>
              <a:off x="5897000" y="1527725"/>
              <a:ext cx="2462850" cy="1818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Shape 166"/>
            <p:cNvSpPr txBox="1"/>
            <p:nvPr/>
          </p:nvSpPr>
          <p:spPr>
            <a:xfrm>
              <a:off x="6684400" y="3350461"/>
              <a:ext cx="9711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E6691F"/>
                  </a:solidFill>
                  <a:latin typeface="Arial"/>
                  <a:cs typeface="Arial"/>
                  <a:sym typeface="Arial"/>
                </a:rPr>
                <a:t>Car</a:t>
              </a:r>
              <a:endParaRPr sz="1800" b="1" kern="0">
                <a:solidFill>
                  <a:srgbClr val="E6691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6056200" y="3831857"/>
              <a:ext cx="22275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Object categories + 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3D bounding boxes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F5D1DBB-8DBD-1F41-84F4-5867673397B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0F2FC00-F6D0-4E74-BED5-57DB926288D7}"/>
                  </a:ext>
                </a:extLst>
              </p14:cNvPr>
              <p14:cNvContentPartPr/>
              <p14:nvPr/>
            </p14:nvContentPartPr>
            <p14:xfrm>
              <a:off x="1031400" y="1486800"/>
              <a:ext cx="7187400" cy="2819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0F2FC00-F6D0-4E74-BED5-57DB926288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2040" y="1477440"/>
                <a:ext cx="7206120" cy="283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0416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 Segmentation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824250" y="1532275"/>
            <a:ext cx="2141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Segmentation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3325277" y="157757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2D Object 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Detection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604" y="2366961"/>
            <a:ext cx="2158851" cy="185446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470425" y="4216625"/>
            <a:ext cx="20073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6AA84F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4A86E8"/>
                </a:solidFill>
                <a:latin typeface="Arial"/>
                <a:cs typeface="Arial"/>
                <a:sym typeface="Arial"/>
              </a:rPr>
              <a:t>CAT</a:t>
            </a:r>
            <a:endParaRPr sz="1800" b="1" kern="0">
              <a:solidFill>
                <a:srgbClr val="4A86E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3328803" y="4689089"/>
            <a:ext cx="22275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Object categories +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2D bounding boxes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891450" y="4203500"/>
            <a:ext cx="2007300" cy="1053600"/>
            <a:chOff x="891450" y="3346250"/>
            <a:chExt cx="2007300" cy="1053600"/>
          </a:xfrm>
        </p:grpSpPr>
        <p:sp>
          <p:nvSpPr>
            <p:cNvPr id="180" name="Shape 180"/>
            <p:cNvSpPr txBox="1"/>
            <p:nvPr/>
          </p:nvSpPr>
          <p:spPr>
            <a:xfrm>
              <a:off x="891450" y="3346250"/>
              <a:ext cx="20073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GRASS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F1C232"/>
                  </a:solidFill>
                  <a:latin typeface="Arial"/>
                  <a:cs typeface="Arial"/>
                  <a:sym typeface="Arial"/>
                </a:rPr>
                <a:t>CAT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A64D79"/>
                  </a:solidFill>
                  <a:latin typeface="Arial"/>
                  <a:cs typeface="Arial"/>
                  <a:sym typeface="Arial"/>
                </a:rPr>
                <a:t>TREE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SKY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903150" y="3999950"/>
              <a:ext cx="1983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 objects, just pixels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Shape 182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824299" y="2384876"/>
            <a:ext cx="2137939" cy="18186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Shape 184"/>
          <p:cNvGrpSpPr/>
          <p:nvPr/>
        </p:nvGrpSpPr>
        <p:grpSpPr>
          <a:xfrm>
            <a:off x="829564" y="2386866"/>
            <a:ext cx="2136345" cy="1801744"/>
            <a:chOff x="829563" y="1529616"/>
            <a:chExt cx="2136345" cy="1801744"/>
          </a:xfrm>
        </p:grpSpPr>
        <p:sp>
          <p:nvSpPr>
            <p:cNvPr id="185" name="Shape 185"/>
            <p:cNvSpPr/>
            <p:nvPr/>
          </p:nvSpPr>
          <p:spPr>
            <a:xfrm>
              <a:off x="890512" y="1897038"/>
              <a:ext cx="1642182" cy="1154006"/>
            </a:xfrm>
            <a:custGeom>
              <a:avLst/>
              <a:gdLst/>
              <a:ahLst/>
              <a:cxnLst/>
              <a:rect l="0" t="0" r="0" b="0"/>
              <a:pathLst>
                <a:path w="64328" h="46000" extrusionOk="0">
                  <a:moveTo>
                    <a:pt x="2367" y="7601"/>
                  </a:moveTo>
                  <a:lnTo>
                    <a:pt x="14375" y="6468"/>
                  </a:lnTo>
                  <a:lnTo>
                    <a:pt x="27313" y="10422"/>
                  </a:lnTo>
                  <a:lnTo>
                    <a:pt x="36297" y="13297"/>
                  </a:lnTo>
                  <a:lnTo>
                    <a:pt x="39532" y="12218"/>
                  </a:lnTo>
                  <a:lnTo>
                    <a:pt x="38094" y="6110"/>
                  </a:lnTo>
                  <a:lnTo>
                    <a:pt x="38094" y="1438"/>
                  </a:lnTo>
                  <a:lnTo>
                    <a:pt x="40251" y="1078"/>
                  </a:lnTo>
                  <a:lnTo>
                    <a:pt x="46359" y="6110"/>
                  </a:lnTo>
                  <a:lnTo>
                    <a:pt x="56062" y="5391"/>
                  </a:lnTo>
                  <a:lnTo>
                    <a:pt x="61812" y="0"/>
                  </a:lnTo>
                  <a:lnTo>
                    <a:pt x="64328" y="1078"/>
                  </a:lnTo>
                  <a:lnTo>
                    <a:pt x="63968" y="10063"/>
                  </a:lnTo>
                  <a:lnTo>
                    <a:pt x="62532" y="18688"/>
                  </a:lnTo>
                  <a:lnTo>
                    <a:pt x="61093" y="21562"/>
                  </a:lnTo>
                  <a:lnTo>
                    <a:pt x="63609" y="24797"/>
                  </a:lnTo>
                  <a:lnTo>
                    <a:pt x="64328" y="29828"/>
                  </a:lnTo>
                  <a:lnTo>
                    <a:pt x="64328" y="34140"/>
                  </a:lnTo>
                  <a:lnTo>
                    <a:pt x="60735" y="37734"/>
                  </a:lnTo>
                  <a:lnTo>
                    <a:pt x="55703" y="35218"/>
                  </a:lnTo>
                  <a:lnTo>
                    <a:pt x="57141" y="28750"/>
                  </a:lnTo>
                  <a:lnTo>
                    <a:pt x="53187" y="31266"/>
                  </a:lnTo>
                  <a:lnTo>
                    <a:pt x="48515" y="32703"/>
                  </a:lnTo>
                  <a:lnTo>
                    <a:pt x="49235" y="35937"/>
                  </a:lnTo>
                  <a:lnTo>
                    <a:pt x="50476" y="39345"/>
                  </a:lnTo>
                  <a:lnTo>
                    <a:pt x="50312" y="43484"/>
                  </a:lnTo>
                  <a:lnTo>
                    <a:pt x="47438" y="46000"/>
                  </a:lnTo>
                  <a:lnTo>
                    <a:pt x="42406" y="42406"/>
                  </a:lnTo>
                  <a:lnTo>
                    <a:pt x="40251" y="36655"/>
                  </a:lnTo>
                  <a:lnTo>
                    <a:pt x="35219" y="37375"/>
                  </a:lnTo>
                  <a:lnTo>
                    <a:pt x="34142" y="33422"/>
                  </a:lnTo>
                  <a:lnTo>
                    <a:pt x="32345" y="25516"/>
                  </a:lnTo>
                  <a:lnTo>
                    <a:pt x="31625" y="19405"/>
                  </a:lnTo>
                  <a:lnTo>
                    <a:pt x="25156" y="15453"/>
                  </a:lnTo>
                  <a:lnTo>
                    <a:pt x="15453" y="12218"/>
                  </a:lnTo>
                  <a:lnTo>
                    <a:pt x="9703" y="10780"/>
                  </a:lnTo>
                  <a:lnTo>
                    <a:pt x="4313" y="11500"/>
                  </a:lnTo>
                  <a:lnTo>
                    <a:pt x="0" y="10422"/>
                  </a:lnTo>
                </a:path>
              </a:pathLst>
            </a:custGeom>
            <a:solidFill>
              <a:srgbClr val="FFD966">
                <a:alpha val="90770"/>
              </a:srgbClr>
            </a:solidFill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6" name="Shape 186"/>
            <p:cNvSpPr/>
            <p:nvPr/>
          </p:nvSpPr>
          <p:spPr>
            <a:xfrm>
              <a:off x="833138" y="2193263"/>
              <a:ext cx="2132770" cy="1138098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>
                <a:alpha val="90000"/>
              </a:srgbClr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7" name="Shape 187"/>
            <p:cNvSpPr/>
            <p:nvPr/>
          </p:nvSpPr>
          <p:spPr>
            <a:xfrm>
              <a:off x="829563" y="1570237"/>
              <a:ext cx="2129170" cy="793794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>
                <a:alpha val="93850"/>
              </a:srgbClr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8" name="Shape 188"/>
            <p:cNvSpPr/>
            <p:nvPr/>
          </p:nvSpPr>
          <p:spPr>
            <a:xfrm>
              <a:off x="836705" y="1529616"/>
              <a:ext cx="2111332" cy="479973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>
                <a:alpha val="91540"/>
              </a:srgbClr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89" name="Shape 189"/>
          <p:cNvSpPr txBox="1"/>
          <p:nvPr/>
        </p:nvSpPr>
        <p:spPr>
          <a:xfrm>
            <a:off x="6050124" y="1577564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Object 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Detection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7">
            <a:alphaModFix/>
          </a:blip>
          <a:srcRect l="10513" r="11955"/>
          <a:stretch/>
        </p:blipFill>
        <p:spPr>
          <a:xfrm>
            <a:off x="5897000" y="2384975"/>
            <a:ext cx="2462850" cy="181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6684400" y="4207711"/>
            <a:ext cx="9711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E6691F"/>
                </a:solidFill>
                <a:latin typeface="Arial"/>
                <a:cs typeface="Arial"/>
                <a:sym typeface="Arial"/>
              </a:rPr>
              <a:t>Car</a:t>
            </a:r>
            <a:endParaRPr sz="1800" b="1" kern="0">
              <a:solidFill>
                <a:srgbClr val="E6691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6056200" y="4689107"/>
            <a:ext cx="22275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Object categories +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bounding boxes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3209125" y="1632775"/>
            <a:ext cx="5419800" cy="36243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D8C59C-461C-426F-80C2-1B425154A420}"/>
                  </a:ext>
                </a:extLst>
              </p14:cNvPr>
              <p14:cNvContentPartPr/>
              <p14:nvPr/>
            </p14:nvContentPartPr>
            <p14:xfrm>
              <a:off x="843840" y="2442240"/>
              <a:ext cx="115200" cy="92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D8C59C-461C-426F-80C2-1B425154A4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4480" y="2432880"/>
                <a:ext cx="133920" cy="11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773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Sliding Window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875" y="2690513"/>
            <a:ext cx="2470624" cy="164644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/>
          <p:nvPr/>
        </p:nvSpPr>
        <p:spPr>
          <a:xfrm>
            <a:off x="2440868" y="33500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9" name="Shape 309"/>
          <p:cNvCxnSpPr/>
          <p:nvPr/>
        </p:nvCxnSpPr>
        <p:spPr>
          <a:xfrm rot="10800000" flipH="1">
            <a:off x="2741375" y="2354025"/>
            <a:ext cx="1283700" cy="97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10" name="Shape 310"/>
          <p:cNvCxnSpPr/>
          <p:nvPr/>
        </p:nvCxnSpPr>
        <p:spPr>
          <a:xfrm rot="10800000" flipH="1">
            <a:off x="2771300" y="3092850"/>
            <a:ext cx="1263300" cy="550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66852" t="39886" r="21837" b="41464"/>
          <a:stretch/>
        </p:blipFill>
        <p:spPr>
          <a:xfrm>
            <a:off x="4064675" y="2351026"/>
            <a:ext cx="681062" cy="74838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1448625" y="2310425"/>
            <a:ext cx="10362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image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3776250" y="1852300"/>
            <a:ext cx="12579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Extract patch</a:t>
            </a: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31898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5051325" y="1718525"/>
            <a:ext cx="1751400" cy="4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Classify center pixel with CNN</a:t>
            </a:r>
          </a:p>
        </p:txBody>
      </p:sp>
      <p:sp>
        <p:nvSpPr>
          <p:cNvPr id="316" name="Shape 316"/>
          <p:cNvSpPr/>
          <p:nvPr/>
        </p:nvSpPr>
        <p:spPr>
          <a:xfrm>
            <a:off x="4345350" y="26653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7115975" y="3197475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318" name="Shape 318"/>
          <p:cNvSpPr/>
          <p:nvPr/>
        </p:nvSpPr>
        <p:spPr>
          <a:xfrm>
            <a:off x="2593268" y="35024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2745668" y="36548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3">
            <a:alphaModFix/>
          </a:blip>
          <a:srcRect l="71933" t="47184" r="16757" b="34624"/>
          <a:stretch/>
        </p:blipFill>
        <p:spPr>
          <a:xfrm>
            <a:off x="4064676" y="3197626"/>
            <a:ext cx="681049" cy="72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l="78826" t="55848" r="10564" b="25960"/>
          <a:stretch/>
        </p:blipFill>
        <p:spPr>
          <a:xfrm>
            <a:off x="4064676" y="4004575"/>
            <a:ext cx="681049" cy="729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Shape 322"/>
          <p:cNvCxnSpPr/>
          <p:nvPr/>
        </p:nvCxnSpPr>
        <p:spPr>
          <a:xfrm>
            <a:off x="2892875" y="3764525"/>
            <a:ext cx="1132200" cy="172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3" name="Shape 323"/>
          <p:cNvCxnSpPr/>
          <p:nvPr/>
        </p:nvCxnSpPr>
        <p:spPr>
          <a:xfrm rot="10800000" flipH="1">
            <a:off x="2854500" y="3217775"/>
            <a:ext cx="1161000" cy="268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4" name="Shape 324"/>
          <p:cNvCxnSpPr/>
          <p:nvPr/>
        </p:nvCxnSpPr>
        <p:spPr>
          <a:xfrm>
            <a:off x="3036800" y="3668575"/>
            <a:ext cx="978600" cy="3360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5" name="Shape 325"/>
          <p:cNvCxnSpPr/>
          <p:nvPr/>
        </p:nvCxnSpPr>
        <p:spPr>
          <a:xfrm>
            <a:off x="3036800" y="3918050"/>
            <a:ext cx="978600" cy="8154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26" name="Shape 326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2317344"/>
            <a:ext cx="2022472" cy="7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915787" y="40045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/>
          <p:nvPr/>
        </p:nvSpPr>
        <p:spPr>
          <a:xfrm>
            <a:off x="4345350" y="35027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4345350" y="430971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7115975" y="2406500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7115975" y="4049900"/>
            <a:ext cx="11022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446200" y="4580100"/>
            <a:ext cx="2763300" cy="7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Problem: Very inefficient! Not reusing shared features between overlapping patches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4305425" y="5066700"/>
            <a:ext cx="48357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Farabet et al, “Learning Hierarchical Features for Scene Labeling,” TPAMI 2013</a:t>
            </a: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Pinheiro and Collobert, “Recurrent Convolutional Neural Networks for Scene Labeling”, ICML 2014</a:t>
            </a:r>
          </a:p>
        </p:txBody>
      </p:sp>
      <p:sp>
        <p:nvSpPr>
          <p:cNvPr id="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83562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343" name="Shape 343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35168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45346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 txBox="1"/>
          <p:nvPr/>
        </p:nvSpPr>
        <p:spPr>
          <a:xfrm>
            <a:off x="3094103" y="4584800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 x H x W</a:t>
            </a:r>
          </a:p>
        </p:txBody>
      </p:sp>
      <p:cxnSp>
        <p:nvCxnSpPr>
          <p:cNvPr id="347" name="Shape 347"/>
          <p:cNvCxnSpPr/>
          <p:nvPr/>
        </p:nvCxnSpPr>
        <p:spPr>
          <a:xfrm>
            <a:off x="2086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48" name="Shape 348"/>
          <p:cNvSpPr txBox="1"/>
          <p:nvPr/>
        </p:nvSpPr>
        <p:spPr>
          <a:xfrm>
            <a:off x="1920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49" name="Shape 349"/>
          <p:cNvCxnSpPr/>
          <p:nvPr/>
        </p:nvCxnSpPr>
        <p:spPr>
          <a:xfrm>
            <a:off x="30013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0" name="Shape 350"/>
          <p:cNvSpPr txBox="1"/>
          <p:nvPr/>
        </p:nvSpPr>
        <p:spPr>
          <a:xfrm>
            <a:off x="28348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51" name="Shape 351"/>
          <p:cNvCxnSpPr/>
          <p:nvPr/>
        </p:nvCxnSpPr>
        <p:spPr>
          <a:xfrm>
            <a:off x="3991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2" name="Shape 352"/>
          <p:cNvSpPr txBox="1"/>
          <p:nvPr/>
        </p:nvSpPr>
        <p:spPr>
          <a:xfrm>
            <a:off x="3825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53" name="Shape 353"/>
          <p:cNvCxnSpPr/>
          <p:nvPr/>
        </p:nvCxnSpPr>
        <p:spPr>
          <a:xfrm>
            <a:off x="51427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4" name="Shape 354"/>
          <p:cNvSpPr txBox="1"/>
          <p:nvPr/>
        </p:nvSpPr>
        <p:spPr>
          <a:xfrm>
            <a:off x="4976250" y="308385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sp>
        <p:nvSpPr>
          <p:cNvPr id="355" name="Shape 355"/>
          <p:cNvSpPr/>
          <p:nvPr/>
        </p:nvSpPr>
        <p:spPr>
          <a:xfrm rot="5400000">
            <a:off x="3590000" y="3055925"/>
            <a:ext cx="345300" cy="2559000"/>
          </a:xfrm>
          <a:prstGeom prst="rightBrace">
            <a:avLst>
              <a:gd name="adj1" fmla="val 47241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Shape 356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357" name="Shape 357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59" name="Shape 359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360" name="Shape 360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361" name="Shape 361"/>
          <p:cNvSpPr/>
          <p:nvPr/>
        </p:nvSpPr>
        <p:spPr>
          <a:xfrm>
            <a:off x="5607150" y="2574875"/>
            <a:ext cx="825300" cy="152550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5318603" y="4203275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x H x W</a:t>
            </a:r>
          </a:p>
        </p:txBody>
      </p:sp>
      <p:cxnSp>
        <p:nvCxnSpPr>
          <p:cNvPr id="363" name="Shape 363"/>
          <p:cNvCxnSpPr/>
          <p:nvPr/>
        </p:nvCxnSpPr>
        <p:spPr>
          <a:xfrm>
            <a:off x="65905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64" name="Shape 364"/>
          <p:cNvSpPr txBox="1"/>
          <p:nvPr/>
        </p:nvSpPr>
        <p:spPr>
          <a:xfrm>
            <a:off x="6347850" y="3083850"/>
            <a:ext cx="8253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argmax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2134875" y="1768775"/>
            <a:ext cx="43179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 network as a bunch of convolutional layers to  make predictions for pixels all at once!</a:t>
            </a:r>
          </a:p>
        </p:txBody>
      </p:sp>
      <p:sp>
        <p:nvSpPr>
          <p:cNvPr id="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086A0AE-CCF4-4744-82B8-60BAB19F45E1}"/>
                  </a:ext>
                </a:extLst>
              </p14:cNvPr>
              <p14:cNvContentPartPr/>
              <p14:nvPr/>
            </p14:nvContentPartPr>
            <p14:xfrm>
              <a:off x="570600" y="2147040"/>
              <a:ext cx="8574120" cy="3534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086A0AE-CCF4-4744-82B8-60BAB19F45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1240" y="2137680"/>
                <a:ext cx="8592840" cy="355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778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HW0 Grades Released</a:t>
            </a:r>
          </a:p>
          <a:p>
            <a:pPr lvl="1"/>
            <a:r>
              <a:rPr lang="en-US" dirty="0"/>
              <a:t>Regard request windows closes 11:59pm 10/16. </a:t>
            </a:r>
          </a:p>
          <a:p>
            <a:pPr lvl="1"/>
            <a:endParaRPr lang="en-US" dirty="0"/>
          </a:p>
          <a:p>
            <a:r>
              <a:rPr lang="en-US" dirty="0"/>
              <a:t>HW1 Challenge Final Analysis</a:t>
            </a:r>
          </a:p>
          <a:p>
            <a:pPr lvl="1"/>
            <a:r>
              <a:rPr lang="en-US" dirty="0">
                <a:hlinkClick r:id="rId2"/>
              </a:rPr>
              <a:t>https://docs.google.com/spreadsheets/d/1taAu_5AQSiDMtwIY59wTijkd-2Y95nswmv0JnH0eYRI/edit#gid=1468043323</a:t>
            </a:r>
            <a:endParaRPr lang="en-US" dirty="0"/>
          </a:p>
          <a:p>
            <a:pPr lvl="1"/>
            <a:r>
              <a:rPr lang="en-US" dirty="0"/>
              <a:t>Coming soon.</a:t>
            </a:r>
          </a:p>
          <a:p>
            <a:endParaRPr lang="en-US" dirty="0"/>
          </a:p>
          <a:p>
            <a:r>
              <a:rPr lang="en-US" dirty="0"/>
              <a:t>HW2 Released</a:t>
            </a:r>
          </a:p>
          <a:p>
            <a:pPr lvl="1"/>
            <a:r>
              <a:rPr lang="en-US" dirty="0"/>
              <a:t>Due: 10/18, 11:55pm</a:t>
            </a:r>
          </a:p>
          <a:p>
            <a:pPr lvl="1"/>
            <a:r>
              <a:rPr lang="en-US" dirty="0">
                <a:hlinkClick r:id="rId3"/>
              </a:rPr>
              <a:t>https://www.cc.gatech.edu/classes/AY2019/cs7643_fall/assets/hw2.pdf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376" name="Shape 376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35168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/>
          <p:nvPr/>
        </p:nvSpPr>
        <p:spPr>
          <a:xfrm>
            <a:off x="45346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3094103" y="4584800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 x H x W</a:t>
            </a:r>
          </a:p>
        </p:txBody>
      </p:sp>
      <p:cxnSp>
        <p:nvCxnSpPr>
          <p:cNvPr id="380" name="Shape 380"/>
          <p:cNvCxnSpPr/>
          <p:nvPr/>
        </p:nvCxnSpPr>
        <p:spPr>
          <a:xfrm>
            <a:off x="2086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1" name="Shape 381"/>
          <p:cNvSpPr txBox="1"/>
          <p:nvPr/>
        </p:nvSpPr>
        <p:spPr>
          <a:xfrm>
            <a:off x="1920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2" name="Shape 382"/>
          <p:cNvCxnSpPr/>
          <p:nvPr/>
        </p:nvCxnSpPr>
        <p:spPr>
          <a:xfrm>
            <a:off x="30013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3" name="Shape 383"/>
          <p:cNvSpPr txBox="1"/>
          <p:nvPr/>
        </p:nvSpPr>
        <p:spPr>
          <a:xfrm>
            <a:off x="28348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4" name="Shape 384"/>
          <p:cNvCxnSpPr/>
          <p:nvPr/>
        </p:nvCxnSpPr>
        <p:spPr>
          <a:xfrm>
            <a:off x="3991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5" name="Shape 385"/>
          <p:cNvSpPr txBox="1"/>
          <p:nvPr/>
        </p:nvSpPr>
        <p:spPr>
          <a:xfrm>
            <a:off x="3825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6" name="Shape 386"/>
          <p:cNvCxnSpPr/>
          <p:nvPr/>
        </p:nvCxnSpPr>
        <p:spPr>
          <a:xfrm>
            <a:off x="51427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7" name="Shape 387"/>
          <p:cNvSpPr txBox="1"/>
          <p:nvPr/>
        </p:nvSpPr>
        <p:spPr>
          <a:xfrm>
            <a:off x="4976250" y="308385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sp>
        <p:nvSpPr>
          <p:cNvPr id="388" name="Shape 388"/>
          <p:cNvSpPr/>
          <p:nvPr/>
        </p:nvSpPr>
        <p:spPr>
          <a:xfrm rot="5400000">
            <a:off x="3590000" y="3055925"/>
            <a:ext cx="345300" cy="2559000"/>
          </a:xfrm>
          <a:prstGeom prst="rightBrace">
            <a:avLst>
              <a:gd name="adj1" fmla="val 47241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Shape 389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390" name="Shape 390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92" name="Shape 392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393" name="Shape 393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394" name="Shape 394"/>
          <p:cNvSpPr/>
          <p:nvPr/>
        </p:nvSpPr>
        <p:spPr>
          <a:xfrm>
            <a:off x="5607150" y="2574875"/>
            <a:ext cx="825300" cy="152550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5318603" y="4203275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x H x W</a:t>
            </a:r>
          </a:p>
        </p:txBody>
      </p:sp>
      <p:cxnSp>
        <p:nvCxnSpPr>
          <p:cNvPr id="396" name="Shape 396"/>
          <p:cNvCxnSpPr/>
          <p:nvPr/>
        </p:nvCxnSpPr>
        <p:spPr>
          <a:xfrm>
            <a:off x="65905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7" name="Shape 397"/>
          <p:cNvSpPr txBox="1"/>
          <p:nvPr/>
        </p:nvSpPr>
        <p:spPr>
          <a:xfrm>
            <a:off x="6347850" y="3083850"/>
            <a:ext cx="8253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argmax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2134875" y="1768775"/>
            <a:ext cx="43179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 network as a bunch of convolutional layers to  make predictions for pixels all at once!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114575" y="4709675"/>
            <a:ext cx="2630100" cy="7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Problem: convolutions at original image resolution will be very expensive ...</a:t>
            </a:r>
          </a:p>
        </p:txBody>
      </p:sp>
      <p:cxnSp>
        <p:nvCxnSpPr>
          <p:cNvPr id="401" name="Shape 401"/>
          <p:cNvCxnSpPr/>
          <p:nvPr/>
        </p:nvCxnSpPr>
        <p:spPr>
          <a:xfrm rot="10800000" flipH="1">
            <a:off x="2048525" y="3994700"/>
            <a:ext cx="422100" cy="758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02730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413" name="Shape 413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4" name="Shape 414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415" name="Shape 415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417" name="Shape 417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18" name="Shape 418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19" name="Shape 419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421" name="Shape 421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088A52F-C173-4FFD-A111-E54A513223C5}"/>
                  </a:ext>
                </a:extLst>
              </p14:cNvPr>
              <p14:cNvContentPartPr/>
              <p14:nvPr/>
            </p14:nvContentPartPr>
            <p14:xfrm>
              <a:off x="2178000" y="2265840"/>
              <a:ext cx="6697800" cy="2511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088A52F-C173-4FFD-A111-E54A513223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8640" y="2256480"/>
                <a:ext cx="6716520" cy="253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2001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447" name="Shape 447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8" name="Shape 448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449" name="Shape 449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451" name="Shape 451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52" name="Shape 452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53" name="Shape 453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455" name="Shape 455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Shape 461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66" name="Shape 466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470" name="Shape 470"/>
          <p:cNvSpPr txBox="1"/>
          <p:nvPr/>
        </p:nvSpPr>
        <p:spPr>
          <a:xfrm>
            <a:off x="309925" y="180367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Pooling, strided convolution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6891575" y="181272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???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B16E20A-CD41-439F-8591-5A1C0761BD8F}"/>
                  </a:ext>
                </a:extLst>
              </p14:cNvPr>
              <p14:cNvContentPartPr/>
              <p14:nvPr/>
            </p14:nvContentPartPr>
            <p14:xfrm>
              <a:off x="-115200" y="1774440"/>
              <a:ext cx="1943280" cy="905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B16E20A-CD41-439F-8591-5A1C0761BD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24560" y="1765080"/>
                <a:ext cx="1962000" cy="9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4764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“Unpooling”</a:t>
            </a:r>
          </a:p>
        </p:txBody>
      </p:sp>
      <p:graphicFrame>
        <p:nvGraphicFramePr>
          <p:cNvPr id="478" name="Shape 478"/>
          <p:cNvGraphicFramePr/>
          <p:nvPr/>
        </p:nvGraphicFramePr>
        <p:xfrm>
          <a:off x="1030550" y="28930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9" name="Shape 479"/>
          <p:cNvSpPr txBox="1"/>
          <p:nvPr/>
        </p:nvSpPr>
        <p:spPr>
          <a:xfrm>
            <a:off x="6476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26415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1" name="Shape 481"/>
          <p:cNvGraphicFramePr/>
          <p:nvPr/>
        </p:nvGraphicFramePr>
        <p:xfrm>
          <a:off x="2641600" y="2532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2" name="Shape 482"/>
          <p:cNvSpPr txBox="1"/>
          <p:nvPr/>
        </p:nvSpPr>
        <p:spPr>
          <a:xfrm>
            <a:off x="665200" y="24132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Nearest Neighbor</a:t>
            </a:r>
          </a:p>
        </p:txBody>
      </p:sp>
      <p:cxnSp>
        <p:nvCxnSpPr>
          <p:cNvPr id="483" name="Shape 483"/>
          <p:cNvCxnSpPr/>
          <p:nvPr/>
        </p:nvCxnSpPr>
        <p:spPr>
          <a:xfrm>
            <a:off x="2017500" y="32803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484" name="Shape 484"/>
          <p:cNvGraphicFramePr/>
          <p:nvPr/>
        </p:nvGraphicFramePr>
        <p:xfrm>
          <a:off x="5577425" y="28597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5" name="Shape 485"/>
          <p:cNvSpPr txBox="1"/>
          <p:nvPr/>
        </p:nvSpPr>
        <p:spPr>
          <a:xfrm>
            <a:off x="51945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71884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7" name="Shape 487"/>
          <p:cNvGraphicFramePr/>
          <p:nvPr/>
        </p:nvGraphicFramePr>
        <p:xfrm>
          <a:off x="7188475" y="24990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8" name="Shape 488"/>
          <p:cNvSpPr txBox="1"/>
          <p:nvPr/>
        </p:nvSpPr>
        <p:spPr>
          <a:xfrm>
            <a:off x="5212075" y="23799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“Bed of Nails”</a:t>
            </a:r>
          </a:p>
        </p:txBody>
      </p:sp>
      <p:cxnSp>
        <p:nvCxnSpPr>
          <p:cNvPr id="489" name="Shape 489"/>
          <p:cNvCxnSpPr/>
          <p:nvPr/>
        </p:nvCxnSpPr>
        <p:spPr>
          <a:xfrm>
            <a:off x="6564375" y="32470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0" name="Shape 490"/>
          <p:cNvCxnSpPr/>
          <p:nvPr/>
        </p:nvCxnSpPr>
        <p:spPr>
          <a:xfrm>
            <a:off x="3397705" y="253620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1" name="Shape 491"/>
          <p:cNvCxnSpPr/>
          <p:nvPr/>
        </p:nvCxnSpPr>
        <p:spPr>
          <a:xfrm rot="10800000">
            <a:off x="2630855" y="331795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2" name="Shape 492"/>
          <p:cNvCxnSpPr/>
          <p:nvPr/>
        </p:nvCxnSpPr>
        <p:spPr>
          <a:xfrm>
            <a:off x="7964907" y="250347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3" name="Shape 493"/>
          <p:cNvCxnSpPr/>
          <p:nvPr/>
        </p:nvCxnSpPr>
        <p:spPr>
          <a:xfrm rot="10800000">
            <a:off x="7198057" y="328522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50383F-8A23-4F7F-9E15-379BE5E0EBAA}"/>
                  </a:ext>
                </a:extLst>
              </p14:cNvPr>
              <p14:cNvContentPartPr/>
              <p14:nvPr/>
            </p14:nvContentPartPr>
            <p14:xfrm>
              <a:off x="712080" y="2042280"/>
              <a:ext cx="8037360" cy="2455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50383F-8A23-4F7F-9E15-379BE5E0EB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720" y="2032920"/>
                <a:ext cx="8056080" cy="247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9256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“Max Unpooling”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431750" y="38918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graphicFrame>
        <p:nvGraphicFramePr>
          <p:cNvPr id="501" name="Shape 501"/>
          <p:cNvGraphicFramePr/>
          <p:nvPr/>
        </p:nvGraphicFramePr>
        <p:xfrm>
          <a:off x="431800" y="23037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5</a:t>
                      </a: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7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8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02" name="Shape 502"/>
          <p:cNvGraphicFramePr/>
          <p:nvPr/>
        </p:nvGraphicFramePr>
        <p:xfrm>
          <a:off x="5577425" y="26311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3" name="Shape 503"/>
          <p:cNvSpPr txBox="1"/>
          <p:nvPr/>
        </p:nvSpPr>
        <p:spPr>
          <a:xfrm>
            <a:off x="5194525" y="38585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7188425" y="38585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505" name="Shape 505"/>
          <p:cNvGraphicFramePr/>
          <p:nvPr/>
        </p:nvGraphicFramePr>
        <p:xfrm>
          <a:off x="7188475" y="22704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06" name="Shape 506"/>
          <p:cNvSpPr txBox="1"/>
          <p:nvPr/>
        </p:nvSpPr>
        <p:spPr>
          <a:xfrm>
            <a:off x="5499325" y="1789800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Unpooling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positions from pooling layer</a:t>
            </a:r>
          </a:p>
        </p:txBody>
      </p:sp>
      <p:cxnSp>
        <p:nvCxnSpPr>
          <p:cNvPr id="507" name="Shape 507"/>
          <p:cNvCxnSpPr/>
          <p:nvPr/>
        </p:nvCxnSpPr>
        <p:spPr>
          <a:xfrm>
            <a:off x="6564375" y="30184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508" name="Shape 508"/>
          <p:cNvGraphicFramePr/>
          <p:nvPr/>
        </p:nvGraphicFramePr>
        <p:xfrm>
          <a:off x="2681825" y="27073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8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09" name="Shape 509"/>
          <p:cNvCxnSpPr/>
          <p:nvPr/>
        </p:nvCxnSpPr>
        <p:spPr>
          <a:xfrm>
            <a:off x="2144775" y="30946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10" name="Shape 510"/>
          <p:cNvCxnSpPr>
            <a:endCxn id="500" idx="0"/>
          </p:cNvCxnSpPr>
          <p:nvPr/>
        </p:nvCxnSpPr>
        <p:spPr>
          <a:xfrm>
            <a:off x="1197500" y="231325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1" name="Shape 511"/>
          <p:cNvCxnSpPr/>
          <p:nvPr/>
        </p:nvCxnSpPr>
        <p:spPr>
          <a:xfrm rot="10800000">
            <a:off x="430650" y="309500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2" name="Shape 512"/>
          <p:cNvSpPr txBox="1"/>
          <p:nvPr/>
        </p:nvSpPr>
        <p:spPr>
          <a:xfrm>
            <a:off x="839550" y="1700550"/>
            <a:ext cx="3406200" cy="5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 which element was max!</a:t>
            </a:r>
          </a:p>
        </p:txBody>
      </p:sp>
      <p:cxnSp>
        <p:nvCxnSpPr>
          <p:cNvPr id="513" name="Shape 513"/>
          <p:cNvCxnSpPr/>
          <p:nvPr/>
        </p:nvCxnSpPr>
        <p:spPr>
          <a:xfrm>
            <a:off x="3592500" y="30845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14" name="Shape 514"/>
          <p:cNvSpPr txBox="1"/>
          <p:nvPr/>
        </p:nvSpPr>
        <p:spPr>
          <a:xfrm>
            <a:off x="4028277" y="2650117"/>
            <a:ext cx="622800" cy="5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</a:p>
        </p:txBody>
      </p:sp>
      <p:cxnSp>
        <p:nvCxnSpPr>
          <p:cNvPr id="515" name="Shape 515"/>
          <p:cNvCxnSpPr/>
          <p:nvPr/>
        </p:nvCxnSpPr>
        <p:spPr>
          <a:xfrm>
            <a:off x="4583100" y="30845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16" name="Shape 516"/>
          <p:cNvSpPr txBox="1"/>
          <p:nvPr/>
        </p:nvSpPr>
        <p:spPr>
          <a:xfrm>
            <a:off x="3563562" y="3177850"/>
            <a:ext cx="1775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 of the network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2298925" y="38918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grpSp>
        <p:nvGrpSpPr>
          <p:cNvPr id="518" name="Shape 518"/>
          <p:cNvGrpSpPr/>
          <p:nvPr/>
        </p:nvGrpSpPr>
        <p:grpSpPr>
          <a:xfrm>
            <a:off x="3139652" y="4539187"/>
            <a:ext cx="2304826" cy="885400"/>
            <a:chOff x="6614465" y="1100887"/>
            <a:chExt cx="2304826" cy="885400"/>
          </a:xfrm>
        </p:grpSpPr>
        <p:grpSp>
          <p:nvGrpSpPr>
            <p:cNvPr id="519" name="Shape 519"/>
            <p:cNvGrpSpPr/>
            <p:nvPr/>
          </p:nvGrpSpPr>
          <p:grpSpPr>
            <a:xfrm>
              <a:off x="6614465" y="1100887"/>
              <a:ext cx="2304826" cy="885400"/>
              <a:chOff x="2406100" y="1679225"/>
              <a:chExt cx="3971100" cy="1525500"/>
            </a:xfrm>
          </p:grpSpPr>
          <p:sp>
            <p:nvSpPr>
              <p:cNvPr id="520" name="Shape 520"/>
              <p:cNvSpPr/>
              <p:nvPr/>
            </p:nvSpPr>
            <p:spPr>
              <a:xfrm>
                <a:off x="24061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25585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27560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30608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33656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3657087" y="2248700"/>
                <a:ext cx="650400" cy="526500"/>
              </a:xfrm>
              <a:prstGeom prst="cube">
                <a:avLst>
                  <a:gd name="adj" fmla="val 30322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Shape 526"/>
              <p:cNvSpPr/>
              <p:nvPr/>
            </p:nvSpPr>
            <p:spPr>
              <a:xfrm>
                <a:off x="4194412" y="2248700"/>
                <a:ext cx="650400" cy="526500"/>
              </a:xfrm>
              <a:prstGeom prst="cube">
                <a:avLst>
                  <a:gd name="adj" fmla="val 30322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48134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51182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54230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58351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59875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32" name="Shape 532"/>
            <p:cNvCxnSpPr>
              <a:stCxn id="524" idx="0"/>
              <a:endCxn id="527" idx="0"/>
            </p:cNvCxnSpPr>
            <p:nvPr/>
          </p:nvCxnSpPr>
          <p:spPr>
            <a:xfrm rot="-5400000" flipH="1">
              <a:off x="7800014" y="897207"/>
              <a:ext cx="600" cy="840300"/>
            </a:xfrm>
            <a:prstGeom prst="curvedConnector3">
              <a:avLst>
                <a:gd name="adj1" fmla="val -2450540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  <p:cxnSp>
          <p:nvCxnSpPr>
            <p:cNvPr id="533" name="Shape 533"/>
            <p:cNvCxnSpPr>
              <a:stCxn id="521" idx="0"/>
              <a:endCxn id="530" idx="1"/>
            </p:cNvCxnSpPr>
            <p:nvPr/>
          </p:nvCxnSpPr>
          <p:spPr>
            <a:xfrm rot="-5400000" flipH="1">
              <a:off x="7677757" y="328237"/>
              <a:ext cx="178200" cy="1723500"/>
            </a:xfrm>
            <a:prstGeom prst="curvedConnector3">
              <a:avLst>
                <a:gd name="adj1" fmla="val -79665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</p:grpSp>
      <p:sp>
        <p:nvSpPr>
          <p:cNvPr id="534" name="Shape 534"/>
          <p:cNvSpPr txBox="1"/>
          <p:nvPr/>
        </p:nvSpPr>
        <p:spPr>
          <a:xfrm>
            <a:off x="685800" y="4645950"/>
            <a:ext cx="2256000" cy="5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Corresponding pairs of downsampling and upsampling layers</a:t>
            </a: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FAC1B54-CA5D-410E-9872-F7C379AE3966}"/>
                  </a:ext>
                </a:extLst>
              </p14:cNvPr>
              <p14:cNvContentPartPr/>
              <p14:nvPr/>
            </p14:nvContentPartPr>
            <p14:xfrm>
              <a:off x="326520" y="340200"/>
              <a:ext cx="8463600" cy="5765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FAC1B54-CA5D-410E-9872-F7C379AE39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160" y="330840"/>
                <a:ext cx="8482320" cy="578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81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Transposed convolutions</a:t>
            </a:r>
          </a:p>
          <a:p>
            <a:endParaRPr lang="en-US" dirty="0"/>
          </a:p>
          <a:p>
            <a:r>
              <a:rPr lang="en-US" dirty="0"/>
              <a:t>Visualizing CNNs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14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Transposed Convolutions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Deconvolution (bad)</a:t>
            </a:r>
          </a:p>
          <a:p>
            <a:r>
              <a:rPr lang="en-US" dirty="0" err="1"/>
              <a:t>Upconvolution</a:t>
            </a:r>
            <a:endParaRPr lang="en-US" dirty="0"/>
          </a:p>
          <a:p>
            <a:r>
              <a:rPr lang="en-US" dirty="0"/>
              <a:t>Fractionally </a:t>
            </a:r>
            <a:r>
              <a:rPr lang="en-US" dirty="0" err="1"/>
              <a:t>strided</a:t>
            </a:r>
            <a:r>
              <a:rPr lang="en-US" dirty="0"/>
              <a:t> convolution</a:t>
            </a:r>
          </a:p>
          <a:p>
            <a:r>
              <a:rPr lang="en-US" dirty="0"/>
              <a:t>Backward </a:t>
            </a:r>
            <a:r>
              <a:rPr lang="en-US" dirty="0" err="1"/>
              <a:t>strided</a:t>
            </a:r>
            <a:r>
              <a:rPr lang="en-US" dirty="0"/>
              <a:t> convolution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7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graphicFrame>
        <p:nvGraphicFramePr>
          <p:cNvPr id="541" name="Shape 541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42" name="Shape 542"/>
          <p:cNvGraphicFramePr/>
          <p:nvPr/>
        </p:nvGraphicFramePr>
        <p:xfrm>
          <a:off x="4927600" y="287782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43" name="Shape 543"/>
          <p:cNvSpPr txBox="1"/>
          <p:nvPr/>
        </p:nvSpPr>
        <p:spPr>
          <a:xfrm>
            <a:off x="2471350" y="2073025"/>
            <a:ext cx="40101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Typical 3 x 3 convolution, stride 1 pad 1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61409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552" name="Shape 552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stride 1 pad 1</a:t>
            </a:r>
          </a:p>
        </p:txBody>
      </p:sp>
      <p:graphicFrame>
        <p:nvGraphicFramePr>
          <p:cNvPr id="553" name="Shape 553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54" name="Shape 554"/>
          <p:cNvGraphicFramePr/>
          <p:nvPr/>
        </p:nvGraphicFramePr>
        <p:xfrm>
          <a:off x="4927600" y="287782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5" name="Shape 555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Shape 556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cxnSp>
        <p:nvCxnSpPr>
          <p:cNvPr id="558" name="Shape 558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59" name="Shape 559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93142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graphicFrame>
        <p:nvGraphicFramePr>
          <p:cNvPr id="566" name="Shape 566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67" name="Shape 567"/>
          <p:cNvGraphicFramePr/>
          <p:nvPr/>
        </p:nvGraphicFramePr>
        <p:xfrm>
          <a:off x="4927600" y="287782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8" name="Shape 568"/>
          <p:cNvSpPr/>
          <p:nvPr/>
        </p:nvSpPr>
        <p:spPr>
          <a:xfrm>
            <a:off x="1556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Shape 569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70" name="Shape 570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sp>
        <p:nvSpPr>
          <p:cNvPr id="571" name="Shape 571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2" name="Shape 572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3" name="Shape 573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574" name="Shape 574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stride 1 pad 1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1689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8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0" name="Shape 580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81" name="Shape 581"/>
          <p:cNvGraphicFramePr/>
          <p:nvPr/>
        </p:nvGraphicFramePr>
        <p:xfrm>
          <a:off x="5310450" y="323847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2" name="Shape 582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sp>
        <p:nvSpPr>
          <p:cNvPr id="584" name="Shape 58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</a:t>
            </a:r>
            <a:r>
              <a:rPr lang="en" sz="18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pad 1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45997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1" name="Shape 591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2" name="Shape 592"/>
          <p:cNvGraphicFramePr/>
          <p:nvPr/>
        </p:nvGraphicFramePr>
        <p:xfrm>
          <a:off x="5310450" y="323847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3" name="Shape 593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94" name="Shape 594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sp>
        <p:nvSpPr>
          <p:cNvPr id="595" name="Shape 595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6" name="Shape 596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97" name="Shape 597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598" name="Shape 598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599" name="Shape 599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</a:t>
            </a:r>
            <a:r>
              <a:rPr lang="en" sz="18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pad 1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08403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graphicFrame>
        <p:nvGraphicFramePr>
          <p:cNvPr id="606" name="Shape 606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07" name="Shape 607"/>
          <p:cNvGraphicFramePr/>
          <p:nvPr/>
        </p:nvGraphicFramePr>
        <p:xfrm>
          <a:off x="5310450" y="323847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8" name="Shape 608"/>
          <p:cNvSpPr/>
          <p:nvPr/>
        </p:nvSpPr>
        <p:spPr>
          <a:xfrm>
            <a:off x="1937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Shape 609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sp>
        <p:nvSpPr>
          <p:cNvPr id="611" name="Shape 611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Shape 612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613" name="Shape 613"/>
          <p:cNvSpPr txBox="1"/>
          <p:nvPr/>
        </p:nvSpPr>
        <p:spPr>
          <a:xfrm>
            <a:off x="6655700" y="2966475"/>
            <a:ext cx="22260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moves 2 pixels in the input for every one pixel in the output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gives ratio between movement in input and output</a:t>
            </a:r>
          </a:p>
        </p:txBody>
      </p:sp>
      <p:cxnSp>
        <p:nvCxnSpPr>
          <p:cNvPr id="614" name="Shape 614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15" name="Shape 615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</a:t>
            </a:r>
            <a:r>
              <a:rPr lang="en" sz="18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pad 1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15679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22" name="Shape 622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graphicFrame>
        <p:nvGraphicFramePr>
          <p:cNvPr id="623" name="Shape 623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4" name="Shape 624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25" name="Shape 625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26" name="Shape 626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07537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2" name="Shape 632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33" name="Shape 633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34" name="Shape 634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35" name="Shape 635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36" name="Shape 636"/>
          <p:cNvSpPr/>
          <p:nvPr/>
        </p:nvSpPr>
        <p:spPr>
          <a:xfrm>
            <a:off x="4538975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7" name="Shape 637"/>
          <p:cNvCxnSpPr/>
          <p:nvPr/>
        </p:nvCxnSpPr>
        <p:spPr>
          <a:xfrm>
            <a:off x="2927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38" name="Shape 638"/>
          <p:cNvSpPr txBox="1"/>
          <p:nvPr/>
        </p:nvSpPr>
        <p:spPr>
          <a:xfrm>
            <a:off x="2979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gives weight for filter</a:t>
            </a:r>
          </a:p>
        </p:txBody>
      </p:sp>
      <p:sp>
        <p:nvSpPr>
          <p:cNvPr id="639" name="Shape 63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76005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6" name="Shape 646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7" name="Shape 647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48" name="Shape 648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49" name="Shape 649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50" name="Shape 650"/>
          <p:cNvSpPr/>
          <p:nvPr/>
        </p:nvSpPr>
        <p:spPr>
          <a:xfrm>
            <a:off x="4538975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Shape 651"/>
          <p:cNvSpPr/>
          <p:nvPr/>
        </p:nvSpPr>
        <p:spPr>
          <a:xfrm>
            <a:off x="53052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2" name="Shape 652"/>
          <p:cNvCxnSpPr/>
          <p:nvPr/>
        </p:nvCxnSpPr>
        <p:spPr>
          <a:xfrm>
            <a:off x="2927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3" name="Shape 653"/>
          <p:cNvSpPr txBox="1"/>
          <p:nvPr/>
        </p:nvSpPr>
        <p:spPr>
          <a:xfrm>
            <a:off x="2979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gives weight for filter</a:t>
            </a:r>
          </a:p>
        </p:txBody>
      </p:sp>
      <p:cxnSp>
        <p:nvCxnSpPr>
          <p:cNvPr id="654" name="Shape 654"/>
          <p:cNvCxnSpPr>
            <a:stCxn id="655" idx="1"/>
          </p:cNvCxnSpPr>
          <p:nvPr/>
        </p:nvCxnSpPr>
        <p:spPr>
          <a:xfrm flipH="1">
            <a:off x="5541100" y="2142675"/>
            <a:ext cx="1532400" cy="873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5" name="Shape 655"/>
          <p:cNvSpPr txBox="1"/>
          <p:nvPr/>
        </p:nvSpPr>
        <p:spPr>
          <a:xfrm>
            <a:off x="7073500" y="1770375"/>
            <a:ext cx="14529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 where output overlaps</a:t>
            </a:r>
          </a:p>
        </p:txBody>
      </p:sp>
      <p:sp>
        <p:nvSpPr>
          <p:cNvPr id="656" name="Shape 65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57" name="Shape 657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sp>
        <p:nvSpPr>
          <p:cNvPr id="658" name="Shape 658"/>
          <p:cNvSpPr txBox="1"/>
          <p:nvPr/>
        </p:nvSpPr>
        <p:spPr>
          <a:xfrm>
            <a:off x="6655700" y="2966475"/>
            <a:ext cx="22260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moves 2 pixels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every one pixel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gives ratio between movement in output and input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53996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2" name="Shape 682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83" name="Shape 683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84" name="Shape 684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85" name="Shape 685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86" name="Shape 686"/>
          <p:cNvSpPr/>
          <p:nvPr/>
        </p:nvSpPr>
        <p:spPr>
          <a:xfrm>
            <a:off x="4538975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Shape 687"/>
          <p:cNvSpPr/>
          <p:nvPr/>
        </p:nvSpPr>
        <p:spPr>
          <a:xfrm>
            <a:off x="53052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8" name="Shape 688"/>
          <p:cNvCxnSpPr/>
          <p:nvPr/>
        </p:nvCxnSpPr>
        <p:spPr>
          <a:xfrm>
            <a:off x="2927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89" name="Shape 689"/>
          <p:cNvSpPr txBox="1"/>
          <p:nvPr/>
        </p:nvSpPr>
        <p:spPr>
          <a:xfrm>
            <a:off x="2979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gives weight for filter</a:t>
            </a:r>
          </a:p>
        </p:txBody>
      </p:sp>
      <p:cxnSp>
        <p:nvCxnSpPr>
          <p:cNvPr id="690" name="Shape 690"/>
          <p:cNvCxnSpPr>
            <a:stCxn id="691" idx="1"/>
          </p:cNvCxnSpPr>
          <p:nvPr/>
        </p:nvCxnSpPr>
        <p:spPr>
          <a:xfrm flipH="1">
            <a:off x="5541100" y="2142675"/>
            <a:ext cx="1532400" cy="873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91" name="Shape 691"/>
          <p:cNvSpPr txBox="1"/>
          <p:nvPr/>
        </p:nvSpPr>
        <p:spPr>
          <a:xfrm>
            <a:off x="7073500" y="1770375"/>
            <a:ext cx="14529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 where output overlaps</a:t>
            </a:r>
          </a:p>
        </p:txBody>
      </p:sp>
      <p:sp>
        <p:nvSpPr>
          <p:cNvPr id="692" name="Shape 692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93" name="Shape 693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sp>
        <p:nvSpPr>
          <p:cNvPr id="694" name="Shape 694"/>
          <p:cNvSpPr txBox="1"/>
          <p:nvPr/>
        </p:nvSpPr>
        <p:spPr>
          <a:xfrm>
            <a:off x="6655700" y="2966475"/>
            <a:ext cx="22260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moves 2 pixels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every one pixel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gives ratio between movement in output and input</a:t>
            </a:r>
          </a:p>
        </p:txBody>
      </p:sp>
      <p:sp>
        <p:nvSpPr>
          <p:cNvPr id="695" name="Shape 695"/>
          <p:cNvSpPr txBox="1"/>
          <p:nvPr/>
        </p:nvSpPr>
        <p:spPr>
          <a:xfrm>
            <a:off x="123625" y="1950525"/>
            <a:ext cx="19449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names: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-Deconvolution (bad)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Upconvolution</a:t>
            </a:r>
            <a:endParaRPr lang="en"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-Fractionally </a:t>
            </a:r>
            <a:r>
              <a:rPr lang="en" sz="1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strided</a:t>
            </a: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-Backward </a:t>
            </a:r>
            <a:r>
              <a:rPr lang="en" sz="1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strided</a:t>
            </a: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11246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 Convolution: 1D Example</a:t>
            </a:r>
          </a:p>
        </p:txBody>
      </p:sp>
      <p:graphicFrame>
        <p:nvGraphicFramePr>
          <p:cNvPr id="702" name="Shape 702"/>
          <p:cNvGraphicFramePr/>
          <p:nvPr/>
        </p:nvGraphicFramePr>
        <p:xfrm>
          <a:off x="647701" y="3200400"/>
          <a:ext cx="500925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a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b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03" name="Shape 703"/>
          <p:cNvGraphicFramePr/>
          <p:nvPr/>
        </p:nvGraphicFramePr>
        <p:xfrm>
          <a:off x="3003001" y="2928000"/>
          <a:ext cx="500925" cy="16458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z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04" name="Shape 704"/>
          <p:cNvGraphicFramePr/>
          <p:nvPr/>
        </p:nvGraphicFramePr>
        <p:xfrm>
          <a:off x="5736451" y="2421150"/>
          <a:ext cx="1273325" cy="2743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ax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ay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az + bx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by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bz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05" name="Shape 705"/>
          <p:cNvSpPr txBox="1"/>
          <p:nvPr/>
        </p:nvSpPr>
        <p:spPr>
          <a:xfrm>
            <a:off x="324262" y="2199425"/>
            <a:ext cx="11478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706" name="Shape 706"/>
          <p:cNvSpPr txBox="1"/>
          <p:nvPr/>
        </p:nvSpPr>
        <p:spPr>
          <a:xfrm>
            <a:off x="2679550" y="2246275"/>
            <a:ext cx="11478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</a:t>
            </a:r>
          </a:p>
        </p:txBody>
      </p:sp>
      <p:sp>
        <p:nvSpPr>
          <p:cNvPr id="707" name="Shape 707"/>
          <p:cNvSpPr txBox="1"/>
          <p:nvPr/>
        </p:nvSpPr>
        <p:spPr>
          <a:xfrm>
            <a:off x="5706664" y="1729925"/>
            <a:ext cx="13329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</a:p>
        </p:txBody>
      </p:sp>
      <p:sp>
        <p:nvSpPr>
          <p:cNvPr id="708" name="Shape 708"/>
          <p:cNvSpPr/>
          <p:nvPr/>
        </p:nvSpPr>
        <p:spPr>
          <a:xfrm>
            <a:off x="5820150" y="2504075"/>
            <a:ext cx="464700" cy="1481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Shape 709"/>
          <p:cNvSpPr/>
          <p:nvPr/>
        </p:nvSpPr>
        <p:spPr>
          <a:xfrm>
            <a:off x="6500275" y="3577600"/>
            <a:ext cx="464700" cy="14811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0" name="Shape 710"/>
          <p:cNvCxnSpPr/>
          <p:nvPr/>
        </p:nvCxnSpPr>
        <p:spPr>
          <a:xfrm rot="10800000" flipH="1">
            <a:off x="1190025" y="2948825"/>
            <a:ext cx="1765500" cy="240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1" name="Shape 711"/>
          <p:cNvCxnSpPr/>
          <p:nvPr/>
        </p:nvCxnSpPr>
        <p:spPr>
          <a:xfrm rot="10800000" flipH="1">
            <a:off x="3539650" y="2536500"/>
            <a:ext cx="2179200" cy="391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2" name="Shape 712"/>
          <p:cNvCxnSpPr/>
          <p:nvPr/>
        </p:nvCxnSpPr>
        <p:spPr>
          <a:xfrm rot="10800000" flipH="1">
            <a:off x="3559975" y="4004425"/>
            <a:ext cx="2168400" cy="52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3" name="Shape 713"/>
          <p:cNvCxnSpPr/>
          <p:nvPr/>
        </p:nvCxnSpPr>
        <p:spPr>
          <a:xfrm>
            <a:off x="1225025" y="3731725"/>
            <a:ext cx="1720800" cy="810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4" name="Shape 714"/>
          <p:cNvCxnSpPr/>
          <p:nvPr/>
        </p:nvCxnSpPr>
        <p:spPr>
          <a:xfrm>
            <a:off x="1218800" y="4282650"/>
            <a:ext cx="1679100" cy="259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5" name="Shape 715"/>
          <p:cNvCxnSpPr/>
          <p:nvPr/>
        </p:nvCxnSpPr>
        <p:spPr>
          <a:xfrm rot="10800000" flipH="1">
            <a:off x="1209200" y="2996875"/>
            <a:ext cx="1784700" cy="681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6" name="Shape 716"/>
          <p:cNvCxnSpPr/>
          <p:nvPr/>
        </p:nvCxnSpPr>
        <p:spPr>
          <a:xfrm>
            <a:off x="3503925" y="4562400"/>
            <a:ext cx="2157300" cy="583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7" name="Shape 717"/>
          <p:cNvCxnSpPr/>
          <p:nvPr/>
        </p:nvCxnSpPr>
        <p:spPr>
          <a:xfrm>
            <a:off x="3559975" y="2948825"/>
            <a:ext cx="2120400" cy="547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18" name="Shape 718"/>
          <p:cNvSpPr txBox="1"/>
          <p:nvPr/>
        </p:nvSpPr>
        <p:spPr>
          <a:xfrm>
            <a:off x="7217150" y="2363650"/>
            <a:ext cx="1821300" cy="150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contains copies of the filter weighted by the input, summing at where at overlaps in the output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to crop one pixel from output to make output exactly 2x input</a:t>
            </a: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0824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Transposed Convolution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https://distill.pub/2016/deconv-checkerboard/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07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Shape 772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Shape 77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775" name="Shape 7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Shape 776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Shape 777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778" name="Shape 778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9" name="Shape 779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780" name="Shape 780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Shape 781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782" name="Shape 782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783" name="Shape 783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784" name="Shape 784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785" name="Shape 785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786" name="Shape 786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Shape 788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Shape 789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Shape 792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Shape 793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Shape 794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Shape 795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796" name="Shape 796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797" name="Shape 797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798" name="Shape 798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799" name="Shape 799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800" name="Shape 800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801" name="Shape 801"/>
          <p:cNvSpPr txBox="1"/>
          <p:nvPr/>
        </p:nvSpPr>
        <p:spPr>
          <a:xfrm>
            <a:off x="309925" y="180367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Pooling, strided convolution</a:t>
            </a:r>
          </a:p>
        </p:txBody>
      </p:sp>
      <p:sp>
        <p:nvSpPr>
          <p:cNvPr id="802" name="Shape 802"/>
          <p:cNvSpPr txBox="1"/>
          <p:nvPr/>
        </p:nvSpPr>
        <p:spPr>
          <a:xfrm>
            <a:off x="6901175" y="1668800"/>
            <a:ext cx="2132400" cy="78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Unpooling or strided transpose convolution</a:t>
            </a:r>
          </a:p>
        </p:txBody>
      </p:sp>
      <p:sp>
        <p:nvSpPr>
          <p:cNvPr id="3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29592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  <a:p>
            <a:pPr lvl="1"/>
            <a:r>
              <a:rPr lang="en-US" dirty="0">
                <a:hlinkClick r:id="rId2"/>
              </a:rPr>
              <a:t>https://www.cc.gatech.edu/classes/AY2018/cs7643_fall/slides/L6_cnns_backprop_notes.pdf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AD68A07-6B99-4A5E-92D4-7D71B1BEFCC3}"/>
                  </a:ext>
                </a:extLst>
              </p14:cNvPr>
              <p14:cNvContentPartPr/>
              <p14:nvPr/>
            </p14:nvContentPartPr>
            <p14:xfrm>
              <a:off x="-3600" y="821880"/>
              <a:ext cx="8937000" cy="5794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AD68A07-6B99-4A5E-92D4-7D71B1BEFC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2960" y="812520"/>
                <a:ext cx="8955720" cy="581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716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“Unpooling”</a:t>
            </a:r>
          </a:p>
        </p:txBody>
      </p:sp>
      <p:graphicFrame>
        <p:nvGraphicFramePr>
          <p:cNvPr id="478" name="Shape 478"/>
          <p:cNvGraphicFramePr/>
          <p:nvPr/>
        </p:nvGraphicFramePr>
        <p:xfrm>
          <a:off x="1030550" y="28930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9" name="Shape 479"/>
          <p:cNvSpPr txBox="1"/>
          <p:nvPr/>
        </p:nvSpPr>
        <p:spPr>
          <a:xfrm>
            <a:off x="6476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26415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1" name="Shape 481"/>
          <p:cNvGraphicFramePr/>
          <p:nvPr/>
        </p:nvGraphicFramePr>
        <p:xfrm>
          <a:off x="2641600" y="2532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2" name="Shape 482"/>
          <p:cNvSpPr txBox="1"/>
          <p:nvPr/>
        </p:nvSpPr>
        <p:spPr>
          <a:xfrm>
            <a:off x="665200" y="24132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Nearest Neighbor</a:t>
            </a:r>
          </a:p>
        </p:txBody>
      </p:sp>
      <p:cxnSp>
        <p:nvCxnSpPr>
          <p:cNvPr id="483" name="Shape 483"/>
          <p:cNvCxnSpPr/>
          <p:nvPr/>
        </p:nvCxnSpPr>
        <p:spPr>
          <a:xfrm>
            <a:off x="2017500" y="32803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484" name="Shape 484"/>
          <p:cNvGraphicFramePr/>
          <p:nvPr/>
        </p:nvGraphicFramePr>
        <p:xfrm>
          <a:off x="5577425" y="28597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5" name="Shape 485"/>
          <p:cNvSpPr txBox="1"/>
          <p:nvPr/>
        </p:nvSpPr>
        <p:spPr>
          <a:xfrm>
            <a:off x="51945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71884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7" name="Shape 487"/>
          <p:cNvGraphicFramePr/>
          <p:nvPr/>
        </p:nvGraphicFramePr>
        <p:xfrm>
          <a:off x="7188475" y="24990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8" name="Shape 488"/>
          <p:cNvSpPr txBox="1"/>
          <p:nvPr/>
        </p:nvSpPr>
        <p:spPr>
          <a:xfrm>
            <a:off x="5212075" y="23799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“Bed of Nails”</a:t>
            </a:r>
          </a:p>
        </p:txBody>
      </p:sp>
      <p:cxnSp>
        <p:nvCxnSpPr>
          <p:cNvPr id="489" name="Shape 489"/>
          <p:cNvCxnSpPr/>
          <p:nvPr/>
        </p:nvCxnSpPr>
        <p:spPr>
          <a:xfrm>
            <a:off x="6564375" y="32470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0" name="Shape 490"/>
          <p:cNvCxnSpPr/>
          <p:nvPr/>
        </p:nvCxnSpPr>
        <p:spPr>
          <a:xfrm>
            <a:off x="3397705" y="253620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1" name="Shape 491"/>
          <p:cNvCxnSpPr/>
          <p:nvPr/>
        </p:nvCxnSpPr>
        <p:spPr>
          <a:xfrm rot="10800000">
            <a:off x="2630855" y="331795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2" name="Shape 492"/>
          <p:cNvCxnSpPr/>
          <p:nvPr/>
        </p:nvCxnSpPr>
        <p:spPr>
          <a:xfrm>
            <a:off x="7964907" y="250347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3" name="Shape 493"/>
          <p:cNvCxnSpPr/>
          <p:nvPr/>
        </p:nvCxnSpPr>
        <p:spPr>
          <a:xfrm rot="10800000">
            <a:off x="7198057" y="328522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95977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operation?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CF8949-FE37-F242-8B6B-EF5CE9B17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81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deconvolution?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(Non-blind) Deconvolution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80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deconvolution?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(Non-blind) Deconvolution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905000"/>
            <a:ext cx="63754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38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2300" dirty="0"/>
              <a:t>What does “deconvolution” have to do with “transposed convolution”?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59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7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Shape 7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50" y="2972176"/>
            <a:ext cx="4294499" cy="161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Shape 726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27" name="Shape 7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Shape 728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stride=1, padding=1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9" y="3212752"/>
            <a:ext cx="2063267" cy="107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“transposed convolution” is a convolution!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07647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hape 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50" y="2972176"/>
            <a:ext cx="4294499" cy="161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Shape 736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37" name="Shape 7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Shape 738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stride=1, padding=1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4965400" y="1788525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transpose multiplies by the transpose of the same matrix: </a:t>
            </a:r>
          </a:p>
        </p:txBody>
      </p:sp>
      <p:pic>
        <p:nvPicPr>
          <p:cNvPr id="740" name="Shape 7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650" y="2355414"/>
            <a:ext cx="1899596" cy="47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Shape 7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451" y="2894576"/>
            <a:ext cx="3871975" cy="17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29" y="3212752"/>
            <a:ext cx="2063267" cy="107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“transposed convolution” is a convolution!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35727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hape 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50" y="2972176"/>
            <a:ext cx="4294499" cy="161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Shape 736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37" name="Shape 7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Shape 738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stride=1, padding=1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4965400" y="1788525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transpose multiplies by the transpose of the same matrix: </a:t>
            </a:r>
          </a:p>
        </p:txBody>
      </p:sp>
      <p:pic>
        <p:nvPicPr>
          <p:cNvPr id="740" name="Shape 7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650" y="2355414"/>
            <a:ext cx="1899596" cy="47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Shape 7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451" y="2894576"/>
            <a:ext cx="3871975" cy="17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29" y="3212752"/>
            <a:ext cx="2063267" cy="107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“transposed convolution” is a convolution!</a:t>
            </a:r>
          </a:p>
        </p:txBody>
      </p:sp>
      <p:sp>
        <p:nvSpPr>
          <p:cNvPr id="15" name="Shape 741"/>
          <p:cNvSpPr txBox="1"/>
          <p:nvPr/>
        </p:nvSpPr>
        <p:spPr>
          <a:xfrm>
            <a:off x="5310800" y="4666175"/>
            <a:ext cx="3339000" cy="77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stride=1, convolution transpose is just a regular convolution (with different padding rules)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35112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50" name="Shape 7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Shape 752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stride=2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padding=1</a:t>
            </a:r>
          </a:p>
        </p:txBody>
      </p:sp>
      <p:pic>
        <p:nvPicPr>
          <p:cNvPr id="8" name="Shape 7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758" y="2990552"/>
            <a:ext cx="4113525" cy="16497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/>
              <a:t>But not always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64379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F27948E-BAA9-47C5-8F9E-042B0B9EB356}"/>
                  </a:ext>
                </a:extLst>
              </p14:cNvPr>
              <p14:cNvContentPartPr/>
              <p14:nvPr/>
            </p14:nvContentPartPr>
            <p14:xfrm>
              <a:off x="509760" y="678240"/>
              <a:ext cx="8496720" cy="6062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F27948E-BAA9-47C5-8F9E-042B0B9EB3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400" y="668880"/>
                <a:ext cx="8515440" cy="608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0122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>
            <a:spLocks noGrp="1"/>
          </p:cNvSpPr>
          <p:nvPr>
            <p:ph type="sldNum" idx="12"/>
          </p:nvPr>
        </p:nvSpPr>
        <p:spPr>
          <a:xfrm>
            <a:off x="6655703" y="5525100"/>
            <a:ext cx="732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50</a:t>
            </a:fld>
            <a:endParaRPr lang="en"/>
          </a:p>
        </p:txBody>
      </p:sp>
      <p:sp>
        <p:nvSpPr>
          <p:cNvPr id="759" name="Shape 759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60" name="Shape 7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Shape 761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stride=2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padding=1</a:t>
            </a:r>
          </a:p>
        </p:txBody>
      </p:sp>
      <p:pic>
        <p:nvPicPr>
          <p:cNvPr id="762" name="Shape 7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6375" y="2851586"/>
            <a:ext cx="2730875" cy="192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Shape 763"/>
          <p:cNvSpPr txBox="1"/>
          <p:nvPr/>
        </p:nvSpPr>
        <p:spPr>
          <a:xfrm>
            <a:off x="4965400" y="1788525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transpose multiplies by the transpose of the same matrix: </a:t>
            </a:r>
          </a:p>
        </p:txBody>
      </p:sp>
      <p:pic>
        <p:nvPicPr>
          <p:cNvPr id="764" name="Shape 7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650" y="2355414"/>
            <a:ext cx="1899596" cy="477923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Shape 765"/>
          <p:cNvSpPr txBox="1"/>
          <p:nvPr/>
        </p:nvSpPr>
        <p:spPr>
          <a:xfrm>
            <a:off x="5051750" y="4797500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stride&gt;1, convolution transpose is no longer a normal convolution!</a:t>
            </a:r>
          </a:p>
        </p:txBody>
      </p:sp>
      <p:pic>
        <p:nvPicPr>
          <p:cNvPr id="766" name="Shape 7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58" y="2990552"/>
            <a:ext cx="4113525" cy="164972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/>
              <a:t>But not always</a:t>
            </a:r>
            <a:endParaRPr lang="en-US" dirty="0"/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49892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Transposed convolutions</a:t>
            </a:r>
          </a:p>
          <a:p>
            <a:endParaRPr lang="en-US" dirty="0"/>
          </a:p>
          <a:p>
            <a:r>
              <a:rPr lang="en-US" dirty="0"/>
              <a:t>Visualizing CNNs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40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from Summer 2017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725"/>
            <a:ext cx="9144000" cy="60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914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from last week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14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from last week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7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959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from last week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7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from last week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567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from last week</a:t>
            </a:r>
            <a:r>
              <a:rPr lang="mr-IN" dirty="0"/>
              <a:t>…</a:t>
            </a:r>
            <a:r>
              <a:rPr lang="en-US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04" y="0"/>
            <a:ext cx="9235108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157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Deal or No Deal? End-to-End Learning for Negotiation Dialogues</a:t>
            </a:r>
            <a:br>
              <a:rPr lang="en-US" dirty="0"/>
            </a:br>
            <a:r>
              <a:rPr lang="en-US" sz="2700" dirty="0"/>
              <a:t>[EMNLP ‘17]</a:t>
            </a:r>
          </a:p>
        </p:txBody>
      </p:sp>
      <p:pic>
        <p:nvPicPr>
          <p:cNvPr id="24" name="Shape 65" descr="rounded_dhruv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049" y="4643501"/>
            <a:ext cx="1176313" cy="115992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67"/>
          <p:cNvSpPr txBox="1"/>
          <p:nvPr/>
        </p:nvSpPr>
        <p:spPr>
          <a:xfrm>
            <a:off x="1816418" y="3775674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Mike Lewis</a:t>
            </a:r>
            <a:br>
              <a:rPr lang="en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FAIR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30" name="Shape 71"/>
          <p:cNvSpPr txBox="1"/>
          <p:nvPr/>
        </p:nvSpPr>
        <p:spPr>
          <a:xfrm>
            <a:off x="3901302" y="3842704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4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Denis </a:t>
            </a:r>
            <a:r>
              <a:rPr lang="en" sz="1400" dirty="0" err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Yarats</a:t>
            </a:r>
            <a:br>
              <a:rPr lang="en" sz="14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FAIR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32" name="Shape 73"/>
          <p:cNvSpPr txBox="1"/>
          <p:nvPr/>
        </p:nvSpPr>
        <p:spPr>
          <a:xfrm>
            <a:off x="4800601" y="5819203"/>
            <a:ext cx="1893622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Dhruv Batra</a:t>
            </a:r>
            <a:br>
              <a:rPr lang="en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(Georgia Tech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 / FAIR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1028" name="Picture 4" descr="ttps://research.fb.com/wp-content/uploads/2016/11/mike-lewis.jpg?w=24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15050"/>
          <a:stretch/>
        </p:blipFill>
        <p:spPr bwMode="auto">
          <a:xfrm>
            <a:off x="1925431" y="2667001"/>
            <a:ext cx="1161288" cy="1161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tps://research.fb.com/wp-content/uploads/2016/11/denis_yarats.png?w=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7585" y="2681416"/>
            <a:ext cx="1161288" cy="1161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res.cloudinary.com/hrscywv4p/image/upload/c_limit,fl_lossy,h_9000,w_1200,f_auto,q_auto/v1/29096/Yann_Dauphin-6774-smaller_hl4uh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r="31563" b="28025"/>
          <a:stretch/>
        </p:blipFill>
        <p:spPr bwMode="auto">
          <a:xfrm>
            <a:off x="6265407" y="2667001"/>
            <a:ext cx="1160421" cy="1161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71"/>
          <p:cNvSpPr txBox="1"/>
          <p:nvPr/>
        </p:nvSpPr>
        <p:spPr>
          <a:xfrm>
            <a:off x="6084623" y="3842704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Yann Dauphin 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FAIR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16" name="Shape 64" descr="rounded_devi.jpg"/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0038" y="4643501"/>
            <a:ext cx="1177691" cy="116128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72"/>
          <p:cNvSpPr txBox="1"/>
          <p:nvPr/>
        </p:nvSpPr>
        <p:spPr>
          <a:xfrm>
            <a:off x="2667000" y="5830135"/>
            <a:ext cx="1883766" cy="57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Devi Parikh</a:t>
            </a:r>
            <a:br>
              <a:rPr lang="en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(Georgia Tech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 / FAIR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6096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146" name="Picture 2" descr="forward flipped">
            <a:extLst>
              <a:ext uri="{FF2B5EF4-FFF2-40B4-BE49-F238E27FC236}">
                <a16:creationId xmlns:a16="http://schemas.microsoft.com/office/drawing/2014/main" id="{A9E5B12A-24CF-364A-BDAE-802DBA94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08200"/>
            <a:ext cx="86868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6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Division Task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8188" y="1763621"/>
            <a:ext cx="3567212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Agents shown </a:t>
            </a:r>
            <a:r>
              <a:rPr lang="en-US" sz="1800" i="1" dirty="0"/>
              <a:t>same</a:t>
            </a:r>
            <a:r>
              <a:rPr lang="en-US" sz="1800" dirty="0"/>
              <a:t> set of object but </a:t>
            </a:r>
            <a:r>
              <a:rPr lang="en-US" sz="1800" i="1" dirty="0"/>
              <a:t>different</a:t>
            </a:r>
            <a:r>
              <a:rPr lang="en-US" sz="1800" dirty="0"/>
              <a:t> values for each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8636" y="1752600"/>
            <a:ext cx="3188164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Asked </a:t>
            </a:r>
            <a:r>
              <a:rPr lang="en-US" sz="1800"/>
              <a:t>to agree how to divide objects between them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89" y="2825303"/>
            <a:ext cx="1287937" cy="947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41" y="3772472"/>
            <a:ext cx="1161232" cy="915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88" y="4772200"/>
            <a:ext cx="1044680" cy="1044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124" y="3772472"/>
            <a:ext cx="1161232" cy="915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477" y="2825303"/>
            <a:ext cx="1287937" cy="9471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39" y="3772472"/>
            <a:ext cx="1161232" cy="9157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49870" y="3021888"/>
            <a:ext cx="258596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0" dirty="0"/>
              <a:t>2 points each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9286" y="4011350"/>
            <a:ext cx="238398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0" dirty="0"/>
              <a:t>1 point each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046" y="5000812"/>
            <a:ext cx="258596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0" dirty="0"/>
              <a:t>5 points each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00877" y="6581001"/>
            <a:ext cx="1821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Mike Lewis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252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Multi-Issue Bargaining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43773"/>
            <a:ext cx="2809875" cy="1309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311890"/>
            <a:ext cx="2809875" cy="130905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78917" y="2726850"/>
            <a:ext cx="2907634" cy="223773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TextBox 7"/>
          <p:cNvSpPr txBox="1"/>
          <p:nvPr/>
        </p:nvSpPr>
        <p:spPr>
          <a:xfrm>
            <a:off x="3778916" y="2885195"/>
            <a:ext cx="232899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I’d like the ball and hats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5423" y="3340075"/>
            <a:ext cx="207207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I need the hats, you can have the ball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9953" y="4056560"/>
            <a:ext cx="2357954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Ok, if I get both books?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8371" y="4506683"/>
            <a:ext cx="1018179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Ok, deal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236162" y="2449236"/>
            <a:ext cx="1031209" cy="83900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408" y="2523797"/>
            <a:ext cx="608591" cy="68988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241254" y="4182017"/>
            <a:ext cx="1031209" cy="83900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368" y="4506683"/>
            <a:ext cx="912799" cy="227018"/>
          </a:xfrm>
          <a:prstGeom prst="rect">
            <a:avLst/>
          </a:prstGeom>
        </p:spPr>
      </p:pic>
      <p:sp>
        <p:nvSpPr>
          <p:cNvPr id="18" name="Up Arrow 17"/>
          <p:cNvSpPr/>
          <p:nvPr/>
        </p:nvSpPr>
        <p:spPr>
          <a:xfrm rot="2651982">
            <a:off x="6797204" y="2849521"/>
            <a:ext cx="407193" cy="48278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/>
          </a:p>
        </p:txBody>
      </p:sp>
      <p:sp>
        <p:nvSpPr>
          <p:cNvPr id="19" name="Up Arrow 18"/>
          <p:cNvSpPr/>
          <p:nvPr/>
        </p:nvSpPr>
        <p:spPr>
          <a:xfrm rot="7560757">
            <a:off x="6757760" y="4137178"/>
            <a:ext cx="407193" cy="48278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/>
          </a:p>
        </p:txBody>
      </p:sp>
      <p:sp>
        <p:nvSpPr>
          <p:cNvPr id="20" name="Up Arrow 19"/>
          <p:cNvSpPr/>
          <p:nvPr/>
        </p:nvSpPr>
        <p:spPr>
          <a:xfrm rot="18886590" flipV="1">
            <a:off x="3340463" y="2849071"/>
            <a:ext cx="407193" cy="482783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Up Arrow 20"/>
          <p:cNvSpPr/>
          <p:nvPr/>
        </p:nvSpPr>
        <p:spPr>
          <a:xfrm rot="13557112" flipV="1">
            <a:off x="3376160" y="4203391"/>
            <a:ext cx="407193" cy="482783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TextBox 21"/>
          <p:cNvSpPr txBox="1"/>
          <p:nvPr/>
        </p:nvSpPr>
        <p:spPr>
          <a:xfrm>
            <a:off x="4000877" y="6581001"/>
            <a:ext cx="1821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Mike Lewis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025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on AMT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0877" y="6581001"/>
            <a:ext cx="1821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Mike Lewis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99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Results </a:t>
            </a:r>
            <a:r>
              <a:rPr lang="mr-IN" i="1" dirty="0"/>
              <a:t>…</a:t>
            </a:r>
            <a:r>
              <a:rPr lang="en-US" i="1" dirty="0"/>
              <a:t>show that the simple LIKELIHOOD model produces the most human-like responses, and the alternative training and decoding strategies cause a divergence from human language.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262891"/>
            <a:ext cx="7277100" cy="33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5928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29" y="990600"/>
            <a:ext cx="5573372" cy="326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447959"/>
            <a:ext cx="6400800" cy="24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9144000" cy="2572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374900" cy="95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0"/>
            <a:ext cx="6769100" cy="17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153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ShutDownTheAI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1" y="1143000"/>
            <a:ext cx="6749158" cy="5257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48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Takeaway for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590800"/>
            <a:ext cx="6477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100" b="1" dirty="0"/>
              <a:t>People don’t trust </a:t>
            </a:r>
            <a:br>
              <a:rPr lang="en-US" sz="3100" b="1" dirty="0"/>
            </a:br>
            <a:r>
              <a:rPr lang="en-US" sz="3100" b="1" dirty="0"/>
              <a:t>what they don’t understand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Stories from last year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59970" y="1066800"/>
            <a:ext cx="7864930" cy="5715000"/>
            <a:chOff x="859970" y="1066800"/>
            <a:chExt cx="7864930" cy="5715000"/>
          </a:xfrm>
        </p:grpSpPr>
        <p:pic>
          <p:nvPicPr>
            <p:cNvPr id="6" name="Picture 5" descr="Screen Shot 2016-07-01 at 12.14.0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70" y="1066800"/>
              <a:ext cx="7864930" cy="5715000"/>
            </a:xfrm>
            <a:prstGeom prst="rect">
              <a:avLst/>
            </a:prstGeom>
          </p:spPr>
        </p:pic>
        <p:pic>
          <p:nvPicPr>
            <p:cNvPr id="7" name="Picture 6" descr="Screen Shot 2016-07-01 at 10.27.4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1628136"/>
              <a:ext cx="2913572" cy="50546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40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Stories from last year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40043-55A9-664D-A431-0EA2C2348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93" y="1044241"/>
            <a:ext cx="5373707" cy="58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62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Dilated Convolutions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76DB31C-AB5E-44E0-8088-B9E1F172699B}"/>
                  </a:ext>
                </a:extLst>
              </p14:cNvPr>
              <p14:cNvContentPartPr/>
              <p14:nvPr/>
            </p14:nvContentPartPr>
            <p14:xfrm>
              <a:off x="375840" y="721080"/>
              <a:ext cx="8536320" cy="3734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76DB31C-AB5E-44E0-8088-B9E1F17269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6480" y="711720"/>
                <a:ext cx="8555040" cy="375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31029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Stories from last year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AlphaGo</a:t>
            </a:r>
            <a:r>
              <a:rPr lang="en-US" dirty="0"/>
              <a:t> vs Lee </a:t>
            </a:r>
            <a:r>
              <a:rPr lang="en-US" dirty="0" err="1"/>
              <a:t>Sedol</a:t>
            </a:r>
            <a:r>
              <a:rPr lang="en-US" dirty="0"/>
              <a:t>, Match 4, Move 78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6" name="Picture 5" descr="mjZJ1K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1587500"/>
            <a:ext cx="5270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337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Stories from last year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AlphaGo</a:t>
            </a:r>
            <a:r>
              <a:rPr lang="en-US" dirty="0"/>
              <a:t> vs Lee </a:t>
            </a:r>
            <a:r>
              <a:rPr lang="en-US" dirty="0" err="1"/>
              <a:t>Sedol</a:t>
            </a:r>
            <a:r>
              <a:rPr lang="en-US" dirty="0"/>
              <a:t>, Match 4, Press Conference</a:t>
            </a:r>
          </a:p>
        </p:txBody>
      </p:sp>
      <p:pic>
        <p:nvPicPr>
          <p:cNvPr id="3" name="Picture 2" descr="repor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82802"/>
            <a:ext cx="4114800" cy="4975197"/>
          </a:xfrm>
          <a:prstGeom prst="rect">
            <a:avLst/>
          </a:prstGeom>
        </p:spPr>
      </p:pic>
      <p:pic>
        <p:nvPicPr>
          <p:cNvPr id="9" name="Picture 8" descr="Screen Shot 2016-03-24 at 12.57.2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1"/>
          <a:stretch/>
        </p:blipFill>
        <p:spPr>
          <a:xfrm>
            <a:off x="0" y="2057400"/>
            <a:ext cx="4895615" cy="39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628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en-US" dirty="0"/>
              <a:t>Story from 1980s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Tanks vs No-Tanks, or</a:t>
            </a:r>
            <a:br>
              <a:rPr lang="en-US" dirty="0"/>
            </a:br>
            <a:r>
              <a:rPr lang="en-US" dirty="0"/>
              <a:t>Sunny vs Cloudy?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65" y="2552700"/>
            <a:ext cx="3708935" cy="3657600"/>
          </a:xfrm>
          <a:prstGeom prst="rect">
            <a:avLst/>
          </a:prstGeom>
        </p:spPr>
      </p:pic>
      <p:pic>
        <p:nvPicPr>
          <p:cNvPr id="1026" name="Picture 2" descr="Tank: no!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77" y="2556358"/>
            <a:ext cx="3705225" cy="365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9927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Explainable 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924800" cy="5257800"/>
          </a:xfrm>
        </p:spPr>
        <p:txBody>
          <a:bodyPr>
            <a:normAutofit/>
          </a:bodyPr>
          <a:lstStyle/>
          <a:p>
            <a:pPr algn="ctr"/>
            <a:endParaRPr lang="en-US" sz="2800" i="1" dirty="0"/>
          </a:p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buNone/>
            </a:pPr>
            <a:r>
              <a:rPr lang="en-US" sz="2800" i="1" dirty="0"/>
              <a:t>Why does an intelligent system do what it does?</a:t>
            </a:r>
          </a:p>
          <a:p>
            <a:pPr algn="ctr"/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02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Explainable 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17526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	a data subject has the right to 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	“an explanation of the decision </a:t>
            </a:r>
            <a:br>
              <a:rPr lang="en-US" i="1" dirty="0"/>
            </a:br>
            <a:r>
              <a:rPr lang="en-US" i="1" dirty="0"/>
              <a:t>	reached after [algorithmic] assessment.”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1472"/>
            <a:ext cx="9144000" cy="2424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6581001"/>
            <a:ext cx="5040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6A6A6"/>
                </a:solidFill>
              </a:rPr>
              <a:t>[Goodman &amp; Flaxman, ICML Workshop on Human Interpretability, 2016]</a:t>
            </a:r>
          </a:p>
        </p:txBody>
      </p:sp>
    </p:spTree>
    <p:extLst>
      <p:ext uri="{BB962C8B-B14F-4D97-AF65-F5344CB8AC3E}">
        <p14:creationId xmlns:p14="http://schemas.microsoft.com/office/powerpoint/2010/main" val="305091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DARPA XAI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88604"/>
            <a:ext cx="7124700" cy="5869396"/>
          </a:xfrm>
          <a:prstGeom prst="rect">
            <a:avLst/>
          </a:prstGeom>
        </p:spPr>
      </p:pic>
      <p:pic>
        <p:nvPicPr>
          <p:cNvPr id="2052" name="Picture 4" descr="mage result for darp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67" y="1066800"/>
            <a:ext cx="2297533" cy="117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475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Explainable 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Why does an intelligent system do what it does?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Justification from Test Data</a:t>
            </a:r>
          </a:p>
          <a:p>
            <a:pPr lvl="1"/>
            <a:r>
              <a:rPr lang="en-US" dirty="0"/>
              <a:t>What evidence in test data supports this prediction?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Justification from Training Data</a:t>
            </a:r>
          </a:p>
          <a:p>
            <a:pPr lvl="1"/>
            <a:r>
              <a:rPr lang="en-US" dirty="0"/>
              <a:t>What training data/annotations support these predictions?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609600" y="2514600"/>
            <a:ext cx="7924800" cy="8382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95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95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0" y="25146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/>
              <a:t>Explaining a prediction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09600" y="4191000"/>
            <a:ext cx="7924800" cy="8382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95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95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" y="41910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/>
              <a:t>Explaining a model</a:t>
            </a:r>
          </a:p>
        </p:txBody>
      </p:sp>
    </p:spTree>
    <p:extLst>
      <p:ext uri="{BB962C8B-B14F-4D97-AF65-F5344CB8AC3E}">
        <p14:creationId xmlns:p14="http://schemas.microsoft.com/office/powerpoint/2010/main" val="209952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build="p"/>
      <p:bldP spid="8" grpId="0" animBg="1"/>
      <p:bldP spid="9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Explaining/Trusting a Prediction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8" name="Picture 7" descr="fig1_sol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74" y="1981200"/>
            <a:ext cx="3351726" cy="2514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69867" y="4154349"/>
            <a:ext cx="4074133" cy="2627451"/>
            <a:chOff x="5069867" y="4154349"/>
            <a:chExt cx="4074133" cy="2627451"/>
          </a:xfrm>
        </p:grpSpPr>
        <p:grpSp>
          <p:nvGrpSpPr>
            <p:cNvPr id="97" name="Group 96"/>
            <p:cNvGrpSpPr/>
            <p:nvPr/>
          </p:nvGrpSpPr>
          <p:grpSpPr>
            <a:xfrm>
              <a:off x="6611213" y="4535532"/>
              <a:ext cx="2532787" cy="2246268"/>
              <a:chOff x="7475573" y="3456530"/>
              <a:chExt cx="2532787" cy="224626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rcRect l="22696" t="13451" r="12703"/>
              <a:stretch>
                <a:fillRect/>
              </a:stretch>
            </p:blipFill>
            <p:spPr>
              <a:xfrm>
                <a:off x="7475573" y="3456530"/>
                <a:ext cx="2532787" cy="2246268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491691" y="3486090"/>
                <a:ext cx="8402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Why?</a:t>
                </a:r>
              </a:p>
            </p:txBody>
          </p:sp>
        </p:grpSp>
        <p:sp>
          <p:nvSpPr>
            <p:cNvPr id="16" name="Left Arrow 15"/>
            <p:cNvSpPr/>
            <p:nvPr/>
          </p:nvSpPr>
          <p:spPr>
            <a:xfrm rot="1568339">
              <a:off x="5069867" y="4154349"/>
              <a:ext cx="1633358" cy="301901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2888891" y="3153161"/>
            <a:ext cx="1013646" cy="434685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847364" y="1938876"/>
            <a:ext cx="120999" cy="120998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49" idx="0"/>
            <a:endCxn id="25" idx="0"/>
          </p:cNvCxnSpPr>
          <p:nvPr/>
        </p:nvCxnSpPr>
        <p:spPr>
          <a:xfrm flipH="1" flipV="1">
            <a:off x="907864" y="1938876"/>
            <a:ext cx="826031" cy="73280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2" idx="0"/>
            <a:endCxn id="25" idx="0"/>
          </p:cNvCxnSpPr>
          <p:nvPr/>
        </p:nvCxnSpPr>
        <p:spPr>
          <a:xfrm flipH="1" flipV="1">
            <a:off x="907864" y="1938876"/>
            <a:ext cx="608318" cy="103529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2" idx="2"/>
            <a:endCxn id="25" idx="2"/>
          </p:cNvCxnSpPr>
          <p:nvPr/>
        </p:nvCxnSpPr>
        <p:spPr>
          <a:xfrm flipH="1" flipV="1">
            <a:off x="907864" y="2059874"/>
            <a:ext cx="608318" cy="109579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2007_0049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4" y="4005425"/>
            <a:ext cx="2279445" cy="1709575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2100000" lon="19140765" rev="19980000"/>
            </a:camera>
            <a:lightRig rig="threePt" dir="t"/>
          </a:scene3d>
        </p:spPr>
      </p:pic>
      <p:grpSp>
        <p:nvGrpSpPr>
          <p:cNvPr id="30" name="Group 211"/>
          <p:cNvGrpSpPr/>
          <p:nvPr/>
        </p:nvGrpSpPr>
        <p:grpSpPr>
          <a:xfrm>
            <a:off x="964283" y="3153546"/>
            <a:ext cx="1429127" cy="1455781"/>
            <a:chOff x="6029862" y="2403177"/>
            <a:chExt cx="2160006" cy="2200300"/>
          </a:xfrm>
          <a:scene3d>
            <a:camera prst="orthographicFront">
              <a:rot lat="2100000" lon="19140000" rev="19980000"/>
            </a:camera>
            <a:lightRig rig="threePt" dir="t"/>
          </a:scene3d>
        </p:grpSpPr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6361075" y="2403177"/>
              <a:ext cx="1828793" cy="1828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6256386" y="2538435"/>
              <a:ext cx="1828802" cy="1828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>
              <a:spLocks noChangeAspect="1"/>
            </p:cNvSpPr>
            <p:nvPr/>
          </p:nvSpPr>
          <p:spPr>
            <a:xfrm>
              <a:off x="6134558" y="2656556"/>
              <a:ext cx="1828802" cy="1828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>
              <a:off x="6029862" y="2774677"/>
              <a:ext cx="1828800" cy="1828800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>
            <a:spLocks noChangeAspect="1"/>
          </p:cNvSpPr>
          <p:nvPr/>
        </p:nvSpPr>
        <p:spPr>
          <a:xfrm>
            <a:off x="890090" y="4707053"/>
            <a:ext cx="302496" cy="30249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35" idx="1"/>
            <a:endCxn id="38" idx="1"/>
          </p:cNvCxnSpPr>
          <p:nvPr/>
        </p:nvCxnSpPr>
        <p:spPr>
          <a:xfrm flipV="1">
            <a:off x="890090" y="4014857"/>
            <a:ext cx="547821" cy="84344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5" idx="3"/>
            <a:endCxn id="38" idx="3"/>
          </p:cNvCxnSpPr>
          <p:nvPr/>
        </p:nvCxnSpPr>
        <p:spPr>
          <a:xfrm flipV="1">
            <a:off x="1192586" y="4014857"/>
            <a:ext cx="366323" cy="84344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>
            <a:spLocks noChangeAspect="1"/>
          </p:cNvSpPr>
          <p:nvPr/>
        </p:nvSpPr>
        <p:spPr>
          <a:xfrm>
            <a:off x="1437911" y="3954358"/>
            <a:ext cx="120998" cy="12099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1214872" y="3685262"/>
            <a:ext cx="241997" cy="241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1659952" y="2651484"/>
            <a:ext cx="812796" cy="816768"/>
            <a:chOff x="4311427" y="4427733"/>
            <a:chExt cx="812796" cy="816768"/>
          </a:xfrm>
          <a:scene3d>
            <a:camera prst="orthographicFront">
              <a:rot lat="2100000" lon="19140000" rev="19980000"/>
            </a:camera>
            <a:lightRig rig="threePt" dir="t"/>
          </a:scene3d>
        </p:grpSpPr>
        <p:sp>
          <p:nvSpPr>
            <p:cNvPr id="41" name="Rectangle 40"/>
            <p:cNvSpPr>
              <a:spLocks noChangeAspect="1"/>
            </p:cNvSpPr>
            <p:nvPr/>
          </p:nvSpPr>
          <p:spPr>
            <a:xfrm>
              <a:off x="4519231" y="4427733"/>
              <a:ext cx="604992" cy="6049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4449963" y="4505885"/>
              <a:ext cx="604992" cy="6049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4380695" y="4572697"/>
              <a:ext cx="604992" cy="6049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>
              <a:spLocks noChangeAspect="1"/>
            </p:cNvSpPr>
            <p:nvPr/>
          </p:nvSpPr>
          <p:spPr>
            <a:xfrm>
              <a:off x="4311427" y="4639509"/>
              <a:ext cx="604992" cy="6049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/>
          <p:cNvCxnSpPr>
            <a:stCxn id="39" idx="1"/>
            <a:endCxn id="47" idx="1"/>
          </p:cNvCxnSpPr>
          <p:nvPr/>
        </p:nvCxnSpPr>
        <p:spPr>
          <a:xfrm flipV="1">
            <a:off x="1214872" y="3190941"/>
            <a:ext cx="708292" cy="6153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9" idx="3"/>
            <a:endCxn id="47" idx="3"/>
          </p:cNvCxnSpPr>
          <p:nvPr/>
        </p:nvCxnSpPr>
        <p:spPr>
          <a:xfrm flipV="1">
            <a:off x="1456869" y="3190941"/>
            <a:ext cx="587293" cy="6153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>
            <a:spLocks noChangeAspect="1"/>
          </p:cNvSpPr>
          <p:nvPr/>
        </p:nvSpPr>
        <p:spPr>
          <a:xfrm>
            <a:off x="1923164" y="3130442"/>
            <a:ext cx="120998" cy="12099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425433" y="2671677"/>
            <a:ext cx="399211" cy="483994"/>
            <a:chOff x="3118495" y="2007130"/>
            <a:chExt cx="399211" cy="483994"/>
          </a:xfrm>
        </p:grpSpPr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3336208" y="2007130"/>
              <a:ext cx="181498" cy="1814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>
              <a:spLocks noChangeAspect="1"/>
            </p:cNvSpPr>
            <p:nvPr/>
          </p:nvSpPr>
          <p:spPr>
            <a:xfrm>
              <a:off x="3246555" y="2107962"/>
              <a:ext cx="181498" cy="181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3188631" y="2208794"/>
              <a:ext cx="181498" cy="181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3118495" y="2309626"/>
              <a:ext cx="181498" cy="181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  <a:effectLst>
              <a:glow>
                <a:schemeClr val="tx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3128433" y="2015598"/>
              <a:ext cx="200926" cy="278868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285343" y="2022009"/>
              <a:ext cx="219870" cy="28073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299207" y="2208261"/>
              <a:ext cx="218447" cy="28073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533159" y="1253091"/>
            <a:ext cx="2191057" cy="1484100"/>
            <a:chOff x="3583521" y="1641590"/>
            <a:chExt cx="2191057" cy="1484100"/>
          </a:xfrm>
        </p:grpSpPr>
        <p:cxnSp>
          <p:nvCxnSpPr>
            <p:cNvPr id="57" name="Straight Connector 56"/>
            <p:cNvCxnSpPr>
              <a:stCxn id="70" idx="6"/>
              <a:endCxn id="64" idx="2"/>
            </p:cNvCxnSpPr>
            <p:nvPr/>
          </p:nvCxnSpPr>
          <p:spPr>
            <a:xfrm flipV="1">
              <a:off x="4192871" y="2079950"/>
              <a:ext cx="1448538" cy="22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72" idx="6"/>
              <a:endCxn id="63" idx="2"/>
            </p:cNvCxnSpPr>
            <p:nvPr/>
          </p:nvCxnSpPr>
          <p:spPr>
            <a:xfrm>
              <a:off x="3849859" y="2724596"/>
              <a:ext cx="1400252" cy="1633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71" idx="6"/>
              <a:endCxn id="62" idx="2"/>
            </p:cNvCxnSpPr>
            <p:nvPr/>
          </p:nvCxnSpPr>
          <p:spPr>
            <a:xfrm>
              <a:off x="4006269" y="2374374"/>
              <a:ext cx="1432446" cy="1001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73" idx="6"/>
              <a:endCxn id="65" idx="2"/>
            </p:cNvCxnSpPr>
            <p:nvPr/>
          </p:nvCxnSpPr>
          <p:spPr>
            <a:xfrm flipV="1">
              <a:off x="3716690" y="3056863"/>
              <a:ext cx="1383783" cy="25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64" idx="3"/>
              <a:endCxn id="65" idx="0"/>
            </p:cNvCxnSpPr>
            <p:nvPr/>
          </p:nvCxnSpPr>
          <p:spPr>
            <a:xfrm flipH="1">
              <a:off x="5167058" y="2126841"/>
              <a:ext cx="493853" cy="86370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5438715" y="2318076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5250111" y="2674613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5641409" y="2013635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5100473" y="2990548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66" name="Straight Connector 65"/>
            <p:cNvCxnSpPr>
              <a:stCxn id="82" idx="3"/>
              <a:endCxn id="85" idx="0"/>
            </p:cNvCxnSpPr>
            <p:nvPr/>
          </p:nvCxnSpPr>
          <p:spPr>
            <a:xfrm flipH="1">
              <a:off x="4832739" y="2138622"/>
              <a:ext cx="477607" cy="85192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75" idx="4"/>
              <a:endCxn id="81" idx="0"/>
            </p:cNvCxnSpPr>
            <p:nvPr/>
          </p:nvCxnSpPr>
          <p:spPr>
            <a:xfrm flipH="1">
              <a:off x="4461935" y="2145345"/>
              <a:ext cx="429779" cy="8477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74" idx="4"/>
              <a:endCxn id="80" idx="0"/>
            </p:cNvCxnSpPr>
            <p:nvPr/>
          </p:nvCxnSpPr>
          <p:spPr>
            <a:xfrm flipH="1">
              <a:off x="4079204" y="2146264"/>
              <a:ext cx="407416" cy="84679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70" idx="3"/>
              <a:endCxn id="73" idx="0"/>
            </p:cNvCxnSpPr>
            <p:nvPr/>
          </p:nvCxnSpPr>
          <p:spPr>
            <a:xfrm flipH="1">
              <a:off x="3650106" y="2129131"/>
              <a:ext cx="429098" cy="86393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059702" y="2015925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3873100" y="2308059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3716690" y="2658281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3583521" y="2993061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420035" y="2013635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4825129" y="2012716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4314176" y="2308385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4700874" y="2310500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4152138" y="2644546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4515819" y="2651931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012619" y="2993061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4395350" y="2993061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5290844" y="2025416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5100473" y="2303380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912796" y="2658280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766154" y="2990548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86" name="Straight Connector 85"/>
            <p:cNvCxnSpPr>
              <a:stCxn id="96" idx="4"/>
              <a:endCxn id="63" idx="0"/>
            </p:cNvCxnSpPr>
            <p:nvPr/>
          </p:nvCxnSpPr>
          <p:spPr>
            <a:xfrm>
              <a:off x="5128672" y="1774219"/>
              <a:ext cx="188024" cy="90039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96" idx="4"/>
              <a:endCxn id="64" idx="0"/>
            </p:cNvCxnSpPr>
            <p:nvPr/>
          </p:nvCxnSpPr>
          <p:spPr>
            <a:xfrm>
              <a:off x="5128672" y="1774219"/>
              <a:ext cx="579322" cy="2394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84" idx="0"/>
              <a:endCxn id="96" idx="4"/>
            </p:cNvCxnSpPr>
            <p:nvPr/>
          </p:nvCxnSpPr>
          <p:spPr>
            <a:xfrm flipV="1">
              <a:off x="4979381" y="1774219"/>
              <a:ext cx="149291" cy="88406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96" idx="4"/>
              <a:endCxn id="62" idx="0"/>
            </p:cNvCxnSpPr>
            <p:nvPr/>
          </p:nvCxnSpPr>
          <p:spPr>
            <a:xfrm>
              <a:off x="5128672" y="1774219"/>
              <a:ext cx="376628" cy="5438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76" idx="0"/>
              <a:endCxn id="94" idx="3"/>
            </p:cNvCxnSpPr>
            <p:nvPr/>
          </p:nvCxnSpPr>
          <p:spPr>
            <a:xfrm flipV="1">
              <a:off x="4380761" y="1754796"/>
              <a:ext cx="225149" cy="55358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72" idx="7"/>
              <a:endCxn id="94" idx="3"/>
            </p:cNvCxnSpPr>
            <p:nvPr/>
          </p:nvCxnSpPr>
          <p:spPr>
            <a:xfrm flipV="1">
              <a:off x="3830357" y="1754796"/>
              <a:ext cx="775553" cy="92290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78" idx="0"/>
              <a:endCxn id="94" idx="3"/>
            </p:cNvCxnSpPr>
            <p:nvPr/>
          </p:nvCxnSpPr>
          <p:spPr>
            <a:xfrm flipV="1">
              <a:off x="4218723" y="1754796"/>
              <a:ext cx="387187" cy="8897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70" idx="0"/>
              <a:endCxn id="94" idx="3"/>
            </p:cNvCxnSpPr>
            <p:nvPr/>
          </p:nvCxnSpPr>
          <p:spPr>
            <a:xfrm flipV="1">
              <a:off x="4126287" y="1754796"/>
              <a:ext cx="479623" cy="26112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4586408" y="1641590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95" name="Straight Connector 94"/>
            <p:cNvCxnSpPr>
              <a:stCxn id="96" idx="2"/>
              <a:endCxn id="94" idx="6"/>
            </p:cNvCxnSpPr>
            <p:nvPr/>
          </p:nvCxnSpPr>
          <p:spPr>
            <a:xfrm flipH="1">
              <a:off x="4719577" y="1707905"/>
              <a:ext cx="34251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5062087" y="1641590"/>
              <a:ext cx="133169" cy="132629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</p:spTree>
    <p:extLst>
      <p:ext uri="{BB962C8B-B14F-4D97-AF65-F5344CB8AC3E}">
        <p14:creationId xmlns:p14="http://schemas.microsoft.com/office/powerpoint/2010/main" val="22446654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Explaining/Trusting a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98" name="Shape 1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107133"/>
            <a:ext cx="2874075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4640" y="2338434"/>
            <a:ext cx="3050760" cy="22335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Shape 135"/>
          <p:cNvGrpSpPr/>
          <p:nvPr/>
        </p:nvGrpSpPr>
        <p:grpSpPr>
          <a:xfrm>
            <a:off x="3478457" y="2819483"/>
            <a:ext cx="1976243" cy="1510681"/>
            <a:chOff x="3856625" y="2303025"/>
            <a:chExt cx="1598075" cy="1249800"/>
          </a:xfrm>
        </p:grpSpPr>
        <p:sp>
          <p:nvSpPr>
            <p:cNvPr id="101" name="Shape 136"/>
            <p:cNvSpPr/>
            <p:nvPr/>
          </p:nvSpPr>
          <p:spPr>
            <a:xfrm>
              <a:off x="3856625" y="2752425"/>
              <a:ext cx="351000" cy="351000"/>
            </a:xfrm>
            <a:prstGeom prst="ellipse">
              <a:avLst/>
            </a:prstGeom>
            <a:solidFill>
              <a:srgbClr val="B7B7B7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37"/>
            <p:cNvSpPr/>
            <p:nvPr/>
          </p:nvSpPr>
          <p:spPr>
            <a:xfrm>
              <a:off x="4397700" y="2303025"/>
              <a:ext cx="351000" cy="351000"/>
            </a:xfrm>
            <a:prstGeom prst="ellipse">
              <a:avLst/>
            </a:prstGeom>
            <a:solidFill>
              <a:srgbClr val="B7B7B7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38"/>
            <p:cNvSpPr/>
            <p:nvPr/>
          </p:nvSpPr>
          <p:spPr>
            <a:xfrm>
              <a:off x="4397700" y="2752425"/>
              <a:ext cx="351000" cy="351000"/>
            </a:xfrm>
            <a:prstGeom prst="ellipse">
              <a:avLst/>
            </a:prstGeom>
            <a:solidFill>
              <a:srgbClr val="B7B7B7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39"/>
            <p:cNvSpPr/>
            <p:nvPr/>
          </p:nvSpPr>
          <p:spPr>
            <a:xfrm>
              <a:off x="4397700" y="3201825"/>
              <a:ext cx="351000" cy="351000"/>
            </a:xfrm>
            <a:prstGeom prst="ellipse">
              <a:avLst/>
            </a:prstGeom>
            <a:solidFill>
              <a:srgbClr val="B7B7B7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40"/>
            <p:cNvSpPr/>
            <p:nvPr/>
          </p:nvSpPr>
          <p:spPr>
            <a:xfrm>
              <a:off x="5103700" y="2483850"/>
              <a:ext cx="351000" cy="351000"/>
            </a:xfrm>
            <a:prstGeom prst="ellipse">
              <a:avLst/>
            </a:prstGeom>
            <a:solidFill>
              <a:srgbClr val="B7B7B7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41"/>
            <p:cNvSpPr/>
            <p:nvPr/>
          </p:nvSpPr>
          <p:spPr>
            <a:xfrm>
              <a:off x="5103700" y="3021000"/>
              <a:ext cx="351000" cy="351000"/>
            </a:xfrm>
            <a:prstGeom prst="ellipse">
              <a:avLst/>
            </a:prstGeom>
            <a:solidFill>
              <a:srgbClr val="B7B7B7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07" name="Shape 142"/>
            <p:cNvCxnSpPr>
              <a:stCxn id="101" idx="7"/>
              <a:endCxn id="102" idx="2"/>
            </p:cNvCxnSpPr>
            <p:nvPr/>
          </p:nvCxnSpPr>
          <p:spPr>
            <a:xfrm rot="10800000" flipH="1">
              <a:off x="4156222" y="2478627"/>
              <a:ext cx="241500" cy="3252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8" name="Shape 143"/>
            <p:cNvCxnSpPr>
              <a:stCxn id="101" idx="6"/>
              <a:endCxn id="103" idx="2"/>
            </p:cNvCxnSpPr>
            <p:nvPr/>
          </p:nvCxnSpPr>
          <p:spPr>
            <a:xfrm>
              <a:off x="4207625" y="2927925"/>
              <a:ext cx="1902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9" name="Shape 144"/>
            <p:cNvCxnSpPr>
              <a:stCxn id="101" idx="5"/>
              <a:endCxn id="104" idx="2"/>
            </p:cNvCxnSpPr>
            <p:nvPr/>
          </p:nvCxnSpPr>
          <p:spPr>
            <a:xfrm>
              <a:off x="4156222" y="3052022"/>
              <a:ext cx="241500" cy="3252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0" name="Shape 145"/>
            <p:cNvCxnSpPr>
              <a:stCxn id="102" idx="6"/>
              <a:endCxn id="105" idx="2"/>
            </p:cNvCxnSpPr>
            <p:nvPr/>
          </p:nvCxnSpPr>
          <p:spPr>
            <a:xfrm>
              <a:off x="4748700" y="2478525"/>
              <a:ext cx="354900" cy="1809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1" name="Shape 146"/>
            <p:cNvCxnSpPr>
              <a:stCxn id="103" idx="6"/>
              <a:endCxn id="105" idx="2"/>
            </p:cNvCxnSpPr>
            <p:nvPr/>
          </p:nvCxnSpPr>
          <p:spPr>
            <a:xfrm rot="10800000" flipH="1">
              <a:off x="4748700" y="2659425"/>
              <a:ext cx="354900" cy="2685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2" name="Shape 147"/>
            <p:cNvCxnSpPr>
              <a:stCxn id="103" idx="6"/>
              <a:endCxn id="106" idx="2"/>
            </p:cNvCxnSpPr>
            <p:nvPr/>
          </p:nvCxnSpPr>
          <p:spPr>
            <a:xfrm>
              <a:off x="4748700" y="2927925"/>
              <a:ext cx="354900" cy="2685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3" name="Shape 148"/>
            <p:cNvCxnSpPr>
              <a:stCxn id="104" idx="6"/>
              <a:endCxn id="106" idx="2"/>
            </p:cNvCxnSpPr>
            <p:nvPr/>
          </p:nvCxnSpPr>
          <p:spPr>
            <a:xfrm rot="10800000" flipH="1">
              <a:off x="4748700" y="3196425"/>
              <a:ext cx="354900" cy="1809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4" name="Shape 149"/>
            <p:cNvCxnSpPr>
              <a:stCxn id="104" idx="6"/>
              <a:endCxn id="105" idx="2"/>
            </p:cNvCxnSpPr>
            <p:nvPr/>
          </p:nvCxnSpPr>
          <p:spPr>
            <a:xfrm rot="10800000" flipH="1">
              <a:off x="4748700" y="2659425"/>
              <a:ext cx="354900" cy="7179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5" name="Shape 150"/>
            <p:cNvCxnSpPr>
              <a:stCxn id="102" idx="6"/>
              <a:endCxn id="106" idx="2"/>
            </p:cNvCxnSpPr>
            <p:nvPr/>
          </p:nvCxnSpPr>
          <p:spPr>
            <a:xfrm>
              <a:off x="4748700" y="2478525"/>
              <a:ext cx="354900" cy="7179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cxnSp>
        <p:nvCxnSpPr>
          <p:cNvPr id="116" name="Shape 151"/>
          <p:cNvCxnSpPr/>
          <p:nvPr/>
        </p:nvCxnSpPr>
        <p:spPr>
          <a:xfrm>
            <a:off x="5638800" y="3425984"/>
            <a:ext cx="82248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7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>
            <a:normAutofit/>
          </a:bodyPr>
          <a:lstStyle/>
          <a:p>
            <a:r>
              <a:rPr lang="en-US" i="1" dirty="0"/>
              <a:t>Should I put this into production?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pPr lvl="0"/>
            <a:r>
              <a:rPr lang="en" dirty="0"/>
              <a:t>Usually related to trusting most predictions</a:t>
            </a:r>
          </a:p>
          <a:p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0" y="6581001"/>
            <a:ext cx="3084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Marco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Ribeiro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Sameer Singh</a:t>
            </a:r>
          </a:p>
        </p:txBody>
      </p:sp>
    </p:spTree>
    <p:extLst>
      <p:ext uri="{BB962C8B-B14F-4D97-AF65-F5344CB8AC3E}">
        <p14:creationId xmlns:p14="http://schemas.microsoft.com/office/powerpoint/2010/main" val="35111722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What do </a:t>
            </a:r>
            <a:r>
              <a:rPr lang="en-US" dirty="0"/>
              <a:t>we do today</a:t>
            </a:r>
            <a:r>
              <a:rPr lang="en" dirty="0"/>
              <a:t> for trust?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3084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Marco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Ribeiro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Sameer Singh</a:t>
            </a:r>
          </a:p>
        </p:txBody>
      </p:sp>
    </p:spTree>
    <p:extLst>
      <p:ext uri="{BB962C8B-B14F-4D97-AF65-F5344CB8AC3E}">
        <p14:creationId xmlns:p14="http://schemas.microsoft.com/office/powerpoint/2010/main" val="325940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Dilated Convolutions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122" name="Picture 2" descr="./_images/dil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39" y="3228975"/>
            <a:ext cx="37623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Dumoulin</a:t>
            </a:r>
            <a:r>
              <a:rPr lang="en-US" sz="1200" dirty="0"/>
              <a:t> and </a:t>
            </a:r>
            <a:r>
              <a:rPr lang="en-US" sz="1200" dirty="0" err="1"/>
              <a:t>Visin</a:t>
            </a:r>
            <a:r>
              <a:rPr lang="en-US" sz="1200" dirty="0"/>
              <a:t>, https://</a:t>
            </a:r>
            <a:r>
              <a:rPr lang="en-US" sz="1200" dirty="0" err="1"/>
              <a:t>arxiv.org</a:t>
            </a:r>
            <a:r>
              <a:rPr lang="en-US" sz="1200" dirty="0"/>
              <a:t>/pdf/1603.07285.pdf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8B60A6E-1005-4772-8F64-9A903DEA7110}"/>
                  </a:ext>
                </a:extLst>
              </p14:cNvPr>
              <p14:cNvContentPartPr/>
              <p14:nvPr/>
            </p14:nvContentPartPr>
            <p14:xfrm>
              <a:off x="617760" y="693360"/>
              <a:ext cx="7418880" cy="6006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8B60A6E-1005-4772-8F64-9A903DEA7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400" y="684000"/>
                <a:ext cx="7437600" cy="602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56342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" dirty="0"/>
              <a:t>Us</a:t>
            </a:r>
            <a:r>
              <a:rPr lang="en-US" dirty="0"/>
              <a:t>e</a:t>
            </a:r>
            <a:r>
              <a:rPr lang="en" dirty="0"/>
              <a:t> </a:t>
            </a:r>
            <a:r>
              <a:rPr lang="en-US" dirty="0"/>
              <a:t>simple/</a:t>
            </a:r>
            <a:r>
              <a:rPr lang="en" dirty="0"/>
              <a:t>interpretable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great, but usually at the cost of:</a:t>
            </a:r>
          </a:p>
          <a:p>
            <a:pPr lvl="1"/>
            <a:r>
              <a:rPr lang="en-US" dirty="0"/>
              <a:t>Accuracy</a:t>
            </a:r>
          </a:p>
          <a:p>
            <a:pPr lvl="1"/>
            <a:r>
              <a:rPr lang="en-US" dirty="0"/>
              <a:t>Flexibility</a:t>
            </a:r>
          </a:p>
          <a:p>
            <a:pPr lvl="1"/>
            <a:r>
              <a:rPr lang="en-US" dirty="0"/>
              <a:t>Speed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6" name="Shape 186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107" y="1828800"/>
            <a:ext cx="5325093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3084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Marco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Ribeiro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Sameer Singh</a:t>
            </a:r>
          </a:p>
        </p:txBody>
      </p:sp>
    </p:spTree>
    <p:extLst>
      <p:ext uri="{BB962C8B-B14F-4D97-AF65-F5344CB8AC3E}">
        <p14:creationId xmlns:p14="http://schemas.microsoft.com/office/powerpoint/2010/main" val="63375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Dark Magic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“Trust me” / Gut Feeling</a:t>
            </a:r>
          </a:p>
          <a:p>
            <a:pPr lvl="1"/>
            <a:r>
              <a:rPr lang="en" dirty="0"/>
              <a:t>"I looked at a few examples and it seems to work”</a:t>
            </a:r>
            <a:endParaRPr lang="en-US" dirty="0"/>
          </a:p>
          <a:p>
            <a:pPr lvl="1"/>
            <a:r>
              <a:rPr lang="en" dirty="0"/>
              <a:t>"I've done this before"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953000" y="2667000"/>
            <a:ext cx="3733800" cy="4181561"/>
            <a:chOff x="4953000" y="2667000"/>
            <a:chExt cx="3733800" cy="41815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7059" r="16866"/>
            <a:stretch/>
          </p:blipFill>
          <p:spPr>
            <a:xfrm>
              <a:off x="4953000" y="3029974"/>
              <a:ext cx="3733800" cy="381858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36176" y="2667000"/>
              <a:ext cx="3122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“I know how the brain works”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90600" y="2669977"/>
            <a:ext cx="2971800" cy="4188023"/>
            <a:chOff x="990600" y="2669977"/>
            <a:chExt cx="2971800" cy="4188023"/>
          </a:xfrm>
        </p:grpSpPr>
        <p:pic>
          <p:nvPicPr>
            <p:cNvPr id="6" name="Shape 203"/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0600" y="3035809"/>
              <a:ext cx="2971800" cy="38221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640569" y="2669977"/>
              <a:ext cx="1779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“Trust me child”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0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Explainable 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AI is weaker than humans</a:t>
            </a:r>
          </a:p>
          <a:p>
            <a:pPr lvl="1"/>
            <a:r>
              <a:rPr lang="en-US" dirty="0"/>
              <a:t>Transparency = finding error modes</a:t>
            </a:r>
          </a:p>
          <a:p>
            <a:pPr lvl="1"/>
            <a:r>
              <a:rPr lang="en-US" dirty="0"/>
              <a:t>Goal = improving machines</a:t>
            </a:r>
          </a:p>
          <a:p>
            <a:endParaRPr lang="en-US" dirty="0"/>
          </a:p>
          <a:p>
            <a:r>
              <a:rPr lang="en-US" dirty="0"/>
              <a:t>When AI is at par with humans</a:t>
            </a:r>
          </a:p>
          <a:p>
            <a:pPr lvl="1"/>
            <a:r>
              <a:rPr lang="en-US" dirty="0"/>
              <a:t>Transparency = providing rationales</a:t>
            </a:r>
          </a:p>
          <a:p>
            <a:pPr lvl="1"/>
            <a:r>
              <a:rPr lang="en-US" dirty="0"/>
              <a:t>Goal = building trust with humans</a:t>
            </a:r>
          </a:p>
          <a:p>
            <a:endParaRPr lang="en-US" dirty="0"/>
          </a:p>
          <a:p>
            <a:r>
              <a:rPr lang="en-US" dirty="0"/>
              <a:t>When AI is stronger than humans</a:t>
            </a:r>
          </a:p>
          <a:p>
            <a:pPr lvl="1"/>
            <a:r>
              <a:rPr lang="en-US" dirty="0"/>
              <a:t>Transparency = explaining a complicated function</a:t>
            </a:r>
          </a:p>
          <a:p>
            <a:pPr lvl="1"/>
            <a:r>
              <a:rPr lang="en-US" dirty="0"/>
              <a:t>Goal = teaching humans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4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6" name="Picture 5" descr="Screen Shot 2016-05-14 at 10.57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92" y="0"/>
            <a:ext cx="6649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839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Machines Teaching Humans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Park </a:t>
            </a:r>
            <a:r>
              <a:rPr lang="en-US" dirty="0" err="1"/>
              <a:t>Yeong-hun</a:t>
            </a:r>
            <a:r>
              <a:rPr lang="en-US" dirty="0"/>
              <a:t>, who was recently defeated by </a:t>
            </a:r>
            <a:br>
              <a:rPr lang="en-US" dirty="0"/>
            </a:br>
            <a:r>
              <a:rPr lang="en-US" dirty="0"/>
              <a:t>Lee </a:t>
            </a:r>
            <a:r>
              <a:rPr lang="en-US" dirty="0" err="1"/>
              <a:t>Sedol</a:t>
            </a:r>
            <a:r>
              <a:rPr lang="en-US" dirty="0"/>
              <a:t> in the Maxim Cup semifinal match said: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	"</a:t>
            </a:r>
            <a:r>
              <a:rPr lang="en-US" i="1" dirty="0" err="1"/>
              <a:t>Sedol</a:t>
            </a:r>
            <a:r>
              <a:rPr lang="en-US" i="1" dirty="0"/>
              <a:t> surprised people by copying the moves of 	</a:t>
            </a:r>
            <a:r>
              <a:rPr lang="en-US" i="1" dirty="0" err="1"/>
              <a:t>AlphaGo</a:t>
            </a:r>
            <a:r>
              <a:rPr lang="en-US" i="1" dirty="0"/>
              <a:t> in the </a:t>
            </a:r>
            <a:r>
              <a:rPr lang="en-US" i="1" dirty="0" err="1"/>
              <a:t>Ing</a:t>
            </a:r>
            <a:r>
              <a:rPr lang="en-US" i="1" dirty="0"/>
              <a:t> Cup</a:t>
            </a:r>
            <a:r>
              <a:rPr lang="en-US" dirty="0"/>
              <a:t>….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i="1" dirty="0"/>
              <a:t>	It appears he has learned something from the 	five matches against </a:t>
            </a:r>
            <a:r>
              <a:rPr lang="en-US" i="1" dirty="0" err="1"/>
              <a:t>AlphaGo</a:t>
            </a:r>
            <a:r>
              <a:rPr lang="en-US" i="1" dirty="0"/>
              <a:t>, </a:t>
            </a:r>
            <a:br>
              <a:rPr lang="en-US" i="1" dirty="0"/>
            </a:br>
            <a:endParaRPr lang="en-US" i="1" dirty="0"/>
          </a:p>
          <a:p>
            <a:pPr marL="0" indent="0">
              <a:buNone/>
            </a:pPr>
            <a:r>
              <a:rPr lang="en-US" i="1" dirty="0"/>
              <a:t>	and his game of go, which was strong to begin 	with, seems stronger because of that.</a:t>
            </a:r>
            <a:r>
              <a:rPr lang="en-US" dirty="0"/>
              <a:t>"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5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Explainable AI: Visual Explanations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924800" cy="5257800"/>
          </a:xfrm>
        </p:spPr>
        <p:txBody>
          <a:bodyPr>
            <a:normAutofit/>
          </a:bodyPr>
          <a:lstStyle/>
          <a:p>
            <a:pPr algn="ctr"/>
            <a:endParaRPr lang="en-US" sz="2800" i="1" dirty="0"/>
          </a:p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buNone/>
            </a:pPr>
            <a:r>
              <a:rPr lang="en-US" sz="2800" i="1" dirty="0"/>
              <a:t>Where does an intelligent system </a:t>
            </a:r>
            <a:br>
              <a:rPr lang="en-US" sz="2800" i="1" dirty="0"/>
            </a:br>
            <a:r>
              <a:rPr lang="en-US" sz="2800" i="1" dirty="0"/>
              <a:t>“look” to make its predictions?</a:t>
            </a:r>
          </a:p>
          <a:p>
            <a:pPr algn="ctr"/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3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194" name="Picture 2" descr="https://qph.ec.quoracdn.net/main-qimg-d9025e88d7d792e26f4040b767b258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1905000"/>
            <a:ext cx="898031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3018B2-DB08-4B2D-B319-AC04D7F35E1E}"/>
                  </a:ext>
                </a:extLst>
              </p14:cNvPr>
              <p14:cNvContentPartPr/>
              <p14:nvPr/>
            </p14:nvContentPartPr>
            <p14:xfrm>
              <a:off x="974880" y="1813680"/>
              <a:ext cx="7410960" cy="4463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3018B2-DB08-4B2D-B319-AC04D7F35E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5520" y="1804320"/>
                <a:ext cx="7429680" cy="448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3703234"/>
      </p:ext>
    </p:extLst>
  </p:cSld>
  <p:clrMapOvr>
    <a:masterClrMapping/>
  </p:clrMapOvr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50304</TotalTime>
  <Words>3174</Words>
  <Application>Microsoft Macintosh PowerPoint</Application>
  <PresentationFormat>On-screen Show (4:3)</PresentationFormat>
  <Paragraphs>709</Paragraphs>
  <Slides>85</Slides>
  <Notes>31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ＭＳ Ｐゴシック</vt:lpstr>
      <vt:lpstr>Arial</vt:lpstr>
      <vt:lpstr>Arial Narrow</vt:lpstr>
      <vt:lpstr>Calibri</vt:lpstr>
      <vt:lpstr>Osaka</vt:lpstr>
      <vt:lpstr>Symbol</vt:lpstr>
      <vt:lpstr>pictures</vt:lpstr>
      <vt:lpstr>Blank Presentation</vt:lpstr>
      <vt:lpstr>CS 4803 / 7643: Deep Learning</vt:lpstr>
      <vt:lpstr>Administrativia</vt:lpstr>
      <vt:lpstr>PowerPoint Presentation</vt:lpstr>
      <vt:lpstr>Backprop in Convolutional Layers</vt:lpstr>
      <vt:lpstr>Backprop in Convolutional Layers</vt:lpstr>
      <vt:lpstr>Backprop in Convolutional Layers</vt:lpstr>
      <vt:lpstr>Dilated Convolutions</vt:lpstr>
      <vt:lpstr>Dilated Convolutions</vt:lpstr>
      <vt:lpstr>PowerPoint Presentation</vt:lpstr>
      <vt:lpstr>PowerPoint Presentation</vt:lpstr>
      <vt:lpstr>Toeplitz Matrix</vt:lpstr>
      <vt:lpstr>Why do we care?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Transposed Convolutions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Transposed Convolution</vt:lpstr>
      <vt:lpstr>PowerPoint Presentation</vt:lpstr>
      <vt:lpstr>PowerPoint Presentation</vt:lpstr>
      <vt:lpstr>Why this operation?</vt:lpstr>
      <vt:lpstr>What is deconvolution?</vt:lpstr>
      <vt:lpstr>What is deconvolution?</vt:lpstr>
      <vt:lpstr>What does “deconvolution” have to do with “transposed convolution”?</vt:lpstr>
      <vt:lpstr>PowerPoint Presentation</vt:lpstr>
      <vt:lpstr>PowerPoint Presentation</vt:lpstr>
      <vt:lpstr>PowerPoint Presentation</vt:lpstr>
      <vt:lpstr>PowerPoint Presentation</vt:lpstr>
      <vt:lpstr>But not always</vt:lpstr>
      <vt:lpstr>But not always</vt:lpstr>
      <vt:lpstr>Plan for Today</vt:lpstr>
      <vt:lpstr>Story from Summer 2017… </vt:lpstr>
      <vt:lpstr>PowerPoint Presentation</vt:lpstr>
      <vt:lpstr>Story from last week… </vt:lpstr>
      <vt:lpstr>Story from last week… </vt:lpstr>
      <vt:lpstr>Story from last week… </vt:lpstr>
      <vt:lpstr>Story from last week… </vt:lpstr>
      <vt:lpstr>Story from last week… </vt:lpstr>
      <vt:lpstr>Deal or No Deal? End-to-End Learning for Negotiation Dialogues [EMNLP ‘17]</vt:lpstr>
      <vt:lpstr>Object Division Task</vt:lpstr>
      <vt:lpstr>Multi-Issue Bargaining</vt:lpstr>
      <vt:lpstr>Data Collection on AMT</vt:lpstr>
      <vt:lpstr>What happened?</vt:lpstr>
      <vt:lpstr>PowerPoint Presentation</vt:lpstr>
      <vt:lpstr>PowerPoint Presentation</vt:lpstr>
      <vt:lpstr>#ShutDownTheAI</vt:lpstr>
      <vt:lpstr>Takeaway for us</vt:lpstr>
      <vt:lpstr>Stories from last year…</vt:lpstr>
      <vt:lpstr>Stories from last year…</vt:lpstr>
      <vt:lpstr>Stories from last year…</vt:lpstr>
      <vt:lpstr>Stories from last year…</vt:lpstr>
      <vt:lpstr>…Story from 1980s</vt:lpstr>
      <vt:lpstr>Explainable AI</vt:lpstr>
      <vt:lpstr>Explainable AI</vt:lpstr>
      <vt:lpstr>DARPA XAI</vt:lpstr>
      <vt:lpstr>Explainable AI</vt:lpstr>
      <vt:lpstr>Explaining/Trusting a Prediction</vt:lpstr>
      <vt:lpstr>Explaining/Trusting a Model</vt:lpstr>
      <vt:lpstr>What do we do today for trust?</vt:lpstr>
      <vt:lpstr>1. Use simple/interpretable models</vt:lpstr>
      <vt:lpstr>2. Dark Magic</vt:lpstr>
      <vt:lpstr>Explainable AI</vt:lpstr>
      <vt:lpstr>PowerPoint Presentation</vt:lpstr>
      <vt:lpstr>Machines Teaching Humans</vt:lpstr>
      <vt:lpstr>Explainable AI: Visual Explanations</vt:lpstr>
    </vt:vector>
  </TitlesOfParts>
  <Manager/>
  <Company>Virginia Tech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2876</cp:revision>
  <cp:lastPrinted>2015-04-01T17:45:43Z</cp:lastPrinted>
  <dcterms:created xsi:type="dcterms:W3CDTF">2013-03-06T19:31:42Z</dcterms:created>
  <dcterms:modified xsi:type="dcterms:W3CDTF">2018-10-18T18:12:40Z</dcterms:modified>
  <cp:category/>
</cp:coreProperties>
</file>