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5.xml" ContentType="application/vnd.openxmlformats-officedocument.presentationml.notesSlide+xml"/>
  <Override PartName="/ppt/ink/ink8.xml" ContentType="application/inkml+xml"/>
  <Override PartName="/ppt/notesSlides/notesSlide6.xml" ContentType="application/vnd.openxmlformats-officedocument.presentationml.notesSlide+xml"/>
  <Override PartName="/ppt/ink/ink9.xml" ContentType="application/inkml+xml"/>
  <Override PartName="/ppt/notesSlides/notesSlide7.xml" ContentType="application/vnd.openxmlformats-officedocument.presentationml.notesSlide+xml"/>
  <Override PartName="/ppt/ink/ink10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1.xml" ContentType="application/inkml+xml"/>
  <Override PartName="/ppt/notesSlides/notesSlide10.xml" ContentType="application/vnd.openxmlformats-officedocument.presentationml.notesSlide+xml"/>
  <Override PartName="/ppt/ink/ink12.xml" ContentType="application/inkml+xml"/>
  <Override PartName="/ppt/notesSlides/notesSlide11.xml" ContentType="application/vnd.openxmlformats-officedocument.presentationml.notesSlide+xml"/>
  <Override PartName="/ppt/ink/ink13.xml" ContentType="application/inkml+xml"/>
  <Override PartName="/ppt/notesSlides/notesSlide12.xml" ContentType="application/vnd.openxmlformats-officedocument.presentationml.notesSlide+xml"/>
  <Override PartName="/ppt/ink/ink1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5.xml" ContentType="application/inkml+xml"/>
  <Override PartName="/ppt/notesSlides/notesSlide15.xml" ContentType="application/vnd.openxmlformats-officedocument.presentationml.notesSlide+xml"/>
  <Override PartName="/ppt/ink/ink16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7.xml" ContentType="application/inkml+xml"/>
  <Override PartName="/ppt/notesSlides/notesSlide18.xml" ContentType="application/vnd.openxmlformats-officedocument.presentationml.notesSlide+xml"/>
  <Override PartName="/ppt/ink/ink18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9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76"/>
  </p:notesMasterIdLst>
  <p:handoutMasterIdLst>
    <p:handoutMasterId r:id="rId77"/>
  </p:handoutMasterIdLst>
  <p:sldIdLst>
    <p:sldId id="256" r:id="rId3"/>
    <p:sldId id="313" r:id="rId4"/>
    <p:sldId id="1596" r:id="rId5"/>
    <p:sldId id="1116" r:id="rId6"/>
    <p:sldId id="1128" r:id="rId7"/>
    <p:sldId id="2254" r:id="rId8"/>
    <p:sldId id="2277" r:id="rId9"/>
    <p:sldId id="2278" r:id="rId10"/>
    <p:sldId id="2279" r:id="rId11"/>
    <p:sldId id="2280" r:id="rId12"/>
    <p:sldId id="2281" r:id="rId13"/>
    <p:sldId id="2282" r:id="rId14"/>
    <p:sldId id="2283" r:id="rId15"/>
    <p:sldId id="2284" r:id="rId16"/>
    <p:sldId id="2285" r:id="rId17"/>
    <p:sldId id="2286" r:id="rId18"/>
    <p:sldId id="2287" r:id="rId19"/>
    <p:sldId id="2288" r:id="rId20"/>
    <p:sldId id="2289" r:id="rId21"/>
    <p:sldId id="2290" r:id="rId22"/>
    <p:sldId id="2291" r:id="rId23"/>
    <p:sldId id="2292" r:id="rId24"/>
    <p:sldId id="2293" r:id="rId25"/>
    <p:sldId id="2294" r:id="rId26"/>
    <p:sldId id="2295" r:id="rId27"/>
    <p:sldId id="2296" r:id="rId28"/>
    <p:sldId id="2297" r:id="rId29"/>
    <p:sldId id="2298" r:id="rId30"/>
    <p:sldId id="2299" r:id="rId31"/>
    <p:sldId id="2300" r:id="rId32"/>
    <p:sldId id="2301" r:id="rId33"/>
    <p:sldId id="2302" r:id="rId34"/>
    <p:sldId id="2303" r:id="rId35"/>
    <p:sldId id="1011" r:id="rId36"/>
    <p:sldId id="1012" r:id="rId37"/>
    <p:sldId id="1126" r:id="rId38"/>
    <p:sldId id="2253" r:id="rId39"/>
    <p:sldId id="2258" r:id="rId40"/>
    <p:sldId id="1010" r:id="rId41"/>
    <p:sldId id="1015" r:id="rId42"/>
    <p:sldId id="1149" r:id="rId43"/>
    <p:sldId id="1018" r:id="rId44"/>
    <p:sldId id="1086" r:id="rId45"/>
    <p:sldId id="1087" r:id="rId46"/>
    <p:sldId id="1019" r:id="rId47"/>
    <p:sldId id="1020" r:id="rId48"/>
    <p:sldId id="2305" r:id="rId49"/>
    <p:sldId id="1095" r:id="rId50"/>
    <p:sldId id="1021" r:id="rId51"/>
    <p:sldId id="1022" r:id="rId52"/>
    <p:sldId id="1091" r:id="rId53"/>
    <p:sldId id="1092" r:id="rId54"/>
    <p:sldId id="2306" r:id="rId55"/>
    <p:sldId id="1023" r:id="rId56"/>
    <p:sldId id="1096" r:id="rId57"/>
    <p:sldId id="1097" r:id="rId58"/>
    <p:sldId id="1137" r:id="rId59"/>
    <p:sldId id="1158" r:id="rId60"/>
    <p:sldId id="1138" r:id="rId61"/>
    <p:sldId id="1139" r:id="rId62"/>
    <p:sldId id="1147" r:id="rId63"/>
    <p:sldId id="1148" r:id="rId64"/>
    <p:sldId id="1143" r:id="rId65"/>
    <p:sldId id="1144" r:id="rId66"/>
    <p:sldId id="1145" r:id="rId67"/>
    <p:sldId id="1146" r:id="rId68"/>
    <p:sldId id="1159" r:id="rId69"/>
    <p:sldId id="1160" r:id="rId70"/>
    <p:sldId id="1136" r:id="rId71"/>
    <p:sldId id="1142" r:id="rId72"/>
    <p:sldId id="2308" r:id="rId73"/>
    <p:sldId id="970" r:id="rId74"/>
    <p:sldId id="937" r:id="rId75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23" autoAdjust="0"/>
    <p:restoredTop sz="93475" autoAdjust="0"/>
  </p:normalViewPr>
  <p:slideViewPr>
    <p:cSldViewPr>
      <p:cViewPr varScale="1">
        <p:scale>
          <a:sx n="114" d="100"/>
          <a:sy n="114" d="100"/>
        </p:scale>
        <p:origin x="77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10/4/18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21:11:32.2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13968 2559 2261 0,'0'0'95'0,"6"5"-76"0,3-5-19 0,0 0 0 16,9-5 0-16,-1 5 0 0,1 5-13 0,6-3 5 16,0 1 8-16,6 2 0 0,-4 3 0 0,7-2 0 15,0 4 9-15,6 1 4 0,5-6 1 0,4 3 0 16,3 0 5-16,2 0 1 0,10-3 0 0,5 3 0 0,3-5-3 0,13 5 0 16,11-8 0-16,6 0 0 0,9-6-17 0,9 1 0 15,12-3 8-15,9 0-8 0,6-5 0 0,6 0 0 16,0-6 0-16,3 3 0 0,2 6 0 0,10-9 0 15,3 3 0-15,-1 1 0 0,1 1 0 0,-3 1 0 16,2 0 0-16,1 5 0 0,0 0 25 0,5 3-1 16,1 5-1-16,3 0 0 0,2 0 13 0,-2-6 4 15,-1 6 0-15,1 0 0 0,-3 6-16 0,-1-1-4 16,1 3 0-16,-1-3 0 0,1-2-11 0,0 0-9 16,-7-3 12-16,1 2-12 0,0-2 10 0,-7 5-10 15,-2-5 8-15,-3 3-8 0,-3-6 21 0,-4 3-1 16,-5-5 0-16,0 5 0 15,-3-2-96-15,-3-4-20 0,-12 1-4 0,-3 0-645 0,0 2-129 0</inkml:trace>
  <inkml:trace contextRef="#ctx0" brushRef="#br0" timeOffset="43597.853">1112 4667 1627 0,'-3'0'36'0,"3"0"7"0,0 0 1 0,0-5 2 0,-6 2-37 0,6 3-9 0,0 0 0 0,0-5 0 16,0 5 113-16,0 0 21 0,0 0 4 0,0 0 1 16,0 0-67-16,0 0-12 0,0 8-4 0,6 3 0 15,-6 4-24-15,0 1-6 0,0 5-1 0,3 3 0 16,-3 0-14-16,0 3-3 0,6-1-8 0,0 0 12 0,3-2-12 0,3 3 0 15,3-3 8-15,6-1-8 16,-1-4-22-16,4-1-7 0,3-4-2 0,3-6 0 16,3-3-22-16,-7-8-5 0,4-2-1 0,-3-6 0 0,-3 1 41 0,-1-3 8 15,-5-3 2-15,3-3 0 0,-9 1 17 0,0-1 4 16,0 1 1-16,-6-1 0 0,3 1 36 0,-9 2 7 16,3-3 2-16,-3 6 0 0,0 0 9 0,-3-1 3 15,3 4 0-15,-6 2 0 0,6 3-23 0,0 5-4 16,0 0 0-16,0 0-1 0,0 0-32 0,6 8-11 0,-3 5 0 0,3 3 9 15,6 2-9-15,-3 3 0 0,5 3-12 0,1 5 12 16,0 3 0-16,3 2 0 0,3 1 0 0,0 5 0 16,-3 2-8-16,2 3 8 0,-5 0 0 0,3 0 0 15,3 2-8-15,-6 1 8 0,-3 0-10 0,-3-1 10 16,3 4-20-16,-12-4 3 0,0-2 0 0,-6 0 0 16,0 0 17-16,0-3 0 0,-6-2-8 0,0-3 8 15,-3-5 0-15,-6 2 17 0,-3 1-3 0,-8-9-1 16,5 1-21-16,-3-4-5 0,-3 1-1 0,-2-3 0 15,-1-2 14-15,-3-3 0 0,1-3 0 0,-1-5 10 16,6-3-2-16,0-5-8 0,-2-5 12 0,8-3-4 16,3-5 8-16,9-6 0 0,-3-5 1 0,15-5 0 15,3-5 2-15,3-3 0 0,6-8 0 0,9 0 0 16,6 0-19-16,3 0 8 0,5 0-8 0,7 3 0 16,-3 2 0-16,3 6-16 0,2 2 2 0,1 5 0 15,-3 4 14-15,8-1-12 0,-2 0 12 0,0 5-12 16,5 1 1-16,-8 5 1 0,-1-1 0 0</inkml:trace>
  <inkml:trace contextRef="#ctx0" brushRef="#br0" timeOffset="44318.907">2675 4035 1908 0,'0'0'42'0,"0"0"9"0,0 0 1 0,-3-8 1 0,-6 3-42 0,3-3-11 15,-3 0 0-15,-3 0 0 0,-3 3 88 0,0-1 16 16,-5-2 4-16,2 0 0 0,-9 3-55 0,3 0-10 16,3 0-3-16,-9-1 0 0,4 1-20 0,2 0-5 15,-9 2-1-15,3 0 0 0,1 3 12 0,-1 0 2 16,0 3 1-16,3 0 0 0,3-1 6 0,-5 1 1 15,8 2 0-15,3 3 0 0,6 3-10 0,3-3-2 16,0 5 0-16,6 0 0 0,3 6-24 0,0 2 0 0,9 3 0 0,0-1 0 16,6 4 0-16,-3 2-9 0,6 3 9 0,3 2 0 15,-4 1-8-15,-2 2 8 0,0 2 0 0,-6 4 0 16,3 2 0-16,-12 5 0 0,0 0 0 0,-9 6 0 16,0 2 0-16,-6 3 0 0,0 0 0 0,1 2-10 15,-4-2 10-15,-3 2-12 0,0 1 12 0,-6-3-12 16,6 0 12-16,1-3-12 0,2-5 12 0,6 2-12 15,-3-4 12-15,6-4 0 0,0-4 0 0,0-1-8 16,3-2 8-16,6-6 0 0,0-5 0 0,3-5 0 16,3-3 0-16,0-5 0 0,3-3 0 0,0-2 8 15,3-3 2-15,3-3 1 0,0-5 0 0,5-3 0 16,1-5-2-16,-3-2 0 0,3-3 0 0,6-3 0 16,2 3-9-16,1-6 0 0,3-2 0 0</inkml:trace>
  <inkml:trace contextRef="#ctx0" brushRef="#br0" timeOffset="44769.433">2853 5196 2804 0,'-23'0'62'0,"14"3"13"0,-3 2 2 0,3-2 1 0,-3 0-62 15,3 2-16-15,0-2 0 0,9-3 0 0,0 0 17 0,0 0 1 16,0 0 0-16,6-3 0 0,9-2-10 0,3-6-8 0,3-2 12 0,2-3-12 16,1-5 18-16,6-3-3 0,0-2-1 0,5-4 0 15,-5-4-24-15,6 0-5 0,0-1-1 0,-4 1 0 16,-5-1 16-16,0-2 0 0,-6 3 0 0,0 0 0 16,-9-1-13-16,-4 6 3 0,-2 3 1 0,-3 4 0 15,-6 4-3-15,-3 5-1 0,-5 2 0 0,-7 6 0 16,0 5-9-16,-3 3-2 0,-6 4 0 0,0 4 0 15,4 8 12-15,-1-1 3 0,3 6 0 0,6 0 0 16,-3 0 9-16,6-1-10 0,0 1 10 0,9-3-10 16,3 3 10-16,3-3-10 0,9-5 10 0,3 0-10 15,6-3 0-15,3-2 0 0,3-1 0 0,-6-2 0 16,2 0 10-16,-2-2 0 0,0-1 0 0,-3 0 0 16,-3 3 31-16,0-3 1 0,-3 3 1 0,-7 3 0 15,4 0 8-15,0 2 2 0,-6 0 0 0,0 3 0 16,-3 0-5-16,0 2-1 0,0-2 0 0,0 3 0 15,-3-3-17-15,3 2-4 0,0-2-1 0,6 0 0 16,-3 0-79-16,6-3-16 0,0 0-4 0</inkml:trace>
  <inkml:trace contextRef="#ctx0" brushRef="#br0" timeOffset="44928.99">3761 5165 3078 0,'0'0'68'0,"0"0"13"0,0 0 3 0,0 0 3 0,-6 0-70 0,0 0-17 0,0 5 0 16,6-5 0-16,-3 3 0 0,0 2 10 0,-3 3-10 0,1 2 8 15,-4 4-8-15,0-1-9 0,3 3 9 0,0 0-13 32,-6 2-59-32,0 1-12 0,-3 4-3 0,9-1-769 0,-6 1-155 0</inkml:trace>
  <inkml:trace contextRef="#ctx0" brushRef="#br0" timeOffset="45202.248">4482 4800 2959 0,'0'-22'65'0,"0"17"14"0,-6-5 2 0,0-1 2 0,-6-2-67 0,3-1-16 0,0 4 0 0,-3-1 0 16,-3 1 81-16,0-1 13 0,3 6 2 0,-6 0 1 15,1 2-65-15,2 3-12 0,-6 0-4 0,3 5 0 16,0 0-16-16,0 6-12 0,0 2 1 0,1 6 1 0,5 2-6 0,-3 3 0 16,0 0-1-16,0 7 0 0,3 1 6 0,3 3 2 15,0-4 0-15,3 4 0 0,0-1 9 0,6 3 0 16,0-5-9-16,6 2 9 0,0-7-16 0,6-3 0 16,3-3 1-16,0-8 0 15,6 0-54-15,0-5-11 0,2-5-3 0,10-9-807 16,3-4-162-16</inkml:trace>
  <inkml:trace contextRef="#ctx0" brushRef="#br0" timeOffset="45754.36">4845 3654 2487 0,'-9'-5'55'0,"9"5"11"0,0 0 2 0,0 0 2 16,0 0-56-16,12-3-14 0,0 0 0 0,5 1 0 15,1-4 23-15,3 1 1 0,6 0 1 0,0 0 0 16,3-1 18-16,-1 6 3 0,1 0 1 0,0 0 0 16,-3 3-31-16,2 5-5 0,-2 5-2 0,-3 0 0 0,0 3 2 0,0 5 0 15,-4 6 0-15,1 2 0 0,-6 8 0 0,-3 3 0 16,3 5 0-16,-9 7 0 0,3 1-11 0,-6 8-12 16,-3 5 2-16,3 3 1 0,0 0 17 0,-3 2 4 15,0 4 1-15,0 1 0 0,3 1-13 0,-3-3 0 16,-3 0 0-16,0-2 0 0,3-9 22 0,-6-2-2 15,0 0 0-15,0-6 0 0,-3-2-20 0,3-5-18 16,0-6 3-16,0-5 1 0,-3-2 14 0,0-4 13 16,3-4-2-16,-3-3-1 0,3-3 10 0,-3 0 3 15,1-5 0-15,-1 0 0 0,0-3 6 0,-3 0 2 0,0-2 0 0,-3-1 0 16,0-2-13-16,-3 0-2 0,-3 3-1 0,-5-3 0 16,-4-6-15-16,-3 1 0 0,-6-3 0 0,-2-3 0 31,-1-2-35-31,-3-3-6 0,1 0-2 0,-1-5 0 15,3-3-35-15,7 0-7 0,5 3-2 0,6 0 0 16,9 2-24-16,3-2-5 0,3 2 0 0</inkml:trace>
  <inkml:trace contextRef="#ctx0" brushRef="#br0" timeOffset="46209.253">5839 4458 2746 0,'0'0'60'0,"6"-5"13"0,6 0 3 0,-3-3 1 0,3 2-61 0,5-2-16 0,-2 1 0 0,3-1 0 16,-3 0 0-16,0 2 0 0,3-2 0 0,-3 3 0 16,3 3 8-16,-1-4 3 0,1 4 0 0,3-1 0 15,0 3-3-15,3 0-8 0,6 0 12 0,-4 0-840 16,10 3-168-16</inkml:trace>
  <inkml:trace contextRef="#ctx0" brushRef="#br0" timeOffset="46378.28">5869 4916 3057 0,'0'0'87'0,"-6"0"18"0,3 3-84 0,6 2-21 16,6-2 0-16,3-1 0 0,2-2 0 0,7 0 0 15,6-5 0-15,3 0 0 0,9-3 8 0,2-6-8 16,10 1 8-16,11-3-8 16,10-2-36-16,8-1-11 0,0-5-2 0</inkml:trace>
  <inkml:trace contextRef="#ctx0" brushRef="#br0" timeOffset="47272.578">10030 3551 2023 0,'0'0'44'0,"0"0"10"0,0 0 2 0,0 0 0 0,0 0-44 0,0 0-12 16,0 0 0-16,0 0 0 0,0 0 88 0,0 0 15 0,0 0 3 0,0 0 1 15,-9 0 5-15,-9 2 2 0,-3-2 0 0,-3 3 0 16,-5 2-67-16,-10 1-14 0,-6 4-2 0,-5 1-1 15,-7 2-13-15,-5 0-2 0,-7 3-1 0,-5 5 0 16,-7 0-14-16,4 1-10 0,-6-1 2 0,2 3 0 16,-2-1 8-16,3 4 9 0,5-1-1 0,4 1-8 15,2-3 0-15,4 2 0 0,5-5 0 0,7 3 0 16,5 0 0-16,6-3 0 0,13-2-10 0,5-4 10 16,9 4 0-16,6-6 0 0,12 3 0 0,6-3 12 15,6 0-12-15,15 1 0 0,8-6 0 0,10 0 0 16,3 0 0-16,5-1 0 0,13-1-9 0,-1-4 9 15,9 1 0-15,-2 2 0 0,-1-2 10 0,1 2-2 16,-1-2-8-16,-3 2-8 0,-8 0 8 0,-3 3-12 16,-10 0 12-16,-5 3 0 0,-12 0 0 0,-4 4 0 15,-8-1 0-15,-6 4 8 0,-9 3-8 0,-9-2 11 16,-3 5-11-16,-12 2 0 0,-6 3 0 0,-11 6 0 0,-13 4 0 0,-6 6-16 16,-5 6 3-16,-13 4 0 15,-5 3-11-15,-9 3-1 0,-4 0-1 0,-2 3 0 0,0 2 13 0,-3 0 2 16,-4 3 1-16,1-3 0 0,6-3 40 0,3-2 8 15,-4-3 2-15,13-2 0 0,6-3-15 0,5-3-2 16,10-2-1-16,8-6 0 0,6-8-11 0,13-2-3 16,2-3 0-16,6-2 0 0,9-6 4 0,6-3 1 15,9-4 0-15,9-1 0 0,9 0-13 0,12-5-16 16,8-3 3-16,16-5 1 0,12-2 12 0,8-4 0 16,9-4 0-16,13-1 0 0,14-5 0 0,3-2 0 0,0 5 0 0,6-6 0 15,3 3 0-15,0 0 8 0,-3-2 0 0,-6 5-8 16,0 2 0-16,-6 0 0 15,-8 3-12-15,-7-2 3 0,-3 2 17 0,-2 0 4 0,-7 3 1 0,-6-1 0 16,-8 4-13-16,-4-6 0 0,-8 3 0 0,-1-3 0 31,-8 0-88-31,-3 0-13 0,-6 0-3 0,-10 0-1 0</inkml:trace>
  <inkml:trace contextRef="#ctx0" brushRef="#br0" timeOffset="48530.903">12509 3410 1684 0,'0'0'37'0,"12"-2"8"0,0-6 2 0,6 3 0 0,3-3-38 0,3-3-9 0,2 6 0 0,-2-8 0 15,3 2 88-15,-3 0 15 0,0 3 3 0,0 1 1 16,-4-4-5-16,1 8-1 0,-6-7 0 0,0 7 0 16,-3-2-25-16,-12 5-6 0,0 0-1 0,0 0 0 15,0 0-28-15,-9 0-5 0,-9 5-2 0,-3-2 0 16,-9 7-19-16,-2 4-4 0,-10 4-1 0,-6 3 0 16,-2 6-22-16,-4-4-5 0,-2 4-1 0,-7 2 0 0,1 0 9 0,-4-2 9 15,-2 2-13-15,-1 0 5 0,4-3 8 0,2 1 0 16,1-1 0-16,5-2 0 0,4-3 24 0,5 0 9 15,3 1 3-15,13-7 0 0,5 1-12 0,9-3-3 16,3-2 0-16,9 0 0 0,9-3-21 0,6 0 9 16,12-3-9-16,9 0 0 0,11 3 9 0,7-3-9 15,6-2 0-15,2 2 9 0,7 1-9 0,8-4 0 16,3 1 0-16,1 2 8 0,-1-2-8 0,4 5 0 16,-1-6 0-16,0 4 0 0,1-1 0 0,-10 6 0 15,-8-4 0-15,-10 9 0 0,-8-2 0 0,-12 1 0 0,-6 7 0 0,-12 1 0 31,-15 4-29-31,-12 10-5 0,-15 5-1 0,-18 9 0 16,-14 9-88-16,-10 1-17 0,-2 3-4 0,-12 5-1 16,-13 5 86-16,-5-3 18 0,3 3 3 0,-6 0 1 0,-6 0 58 0,6-2 12 0,5-3 3 0,7-3 0 15,3-3 60-15,9-2 13 0,5-3 3 0,16-5 0 16,5-8-42-16,12 3-8 0,13-6-2 0,11 0 0 16,12-7-35-16,9-1-7 0,12-2-2 0,15-6 0 15,11-4-16-15,13-7 10 0,11-1-10 0,13-9 8 16,8-10-8-16,12-3 8 0,10-5-8 0,5-6 8 15,3-2-8-15,0 0 10 0,0-3-10 0,-6 0 10 16,0 3-10-16,-8 2 0 0,-7 6 9 0,-9-5-9 16,-8 2 0-16,-10 0 0 0,-8 3 0 0,-4-1-900 15,-5 1-188-15</inkml:trace>
  <inkml:trace contextRef="#ctx0" brushRef="#br0" timeOffset="49130.945">13706 4175 2005 0,'12'-8'44'0,"-6"6"8"0,3-4 3 0,3 1 2 0,3-3-45 0,-1 3-12 16,1 2 0-16,3 0 0 0,0 1 68 0,3 2 11 16,3 0 2-16,-4 8 1 0,1 0-39 0,-3 2-8 15,-3 3-2-15,-3 6 0 0,-6 2-11 0,0 6-2 16,-3 2-1-16,-6 2 0 0,-6 7-19 0,-6-4 8 16,0 3-8-16,-6 3 0 0,1-1 13 0,-4-2-4 15,0-2-1-15,3-1 0 0,-3 1 0 0,0-6-8 16,4-3 12-16,2-2-4 0,0-3-8 0,0-2 0 15,3-3 0-15,0-3-752 0,6-3-156 0</inkml:trace>
  <inkml:trace contextRef="#ctx0" brushRef="#br0" timeOffset="49365.78">14274 4109 2448 0,'9'-16'69'0,"-6"8"16"0,-3 0-68 0,0 0-17 0,-3 0 0 0,-3 3 0 15,-2 2 47-15,-1 3 5 0,-6 0 2 0,-3 3 0 16,-3 5-29-16,-3 3-5 0,-3 4-2 0,1 7 0 16,-1 1-18-16,0 4 0 0,-3 7-8 0,1 1 8 15,5 2-15-15,0 5 3 0,3-2 1 0,6-3 0 16,3 2 11-16,9 4 0 0,0-3 8 0,9-1-8 16,3-4 0-16,6 2 0 0,6-3 0 0,6-5 0 15,2-2 0-15,7-6 11 0,6-3-11 0,0-4 12 16,5-9-12-16,4-3 12 0,2-9-12 0,7-4-767 15,-1-5-160-15</inkml:trace>
  <inkml:trace contextRef="#ctx0" brushRef="#br0" timeOffset="49798.619">15138 3440 2464 0,'-6'-16'70'0,"3"10"14"0,3-7-67 0,-3 5-17 0,0 0 0 0,0-2 0 16,0 2 54-16,-3-3 7 0,3 1 2 0,-3 2 0 15,0 2-11-15,-6 4-1 0,3-6-1 0,-3 8 0 16,0 0-35-16,-3 0-7 0,-2 8-8 0,-4-3 11 16,-3 6-11-16,3-1 0 0,3 6 0 0,0 3 0 15,1-1 0-15,-4 6 8 0,9 0-8 0,-3 2 8 16,0-2-8-16,6 5-11 0,0 3 3 0,3 0 0 15,-3 2 8-15,6 3 0 0,-3 0 0 0,3 0-8 16,3 3 8-16,0-3 0 0,0 3 0 0,0-1 0 16,0 1 0-16,3 0 0 0,3 5 0 0,-6 0 0 15,0 2 0-15,0 3 0 0,0 3 0 0,0 0 0 16,-6-2 0-16,3 2 0 0,-6 2 0 0,4 1-8 16,-4-1 8-16,-3 1 0 0,3-1 0 0,0-2 0 15,-3-2 0-15,3-4 0 0,-3-5 0 0,6 1 0 16,0-1 0-16,0-7 8 0,3-1-8 0,3-8 0 0,-3-2 0 0,6-5 8 15,3-3-8-15,3-8 0 0,0-1 22 0,3-4 0 16,6-6 0-16,3-2 0 0,2-3 2 0,7-8 1 16,6 0 0-16,3-5 0 0,2-2-25 0,4-1 0 15,3-3-12-15,-1-2-864 16,1 3-172-16</inkml:trace>
  <inkml:trace contextRef="#ctx0" brushRef="#br0" timeOffset="50266.335">15385 4657 2203 0,'0'0'48'0,"0"0"11"0,-6 5 1 0,-3 0 2 0,0 1-50 0,3-1-12 0,6-5 0 0,0 0 0 15,0 0 80-15,0 0 12 0,0 0 4 0,6 0 0 16,3-3-41-16,6-2-8 0,0-3-2 0,2-5 0 15,7-6-9-15,0-2-1 0,6-5-1 0,-3-4 0 16,2 1-3-16,1-5-1 0,0-3 0 0,0-3 0 16,-3-2-22-16,-1-3-8 0,1-5 0 0,-3-1 0 15,-3 1 0-15,-6 5 0 0,-3 5 0 0,-4 6 0 16,-2 5-44-16,-9 5-8 0,-3 6-1 0,-2 4-1 16,-4 4 11-16,-6 2 3 0,-3 5 0 15,0 3 0-15,0 6 26 0,-3 1 6 0,4 7 8 0,-4-1-13 16,9 3 4-16,0 5 1 0,3 0 0 0,3 3 0 15,6-3 8-15,6 0-13 0,3-2 5 0,3-3 8 0,0 0-9 16,6-3 9-16,3-5 0 0,0 0 0 0,2 0 0 16,-2-6 20-16,0 1-2 0,3 0-1 0,-3-1 23 0,0 1 5 15,-3-1 1-15,-3 6 0 0,-1-2-7 0,-5 2-2 16,-3 0 0-16,0 5 0 0,3 0-11 0,-3 3-2 16,0 2-1-16,-3 1 0 0,-3-1-6 0,3 4-1 15,-3-1 0-15,3 3 0 0,3-1-16 0,0 1 10 16,0 0-10-16,3 3 8 0,0-4-8 0,3 4 0 15,0-6 0-15,6 0 0 0,0 0 0 0,0 0 0 0,2-2 0 0,1-6-898 16,3 3-179 0</inkml:trace>
  <inkml:trace contextRef="#ctx0" brushRef="#br0" timeOffset="50367.332">16468 4101 862 0,'0'0'24'0,"0"0"6"0,0 0-30 0</inkml:trace>
  <inkml:trace contextRef="#ctx0" brushRef="#br0" timeOffset="50732.646">16486 4106 2008 0,'0'0'57'0,"0"0"12"0,0 0-55 0,0 0-14 16,0 0 0-16,0 0 0 0,0 0 128 0,0 0 22 15,0 0 5-15,0 0 1 0,0 0-56 0,0 0-12 16,9 6-1-16,-6 2-1 0,6 2-49 0,-3 3-9 15,0 3-3-15,0 0 0 0,0 3-16 0,-3 2-9 16,0 0 10-16,0 3-10 0,0 0 13 0,-3 2-3 16,-3-2-1-16,0 0 0 0,0 2 3 0,-3 3 0 0,-3-2 0 0,0-1 0 15,3 3-4-15,-3 0-8 0,3 0 12 0,0-5-4 16,-3 0-8-16,3-3 0 0,3-2 9 0,3-3-9 16,0-3 0-16,0-5 8 0,3-3-8 0,-3-5 0 15,9 0-11-15,0-3-6 0,3-4-2 0,3-7-869 16,0-2-173-16</inkml:trace>
  <inkml:trace contextRef="#ctx0" brushRef="#br0" timeOffset="50901.371">16114 4464 2487 0,'0'0'55'0,"-3"5"11"0,-6-3 2 0,3 1 2 0,3 0-56 0,3-1-14 0,0-2 0 0,0 0 0 15,9 3 78-15,6 0 13 0,6-3 2 0,6 2 1 16,8-4-35-16,7-1-7 0,6-2-2 0,2-1 0 15,4 1-18-15,-1 0-3 0,7-3-1 0,-4 0 0 16,-2 0-14-16,3 0-3 0,5 0-1 0,-2 0-937 16,-13 0-187-16</inkml:trace>
  <inkml:trace contextRef="#ctx0" brushRef="#br0" timeOffset="51768.204">17540 4432 1146 0,'9'-13'32'0,"-6"5"8"0,6-3-32 0,0-2-8 0,-4 0 0 0,4-3 0 16,0 0 130-16,-3 3 25 0,3-6 5 0,-3 6 0 15,-3-3-26-15,0 3-6 0,0-3 0 0,-3 3-1 16,0-1-27-16,-3 6-4 0,3 3-2 0,-3-3 0 15,-3-5-32-15,3 5-6 0,-6 0-2 0,0 0 0 16,-3 0-26-16,-2-5-4 0,-7 8-2 0,3-1 0 16,-3 6-22-16,-3 3 8 0,-3 2-8 0,1 6 0 15,-4 2 0-15,0 6 0 0,0-1 0 0,1 3-8 16,-4 6-3-16,6-1 0 0,6 6 0 0,0-3 0 16,4 3 11-16,5 0-13 0,3-3 5 0,6 0 8 15,6-5 0-15,3 2 8 0,6-2 2 0,2-3 0 16,10-8-10-16,-3-2 0 0,0 0 0 0,3-6 0 15,3-5 0-15,-4-3 0 0,1-5 0 0,0 0 0 16,0-2 0-16,-3-4 0 0,-1-1 0 0,-2-4 0 16,-6-2 11-16,3-3 0 0,3-2 0 0,-6-3 0 15,-3-3 18-15,0 0 4 0,-3 0 1 0,3 3 0 0,-6 0-12 0,3 3-2 16,-6 7-1-16,0 1 0 0,3 2-10 16,-3 2-1-16,-6 9-8 0,6 0 12 0,0 5-12 0,-3 8 11 15,0 2-11-15,0 6 10 0,-3 3-10 0,3 5 0 16,3-1 0-16,0 4 0 0,0 2 0 0,0 3 0 15,6 0 0-15,3-1 0 0,-3 4 0 0,5-1 0 16,7-2 0-16,3 0 0 0,6-3-10 0,0-3 10 16,2-2-13-16,7-3-868 15,3-5-174-15</inkml:trace>
  <inkml:trace contextRef="#ctx0" brushRef="#br0" timeOffset="52015.689">18343 4598 2128 0,'0'0'60'0,"0"0"13"0,6-2-58 0,-3-3-15 0,-3 5 0 0,6-3 0 16,-3-5 76-16,0 5 12 0,-3 3 2 0,0 0 1 15,0 0 4-15,0 0 1 0,-3 6 0 0,0 2 0 16,-3 2-61-16,-6 3-12 0,1 1-3 0,-7 1 0 15,-3 1-1-15,0 0-1 0,-3 3 0 0,-3 5 0 16,1-1-10-16,-7-1-8 0,0 1 9 0,3 1-9 16,1-3-68-16,2 3-19 0,0-3-4 0,3-2-1097 15</inkml:trace>
  <inkml:trace contextRef="#ctx0" brushRef="#br0" timeOffset="53468.585">19361 3916 1627 0,'0'-11'36'0,"0"11"7"0,0-5 1 0,0 5 2 0,-3-5-37 0,-3-1-9 16,1 4 0-16,-1-4 0 0,0 1 44 0,-3 3 8 16,3-1 0-16,-3-2 1 0,-3 5 3 0,3 0 1 15,-6 0 0-15,0 0 0 0,3 2-21 0,-3 1-4 16,-2 2 0-16,2-2-1 0,-3 2-7 0,0 3-2 0,3-3 0 16,-3 6 0-16,0-1-4 0,1 4-1 0,-4 2 0 0,3 2 0 15,-3 3-17-15,3 6 0 0,0 2-11 16,3 0 11-16,0 3 0 0,4 5 0 0,-1 0 8 0,0 2-8 15,3-1 0-15,6-1 0 0,0 0-8 0,6-3 8 16,3-2-8-16,6 2 8 0,0-2 0 0,5-3 0 16,1-3 0-16,3-2 11 0,3 0 0 0,3-3 0 15,0-2 4-15,2-3 1 0,4-6 0 0,-3-2 0 16,3-3 16-16,-4-5 4 0,4-5 1 0,3-3 0 16,0-2-17-16,-4-6-4 0,1-3-1 0,3-5-758 15,-1-2-151-15</inkml:trace>
  <inkml:trace contextRef="#ctx0" brushRef="#br0" timeOffset="53700.689">19873 3905 2077 0,'0'0'45'0,"0"0"10"0,0 0 1 0,3-5 4 0,-3 5-48 0,0 0-12 16,0 0 0-16,0 0 0 0,0 0 53 0,0 0 9 15,-3 13 2-15,0 3 0 0,-3 0-39 0,1 5-7 16,-4 3-2-16,3 2 0 0,-3-2 15 0,0 5 2 16,3 3 1-16,-3 5 0 0,0 0-34 0,3-2 0 15,0-1-15-15,0-2 5 0,3-6 10 0,0 6 12 16,0-6-2-16,3-4-1 0,0-4-9 0,3 1-17 16,0-4 4-16,0-1 1 15,0-6-72-15,0 0-13 0,-3-8-3 0,9 2-886 0</inkml:trace>
  <inkml:trace contextRef="#ctx0" brushRef="#br0" timeOffset="53867.832">19528 4252 2084 0,'0'0'46'0,"6"-5"10"0,0-1 1 0,6 1 1 0,3 0-46 0,6-1-12 0,-1 1 0 0,7 0 0 15,3-3 46-15,0-3 7 0,6 1 2 0,8-4 0 16,4-1-31-16,2-1-7 0,1 0-1 0,0 0 0 15,2 5-61-15,-2-2-13 0,-1 0-2 0,-14 2-1 16</inkml:trace>
  <inkml:trace contextRef="#ctx0" brushRef="#br0" timeOffset="54321.383">20454 3535 2235 0,'0'0'49'0,"0"0"11"0,0 0 1 0,0 0 2 0,6 8-51 0,0 0-12 16,-3 0 0-16,0 5 0 0,0 5 47 0,0 6 6 16,0-5 2-16,-3 10 0 0,0 0-9 0,0 5-2 15,-6 3 0-15,0-2 0 0,3 2-25 0,-3 3-6 16,0-3-1-16,-3 2 0 0,0 1-12 0,0 0 9 16,0-3-9-16,0-3 8 0,0 0-8 0,0-2 0 0,3-5 9 15,-6-1-9-15,4-5 17 0,2-2-1 16,3-6 0-16,-3-2 0 0,3-6-6 0,-3 0-2 0,6-5 0 0,0 0 0 15,3-5 0-15,3-6 0 0,0-2 0 0,3 0 0 16,2-8-8-16,4 0 12 0,-6-3-12 0,9 3 12 16,3-1-12-16,0 4 0 0,3-1 0 0,-1 3-11 15,-2 3 3-15,3 3 0 0,3 2 0 0,-3 0 0 16,-1 2 8-16,1 4-10 0,3 2 10 0,-3 2-10 16,0 4 10-16,2 4-8 0,4 1 8 0,0 5-8 15,-6 0 8-15,3 5-8 0,-7-3 8 0,-5 4-8 16,3-1 8-16,-6 5 0 0,-3-5 0 0,-3 3 0 15,-6 0 0-15,-3 0 0 0,-3 0 10 0,-6 2-10 16,-6-5 34-16,0-2 1 0,-5 2 0 0,-4-3 0 16,-3-4 3-16,-3 2 1 0,-2-1 0 0,-1-1 0 15,-3-6-22-15,-5 2-4 0,-4-2-1 0,0-3 0 16,-2-2-12-16,5-6 0 0,3-2 0 0,10-8-903 16,8 0-173-16</inkml:trace>
  <inkml:trace contextRef="#ctx0" brushRef="#br0" timeOffset="55052.719">21448 2895 2311 0,'0'-14'51'0,"3"9"10"0,-3 0 3 0,3-6 0 0,3 9-51 0,0-12-13 15,3 6 0-15,0-2 0 0,3 2 40 0,0-5 6 16,2 5 1-16,1 2 0 0,3-10-3 0,3 11 0 16,3 5 0-16,-3 0 0 0,2-5-12 0,1 8-4 15,0 4 0-15,3 1 0 0,-3 3-20 0,-3 2-8 0,-1 3 0 16,-2 8 0-16,-3 0 8 0,-3 7-8 15,-6 1 0-15,-6 5 0 0,-6 6 12 0,-3-4-3 0,-6 12-1 0,-3 4 0 16,-5 3-8-16,2 8 12 0,-6 1-12 0,6 7 12 16,0 0-12-16,3 0 8 0,0 5-8 0,4-5 8 15,-1 3-8-15,3 0 0 0,6 0-12 0,0-1 12 16,0-2 0-16,0-2 0 0,3-11 0 0,3 2 0 16,0-5 0-16,-3-5 0 0,3-5 0 0,-3-3 0 15,0-8 0-15,3-5 0 0,0-3 0 0,0-3 12 16,0-5 17-16,0-2 4 0,0-6 1 0,3-2 0 15,-3-3-16-15,0 0-3 0,0-8-1 0,0 0 0 16,0 0 2-16,-9-6 1 0,0-2 0 0,-3-2 0 16,-3-1-17-16,-2-2 0 0,-7 0 0 0,-6 2 0 15,-9 3-48-15,1 0-9 0,-10 0-3 0,3 3-807 16,-5-3-161-16</inkml:trace>
  <inkml:trace contextRef="#ctx0" brushRef="#br0" timeOffset="55919.71">21975 3651 1360 0,'0'0'30'0,"0"0"6"0,0 0 2 0,0 0 0 0,0 0-30 0,0 0-8 16,0 0 0-16,0 0 0 0,0 0 68 0,-6 0 12 16,0 0 2-16,6 0 1 0,-3-5-21 0,3 5-4 15,0 0-1-15,0 0 0 0,0 0 4 0,0 0 1 16,0 0 0-16,0 0 0 0,6 3 0 0,-6-3 0 16,0 0 0-16,0 5 0 0,3 5-6 0,-3 1-2 15,3 0 0-15,0-1 0 0,-3 6-15 0,0-3-3 16,0 6-1-16,-3 5 0 0,3 2-11 0,-3 3-1 15,0 0-1-15,0 0 0 0,0 1-12 0,-3 4-2 16,3-2-8-16,-3-1 12 0,0-1-12 0,0 1 0 16,3 1 8-16,-3-5-8 0,3-4 0 0,0-2 8 15,0-2-8-15,0 0 0 0,3-6 12 0,0-3-4 0,0-4-8 16,0-6 12-16,0 0-12 0,6 0 0 0,3-8 0 0,3 0 0 16,0-5 0-16,3-6 0 0,0-2 0 0,3-8 0 15,0-3-12-15,2 0-3 0,4 3 0 0,0 0 0 16,-3 0 15-16,0 8 0 0,-1 0-10 0,1 5 10 15,-3 2-8-15,-3 7 8 0,0-1-10 0,-3 5 10 16,0 0 0-16,0 6 0 0,-3 0 11 0,2 5-3 16,-2 2-8-16,3 3 0 0,0-2 0 0,0 2 0 15,3 3 0-15,-3 3-8 0,3-4 8 0,0 4-12 16,3-6 12-16,-4 3 8 0,4 3-8 0,0-1 11 16,0-7-11-16,-3-1-9 0,9-4 9 0,-6-4-13 15,2-2 22-15,4-2 5 0,-3-6 1 0,0-3 0 16,0 0 10-16,0-2 3 0,-1-3 0 0,-8-5 0 15,9-3 7-15,-9-2 1 0,0-6 1 0,0 0 0 0,-3-2-17 16,-6 0-3-16,-3-1-1 0,0 1 0 0,-6 2-16 0,-6 6 0 16,0 7 0-16,-6-2 0 15,-3-3-92-15,0 8-21 0,1 0-5 0,5 6-1114 16</inkml:trace>
  <inkml:trace contextRef="#ctx0" brushRef="#br0" timeOffset="56340.538">23424 3268 2545 0,'0'0'56'0,"0"-8"11"0,-3-6 2 0,0 4 3 0,0-3-57 0,1 2-15 0,-4-2 0 0,3 0 0 16,-3-1 56-16,-6 1 8 0,3 3 1 0,6-1 1 15,-9 0-38-15,6 3-8 0,-3 1-2 0,-3-1 0 16,3 2-9-16,0 1-1 0,-3 2-8 0,6 1 12 16,-3 4-12-16,1-2 0 0,-4 8 0 0,6 0 0 15,-3 0 0-15,6 5 0 0,-6 1-8 0,6 7 8 16,-3-3-8-16,6 3 8 0,-9 3 0 0,0 3 0 16,-3 7-8-16,6 1 8 0,-9-1 0 0,6 3 0 15,-11 3 0-15,11 2 0 0,-6 0 0 0,3 6 0 16,-3-3 0-16,6 3 0 0,-3-1-10 0,0 1 10 15,3 2 0-15,0-5 0 0,0 0 0 0,-2 0 8 0,5-8-8 0,3 5 0 16,-3 1-11-16,0-1 11 0,-3-2 0 0,6-9 0 16,-3 1 0-16,0-3 0 0,0-2 0 0,3-6 0 15,-3-3 0-15,3-2 10 0,-3-5-10 0,6 0 0 16,0-11 0-16,9 5 8 0,0-5-8 0,3 0 0 16,3-5 0-16,3-1 0 0,2-2 0 0,4-2 0 15,6-1 0-15,0-2 0 16,2-3-59-16,1 0-7 0,-3 0-2 0,9-5-1129 15</inkml:trace>
  <inkml:trace contextRef="#ctx0" brushRef="#br0" timeOffset="56739.182">23639 3670 2581 0,'0'0'56'0,"0"-6"12"0,-3-1 3 0,-3-1 2 0,-3 0-58 0,-3 0-15 0,3-3 0 0,-3 3 0 16,0 3 41-16,-6 0 6 0,9 2 1 0,-5-5 0 15,-1 8-27-15,0 3-5 0,-3 2 0 0,0 3-1 16,0 0-15-16,3 5-8 0,-3 8 8 0,1 3-13 16,2 0 13-16,3 2 0 0,0 3 0 0,0-2 0 15,6 5 0-15,-3-3-9 0,9 0 1 0,-3-3 0 16,6-2 8-16,-3-3 0 0,9-2 0 0,-3-3-8 16,6-3 8-16,0-2-8 0,0-6 8 0,0-5-8 15,5-3 8-15,-5 1 8 0,9-6-8 0,0-3 11 16,-3-8-11-16,3 1 0 0,0-3 9 0,2-6-9 15,-5-2 10-15,0-5-2 0,-3 2-8 0,0-2 12 16,-3 2-12-16,-3 0 11 0,0 6-11 0,-6 2 10 0,0 5-10 0,0 6 0 16,0 5 9-16,-3-2-9 0,-3 7 8 0,3 3-8 15,0 0 8-15,-6 5-8 0,0 3 0 0,0 3 0 16,-3 5 0-16,3 0 0 0,0 5 0 0,-3 3 0 16,3-3 8-16,3 3-8 0,-3 2 0 0,0 0 9 15,6 1-9-15,6-3 0 0,-3 0 0 0,3-1 0 16,6-2-10-16,3 1-834 15,0-4-166-15</inkml:trace>
  <inkml:trace contextRef="#ctx0" brushRef="#br0" timeOffset="56896.467">23996 3852 2682 0,'27'-8'59'0,"-21"3"12"0,-6 5 2 0,0 0 3 0,0 0-61 0,0 0-15 0,0 0 0 0,-3 3 0 16,0 2 17-16,-6 0 1 0,6 6 0 0,-3 0 0 15,-3 2 6-15,-3 3 2 0,-3 2 0 0,0 1 0 16,-6 2-18-16,1 3-8 0,8-3 8 0,-9 3-8 31,3-1-53-31,3 1-16 0,0 0-3 0,6 0-730 0,-3-3-146 0</inkml:trace>
  <inkml:trace contextRef="#ctx0" brushRef="#br0" timeOffset="57320.99">24457 3257 2588 0,'33'-5'57'0,"-24"5"12"0,-9 0 3 0,0 0 0 0,-9 8-58 0,-3-3-14 16,3 3 0-16,-3 5 0 0,3 3 31 0,-3 3 3 16,4-1 1-16,-1 6 0 0,0 0-6 0,3 7-1 15,-3-7 0-15,0 5 0 0,3 3-28 0,-6-3 8 16,3 6-8-16,3-1 0 0,0-8 0 0,-3 1 0 15,6 2 8-15,-3-5-8 0,-6 0 0 0,12-3 0 16,-9-3 8-16,9-4-8 0,-5-1 0 0,2-5 0 16,0 0 8-16,3-8-8 0,0 0 0 0,0 0 0 15,3-11 0-15,2 0 0 0,4-2-24 0,3-5 3 16,0-3 0-16,6-1 0 16,3 4-13-16,0-1-2 0,0 3-1 0,-1 3 0 15,7 3 0-15,-3-1 0 0,-3 6 0 0,0 2 0 0,3 3 16 0,-10 3 3 0,7 2 1 0,0 3 0 16,0 0 17-16,-3 3-10 0,-6 7 10 0,3-2-8 15,-4 5 8-15,-2-5-10 0,-3 3 10 0,-6-1-10 16,6 6 10-16,-12-3 16 0,3-5-4 0,-6 5-1 16,-2-2 23-16,-7-1 5 0,-3-2 1 0,-9 2 0 15,0-2-4-15,4 0-1 0,-10-3 0 0,-3 1 0 16,6-4-16-16,-5 1-3 0,8-3-1 0,-3-6 0 16,3 1-15-16,1-3-16 0,8 0 3 0,3-5-797 15,3-3-159-15</inkml:trace>
  <inkml:trace contextRef="#ctx0" brushRef="#br0" timeOffset="57822.222">24886 2916 2661 0,'-42'-14'76'0,"33"7"16"0,9 1-74 0,0-4-18 16,0 2 0-16,0 0 0 0,0 3 46 0,0-3 6 15,9-3 0-15,0 3 1 0,3-3-4 0,6 1-1 16,6 5 0-16,6-3 0 0,-1 2-36 0,1-4-12 16,0 4 0-16,3 4 0 0,-4 2 0 0,1 2 0 15,0 1 0-15,0 0 0 0,-10-1 0 0,1 6 0 0,-9-2 0 0,6 2 0 16,-6 5 0-16,-3-5 0 0,0 5 0 16,-9 6 0-16,3-1 0 0,-6 8 0 15,3-4 0-15,-9 4 0 0,0 3 10 0,3 0-2 0,-3 6 0 0,-6 2 0 16,3 0-8-16,3 8 0 0,-3 2 9 0,-5 4-9 15,5-1 0-15,3 0 0 0,-3 0 0 0,-6 3 0 16,3 0 0-16,-3 3 0 0,9-3 0 0,-3 2 0 16,-5 1 0-16,14-1 0 0,-15-2 0 0,12-2 8 15,0-1-8-15,-3 0 0 0,6-5 0 0,-3 0 0 16,3-2 0-16,3-1 8 0,-9-5-8 0,9-3 0 16,0-2 8-16,0-6-8 0,0 1 8 0,0-3-8 15,0-3 8-15,0 0-8 0,0-5 8 0,-3 2-8 16,-3-4 0-16,6-1 9 0,-6-2-9 0,0-1 0 15,6 1 12-15,-9-3-12 0,0 0 12 0,-3 0-12 16,4-3 14-16,-7 0-4 0,0 3-1 0,3-3 0 0,-9-5-9 16,3 3 10-16,3 0-10 0,-6-3 10 0,1-3-10 0,-7 3 0 15,6-3 0-15,-9 1 0 16,-8-6-97-16,-4 0-22 0,-9 0-4 0,-11 0-1130 16</inkml:trace>
  <inkml:trace contextRef="#ctx0" brushRef="#br0" timeOffset="60649.002">7125 6498 1868 0,'0'0'41'0,"-3"0"9"0,3 0 2 0,-6-2 0 0,0 2-42 0,-3-3-10 0,0 0 0 0,-3 3 0 16,3 0 70-16,-3 0 12 0,0 0 2 0,0-2 1 15,4 2-24-15,-4 0-5 0,-3 0 0 0,0 2-1 16,3 4-19-16,-6-1-3 0,0 0-1 0,-3 3 0 16,-2 5-32-16,-1 1 0 0,-3 7 0 0,0 0 0 15,0 5 0-15,1 3 12 0,-7 3-4 0,6 5-8 16,0 0 16-16,6 0-3 0,7 0-1 0,2-2 0 16,6-1-3-16,3-5-1 0,6 0 0 0,6-2 0 15,6-9-8-15,-1-2 0 0,7-3 0 0,6-7 0 16,-3-4-14-16,9-4 2 0,2-4 0 0,-2-7 0 0,3-3-1 15,-3-5 0-15,-4-3 0 0,4-2 0 0,-6-1 13 0,-3 1 0 16,2-1-10-16,-5-2 10 0,-9 3 0 0,0-1 13 16,-6 1-1-16,0 2-1 0,-3 0-2 0,-3 3 0 15,-3-3 0-15,-3 6 0 0,-3 2 27 0,3 3 4 16,-3 2 2-16,0 1 0 0,0 4-10 0,3 1-1 16,6 5-1-16,-6 0 0 0,0 3-15 0,1 2-3 15,5 3-1-15,0 2 0 0,0 4-11 0,5-1 0 16,-2 3 0-16,6 2 0 0,0 1 0 0,3 2 0 15,0 3 0-15,3 0 0 0,3-1 0 0,0 1 0 16,-3 3 0-16,0-3 8 16,5-1-80-16,1-1-17 0,0-4-3 0,3 1-696 0,0-6-140 15</inkml:trace>
  <inkml:trace contextRef="#ctx0" brushRef="#br0" timeOffset="60858.619">7696 6485 2091 0,'0'0'46'0,"0"0"10"0,0-5 1 0,3-1 2 0,0-2-47 0,-3 0-12 0,6 3 0 0,-3 0 0 16,6 0 90-16,-6-1 16 0,3 4 3 0,-6 2 1 16,12-6-27-16,0 4-6 0,3-1-1 0,0 3 0 15,-1-3-46-15,4 1-10 0,0 2-1 0,3 0-1 16,-3-3-18-16,3 3 0 0,0-2 8 0,-1 2-8 0,1 2-8 0,0 1-6 15,-3-1-1-15,0 1-815 16,0 2-163-16</inkml:trace>
  <inkml:trace contextRef="#ctx0" brushRef="#br0" timeOffset="61039.032">7702 6736 2350 0,'0'0'52'0,"0"0"10"0,0 0 2 0,0 0 3 0,6 6-54 0,0-4-13 15,0 1 0-15,6 0 0 0,0-3 73 0,6-3 12 0,3 0 3 0,-1-5 0 16,7 3-34-16,-3-3-6 0,6 0-2 0,0-2 0 16,-1-1-24-16,4 0-5 0,3-2-1 0,0 3 0 31,-1 2-80-31,1-6-16 0,0 6-3 0,-1-2-1117 0</inkml:trace>
  <inkml:trace contextRef="#ctx0" brushRef="#br0" timeOffset="61447.878">8723 6331 2052 0,'-9'-5'45'0,"9"5"10"0,0 0 1 0,-9-2 1 16,-3-4-45-16,3 4-12 0,1-1 0 0,-1-2 0 15,0 2 54-15,-3 3 9 0,3 0 1 0,3 3 1 16,-3-6-7-16,0 6-2 0,-3 2 0 0,0 0 0 15,3 3-35-15,-6 0-7 0,1 3-2 0,-1 2 0 16,0 0 7-16,-3 3 1 0,3 3 0 0,-3-1 0 0,3 6 6 0,3-3 2 16,0 0 0-16,1 0 0 0,5 3-10 0,0 0-2 15,6-3 0-15,0 6 0 0,3-4-16 0,6-1 0 16,0 1 0-16,5-1 0 0,1-1 0 0,3-3 0 16,0-4 0-16,3-1 0 0,6 0 0 0,-1-2 13 15,1-3-2-15,3-6-1 0,-3-4-10 0,3-4 0 16,-1-2 0-16,-5 0 8 0,3-5 2 0,0 0 0 15,-4-3 0-15,1-3 0 0,-6 1 17 0,3-1 3 16,0-4 1-16,-6-1 0 0,0-3-11 0,-4 1-1 0,-5-6-1 16,0 3 0-16,-6-3-1 0,-3 6 0 0,-3-3 0 0,-2 2 0 15,-7 3 10-15,-6 1 1 0,-3 4 1 0,-9 3 0 32,1 0-110-32,-7 6-23 0,-6-1-4 0,-5 6-1194 0</inkml:trace>
  <inkml:trace contextRef="#ctx0" brushRef="#br0" timeOffset="62271.293">8140 2752 1765 0,'0'0'50'0,"6"-6"11"0,-3 1-49 0,-3 5-12 0,0 0 0 0,0 0 0 16,0 0 56-16,0 0 9 0,0 11 2 0,0-1 0 15,0 6-23-15,0 5-5 0,-3 0-1 0,3 3 0 16,-3 3-5-16,0 4-1 0,0 1 0 0,0 0 0 15,-3 2-5-15,0 6-2 0,0-11 0 0,-3 6 0 16,3-1-17-16,0 0-8 0,3-2 0 0,-3 0 8 16,0-3-19-16,6 0-4 0,0-2-1 0,3-6-655 15,0-3-131-15</inkml:trace>
  <inkml:trace contextRef="#ctx0" brushRef="#br0" timeOffset="62615.666">8559 2770 2084 0,'0'0'46'0,"0"0"10"0,0 0 1 0,0 0 1 16,0 0-46-16,0 0-12 0,-5 3 0 0,5-3 0 0,-3 2 32 0,-3 6 4 15,0 3 0-15,-3 0 1 0,0 4-9 0,0 1-3 16,-6 6 0-16,0-4 0 0,-3 8-15 0,0-7-10 16,1 5 12-16,-4 0-12 0,-3-1 9 0,3-1-9 15,-3-4 0-15,3 3 9 0,1-5-9 0,-4 3 8 16,3-6-8-16,3 0 8 0,0 0-8 0,0-2 0 15,3-6 9-15,1 3-9 0,8-3 0 0,0 1 8 16,3-4-8-16,3-2 0 0,0 0 0 0,12 0 0 16,5 0 0-16,1 0 0 0,3 3-10 0,3 0 0 15,-3-1 0-15,3 1 0 0,-1 2 10 0,1 3-10 16,-3 0 10-16,3-3-10 0,0 3 10 0,-1 6 12 0,-5-9-2 0,3 3-1 16,-6 2 7-16,0-2 2 0,-3 3 0 0,6-3 0 15,-3 2 10-15,-1 1 1 0,-2-3 1 0,0 0 0 16,3 3-30-16,-3-4 0 0,0 1 0 0,0 0 0 15,-6-2 9-15,3 2-9 0,0 0 8 0,-3-3-755 16,-6-5-151-16</inkml:trace>
  <inkml:trace contextRef="#ctx0" brushRef="#br0" timeOffset="62825.007">8729 3149 1936 0,'0'0'43'0,"0"0"9"0,0 0 1 0,0 0 1 16,0 0-43-16,-3 5-11 0,3 0 0 0,-3 3 0 16,3 3 64-16,3 2 12 0,-3 5 1 0,0-4 1 15,3 2-20-15,0-1-4 0,-3 4-1 0,3 2 0 0,-6-5-13 0,6 8-2 16,-3-8-1-16,3 2 0 0,-3-2-18 0,3 0-4 16,0 2-1-16,0-7 0 15,0 2-54-15,0 0-12 0,0-5-1 0,6-2-1045 16</inkml:trace>
  <inkml:trace contextRef="#ctx0" brushRef="#br0" timeOffset="63065.355">8923 3164 1825 0,'-9'6'40'0,"9"-6"8"0,0 0 1 0,0 0 3 0,0 0-41 0,0 0-11 0,0 0 0 0,6 5 0 16,3-5 98-16,-1 3 18 0,4-3 3 0,3 0 1 15,0 0-45-15,0 0-9 0,3 0-2 0,6 0 0 16,0-3-41-16,-1 0-9 0,1-2-2 0,0 0 0 16,3-3-2-16,-3 3-1 0,2-6 0 0,-5 3-764 15,3 3-153-15</inkml:trace>
  <inkml:trace contextRef="#ctx0" brushRef="#br0" timeOffset="63245.828">9512 2707 2296 0,'-12'0'51'0,"12"0"10"0,0 0 3 0,0 0 0 0,-6 2-52 0,0 1-12 15,3 5 0-15,3 0 0 0,3 2 52 0,-3 4 7 16,3 4 1-16,0 3 1 0,0-2-5 0,0 5 0 15,3 5-1-15,-3 3 0 0,0 2-41 0,0 3-14 16,3 0 9-16,0 3-814 16,-3-1-163-16</inkml:trace>
  <inkml:trace contextRef="#ctx0" brushRef="#br0" timeOffset="64267.696">11247 5797 1933 0,'-15'0'42'0,"15"0"9"0,-6 0 1 0,1 3 4 0,2 2-45 0,0 0-11 16,-3 3 0-16,6 3 0 0,-3 2 18 0,6 3 2 15,-3 5 0-15,0 0 0 0,3 0 16 0,0 8 3 16,-3 1 1-16,0 4 0 0,3 3-15 0,-3 3-2 15,0-1-1-15,-3 1 0 0,0 5 10 0,0-3 3 16,-3 1 0-16,3-1 0 0,-3 0-9 0,0-2-2 16,0 0 0-16,0-8 0 0,0-1-8 0,0-4-3 15,0-3 0-15,3-3 0 0,-3-5-4 0,3-6-1 16,0 1 0-16,0-6 0 0,3-5 12 0,0 0 1 16,-6-3 1-16,0-7 0 0,3-1 10 0,0-7 1 0,3-3 1 15,-3-6 0-15,6-2-43 0,0 0-9 0,6 0-2 0,0 0 0 31,3 2-8-31,0 3-1 0,3 1-1 0,3 4 0 0,0 3 19 0,2 0 11 0,1 6-12 0,3 2 12 16,0 3-13-16,0-1 4 0,-1 6 1 0,1 0 0 16,0 6 8-16,-3-1 0 0,3 5 0 0,-3 1 0 15,-1 0 0-15,1-1 0 0,0 6 0 0,-3 0 0 16,-3 0 0-16,-3 2 0 0,0-2 0 0,-3 5 0 16,-6 0 0-16,0-2 0 0,-6 2 0 0,-3 0 0 15,-3 1 0-15,-6-1 11 0,-3-3-3 0,-3 1 0 16,-3-1 37-16,-5-2 7 0,-4 0 2 0,-3 0 0 15,3-6-34-15,-2 1-6 0,-1 0-2 0,0-6 0 16,3 0-12-16,1-2 0 0,5-3-9 0,0-5-805 16,6-3-161-16</inkml:trace>
  <inkml:trace contextRef="#ctx0" brushRef="#br0" timeOffset="64475.717">11643 6207 2307 0,'0'0'51'0,"0"0"10"0,0 0 3 0,0 0 0 0,3-3-51 0,6-2-13 16,0 0 0-16,-3 0 0 0,6-1 76 0,0-2 12 0,6 3 2 0,2-3 1 15,-2 3-45-15,3 0-9 0,0-1-1 0,0 4-1 16,3-4-35-16,-6 1 0 0,-1 0 0 0,-2-1-812 15,3 4-168-15</inkml:trace>
  <inkml:trace contextRef="#ctx0" brushRef="#br0" timeOffset="64656.538">11652 6488 2430 0,'0'0'53'0,"0"0"11"0,0 0 3 0,0 0 1 15,0 0-54-15,0 0-14 0,9 0 0 0,-9 0 0 16,15 0 31-16,0-3 3 0,6 0 1 0,-1-2 0 16,4-3 17-16,3 0 4 0,3-2 1 0,-3 2 0 15,2-3-42-15,1 3-15 0,3-5 9 0,0 0-829 16,-1-6-165-16</inkml:trace>
  <inkml:trace contextRef="#ctx0" brushRef="#br0" timeOffset="65051.06">12426 5956 1792 0,'-15'5'40'0,"6"-2"8"0,-3-1 1 0,0 6 1 0,-2-2-40 0,-1-1-10 0,0 3 0 0,3-3 0 15,0 3 87-15,3 5 15 0,-3-2 3 0,3-1 1 16,0 4-50-16,3-1-11 0,-3 5-1 0,0-2-1 16,3 3-7-16,1-1-2 0,2 1 0 0,0 2 0 15,3 3-13-15,0-3-2 0,3 3-1 0,3 0 0 16,2-1-18-16,1 1 10 0,6-3-10 0,0 1 8 16,3 1-8-16,3-1 0 0,0-4 0 0,-1-5 0 15,4 1 0-15,-3-7 0 0,3-1 8 0,3-6-8 16,-3-6 16-16,2-1-1 0,1-7-1 0,0-4 0 15,-3 2 23-15,3-3 5 0,-4-4 1 0,1-4 0 16,-6-2-15-16,0 3-4 0,-6-6 0 0,-6 0 0 16,-3-2-2-16,-6 2-1 0,-6-2 0 0,-9 4 0 15,-6-1-96-15,-6 4-19 0,-5 6-4 0,-4 5-704 16,-6 0-141-16</inkml:trace>
  <inkml:trace contextRef="#ctx0" brushRef="#br0" timeOffset="65617.664">11774 2648 2070 0,'0'0'45'0,"0"0"10"0,0 0 1 0,0 0 3 0,6-7-47 0,-6 7-12 16,0 0 0-16,0 0 0 0,0-3 17 0,0 3 2 16,0 0 0-16,-3 10 0 0,3 6 9 0,0 6 3 15,0-1 0-15,-3 5 0 0,0 3-11 0,0 6-3 16,0 2 0-16,0 0 0 0,0 0 0 0,0 2 0 16,0-1 0-16,3 4 0 0,0-10-17 0,-3 2 8 15,3-2-8-15,0-3 0 16,3-3-96-16,0-2-27 0,0-3-5 0,3-5-802 0</inkml:trace>
  <inkml:trace contextRef="#ctx0" brushRef="#br0" timeOffset="65918.143">12116 2545 1990 0,'0'0'44'0,"0"0"8"0,0 0 3 0,0 8 1 0,-3 3-44 0,1-6-12 0,-1 3 0 0,-3 3 0 16,0-1 28-16,0 3 4 0,-3 3 1 0,0-2 0 15,3 1-3-15,-3 1-1 0,-3 5 0 0,0-5 0 16,-3 0-8-16,3 5-1 0,-6-2-1 0,4-1 0 16,-4 4-19-16,0-4 0 0,3 3 0 0,-3-7 0 15,3-4 0-15,3 1 0 0,3-1 12 0,0-2-12 16,4 0 0-16,2 3 0 0,3-11 0 0,0 2 0 16,3 9 0-16,-3-11-16 0,5 3 2 0,4 2 0 15,0 3 14-15,0-3-12 0,3 3 12 0,3 0-12 16,-3 0 12-16,6 0-12 0,-3 2 12 0,0-2-12 15,2 6 12-15,4-6 13 0,-3 2-2 0,0 1-1 0,3-3 19 0,-3 0 4 16,3 2 1-16,-7-2 0 0,-2 5-1 0,0-5 0 16,6 6 0-16,-3-7 0 0,-3 4-16 0,0 0-3 15,0-1-1-15,-3 1 0 0,0-3-13 0,2 0 0 16,-5-3 0-16,3 0-748 16,3 3-149-16</inkml:trace>
  <inkml:trace contextRef="#ctx0" brushRef="#br0" timeOffset="66287.361">12241 2958 2172 0,'-11'-3'61'0,"5"1"15"0,-3 2-61 0,3-3-15 0,6 3 0 0,-6 0 0 16,0-3 72-16,6 3 12 0,0 0 3 0,0 0 0 15,9-2-33-15,3-1-6 0,0-2-2 0,5 2 0 16,4 3-5-16,0 0-1 0,0 0 0 0,3 3 0 15,0-3-25-15,-1 5-6 0,-2-2-1 0,0-1 0 16,0 4-8-16,-3-1 0 0,-6 0-12 0,0 1 12 16,-6 2 0-16,-1 0 0 0,-2 2 0 0,-6 3 0 15,0 1 8-15,-8 4-8 0,-7-2 12 0,0 2-4 16,-6 6-8-16,-3-8 0 0,0 3 0 0,1 2 0 16,2 0 0-16,-3 0 0 0,6-2 0 0,3-6-11 15,6 0 11-15,1 0 0 0,2-2 0 0,6-3 0 16,0 2 0-16,3-4 0 0,0-6 0 0,9 5 0 15,6 0 0-15,-1-5 0 0,4-2 8 0,0-1-8 0,3-2 11 16,3-3-3-16,3 0 0 0,-4-3 0 0,1-2-8 0,0 0 0 16,0-6 0-16,3 3 0 15,-4-2-67-15,4-1-15 0,-6 4-3 0,6-7-1069 16</inkml:trace>
  <inkml:trace contextRef="#ctx0" brushRef="#br0" timeOffset="66458.308">12614 2929 2192 0,'-9'-5'48'0,"9"5"11"0,0 0 1 0,0 0 1 0,0 0-49 0,0 0-12 0,0 0 0 0,0 0 0 16,6 0 78-16,3-6 13 0,5 4 2 0,4-9 1 16,3 3-46-16,0 0-8 0,3-2-3 0,3-1 0 15,-1 1-27-15,1-9-10 0,-3 0 0 0,3 4-785 16,2-7-164-16</inkml:trace>
  <inkml:trace contextRef="#ctx0" brushRef="#br0" timeOffset="66621.8">12962 2357 2101 0,'-3'11'60'0,"3"-11"12"16,0 0-57-16,0 0-15 0,0 13 0 0,0 0 0 15,0 6 54-15,3 2 8 0,-3 3 2 0,3 2 0 16,3 4 9-16,-3-1 3 0,3 2 0 0,0 6 0 15,0 6-20-15,-3 2-3 0,0 2-1 0,-3 4 0 16,0 2-42-16,-6 5-10 0,3 0 0 0,-6 5-1207 16</inkml:trace>
  <inkml:trace contextRef="#ctx0" brushRef="#br0" timeOffset="68673.809">1722 11189 1321 0,'0'0'28'0,"0"0"7"0,0 0 1 0,0 0 2 0,3 8-30 0,3 3-8 0,-6-1 0 0,6 4 0 16,-12-1 64-16,6 5 12 0,0 6 3 0,6 3 0 16,-6 4-37-16,0 4-7 0,0 2-2 0,3 2 0 15,-3 4-10-15,0 2-3 0,-3 5 0 0,6 3 0 16,-3 5-20-16,6 3 0 0,-6 5 0 0,0 3-8 15,0 2 16-15,0 9 3 0,-6-1 1 0,3 6 0 0,3 2-4 0,-6 0-8 16,0 1 12-16,3 2-4 0,0 0 1 0,0 0 0 16,3 0 0-16,-9 0 0 0,0 5 15 0,7 0 2 15,-7 0 1-15,3 1 0 0,3-1-2 0,0 3 0 16,0 0 0-16,3-3 0 0,-3 3-10 0,3 0-3 16,0 0 0-16,0 2 0 0,-3 3-12 0,3 0 0 15,-6 3 8-15,3 0-8 0,-3 0 0 0,3 0 0 16,0-3 8-16,3 0-8 0,-6-5 9 0,3-5-1 15,3-3 0-15,-6-11 0 0,0-2-8 0,3-11 12 16,0-3-12-16,0-10 12 0,3 3 7 0,-6-9 1 16,3-4 1-16,-3-6 0 0,0-3-9 0,6-5-3 15,-6-7 0-15,3-9-682 0,3 0-137 0</inkml:trace>
  <inkml:trace contextRef="#ctx0" brushRef="#br0" timeOffset="69543.186">1606 11367 1526 0,'-6'-14'43'0,"6"9"10"0,0 0-42 0,0-3-11 0,6 0 0 0,-6-3 0 16,0 3 93-16,9-2 17 0,-6-4 3 0,6-1 1 16,3-1-60-16,0 0-12 0,6 0-2 0,3-5-1 0,5-3-24 0,4 0-5 15,-3 0-1-15,9-2 0 0,-4-3 0 0,4-3 0 16,0-2 0-16,11-3 0 0,-2-3 13 0,3-5 2 16,2 0 1-16,4 0 0 0,2 0 14 0,1-3 2 15,0-2 1-15,-4 0 0 0,1-6-16 0,2 1-3 16,7-3-1-16,2-1 0 0,-2-2 6 0,-1 1 2 15,-2-9 0-15,2 0 0 0,1 0-18 0,2 0-3 16,4 1-1-16,-22 17 0 16,7-4-8-16,0-1 0 0,-1-2 0 0,4 0 8 0,2 2 0 0,1 1 0 15,-1-1 0-15,19-15 0 0,-10 7 0 0,-2 3 0 16,-4 1 0-16,-2 4 0 0,-1 6 0 0,-5 2-8 0,-4 6 12 0,-5-1-4 16,-3 4-8-16,-4 2 0 0,1 0 0 0,0 0 0 15,-1-3 0-15,-2 5 0 0,3 1 0 0,-3 5 0 16,-4 0 0-16,1 5 0 0,-6 3 0 0,0 0 0 15,-4 5 0-15,-5 0 0 0,-3 0 0 0,0 6 0 16,-6-1 0-16,0 6 0 0,-3-3 0 0,-3 0 0 31,-3 2-29-31,0 6 1 0,0 0 1 0,0 0-734 0,0-5-147 0</inkml:trace>
  <inkml:trace contextRef="#ctx0" brushRef="#br0" timeOffset="70342.729">4491 8750 990 0,'0'0'21'0,"0"0"5"15,0 0 1-15,8 10 1 0,1 1-28 0,-3 5 0 0,0 0 0 0,3 2 0 0,-3 1 0 0,0 5 0 16,-3 2-13-16,0 0 4 0,0 6 39 0,0 0 8 16,0 5 2-16,-3 3 0 0,3 2 24 0,-3 3 4 15,3 0 2-15,-3 3 0 0,3-1-3 0,-3 6-1 16,0 3 0-16,3 5 0 0,0 2-8 0,-3 3-2 15,0-2 0-15,0 7 0 0,3 1-16 0,0 4-3 16,-3 1-1-16,0 0 0 0,0 0-22 0,3-1-5 16,-3 4-1-16,3 2 0 0,0-3 10 0,0 0 2 15,3 3 0-15,-3 0 0 0,3 3-7 0,0 0-1 16,0-1 0-16,-1 1 0 0,-2 5 8 0,3-3 2 16,0 1 0-16,0-1 0 0,0 0 6 0,-3 1 2 0,-3-1 0 0,3-2 0 15,0-6-14-15,0 3-4 16,-3 0 0-16,-3 0 0 0,3-3 9 0,-3 1 2 0,3-9 0 0,-3 1 0 15,-3-6 5-15,0 0 0 0,0-3 1 0,0-4 0 16,0-4-9-16,4-5-1 0,-4-5-1 0,3-2 0 16,0-1-10-16,0-7-8 0,3-1 9 0,0-2-9 15,0-3 10-15,3-3-10 0,0 1 10 0,0-3-10 16,3-1 8-16,-4-4-8 0,1-6 0 0,3 0 0 16,-3-2 0-16,3-3 0 0,-6-8 0 0,0 0-769 15,0 0-151-15</inkml:trace>
  <inkml:trace contextRef="#ctx0" brushRef="#br0" timeOffset="70791.759">4806 12814 634 0,'0'0'17'0,"0"0"6"0,9-3-23 0,0 0 0 16,-6 1 0-16,-3 2 0 0,0 0 16 0,0 0 0 15,0 0-1-15,0 0 0 0,-6 5 94 0,-3 0 19 0,-3 3 4 0,-3 3 1 16,0 0-22-16,-3 4-5 0,1-1-1 0,-7 4 0 15,-3 3-23-15,0 6-5 0,-3-1-1 0,-2 6 0 16,-7 2-47-16,0 9-9 0,-5 2-3 0,-1 2 0 16,-3 4-8-16,-2 2-1 0,-1 5-8 0,-5 3 12 15,-4 5-3-15,1 3-1 0,-4-1 0 0,-2 4 0 16,2-1 3-16,-5 1 0 0,-7-1 0 0,1 3 0 16,-4 3 21-16,-2 0 4 0,-3 5 0 0,-4 0 1 15,-2 5-5-15,3-2 0 0,2-1-1 0,1 1 0 16,0 0-21-16,-1-1-10 0,-2-2 10 0,6 0-10 15,-1-2 8-15,4-1-8 0,0-5 0 0,2-2 9 16,1-1-1-16,8-5 0 0,-2-8 0 0,5 1 0 16,7-1-8-16,-1-5 8 0,1-6-8 0,2 1-666 15,3-6-138-15</inkml:trace>
  <inkml:trace contextRef="#ctx0" brushRef="#br0" timeOffset="75333.87">1585 11298 961 0,'0'0'20'0,"0"0"5"0,0 0 1 0,0 0 2 0,0 0-28 0,0 0 0 16,0 0 0-16,9 5 0 0,-9 3 39 0,0-8 1 15,0 0 1-15,3 5 0 0,0 3-19 0,3-3-4 16,3 1-1-16,-9 2 0 0,0 0 3 0,3 0 0 16,-3-8 0-16,0 8 0 0,0-3 4 0,0 3 0 15,0 0 1-15,3 0 0 0,-3-3 8 0,0 3 2 16,0-3 0-16,0 3 0 0,0-3 3 0,0 3 1 15,3 0 0-15,-3 3 0 0,0-3-8 0,0 0-2 16,0 2 0-16,0-2 0 0,0 3-7 0,0-3-2 16,0 0 0-16,0 2 0 0,3-2-6 0,0 3-2 15,3-1 0-15,-3 1 0 0,-3-3 6 0,6 2 1 0,-3 4 0 0,6-1 0 16,-6 0 0-16,3 0 0 0,-3 1 0 0,3-1 0 16,0 0-8-16,0-2-2 0,-12 2 0 0,12 0 0 15,-6-2-9-15,0-1 10 0,0-2-10 0,-6 3 10 16,3-3 6-16,0-3 2 0,0 3 0 0,0-3 0 15,0-2 11-15,3-3 3 0,0 0 0 0,-9 5 0 16,3-5-4-16,6 0 0 0,0 0 0 0,0 0 0 16,0-5-17-16,-3-3-11 0,6 0 12 0,-3 0-12 15,6 3 9-15,-3-3-9 0,3 3 0 0,-3-1 9 16,3 1-9-16,6 0 0 0,-9-1 0 0,3 1 0 16,-1 0-9-16,4 0 9 0,0-1 0 0,-3 4 0 15,6-6 0-15,-3 2 12 0,-3 1 0 0,9-3 0 16,-9-2 23-16,9-1 4 0,0 0 1 0,0 1 0 15,-1-3-40-15,4 2 0 0,0-5-9 0,3 3 9 16,-6 0 0-16,3-1 0 0,0 4 0 0,-4-1 0 0,1-2 0 0,6 2 0 16,-9 4 0-16,6-1 0 0,-12 0 0 0,9 2 12 15,-9 1-4-15,3 2 0 0,0-2 4 0,-3 5 0 16,0-3 0-16,-4 3 0 0,-2 0-12 0,12-2 0 16,-9 4 9-16,3-2-9 0,-6 0 0 0,0 0 0 15,0 0 0-15,6 3 8 0,0 0-8 0,-6-3 0 16,0 0 8-16,0 0-8 0,0 0 10 0,0 0-2 15,0 0-8-15,-6-6 12 0,0 1-12 0,3-3 9 16,0 0-9-16,0 0 8 0,-9 0-8 0,4-2 0 16,2-3 9-16,3 2-9 0,-6-2 0 0,3 0 8 15,0-1-8-15,-3-2 0 0,0 3 0 0,6 0 0 0,-6 0 0 16,-3 0-8-16,6-3-9 0,-3 5-2 0,0-2 0 16,-3 0 0-16,9 2 9 0,-8-2 2 0,2 5 0 0,3-3 0 15,-3 3 8-15,3 0 0 0,0 0 10 0,3 3-10 16,-3 3 0-16,3-1 0 0,3 3 0 0,0 0 0 15,-6-3 0-15,6 3 0 0,0 0 0 0,0 0 0 16,0 0-13-16,0 0 4 0,0 0 1 0,-3 6 0 16,3-6-2-16,3 7 0 0,-3-7 0 0,0 6 0 15,3 2 10-15,-3-8 0 0,6 5 0 0,0 0 0 16,3 1 0-16,-6-4 0 0,3 1 0 0,6 2 8 16,-9-2-8-16,-3-3 0 0,0 0 0 0,6 0 8 15,-6 0-8-15,5 2 0 0,-5-2 8 0,0 0-8 16,0 0 0-16,0 0 8 0,0 0-8 0,0 0 0 15,0 0 0-15,0 0 0 0,0 0 0 0,-5 11 8 16,-1-3-8-16,-3 3 0 0,-3-1 0 0,0 3 8 16,-9 3-8-16,3 0 0 0,0 0 0 0,3 0 0 0,-11 0 0 0,5 0 9 15,3 0-9-15,3-6 0 0,-6 3 8 0,3-2-8 16,0-1 0-16,13-2 0 0,-4-2 0 0,3-4 10 16,6-2-10-16,0 0 8 0,0 0 2 0,0 0 0 15,0-8 0-15,6-2 0 0,3-3-10 0,5-1 0 16,1-1 0-16,6-4 0 0,0 0 0 0,0 4-14 15,3-1 2-15,2-3 0 0,-5 3 1 0,-3 0 1 16,6 3 0-16,-6 0 0 0,3 0 10 0,-9 2 0 16,-1 3 0-16,1 0 0 0,-6 0 9 0,-3 6 4 15,-3 2 1-15,0 0 0 0,-6-3-6 0,-3 8 0 16,-6 1-8-16,1 2 12 0,-7 5-12 0,-6 0 0 0,-3 0 0 0,6 3-10 16,-5 0 10-16,2 3 0 0,3 2 0 0,-6-3 0 15,3 3-9-15,4 1 9 0,2-4-10 0,0 1 10 16,6-4 0-16,0-1 0 0,3-1 0 0,6-2 0 15,3-4 0-15,3-1-9 0,0-6 9 0,3 5 0 16,9-5 0-16,3 0 0 0,6-5 0 0,0-3 0 16,3-3 0-16,11-2 9 0,-5-3-1 0,6 0-8 15,0-2 9-15,-1-1-9 0,1-2 0 0,-6 5 9 16,-9-2-9-16,2 4 0 0,-5 1 0 0,-3 5 8 16,-6 0-8-16,0 3 10 0,-3 0-10 0,-6 5 10 15,-9 2 2-15,-3 1 0 0,3 2 0 0,-12 3 0 16,4 5-12-16,-7 1 0 0,0 2 0 0,-6-1 0 15,3-1 0-15,-2 4 0 0,2-2 0 0,-3 0 0 16,6 0 0-16,-6 0 0 0,10-3 0 0,-1-5 0 0,3 2 0 0,6-2 0 16,0-2 0-16,3-4 0 0,3 4 0 0,6-6 0 15,0 0 0-15,0 0 0 0,9-3 0 0,3 0 0 16,3-2 0-16,0-3 0 0,6 3 0 0,5-3 0 16,4 3 0-16,0-3 0 0,-3 2-8 0,3-2 8 15,-4 3 0-15,1 0 0 0,-3 2 0 0,-3 1 0 16,0 2-9-16,-10 0 9 0,4 2 0 0,-12 1 0 15,3 2 0-15,-6-5 0 0,0 8 0 0,-9 3 0 16,0-3 0-16,-2 5 0 0,-4-3 0 0,0 4 0 16,-12-1 0-16,3 0 0 0,0 3 0 0,4-3 0 15,-7 0 8-15,6-2-8 0,3 2 0 0,6-2 0 16,-3-1 0-16,3-2 0 0,3 3 0 0,6-3 0 0,3-8-8 16,0 5 8-16,0-5 0 0,0 0 0 0,9 3 0 0,-3-1 0 15,9-2-8-15,0-2 8 0,0 2-12 0,6-3 12 16,0-2 0-16,-1 0 0 0,-2-1 0 0,3 1 0 15,0 0 0-15,-6-1 0 0,0-2 0 0,0 3 0 16,-3 3 0-16,-4-4 0 0,-2 4 0 0,-6 2 0 16,0 0 0-16,0 0 0 0,0 0 0 0,-6 5 0 15,-5 0 0-15,-1 3-10 0,0 3 10 0,-12-1-8 16,6 4-3-16,-6-1 0 0,0 0 0 0,4 0 0 31,-10-2-115-31,9-1-23 0,0 1-5 0</inkml:trace>
  <inkml:trace contextRef="#ctx0" brushRef="#br0" timeOffset="75928.794">719 10605 1482 0,'0'0'42'0,"0"0"9"0,0 0-41 0,0 0-10 0,0 0 0 0,-3 2 0 15,0 3 29-15,-6 1 4 0,3-1 1 0,0 3 0 16,0 3-26-16,3-1-8 0,-5 1 0 0,-1 2 0 15,6 0 8-15,-6 0-8 0,0 3 0 0,6 0 0 16,-3 3 16-16,3 2-4 0,-6 0-1 0,9 0 0 16,-6 3 21-16,6 2 5 0,6-2 1 0,-6 0 0 15,3 0-3-15,3-3-1 0,3 0 0 0,3-2 0 0,3-1-15 0,2 1-3 16,1-6-1-16,3 0 0 0,0 0-1 0,3-5 0 16,0-2 0-16,-1-1 0 0,1-8 3 0,3 1 1 15,-6-6 0-15,0-3 0 0,-3 1 8 0,-1-6 2 16,-2 0 0-16,-6-5 0 0,0-3-3 0,0 3 0 15,-15-6 0-15,3-2 0 0,-6 3-10 0,0-1-3 16,-6 1 0-16,1-1 0 0,-7 9-12 0,0-3 11 16,-3 7-11-16,0 1 10 0,3 5-23 0,-2 3-5 15,-4 2-1-15,6 3 0 0,0 3 6 0,0 5 1 16,0 0 0-16,10 5 0 16,-10 3-71-16,9 2-13 0,3 1-4 0</inkml:trace>
  <inkml:trace contextRef="#ctx0" brushRef="#br0" timeOffset="76127.165">1059 10832 1479 0,'0'0'32'0,"0"0"8"0,0 0 0 0,0 0 2 0,0 0-34 0,-6 5-8 0,0 1 0 0,0 2 0 16,3 0 52-16,-3 2 8 0,3 1 1 0,-3 2 1 15,0 0-32-15,0 3-6 0,3 0-2 0,3 0 0 16,-12 0-22-16,9 2 9 0,-3-2-9 0,0 0-526 16,3 0-110-16</inkml:trace>
  <inkml:trace contextRef="#ctx0" brushRef="#br0" timeOffset="76481.475">1443 10512 1698 0,'-9'-21'48'0,"3"13"11"0,0 0-47 0,3 3-12 15,-3-3 0-15,0 2 0 0,-3 1 0 0,-3 2 0 16,3 3 0-16,-3 3 0 0,-3 2 0 0,0 1 8 16,0 7-8-16,7 0 8 0,-7 6 26 0,3 2 5 15,3 3 1-15,3-1 0 0,0 4-23 0,3 2-4 0,-3-3-1 16,12 1 0-16,-6 2 7 0,3-3 1 0,6-2 0 0,3 0 0 15,0-3 9-15,3-2 3 0,5-1 0 0,-5-4 0 16,6-1-13-16,3-5-3 0,-3-6 0 0,0-2 0 16,2-2 10-16,-2-9 2 0,6-5 0 0,-6-2 0 15,0-3-7-15,-3-1-1 0,-7-4 0 0,1-3 0 16,-6 0-20-16,-6 0 0 0,-6-1 0 0,-3-1 0 31,-5 2-23-31,-1 2-9 0,-6 6-1 0,-3 0-1 16,3 2 3-16,-9 6 1 0,1 3 0 0,2 7-585 0,-3 0-117 0</inkml:trace>
  <inkml:trace contextRef="#ctx0" brushRef="#br0" timeOffset="76763.045">344 10597 1612 0,'-24'5'36'0,"12"3"7"0,-2 0 1 0,2 5 1 0,0 5-36 0,-6 4-9 15,6 1 0-15,0 7 0 0,3-1 0 0,-3 5 12 16,3 6-12-16,3-1 12 0,3 6 4 0,0 0 2 16,3 3 0-16,3 0 0 0,6 2-7 0,0 0-2 15,3 0 0-15,6-2 0 0,6-3 5 0,6-5 1 0,8-3 0 0,7-5 0 16,3-6-3-16,2-2-1 0,4-8 0 0,11-6 0 15,1-7-3-15,11-6-8 0,3-7 12 0,1-11-829 16</inkml:trace>
  <inkml:trace contextRef="#ctx0" brushRef="#br0" timeOffset="76978.81">1312 10009 1911 0,'0'0'42'0,"3"5"9"0,8 3 1 0,4 3 2 0,6 5-43 0,3 0-11 0,6 2 0 0,2 1 0 15,7 2 0-15,3 3 0 0,2 0 0 0,7 5 0 16,-3 2 79-16,2 4 13 0,1 5 4 0,-6 5 0 0,-1 7-52 16,-2 7-9-16,-6-1-3 0,-7 11 0 0,-8 5-16 15,-15 8-3-15,-3 8-1 0,-9-19-1078 16</inkml:trace>
  <inkml:trace contextRef="#ctx0" brushRef="#br0" timeOffset="79694.454">936 11671 862 0,'0'10'24'0,"0"-2"6"0,-5 3-30 0,5-3 0 15,0 5 0-15,5 0 0 0,-5 1 73 0,0-1 9 16,3 3 2-16,0-1 0 0,0 4 28 0,0 0 5 16,0 2 2-16,3 0 0 0,-3 3-44 0,3-1-9 0,-6 4-2 0,0 2 0 15,0 0-15-15,0 6-3 0,0-1-1 0,0 0 0 16,0 3-1-16,0 3-1 0,0 0 0 16,0 2 0-16,0 3-20 0,0 3-4 0,0 2-1 0,3 3 0 15,0 5-7-15,3 3-2 0,-3 5 0 0,3 0 0 16,-6 6 2-16,3-1 0 0,0 6 0 0,0 0 0 15,3-1 5-15,-6 1 2 0,6-3 0 0,-6 3 0 16,0 0 0-16,3 2 0 0,-6-2 0 0,3 5 0 16,0-3-3-16,-6 6-1 0,0-3 0 0,0 2 0 15,3 1-3-15,-6 0-1 0,-3-1 0 0,3 1 0 16,0 0-10-16,0-3 10 0,1 0-10 0,-1-5 10 16,-3 2 2-16,3-2 0 0,0-1 0 0,3-4 0 15,-3-3 6-15,3-1 2 0,0-4 0 0,-3-1 0 16,9 1-4-16,-6-6 0 0,0-2 0 0,3-3 0 15,0-3-6-15,0 0-2 0,-6-2 0 0,3-6 0 16,0 3 8-16,-2-5 2 0,2-3 0 0,0 0 0 0,-9-3-7 0,0-2-2 16,6 0 0-16,-3-1 0 0,3-4-9 0,-6-1 8 15,9-2-8-15,-9-5 8 0,9-1-8 0,-3-2 0 16,1-3 0-16,2 1 0 16,3-6-108-16,0-1-13 0,-3-7-3 0,6 0-988 15</inkml:trace>
  <inkml:trace contextRef="#ctx0" brushRef="#br0" timeOffset="79928.365">294 15698 2214 0,'0'0'48'0,"6"8"11"0,2 2 1 0,4 1 3 0,6 10-51 0,3-2-12 0,3-1 0 0,3 1 0 15,2 2 0-15,-2-3 9 0,3 1-9 0,0-3 8 16,-1 0 15-16,1-3 2 0,0 3 1 0,0-6 0 16,3-2-10-16,-4 0-1 0,7-3-1 0,-3-2 0 31,-3-6-74-31,-1-2-14 0,1 0-3 0,0-8-1 0</inkml:trace>
  <inkml:trace contextRef="#ctx0" brushRef="#br0" timeOffset="80061.632">1079 15558 2408 0,'0'0'53'0,"0"0"11"0,0 0 3 0,0 0 0 0,0 7-54 0,0 4-13 16,-6 2 0-16,0 6 0 0,-2-1 28 0,-1 6 4 15,-3 5 0-15,-3 3 0 16,0 5-64-16,-3 0-12 0,0 3-2 0,-3-1-674 16,-2 1-134-16</inkml:trace>
  <inkml:trace contextRef="#ctx0" brushRef="#br0" timeOffset="80645.322">475 12250 2088 0,'6'-18'46'0,"-6"10"10"0,3-3 1 0,3 1 1 0,6-1-46 0,-3-5-12 16,6-2 0-16,3-4 0 0,-1-1 12 0,7-4 1 15,-3-2 0-15,6-3 0 0,-6 1 12 0,8-4 3 16,-5-2 0-16,6 3 0 0,-3-3-11 0,-3 5-1 0,2 3-1 0,-5 2 0 16,-6 4 21-16,3 1 5 0,0 7 1 0,-12-1 0 15,3 5-6-15,-3 3-2 0,-6 8 0 0,0 0 0 16,0 0-20-16,-6 11-4 0,-3 2-1 0,3 8 0 15,-3 8-9-15,-3 6 0 0,3 2-10 0,-3 2 10 16,3 1 0-16,0 2-9 0,3 1 9 0,3-1-766 16,0-2-150-16</inkml:trace>
  <inkml:trace contextRef="#ctx0" brushRef="#br0" timeOffset="81645.52">1910 10041 1848 0,'0'-11'52'0,"0"11"12"0,0-5-52 0,3-3-12 0,-3 3 0 0,0 5 0 16,6-8 26-16,-6 0 2 0,3 0 1 0,0 0 0 16,0 0-14-16,0 0-3 0,0-2-1 0,3-1 0 15,-3 0 27-15,6-2 6 0,2 0 0 0,1 2 1 0,3-4 2 0,6-1 0 16,-3-3 0-16,6 1 0 0,5-1 0 0,4-5 0 16,3-2 0-16,6-3 0 0,-1-3-4 0,4-5-1 15,3-3 0-15,2-5 0 0,7-5-14 0,5 0-4 16,-5-1 0-16,8-4 0 0,-2-1-6 0,2-5-2 15,1-5 0-15,2-2 0 0,4 1 3 0,-1 4 0 16,1-3 0-16,-4 0 0 0,0-1 0 0,-2 4 0 16,-1-1 0-16,1 6 0 0,-4 0 11 0,-2 2 2 15,-4 6 1-15,-5 3 0 0,-6 2-18 0,-1 0-4 16,-5 5-1-16,0 0 0 0,-4 6 6 0,-2-1 2 16,-3 6 0-16,-3 0 0 0,-6 5-10 0,-1 1-8 0,-2 1 9 15,-3 4-9-15,0-1 8 0,-3 4-8 0,0-4 0 0,-3 3 9 16,-3 0-9-16,3 0 0 0,-3 1 0 0,3 1 0 15,-3 1 0-15,2 0 0 0,1 0 0 0,0-1 0 16,0 4-13-16,3 2-2 0,0 0 0 0,-3 0 0 31,3 0-45-31,-3 0-10 0,3 3-2 0,-6 0 0 16,3-1-94-16,-3 1-19 0,-3 5-4 0,-3 0-1 16,0 0 38-16,0 0 8 0,0 0 2 0,0 0 0 15,0 0 34-15,0 0 6 0,-6-3 2 0,6 3 0 16,-9 3-16-16,0-3-4 0,3-3 0 0,-3 1 0 0,3-1 130 0,0 0 26 0,0 1 4 0,3-4 2 15,-3 1 102-15,3-3 21 0,-3 0 4 0,3 3 1 16,3 5-50-16,0 0-9 0,0 0-3 0,0 0 0 16,-3-5-48-16,3 5-9 0,0 0-3 0,0 0 0 0,0 0-27 15,0 0-5-15,0 0-2 0,6-6 0 16,6 6-14-16,0 0 0 0,3-2 0 0,3-1 0 0,3 0 0 0,-1 1-13 16,7-3 2-16,0-3 1 0,6 0 42 0,-4 0 8 15,1-3 1-15,3 1 1 0,-3 2 7 0,2 0 2 16,-5 0 0-16,0 0 0 0,0 0-32 0,-6 3-7 15,0 2 0-15,-4 0-1 0,-2 3-11 0,-3 0 0 16,-3 3 0-16,0 5 0 16,-9 2-30-16,-6 9-8 0,-3 5-2 0,-6 2-681 15,-6 6-137-15</inkml:trace>
  <inkml:trace contextRef="#ctx0" brushRef="#br0" timeOffset="82045.457">1922 9668 2553 0,'3'-16'72'0,"-3"16"16"0,0 0-70 0,0 0-18 16,0 0 0-16,3 8 0 15,-3 0-33-15,0 2-11 0,-6 4-1 0,-3 4-1 16,-3 6-23-16,-6 5-5 0,-3 3-1 0,-3 2 0 15,-2 6 31-15,2 0 5 0,-3 2 2 0,6-2 0 0,3-1 37 0,3 1 0 16,4 0 0-16,11-3 0 0,0 0 8 0,0 0 7 16,11 3 1-16,4-6 0 0,9 0-4 0,6 1 0 15,6-1 0-15</inkml:trace>
  <inkml:trace contextRef="#ctx0" brushRef="#br0" timeOffset="83048.003">4282 12777 1587 0,'-12'5'35'0,"6"-2"7"0,3-1 2 0,0 1 0 0,0 5-35 0,3-3-9 0,0 3 0 0,0 3 0 16,3-3 0-16,0 2-11 0,-3 1 3 0,3 2 0 16,-3-2 18-16,3 2 4 0,0 0 1 0,-3 0 0 15,3 1 38-15,-3 4 8 0,3 1 2 0,-3-1 0 16,0 3-17-16,-3 0-3 0,3 1-1 0,0-1 0 15,-3 3-19-15,3-1-4 0,-3-4-1 0,6-1 0 16,0 1-10-16,-3-6-8 0,3 0 9 0,0-2-9 16,0 0 0-16,0-6 0 0,-3-5 0 0,6 3-610 15,0-6-126-15</inkml:trace>
  <inkml:trace contextRef="#ctx0" brushRef="#br0" timeOffset="84081.761">4178 12771 1702 0,'0'0'37'0,"0"0"8"0,3-5 2 0,3 0 1 0,6 0-38 0,-3-3-10 16,6 0 0-16,0-3 0 0,2-2 11 0,1 2 0 16,0 1 0-16,0-1 0 0,3 1 0 0,0 2 0 15,-4 0 0-15,1 0 0 0,-3 2 6 0,3 1 2 16,0 3 0-16,-6-1 0 0,0 0 21 0,0 3 5 15,0 0 1-15,-4 0 0 0,-8 0-7 0,9 3-2 0,3 2 0 0,-3 0 0 16,0 1-17-16,-3-1-4 0,3 3-1 0,-3-3 0 16,0 3-15-16,-3 0 9 0,-3-3-9 0,3 3 8 15,-6 0 0-15,0 0 0 0,-3 3 0 0,0-3 0 16,0 0 0-16,-3 2 0 0,-3-2 0 0,0 3 0 16,-3-3 5-16,1 2 1 0,2 1 0 0,0-1 0 15,-6-2 6-15,6 0 2 0,-3 3 0 0,3-3 0 16,0 0 1-16,3-3 0 0,3 0 0 0,6-5 0 15,0 0-23-15,-3 8 9 0,3-8-9 0,0 0 0 16,0 0 11-16,9-2-11 0,-3-4 10 0,3 4-10 16,0-6 0-16,3 0-18 0,0-3 2 0,-3-2 1 15,-3 0-7-15,6-3-2 0,3-3 0 0,-6 1 0 16,-3-3 9-16,3 5 2 0,2 0 0 0,-2 3 0 16,-3 0 13-16,0-1 0 0,-3 1 0 0,3 5 0 15,-6 3 15-15,0 5 2 0,0 0 1 0,0 0 0 0,0 0-8 0,-6 0-2 16,-9 5 0-16,3 0 0 0,-2 6-8 0,-1 0 0 15,-3 2 0-15,3 0 0 0,-3 6-9 0,0-4 9 16,3 1 0-16,-3 0 0 0,4-3 0 0,-1 3-8 16,3-2 8-16,0-4 0 0,3 1 0 0,0-3 0 15,0 0 0-15,3-3 0 0,6-5-11 0,0 0 2 16,0 0 0-16,6 3 0 0,3-3 21 0,0-3 4 16,3-2 0-16,3-1 1 0,6-2-2 0,-1-5-1 15,7 0 0-15,-3 0 0 0,3-1-14 0,-3 1 0 16,-1 0 0-16,1 2 0 0,-6 1 0 0,-3 2 0 15,0 0 0-15,-6 0-10 0,0 3 10 0,-9 5 0 16,0 0 10-16,0 0-10 0,-6-3 20 0,-6 6-1 0,-3-1-1 0,-3 4 0 16,0 4-18-16,-3-2 0 0,1 3 0 15,-4-1 0-15,0 1 0 0,3 0 0 0,0 2 0 0,0-3 0 16,1 1 0-16,5-1 0 0,0-2 0 0,3 3 0 16,3 0 0-16,0-3 0 0,6-1 0 0,3 1 0 15,0 3-10-15,3-3 10 0,3 0-10 0,6-3 10 16,0 3 0-16,6-3 0 0,3 1 0 0,-1-1 0 15,1 0 0-15,6-5 0 0,-3 0 8 0,-3 0-8 16,2 0 8-16,1-2-8 0,-3-1 0 0,-6 0 0 16,0 1 9-16,0-1-9 0,-6 0 0 0,0-2 9 15,-9 5-9-15,0 0 8 0,0 0-8 0,0 0 8 16,0 0-8-16,-3-3 8 0,-6 1-8 0,3 2 8 16,-3 2-8-16,-6 1 0 0,3 2-10 0,-3 1 10 15,3 2 0-15,-6 0 0 0,4-1 0 0,-4 4 0 16,0 2 0-16,-3 1 0 0,6-4 0 0,-6 3 0 0,3-2 0 0,4 2 0 15,-1 0 0-15,3 1 0 0,-3-1 0 0,3 0 0 16,3 0 0-16,0-2 0 0,3-1 0 0,0-2 0 16,3-2 0-16,3-6 0 0,0 0 0 0,0 0 0 15,0 0 0-15,6 0 0 0,6-6 0 0,0 1 0 16,3-5 0-16,3-4 0 0,3 4 8 0,-1-6-8 16,4 3 0-16,0-1 0 0,-3 4 0 0,6-3 0 15,-7 2-8-15,1 0 8 0,-6 3 0 0,-3 3 0 16,-3 3 0-16,-3-4 0 0,-6 6 0 0,0 0 0 15,-3 0 13-15,3 0-4 0,-12 6-9 0,-3-1 0 16,-6 0 0-16,4 6 0 0,-1-3 11 0,-3 2 0 16,0 1 0-16,3-1 0 0,3 1-11 0,0 0 0 0,3-1-10 0,1 1 10 15,5-3 0-15,3 0-9 0,3 2 9 0,0-2 0 16,3 0-8-16,3-5 8 0,2-1-8 0,4 1 8 16,3-3-20-16,0-3 2 0,6 3 0 0,0-2-742 15,6-1-149-15</inkml:trace>
  <inkml:trace contextRef="#ctx0" brushRef="#br0" timeOffset="84687.017">5142 12427 1436 0,'-9'-2'32'0,"9"2"6"0,-3 2 2 0,-2 4 0 0,-1-4-32 0,0 4-8 0,0-1 0 0,0 3 0 16,0 3 56-16,0-1 11 0,0 3 1 0,3 3 1 15,-3 5-15-15,0 3-3 0,3 0-1 0,-3 5 0 0,3 6-5 0,3-1-1 16,-6 3 0-16,6 0 0 0,0 0 0 0,3 0-1 16,-3 0 0-16,6 0 0 0,0-2-11 0,3-1-1 15,3-2-1-15,0-3 0 0,3 0-12 0,2-5-2 16,4-3-1-16,0-3 0 0,3-2-15 0,0-8 9 16,6-5-9-16,-1-3-1040 15</inkml:trace>
  <inkml:trace contextRef="#ctx0" brushRef="#br0" timeOffset="84923.794">5476 12478 1954 0,'0'0'43'0,"0"0"9"0,0 0 1 0,0 0 3 0,0 0-45 0,0 0-11 0,6 5 0 0,-6-5 0 16,3 11 18-16,3 2 2 0,0-3 0 0,0 6 0 15,-3 0-20-15,-1 3 0 0,1 2 0 0,0 0 0 16,-3 3 13-16,0 0-1 0,-3 2 0 0,0 1 0 16,6-4 12-16,-6 1 1 0,1 3 1 0,2-4 0 15,0-1 0-15,0 1 0 0,-3-1 0 0,6-1 0 16,-3-3-14-16,5-4-4 0,-2-1 0 0,0-3-681 16,3-2-137-16</inkml:trace>
  <inkml:trace contextRef="#ctx0" brushRef="#br0" timeOffset="85127.668">5741 12340 2258 0,'0'0'64'0,"0"0"14"0,0 0-62 0,-3 8-16 16,3 0 0-16,0 5 0 0,0 3 0 0,0 0 0 16,0 3-12-16,-3 2 12 0,3 3-8 0,-3 2 8 15,0 3 0-15,0 0 0 0,0 3 0 0,3 0 0 16,-3-1 0-16,0-1 0 0,0-1 0 0,3 0 8 15,0-5-8-15,-3-3 9 0,3 0-9 0,-3-5 0 16,3 0 9-16,0-3-9 16,3-3-62-16,-3-2-17 0,0-8-3 0</inkml:trace>
  <inkml:trace contextRef="#ctx0" brushRef="#br0" timeOffset="85314.691">5398 12740 1890 0,'0'0'41'0,"0"0"9"0,0 0 2 0,9-3 1 0,3-2-42 0,0-1-11 0,3 4 0 0,3-1 0 15,0-2 0-15,3 2 0 0,-1 1 9 0,1-1-9 16,3 0 0-16,3-2 0 0,-3 2 0 0,2 1 8 16,4-1-21-16,-3-2-4 0,3 2-1 0,-3-2 0 15</inkml:trace>
  <inkml:trace contextRef="#ctx0" brushRef="#br0" timeOffset="85494.601">5818 12684 1839 0,'-9'-8'40'0,"9"8"9"0,0 0 2 0,0 0 1 0,6-2-42 0,3-1-10 15,-3-2 0-15,3 2 0 0,3-2 8 0,3-1 0 16,0 1 0-16,2 0 0 0,4 0-8 0,0-3 0 15,6 0 0-15,-3 2 0 0,0 1 0 0,2-3-17 16,-2 0 4-16,3 0-534 16,-6-2-106-16</inkml:trace>
  <inkml:trace contextRef="#ctx0" brushRef="#br0" timeOffset="85707.143">6154 12340 2070 0,'0'0'45'0,"0"0"10"0,6 0 1 0,6 0 3 0,0 0-47 0,3 0-12 0,0 3 0 0,-3 2 0 15,0 0 21-15,3 3 3 0,0 0 0 0,-4 3 0 16,1 5-9-16,-6 0-2 0,0 2 0 0,3 1 0 16,-6 2-5-16,3 3 0 0,-6-1-8 0,0 1 12 15,0 0-54-15,-3 0-11 0,0 2-3 0,0 1 0 16</inkml:trace>
  <inkml:trace contextRef="#ctx0" brushRef="#br0" timeOffset="85915.574">6547 12597 1954 0,'0'0'43'0,"0"0"9"0,0 0 1 0,6 2 3 0,0 1-45 0,3 0-11 15,0-1 0-15,-3 4 0 0,3 2 24 0,-3 0 4 16,0 2 0-16,-3 1 0 0,-3 2 21 0,-3 3 5 16,-3-3 1-16,0 8 0 0,-6-2-39 0,0 2-8 15,-3-3-8-15,-3 4 11 0,1-1-3 0,-1 0-8 16,-3 0 12-16,0-2-1029 0</inkml:trace>
  <inkml:trace contextRef="#ctx0" brushRef="#br0" timeOffset="86539.198">6854 12187 2300 0,'0'0'51'0,"0"0"10"0,0 0 3 0,0 0 0 0,0 0-52 0,0 0-12 15,0 0 0-15,0 8 0 0,3 5 26 0,-3 3 2 16,0 0 1-16,-3 5 0 0,3 0-13 0,0 5-2 15,0-2-1-15,0 3 0 0,0-1-2 0,0 1-1 16,0-1 0-16,0 3 0 0,0-2-10 0,3-1 0 16,0-5 0-16,-3 0 0 0,3-2 0 0,0-3 0 15,0 0 0-15,-3-6 0 0,3 1 0 0,0-6 18 16,-3-5-3-16,0 0-1 0,0 0-14 0,6 0 0 0,3-5 0 16,-3 0 0-1,3-3-23-15,-1 0-7 0,1-6-2 0,-3-1 0 16,3 1-9-16,-3-2-3 0,3 3 0 0,-3 0 0 0,0 2 28 0,0 1 6 0,0 2 1 0,0 0 0 15,-3 0 19-15,3 5 4 0,-3 1 1 0,-3 2 0 16,9 0 17-16,-3 2 4 0,0 1 1 0,3 5 0 16,2 0-8-16,1 3-1 0,-3-1-1 0,3 3 0 15,0 3-27-15,3-3 8 0,0 1-8 0,0-1 0 16,-9-3 0-16,6 1 0 0,5-3 0 0,-2 0 0 16,-12-3 0-16,6 1 0 0,6-4 0 0,-6-2 0 15,3-5 21-15,-3 0-1 0,-3-3 0 0,6-3 0 16,3-5-9-16,-6-5-3 0,-3-3 0 0,0-2 0 15,8-6 0-15,-2-2 0 0,-6-3 0 0,3 2 0 16,-3 1-8-16,0 2-17 0,0 0 4 0,-3 6 1 16,-3 2 12-16,0 5 16 0,6 4-3 0,-6 1-1 15,-6 1-12-15,6 3 0 0,-3-4-12 0,3 12 12 16,0 2-92-16,0 0-12 0,0 0-3 0</inkml:trace>
  <inkml:trace contextRef="#ctx0" brushRef="#br0" timeOffset="86740.364">7541 12472 1482 0,'0'0'42'0,"3"-5"9"0,-3 0-41 0,3 0-10 0,9-1 0 0,-3-2 0 15,-6 0 133-15,6 0 25 0,9 1 5 0,-3 1 1 16,0-2-72-16,0 3-15 0,3-3-2 0,-1 3-1 15,10 0-47-15,-3-1-10 0,-9-2-1 0,3 3-703 16,0 2-140-16</inkml:trace>
  <inkml:trace contextRef="#ctx0" brushRef="#br0" timeOffset="86929.563">7872 12139 2361 0,'0'0'52'0,"0"0"10"0,9 3 2 0,-9-3 4 0,0 0-55 0,3 5-13 0,9 0 0 0,-6 3 0 16,-3 3 24-16,0 2 1 0,0 3 1 0,3 2 0 15,-3 6-13-15,-3 0-2 0,-3 3-1 0,0-1 0 0,6 0-10 0,-6 1 8 16,-6-1-8-16,6 1 8 16,3-1-70-16,-6 1-14 0,3-1-4 0</inkml:trace>
  <inkml:trace contextRef="#ctx0" brushRef="#br0" timeOffset="87221.491">7848 11941 2196 0,'0'0'48'0,"9"5"11"0,6 3 1 0,3 2 1 0,3 6-49 15,2 0-12-15,16 5 0 0,-6 1 0 0,-6 1 43 0,5 4 5 0,7 2 2 0,-3 0 0 16,-1 5-15-16,-2 1-3 0,-3-1-1 0,-3 1 0 16,-3-1-15-16,-4 0-4 0,-2 3 0 0,-6 3 0 15,-6 2-12-15,-3 1 8 0,-9 2-8 0,-6 0-748 16,-6 2-154-16</inkml:trace>
  <inkml:trace contextRef="#ctx0" brushRef="#br0" timeOffset="87922.471">2151 16248 936 0,'3'-11'20'0,"6"9"5"0,-6-3 1 0,3-1 0 0,0-2-26 0,3 0 0 15,0-2 0-15,2 2 0 0,-2 3 156 0,3-3 25 16,3 2 6-16,-6 1 1 0,6-3-26 0,0 8-5 16,3 0-1-16,-3-3 0 0,0 3-80 0,2 3-17 15,1 2-3-15,0 1-1 0,0-4-27 0,0 4-4 16,0 4-2-16,-3-2 0 0,2 0-5 0,-2 5-1 0,-3 1 0 0,-3-1 0 15,3 0-16-15,-9 8 0 0,-3-5-8 0,-3 5 8 16,-6 3 0-16,-3-3 8 0,0 0 1 0,-3-2 0 16,1-6-9-16,-1 8 0 0,0-5 0 0,0-3 8 31,0-2-108-31,3-3-23 0,0 0-4 0</inkml:trace>
  <inkml:trace contextRef="#ctx0" brushRef="#br0" timeOffset="88122.259">2761 15968 2134 0,'0'0'47'0,"0"0"9"0,0-6 3 0,0 6 1 0,0 0-48 0,0 0-12 0,0 0 0 0,-6 3 0 16,-6 2 35-16,0 3 4 0,0 3 1 0,-8 2 0 16,-1 6 0-16,0 2 1 0,-3 5 0 0,0 3 0 15,1 3-23-15,-1-3-5 0,0 8-1 0,3-2 0 0,0 2 17 0,6-3 3 16,6 0 1-16,3 1 0 0,6-6 7 0,0 3 0 15,6-3 1-15,12 0 0 0,3-3-21 0,6 1-4 16,6-9 0-16,5-2-836 16,7-3-166-16</inkml:trace>
  <inkml:trace contextRef="#ctx0" brushRef="#br0" timeOffset="89471.136">10759 10755 1504 0,'0'0'33'0,"0"0"7"0,0 8 2 0,3 3 0 0,3 2-34 0,-3 6-8 16,-3-1 0-16,0 6 0 0,0 2 13 0,3 6 1 16,0 3 0-16,-3 4 0 0,-3 4 26 0,3 2 6 15,-3 2 1-15,0 6 0 0,0 5 36 0,0 0 7 16,0 1 2-16,3-1 0 0,-3 0-11 0,3 3-1 15,3-3-1-15,-3 6 0 0,0-3-16 0,0 2-3 16,3-2-1-16,-3 2 0 0,0 1-29 0,0-3-6 0,0 2 0 0,-3-5-1 16,3 1-11-16,-3-4-3 0,0-5 0 0,3-2 0 15,-6-6-1-15,3-2 0 0,0-3 0 0,0-8 0 16,0 0 1-16,0-7 0 0,0-1 0 0,0-8 0 16,0 0-1-16,0-8-8 0,3-5 12 0,-3-5-824 15,3-8-164-15</inkml:trace>
  <inkml:trace contextRef="#ctx0" brushRef="#br0" timeOffset="90054.345">10777 10747 1494 0,'24'-10'32'0,"-12"5"8"0,0-3 0 0,8-3 3 0,1-5-35 0,6 0-8 0,-3-2 0 0,6-1 0 15,-1-5 79-15,4 1 13 0,0-4 4 0,3-2 0 16,-1-5-27-16,1-1-5 0,3-2 0 0,2 0-1 16,4-3-8-16,0 1-2 0,-1-1 0 0,1-2 0 15,0-3-17-15,-1-3-3 0,1-2-1 0,0 0 0 16,2 5 4-16,-2 0 1 0,-3 2 0 0,-7 6 0 16,1 3-5-16,-3 7 0 0,-6 1-1 0,-4 7 0 15,-2 1-19-15,-3 2-3 0,-3 0-1 0,0 6 0 16,-6-1-8-16,3 0-17 0,-3 3 4 0,0 1 1 15,-4 1 12-15,1-2 16 0,0 6-3 0,-3-1-1 0,3 0-12 0,-6 3-16 16,0 0 3-16,0 0 1 0,0 0-10 0,0 0-2 16,0 0 0-16,0 0 0 15,0 8-172-15,0 0-36 0,0 0-6 0,-3-3-2 0</inkml:trace>
  <inkml:trace contextRef="#ctx0" brushRef="#br0" timeOffset="90472.395">12051 9649 1045 0,'0'0'29'0,"0"0"7"0,0 0-28 0,0 0-8 0,0 0 0 0,0 8 0 15,-3 0 48-15,3 0 9 0,-3 0 2 0,-3 3 0 16,3-1 45-16,0 1 10 0,0-1 2 0,0 6 0 16,-3 3-7-16,3 2-1 0,3 3 0 0,0 2 0 15,0 3-24-15,3 3-4 0,-3 3-2 0,3 2 0 16,0 0-34-16,0 2-8 0,3 1 0 0,-3 2-1 15,-3 1-21-15,3 2-4 0,0 0-1 0,-3 0 0 16,3 5-9-16,0-3 12 0,0 4-12 0,0-6 12 0,-3 0-12 0,3-3 12 16,-3 3-12-16,0-3 12 0,-3-2-1 0,3-3 0 15,0 0 0-15,-3-2 0 0,0 2-2 0,0-3 0 16,0-2 0-16,3-3 0 0,-3 0-9 0,0 0 12 16,0-3-12-16,0-2 12 0,3 3-12 0,-3-6 0 15,3-3 0-15,0-2 8 16,0 0-35-16,3-5-7 0,0-1-2 0,0-4-716 15,-3-6-143-15</inkml:trace>
  <inkml:trace contextRef="#ctx0" brushRef="#br0" timeOffset="90822.031">12113 11142 1732 0,'0'0'49'0,"0"0"11"0,0 0-48 0,0 0-12 0,0 0 0 0,3 8 0 15,-3-3 52-15,0-5 8 0,0 8 1 0,0 0 1 16,0 0-6-16,-5 5 0 0,-1 3-1 0,-3 2 0 15,0 6-23-15,-9 8-5 0,0 2-1 0,-6 3 0 16,-3 6-1-16,-5 4 0 0,-7 6 0 0,-3 3 0 0,-5 5-7 16,-1 2-2-16,-3 1 0 0,-2-1 0 0,5-2-6 0,-2 0-2 15,-4-3 0-15,3 0 0 0,1-2 2 0,2-1 0 16,1-4 0-16,5-4 0 0,0-2 0 0,7-2 0 16,2-6 0-16,3 0-726 15,6-8-146-15</inkml:trace>
  <inkml:trace contextRef="#ctx0" brushRef="#br0" timeOffset="93197.899">10851 10771 1018 0,'0'0'28'0,"0"0"8"0,0 0-28 0,0 0-8 0,0 0 0 0,0 0 0 15,0 0 0-15,0 0 0 0,0 0 0 0,0 0 0 16,0 0 60-16,0 0 12 0,0 0 1 0,0 0 1 15,0 0 19-15,0 0 4 0,9 3 1 0,-9-3 0 16,0 0-26-16,12 2-4 0,-12-2-2 0,9 6 0 16,0-1-11-16,0 0-3 0,0 1 0 0,0 2 0 15,-3 0-41-15,-3 2-11 0,3 3 0 0,-3 1 0 0,0 1 0 0,0 4 0 16,0 2 0-16,-3-2 0 0,0 2 0 0,0 0 0 16,0-2 0-16,0-1 0 0,0 1 0 0,3-4 0 15,-3-1 0-15,0-1 0 0,3-3 0 0,0-2 0 16,0 0 0-16,-3-8 0 0,0 0 16 0,0 0 4 15,0 0 0-15,0 0 1 0,6-8 7 0,0 3 0 16,-1-5 1-16,1-4 0 0,0 4-21 0,0-6-8 16,-3-3 0-16,3 1 9 15,0-1-29-15,0-2-5 0,-3 3-2 0,0-4 0 0,0 4 5 0,0 5 1 16,-3-1 0-16,-3 1 0 0,0 3 21 0,-3 2 0 16,-3 0 0-16,0 2 0 0,0-1 0 0,-3 4 13 0,1 0-1 15,-4 6-1-15,-3 0-3 0,0 2 0 0,-3 0 0 0,3 3 0 16,-3 0-8-16,4 3 0 0,-1-1 9 0,0 1-9 15,3 2 0-15,0 0 8 0,0-5-8 0,3 3 0 16,3-3 0-16,0 0 0 0,3-6 0 0,6-2 0 16,0 0 11-16,0 0-3 0,0 0 0 0,0 0 0 15,0 0 14-15,6-2 2 0,3-6 1 0,3 0 0 16,0-3-25-16,3-2 8 0,0 0-8 0,3-1 0 16,0 1 12-16,0 0-2 0,-1 0-1 0,1 2 0 15,0-2-9-15,0 2-11 0,-6 1 3 0,3-1 0 16,-3 3 8-16,0 0 0 0,-6 3 0 0,-1-3 0 15,-5 8 0-15,0 0 0 0,0 0 0 0,0 0 0 16,0 0 0-16,0 0 8 0,-5 3-8 0,-1 2 11 16,-6 0-11-16,0 3 12 0,-3 0-12 0,0 0 12 15,-3 3-12-15,0-1 0 0,0 1 0 0,-2-1 0 16,2 6 0-16,0-2 0 0,3-1 0 0,3 0 0 0,0 0 0 0,3 0 0 16,0-5 0-16,6 0 0 0,0 0 0 0,3-8 0 15,0 0 0-15,3 6 0 0,3-6 0 0,6 0 0 16,0-3 0-16,3-2 8 0,0-3-8 0,3 0 0 15,0-3 9-15,2 3-9 0,-2-2 0 0,3-1 0 16,-3 1 0-16,-3 4 8 0,3-2-8 0,-3 0 0 16,-6 6 0-16,-1-4 0 0,-8 6 0 0,0 0 0 15,0 0 8-15,0 0-8 0,0 0 13 0,0 0-1 16,-8 6-1-16,-1 4 0 0,-3-2-2 0,-6 5 0 0,0-2 0 16,0 2 0-16,-3 0-9 0,3 1 0 15,1-1 0-15,2-5 0 0,-3 5 20 0,3-5 0 0,3 3-1 0,3-6 0 16,0 0-19-16,3 1-17 0,6-6 3 0,0 0 1 15,0 0 21-15,0 0 4 0,9 5 0 0,0-5 1 16,6 2-13-16,0-2 0 0,0-2 8 0,0 2-8 16,2 0 0-16,1-3-16 0,0 1 3 0,3 2 1 15,-6 0 12-15,0 2 0 0,0 1 0 0,0-1 0 16,-7 1 0-16,1 2 0 0,0-2 0 0,-9-3-9 16,6 5 9-16,-6-5 0 0,0 0 0 0,3 8 0 15,-3-2-16-15,-3-1 3 0,-3 0 0 0,0 3 0 16,-3-3 3-16,-2 3 1 0,-4-2 0 0,0 2 0 15,0-3 9-15,0 3 0 0,-3-3 0 0,3 3 8 16,-3-3 4-16,6 3 0 0,4-5 1 0,-1 2 0 16,-3 0 7-16,9 1 2 0,0-1 0 0,3-5 0 15,3 5-22-15,3 1 0 0,3-1 0 0,6-2 0 16,-1-1-28-16,1-2-1 0,3 0 0 0,3 0 0 16,-3-2 0-16,0 2 0 0,0-3 0 0,-4-2 0 0,-5-1 13 0,3 4 4 15,-3-1 0-15,-3 0 0 0,-6 3 12 0,0 0 0 16,0-8 12-16,0 8-12 0,-6-5 25 0,-3 3-1 15,3-1-1-15,-3 3 0 0,-3 0-2 0,1 3 0 16,-1-1 0-16,0 3 0 0,0-2-1 0,0 0 0 16,3-1 0-16,0 4 0 0,0-4-20 0,3 1 8 15,-3-3-8-15,9 0 0 16,0 0-20-16,-6 3-9 0,3-6-2 0,3 3-686 16,0 0-138-16</inkml:trace>
  <inkml:trace contextRef="#ctx0" brushRef="#br0" timeOffset="94002.041">9679 10390 1458 0,'0'0'32'0,"-3"5"6"0,-3 3 2 0,0 6 1 0,-6-1-33 0,0 5-8 16,0 1 0-16,3 2 0 0,-3 0 76 0,0 6 14 16,3-1 2-16,-3 1 1 0,4 2-23 0,2 0-5 15,0 3-1-15,3-1 0 0,0 1-28 0,3-3-5 16,6 0-2-16,-3 0 0 0,6 1-10 0,-1-4-3 15,4-2 0-15,0-3 0 0,3-3-5 0,3-2-2 0,0-2 0 0,0-4 0 16,0-2-9-16,2-5-11 0,-2-3 3 0</inkml:trace>
  <inkml:trace contextRef="#ctx0" brushRef="#br0" timeOffset="94354.909">9899 10528 1429 0,'0'0'31'0,"-6"0"6"0,-3 2 2 0,0 1 2 0,-3 2-33 0,3 1-8 0,0-1 0 0,0 3 0 16,0 2 56-16,4 1 8 0,-1 2 3 0,0 1 0 16,3 4 3-16,0 1 1 0,3-1 0 0,3 6 0 15,3-3-25-15,0 3-5 0,5-3-1 0,1 0 0 0,3-2-15 0,3-1-3 16,0 1-1-16,3-6 0 0,3 0-1 0,-1-2 0 15,4-3 0-15,-3-6 0 0,0-2-2 0,0-5-1 16,-4-3 0-16,1-2 0 0,-3-4-17 0,-6-4 0 16,0-3-13-16,-6-1 5 15,-3 1-32-15,-3-2-5 0,-6-1-2 0,-3 0 0 16,-3 3 3-16,-3 0 0 0,-3 5 0 0,-2 2 0 16,-4 4 10-16,3 2 2 0,0 5 1 0,0 1 0 0,0 4 18 0,7 1 3 15,-1 2 1-15,3 1-523 16,3 4-105-16</inkml:trace>
  <inkml:trace contextRef="#ctx0" brushRef="#br0" timeOffset="94536.149">10348 10618 1389 0,'-14'-3'30'0,"8"3"6"0,0 3 2 0,-3-3 2 0,0 2-32 0,-3 4-8 0,0-4 0 0,0 1 0 16,-3 5 78-16,3-3 14 0,-6 3 2 0,1 3 1 15,2-1-7-15,0 1 0 0,0 2-1 0,0 0 0 16,0-2-40-16,3 5-8 0,3-3-2 0,-3 6 0 16,3-4-21-16,0 1-5 0,4 0-1 0,2 3-662 15,3-3-132-15</inkml:trace>
  <inkml:trace contextRef="#ctx0" brushRef="#br0" timeOffset="94836.265">10390 10224 1544 0,'0'0'34'0,"0"0"7"0,-9 5 2 0,0 3 0 0,0 2-35 0,3 1-8 16,-3 2 0-16,0 0 0 0,4 1 20 0,-1 4 3 15,0 1 0-15,3 2 0 0,3 0 29 0,0 3 5 16,3 0 2-16,3 2 0 0,0-2-22 0,2 2-4 15,4-2-1-15,3-3 0 0,0 0-7 0,0 1-1 16,3-4-1-16,0-2 0 0,3-3-11 0,-1-2-3 0,4-3 0 0,-3-3 0 16,0-2-1-16,0-3 0 0,0-6 0 0,-4 1 0 15,-2-5-8-15,-3-1 0 0,-3-2 0 0,-3-6 0 16,0 1 0-16,-9-3 0 0,0-1 0 0,-6-1 0 16,-3-4 0-16,-3 3 0 0,-5 0 0 0,-1 1 0 15,-6 4-8-15,3 1-8 0,-6 2 0 0,4 3-597 16,2-1-119-16</inkml:trace>
  <inkml:trace contextRef="#ctx0" brushRef="#br0" timeOffset="95086.188">10497 9805 1638 0,'0'0'36'0,"0"0"7"0,0 0 1 0,0 0 3 0,0 0-38 0,9 3-9 16,3 0 0-16,0-1 0 0,0 4 0 0,6 2 8 16,3 2-8-16,-1 6 8 0,1 3 28 0,6 2 6 15,-3 3 1-15,6 2 0 0,-4 3 11 0,1 3 2 16,-3 2 1-16,-3 1 0 0,-6-1-36 0,-3 3-7 16,-6 0-2-16,-6 0 0 0,-6 0-3 0,-6 3-1 15,0 0 0-15,-3-1-621 16,-6 1-125-16</inkml:trace>
  <inkml:trace contextRef="#ctx0" brushRef="#br0" timeOffset="95870.253">11917 11062 1972 0,'0'0'44'0,"-3"-5"8"0,3 5 3 0,-6-5 0 0,3 2-44 0,3 3-11 16,0 0 0-16,0-5 0 15,0 5 44-15,0 0 8 0,0 0 0 0,0 0 1 0,0 0-41 0,0 0-12 16,6 8 0-16,0 2 0 0,-3 3 0 0,3 3 0 16,-3 0 0-16,3 5 0 0,-3 1 28 0,0 1 2 15,-3 4 0-15,3-1 0 0,-3-2-18 0,0 5-4 16,0-2-8-16,3-4 12 0,-3 4-12 0,0-6 11 15,3 0-11-15,0-2 10 0,0-1-10 0,0-2 0 16,3-5-10-16,0-1-675 16,0-2-135-16</inkml:trace>
  <inkml:trace contextRef="#ctx0" brushRef="#br0" timeOffset="96456.241">11905 11065 1972 0,'-9'-11'44'0,"6"6"8"0,3 0 3 0,0-3 0 0,3 2-44 0,3-1-11 0,0 1 0 0,6-2 0 16,3 0 0-16,0-2 0 0,6 2 0 0,-4 0 8 15,7-3-8-15,-3 3 0 0,0 3 0 0,0 0 0 16,0 2 0-16,-6 1 0 0,-1 2 0 0,-2 2 0 16,0 1-12-16,-9 2 12 0,3 0-10 0,-6 6 10 15,-3 0 8-15,-6 2 7 0,0 3 1 0,-6 0 1 16,4 5 15-16,-4 0 2 0,-3 0 1 0,0 0 0 15,3 0-11-15,0 3-3 0,0 0 0 0,-3-3 0 0,4 0-5 16,2-2 0-16,-3-3-1 0,3 0 0 0,-3-3 7 0,6-3 2 16,0 1 0-16,3-3 0 0,0-3 4 0,3-2 2 15,3-3 0-15,0 0 0 0,0 0-10 0,9-3-3 16,0 1 0-16,6-4 0 0,3-4-17 0,0-4 0 16,0 1-11-16,2 0 11 15,4 0-72-15,-3 2-8 0,-3 1-2 0,-3-1 0 16,0 3-8-16,-6 0-2 0,-3 6 0 0,-4-1 0 0,-2 3 80 0,0 0 12 15,-5 0 8-15,-4 0 0 0,-3 3 41 0,0 2 9 16,0-3 2-16,0 6 0 0,-3 0-15 0,0 3-2 16,0 0-1-16,3 2 0 0,-2-3-27 0,5 4-6 15,-3-1-1-15,3 0 0 0,3 0-8 0,-3 0 0 0,3-5 0 0,3 3 0 16,0-3 0-16,3-8 0 16,0 0 0-16,0 0 0 0,0 0-14 0,9 0 2 0,3-3 0 0,-3-2 0 15,6-6-4-15,0 1 0 0,-1-6 0 0,4 0 0 16,-3-2-4-16,0 2-2 0,0 0 0 0,0 3 0 15,0 2 5-15,-6 0 1 0,0 3 0 0,-1 1 0 16,-5 1 16-16,-3 6 0 0,0 0 0 0,-6-2 0 16,1 2 0-16,-4 0 0 0,3 5 0 0,-6-2 0 15,0 2 17-15,0 3 7 0,0 0 2 0,0 2 0 16,3 1 0-16,0-1 0 0,0 1 0 0,3-3 0 16,3 3-18-16,3-1-8 0,0-2 8 0,3 0-672 15,6 0-136-15</inkml:trace>
  <inkml:trace contextRef="#ctx0" brushRef="#br0" timeOffset="96855.429">12718 10819 1738 0,'0'0'38'0,"-15"5"8"0,-6 3 2 0,3 3 1 0,0 5-39 0,0-1-10 0,1 7 0 0,2 1 0 16,-3 1 36-16,3 3 4 0,0-1 2 0,3 3 0 15,3 3-4-15,0 0-1 0,3 2 0 0,3 0 0 16,0 1-14-16,6-3-3 0,0-1-1 0,9-2 0 16,0-2-3-16,6-1-1 0,3-4 0 0,3-4 0 15,5-2 1-15,4-3 1 0,3-2 0 0,0-6 0 16,-1 0-69-1,4-5-15-15,0-5-2 0</inkml:trace>
  <inkml:trace contextRef="#ctx0" brushRef="#br0" timeOffset="97070.331">12887 10739 1788 0,'0'0'51'0,"0"0"10"0,0 0-49 15,0 0-12-15,3 11 0 0,3-3 0 0,-3 5 33 0,0 3 4 16,0 0 1-16,3 5 0 0,0 3 13 0,0 2 2 16,0 6 1-16,0-3 0 0,3 3-21 0,0 0-4 15,0 5-1-15,0-3 0 0,-3 3-28 0,0-2 0 16,0 2 0-16,-3 2 0 0,-3 1 9 0,0-3 9 16,0-3 2-16,3 1 0 15,0-3-88-15,-3-6-16 0,3-2-4 0</inkml:trace>
  <inkml:trace contextRef="#ctx0" brushRef="#br0" timeOffset="97422.411">13390 10779 1832 0,'12'-3'40'0,"-6"1"9"0,0 2 2 0,6 0 0 0,-3 0-41 0,0 2-10 0,0 4 0 0,-3-1 0 16,-3 3 0-16,-3 0 0 0,-3 5-10 0,0 0 10 15,-9 6 0-15,-3 2-9 0,0 0 9 0,-3 3 0 16,-2 0 10-16,-1-3 7 0,-6 3 2 0,0-3 0 16,0 0 15-16,-5 0 3 0,-1-2 1 0,0-1 0 0,6 1-11 0,-2-6-3 15,2 3 0-15,3-5 0 16,0-3-13-16,6 2-3 0,3-5-8 0,1 3 12 0,5-2-12 0,0-1 0 16,6-2 0-16,3-3 0 0,0 0 12 0,0 0-3 15,12 5-1-15,2-2 0 0,1-1 16 0,6-2 2 16,0 3 1-16,3-3 0 0,6 2-7 0,-1 1 0 15,1 0-1-15,0-1 0 0,0-2 3 0,-1 3 1 16,-2 0 0-16,-3-1 0 0,3-2 0 0,-6 3 0 16,0 2 0-16,-4-2 0 0,1 0-23 0,-3-1 0 15,-3 1 0-15,0 2-732 16,-3 0-152-16</inkml:trace>
  <inkml:trace contextRef="#ctx0" brushRef="#br0" timeOffset="97642.187">13542 11060 940 0,'0'0'26'0,"6"2"7"0,3 1-33 0,-9-3 0 0,0 0 0 0,3 8 0 16,6 0 153-16,-6 0 24 0,0 5 5 0,-3 0 1 15,0 0-35-15,-3 6-6 0,0-1-2 0,0 4 0 16,0-1-19-16,0 0-4 0,0 0-1 0,0 6 0 15,-3-4-51-15,6 1-10 0,0 0-3 0,0 2 0 16,0-4-37-16,-3 1-15 0,3-1 11 0,3-4-11 16,3 1 0-16,0-6-18 0,-3 0 2 0,3-5-772 15,3 0-156-15</inkml:trace>
  <inkml:trace contextRef="#ctx0" brushRef="#br0" timeOffset="97942.955">13760 11165 2530 0,'0'0'56'0,"0"0"11"0,0 0 2 0,0 0 3 0,0 0-58 0,8 0-14 0,1-2 0 0,3-1 0 16,0 0 44-16,6-2 5 0,-3 0 2 0,6 2 0 15,-3-2-35-15,2 0-8 0,4-1 0 0,0 1-8 16,3 0 8-16,-3 2-8 0,-3-5 0 0,-4 3 0 31,4 0-105-31,-6-1-25 0,3-2-5 0,-3 3-948 0</inkml:trace>
  <inkml:trace contextRef="#ctx0" brushRef="#br0" timeOffset="98151.241">14337 10586 2408 0,'0'0'53'0,"0"0"11"0,0 0 3 0,0 0 0 0,3 8-54 0,-3 3-13 16,3-1 0-16,0 6 0 0,-3 0 27 0,3 2 2 15,0 6 1-15,-3 3 0 0,3-1-16 0,-3 3-3 16,3 0-1-16,-3 6 0 0,-3-1-10 0,3 0 8 16,3 1-8-16,-3-3 8 0,3 2-17 0,0-5-4 15,0 0-1-15,0 0-738 16,3-2-148-16</inkml:trace>
  <inkml:trace contextRef="#ctx0" brushRef="#br0" timeOffset="98393.654">14947 11089 2161 0,'0'0'61'0,"0"0"14"0,3 8-60 0,-6 2-15 0,0 3 0 0,0 1 0 15,0-1 74-15,0 0 12 0,-6 6 2 0,-3 2 1 16,-5-5-43-16,-1 2-9 0,-6 3-1 0,0 1-1 16,-3 1-26-16,1 1-9 0,-1-3 0 0,-3 1-745 15,0-1-156-15</inkml:trace>
  <inkml:trace contextRef="#ctx0" brushRef="#br0" timeOffset="98688.67">15563 10459 2286 0,'-9'-3'50'0,"9"3"10"0,0 0 3 0,-3 3 1 0,-3 2-51 0,1 3-13 0,-1 0 0 0,3 5 0 15,3 3 48-15,-3 5 6 0,0 1 2 0,3 1 0 16,0 4-24-16,0 5-5 0,3 2-1 0,-3 0 0 16,0 6-16-16,0 0-10 0,-3 2 12 0,0 0-12 15,0 1 32-15,0-4 0 0,-3-1 0 0,0-1 0 16,3-3-32-16,0-2 0 0,3-1 0 0,0-1-799 16,0-4-166-16</inkml:trace>
  <inkml:trace contextRef="#ctx0" brushRef="#br0" timeOffset="99022.078">16028 10507 2329 0,'0'0'51'0,"0"0"10"0,0 0 3 0,6 0 2 0,3 2-53 16,-3 4-13-16,-4-1 0 0,1 3 0 0,0 0 0 0,-3 2 0 15,-3 6 0-15,0 0 0 0,-5 0 0 0,-7 5 0 16,-3 0 0-16,-3 3 0 0,-9 0 8 0,0 2 0 15,-2 1-8-15,-1-1 12 0,-6 1-4 0,1-1-8 16,-1 1 11-16,3-4-11 0,3-1 0 0,4-4 0 16,2-2 0-16,3-3 0 0,6-2 0 0,3-1 8 15,3-2-8-15,3 0 0 0,6-2 0 0,3 2 0 16,0-8 0-16,9 5 0 0,0-3 0 0,3 4 16 16,6-4-3-16,3 4-1 0,3-1 7 0,0 0 1 15,5 1 0-15,4 1 0 0,0-1-1 0,0 4 0 16,-1-2 0-16,4 0 0 0,-6 0-5 0,3 3-1 0,-7-3 0 0,1 2 0 15,-3 4 15-15,0-4 4 0,-6 1 0 16,-4-1-823-16,4-2-164 0</inkml:trace>
  <inkml:trace contextRef="#ctx0" brushRef="#br0" timeOffset="99339.335">16063 10996 2632 0,'0'0'75'0,"0"-5"15"0,0 5-72 0,3-5-18 0,0-1 0 0,6 4 0 16,-3-4 26-16,6 4 2 0,0-4 0 0,3 6 0 15,0-2-5-15,3 4-1 0,-3 1 0 0,5 2 0 16,1 3-22-16,-3 3 0 0,0-1 0 0,0 1 0 16,-3 5 0-16,0 0 0 0,-7 0 0 0,1-1 0 0,0 4 0 0,-6 0 0 15,0-1 0-15,-9 3 0 0,0 0 11 0,-3 1-3 16,-2-1 0-16,-4 0 0 0,0 3-8 0,-6-1 0 15,3-1 0-15,-3-1 8 0,0 0-8 0,1-2 0 16,2-4 0-16,3-1 8 0,0-1-8 0,0-5 0 16,3-3 0-16,3 0 0 0,3 1 0 0,3-4 8 15,3-2-8-15,0 0 8 0,0 0-8 0,0-8 8 16,6 3-8-16,3-6 8 0,3 1-8 0,6-3-17 16,3-1 4-16,6 1 1 15,2-3-93-15,7 3-19 0,3-3-3 0,-1-2-609 16,7-1-123-16</inkml:trace>
  <inkml:trace contextRef="#ctx0" brushRef="#br0" timeOffset="99533.461">16623 10872 1652 0,'-27'-6'36'0,"18"4"8"0,3-1 2 0,3 3 0 0,-3 0-37 0,6 0-9 0,0 0 0 0,0 0 0 16,0 0 34-16,0 0 5 0,0 0 1 0,6 3 0 15,6-1 19-15,0 4 4 0,0-4 1 0,6 4 0 16,9-4 8-16,-1 1 1 0,4 0 1 0,0-1 0 16,-3 1-10-16,6 0-1 0,2-3-1 0,-2-3 0 15,-6 3-51-15,3-3-11 0,-1-2 0 0,-2 0-745 16,0-1-148-16</inkml:trace>
  <inkml:trace contextRef="#ctx0" brushRef="#br0" timeOffset="99841.194">17227 10327 2275 0,'0'0'50'0,"0"0"10"0,-9 5 3 0,3 3 1 0,6 3-52 0,-6 2-12 0,-6 8 0 0,4 3 0 16,2 2 27-16,0 3 2 0,0 3 1 0,-3 2 0 15,0 1-2-15,3-1-1 0,6 3 0 0,-6 0 0 16,-6 0-16-16,6 3-3 0,3 0-8 0,0-3 12 16,0 0-12-16,-3-3 11 0,6 1-11 0,0-9 10 31,0 1-118-31,0-4-24 0,-3-4-5 0</inkml:trace>
  <inkml:trace contextRef="#ctx0" brushRef="#br0" timeOffset="100123.893">17138 10136 1458 0,'-21'-2'32'0,"21"2"6"0,3 7 2 0,3 1 1 0,0 6-33 0,0-1-8 16,3 5 0-16,9 1 0 0,3 2 31 0,2 3 4 16,-5 5 1-16,9 3 0 0,3 2 58 0,3 6 12 15,-7 2 2-15,7 1 1 0,0 1-12 0,0 1-2 16,-1 0-1-16,1 3 0 0,-6 2-35 0,6-2-7 16,-1 2-2-16,-8-2 0 0,-12 2-23 0,3-2-5 15,-3-1-1-15,-6 1 0 0,-9 0-2 0,-3-1-1 16,-9 1 0-16,-6 2 0 0,-3-2-2 0,-11-1 0 15,-10-2 0-15,-6 3-807 16,-5 0-161-16</inkml:trace>
  <inkml:trace contextRef="#ctx0" brushRef="#br0" timeOffset="104416.455">14328 5112 1954 0,'0'0'43'0,"0"0"9"0,-3 8 1 0,0 5 3 16,0-2-45-16,0 2-11 0,3 3 0 0,0 2 0 0,3 3 0 16,3 3 0-16,0 5 0 0,3 3 0 0,3 2-19 0,0 6 1 15,0 5 0-15,3 0 0 16,2 5-24-16,1-2-5 0,3 0-1 0,0-1 0 15,0-7 10-15,6 2 2 0,5-2 0 0,1-3 0 0,0 0 13 0,5-8 3 16,7-2 1-16,3-6 0 0,5-3 3 0,7-5 1 16,5-5 0-16,1-8 0 0,5-5 6 0,1-3 1 15,5-8 0-15,3-2 0 0,4-3 20 0,-4-1 4 16,1-1 0-16,-4 1 1 0,3 1-4 0,-2 3-1 16,-1-1 0-16,-5 3 0 0,2-2-12 0,0-1 0 15,4 3 8-15,2 1-8 0,3-1 0 0,-2 2 8 16,5-1-8-16,-3 4 0 0,4 3 8 0,-1 3-8 0,3-1 0 15,-5 6 0-15,-4-2 0 0,9 4 8 0,7 1-8 0,-4 5 0 32,-9-3-39-32,1 6-10 0,-1-3-3 0,-6 2 0 0,-2 4 29 0,-7-1 6 0,-5 0 1 0,-7 0 0 15,-2 3 16-15,-6-5 0 0,-4 2 0 0,-2 3 0 16,0 0 0-16,-7 2 0 0,-2 1 8 0,-3 2-8 16,-6-2 55-16,-1 4 8 0,-2 6 1 0,-3-2 1 15,-3 2 11-15,-3 0 3 0,-3 3 0 0,-3 0 0 16,-3-3-21-16,-3 2-4 0,0-1-1 0,-3 1 0 15,0-4-31-15,-6 2-6 0,3-3-2 0,-3-4 0 16,0-4-14-16,0 1 0 0,3-9-12 0,3-5 12 16,3-5-17-16,0 0 3 0,3-13 1 0,6-8 0 15,9-8-49-15,3-8-10 0,9-11-1 0,2-7-1 16,13-14-49-16,0 0-9 0,8-2-3 0,1 2 0 16,-1 8 39-16,1 8 8 0,-4 3 2 0,-2 0 0 15,0 5 42-15,2 5 8 0,-2 6 1 0,3 2 1 0,-4 3 53 0,-2 5 10 16,-1 3 3-16,-2 5 0 0,-3 0 56 0,0 0 12 15,2 3 3-15,1 2 0 0,0 1-48 0,2 2-10 16,4-6-1-16,-1 7-1 0,-2-1-32 0,6 2-11 16,-1-2 0-16,7 3 9 0,-4-3-9 0,7 3 0 15,0 0 0-15,-4-3 0 0,4 0 13 0,-1 0 1 16,1 0 0-16,-7 0 0 0,1-3 42 0,2 3 9 16,1-2 2-16,-1-1 0 0,-2 6 20 0,0-6 4 15,-1-2 1-15,4-3 0 0,-1-2-21 0,7-3-4 0,-4-3-1 16,4 0 0-16,2-5-19 0,-2 0-4 15,-1 0-1-15,4 5 0 0,-1 0-23 0,-2 5-5 0,-4 4-1 0,-2 1 0 16,-6 1-13-16,-10 3 11 0,-8 2-11 0,-3 2 10 16,-9 1-10-16,-4 0 0 0,-8-3 0 0</inkml:trace>
  <inkml:trace contextRef="#ctx0" brushRef="#br0" timeOffset="105318.008">21847 4551 2300 0,'0'0'51'0,"0"2"10"0,6 1 3 0,-6-3 0 0,0 0-52 0,0 0-12 0,0 8 0 0,0-3 0 16,0 6 9-16,-6 0-1 0,3 4 0 0,3 4 0 15,0-1-8-15,-3 6 0 0,6-3 0 0,0 6 0 16,-3 2 0-16,12-3 0 0,-3 4-10 0,0-4 10 16,5 3-12-16,4-2 12 0,0-4-13 0,6-1 5 15,3 1-1-15,6-4 0 0,5-6 0 0,4 0 0 0,9-5 9 0,-1-5 0 16,10-3 0-16,-1-8 0 0,4-3 0 0,5-2 12 15,4-3-2-15,2-2-1 0,0-1-9 0,1 1 0 16,-7-1-10-16,4 3 10 0,-1-2 0 0,-5 5 0 16,-7 2 0-16,1 3 0 0,-10 3 0 0,-2-1 0 15,-6 6 0-15,-1 6-9 0,-5-4 9 0,-9 6 0 16,3 0 0-16,-1 3-8 0,-2 2 8 0,-3 3 0 16,-3 0 0-16,6 5 0 0,-7 0 0 0,-2 6 11 15,-3-4-3-15,3 4 0 0,-3 2-8 0,-6-3 0 16,6 1-10-16,-9-3 10 0,3 0 0 0,-3-3 0 0,-1 0 0 15,1-3 0-15,-3-2 8 0,-3-2-8 16,0-4 9-16,0 1-9 0,0-3 14 0,6 2-3 0,-6-10-1 0,3 8 0 16,-3-3 11-16,9 1 3 0,0-4 0 0,0-2 0 15,6-2-1-15,3-6 0 0,3 0 0 0,5-8 0 16,4-5-11-16,12-3-1 0,3-8-1 0,5 1 0 16,10-4-10-16,-4 3 0 0,1-2 0 0,-1 5 0 15,-2 2-20-15,0 6 1 0,-1 3 0 0,-8 2 0 16,-4 3-5-16,-5 2 0 0,-3 3-1 0,-9 3 0 15,5 0 8-15,-8 2 1 0,0 0 1 0,-3 3 0 32,3 0-9-32,0 0-1 0,0 0-1 0,-1-2 0 0,4 2-49 15,0-3-9-15,-3 3-3 0,0-3 0 0,-1-2 32 0,1 5 7 0,0-3 0 16,-3 1 1-16,3-1 47 0,-9 3 13 0,-3-3 1 0,0 1-538 16,-3 2-108-16</inkml:trace>
  <inkml:trace contextRef="#ctx0" brushRef="#br0" timeOffset="106420.635">10887 6842 1541 0,'-21'-13'44'0,"15"5"9"0,-6-5-42 0,4 2-11 16,-1 1 0-16,0-4 0 0,3 4 144 0,0-3 28 0,3 2 4 0,6 3 2 16,-3 0-94-16,6 0-20 0,3 0-3 0,3 3-1 15,2 2-39-15,1 1-8 0,3-1-1 0,6 3-1 16,3 0-2-16,3 3 0 0,2-1 0 0,4 1 0 16,6 0 7-16,2 2 2 0,7-5 0 0,2 2 0 15,7 1 3-15,6-3 1 0,-4-3 0 0,4 1 0 16,2-3-13-16,3-3-9 0,4 2 12 0,-4-2-12 15,1 0 19-15,-7-2-3 0,1 2-1 0,-4-3 0 16,1 3 6-16,-7 3 2 0,-5-3 0 0,-4 6 0 16,-2-4-9-16,-9 4-2 0,-6 2 0 0,-4 2 0 31,-5 1-64-31,-6 0-12 0,-3-1-4 0,-6 6-1091 0</inkml:trace>
  <inkml:trace contextRef="#ctx0" brushRef="#br0" timeOffset="108879.57">21948 2765 1541 0,'0'0'44'0,"-6"0"9"0,0 0-42 0,0 0-11 15,-3-3 0-15,3 3 0 0,0 3 128 0,0-3 24 16,0-3 5-16,3 3 1 0,0 0-66 0,3 0-12 16,0 0-4-16,0 0 0 0,0 0-50 0,0 0-10 15,6-2-3-15,3-6 0 0,3 2-13 0,3 1 0 16,3 0 0-16,3-3 0 0,6 0-8 0,5-5 8 15,7 5 0-15,9-3 0 0,5-2-8 0,7 2 8 16,-1-2 0-16,7 0 0 0,2-3-13 0,10 3 4 16,-4-6 1-16,3 3 0 0,-5 6 8 0,-1-3 0 15,1-9-9-15,2 9 9 0,1 0 0 0,-1 2 0 16,-3 3 0-16,1-5 0 0,8-3 11 0,-2 6 0 0,5-3 0 0,0 7 0 16,-2-7-11-16,11 0 10 0,-12 0-10 15,10-1 10-15,-7 4-10 0,6 2 0 0,-8-5 9 0,-7-1-9 16,6 4 0-16,1-1 8 0,-4-2-8 0,-11 2 0 15,2 3 0-15,-8-2 0 0,-7 2 0 0,7 0 8 16,-10 3-8-16,1-3 0 0,-3 2 8 0,-7-1-8 16,1 1 0-16,-3 1 8 0,-7 2-8 0,1-2 0 15,-3-3 0-15,0 5 9 0,-4 1-9 0,-2 2 0 16,-3-6 10-16,0-1-10 0,-3 4 8 0,0 0-8 16,-3 3 22-16,-7 0-1 0,4-5 0 0,3 2 0 15,-12 3 1-15,9-2 0 0,-6-1 0 0,-3 3 0 16,3-5-6-16,-3 2-2 0,0 0 0 0,-3 3 0 15,9-2-14-15,0 2 9 0,0 0-9 0,0-6 8 16,3 4-8-16,0-1 0 0,-4 1 0 0,4 2 8 16,-3-6-8-16,0 4 0 0,3-1-10 0,3 3 10 15,-9 0 0-15,3 0 0 0,0-3 0 0,-9 3 0 0,0 0 0 0,12 3 0 16,-6 0 0-16,-6-3 0 0,9 0 0 0,-9 0 0 16,0 0-8-16,6 8 8 0,-6-6 0 0,9 9 0 15,-9-6 9-15,0 6-9 0,0-1 18 0,0-2-2 16,0 3-1-16,0 2 0 0,0 0-15 0,0 0 0 15,0 1 0-15,0 2 0 0,0 2-13 0,-3 6-6 16,3 2-1-16,-6-4 0 0,6 9 20 0,0-7 0 16,0 5-8-16,0 3 8 0,0-6 0 0,0 6 0 15,-6-5 0-15,6 2 0 0,-6 0 0 0,3 3 0 16,-3-1 0-16,-3 4 0 0,6-6 0 0,-6 5 0 16,6 6 0-16,-3 0 0 0,0-1 0 0,0 1 0 0,6-3 0 0,-9 3 0 15,6 2-14-15,3-2 4 0,0 2 1 0,0 3 0 16,0 3 9-16,3-6 0 0,-3 3 10 0,6 0-10 15,-3 0 0-15,-3 0 0 0,0 0 0 0,0 2 0 16,0-2 0-16,0 3 0 0,0 2 0 0,0 1 0 16,-3-1 0-16,-3 3 0 0,-3-6 0 0,3 4 0 15,-9-4 0-15,9 4 0 0,-3 2 0 0,-5-3 0 16,2 0 0-16,-3-2 0 0,0-1 8 0,3-2-8 16,0 0 0-16,0-2 0 0,-3-1 0 0,6-2 0 15,3-1 0-15,-2-2 0 0,2 3 0 0,0-6 0 16,0-2 0-16,6 0 0 0,-3-3 0 0,-3-2 0 15,6-4 0-15,0 1 0 0,0-3 8 0,0 0-8 16,0-2 0-16,6 0 0 0,-3-1 0 0,-3-2 0 0,0 2 9 16,6-2-9-16,-6 0 8 0,0-3-8 0,3 3 18 15,-3-5-2-15,0-1 0 0,-3 1 0 0,3 0 4 0,0-3 0 16,-6-1 0-16,6-1 0 0,-9-1-8 0,6 3 0 16,-6-3-1-16,6 1 0 0,-6-6 0 0,-3 2 0 15,-3-2 0-15,3 0 0 0,-6 0-11 0,-2-2 12 16,-1-6-12-16,-3 2 12 0,-12 1-21 0,3-3-4 15,-5 0-1-15,-7-2 0 16,-6-1-14-16,-5 3-4 0,2-2 0 0,-8 2 0 0,-7-3 32 0,-5 6-9 16,-3 2 9-16,-4 0 0 0,1 1-17 0,-4 2 1 15,-5 0 1-15,3 2 0 0,3-2 15 0,-1 3 0 16,1 2 0-16,2 1 0 0,-2-1 12 0,6 0 4 16,8 1 2-16,1 1 0 0,2-1-29 0,7-4-5 0,-1 1-2 0,7 2 0 15,-7-2 18-15,10 0 0 0,-1-3 11 0,12 2-11 16,-2-2 14-16,-1 3-4 0,9-6-1 0,-3 3 0 15,4-2-9-15,2 2 0 0,3-3 9 0,-3 0-9 16,4 3 0-16,-1 0 0 0,0 0 0 0,0 0 0 16,-3 3 8-16,1 0-8 0,8-3 10 0,-9 8-10 15,9-6 0-15,-3 3 0 0,4 1 0 0,-4-4 0 16,3 4 16-16,0-4-2 0,0 1-1 0,3-3 0 16,1 0-1-16,2 0 0 0,-3-3 0 0,6 3 0 15,-3-2-4-15,3-1-8 0,-3-2 11 0,6 2-11 16,0 0 0-16,-3 1 0 0,1 2 0 0,-4-3 0 15,3 1 0-15,3-1 13 0,-3 0-1 0,3 1 0 16,-3 2-12-16,-3-3 0 0,3 3 0 0,-3 0 0 16,-2 3 16-16,-1-3 1 0,0 2 0 0,3 1 0 15,-3-3-27-15,-3 3-6 0,3-1 0 0,-2 1-1 0,-1-3 17 16,0 2 0-16,0-4 0 0,0 2 0 0,6 2 0 0,-5 1 0 16,2-6 0-16,6 3 0 0,0-2 12 0,0-1 7 15,0 1 1-15,3-4 0 0,3-2-20 0,-3 0 0 16,9-2 0-16,0-1 0 0,-3 1 0 0,3-6-9 15,0 0 1-15,3 3 0 0,-3-6 8 0,0 3 0 16,6-5 0-16,-3 3 0 0,0-4 8 0,-3 1-8 16,-3 0 10-16,3-3-10 0,0-2 13 0,-3-1-3 15,-3 1-1-15,6-6 0 0,0 3-9 0,-3-3 0 16,3 3 0-16,-3 0 0 0,3-3 0 0,3-2 0 16,0 2 0-16,-3-2 0 0,6-3 0 0,0-3 0 0,3-5 0 15,0-3 8-15,3-2-8 0,-3 0 0 0,9-3 0 0,-3 0 0 16,-1-2 0-16,1-1 0 0,-3 0 8 0,3-2-8 15,-3 0 0-15,3 2 0 0,0 6 0 0,-3 0 8 16,0 0-8-16,3 5 0 0,-4-3 9 0,1 6-9 16,-3-1 8-16,0 4-8 0,0-1 10 0,-3 3-10 15,-6 0 13-15,6 2-3 0,-6 1-1 0,0 5 0 16,0-5-9-16,-6 4 12 0,0 1-12 0,0-2 12 16,-3 4-12-16,0 1 0 0,0 2 0 0,0-3 0 15,3 6-9-15,-2-8-1 0,2 5 0 0,0 6 0 16,3-9-6-16,0 6 0 0,0 3-1 0,0-1 0 15,3 6 17-15,3 0 0 0,-3-6 0 0,3 9 0 16,-3-1-13-16,3 6 4 0,3-6 1 0,0 3 0 16,0 3-8-16,-1 2-2 0,4-7 0 0,0 7 0 0,0 3 18 0,3-8-10 15,0 8 10-15,0-3-8 0,3 1 8 0,6 2-10 16,3 0 10-16,-1 0-10 0,4 0 10 0,0 0-13 16,-3-8 5-16,3 5 8 0,-1 3 0 0,1-2 0 15,0 2 0-15,-3 0 0 0,2-6 0 0,-2 4 0 16,0 2 0-16,3-3 0 0,0-2-17 0,-3-1-3 15,5 6 0-15,1-5-807 16,3 0-161-16</inkml:trace>
  <inkml:trace contextRef="#ctx0" brushRef="#br0" timeOffset="112039.489">2865 5887 1317 0,'-3'-19'28'0,"6"14"7"0,-3-5 1 0,0-1 2 0,0 6-30 0,6-1-8 0,-6 1 0 0,3-3 0 15,0 3 40-15,0 0 6 0,3 2 2 0,-3-2 0 16,3-1-22-16,0 4-4 0,3-4-1 0,-3 4 0 0,0-1-9 0,0 1-3 15,3 2 0-15,-3-3 0 0,3 3-1 0,0 0 0 16,2-3 0-16,-5 1 0 0,6 2 9 0,6 0 2 16,3-3 0-16,0 3 0 0,6 0 4 0,5-3 1 15,7 1 0-15,3-1 0 0,2 0 0 0,4 1 0 16,6 2 0-16,5-3 0 0,10 0-3 0,-1-2 0 16,1 2 0-16,2-2 0 0,3 0 2 0,1 2 0 15,5-2 0-15,-2 2 0 0,-4 1-12 0,-3-1-3 16,4-2 0-16,-7 2 0 0,1 0-8 0,-7-2 0 15,-5 2 0-15,-7 1 0 0,-5-1 0 0,-6 3 0 16,-7 3 0-16,-2-3 0 0,-9 0 0 0,-3 2 0 16,-9 1 0-16,-3-3 0 0,-6 0 0 0,0 0 0 0,-9 5 0 0,-12-2 0 31,-3-3-20-31,-6 3-7 0,-2-1-1 0,-10-2 0 16,-9 6-8-16,-2-4-3 0,-4 4 0 0,-5-6 0 0,-4 2 11 0,-2 1 3 0,-10 0 0 0,1 2 0 15,-3-3 8-15,-4 1 1 0,-5-3 1 0,0 0 0 16,-1 3 15-16,1-1 0 0,3 1 0 0,0-3 0 15,-1 0 0-15,7 0 0 0,0 3 0 0,8-1 10 16,-2 1 12-16,5 0 2 0,4 2 1 0,5-2 0 16,7-1 7-16,8 4 0 0,6-4 1 0,7 1 0 15,5 2-13-15,9-2-2 0,6-1-1 0,9 1 0 16,3 5-17-16,12-5 0 0,12-1 0 0,11 1 0 16,4 0 9-16,12-3-1 0,5 0-8 0,7 0 12 15,5-6 8-15,7 1 0 0,5 2 1 0,3-2 0 16,-2 0-13-16,5-1-8 0,0 4 10 0,1-3-10 15,-1 5 16-15,0-6-2 0,-8 1-1 0,2 2 0 0,3 3-2 16,-2 0-1-16,-7-2 0 0,1-1 0 0,-7 3-10 0,-5-3 0 16,-1 3 0-16,-8 0 0 0,-4 0 0 0,-8 0 0 15,-3 0 0-15,-7 0 0 0,-5 0 0 0,-6 0 0 16,-3 0 0-16,-6-2-11 0,0 2 23 0,-6-3 4 16,-6 3 0-16,0 0 1 0,-9 0 0 0,-6 0 0 15,-6 0 0-15,-3 3 0 0,-9-1-17 0,-5 1 0 16,-7 2 0-16,-3 1 0 0,1-4 0 0,-7 4 0 15,-5 1 0-15,-4-1 0 16,4 4-38-16,-4-2-5 0,-2-2-1 0,2 1 0 0,1 1 20 0,2 0 3 16,4-2 1-16,5-1 0 0,0-2 5 0,7 2 2 0,8 0 0 15,0-2-580-15,10 2-116 16</inkml:trace>
  <inkml:trace contextRef="#ctx0" brushRef="#br0" timeOffset="112858.705">17936 12308 2243 0,'18'-18'64'0,"-13"10"13"0,7 0-61 0,3-3-16 0,3-2 0 0,9 3 0 15,0-4 40-15,2 4 4 0,4-3 2 0,3-1 0 16,3 6-32-16,-1-2-6 0,1 5-8 0,-3 2 11 31,-4-2-135-31,1 5-28 0,-3 0-4 0</inkml:trace>
  <inkml:trace contextRef="#ctx0" brushRef="#br0" timeOffset="113055.187">17870 12544 2286 0,'-18'-16'50'15,"12"11"10"-15,3-1 3 0,3 6 1 0,0 0-51 0,6-5-13 0,3 0 0 0,9 0 0 16,3-3 0-16,12 0 9 0,11 0-9 0,7-3 8 0,11-2 4 0,10-3 1 16,2 3 0-16,13-6 0 15,8-4-59-15,6 1-12 0,6-7-2 0,-29 8-1 0</inkml:trace>
  <inkml:trace contextRef="#ctx0" brushRef="#br0" timeOffset="113691.415">19772 11012 1105 0,'-18'24'24'0,"12"-11"4"0,0 6 2 0,3 10 2 0,-5 5-32 0,5 8 0 15,0 9 0-15,3 7 0 0,0 3 16 0,-3 10-3 16,3 11-1-16,-3 5 0 0,-3 6 48 0,0 5 8 16,-3 3 3-16,0 2 0 0,0 5 5 0,0 1 0 0,-6-4 1 0,3 7 0 15,3-1 15-15,-3 0 4 0,0 0 0 0,1 3 0 16,2 0-26-16,3-1-5 0,0 1-1 0,0 0 0 15,3 2-36-15,0-2-8 0,0 0-2 0,3-3 0 16,3 3-18-16,-3 2 0 0,3-5 8 0,-3 3-8 16,3 0 0-16,0 0 0 0,-6-3 8 0,3 0-8 15,0-5 11-15,0-3-2 0,-3-3 0 0,0-2 0 16,3-5-9-16,-3-6 0 0,3-2 0 0,0-6 0 31,0-7-72-31,3-4-19 0,0-4-4 0,3-6-1 0</inkml:trace>
  <inkml:trace contextRef="#ctx0" brushRef="#br0" timeOffset="114309.061">20016 11348 1120 0,'-3'-26'32'0,"3"15"6"0,0-5-30 0,0-2-8 0,0-6 0 0,0-3 0 15,3 1 58-15,-3-3 10 0,6 0 3 0,-3 0 0 16,6-1-53-16,3 1-10 0,3 0-8 0,3 0 9 16,6-3 10-16,5 1 1 0,1-4 1 0,9 3 0 15,5-5 63-15,7 0 13 0,12-2 3 0,5-4 0 0,3 1-52 0,10-8-9 16,11-6-3-16,0 1 0 0,10-6 26 0,2-3 5 16,9-2 1-16,3-3 0 0,-3-2-8 0,0-3 0 15,3 0-1-15,-12 2 0 0,-2 9 0 0,-10-3 0 16,-3 2 0-16,-5 1 0 0,-4 2-18 0,-9 3-3 15,-2 5-1-15,-10 2 0 0,-2 1-21 0,-1 2-4 16,-2-2 0-16,0 3-1 0,-1 2-3 0,1-3-8 16,-1 3 12-16,-5 3-4 0,0 2-8 0,-4 3 0 15,-5-3 0-15,3 3-11 16,-4 0-12-16,4 3-2 0,-3-1-1 0,-4 1 0 16,-5 2-134-16,-9 6-28 0,-6-1-4 0,-3 9-804 15</inkml:trace>
  <inkml:trace contextRef="#ctx0" brushRef="#br0" timeOffset="114724.693">23002 8747 1562 0,'0'0'34'0,"0"0"7"0,0 0 2 0,12 5 1 0,0 3-35 0,-6 0-9 16,11 3 0-16,-5 2 0 0,0 0 59 0,-3 3 9 15,9 8 3-15,0 2 0 0,-3 4 12 0,3 7 2 16,-4 5 1-16,-2 6 0 0,3 10-23 0,-3 5-5 15,-3 3-1-15,3 11 0 0,-6 8-27 0,3 2-6 16,0 3 0-16,-3 8-1 0,-6 5-23 0,6 3 9 16,-6-3-9-16,0 3 0 0,-6-3 8 0,3 0-8 15,-3-5 0-15,-6-2 0 0,3-4 19 0,-3-5-3 16,0-2-1-16,0-5 0 0,0-6-15 0,0-3-12 16,1 0 3-16,2-4 0 0,-3-1 9 0,6-3 0 15,-3-2 0-15,3-5-724 0,3-6-151 0</inkml:trace>
  <inkml:trace contextRef="#ctx0" brushRef="#br0" timeOffset="115474.715">23674 11263 1440 0,'-14'0'40'0,"14"0"11"16,-9 0-41-16,-3 8-10 0,-9 5 0 0,0 3 0 16,-9 8 104-16,-2 3 20 0,-1 10 3 0,-6 2 1 0,0 9-64 0,-2 8-12 15,-7 4-2-15,-11 12-1 0,5 10-23 0,-14 5-5 16,2 3-1-16,-8 13 0 0,-10 3-3 0,4 5-1 15,-15 8 0-15,-4 3 0 0,-5-3-1 0,-3 5-1 16,-9 3 0-16,3-5 0 0,0-5 31 0,-9 2 7 16,-12 2 0-16,6 4 1 0,-6-1 13 0,0 0 2 15,6 1 1-15,3-1 0 0,-3 0-43 0,12 1-9 16,3-3-1-16,3-1-1 0,5-2-15 0,7-2 0 16,9-6-9-16,9-3 9 0,-1-4 0 0,10-7-9 15,2-4 9-15,10-8 0 16,5-6-86-16,10-10-12 0,5-11-2 0,15-21-1 0</inkml:trace>
  <inkml:trace contextRef="#ctx0" brushRef="#br0" timeOffset="117319.339">10712 15285 2534 0,'-3'-13'72'0,"3"13"16"0,0 0-71 0,0 0-17 0,0 0 0 0,6 5 0 16,2 6 0-16,-2 2 0 0,0 3 0 0,-3 2 0 15,3 6 0-15,-6 3 0 0,0 2 0 0,-3 2-9 16,0 1 17-16,-3 8 4 0,0-3 1 0,0 0 0 16,-2-3-13-16,-1 3 0 0,3 0-12 0,-3 0 12 15,3-2 0-15,3-6 0 0,-3-5 0 0,6 0 0 16,0-6 14-16,3-2-3 0,0-3-1 0,6-5 0 15,-3-3-10-15,6-5 0 0,2-5 0 0,4-5 8 16,3-4-8-16,3-7 10 0,0-5-10 0,3-6 10 16,-1 0-10-16,1-2-17 0,0-6 4 0,0 3 1 31,0 5-21-31,-4 1-4 0,-2 1-1 0,-3 7 0 0,-3 7 26 0,0 3 12 0,0 5-12 0,-3 5 12 16,-1 3-14-16,4 5 5 0,-3 6 1 0,0 2 0 15,0 0 8-15,0 11 0 0,3 3-9 0,0-1 9 16,3 3 0-16,-1 3 0 0,1-6 0 0,-3 3 0 0,6 1 0 15,-3-9 0-15,0 0 0 0,0-5 0 0,-1-3 9 16,-2-5 0-16,0-3 0 0,3-5 0 0,-6-5 8 0,3-6 2 16,-3-2 0-16,-3-8 0 0,0-3 14 0,-3-8 3 15,0-2 1-15,-6-3 0 0,0-8-13 0,0 5-2 16,-3-7-1-16,0-1-783 16,0 0-157-16</inkml:trace>
  <inkml:trace contextRef="#ctx0" brushRef="#br0" timeOffset="118102.116">20817 15883 2370 0,'0'0'67'0,"0"0"15"0,0 0-66 0,6 8-16 16,-6 5 0-16,6 0 0 0,0 6 9 0,0 2-1 16,0 3-8-16,0 2 12 0,3 6-12 0,3 0 0 0,-4-3 0 0,4 3 0 15,3-1 0-15,0 1 0 0,6-5 0 0,0-1 9 16,3-7-9-16,-1-4 0 0,4 1 9 0,0-8-9 16,3-8 8-16,2-5-8 0,1-3 8 0,6-5-8 15,-3-6 11-15,-1-5-3 0,1-2 0 0,-3-3 0 16,-3-3 4-16,-4 0 0 0,-5-5 0 0,-3 0 0 15,-3 0 6-15,-6 6 2 0,0 1 0 0,-6 1 0 16,0 8-7-16,3 0-1 0,-6 5 0 0,0 3 0 16,3 5 0-16,-3 8-1 0,0 0 0 0,-3 8 0 15,6 5-11-15,-3 6 0 0,0 2 0 0,6 8 0 16,-3 5-14-16,0 9 5 0,0-1 1 0,3 14 0 16,-1-1 8-16,1 3 0 0,0 1 0 0,3 1 0 15,-3 9 0-15,0 3 0 0,0-1 0 0,0-2 0 16,-3 2 0-16,0 1 0 0,-3-1 0 0,-3-2 0 15,-3-3 0-15,-3-5 0 0,-3-3 0 0,0-5 0 16,-5-8 0-16,-4 0 0 0,-6-11 0 0,0-2 0 0,-6-5 0 0,1-4-8 16,-4-7 8-16,0-10-8 15,1-1-16-15,-4-10-4 0,3-9 0 0,0 1 0 0,1-8 39 0,5-8 7 16,0-6 2-16,6-4 0 0,3-6 3 0,4-5 1 16,8-3 0-16,6-3 0 0,6 1 28 0,9-1 7 15,5 0 1-15,10 3 0 0,9 1-44 0,12-1-8 16,11 2-8-16,16 9-824 15,11 0-172-15</inkml:trace>
  <inkml:trace contextRef="#ctx0" brushRef="#br0" timeOffset="120491.471">10524 10919 1717 0,'-9'-16'37'0,"3"9"8"0,3-4 2 0,-6 0 2 0,0 3-39 0,-3 1-10 16,0-1 0-16,-2 0 0 0,-4 2 24 0,-6 4 4 0,3-1 0 0,-9 0 0 31,1 1-152-31,-7 2-31 0,-3 2-5 0,-3-2-2 0</inkml:trace>
  <inkml:trace contextRef="#ctx0" brushRef="#br0" timeOffset="120687.635">8050 10530 1749 0,'0'0'38'0,"-11"0"8"0,-7 3 2 0,-6 0 2 0,-3 2-40 0,3 0-10 0,0 3 0 0,-2 0 0 16,-4 0-76-16,-3 0-18 0,6 0-3 0,-5 0-583 15</inkml:trace>
  <inkml:trace contextRef="#ctx0" brushRef="#br0" timeOffset="120851.911">6372 10597 1504 0,'-54'-16'43'0,"27"13"9"0,-5-2-42 0,-4 2-10 16,-3 0 0-16,0 1 0 0,4 2 10 0,-1 0 0 15,0-3 0-15,4 1 0 0,2-1-10 0,0 3-17 16,3-3 4-16,-3 3 1 0,4-2 12 0,-1 2 0 15,0-3 0-15</inkml:trace>
  <inkml:trace contextRef="#ctx0" brushRef="#br0" timeOffset="120975.028">4663 10718 1190 0,'-42'-2'33'0,"19"2"9"0,-4 2-34 0,-6 4-8 0,-6 2 0 0,1-1-508 15</inkml:trace>
  <inkml:trace contextRef="#ctx0" brushRef="#br0" timeOffset="121183.224">2889 10851 874 0,'-24'2'19'0,"15"-2"4"0,-6 3 1 0,-2-3 1 0,-4 3-25 0,-3 2 0 16,-3-3 0-16,0 4 0 0,1-1 23 0,-4 3-1 16,-3 0 0-16,0 0-433 15</inkml:trace>
  <inkml:trace contextRef="#ctx0" brushRef="#br0" timeOffset="122653.909">2874 10234 763 0,'0'0'16'0,"0"0"4"0,0 0 1 0,0 0 1 0,0 0-22 0,0 0 0 15,0 0 0-15,0 0 0 0,3 8 23 0,-3-8 0 16,0 8 0-16,0-8 0 0,0 8 5 0,3 0 2 16,-3 0 0-16,3 2 0 0,0 1 7 0,3 0 2 15,0 2 0-15,0 3 0 0,-3 2-3 0,3 3-1 16,3 0 0-16,0 6 0 0,-3-3-8 0,3 5-2 15,-3-3 0-15,6 6 0 0,2 0-5 0,-2 0 0 16,3-1-1-16,3 1 0 0,-6 2 4 0,6 1 1 0,3 2 0 0,-3 3 0 16,-4 2-11-16,4-2-1 0,-3-1-1 0,-3-2 0 15,3 3 5-15,-3 0 0 0,-3-3 1 0,-3 5 0 16,0-2-4-16,0 2-1 0,0 0 0 0,-3 1 0 16,0-4 9-16,0 1 2 0,-1-3 0 0,-2 0 0 15,3 0 4-15,-3 0 1 0,0-2 0 0,3-1 0 16,0 1-28-16,-3-1 0 0,6-2 0 0,-3-1 0 15,0-1 11-15,0 1-3 0,3-4-8 0,-3-1 12 16,0 1-4-16,0-4-8 0,0-1 11 0,3-1-11 16,-6-3 11-16,3-2-11 0,-3 0 10 0,0-3-10 15,0 3 12-15,-3-3-4 0,3-2-8 0,-3 0 12 16,0-1 0-16,-3-2 0 0,3 0 0 0,0 0 0 16,-3-3-4-16,0 1 0 0,3-1-8 0,0 0 12 0,-3 3-12 15,3-3 8-15,-2 1-8 0,5-6 0 16,-3 5 0-16,0 3 0 0,0-3 0 0,3-5-10 15,0 8-11-15,0 0-3 0,-3 0 0 0,3 0 0 16,0 0-44-16,0 0-8 0,-3 0-3 0,3 0 0 0</inkml:trace>
  <inkml:trace contextRef="#ctx0" brushRef="#br0" timeOffset="123120.9">3246 12094 1036 0,'-12'5'23'0,"3"-2"5"0,1 0 0 0,-4 2 1 0,0 3-29 0,-6 0 0 0,0-3 0 0,0 6 0 16,-6 2 48-16,1 0 4 0,-4 0 1 0,0 3 0 15,0 3-9-15,-3-1-3 0,1 4 0 0,-1-1 0 0,-3 2-17 0,-3 1-4 16,-2 0-1-16,-4 3 0 0,-3-4 15 0,-2 4 3 16,-1 2 1-16,1 3 0 0,-4-1-2 0,0 1 0 15,1 0 0-15,-4 0 0 0,1-1 7 0,-1 1 1 16,3 0 0-16,-5 0 0 0,11-6-8 0,3 1-2 16,-2-4 0-16,8 4 0 0,0-9-5 0,7 4-1 15,5-4 0-15,-3 1 0 0,3-1-18 0,6 1-10 16,1-6 10-16,5 0-10 15,0-2-19-15,6-1-9 0,0-2-3 0,6-2-876 16</inkml:trace>
  <inkml:trace contextRef="#ctx0" brushRef="#br0" timeOffset="124005.787">2163 12893 997 0,'0'0'21'0,"0"0"5"0,0 0 1 0,0 0 2 0,0 0-29 0,0 0 0 16,0 0 0-16,0 0 0 0,0 8 40 0,0 3 1 16,0-1 1-16,-6 1 0 0,6-1-2 0,0 4 0 15,0-1 0-15,0 0 0 0,6 0-24 0,-6-2-6 0,3 2-1 16,3 3 0-16,0 0 27 0,3 0 6 0,-3 2 1 0,3 1 0 16,2-1 0-16,-8 4 0 0,3-1 0 0,0 2 0 15,0-1 1-15,-3 1 0 0,3 4 0 0,-6-3 0 16,0 0-28-16,0-1-6 0,0 1-1 0,0 0 0 15,0 0-9-15,0-6 0 0,0 1 0 0,0-3 0 16,0 0-23-16,0-3 0 0,-6-3 0 0,6 1-762 16</inkml:trace>
  <inkml:trace contextRef="#ctx0" brushRef="#br0" timeOffset="124371.579">2365 12891 475 0,'0'0'10'0,"6"2"2"0,0 1 1 0,-6-3 1 0,6 2-14 15,6 4 0-15,-6-1 0 0,-3 3 0 0,0 3 58 0,0-1 9 16,-3 1 1-16,0 2 1 0,0 3 46 0,-6 0 9 16,3 0 1-16,0-1 1 0,0 1-31 0,-6 0-7 15,3 0 0-15,0 0-1 0,-3 2-27 0,0-2-4 16,-3 0-2-16,6-3 0 0,-5 3-30 0,2-2-7 15,-3-4-1-15,0 3 0 0,0-2-8 0,0 0-8 16,0-4 12-16,-3-1-12 0,0 2 14 0,3 0-4 16,-2 0-1-16,5-3 0 0,-6 0-9 0,3-2 0 15,3-1 0-15,0-2 0 0,3 3 0 0,6-3 0 0,0 0 8 0,0 0-8 16,0 0 30-16,0 0 1 16,6-3 0-16,9 1 0 0,3-1-17 0,3 3-3 0,-1-5-1 0,7 2 0 15,3 1-10-15,-3-1 0 0,2-2 0 0,1 2 8 16,-6 3-8-16,3-3 0 0,-6 1 9 0,0-1-9 15,-4 3 0-15,4 0 8 0,-9 0-8 0,3 0-584 16,-6 0-119-16</inkml:trace>
  <inkml:trace contextRef="#ctx0" brushRef="#br0" timeOffset="124621.341">2541 13031 698 0,'0'0'20'0,"0"0"4"0,0 0-24 0,0-3 0 15,6 0 0-15,-6 3 0 16,0-5 0-16,0 5 9 0,0 0-9 0,0 0 0 0,0 0 32 0,0 0 0 16,0 0 0-16,0 0 0 0,0 0 39 0,0 0 7 15,0 0 2-15,0 0 0 0,-6 5-12 0,3 3-3 16,-3-2 0-16,3 2 0 0,3-8-43 0,0 0-9 15,-3 5-1-15,0 3-1 16,3-8-32-16,0 0-7 0,0 0 0 0,0 0-1 0</inkml:trace>
  <inkml:trace contextRef="#ctx0" brushRef="#br0" timeOffset="126370.474">2398 13163 882 0,'0'0'19'0,"0"0"4"0,0 0 1 0,9-5 1 0,0-1-25 0,-3 1 0 16,3-3 0-16,0 0 0 0,-3-2 0 0,3-1 8 15,2 1-8-15,-2 2 0 0,3-3 93 0,-3 3 14 16,-3 0 2-16,9 0 1 0,-9 3 3 0,3 0 1 16,-3 2 0-16,3-2 0 0,-6 5-50 0,3 0-9 15,0 5-3-15,0 0 0 0,-6 3-39 0,3 3-13 16,0 2 8-16,0 0-8 0,-6 6 0 0,0-1 0 0,0 1 0 15,3-1 0-15,-12 3-21 0,6-2 1 0,-3 2 1 0,0-2 0 16,-3-3 11-16,-3-1 8 0,6 1-12 0,-6-2 12 16,0-4 0-16,4 3 0 0,2 1 0 0,-6-6 0 15,3 2 13-15,3-2-3 0,0-3-1 0,3 1 0 16,6-4-9-16,0-2 10 0,0 0-10 0,0 0 10 16,0 0-2-16,6 0 0 0,9-5 0 0,0-3 0 15,3 0-8-15,2-2 8 0,7-6-8 0,-3 0 8 16,9-5 5-16,0 2 1 0,5-2 0 0,1-3-586 15,0 0-116-15</inkml:trace>
  <inkml:trace contextRef="#ctx0" brushRef="#br0" timeOffset="128134.667">3231 10755 1029 0,'0'0'22'0,"0"0"5"0,0 0 1 0,0 0 2 0,0 0-30 0,-6 3 0 16,3 0 0-16,3-3 0 0,-2 8 55 0,2-1 5 16,-3 4 0-16,6 2 1 0,-3 3-13 0,0 3-4 15,2 2 0-15,-2 3 0 0,6-1-16 0,-3 4-3 16,0-1-1-16,3 1 0 0,-3-3-12 0,3-1-4 15,0 1 0-15,0 0 0 0,0-5 2 0,0-1 0 16,-3 1 0-16,3-1 0 0,0-2-2 0,-3 3 0 16,3-4 0-16,0 1-474 0,-3-5-95 15</inkml:trace>
  <inkml:trace contextRef="#ctx0" brushRef="#br0" timeOffset="128525.761">3434 10692 1533 0,'0'0'33'0,"0"0"7"0,6-3 2 0,3 3 2 0,-3 0-35 0,3 3-9 0,0 2 0 0,-4-2 0 16,4 2-23-16,0 3-6 0,0 0-2 0,0 0 0 15,-3 2 19-15,0 1 12 0,0 2-13 0,0 0 5 16,0 1 8-16,0 2 8 0,-6-3-8 0,0 3 11 15,-6 0 0-15,3-1 0 0,-3 4 0 0,0-3 0 0,3 2 6 0,-6-4 2 16,-3 1 0-16,0-1 0 0,0-1-5 0,4 0-1 16,-4-5 0-16,0 3 0 0,0-1-13 0,0-2 9 15,0-3-9-15,0 3 8 0,3-2-8 0,3-1 0 16,0 0 0-16,0-2 0 0,3 0 0 0,3-3 8 16,-6 2-8-16,3-2 8 0,3 0-8 0,0 0 0 15,0 0 0-15,0 0-11 0,0 0 22 0,0 0 4 16,0 0 1-16,0 0 0 0,9 6 1 0,-3-6 1 15,6 2 0-15,-3-2 0 0,0 3-7 0,3-1-2 16,3-2 0-16,0 0 0 0,0 0-9 0,2 0-9 16,1 0 9-16,3-2-774 0</inkml:trace>
  <inkml:trace contextRef="#ctx0" brushRef="#br0" timeOffset="128705.105">3627 10970 1796 0,'-9'-14'40'0,"3"12"8"0,0-1 1 0,1 3 1 0,5-5-40 0,0 5-10 0,0 0 0 0,0 0 0 16,0 0 0-16,0 0-16 0,0 0 4 0,0 5 1 16,5 3 34-16,1 3 6 0,-3 5 2 0,6 2 0 15,-3 3-13-15,0 8-2 0,-3 3-1 0,3 2-578 16,0 9-115-16</inkml:trace>
  <inkml:trace contextRef="#ctx0" brushRef="#br0" timeOffset="136677.207">19876 11142 1375 0,'0'0'30'0,"0"0"6"0,0 0 2 0,0 0 1 0,-3 5-31 0,3-5-8 16,-6 5 0-16,0-2 0 0,-2 2 21 0,5-2 3 15,3-3 1-15,-6 0 0 0,0 0-13 0,6 0-4 0,-6 0 0 0,6 0 0 16,0 0-8-16,0 0 0 0,-3-6 0 0,3 6 0 16,0 0 25-16,6-5 3 0,0 3 1 0,0-1 0 15,-6 3 7-15,9 0 2 0,-1 0 0 0,1 3 0 16,-9-3 1-16,6 5 0 0,-3 0 0 0,3 3 0 15,-3 0 1-15,-3 3 1 0,0-3 0 0,0 5 0 16,0 3-16-16,0-3-3 0,-3 3-1 0,-3 2 0 16,3 1 5-16,-3 2 1 0,3 0 0 0,-3 0 0 15,1 0-7-15,-1 1 0 0,0-4-1 0,3 3 0 16,-3 0-8-16,3 1-2 0,0-4 0 0,0 3 0 16,3 0-9-16,-3-2 0 0,3 2 0 0,0-2 0 15,0 2 0-15,3 0 0 0,-3-2 0 0,3-1 0 16,0-2 0-16,0 0 0 0,0-3 0 0,0 0 0 15,0 1 0-15,0-7 0 0,-3 4 0 0,3-3 0 16,-3-3 8-16,0-5-8 0,0 0 0 0,0 8 8 0,0-3-8 16,0-5 10-16,0 0-10 0,0 0 10 0,0 0 2 0,0 0 1 15,-6 0 0-15,6 0 0 0,0 0 14 0,0 0 2 16,3-7 1-16,0-1 0 0,3-3-19 0,2 0-11 16,4 1 12-16,3-6-12 0,0 0 0 0,6-2-12 15,3-1 0-15,0-2 0 0,2 2 12 0,1 1-12 16,3-1 12-16,0 3-12 0,-4 1 12 0,4-1 0 15,-3-3 0-15,0 6-9 0,-3-3 9 0,-4 0 0 16,1 6 0-16,-3-1 0 0,0-2 0 0,-3 2 0 16,-6 1 0-16,0 4 0 0,-3-2 0 0,3 0 0 15,0 3 10-15,-3 0-10 0,-6 5 0 0,2-5 0 16,-2 5 0-16,6-6 0 0,-6 6 0 0,6-2 0 0,0 2 0 16,-6 0 0-16,0 0 0 0,9-3 0 0,-3 0 0 0,-6 3 0 15,0 0 0-15,9 3 0 16,-9-3 0-16,0 0 9 0,0 0 10 0,0 0 1 0,0 0 1 0,0 0 0 15,0 0 0-15,0 0 0 0,0 0 0 0,6-3 0 16,-3-2-8-16,0 0-1 0,0-3-1 0,-3 0 0 16,0 0 7-16,-3-3 2 0,3 1 0 0,-3-3 0 15,3 2-28-15,-3-5-6 0,3 0-1 0,-3-2 0 16,0-1 15-16,0 1 16 0,0-1-3 0,0 1-1 16,-3-1-12-16,3 1 0 0,-3-1 0 0,0 3 0 15,-6-2 0-15,4 4 0 0,2-1 0 0,-3-1 0 16,-3 0 8-16,-3 0-8 0,6 3 0 0,-3 2 0 15,0 1 0-15,0-1-13 0,3 0 1 0,-3 6 0 16,3 0 12-16,-2 0 0 0,-1-1 0 0,0 4-9 16,3 2 9-16,-3 0 0 0,0 2 0 0,3 1 0 0,0 2 0 0,0 0 0 15,0 1 0-15,0 2-8 0,0 0 8 0,1 0-8 16,2 0 8-16,0-1-8 0,3 4 8 0,0-6 0 16,0 3-9-16,0-2 9 0,3 1 0 0,-3 1 0 15,3-8 0-15,0 6 0 0,-3-1 0 0,0 0 0 16,0 1 0-16,-3-1 0 0,0 0 0 0,0 0 0 15,-3 1 0-15,0-4 0 0,-6 1 0 0,3 0 0 16,-3 2 8-16,1-2-8 0,-1 2 15 0,0 0 1 16,3 1 0-16,-3-4 0 0,0 3-16 0,3-2 0 15,3 2 8-15,3-5-8 0,0 3-12 0,6-3-6 16,0 0-1-16,0 0 0 0,0 0 19 0,9-3-8 16,3-2 8-16,0-3 0 0,6 0 0 0,3-2 0 0,0-4 0 0,5 4 0 15,1-3 0-15,0-1 0 0,3 4 0 0,-6-3 0 16,2-1 13-16,-5 4-3 0,0 2-1 0,-3-3 0 15,-3 3 5-15,-3 3 1 0,-3-3 0 0,0 5 0 16,-9 3-7-16,3-5-8 0,-3 5 11 0,0 0-11 16,0 0 15-16,-12 8-4 0,0 0-1 0,-6 5 0 15,0 0-10-15,-6 3 0 0,-6 5 0 0,-2 1 0 16,-1 1-12-16,0 1 12 0,0 3-12 0,7-3 12 16,-4-3-8-16,6 0 8 0,9 0 0 0,3-5 0 15,0 0 0-15,6-3-11 0,6-5 11 0,3 3-8 16,3-4 8-16,6-4-12 0,6-3 12 0,6-5-12 15,6 0 1-15,2-6 0 0,4-5 0 0,3 0 0 16,0-2 11-16,-4-1 0 0,4 1 0 0,-6-1 0 16,2 1 0-16,-2-1 0 0,-6 3 0 0,-3 3 0 15,-3 2 0-15,-4 1 0 0,1 2 8 0,-6 0-8 0,0 3 10 0,-9 2-2 16,-3 3-8-16,0 0 12 0,0 0-2 0,-6 3-1 16,-3 5 0-16,-6 0 0 0,-3 5-9 0,-5 5 0 15,-4-2 0-15,0 5 0 0,-3 3 0 0,-2 0 0 16,-4-3 0-16,3 0 0 0,-3 3 0 0,4-3 0 15,-1-2 0-15,6-1 0 0,0-2 0 0,6 0 0 16,4-3 0-16,-1 1 0 0,3-7 0 0,3 1 0 16,3-2 0-16,3-1 0 0,0-2 0 0,6-3 0 15,0 0 0-15,0 0 0 0,0 0-12 0,9-3 0 16,0-5-1-16,3 3 0 0,0-1-1 0,-3-1 0 16,3-1 0-16,3 0 0 0,-4 0 14 0,1 0 0 15,0-3 0-15,3 1 0 0,0-1 0 0,0-2 0 0,-3 0 0 0,3-1 0 16,0 1 0-16,-4 0 0 0,1 0 0 0,0-1 0 15,-3 4 0-15,-3 2 0 0,0 3 0 0,0-1 0 16,-6 6 0-16,0 0 0 0,0 0 0 0,0 0 10 16,0 0-10-16,-9 8 0 0,-3 3 0 0,0 2 8 15,-8 3-8-15,2 0 0 0,-6 2 0 0,-3 3 0 16,3 1 0-16,0-1 0 0,4-3 0 0,-4 4 0 16,3-4 0-16,0-2 0 0,9-3 0 0,0 0 0 15,3 1-10-15,3-4 10 0,0-5 0 0,6-5-9 16,0 0 9-16,9 3-8 0,0-3 8 0,3-3-8 15,3-2 8-15,0-3-8 0,3-5 8 0,3-3-8 16,2 0 8-16,4-5 0 0,-3-3 0 0,3-2 0 16,0-1 0-16,-1-2 0 0,-2 3 8 0,0 2-8 15,-3 5 9-15,0 1-9 0,-3 2 12 0,-1 5-12 0,-5 1 11 0,-3 5-11 16,-3 2 10-16,-6 3-10 0,0 0 10 0,0 8-10 16,-3 0 10-16,-6 5-10 0,-3 6 0 0,-2-1 0 15,-4 6 0-15,-3 0 0 0,-3 2 0 0,0 1-20 16,0-1 4-16,1-2 0 0,-1 2 3 0,3-2 1 15,3-3 0-15,0 1 0 0,6-4 12 0,0 1 0 16,4-1 0-16,2-5-9 0,0 1 9 0,6-7 0 16,-3 4 0-16,6-6-8 0,-3-5 8 0,0 0 0 15,0 0 0-15,0 0 8 0,9 3-8 0,2-6 12 16,1 1-4-16,3-6 0 0,3-3 0 0,0-2 0 16,3-3 0-16,3-2 0 0,2-4-8 0,4 1 0 15,0 0 0-15,-3 0 8 0,2 2-8 0,-5 4 9 16,6 1-9-16,-6 4 10 0,-3 2-10 0,-3 5-12 0,-7 3 2 0,1 3 1 15,-3 5 9-15,-6 5 0 0,-6 3 0 0,-3 2 0 16,-9 6-9-16,-2 3 9 0,-7-1-10 0,-3 6 10 31,-3 0-68-31,0-1-7 0,-5-2-1 0,2 3-1 16,-3-5-73-16,7-1-14 0,2-5-4 0</inkml:trace>
  <inkml:trace contextRef="#ctx0" brushRef="#br0" timeOffset="137922.835">15513 3564 1594 0,'-12'-8'35'0,"6"5"7"0,6 3 2 0,0 0 1 0,0 0-36 0,0 0-9 16,6 8 0-16,-3 3 0 0,3-1 0 0,0 9-11 16,0-6 3-16,-6 3 0 0,0 8 8 0,0 0-10 15,-6 5 10-15,-3 0-10 16,-6 5-20-16,0 6-4 0,-6-6-1 0,-3 6 0 0,-5-3 20 0,-4 3 4 16,3 2 1-16,-3-2 0 0,1 5 10 0,-1 0 0 15,3-3 0-15,0 0 0 0,7 1 13 0,-1-1 2 16,6 3 0-16,0-3 0 0,9 3 24 0,3 3 5 0,6 0 0 0,6 2 1 15,3 0 2-15,6 0 0 0,3-2 0 0,3-3 0 16,5-3-8-16,7 3-2 0,3-5 0 0,0 0 0 16,5-3-22-16,4-3-5 0,-1 1-1 0,-2-6 0 15,3-5-9-15,-9-3 0 0,2-3 0 0,-5-10 0 16,-3-3-15-16,-3-5-1 0,-1-7-1 0,-5-4 0 16,0-5 17-16,0-8 0 0,-6-2 8 0,3-9-8 15,-4-2 58-15,1-5 6 0,-3-8 0 0,0-8 1 16,3-9 10-16,3-4 1 0,0-6 1 0,0-2 0 15,-1-6-33-15,4 3-8 0,-6 0 0 0,3 8-1 16,-6 5-15-16,-3 6-4 0,-3 7 0 0,-6 1 0 16,-3 4-2-16,-6 4-1 0,-9-1 0 0,-6 3 0 15,-8 5-33-15,-10 3-8 0,-6 8 0 16,-8 5-736-16,-13 6-146 0</inkml:trace>
  <inkml:trace contextRef="#ctx0" brushRef="#br0" timeOffset="139629.593">19010 3834 1601 0,'-21'-11'45'0,"15"9"11"0,0-4-45 0,0 1-11 0,-2-3 0 0,2 3 0 15,-3-3 91-15,0 3 16 0,3-1 3 0,0 1 1 16,-3 2-75-16,3 1-14 0,0 2-3 0,-3 0-1 15,3 0-18-15,0 5 0 0,-3-2 0 0,0 5 0 32,-3 2-20-32,-5 1-5 0,-1 5-1 0,0 2 0 15,-6 3-21-15,0 6-4 0,-3-1-1 0,-2 6 0 0,-4 0 22 0,3 7 4 0,0 1 1 0,4 2 0 16,-4 9 25-16,6 2-8 0,0-3 8 0,6 3 0 16,0-3-10-16,7 3 10 0,5 3-12 0,3-4 12 15,3 4-10-15,9-6 10 0,5 1-8 0,4-4 8 16,9-4 0-16,3-4 0 0,3-2 0 0,2-5 0 15,1 0 0-15,3-3 0 0,-7-5 0 0,7-3 8 0,0-3 14 0,0-2 3 16,-1-5 1-16,1-6 0 0,-3-8 26 0,5-2 6 16,1-8 1-16,0-6 0 0,-1-7-2 0,-2-3 0 15,0-8 0-15,-1-6 0 0,-2-4-18 0,0-11-4 16,-3-9-1-16,-4-4 0 0,1-6-14 0,-3-5-4 16,-3-10 0-16,-3-1 0 0,-1 3-8 0,-2 5-8 15,-3 3 12-15,-3 16-12 0,-6 8 12 0,-3 8-4 16,-3 2 0-16,-6 9-8 0,-6 4 22 0,-3 3-2 15,-3 3-1-15,-8 8 0 16,-10 0-135-16,-6 5-26 0,-5 8-6 0</inkml:trace>
  <inkml:trace contextRef="#ctx0" brushRef="#br0" timeOffset="142030.202">1395 11187 936 0,'-9'-3'26'0,"9"3"7"0,0-5-33 0,-3-1 0 15,3-2 0-15,0 3 0 0,3 0 77 0,3-3 9 0,3 0 2 0,6-3 0 16,3 1-38-16,-1-3-7 0,4-1-2 0,12-2 0 15,-3 1-11-15,6-7-2 0,2-1-1 0,1-1 0 16,9-3 0-16,-4-2 0 0,4 0 0 0,-4 0 0 16,4-3-11-16,0 1-3 0,-1-1 0 0,4-3 0 15,0 1 12-15,-4 2 3 0,1 0 0 0,2 1 0 16,-8 2 2-16,-3-6 1 0,2 3 0 0,-5 1 0 16,0 2-5-16,0 0-1 0,-7-1 0 0,7 7 0 15,-6-4 6-15,6 3 1 0,-7 1 0 0,7 1 0 16,-6 1-32-16,3 3 0 0,-1-3 0 0,-2 2 0 15,0 3 0-15,3 0 0 0,-4-2 0 0,1 2 0 16,-3 3 0-16,0-1 0 0,-4 1 0 0,1 0-10 16,3 2 10-16,-6 3 0 0,-3 0 10 0,0 3-10 15,-3 0 0-15,-7 0 0 0,1-1-8 0,3 4 8 0,-6-1 0 0,0 0 0 16,-6 3 0-16,0 0 0 0,0 0 0 16,0 0 0-16,0 0 0 0,6 6 0 0,-6-6 0 0,9 2-8 15,0 4 8-15,0-1 0 0,-3 3-8 0,3-3 8 16,0 0 0-16,-3 1 0 0,3 2 0 0,0-3-8 15,-4 3 8-15,4-3 0 0,-3 3 0 0,0-3 9 16,3 1-1-16,-6-1 0 0,3 0-8 0,-3 3-14 16,3-3 3-16,-3 3 1 0,0-2 10 0,3 4 0 15,-3-2 0-15,-3 3 0 0,3-1 0 0,-6 4 0 16,3-1 0-16,3 5-8 0,-3 1 8 0,-3 2 0 16,3 0 0-16,-3 6 0 0,3 2 0 0,0 0-8 0,0 3 8 0,0 2 0 15,-3 3 0-15,3 0-8 0,0-2 8 0,0 2 0 16,0 0 0-16,0 2 0 0,0 1 0 0,0 0 0 15,3-1 0-15,0 4 0 0,0-4 0 0,0-2 0 16,0 0 0-16,0 1 0 0,0-4 0 0,0 0 0 16,0 1 0-16,0 2 0 0,0 0 0 0,-3 0 0 15,0 0 0-15,0 3 0 0,-3-1 0 0,0 1 0 16,-3 0 0-16,0-1 0 0,3 4 8 0,-6-1-8 16,3 0 8-16,0 3-8 0,-3-2 10 0,3 2-10 15,3-3 8-15,-3 3-8 0,6-3 0 0,-3-2 0 16,0 0 0-16,0-1 0 0,0 1 0 0,3-3 0 15,-3-3 8-15,-3 1-8 0,3-1 0 0,1 1 0 16,-1-4 20-16,0-2-1 0,-3-2-1 0,0-1 0 16,0-2 12-16,3-5 2 0,0 2 1 0,-3-5 0 15,0-3-1-15,3-2-1 0,3-3 0 0,-6-1 0 0,3-1-2 16,3-6 0-16,0 0 0 0,0 0 0 0,0 0 1 0,-6 2 0 16,3-2 0-16,3 0 0 0,0 0-4 0,0 0-1 15,-6-2 0-15,3-1 0 0,-3-2-3 0,6 5-1 16,-3-5 0-16,-3-1 0 0,0 1-9 0,3 0-1 15,-3-1-1-15,0 4 0 0,-3-4-10 0,3 1 8 16,1 0-8-16,-4 0 8 0,0 2 1 0,-3 0 0 16,-3-2 0-16,0 5 0 0,-6 0-9 0,-3 3 0 15,1 2-12-15,-7 3 12 16,-3 2-38-16,-6 1 0 0,-2 5 0 0,-10 0 0 0,6 5 29 0,-8 0 9 16,-1 0 0-16,4 3 0 0,-1 5-14 0,3-2 4 0,-2 2 1 0,2-3 0 15,-2 3 9-15,-1 0 0 16,3 0 8-16,4 1-8 0,-1-4 0 0,6-2 0 0,1 0 0 0,5-3 0 15,3-3 0-15,6-2 0 0,4-3 0 0,2-2 8 16,6-3-8-16,-3-3 0 0,6 1 0 0,9-6-768 16,0 0-148-16</inkml:trace>
  <inkml:trace contextRef="#ctx0" brushRef="#br0" timeOffset="142864.204">10959 10737 1029 0,'-12'-5'22'0,"6"5"5"0,-3-3 1 0,0 0 2 0,0 1-30 0,3 2 0 16,0-3 0-16,6 3 0 0,-6-3 74 0,3 3 9 15,3 0 1-15,0 0 1 0,0 0-45 0,0 0-10 16,-6 3-2-16,6-3 0 0,-3 5-9 0,-3 3-3 16,3-3 0-16,0 3 0 0,0 3 4 0,0 0 0 15,0 2 0-15,0-3 0 0,0 4-7 0,0 1-1 16,-6 7 0-16,4-1 0 0,-1 3-12 0,-3 2 0 16,-3 3 0-16,0 3 0 0,0 0 0 0,-3 2 12 15,0 0-3-15,3 6-1 0,0 0 4 0,0 2 0 16,6 3 0-16,1 0 0 0,2 3-1 0,3 2 0 0,3-2 0 0,2-1 0 15,1 4 8-15,6 1 1 0,-3-1 1 0,6-1 0 16,-3 3-21-16,3-3-15 0,-3 3 3 0,0-3 0 16,0 1 12-16,-6-1 16 0,0 0-3 0,0-2-1 15,-6-1-12-15,0 1 0 0,-3-6 0 0,-3 1 0 16,-3-1 11-16,-3-2-11 0,3-1 12 0,0-2-12 16,-6-2 0-16,3 2 0 0,0 0 0 0,3 0 0 15,0-3 0-15,3 1 0 0,0-6 0 0,6-3-532 16,0-4-113-16</inkml:trace>
  <inkml:trace contextRef="#ctx0" brushRef="#br0" timeOffset="143728.223">10908 10652 1213 0,'27'-21'26'0,"-9"10"6"0,-1-2 0 0,10-3 4 0,0-5-36 0,6 0 0 16,3-3 0-16,2-2 0 0,-2-3 97 0,6 2 13 0,-4-2 2 0,4 3 1 15,-3-4-49-15,2 1-9 0,-5 0-3 0,0-3 0 16,-3 3-19-16,-1-2-4 0,1-1-1 16,-3-3 0-16,3 4-6 0,-4-6-2 0,1 0 0 0,0 0 0 15,-3 0-8-15,2 2-3 0,1-2 0 0,-3 3 0 16,-3 5-9-16,0 2 0 0,-1 3 0 0,-5 1 0 16,-3 1 0-16,3 4 0 0,-6 2 11 0,-3 0-11 15,3 3 12-15,-3 0-3 0,0 2-1 0,-1 0 0 16,1 1-16-16,0 2-4 0,0 3-1 0,-3-1 0 15,3 4 13-15,-3-1 0 0,0-2 9 0,0 5-9 16,-6 0 0-16,0 0 0 0,6 0 0 0,-3 5 0 16,3 0-15-16,-3 3-9 0,3 0-1 15,-3 5-1-15,3-2 16 0,0 5 10 0,0-3-12 0,3 3 12 16,0 3 0-16,-1 2 0 0,-2-3 0 0,3 3 0 16,3 1 0-16,-3 4 0 0,0 3-13 0,0 0 4 15,0 0 57-15,3 0 11 0,-6 6 2 0,0-1 1 16,0 1-102-16,-3-1-21 0,3 3-4 0,-6 0-1 0,0 3 66 0,-3 0 0 15,0-1 0-15,3 4 12 0,-6 7-12 0,3-3 0 16,-3 1 0-16,-3 2 0 0,3-2 12 0,-3 2 0 16,3 3 0-16,-3-5 0 0,0 2-12 0,0-2 0 15,3-1 0-15,0-2 0 0,3-2 0 0,3-1 0 16,0-5 0-16,0 0 0 0,3-3 17 0,0-2 1 16,3-3 0-16,3-2 0 0,-6-6-18 0,3-3 0 15,0 1 8-15,0-3-8 0,-3-3 0 0,0 0 0 16,-3-2 0-16,3-3 0 0,-3 0 13 0,0 0-1 15,0-3 0-15,0-5 0 0,-6 5 32 0,3 1 7 0,-3-4 1 0,0-2 0 16,-3 3-24-16,3-3-5 0,0-3-1 0,0 3 0 16,0 0 0-16,0-2 0 0,3-4 0 0,3 6 0 15,0 0-2-15,-2-5 0 0,2-3 0 0,0 0 0 16,0 3-20-16,2-3 0 0,-2-3 0 0,3 3 0 16,0 3 0-16,-3-3 0 0,0 0 0 0,0 0 0 15,0 0 0-15,0 3 0 0,0-3 0 0,0 0 0 16,-3 3 0-16,0-3 0 0,1 5 0 0,-1 1 0 15,0-1 0-15,-3 3 0 0,3 0 0 0,-3 3 0 32,-3 2-37-32,0 5-12 0,-3 1-3 0,-3 5 0 0,-3 5 7 0,-6 8 1 0,1 3 0 15,-7 0 0-15,0 7 19 0,-6 4 4 0,-8 2 1 0,2 5 0 16,-3 3 20-16,-2 5-11 0,-1 3 11 0,-3 2-8 16,1 4 0-16,-7 1 0 0,-2 4 0 0,-4 2 0 15,-5 3-88-15,2 5-18 0,-5 0-3 0,-6 2-1 16</inkml:trace>
  <inkml:trace contextRef="#ctx0" brushRef="#br0" timeOffset="145310.645">19936 10954 1594 0,'0'0'35'0,"0"0"7"0,0 0 2 0,-6-3 1 0,-3 0-36 0,0 1-9 0,-3 2 0 0,3-3 0 16,-3 6 52-16,-3-1 8 0,1 1 1 0,-4 2 1 16,3 1-34-16,-3 2-8 0,0 0 0 0,3-3-1 15,-3 5-19-15,3-2 10 0,1 0-10 0,2 0 8 16,-3-2-8-16,6 4 0 0,0-2 0 0,3 0 0 16,0 3 0-16,3-3 0 0,3 5 0 0,0-3 0 15,3 1-10-15,0 2 10 0,3 0-13 0,0 1 5 16,3-4 0-16,-3 3 0 0,3 1 0 0,-3 2 0 15,3 2 8-15,-3 1-8 0,0-1 8 0,-1 6-8 0,1-3 8 0,-3 3 0 16,3-3 0-16,-3 0 0 0,0 0 0 0,0 1 0 16,0-1 0-16,0-3 0 0,0-2 0 0,3-3 0 15,0 1 0-15,3-4 0 0,-3 1 0 0,6-6 12 16,0 0-2-16,3-2-1 0,-3-3 8 0,3 0 2 16,5-3 0-16,1-2 0 0,0 0-5 0,3-1-1 15,0 1 0-15,-1-3 0 0,4 3-13 0,-3-3 0 16,0 0 8-16,0 0-8 0,-1 3 0 0,1-6 0 15,-3 3 0-15,0 0 0 0,-3 3 0 0,0-3 0 16,-3 0 0-16,-1 0 0 0,1 0 0 0,-3-2 11 0,0 2-11 16,0-3 10-16,-3 3 5 0,0-2 1 0,3-4 0 0,0 1 0 15,-3 0-5-15,3-3-1 0,-1 0 0 0,1 0 0 16,-3-2 0-16,3-1 0 0,-3 3 0 0,-3 1 0 16,3-1 9-16,-6 0 1 0,3 3 1 0,-6 2 0 15,0 0 14-15,-3 1 2 0,0 2 1 0,-3 0 0 16,0 3 2-16,0-1 1 0,-3 1 0 0,-3 2 0 15,-9-2-33-15,4 3-8 0,-1-1 0 0,-3 3 0 16,0-3 0-16,-3 6 0 0,-3 0 0 0,-2-3 0 31,2 5-19-31,-3-3-5 0,-3 4-2 0,1 2 0 0,-4-3 17 0,3 8 9 0,3 0-10 0,1 1 10 16,2-1-8-16,3 5 8 0,3 4 0 0,0-1-9 16,7 3 9-16,2-3 0 0,6 3 0 0,0 2-8 15,3 3-2-15,6 0 0 0,0-2 0 0,6-1 0 16,0 3 2-16,2-2 0 0,7-3 0 0,3 2 0 15,6-5 8-15,3 0-8 0,2-2 8 0,1-3-8 0,6-3 8 0,0-5 0 16,-4 0 0-16,4-6 0 0,3-2 0 0,-4-5 0 16,-2-3 8-16,0-5-8 0,2-3 0 0,-2-2 8 15,0-4-8-15,-3-1 0 16,-4-4-32-16,-2-2-10 0,-6-5-2 0,-6 2-611 16,-6-2-121-16</inkml:trace>
  <inkml:trace contextRef="#ctx0" brushRef="#br0" timeOffset="147888.379">624 3019 2070 0,'0'0'45'0,"-6"-3"10"0,3 1 1 0,3 2 3 0,0 0-47 0,0 0-12 0,0 0 0 16,0 13 0-16,0 0-9 0,-3 3-4 0,3 10-1 0,-9 9 0 15,9 10-3-15,-12 8-1 0,3 8 0 0,0 7 0 16,-3 6 3-16,4 11 1 0,-4 0 0 0,-3 7 0 16,12 4 14-16,-6 2 0 0,6 5-10 0,3 0 10 15,0 0 0-15,6 3 0 0,0 5 0 0,3 0 0 16,-6-2-8-16,3-1 8 0,6 3 0 0,-4 0 0 16,-5-2 0-16,6-1 0 0,-9 1 0 0,3-3 0 15,3-6 14-15,-6-2 7 0,3 0 2 0,-6-3 0 16,3 0 11-16,0-5 2 0,-6-2 1 0,3-6 0 15,3-3-5-15,-6-2 0 0,3-3-1 0,0-5 0 16,3-6-15-16,-6-5-4 0,4-5 0 0,2-2 0 16,0-6-69-16,-9-6-15 0,6-7-2 0</inkml:trace>
  <inkml:trace contextRef="#ctx0" brushRef="#br0" timeOffset="150324.952">856 2921 1177 0,'0'0'25'0,"12"0"6"0,0 0 1 0,6 0 2 0,0 3-34 0,8 2 0 0,-2-5 0 0,9 0 0 15,6 3 46-15,-4-1 2 0,10-2 1 0,6 0 0 16,5 3-21-16,10-6-4 0,-7 1 0 0,13-1-1 16,-1-5-15-16,9-3-8 0,7 3 8 0,-1-5-8 15,6 0 9-15,1-3-9 0,5 3 12 0,6-3-12 0,0-5 0 16,3 2 0-16,7-4 0 0,2 1 0 16,-3-1-11-16,9 1 11 0,3-1-12 0,0-1 12 0,-3 5 0 0,3-7 0 15,3 5 0-15,0-3 0 0,3 0-11 0,0 0 11 16,3 0-10-16,0 3 10 0,-3 3 0 0,6-3 0 15,-1 2 0-15,-2-5 0 0,3 3 0 0,-3 3 8 16,-3 4 1-16,0 1 0 0,0-3-9 0,0 3 0 16,0-3 0-16,-3 3 8 0,3 0-8 0,0 5 0 15,3-11 0-15,-3 6 0 0,-3-3 0 0,0 0 0 16,3 3 0-16,0-3 0 0,0-2 0 0,-6-1 0 16,-6 6 0-16,3 0 0 0,0-1 0 0,-6 1 12 15,-9 0-2-15,0 5 0 0,-2-5 6 0,-1 7 2 16,6-2 0-16,-3 3 0 0,-3-3-2 0,0 3-1 15,4 0 0-15,-4 5 0 0,3-8-15 0,-3 8 0 0,3 0 0 0,0 0 0 16,-5 0 0-16,2 0 0 0,3-6 8 0,-6 6-8 16,0 0 0-16,-2-5 0 0,2 3 8 0,-3-4-8 15,0 6 0-15,0 0 8 0,-2-5-8 0,-4 2 0 16,6 3 0-16,-3 0 0 0,1 0 0 0,2 0 0 16,3-2 0-16,-3-1 0 0,1 3 8 0,2 0-8 15,3-5 0-15,-3 5 0 0,3 0 0 0,1 0 0 16,-4-3 0-16,3 3 0 0,0 8 0 0,3-8 0 15,-6 0 0-15,1 0 0 0,2 3 0 0,-3-1 0 16,-6 1 0-16,4 2 0 0,2-5 0 0,0 6 0 16,-3 1 0-16,-3 1 8 0,4-2-8 0,-1 2 12 15,3 2 0-15,0-5-1 0,-3 3 0 0,4-5 0 16,5 2-2-16,0 1 0 0,0-6 0 0,3 2 0 16,0 1 8-16,7-3 2 0,-1 0 0 0,0-3 0 0,0 3-19 0,0 0 0 15,-3-2 0-15,3 2 0 0,3-6 0 0,0 4 0 16,0-1-13-16,0 0 5 0,0 3 8 0,3-8 0 15,0 3 0-15,0 0 0 0,1 2 0 0,2 1 8 16,6-1-8-16,-1-2 11 0,-5-3-2 0,9 2 0 16,6 6 0-16,9-7 0 0,0 1-9 0,-3-7 0 15,0 8 0-15,3-3 0 0,5 0 8 0,-2-5-8 16,0 2 8-16,-3-2-8 0,-3 0 0 0,-4 2 0 16,7-5 8-16,-6 3-8 0,-3 2 0 0,0 1 0 15,-6-1 0-15,0 3 0 0,0-5 0 0,-6 2 12 16,-3 3-12-16,3 0 12 0,-3 3 6 0,0-5 2 15,0 7 0-15,-3-5 0 0,3 3-7 0,0 5-1 0,-3-6 0 0,3 4 0 16,3-1-12-16,-3 1 9 0,0 2-9 0,3 0 8 16,3-6-8-16,-6 6-16 0,0-5 4 0,-3 2 1 31,0 3-22-31,0 0-5 0,-6-5-1 0,3 0 0 0,-3 2 20 0,0-2 4 0,1-1 1 0,-1 4 0 16,-6 2 14-16,3-5-9 0,-9 5 9 0,3 0-8 15,-3-6 8-15,4 6 0 0,-13 0 0 0,0-2 0 16,6 2 0-16,-6 0 12 0,-11-3-2 0,5 3-1 15,-9-3 1-15,1 3 0 0,-7 3 0 0,4-3 0 16,-10 0 0-16,-5 0 0 0,-4 3 0 0,-2-3 0 16,-1-3-10-16,-2 3 0 0,2-3 0 0,-5 3 0 15,3 0 8-15,-7 0-8 0,-2 0 0 0,-3 0 8 16,2 0-8-16,-2 0 0 0,2 0 0 0,-2 0 8 16,-3 0-8-16,3 0 0 0,-4 0 0 0,4 0 0 15,-6 0 0-15,-7 0 12 0,-2 0-12 0,-6 0 12 0,3 0-12 16,-9 0 0-16,6 0 0 0,-13 0 0 0,4 0 0 15,-3 0 0-15,0-5 0 0,0 2 0 0,-9 3 0 0,3 0 0 16,-3 0 9-16,0 0-9 0,9 0 8 0,-3 3-8 16,0 2 10-16,3-5-10 0,-3 3 0 0,-3 0-8 15,9 5-1-15,-3-8 0 0,-3 5 1 0,0 3 0 16,2-3 0-16,1 3 0 0,3 0-9 0,-6 3-2 16,-3-4 0-16,6 4 0 0,-6 2-2 0,3 0-1 15,-3 3 0-15,-3 3 0 0,0-1 14 0,6 4 8 16,-3 9-10-16,-3 1 10 0,0 8-11 0,0-1 11 15,0-2-12-15,0 11 12 0,0-3-16 0,0 0 3 0,0 8 1 0,-3 3 0 16,3 7-1-16,-6 1 0 0,6 2 0 16,0-5 0-16,0-1 4 0,0 7 1 0,6 1 0 0,-3-2 0 15,0 3-4-15,6 3-1 0,0-9 0 0,3 6 0 16,3 0 13-16,-3 2 0 0,-1 1 0 0,1-4 0 16,6 1 0-16,-6 0-9 0,9-3 9 0,-3 3-8 15,-6 2 8-15,6 1 0 0,-6-3 0 0,-1 2 0 16,-2 1 12-16,0-1 4 0,0 3 0 0,-6-3 1 15,-3 1-17-15,-9 2 0 0,3-3 8 0,-3 4-8 16,-3-1 0-16,-2 0 10 0,2-3-10 0,-9 3 8 16,3 0-8-16,-3 0 10 0,6 3-10 0,-3 0 10 15,1 0-10-15,2-3 0 0,0 2 0 0,9-2 8 16,-9 1 0-16,6-7 0 0,6 1 0 0,-6-3 0 16,9-2-8-16,-3-1 0 0,-3-5 0 0,6 3 0 15,0-5 0-15,-3-1 0 0,0-4 0 0,-3-6 0 0,6 0 10 0,0 0 0 16,-3-3 0-16,-3-2 0 0,6-1 24 0,-3-2 5 15,-3 0 1-15,3-2 0 16,0-3-8-16,-3-3 0 0,6 0-1 0,-2-3 0 0,-4-2-3 0,6-3 0 16,0 0 0-16,0-2 0 0,-3-1-28 0,0-2-8 15,-3-2-1-15,6-4 0 0,0 3 9 0,0-2 12 16,-3-3-2-16,-3 0-1 0,3 0-9 0,-6-3 10 16,0 3-10-16,-3-3 10 0,0-2 10 0,-6 2 3 15,-6-2 0-15,-2 0 0 0,-4-1-3 0,-9-2-1 16,-5 0 0-16,-4 0 0 0,-12 0-3 0,-2 0 0 15,2 0 0-15,-11 0 0 0,-9 3-16 0,-1-3 0 16,-2-3-8-16,-6 3 8 0,2 3 0 0,-5-3 0 0,-6 0 8 0,-1 0-8 16,7 2 0-16,-9-2 0 0,-9 6-15 0,6-6 5 15,-6 2 10-15,-1 1-10 0,1 2 10 0,-3-2-10 16,0 0 10-16,-3-1-10 0,-9 4 10 0,3-1-10 16,-6-2 10-16,3-1 0 0,-3 1 0 0,3-1 0 15,-3 4-12-15,-6-4 4 0,3 4 0 0,-3-6 0 31,0 2-50-31,3-2-10 0,3 3-1 0,-3-3-1 0,0 0 110 0,0 3 23 0,0-6 4 0,0 6 1 16,3-1-43-16,-6 1-8 0,3 0-1 0,-3-1-1 16,3 1 9-16,1-1 1 0,-1 1 1 0,0 0 0 15,6-1-4-15,0 1-1 0,-3 2 0 0,3-2 0 16,2 0-12-16,1-1-9 0,-3 4 12 0,-3-4-12 16,6 1 0-16,0 0 0 0,-3 4 0 0,0-4-12 15,-6 2 12-15,9-2 8 0,6 2 0 0,-3 1-8 16,-9 2 0-16,3 2 0 0,9-2 0 0,-3 3 0 0,0-1 0 15,-3 1 0-15,0 2 0 0,-3-2 0 0,-3 2 0 0,6 3 0 16,6-3 0-16,-9 0 0 0,0 3 0 0,-3 0 0 16,3-3 0-16,-3 3 0 0,0 0 0 0,0 2 0 15,3-2 0-15,3 0 0 0,0 0 9 0,3 3-9 16,-3-4 0-16,2 4 9 0,1 2-9 0,0-2 0 16,3-3 0-16,3 2 0 0,0 1 0 0,0-1 0 15,0-2 0-15,0 0 8 0,3 0-8 0,-1-3 0 16,1 0 0-16,0 0 0 0,0 1 0 0,0-4 0 15,0 1 0-15,0-1 0 0,0-2 0 0,-1 3 0 0,-5-6 0 0,0 3 0 16,6 0 18-16,-6-3 2 0,-6 1 0 16,3-1 0-16,-3 0-20 0,-6 3 0 0,0-2 0 0,-3 1 0 15,0-1 0-15,0-1 0 0,-6 0 0 0,0 3 0 16,0-2 0-16,0-1 0 0,0 0 0 0,-3 0 0 16,-2-2 0-16,-1 2 0 0,0-2 0 0,0 0 0 31,0-1-20-31,-6 1-7 0,3-3-1 0,-2 0-1 0,5 0 13 0,-3-3 4 0,-6 1 0 0,-3 2 0 15,-5-3 12-15,2 0 0 0,3 3 0 0,3 0 0 16,0-5 0-16,-5 2 0 0,-4 1 0 0,3-1 0 16,3 0 12-16,1 1-12 0,-1-1 12 0,-3 1-12 15,0-1 31-15,1 3-1 0,2-5 0 0,-3 2 0 16,3 0-30-16,0 1 0 0,-2-1 0 0,2 0 0 16,3 3 15-16,-3 0 0 0,-2-2 0 0,2-1 0 15,3 3-15-15,0 0 0 0,3 0 0 0,3-3 0 16,4 3 0-16,5 0 11 0,0 0-11 0,6-2 10 15,0-1-10-15,3-2 0 0,-3 0 0 0,9 2 0 0,12-5 0 0,-9 3 0 16,5 2 0-16,7-5 0 0,3 0-12 16,6 0 1-16,0 0 1 0,8-2 0 0,-2 2 10 0,12 0 0 15,-7 0 0-15,13 0 8 0,-3 0-8 0,2 3 0 16,7 2 0-16,2 0 0 0,7 3 0 0,-7 0-16 16,10 3 4-16,-4 5-728 15,1-3-144-15</inkml:trace>
  <inkml:trace contextRef="#ctx0" brushRef="#br0" timeOffset="200822.758">6759 7811 946 0,'32'7'20'0,"-14"1"5"0,6-2 1 0,6 2 2 0,12 0-28 0,5-1 0 16,4-1 0-16,14 2 0 0,16-3 53 0,2 0 6 15,3-2 1-15,4 0 0 0,5-1-24 0,9 1-5 16,6-3-1-16,6-3 0 0,3 3 0 0,3-2 0 15,6-4 0-15,-3-2 0 0,3 6-17 0,9-6-3 16,6 0-1-16,3 0 0 0,0-3-1 0,-3 1-8 16,3-1 12-16,2 1-4 0,4-4 9 0,-3-2 2 15,0 3 0-15,0-3 0 0,2-2 12 0,4 2 2 0,-3-5 1 0,-3 5 0 16,-6 3 9-16,0-3 1 0,-1 3 1 0,-2-1 0 16,-6 1-11-16,0-3-2 0,-6 0-1 0,0 3 0 15,-3 3 3-15,-6-4 1 0,-3 4 0 0,-2-1 0 16,-1-2-15-16,-6 2-2 0,-3 1-1 0,-6-3 0 15,-6 2 5-15,1-2 1 0,-4 2 0 0,-3 1 0 16,-8-4 1-16,-4 4 0 0,-5-1 0 0,-4 1 0 16,-5-1-5-16,-10 0-1 0,-2 1 0 0,-6 2 0 15,-7 3-6-15,-2-1 0 0,-9 1-1 0,-6 2 0 16,-3-2 1-16,-4 0 0 0,-5 0 0 0,-3-1 0 16,-3 1 8-16,0 5 3 0,-6-8 0 0,0 0 0 15,-2-3-10-15,-1-2-1 0,3 3-1 0,-3-6 0 16,0 3-3-16,3-6-8 0,3-2 12 0,3 0-4 15,0-3-8-15,3-3 0 0,3-4 9 0,0-6-9 0,3-6 0 0,0-2 0 16,0-5 0-16,2 0 0 0,4 0-10 0,-3-6 10 16,0 0-12-16,-3-2 12 0,0-5 0 0,0-1 0 15,-3-2 0-15,3 3 0 0,-6-4 0 0,0 1 12 16,0-5-3-16,0-1-1 0,-6-4 8 0,3-1 2 16,-3 0 0-16,0-5 0 0,-3-3-5 0,0-2-1 15,3 0 0-15,0-6 0 0,0-2 2 0,3 0 0 16,-3-3 0-16,6-3 0 0,3 1-14 0,-3-1 9 15,6-2-9-15,0 5 8 0,0 6-8 0,3-1 0 16,-3-5 0-16,-1 5 0 0,-2 1 0 0,0 2 0 16,0-5 0-16,-3 2 0 0,-3 3 0 0,-6 0 0 0,0 5 0 0,-3-2 0 15,-5-5 12-15,2 2-2 16,-6 5-1-16,3-2 0 0,-3-1 1 0,0-2 0 0,3 6 0 0,3 4 0 16,3-4-2-16,1 2 0 0,-1 0 0 0,6 2 0 15,3 6-8-15,-3 5 12 0,3 11-12 0,-3-8 12 16,0 8-12-16,-3 0 0 0,0 5 0 0,-3 0 0 15,-3 8 0-15,3 5 0 0,0 3 0 0,-3 5 0 16,-3 6 0-16,0 5 0 0,-2-3 0 0,-1 8 0 16,-3-3-12-16,0 6 1 0,0 0 1 0,-3 0 0 31,-2 5-14-31,-1 3-2 0,-3-1-1 0,-3 1 0 0,-5 2 8 0,-4 3 2 0,-3 0 0 0,-2 0 0 16,2 0 17-16,-6 0-8 0,1 0 8 0,-7 0 0 15,-5 3-9-15,-7 2 9 0,1 1 0 0,-4-6-9 16,-2 0 9-16,0 5 0 0,-13-3 0 0,-5 4 0 15,0-6 8-15,-9 5-8 0,-10-2 10 0,1 2-10 16,-3-2 12-16,-3 2-3 0,-6 0-1 0,-6 0 0 16,3 3-8-16,-9-5 0 0,-6 0 9 0,-3-1-9 0,3 4 8 15,-2-1-8-15,-1-5 8 0,-6 8-8 0,-6-8 0 0,0 5 0 16,0 3 0-16,4-3 0 0,2-2-14 0,0 2 2 16,-6 6 1-16,3-3 0 0,7-5 11 0,5 7 0 15,3-5 0-15,-3 6-8 0,3 0 19 0,9-4 4 16,9 4 1-16,6 2 0 0,0 1-26 0,3-1-5 15,11 5-1-15,7-4 0 0,12 1 16 0,2 1 0 16,4-3 0-16,11 3-9 0,16 3 9 0,5-3 0 16,3 2 0-16,7 1 0 0,5 2-16 0,9 3 3 15,12 5 0-15,6 0 0 16,-6 5-13-16,9 11-2 0,12 0-1 0,-6 3 0 0,-9 10 10 0,6 6 3 0,6 2 0 0,0 5 0 16,-3 3 4-16,-1 14 2 0,-5 4 0 0,3 9 0 15,3 13-1-15,-12 5 0 0,-12 10 0 0,1 9 0 16,2 7 1-16,-3 9 0 0,-6 5 0 0,0 5 0 31,0 0-34-31,0 2-6 0,4 1-2 0,-7 2 0 0,0 3 23 0,0-2 4 0,3-1 1 0,0-8 0 16,1-2 24-16,5-5 0 0,3-9 0 0,0-5 0 15,6-5 13-15,0-8 2 0,3-5 0 0,3-6 0 16,3-4 5-16,3-7 2 0,0-4 0 0,0-8 0 16,3-9-8-16,0-2-2 0,0-5 0 0,3-6-669 15,0-4-135-15</inkml:trace>
  <inkml:trace contextRef="#ctx0" brushRef="#br0" timeOffset="202424.357">1767 10978 1620 0,'-9'-6'36'0,"0"4"7"0,6-4 1 0,-6 4 1 0,3-1-36 0,6 3-9 15,0 0 0-15,0 0 0 0,0 0 48 0,0 0 7 16,6 11 1-16,-3 2 1 0,3 0-47 0,0 6-10 16,0 2 0-16,3 3 0 0,-3-1 0 0,0 9 0 0,-3 3 0 0,6 4 0 15,-6 4 0-15,3-1 0 0,-3 6 0 0,3 2 0 16,-6 0 0-16,0 3 0 0,-6 3 0 0,0 2 0 15,0 3 0-15,3-1 0 0,-12 4 0 0,3-3 0 16,3 0 0-16,-3 0 0 0,0-3 0 0,3 0 0 16,6-5 0-16,-6-3 0 0,9-2 8 0,0-3-8 15,0-6 0-15,9-2 0 0,-6-5 8 0,9-3-8 16,3-5 14-16,-3-3-1 0,0 0 0 0,6-5 0 16,-6-2 21-16,6-6 4 0,-10-1 1 0,7 1 0 15,3-5-22-15,-9 0-4 0,0-3-1 0,3 0 0 16,-6-3 12-16,3-2 3 0,0 2 0 0,-3-2 0 15,-6 0-7-15,3 2 0 0,-3 3-1 0,0 0 0 16,0 0-11-16,0 0-8 0,0 0 12 0,0 0-12 16,0 0 0-16,0 0 0 0,0 0 0 0,9 8 0 15,0-3 0-15,-3 0 0 0,8 1 0 0,-5-1 0 16,6 0 0-16,6 1 0 0,0-4 0 0,6-2 0 0,-1-5 0 0,10 2-11 16,0-2 11-16,6 0-13 0,-1-3 13 0,4 0 0 15,-3-3 0-15,2 1-9 0,-2-4 9 0,3 1 14 16,2-3-3-16,1-5-1 0,2 0-10 0,1-3 0 15,-6-2 0-15,-1-1-11 0,1-5 11 0,-6 3 0 16,-1 0 10-16,-2-2-10 0,0 1 12 0,-3 1-3 16,-7 3-1-16,1-3 0 0,0 0 1 0,-3 0 0 15,-3-3 0-15,-1 3 0 0,-2-6 8 0,3 1 2 16,-3-6 0-16,-3-5 0 0,0-5 2 0,0-3 1 16,-4-3 0-16,1 1 0 0,-3-3-2 0,0-3 0 0,0-3 0 0,0 1 0 15,-3 5 10-15,-3-1 2 0,3 1 0 0,-3 3 0 16,-3-1 4-16,3 1 2 0,0 2 0 0,-3 2 0 15,3 4-13-15,0 2-2 0,-3 5-1 0,0 3 0 16,-3 0-14-16,0 5-8 0,3 3 8 0,-6 0-8 16,0 3 0-16,-3 2 9 0,0 0-9 0,0 3 0 15,-3-3 0-15,-3 3 0 0,-2 2 0 0,2 1-9 16,-3-1-3-16,0 3-1 0,0 3 0 0,0 3 0 16,-6-1 13-16,7 3 0 0,-4-3-10 0,3 6 10 15,3 0-8-15,0 2 8 0,-3 1-10 0,0-1 10 16,4 0 0-16,-1 3 0 0,0 3 0 0,3 2 0 15,-9 3 0-15,0 5-9 0,-3 1 9 0,1 4-8 16,-7 3 8-16,-3 6-8 0,-12 5 8 0,4 5-8 16,-7 2-7-16,-2 4-1 0,2 2 0 0,-3 2 0 15,-2 1-128-15,2 2-27 0,-2 3-5 0</inkml:trace>
  <inkml:trace contextRef="#ctx0" brushRef="#br0" timeOffset="203342.217">2428 10388 1463 0,'0'0'41'0,"0"0"10"0,0 0-41 0,0 0-10 0,0 0 0 0,0 0 0 15,0 0 70-15,12 0 12 0,-3 2 2 0,2 6 1 16,-2 3-57-16,-3 2-11 0,3 8-2 0,3 3-1 0,-6 5-14 0,0 8 9 16,3 3-9-16,-6 7 8 0,-6 9 2 0,-3 5 0 15,0 8 0-15,-3 5 0 0,0 2-10 16,-3 6-17-16,3 0 4 0,-8 3 1 0,2-3-5 0,3-2-1 15,0-6 0-15,-3-3 0 0,3-5 18 0,0-2-12 16,6-3 12-16,-6-9-10 0,3-4 10 0,3-6 12 16,1-5-2-16,2-5-1 0,3-3 36 0,0-8 7 15,0-2 2-15,3-3 0 0,2-3 2 0,1-5 0 16,-6-3 0-16,9-2 0 0,3-3-8 0,-6 0 0 16,3-8-1-16,6 3 0 0,-6-3-17 0,9-3-3 15,-3-2-1-15,3 0 0 0,2 0-18 0,1-3-8 16,3-3 8-16,3 3-8 0,-6 0 0 0,8-2 0 0,1-1 0 15,6 3 0-15,0-2 0 0,-4 2 0 0,7 0 0 0,-6 3 0 16,3 0 0-16,2 0 0 0,7-1-12 0,-9 4 12 16,5-1 0-16,4 1 0 0,-3-1 0 0,-4 3 0 15,4 0 0-15,-6 3 0 0,-1-1 0 0,-2 4 0 16,-3-1 0-16,3 1 0 0,-4-1 0 0,-2 3 0 16,-3 0 0-16,-3 0-11 0,-3 3 11 0,0 2-8 15,-4-3 8-15,-2 1 0 0,0 0 0 0,-3 2 8 16,-3-5 11-16,-6 0 2 0,0 0 1 0,6 3 0 15,3-1 5-15,-9-2 1 0,0 0 0 0,0-5 0 16,6-3-8-16,0-2-2 0,-6-6 0 0,0-8 0 16,0-3-4-16,0-7-1 0,-6-11 0 0,6-5 0 15,-3-11 0-15,0-8 0 0,3-8 0 0,0-5 0 16,0-5-13-16,0-3 0 0,3 5-9 0,0 1 9 16,-3-1 0-16,0 8 0 0,-3 3 0 0,0 11 0 0,-3 2 0 0,0 8 0 15,-3 8 11-15,0 3-3 16,0 7 0-16,-3 4 0 0,-5 4 0 0,-1 3 0 0,3 3 0 0,-3 5 1 15,0 0 0-15,0 6 0 0,0 2-9 0,3 3 0 16,-2-1 0-16,2 6-11 16,-3 3-14-16,0 2-3 0,-3 3-1 0,-3 3 0 15,-2 7-40-15,-10 3-8 0,-3 3-2 0,-5 5 0 16,2 3 5-16,0 0 1 0,-5 0 0 0,2-1 0 0,0-2 45 0,1-2 8 16,2-6 3-16,0 0 0 0,4-2 17 0,8-3 0 15,9-3 0-15,9-5-916 16</inkml:trace>
  <inkml:trace contextRef="#ctx0" brushRef="#br0" timeOffset="203623.379">2946 10716 1789 0,'0'0'39'0,"0"0"8"0,0 0 1 0,0 0 4 0,3-6-42 0,9-2-10 15,8-5 0-15,10-5 0 0,6-9 16 0,9-7 0 16,8-9 1-16,10-7-557 16,2-5-112-16</inkml:trace>
  <inkml:trace contextRef="#ctx0" brushRef="#br0" timeOffset="203772.535">4404 9501 1944 0,'-24'3'43'0,"18"-1"9"0,-5 1 1 0,-1-3 1 0,0 0-43 0,3 0-11 0,0 0 0 16,3 0 0-16,0 3 69 0,3-1 12 0,3-2 3 0,0 6 0 16,3 2-84-16,6 0 0 0,0 0-12 0,0 2-975 15</inkml:trace>
  <inkml:trace contextRef="#ctx0" brushRef="#br0" timeOffset="203952.646">2541 12565 907 0,'-12'40'20'0,"6"-19"4"0,0 5 0 0,-9 3 2 0,9 3-26 16</inkml:trace>
  <inkml:trace contextRef="#ctx0" brushRef="#br0" timeOffset="204091.225">2940 12851 784 0,'62'-45'17'0,"-26"18"4"0,18-12 1 0,8-12 0 0,9-7-22 0</inkml:trace>
  <inkml:trace contextRef="#ctx0" brushRef="#br0" timeOffset="204201.547">4217 12009 1814 0,'-36'11'52'0,"24"-6"10"0,3 1-50 0,6-1-12 0,3-5 0 0,6 5 0 15,6 0-10-15,6 3-5 0,3-5-1 0</inkml:trace>
  <inkml:trace contextRef="#ctx0" brushRef="#br0" timeOffset="205191.062">7652 15126 2041 0,'-18'-34'44'0,"15"18"10"0,3-5 2 0,-9 2 2 0,-3-5-46 0,0 1-12 15,9-4 0-15,-6 3 0 0,-6 1 97 0,6-1 18 16,3 3 3-16,-3-3 1 0,-5 5-40 0,-1-2-8 16,0 3-2-16,0 2 0 0,3 0-45 0,-6 3-10 0,-6 2-2 0,-2 3 0 15,5 3-12-15,-6 2 0 0,0 6 0 0,-9 2 0 16,-11 8-12-16,2 6-1 0,3 5-1 0,-5 5 0 31,-4 10-54-31,-2 4-10 0,-4 4-2 0,-2 4-1 16,-4 4 28-16,1 9 5 0,-1 2 2 0,4 3 0 0,-1-1 18 0,3 7 4 0,4-1 1 0,2 2 0 15,4 6 23-15,2 3 0 0,9 0 0 0,4 2 0 16,8 6 12-16,6-1-4 0,0 1 0 0,9 2 0 16,3 3-8-16,6 3 0 0,0-4 0 0,6 1 8 15,0 0-8-15,3 3 0 0,0-1 9 0,0-2-9 16,0-3 0-16,0 6 0 0,-6-3 0 0,0 5 8 16,-6-5 1-16,3 5 1 0,-6-5 0 0,0-24 0 15,0 5 11-15,3 6 3 0,-3 0 0 0,0-1 0 16,-3 6-3-16,0-10 0 0,3-3 0 0,-3 23 0 15,3-10-2-15,3-11-1 0,0-10 0 0,6-8 0 0,0-11 2 0,9-7 0 16,0-6 0-16,12-6 0 0,0-15-4 0,5-2-1 16,4-4 0-16,6-10 0 0,11-13-3 0,7-6 0 15,8-7 0-15,13-6 0 0,5-7-12 0,7-1 0 16,-1 0 0-16</inkml:trace>
  <inkml:trace contextRef="#ctx0" brushRef="#br0" timeOffset="205774.475">12992 14415 3020 0,'-30'-38'67'0,"21"23"13"0,-3-7 4 0,3 4 0 0,3-1-68 0,3 4-16 0,6-1 0 0,3 2 0 16,3-1 13-16,6 1-1 0,3 1 0 0,9 0 0 0,2 2-12 0,7 1-10 16,0 2 2-16,8 2 0 0,1 4-7 0,6-1-1 15,-1 3 0-15,4 5 0 16,-1 3-29-16,4 3-7 0,2 0 0 0,-2 4-1 16,-3 4-2-16,-7 7 0 0,-2 1 0 0,-3 5 0 0,-7 7 28 0,-2 6 6 15,-6 8 1-15,0 5 0 0,-7 9 9 0,-5 9 3 16,-6 12 0-16,-3 7 0 0,-9 5 8 0,0 12 0 15,-3 4 0-15,-3 8 0 0,-3 1 0 0,-2 2 11 16,2 2-3-16,0 4 0 0,-3 4-8 0,0-5 0 16,0-2 0-16,3 5 0 0,0 0 8 0,0-3 4 15,0-5 0-15,1-5 0 0,2-8 26 0,0 0 6 0,3-14 0 0,0 6 1 16,3-3-18-16,6-8-4 0,0-7-1 0,3 2 0 16,3-3-10-16,0-5-1 15,2-3-1-15,-2-7 0 0,3-6 18 0,0-3 3 0,-6-7 1 0,0-11 0 16,-3 5-32-16,-3-5-13 0,0-2 1 0,-3 1 0 15,-3-4 12-15,-6 0 16 0,-6-3-3 0,-14 8-1 16,-10-5-12-16,-12-6-16 0,-8 3 3 0</inkml:trace>
  <inkml:trace contextRef="#ctx0" brushRef="#br0" timeOffset="206209.793">8315 14684 2156 0,'0'0'48'0,"0"8"9"0,0 6 3 0,3 9 0 0,0 6-48 15,6 11-12-15,0 8 0 0,3 10 0 0,3 8 0 0,0 11 0 0,-3 10 0 0,-3 8 0 16,0 6 0-16,-6 7 0 0,3 9 0 0,-6 5 0 15,-6-1 0-15,3 4 0 0,-6 7 0 0,-3-2 0 16,3-1 0-16,0-4 0 0,0-1 0 0,3-2 0 16,0-3 0-16,3-8 0 0,0-5 0 0,3-3 0 15,3-5 0-15,0-3 12 0,6-8-12 0,0-7 12 16,3-4-12-16,3-9 0 0,3-9 0 0,2 0 0 16,4-5-78-1,6-3-11-15,-3-10-3 0</inkml:trace>
  <inkml:trace contextRef="#ctx0" brushRef="#br0" timeOffset="206460.606">9661 14891 2885 0,'-9'-13'82'0,"6"7"18"0,3 6-80 0,0 0-20 16,0 0 0-16,6 8 0 0,0 5 0 0,0 9 0 15,6 7-11-15,-6 8 11 0,0 10-18 0,0 12 3 16,-4 12 1-16,1 14 0 0,-6 7 3 0,-5 17 1 16,2 10 0-16,-9 13 0 0,0 3-3 0,0 11-1 15,-3 4 0-15,0 4 0 0,3 5-2 0,-2-6 0 16,-1-5 0-16,0-8 0 0,6-7 16 0,3-4 0 0,-3-10-10 0,6-7 10 16,0-4 0-16,3-7 0 0,6-11 0 0,3-1 0 15,3-9 0-15,3-3 10 16,6-3-10-16</inkml:trace>
  <inkml:trace contextRef="#ctx0" brushRef="#br0" timeOffset="206761.02">11789 14436 2986 0,'-18'-24'84'0,"12"16"20"0,-3 3-84 0,0-1-20 0,3 4 0 0,6 2 0 16,0 10 13-16,-3 6-1 0,0 8-1 0,-2 16 0 16,-1 5-22-16,-6 21-4 0,-3 11-1 0,0 15 0 0,-6 14 16 0,-6 16-12 15,3 10 12-15,-5 11-12 16,-1 8-12-16,-6 2-1 0,-2 3-1 0,-1-2 0 16,0-4-17-16,0-1-3 0,-2-4-1 0,8-7 0 0,-3-9 23 0,7-7 5 15,5-8 1-15,0-11 0 0,9-8 18 0,3-10-10 16,3-11 10-16,6-3-8 15,3-4-83-15,3-9-16 0,9-5-3 0,0-8-563 16,6-6-113-16</inkml:trace>
  <inkml:trace contextRef="#ctx0" brushRef="#br0" timeOffset="206993.635">12503 14626 2718 0,'-9'-18'60'0,"7"10"12"0,4 2 2 0,-2 1 2 0,0 5-60 0,0 0-16 0,9 0 0 0,6 3 0 16,0 5 0-16,3 10 0 0,3 6 0 0,-3 10 0 16,0 11-13-16,-4 14-6 0,-8 15-1 0,-6 10 0 15,0 14 20-15,-8 16 0 0,-7 10 0 0,-6 14 0 16,-6 8 0-16,0 7 0 0,-6 11 0 0,-2 3 0 16,-4-1 0-16,-3-2 0 0,-2-5 0 0,2-5 0 15,3-4 0-15,4-17 0 0,-1-6 0 0,9-8 0 16,0-3-21-16,7-10-1 0,5-8 0 0</inkml:trace>
  <inkml:trace contextRef="#ctx0" brushRef="#br0" timeOffset="207626.645">11536 11885 2257 0,'-3'-26'49'0,"3"15"11"0,0 0 1 0,0 4 3 0,6-4-51 0,-3 3-13 0,3 3 0 0,6 2 0 16,0 0 25-16,6 9 3 0,5-1 0 0,7 6 0 16,0 2-28-16,9 3 0 0,5 8-14 0,4 2 5 15,-3 3 9-15,8 8 0 0,1 3 0 0,5 2-8 0,7 3 0 16,-1 5 0-16,7 3 0 0,5 0 0 0,0-3-4 0,7 3 0 16,5-5 0-16,3 2 0 15,1-5-16-15,5 0-3 0,0-5-1 0,6 0 0 0,-6-3 32 0,4-3 0 16,2 0 0-16,-3 4 0 0,0-4 0 0,-2 3 0 15,-4-3 0-15,-3 6 0 0,-3 2 31 0,1 3 12 16,-7 3 2-16,-3 0 1 0,-5-1-11 0,-1 1-3 16,-5-1 0-16,-4 4 0 0,-2-1-9 0,-10 0-3 15,-2-5 0-15,-1 0 0 0,-8-5-9 0,3 0-3 16,-4-3 0-16,-2-6 0 0,0-1-8 0,-3-4 0 16,-4-5 0-16,-2 0 8 0,-3-5-8 0,0 0 0 15,-4 0 0-15,-5-3 0 16,0-2-28-16,-3-1-10 0,-3 1-2 0,0 2-1 15,-3 0-121-15,-3 1-24 0,-3 4-5 0,-6 3-1 0</inkml:trace>
  <inkml:trace contextRef="#ctx0" brushRef="#br0" timeOffset="208144.485">15102 14404 2574 0,'-18'-42'56'0,"12"23"12"0,-3-2 3 0,3-3 1 0,0 3-57 0,3 0-15 15,-3 0 0-15,-3-1 0 0,6 1 11 0,-8 0-1 16,-4 3 0-16,-3-1 0 16,-6 6-42-16,-6 0-9 0,-2 7-2 0,-7 4 0 15,-3 2-61-15,-5 2-13 0,2 6-3 0,-6 3 0 16,1 2 52-16,5 0 11 0,0 1 1 0,10 1 1 0,-1 1 46 0,9 5 9 16,3-2 0-16,3 2 0 0,10 3 0 0,-1 0 11 0,3 5-11 15,6 0 10-15,3 8 10 0,3 0 1 16,3 0 1-16,0 5 0 0,6 6 14 0,-1 2 2 0,1 3 1 0,3 11 0 15,-3 5-7-15,0 5-2 0,-3 0 0 0,-3 10 0 16,-3 4-15-16,-3 7-3 0,0 3-1 0,-3 8 0 16,-3 5-2-16,-6 5 0 0,0 1 0 0,-3 4 0 15,0 6-9-15,-2-2 0 0,2-4 0 0,-3 4 0 16,3 2 0-16,0-6 0 0,0-2 0 0,3-7 0 16,3-4 24-16,-3-7 0 0,6-3 0 0,1-1 0 15,2 1 22-15,3-8 4 0,0-5 1 0,0 2 0 16,5-5-26-16,1 3-5 15,0-11 0-15,3 3-1 0,3-6 3 0,0-5 1 0,6-2 0 0,-3-22 0 16,0 8-14-16,3-2-9 0,5-3 12 0,1-5-12 16,6-3-79-16,0-3-22 0,0-2-5 15</inkml:trace>
  <inkml:trace contextRef="#ctx0" brushRef="#br0" timeOffset="208646.06">15781 13967 2718 0,'-36'-21'60'0,"24"11"12"0,-3-1 2 0,0 0 2 0,3 6-60 0,3 0-16 0,6 0 0 0,0 2 0 15,3 3 9-15,9 3-1 0,3-1 0 0,9-2 0 16,0 0-8-16,6 0-11 0,2 3 3 0,4-3 0 16,6 0 8-16,0 0 0 0,-1 3 0 0,1-1 0 15,0 3 0-15,-1 3 0 0,-2 0 0 0,0 6 0 16,0 1 0-16,-4 7 0 0,-2 4 0 0,-3 6 0 16,-3 5 0-16,-9 5 0 0,-4 11 0 0,-5 8 0 31,-6 10-28-31,-9 11-3 0,-11 8-1 0,-10 14 0 0,-3 7 32 0,-6 10 0 0,1 1 0 0,-1 8 0 15,-3 5 0-15,7 2 0 0,-4 1 0 0,6 2 0 16,3 0-9-16,4 8 9 0,-4-5-8 0,6 0 8 16,3 3-9-16,0-6 9 0,7-5-10 0,2-5 10 15,3-6 0-15,0-2 0 0,6-11 0 0,3 0 0 16,0-5 11-16,0-6 8 0,3-10 1 0,3 5 1 16,3-7 14-16,-3-9 2 0,3 3 1 15,2-8 0-15,-2-2 6 0,0-6 0 0,0-3 1 0,-3-23 0 0,3 5-27 16,-3-5-6-16,-3-1 0 0,0-2-1 0,0-7-3 0,0-4 0 15,-3-2 0-15,-3-3 0 0,-6-8-8 0,-3-8-11 16,-3 1 3-16,-9-12 0 16,1-7-105-16,-4 0-21 0,-6-6-4 0</inkml:trace>
  <inkml:trace contextRef="#ctx0" brushRef="#br0" timeOffset="209229.457">12140 12179 1375 0,'0'0'30'0,"9"-3"6"0,0 0 2 0,3 1 1 0,3 4-31 15,3 4-8-15,0-1 0 0,8 8 0 0,4 8 47 0,3 3 8 16,3 5 1-16,5 6 1 0,7 4-15 0,9 6-3 16,8 6-1-16,9 4 0 0,4 9-12 0,8-1-2 15,6 3-1-15,4 3 0 0,5 3-11 0,6 4-3 16,3-2 0-16,0 3 0 0,3 3-9 0,0-1 10 0,-5-2-10 15,2 2 10-15,-3 0-10 0,0 3 0 0,-6-2 0 0,-2-1 0 16,-1 6 0-16,-12-3 8 0,-9 3-8 0,-5-3 8 16,-7-3-8-16,-5 3 0 0,-4-3 0 0,-8 1-11 15,-3-4 28-15,-10 1 6 0,-5-5 1 0,-6-4 0 16,-6 1 16-16,-3 0 4 0,-6-6 1 0,-6-2 0 16,-6-8-17-16,-3-2-3 0,-6-6-1 0,3-3 0 15,-3-8-10-15,3-5-2 0,-3-5-1 0,3-8 0 16,3-5-3-16,3-3 0 0,3-8 0 0,6-6 0 15</inkml:trace>
  <inkml:trace contextRef="#ctx0" brushRef="#br0" timeOffset="209578.547">15114 14870 1900 0,'6'10'42'0,"3"1"9"0,3-1 1 0,6 9 1 0,-1 2-42 0,10 5-11 16,0 4 0-16,3 4 0 0,-1 8 0 0,1 6 0 15,0 10 0-15,-6 6 8 0,-3 7-8 0,-3 8 0 16,-10 11 0-16,1 8 0 0,-3 8 8 0,-6 5-8 15,-6 8 8-15,0 3-8 0,-3 5 0 0,-2 5 0 16,-7 3 0-16,3-5 0 0,0-3 0 0,0-3 0 0,-3-2 0 0,0-6 0 16,3-7 33-16,4-3 2 0,2-8 0 0,3-6 0 15,0-2 22-15,3-10 5 0,6-4 1 0,0-4 0 16,3-11-15-16,6-3-2 0,-1-5-1 0,7-8 0 31,6-6-67-31,3-7-14 0,6-5-2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21:07:39.3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11807 10194 1765 0,'0'0'50'0,"-3"-5"11"15,3 0-49-15,0 5-12 0,9-5 0 0,0 2 0 16,6-2 37-16,3 2 5 0,5-2 1 0,1-1 0 0,6 1-29 0,3 0-6 16,2-1 0-16,10-1-8 0,0-1 8 0,5-3-8 15,4 3 0-15,-1 0 0 0,4 0 9 0,3 0-1 16,5-2-8-16,3-1 12 0,4 3 16 0,2 0 4 16,1 0 0-16,-1 0 0 0,1 0-32 0,-1 3 0 15,-3 0 0-15,1 0 0 0,-4 2 0 0,-5 0 0 16,-7 3 0-16,-2-2 0 0,-6-1 0 0,-4 0-13 15,-5 3 2-15,-6 0-582 16,-7 0-117-16</inkml:trace>
  <inkml:trace contextRef="#ctx0" brushRef="#br0" timeOffset="1483.377">11935 12420 1256 0,'0'0'28'0,"6"0"5"0,3 0 2 0,-3 0 0 0,3 2-35 0,-3-2 0 0,3 0 0 0,-1 0 0 16,1 3 74-16,0-1 8 0,0-2 2 0,0 3 0 15,3-3-56-15,0 3-10 0,3-3-2 0,0 0-1 16,0 0-3-16,8 0-1 0,4 0 0 0,6 0 0 0,0 0 0 0,8-3 0 16,4 3 0-16,6-3 0 15,2 1 2-15,10-1 1 0,8 1 0 0,7-1 0 16,-1 0 6-16,3 1 0 0,4 2 1 0,2 0 0 0,6 0-21 0,-2 0 8 16,-7 0-8-16,6 2 0 0,-2-2 8 0,2 3-8 15,-6 0 8-15,-5-1-8 0,-1 1 8 0,-3 2-8 16,-5-2 10-16,-4-3-557 15,-2 2-111-15</inkml:trace>
  <inkml:trace contextRef="#ctx0" brushRef="#br0" timeOffset="2399.747">12864 11761 2016 0,'0'0'57'0,"0"-6"12"0,3 1-55 0,3 3-14 16,8-4 0-16,7 1 0 0,3 0 11 0,15-3-1 0,5-3 0 0,13 3 0 15,14-2-10-15,7-1 0 0,5 3 0 0,12-5 8 32,13 2-34-32,2 1-7 0,6-1-2 0,-33 3 0 0</inkml:trace>
  <inkml:trace contextRef="#ctx0" brushRef="#br0" timeOffset="4819.191">4425 10163 1368 0,'0'0'30'0,"-9"-6"6"0,3-2 2 0,-3-2 0 0,3-1-30 0,0-2-8 15,3 0 0-15,0-3 0 0,3-3 23 0,3 4 3 16,0-4 1-16,3 0 0 0,0-2-27 0,0 5 0 0,3-2 0 0,-3 5 0 16,0 2 17-16,-3 1 11 0,0 2 3 0,0 0 0 15,0 5-11-15,-3 3-1 0,0 0-1 0,3 5 0 16,0 3-18-16,0 5 0 0,-3 6 0 0,0 5 0 16,-3 2 0-16,0 6 0 0,-3 2-15 0,0 1 5 15,3 4 10-15,-6 4 0 0,0 2 0 0,0 2 0 16,0 4 0-16,-3 2 0 0,-3-3 0 0,7 0-8 15,-4 0 8-15,0-2 14 0,0 0-3 0,0-3-1 16,0 2 12-16,3-4 2 0,0-4 1 0,3 1 0 16,-3-3-1-16,3-5-1 0,3 0 0 0,-3-6 0 15,6-2-11-15,-3 0-3 0,0-3 0 0,3-5 0 16,0 0-9-16,0-3-16 0,-3 0 4 0,3-2-524 16,0-3-106-16</inkml:trace>
  <inkml:trace contextRef="#ctx0" brushRef="#br0" timeOffset="5486.298">4431 10179 1821 0,'-12'-14'40'0,"9"9"8"0,3 0 1 0,0-3 3 0,0 2-41 0,0 4-11 15,3-3 0-15,6-1 0 0,0 1 19 0,3 0 1 16,-3 2 1-16,3 0 0 0,9 1-21 0,-1 2 0 0,1 0 0 0,6 0-8 16,0 0 8-16,3 0 0 0,2 2 0 0,4 1 0 15,3-3 0-15,2 0 0 0,4 0-10 0,3-3 10 16,2 3 0-16,1-2-8 0,2-1 8 0,4-2 0 16,0 2-9-16,-1-2 9 0,4 0-13 0,-1-1 5 15,4 1 8-15,-4 0 0 0,-2-1 0 0,-4 4-8 16,1-6 8-16,-1 5 0 0,1-2 0 0,-3 0 0 15,-7-1 9-15,-2 4 4 0,-3-1 1 0,-1 3 0 16,-5 0 21-16,0 0 4 0,-6 0 1 0,2 0 0 16,-5 0-2-16,0 0 0 0,-3 0 0 0,-3 3 0 15,0-1-10-15,2 1-3 0,-5 0 0 0,0-1 0 16,0 4-9-16,0-1-3 0,0 3 0 0,-3 0 0 16,3 2-13-16,-3-2 11 0,-1 3-11 0,-5 2 10 15,3 0-10-15,-3 3 0 0,3 0 0 0,-3 3 0 16,-3-4 8-16,3 9-8 0,0-3 0 0,-3 6 8 15,0-3-8-15,0 2 0 0,3 1 0 0,-3 2 8 0,0 2-8 0,0-1 0 16,0-1 0-16,6 0 0 0,-3 0 0 0,-3-3 8 16,3-2-8-16,0 0 0 0,0 0 12 0,-3-3-4 15,2 0 0-15,-2 0 0 0,0-5 0 0,3 0 0 16,-3 0 0-16,-3-3 0 0,3-2 16 0,-3-1 2 16,0-4 1-16,-3 1 0 0,0-1 0 0,0-4 0 15,-3 1 0-15,0 0 0 0,-5-3 4 0,-4-3 1 16,-9 3 0-16,-3 0 0 0,-3-3-44 0,-5 3-8 15,-10 0-1-15,-9 0-1 16,-5 3-20-16,-10-3-4 0,-14 5-1 0,-6 1 0 16,-9 2 11-16,-10 0 3 0,-11 5 0 0,-3 0 0 0,-6 0 21 0,0 3 12 15,-3 0-12-15,3 0 12 0,3-3 12 0,6 0 10 0,12-2 2 0,9-3 0 16,9 0 14-16,8-3 3 0,13-2 1 0,8-1 0 16,16-2-24-16,8 0-5 0,9 0-1 0,15 0-780 15,12 0-156-15</inkml:trace>
  <inkml:trace contextRef="#ctx0" brushRef="#br0" timeOffset="6186.901">12048 9946 2026 0,'0'0'44'0,"0"0"10"0,0-6 2 0,0 6 1 0,0 0-45 0,0 0-12 15,3-5 0-15,-3 5 0 16,3 5 9-16,3 1 0 0,3 2 0 0,0 5 0 0,-3 3-9 0,0 5-12 16,0 5 2-16,-3 3 1 0,0 3 9 0,-3 3-12 15,0 2 12-15,-3 2-12 0,0 4 12 0,-3-1-8 16,-3 6 8-16,0-3-8 0,3 0 8 0,-3 0 14 15,3-6-3-15,-3 1-1 0,0-3-10 0,3-5 0 16,0 2 0-16,3-2 0 0,-3-3 0 0,3-3-11 16,0-2 3-16,3 0 0 0,0-3 8 0,0-5 0 15,0-3 8-15,0-2-8 0,3 0 0 0,3-4 0 16,0-4-10-16,-6-3-583 0,9 0-117 0</inkml:trace>
  <inkml:trace contextRef="#ctx0" brushRef="#br0" timeOffset="6753.936">12185 10004 1998 0,'0'0'44'0,"9"-5"8"0,3-3 3 0,3-3 1 0,8 3-44 0,4 3-12 0,3 0 0 0,3 2 0 15,2 3 31-15,1 0 4 0,3-3 1 0,3 1 0 16,5 2-24-16,4 5-12 0,-1 0 12 0,4 1-12 15,-3 1 0-15,2 1 0 0,1 0 0 0,-4-2 0 16,4-4 0-16,-1 4 0 0,4-1 0 0,-6 0 0 16,-4 3 0-16,1 0 0 0,-6 0 0 0,-1-3 0 0,-2 3 0 0,-3 0 0 15,-1-3 0-15,1 6 0 0,-3-3 0 0,0 3 0 16,-4-1 0-16,1 3 0 0,0-2 8 0,-3 2-8 16,-4 3 0-16,1-3 0 0,0 3 0 0,-3-3 0 15,0 1 0-15,0 1-12 0,-1 1 12 0,1 0 0 16,3-3 0-16,-3 3 0 0,0-2 0 0,3-1 0 15,-4-3 0-15,1 1 0 0,-3 0 0 0,0-1 0 16,0 1 0-16,-3-1 0 0,-3 1 20 0,-3-1-4 16,-1 1 0-16,-2-3 0 0,0 5 33 0,-3-2 7 15,0 2 0-15,0 0 1 0,0-2-16 0,0 2-3 16,-6 0-1-16,3 3 0 0,-3-3-14 0,3 3-3 0,-3 0-1 16,0 3 0-16,0-1-10 0,3 1-1 0,0-1-8 0,-6 1 12 15,3 2-12-15,-3 3 0 0,4-3 0 0,-4 0 0 16,-3 3 8-16,0 0-8 0,0-1 0 0,0-1 0 15,0 1 9-15,-3-1-9 0,0-4 8 0,-3 1-8 16,3-1 10-16,-3-2-10 0,-2 0 12 0,2-5-12 16,0-1 12-16,-3 1-4 0,0-3 0 0,0-6-8 15,0 1 15-15,-2-3-4 0,-4-3-1 0,-3 1 0 16,-3-4-1-16,-3 1 0 0,1-6 0 0,-7 1 0 16,-6-1-9-16,-2 1 0 0,-7-1 0 0,-5-2 8 15,-13 5-8-15,-5-3 0 0,-13 6-10 0,-8-3 10 16,-3 0-16-16,-9 6 2 0,3-1 1 0,-9 3 0 15,0 3-27-15,2 2-6 0,1 5-1 16,3 1-730-16,0 5-147 0</inkml:trace>
  <inkml:trace contextRef="#ctx0" brushRef="#br0" timeOffset="21848.506">6732 9215 1780 0,'-6'-10'50'0,"6"10"12"0,0 0-50 0,0 0-12 0,0 0 0 0,0 0 0 16,6 10 0-16,0 4 11 0,0-1-11 0,3 3 10 15,0 0 5-15,0 2 1 0,2 1 0 0,1 2 0 16,0-3-16-16,3 6 0 0,-6 0 0 0,6 0 0 16,-3 0 0-16,0 2 0 0,0-2 0 0,0 5 0 15,0 0 0-15,-1-2-12 0,4 2 1 0,-3 0 0 16,3 3 11-16,0-1 9 0,0 1-1 0,0 2-8 16,0-2 9-16,-1 3-9 0,7 2 0 0,-3 2 9 15,-6 1-9-15,3 0 0 0,6-1 0 0,0 4 0 16,-9-4 8-16,2 1 0 0,4-3 0 0,0 3 0 15,-3-1-8-15,-3-1 0 0,-12 1 0 0,3 1-11 0,3-3 11 0,-9 0 0 16,-12-3 0-16,0 1 0 0,0-3 30 0,-3-3 2 16,-5 0 0-16,-4-3 0 0,-3-2 28 0,-3-3 7 15,4 0 1-15,-4-2 0 0,0 2-20 0,0-8-3 16,1 3-1-16,2-5 0 0,-6-1-21 0,6 1-5 16,4-3-1-16,-1 0 0 15,3-3-95-15,3-2-19 0,6-3-4 0,0 0-861 16</inkml:trace>
  <inkml:trace contextRef="#ctx0" brushRef="#br0" timeOffset="22198.109">6964 10425 1624 0,'-12'-11'46'0,"9"6"10"0,-3 5-45 0,-3-3-11 0,3 0 0 0,0 3 0 15,-3 0 53-15,-2 3 9 0,2 0 2 0,-3 2 0 16,0 3-36-16,-3 5-6 0,0 0-2 0,-6 1 0 16,3 4-20-16,3 1 0 0,-2 2 0 0,-4 0 0 15,6 3 0-15,-3-3 8 0,3 3-8 0,0 0 0 16,0-1 0-16,3 1 8 0,4-3-8 0,2 1 0 16,3-1 0-16,0 3 0 0,3-6 0 0,0-2 0 15,6 2 0-15,2-4 0 0,1 2 0 0,3-3 0 16,3 0 22-16,6 0 0 0,-3-2 0 0,6-1 0 15,0-2 24-15,2 0 5 0,7-2 1 0,-3 2 0 0,3-3-6 16,-4 0-1-16,-2-2 0 0,-3 2 0 0,-3 0-21 0,0 1-5 16,-4-1-1-16,-8 0 0 0,-6 1-18 0,-3 4 0 15,0 3 0-15,-12 6-1057 16</inkml:trace>
  <inkml:trace contextRef="#ctx0" brushRef="#br0" timeOffset="27651.728">3800 10710 730 0,'9'-13'16'0,"-3"5"3"0,0-5 1 0,3 2 1 0,-3-2-21 0,0 0 0 0,6 0 0 0,-4-1 0 16,1 1 91-16,3 0 13 0,-3 0 4 0,3 2 0 16,-3 3-7-16,0-2-1 0,-3 2 0 0,3 2 0 15,0-2-24-15,0 6-4 0,-3-3-2 0,-3 2 0 16,-3 3-26-16,12 0-6 0,-1 0-1 0,4 0 0 16,-3 3-29-16,6 2-8 0,6-3 0 0,3 4 0 15,0 2 0-15,5 0 0 0,1-3 0 0,0 3 0 16,5 0 0-16,1 0 0 0,3-3 0 0,5 6 0 15,-2-1 0-15,3-2 0 0,-1 3 0 0,1 2 0 0,0 0 0 0,2-2 0 16,4 2 0-16,-1 3 0 0,4-3 18 0,-4 0-1 16,4 3 0-16,0 0 0 0,-1-3 12 0,4-2 3 15,-1-3 0-15,4 2 0 0,5 1-4 0,-2-6-1 16,-4 3 0-16,1-5 0 0,-1 0 9 0,-2 2 1 16,-4-5 1-16,4 0 0 0,-4 0-14 0,-2 2-2 15,-6-2-1-15,-4 0 0 0,-5-2-1 0,0 2 0 16,-10-3 0-16,-2 1 0 0,-9 2-4 0,0 0 0 15,-6-3-1-15,-3 0 0 0,-9 3-3 0,0 0 0 16,0 0 0-16,-6 3 0 16,-3 0-96-16,-6 4-19 0,-3-1-4 0,-6 2-1 0</inkml:trace>
  <inkml:trace contextRef="#ctx0" brushRef="#br0" timeOffset="29219.799">5592 9742 2206 0,'0'0'48'0,"0"0"11"0,0 0 1 0,0 0 3 0,0 0-51 0,0 0-12 16,6-5 0-16,-6 5 0 0,0 0 13 0,0 0 0 0,6-6 0 0,-6 6 0 16,0 0-13-16,6 0 0 0,0 0 0 0,-6 0 0 15,0 0 0-15,9 0 0 0,0-2 0 0,-1-1 0 16,1 0-13-16,3-2 1 0,0-3 0 0,6-2 0 31,6-4-15-31,3 1-2 0,2-5-1 0,7-4 0 16,6-1-7-16,2-1-2 0,7-5 0 0,0 0 0 0,5-3 19 0,4-2 4 0,5-1 1 0,4 1 0 15,-1 2 15-15,4-2-11 0,-1-1 11 0,6 1-10 16,4-1 10-16,2 1 0 0,0 0 0 0,7-1 8 16,-4 1 8-16,6 2 3 0,10 3 0 0,-4 2 0 15,-6-2 5-15,9 6 2 0,12 1 0 0,0 1 0 16,-2 0-7-16,2 5-2 0,6 0 0 0,3 6 0 15,3-1-9-15,-6 1-8 0,0 2 9 0,0 2-9 16,-6 4 8-16,-3-1-8 0,0 3 0 0,-2 3 0 16,-10 2 0-16,0 3 8 0,0 0-8 0,-5 5 0 15,-4-2 0-15,-3 2 0 0,0 3 0 0,1 2 0 0,2-2 0 16,-6 5 0-16,1 1 0 0,-4 4 0 0,3 0 0 0,-5 1 0 16,-1 2 8-16,-2 0-8 0,-7 0 0 0,1 0 0 15,-4-2 0-15,1-3 0 0,-7-1 0 0,-5 1 0 16,-4 0 0-16,-5 0 0 0,-6-6 0 0,-4 4-8 15,-2-1 8-15,-3-5 0 0,-6-1 0 0,-4 1 0 16,1 0 8-16,-3-3-8 0,-3 1 21 0,0-4-1 16,-3 1-1-16,-3-3 0 0,0 0-3 0,0 0-1 15,-3 0 0-15,-6-8 0 0,0 0-3 0,0 0-1 16,0 0 0-16,0 0 0 0,0 0-11 0,6-3 0 16,2-2-10-16,-2-1-675 0,0 1-135 0</inkml:trace>
  <inkml:trace contextRef="#ctx0" brushRef="#br0" timeOffset="29469.358">11375 9049 2098 0,'-9'-19'46'0,"3"11"10"0,3 0 1 0,-3 0 3 0,4 3-48 0,-1 2-12 0,0-2 0 0,3 5 0 16,0 0 44-16,11 8 6 0,1-3 2 0,0 9 0 15,6-1-52-15,3 3 0 0,0 2-16 0,3 6 4 16,-4-3 12-16,7 6 0 0,0-1 0 0,0 1 0 15,0 2 0-15,-1-3 0 0,1-2 0 0,3 2 0 16,-6 4 0-16,0-4 0 0,-1 0 0 0,-2-2-12 16,-3 0 12-16,-3-3 0 0,-6 0 12 0,0 1-12 15,-3-7 13-15,-6 1-4 0,-3 0-1 0,-6 0 0 0,-6-3 2 16,-6 1 0-16,-6 1 0 0,-8 1 0 0,-7 3 6 0,-6-1 2 16,-5 1 0-16,-13 2-1068 15</inkml:trace>
  <inkml:trace contextRef="#ctx0" brushRef="#br0" timeOffset="92780.495">10953 13814 2300 0,'-12'-21'51'0,"9"13"10"0,0 0 3 0,3 0 0 0,3 5-52 0,0 1-12 0,3-1 0 0,6 3 0 16,-3 5 0-16,5 3-8 0,-5 3 8 0,3 7-13 15,0 9 4-15,-3 5 1 0,-3 10 0 0,0 8 0 16,-6 6 0-16,-3 10 0 0,-3 5 0 0,3 9 0 15,-9 7 8-15,3 8 0 0,-3 6-9 0,0 7 9 16,1 11 0-16,-4 3 18 0,3 8-3 0,-3-1-1 16,6 6-14-16,0 3 0 0,3-1 0 0,0 1 0 15,0-3-15-15,3-3-5 0,0 1-2 0,0-4 0 16,0 3 22-16,0-7 0 0,3 2 0 0,-6-8 0 16,3-5 23-16,-3-11 9 0,0 3 1 0,-3-11 1 15,1-2 21-15,-1-9 4 0,0 1 1 0,0-6 0 0,0-10-28 0,3-8-4 16,0-3-2-16,-3-8 0 15,3-7-12-15,0-4-2 0,-3-2-1 0,3-10 0 16,-3-6-94-16,-3-16-18 0,0-5-4 0</inkml:trace>
  <inkml:trace contextRef="#ctx0" brushRef="#br0" timeOffset="93232.095">5788 16838 1580 0,'39'-8'35'0,"-15"8"7"0,6 0 2 0,11-2 0 0,7 2-36 0,5 0-8 0,10 0 0 0,11 2 0 15,10-2 50-15,8 5 8 0,3 1 2 0,9-4 0 16,15 4-42-16,4 2-8 0,7-3-2 0,13 3 0 16,9-3 10-16,6 0 2 0,-3 3 0 0,11-2 0 15,16 2-8-15,8-3-2 0,1-2 0 0,5 2 0 16,10-5 1-16,2 5 0 0,1-2 0 0,8-1 0 15,0 1 13-15,3-6 2 0,4 1 1 0,-1-1 0 16,6-2 17-16,-3 2 4 0,0-2 1 0,-2-3 0 0,2-3 2 0,-3 3 0 16,-3-2 0-16,-2 2 0 0,-7-3-13 0,-3 1-2 15,1-1-1-15,-10-2 0 0,-5 5-15 0,-10-3-2 16,-2 3-1-16,-7-5 0 0,-11 8-7 0,-9-3-2 16,-12 3 0-16,-9 2 0 0,-12 3-8 0,-15 0 0 15,-12 0 0-15,-14 3 0 16,-13 2-20-16,-11 0-5 0,-13 1-2 0,-11-4-741 15,-6 6-148-15</inkml:trace>
  <inkml:trace contextRef="#ctx0" brushRef="#br0" timeOffset="94199.588">7845 16679 1732 0,'-3'-13'49'0,"6"3"11"0,6-6-48 0,0-3-12 15,-3 6 0-15,3-6 0 0,6-2 85 0,0 3 15 16,-1-1 4-16,-5-2 0 0,3 8-36 0,0-6-8 16,9 3 0-16,-9 1-1 0,-3 4-45 0,3 0-14 15,3 3 8-15,0 3-8 0,-4 5 0 0,-2 0 8 0,3 0-8 0,0 13 0 16,0 1 8-16,0 4-8 0,-6 14 0 0,6 2 0 16,3 11 0-16,-3 0 0 0,-3 3-13 0,3 5 5 15,-1-3 8-15,4-2 0 0,-3 2 0 0,0-2 0 16,0 2 0-16,-3-5 0 0,3-11 0 0,0-2 0 15,-3 0 0-15,3-6 0 0,0-7 0 0,-1-6 0 16,4-5 0-16,0 2 0 0,0-7 0 0,3-6 0 16,0-7 12-16,0-3-1 0,5-1-1 0,4-12 0 15,0-6 16-15,3-2 3 0,3-9 1 0,-1 1 0 16,1 0 5-16,6-1 1 0,-4 1 0 0,4 2 0 16,0 6-20-16,0 2-4 0,-1 3-1 0,-2 5 0 15,0 6-11-15,-4 5 0 0,1 5 0 0,-6 2 0 16,0 14 8-16,-3-2-8 0,-1 12 0 0,-5 1 8 15,-3 2-8-15,0 11 8 0,-6-6-8 0,3 8 8 16,-3-2 0-16,-3 8-8 0,3-3 12 0,0 3-4 0,-1-3-8 16,1-3 0-16,3-2 0 0,0-3 0 0,3-3 0 0,3-7 0 15,3-1 8-15,0-4-8 0,5-6 0 0,1-3 0 16,6-10 0-16,0-3 0 0,2 0 0 0,4-11 0 16,-3-7 9-16,3-6-9 0,-4 0 8 0,-2 0-8 15,6-2 8-15,-7-3-8 0,1 3 10 0,0-1-2 16,3 6-8-16,-4 3 12 0,-2 4-4 0,0 9-8 15,-3 0 11-15,-3 8-11 0,-4 2 13 0,1 3-4 16,0 3-1-16,-3 7 0 0,-3-2-8 0,0 5 10 16,-6 6-10-16,2 2 10 0,1 3-2 0,-3-3 0 15,3 6 0-15,0-4 0 0,0 1-8 0,3 0 0 16,0 2 0-16,0 1 0 0,3-6-10 0,2-5 10 0,-2-3 0 0,3 0-9 16,3-5 9-16,0-2 0 0,5-4-9 0,1-4 9 15,3-4 0-15,3-7 0 0,-1-5 0 16,4-1 0-16,0-5 0 0,-3 0 0 0,-1-7 9 0,4 4-9 15,-3 1 15-15,-4 5-2 0,-2-1 0 0,-6 4 0 16,-3 2 12-16,-3 3 3 0,-3 2 0 0,-4 6 0 16,-5 0 0-16,-6 5 1 0,0 0 0 0,9 5 0 15,-6 3-18-15,3 0-11 0,-3 2 12 0,0-2-12 16,3 6 0-16,6 1 0 0,0-4 0 0,3 0 0 16,6-3-154-16,5 0-28 0,7-8-6 15</inkml:trace>
  <inkml:trace contextRef="#ctx0" brushRef="#br0" timeOffset="94831.411">10869 16960 1566 0,'-15'-8'34'0,"9"5"7"0,0 1 2 0,6 2 1 0,-2-6-35 0,-4 1-9 0,6 5 0 0,-3-3 0 15,3 3 56-15,0 0 8 0,0 0 3 0,-3-5 0 16,3 5-27-16,0 0-4 0,0 0-2 0,0 0 0 16,0 0 10-16,-6 8 3 0,-3-3 0 0,0 1 0 15,3-1-10-15,6-5-1 0,0 0-1 0,-6 3 0 16,6-3-14-16,0 0-2 0,0 0-1 0,0 0 0 15,9-3-2-15,3-2 0 0,6-6 0 0,5-5 0 16,4-5 1-16,6-6 0 0,0-7 0 0,5-6 0 16,10-5 8-16,3-15 2 0,5-4 0 0,10-5 0 0,5-7-14 0,6-1-2 15,1-8-1-15,5 0 0 0,4-2-10 0,5-3 12 16,0 0-12-16,-3 0 12 0,4-2 2 0,-1 2 1 16,3 2 0-16,-3-4 0 0,1 2 15 0,-4 3 3 15,6-3 1-15,-5 5 0 0,-4 0-12 0,0 3-2 16,-2 3-1-16,-4 2 0 0,-3 0-11 0,-2 6-8 15,-4 2 12-15,-5 3-12 0,-1 3 16 0,-2 2-4 16,-1 0-1-16,-2 8 0 0,-4 3-11 0,-2 5-14 16,-7 2 3-16,-5 6 1 0,-3 0 10 0,-3 8 16 15,-7 0-4-15,-2 3-1 0,-6 7-11 0,0 1 0 16,-6 4 0-16,-3 4 0 16,-4 2-18-16,-2 2-9 0,-3 1-1 0,-3 5-1 15,0 0-109-15,0 0-22 0,0 5-4 0</inkml:trace>
  <inkml:trace contextRef="#ctx0" brushRef="#br0" timeOffset="96000.927">11292 16386 1627 0,'-15'-3'36'0,"9"3"7"0,-3 0 1 0,-3-3 2 0,3 3-37 0,-3-2-9 15,4-4 0-15,-1 4 0 0,-3-6 56 0,0 0 8 16,0 0 3-16,3 0 0 0,-3-3-41 0,3-2-8 16,-3 0-2-16,3 0 0 0,0 7-2 0,0-4-1 15,0-1 0-15,4 6 0 0,-1-3 11 0,3 3 3 16,-3 5 0-16,6 0 0 0,0 0-19 0,3 5-8 16,0 3 0-16,0 8 8 0,3 0-8 0,2 2-11 15,4 3 3-15,0 3 0 0,0-3 8 0,6 3 0 16,-3-3-9-16,9 1 9 0,-6-4-20 0,2-2 0 0,1 0 0 0,0-8 0 31,3 2-12-31,-6-7-3 0,0-3 0 0,-3-3 0 0,-1-7 35 0,-2 2 0 0,-3-8 0 0,0-5 0 16,0 0 54-16,0-3 5 0,-3-3 1 0,0-7 0 15,0 0 13-15,0-3 3 0,3 2 1 0,0-2 0 16,3 3-22-16,2 2-5 0,-2 5-1 0,6 6 0 16,0 0-29-16,3 0-7 0,0 8-1 0,3 0 0 15,-4-1-12-15,1 6 0 0,3 0 0 0,0 3 0 16,-3 0 0-16,3 2 0 0,-7 1 0 0,4 2 0 15,-3-3 0-15,0 0 0 0,-3 1 0 0,3-1 0 16,-3-2-9-16,-1-1-5 0,1 1-1 0,0-8 0 16,-3 0 15-16,0-1-11 0,0 1 11 0,-3-5-10 15,0-4 10-15,0-4 11 0,0 0-3 0,3-6 0 16,5 0 15-16,-2-2 2 0,6-1 1 0,0 4 0 0,6-4-2 0,3 3 0 16,-1 3 0-16,7-2 0 0,6-1-10 0,-1 3-2 15,4-3-1-15,-3 3 0 0,2-3-11 0,4 0 0 16,6 1-10-16,-1 1 10 0,1-1 0 0,2-4 0 15,-2 1 13-15,-1 0-4 0,1-4-9 0,0-1 0 16,-1-4-12-16,1-4 12 0,-4-6-13 0,4 0 5 16,-4-3 8-16,1-2-13 0,-3-3-9 0,-1-5-2 15,1-3 0-15,-6-2 0 0,-1 0 15 0,-2 4 9 16,0 4-12-16,-4 5 12 0,-2 7 28 0,-3 9 12 16,0 8 2-16,-6 5 1 0,-4 7 13 0,1 7 4 15,0 4 0-15,-6 6 0 0,3 5-37 0,0 2-7 16,-3 6-2-16,2 3 0 15,1 2-54-15,3 0-10 0,0 3-2 0,6 0-1240 0</inkml:trace>
  <inkml:trace contextRef="#ctx0" brushRef="#br0" timeOffset="97366.854">16343 15478 2266 0,'0'-26'64'0,"0"18"14"0,3-5-62 0,3 2-16 0,6-2 0 0,0-1 0 15,3 4 33-15,3 2 4 0,0 0 1 0,2 5 0 16,-2 3-24-16,3 3-5 0,-3 2-1 0,3 6 0 16,0 2-8-16,-4 6 0 0,-2-1 0 0,0 9 0 15,3 2 0-15,-3 0 0 0,-3 8 0 0,-3 0 0 0,-3 0 0 0,0 8 0 16,0 0-11-16,-6-3 11 0,-6-2 0 0,6-3 0 15,0-5 0-15,0-3 0 0,-3-5 0 0,-3-1 8 16,3-7-8-16,3-2 8 0,0-9 5 0,0-5 2 16,0 0 0-16,0 0 0 0,0-5 23 0,3-9 5 15,-3 1 1-15,6-8 0 0,9-8-24 0,-1-6-5 16,4-4-1-16,0-9 0 0,3-2-14 0,9-3 0 16,6 0 0-16,-1 0 0 0,-5 0 0 0,0 3 0 15,5 5 0-15,-2 5-10 0,-3 6 10 0,0 7 0 16,0 6 8-16,-4 5-8 0,-2 6 0 0,-3 4 0 15,-6 4 0-15,3 4-8 0,3 6 16 0,-7 8 3 0,-14 3 1 0,3 2 0 16,6 5-12-16,-6 4-17 0,-9-1 4 0,0 0 1 16,-3 0 12-16,1 0 0 0,5 0 0 0,-6-2 0 15,-6 2 0-15,9-6 0 0,3-4 0 0,0-1 10 16,-3-4-22-16,0-1-5 0,6-5-1 0,0-8 0 16,0 0 18-16,0 0 0 0,-3-8 0 0,6 0 9 15,6-11 4-15,-3 1 1 0,-6-3 0 0,6-6 0 16,9-4 2-16,0-6 0 0,2-6 0 0,1 1 0 15,0-6-4-15,9 3 0 0,6 8 0 0,-1 3 0 16,-2 2-12-16,3 8 0 0,3 3 0 0,-4 5 0 16,1 6 0-16,0 4 0 0,0 4 0 0,-1 4 0 15,4 6 0-15,-6 3 0 0,-6 5 0 0,-1 2 0 16,1 3 0-16,-3 3 0 0,-6 3 0 0,0 2 0 16,0 3 0-16,-3-1 0 0,0 1 0 0,-1-3 0 15,1 3-13-15,3 0-6 0,0-3-1 0,6 0 0 16,3 0-148-16,3-3-31 0,5-2-5 0,7-3-2 0</inkml:trace>
  <inkml:trace contextRef="#ctx0" brushRef="#br0" timeOffset="97934.268">18727 15513 2101 0,'6'-22'60'0,"-6"14"12"0,3-5-57 0,-3 0-15 16,0-6 0-16,-3 1 0 0,0-1 163 0,-3-2 29 16,0-5 7-16,-5 2 1 0,-1 0-107 0,-6 0-21 15,3-2-4-15,-9 2 0 0,3 3-48 0,-6 0-8 16,1 0-3-16,-4 5 0 0,-3 2-23 0,3 4-5 15,1 2-1-15,-1 5 0 16,-3 6-28-16,3 2-7 0,-2 8-1 0,2 3 0 16,-3 6 1-16,6 1 0 0,1 4 0 0,2 2 0 15,3 5 10-15,6 1 1 0,9-1 1 0,0-2 0 16,6 2 13-16,6-5 2 0,6 3 1 0,3-5 0 16,3-4 1-16,6-1 0 0,2-7 0 0,1-1 0 0,0-4 17 0,0-5 9 0,-1-2-10 0,1-3 10 15,0-5 22-15,-6-3 10 0,0-3 3 0,0-2 0 16,-7-5 35-16,1-1 7 0,-6-5 2 0,0-2 0 15,-6-1-18-15,-3-4-3 0,0-4-1 0,-9-5 0 16,0 3-35-16,3 0-7 0,-3 0-2 0,-2 3 0 16,2 2-13-16,-3 6-8 0,3 7 8 0,0 1-13 15,0 4 13-15,0 7 0 0,3-1 0 0,0 2 0 16,3 1 0-16,-3 5 0 0,3 3-12 0,3-3 3 16,-3 5 9-16,0 0-8 0,3 3 8 0,3 0-8 15,0 0-10-15,6 0-2 0,-3 0 0 0,6-3 0 16,3-2-40-16,0 2-8 0,3-5-1 0,2 0-1 15,1 0 26-15,6-2 4 0,-3-4 2 0,0-2 0 0,-1 0 38 0,-2 0 0 16,0 0 0-16,-3 1 0 0,-3 1 56 0,3-2 5 16,-6 3 2-16,3 2 0 0,-1 1-10 0,-2 2-1 15,3 2-1-15,-3 4 0 0,6-1-33 0,-3 3-6 16,6 2-2-16,2 4 0 0,4 2-10 0,6 2 0 16,0 1-10-16,8 2 10 0,-2 0 0 0,6 3-9 15,-4 2 9-15,4 1 0 0,-3-3 0 0,2-3 0 16,-2 0 0-16,3-3 0 0,-4 4 0 0,1-7 0 15,-3 4 0-15,-1-6 0 0,-2 6 0 0,-3-6-8 16,-3-3 0-16,-4 1 0 16,-2-3-28-16,0 0-4 0,-6-5-2 0,0 2 0 15,0-5-64-15,-6 0-13 0,0-3-2 0,-1-2-575 0,-2-3-114 0</inkml:trace>
  <inkml:trace contextRef="#ctx0" brushRef="#br0" timeOffset="98068.245">19665 15139 2217 0,'-15'-26'48'0,"9"15"11"0,-6 1 1 0,0-1 4 0,3 1-52 0,-2 2-12 0,2 2 0 0,-3 4 0 15,0 2 90-15,0 5 15 0,0 3 3 0,-6 3 1 16,0 4-65-16,-6 7-12 0,-2 4-4 0,-4 6 0 16,0 2-28-16,-3 6-10 0,-2 0 0 0,-1-1 0 31,3 1-75-31,-3 0-15 0,4-3-4 0,-1-3 0 0</inkml:trace>
  <inkml:trace contextRef="#ctx0" brushRef="#br0" timeOffset="98319.934">20960 14375 2649 0,'-6'-21'58'0,"0"13"12"0,0 2 2 0,0 1 4 0,-3 0-61 0,0 0-15 16,0 5 0-16,-6 0 0 0,-3 7 23 0,-2 4 1 15,-7 2 1-15,-6 8 0 0,-3 9-25 0,-2 4 0 16,-7 3-9-16,0 5 9 15,-2 6-48-15,-1 2-4 0,1 6 0 0,-1 5 0 16,3 5 4-16,1-3 1 0,5 3 0 0,3 3 0 0,6 0 27 0,7 0 4 16,5 0 2-16,6-6 0 0,3-2 14 0,9-3 0 15,6-8-10-15,6-2 10 0,3-3 0 0,11 0 8 0,1-5 0 0,9-6 0 16,0-2 7-16,5-6 1 0,7-2 0 0,0-3-716 16,2-7-144-16</inkml:trace>
  <inkml:trace contextRef="#ctx0" brushRef="#br0" timeOffset="98669.269">21490 14571 2610 0,'-15'-11'57'0,"9"6"12"0,-6 2 3 0,6 0 1 0,-3 1-58 0,0 2-15 0,-3 5 0 0,0 0 0 15,-3 3 33-15,4 3 4 0,-4 2 1 0,-3 6 0 16,-3 4-30-16,-3 4-8 0,0 2 0 0,0 8 0 15,-5 3-17-15,5 2-5 0,0 3-1 0,3 3 0 16,0-3-5-16,7 0 0 0,2 0-1 0,6-3 0 0,3 3 17 0,6-5 3 16,0 2 1-16,9-5 0 0,5 0 8 0,4-5-8 15,9-6 8-15,3 3-8 0,5-7 8 0,7-4 0 16,3-2 8-16,2-8-8 0,1-3 20 0,0-5 0 16,-1 0 0-16,-2-10 0 0,-1-6-8 0,-2-3-3 15,-6-2 0-15,-7-5 0 0,-2-1-9 0,-12-7 0 16,-3-3 0-16,-6-3 0 0,-6-5 0 0,-9-5-14 15,-9-8 2-15,-9-3 0 0,-3 5-8 0,-2 6-2 16,-7 5 0-16,0 8 0 0,-2 8 22 0,-1 5 0 16,-9 11 0-16,-2 5 0 15,-4 8-38-15,6 8-3 0,7 2-1 0,2 9-678 0,9 2-136 0</inkml:trace>
  <inkml:trace contextRef="#ctx0" brushRef="#br0" timeOffset="98874.311">22400 15134 2804 0,'0'0'62'0,"-5"-8"13"0,2 3 2 0,3 5 1 0,0 0-62 0,0 0-16 0,-6 0 0 0,-6 3 0 16,9 2 16-16,-9 5 0 0,-3 1 0 0,-6 5 0 15,3 2-25-15,-3 1-5 0,-2 2-1 0,-1 6 0 16,0-1-45-16,-3 3-10 0,0 0-2 0,-2 3 0 15,2-3-22-15,0 0-5 0,0-2-1 0,6 2-595 16,4-5-119-16</inkml:trace>
  <inkml:trace contextRef="#ctx0" brushRef="#br0" timeOffset="99184.92">22576 14706 2863 0,'-9'-11'81'0,"3"8"18"0,6 3-79 0,0 0-20 16,0 0 0-16,6 3 0 0,3 0 44 0,3 2 6 15,9 0 1-15,6 3 0 0,5 5-41 0,7 1-10 0,0 1 0 0,2 1 0 16,1 3-8-16,0-1-4 0,-1 1-1 0,-2 2 0 31,0 0-38-31,-3 3-7 0,-1-3-2 0,-8 0 0 16,-3 3 0-16,-6-3-1 0,-9-2 0 0,-6-1 0 15,-6 1 19-15,-6-1 4 0,-6 1 1 0,-6-1 0 0,-3-2 25 0,-3 0 12 0,1-3-12 0,-1 1 12 32,-3-1-30-32,0-8 2 0,1 1 0 0,8-4-640 0,-3-4-127 0</inkml:trace>
  <inkml:trace contextRef="#ctx0" brushRef="#br0" timeOffset="99350.087">23183 14827 1907 0,'15'-5'54'0,"-9"2"12"16,3 3-53-16,-3-2-13 0,-3 2 0 0,0 2 0 15,-3-2 140-15,0 0 24 0,0 0 6 0,0 14 1 16,0-1-104-16,-3 3-21 0,-3 2-4 0,-6 6-1 16,6 0-9-16,0 5-3 0,-6-3 0 0,3 6 0 0,0-3-29 0,1 3-12 15,8 0 1-15,0 2 0 0,0-2 3 0,11 0 0 16,7-6 0-16,3 1 0 16,6-1-124-16,6-5-24 0,2-5-4 0,10-8-851 15</inkml:trace>
  <inkml:trace contextRef="#ctx0" brushRef="#br0" timeOffset="99619.484">23356 14044 2332 0,'-12'-13'52'0,"12"13"10"0,0 0 2 0,0 8 1 0,3 2-52 0,6 6-13 0,3 3 0 0,6 5 0 16,9 2 0-16,5 6 0 0,1 5 0 0,15 3-10 15,2 5 10-15,1 5 9 0,2 3-1 0,-2 2-8 16,9-2 27-16,-4 5-2 0,1 6 0 0,2-1 0 16,-8 1-1-16,-4 2-1 0,-5-2 0 0,-9-4 0 15,-12 4-15-15,-3-6-8 0,-16 0 8 0,-7-2-8 16,-19-1 0-16,-18 1-15 0,0-6 3 0,-20 1 0 16,-13-4-23-1,-14 1-4-15,-18-1-1 0</inkml:trace>
  <inkml:trace contextRef="#ctx0" brushRef="#br0" timeOffset="139247.013">4333 9377 1310 0,'-3'-8'37'0,"3"8"8"0,-3-3-36 0,3 3-9 0,0 0 0 0,0 0 0 16,-3-5 42-16,3 5 6 0,0 0 2 0,0 0 0 15,-6 3-30-15,3 2-5 0,-3 5-2 0,3 4 0 16,0-1-4-16,0 5-1 0,0 1 0 0,0 5 0 15,-3 5-8-15,6 0 12 0,-3 3-12 0,0 2 12 16,0 1-12-16,3 4 0 0,-3 1 0 0,3 2 0 16,-3 9 0-16,-3-1 0 0,3 0 0 0,-3 3 0 15,3 0 0-15,-6-3 0 0,6 0 0 0,-2 1 0 0,-4-4 0 16,6 4 0-16,-3-6 0 0,0 0 0 0,6-3 0 0,-3-5 0 16,0-3 0-16,0-2 0 0,0-5 0 0,3-1 0 15,0-5-12-15,3-5-442 16,-3 0-89-16</inkml:trace>
  <inkml:trace contextRef="#ctx0" brushRef="#br0" timeOffset="139981.883">4071 9440 1857 0,'0'-21'40'0,"0"11"9"0,6-1 2 0,0-2 2 0,6 2-42 0,0-2-11 0,8 0 0 0,1 0 0 16,6-1 10-16,6 1 0 0,2 0 0 0,1 2 0 15,6-2-10-15,2 2 0 0,7 1 0 0,0-1 0 16,2 1 0-16,1 2 0 0,-1-5 0 0,7 2 0 16,2-2 0-16,1 2 0 0,-3 1 0 0,2-1 0 15,-5 0 0-15,-1 1 0 0,1-3 0 0,-1-1 0 16,1 1 0-16,2 0 0 0,-2 2 0 0,2 1 0 15,-8-4 0-15,6 1 0 0,-7 0 0 0,4 0 0 16,-4 0 10-16,4 2 0 0,-3 0 0 0,-1 1 0 16,1-1-2-16,-4 3-8 0,-2 0 12 0,-3 0-4 15,-1 0-8-15,-5 1 10 0,3 1-10 0,-9 1 10 16,-1 2 4-16,-2-2 1 0,0 0 0 0,-6 2 0 0,-3 3-6 16,-4 0-1-16,1-3 0 0,-3 3 0 0,-3 0 10 0,3 0 2 15,-6 0 0-15,3 3 0 0,-9-3-20 0,9 0 10 16,-3 0-10-16,3 3 8 0,-6-1-8 0,-3-2 0 15,0 0 0-15,9 6 0 0,0-4 9 0,-6 6 0 16,3-2 0-16,-3 1 0 0,2 1-9 0,-2 0 0 16,0 3 0-16,3 2 0 0,-3 3 0 0,0-3 0 15,0 0 0-15,0 3 0 0,-3 6 0 0,0 1 0 16,0 4 0-16,0-1 0 0,0 6 0 0,0-3 0 16,3 6 0-16,0-1 0 0,-3 6 0 0,0 2-9 15,3 0 9-15,0 1 0 0,-3 2 0 0,3 2 0 0,0-2 0 0,3-2 0 16,0 1-8-16,0-1 8 0,0-1 0 0,0 3 0 15,0 0 0-15,0-3 0 0,-3 3 0 0,3-2 0 16,-3-1 0-16,0-5 0 0,0 3 0 0,0-3 0 16,0-3 0-16,0-2 0 0,0 0 0 0,-3 0 9 15,3-3 2-15,0-3 0 0,0 1 0 0,-3-4 0 16,2-1 7-16,1-1 2 0,-3-5 0 0,0-1 0 16,0-4 7-16,-3-3 1 0,3 0 1 0,0-3 0 15,0-5 4-15,0 0 1 0,-5 0 0 0,-1-2 0 16,-3-4 7-16,0-4 2 0,0-1 0 0,-3-2 0 15,-3-3-21-15,0-3-4 0,-6 1-1 0,0-3 0 16,-2 2-6-16,-7 1-2 0,-6 2 0 0,-3-3 0 16,-5 1-9-16,-7 2 0 0,-2 3 0 0,-13 2 0 15,-5-2-9-15,-4 5 9 0,-2 0 0 0,-6 0 0 16,-4 0-8-16,1 5 8 0,-6 1 0 0,-1 2 0 16,4 2-11-16,3 1 11 0,-4 0-10 0,4 2 10 0,6 3-12 0,-1 0 3 15,7 3 1-15,6-1 0 16,2 3-21-16,4-2-4 0,2 2-1 0,6 3-740 15,4 3-148-15</inkml:trace>
  <inkml:trace contextRef="#ctx0" brushRef="#br0" timeOffset="142765.687">4806 10205 1404 0,'24'-5'31'0,"-9"5"6"0,3-3 2 0,5 3 0 0,7 0-31 0,6 0-8 16,0 0 0-16,5 3 0 0,4-3 37 0,6 2 7 15,2 1 0-15,7 0 1 0,11-3-29 0,1-3-7 16,5 0-1-16,0-2 0 0,1 2-8 0,2-2-17 15,3 0 4-15,-2 0 1 16,-4-1-16-16,-5 1-4 0,2 0 0 0,-3 2-408 16,1 0-83-16</inkml:trace>
  <inkml:trace contextRef="#ctx0" brushRef="#br0" timeOffset="143482.257">4285 12367 1339 0,'0'0'29'0,"0"0"7"0,0 0 0 0,0 0 2 0,0 0-30 0,0 0-8 0,0 0 0 0,6 5 0 16,3-2 53-16,0 2 10 0,3 0 1 0,3-2 1 16,6 2-33-16,2 0-6 0,-2-2-2 0,9 0 0 0,6-1-15 0,2 4-9 15,4-4 10-15,6 1-10 0,2-3 8 0,7 3-8 16,-1-3 0-16,10 0 0 0,2-3 0 0,4 0 0 16,-4 1 0-16,7-1 0 0,2-2 0 0,3-3-16 15,4 2 1-15,-1-1 1 16,-6-1-30-16,4-3-5 0,2 0-2 0</inkml:trace>
  <inkml:trace contextRef="#ctx0" brushRef="#br0" timeOffset="-142745.963">4139 12425 1234 0,'0'0'27'0,"0"0"5"0,0 0 2 0,0 0 2 0,0 0-36 0,0 0 0 0,0 0 0 0,0 0 0 16,6-5 35-16,3 2 0 0,0-2 0 0,-3-1 0 15,3 4-22-15,0-4-4 0,3 4-1 0,0-4 0 16,3-1-8-16,-3 1 0 0,2-2 0 0,1 3 8 16,0-3-8-16,0 3 0 0,3-1 0 0,3 1 8 0,0 0 1 0,-1 0 0 15,1 2 0-15,3 0 0 0,0 3-9 0,0 3 0 16,2 0 0-16,-2 2 0 0,3 0 8 0,3 0 7 16,-3 3 1-16,2 0 0 0,1-2 9 0,0 2 3 15,0 0 0-15,2 2 0 0,4-2-8 0,0 3-2 16,3-3 0-16,-4 2 0 0,4-2 4 0,0 3 1 15,-1-1 0-15,-2 1 0 0,3-3 0 0,-4 2 0 16,7-2 0-16,-3 3 0 0,3-1-1 0,-1 1 0 16,1-3 0-16,3 3 0 0,-4-1-6 0,1 1 0 15,-3-3-1-15,-4 0 0 0,4 2-7 0,-3 1-8 16,-1-3 11-16,-5 0-11 0,0-3 12 0,0 3-4 16,-1 0 0-16,-2 0-8 0,0 0 12 0,-3-3-4 0,0 0 0 0,-6 1-8 15,2-1 12-15,-5-3-12 0,3 4 12 0,-3-6-12 16,0 2 15-16,-3-2-4 0,-3 3-1 0,0-3 0 31,0 3-112-31,-3-1-22 0,-6-2-5 0</inkml:trace>
  <inkml:trace contextRef="#ctx0" brushRef="#br0" timeOffset="-126554.645">4669 12472 990 0,'0'0'21'0,"0"0"5"0,6 0 1 0,3 3 1 0,0 0-28 0,3-1 0 15,0 1 0-15,6-3 0 0,2 3 81 0,4-3 11 16,3 2 1-16,9-2 1 0,-1 0-18 0,10 0-3 16,-3-5-1-16,2 2 0 0,1 1-36 0,6-4-8 0,5 1-2 0,1 0 0 15,2-3 11-15,1 0 3 0,2-3 0 0,4 3 0 16,-7-2-25-16,7-1-5 0,-4 3-1 0,1 3 0 15,-1-3-9-15,-2 3 0 0,-7 0 9 0,-5 2-9 16,-3 0 0-16,-4 1 8 0,-5 2-8 0,-3 0 0 16,-3 0 0-16,-7 2 0 0,-5 1 0 0,-3 0 0 31,-9 2-31-31,-6-5-10 0,0 5-3 0</inkml:trace>
  <inkml:trace contextRef="#ctx0" brushRef="#br0" timeOffset="-124485.302">5547 11695 1926 0,'-15'-16'42'0,"12"8"9"0,0 0 1 0,0 3 3 0,3 2-44 15,0 3-11-15,6 0 0 0,0-3 0 0,3 6 26 0,3 2 3 0,3-2 1 0,-3 5 0 16,6 0-16-16,0 2-3 0,-1 1-1 0,-2 2 0 15,3 0-10-15,-3 1 0 0,3 4 0 0,-6 3 0 16,-3 0 0-16,-3 1 0 0,3-1 0 0,-3 5 0 16,-6 1 0-16,0-1 0 0,0 3 9 0,-3 0-9 15,0 3 0-15,3 0 0 0,-3-3 0 0,3 3 0 16,0 2 0-16,0 0 0 0,3-2 0 0,-3 0 0 16,3-6 0-16,0 4 0 0,0-1 0 0,0-6 0 0,0 1 0 15,0-3 0-15,0 1 0 0,2-7 0 0,1-1-12 0,0-1-6 16,-3-2-2-16,3-6-584 15,-6-5-118-15</inkml:trace>
  <inkml:trace contextRef="#ctx0" brushRef="#br0" timeOffset="-124118.344">5839 11512 2203 0,'6'-13'48'0,"-6"13"11"0,3-5 1 0,9-3 2 0,3 2-50 0,5 4-12 0,1-1 0 0,3 0 0 16,6 3 27-16,3 0 2 0,2 3 1 0,-2 2 0 16,0-2-20-16,6 2-10 0,-4 3 10 0,1 0-10 15,-3 0 0-15,-4 5 0 16,1-2 0-16,-3-1 0 0,-3 1 0 0,0 2 0 0,-4-2 0 0,-5 2 0 16,0 0 0-16,-3 3 0 0,-3 0 0 0,-3 0 0 15,0-3 8-15,-3 3-8 0,-3 3 0 0,0 2 9 16,0 0-9-16,0 0 0 0,-3 3 9 0,-3 0-9 15,3-1 0-15,3 4 0 0,-3-1 0 0,3 1 0 16,-3 2 0-16,3 0 0 0,0 3 0 0,0 0 0 16,3 2 0-16,0 0 0 0,0 3 0 0,0 0 0 15,0-2 0-15,-3-1 0 0,3-2 0 0,-3-3 0 16,0 0 0-16,-3-2 0 0,-3-6 0 0,0 0 0 16,-6 0 12-16,-3-2 5 0,-6-3 1 0,-5 2 0 15,-7-5 21-15,-9 3 4 0,-5 0 1 0,-10-5 0 0,-8 2-23 0,-4-3-4 16,-8-2-1-16,-4 3 0 15,1 2-78-15,3-2-16 0,2-3-3 0</inkml:trace>
  <inkml:trace contextRef="#ctx0" brushRef="#br0" timeOffset="-123102.548">1175 13875 1735 0,'-6'-6'38'0,"6"6"8"0,0 0 2 0,-9-2 0 0,9 2-38 16,0 0-10-16,0 0 0 0,0 0 0 0,0 10 29 0,0 1 4 0,0 5 1 0,3 0 0 16,3 8-34-16,-6 2 0 0,3 3 0 0,0 3 0 15,-3 2 0-15,6 1 0 0,-6-1 0 0,3 0 0 16,-6 1 0-16,3 2 0 0,0-5 0 0,0-1 0 15,0 1 0-15,-6-3 0 0,0-2 0 0,6-6 0 16,0-3 9-16,0-2-9 0,-6-3 0 0,6-5 9 16,-3-2 6-16,3-6 1 0,-6 0 0 0,0-3 0 15,0-5 17-15,3-5 4 0,-6-6 1 0,3 1 0 16,0-9-18-16,0-2-3 0,3-5-1 0,3 0 0 16,-6-4-16-16,6-1 10 0,6-4-10 0,-6 4 8 15,9-1-8-15,-9 3 0 0,12 0 0 0,-9 3 0 16,6 2 8-16,3 3 7 0,3 0 1 0,0 5 0 0,2 3 8 0,1 2 3 15,-3 1 0-15,0 4 0 0,6 1-18 0,-9 5-9 16,6 0 10-16,2 3-10 0,1 0 0 0,0 5-8 16,0 2-1-16,-3 4 0 0,0-1 9 0,0 3 0 15,-4 2-9-15,-2 1 9 16,-6 2-27-16,0 3-1 0,-3 3 0 0,-3-1 0 0,-6 6 4 0,0-3 0 16,-6 3 0-16,1 0 0 0,-10 0 24 0,3-1 0 15,-3-1 0-15,0-1 0 0,-6-3 0 0,4 1 0 16,2-3 0-16,-6-3 0 0,3-5 8 0,3 2-8 15,-3-2 10-15,10-5-10 0,-7-3 0 0,6 0-10 16,0 0 0-16,3-3 0 0,3-2-2 0,3 0 0 16,0-3 0-16,3 3 0 15,3-1-11-15,3 4-2 0,3-4-1 0,3 4 0 0,0-1 50 0,3 0 9 0,3 3 3 0,6 3 0 16,0 2 12-16,-1 1 2 0,10 2 1 0,-9 5 0 16,9 0-13-16,-9 0-2 0,2 3-1 0,4 0 0 15,-6 0-19-15,0 0-3 0,-3 2-1 0,3-2 0 16,-7 3-4-16,4-1-8 0,0 3 11 0,-6-2-11 31,3-1-96-31,0 1-25 0,-6-1-6 0</inkml:trace>
  <inkml:trace contextRef="#ctx0" brushRef="#br0" timeOffset="-122602.132">675 13888 2041 0,'0'-13'44'0,"0"7"10"0,3 1 2 0,2 0 2 0,-5 5-46 0,3-3-12 16,-3 3 0-16,6 0 0 0,6 3 20 0,-3 2 1 16,-6 3 1-16,6 0 0 0,-6 3-22 0,3 2 0 15,-6 3 0-15,0 5 0 0,-6-3 0 0,3 9-13 16,-3-3 1-16,3 2 1 15,-6 3-16-15,6 0-3 0,-6-2-1 0,6 5 0 0,-6-3 7 0,4 0 0 16,2 0 1-16,3-3 0 0,0 1 15 0,0-1 8 16,8 1-10-16,1-3 10 0,-3-3 0 0,9-3 0 0,6 1 0 0,0-3 0 15,0-1 24-15,3-4 5 0,2-3 1 0,4-5 0 16,-6 2 2-16,6-2 1 0,-1-3 0 0,-2-3 0 16,-3 0-4-16,3-2-1 0,-6-3 0 0,-6-3 0 15,-1 1-8-15,1 2-3 0,-3-5 0 0,-3-3 0 16,-3 3-17-16,-6-1 10 0,0-1-10 0,0 1 8 31,-6 1-76-31,0 0-16 0,-3 0-4 0,-6-1 0 16,1 6-49-16,-4 1-11 0,0 1-1 0,-3 4-1 15,0 2 50-15,6-3 9 0,-6 3 3 0,7 3 0 0,2-1 132 0,0 1 28 0,6 0 4 0,0 2 2 16,0 0 0-16,3 0 0 0,3 3 0 0,0 3 0 16,3-1-34-16,0 4-8 0,0 2 0 0,0-1-1 15,6 4-21-15,-9 0-4 0,3 2-1 0,3 0 0 16,-6 3 6-16,3-3 1 0,0 3 0 0,-3-3 0 15,0 3-16-15,0-3 9 0,6 0-9 0,-6 3-836 16</inkml:trace>
  <inkml:trace contextRef="#ctx0" brushRef="#br0" timeOffset="-122317.686">118 13938 1868 0,'0'0'41'0,"0"0"9"0,3 8 2 0,3-3 0 0,3 3-42 0,3 6-10 0,-3-1 0 0,0 8 0 15,-3 3 9-15,-1 2 0 0,4 6 0 0,-6 2 0 16,6 4-9-16,-6 1 10 0,-3 6-10 0,6 3 10 15,-6-1-10-15,0 1 0 0,0-3 0 0,0 0 8 16,0-3-8-16,0-5 0 0,3 0 0 0,3-5 0 16,-3-3-21-16,0-2 0 0,3-6 0 0,3-3 0 31,-6-4-23-31,0-6-4 0,3-3 0 0,3-5-469 0,0-3-94 0</inkml:trace>
  <inkml:trace contextRef="#ctx0" brushRef="#br0" timeOffset="-121916.587">139 14129 2070 0,'-3'-6'45'0,"-6"-4"10"0,0-6 1 0,-3-3 3 16,3 4-47-16,-3-4-12 0,3-2 0 0,3 2 0 0,3 1 74 16,0 2 13-16,-3 0 2 0,6 0 1 0,0 3-45 0,6-3-9 15,-3 0-1-15,6 3-1 0,0 0-34 0,3 0-9 16,0 2-1-16,0 3 0 0,3 0 10 0,0 0 0 16,3 0 0-16,-1 6 0 0,4-4 0 0,-6 6 0 15,6 0 0-15,3 3 0 0,-9 0 0 0,3 2 0 16,-1 3 0-16,-2 0 0 15,-3 2-29-15,3 4-11 0,-12 1-1 0,6 1-1 16,-9 0 13-16,3 3 2 0,-6 2 1 0,-3 3 0 0,0-3 26 0,-12 5 0 16,0-2 0-16,3 3 0 0,-5-1 0 0,-1-2 0 15,-3 0 0-15,9-3 0 0,-3 0 0 0,6-2 0 0,0-4 0 0,3-1 8 16,4-1-8-16,2-3 0 0,3 1-8 0,3 0 8 16,5-3 0-16,1-3 0 0,9 0 0 0,3-2 8 15,9-1 0-15,3-2 0 0,-1 0 0 0,7-2 0 16,0 4-8-16,-1-2 0 0,4 0 0 0,-9 3 0 15,0 2 0-15,-7 1 0 0,-2-1 0 0,-6 3 0 16,0 2 0-16,-9 4-13 0,-3 2 5 0,-6 2 8 16,-6 3 0-16,-3 6 0 0,-12-1 12 0,-6 3-4 15,-3 0-8-15,-11 3 8 0,-1 0-8 0,-8 0 8 16,-1-1-8-16,0 1 0 0,-8 3 0 0,20-9 0 16</inkml:trace>
  <inkml:trace contextRef="#ctx0" brushRef="#br0" timeOffset="-120446.5">481 13245 1364 0,'0'0'30'0,"0"0"6"0,3-8 2 0,-3 0 0 0,6 0-30 0,-6 3-8 0,0-3 0 0,0 0 0 16,0 0 54-16,0 0 10 0,-6 0 1 0,6 3 1 15,-3 0-9-15,3 2-1 0,-6-2-1 0,6 5 0 16,0 0-31-16,0 0-7 0,0 0-1 0,0 0 0 31,6 10-84-31,3-2-18 0,6 3-3 0,6-1-1 16,6-2-21-16,5 0-4 0,10-2-1 0,6-1-268 0,5-2-55 0</inkml:trace>
  <inkml:trace contextRef="#ctx0" brushRef="#br0" timeOffset="-118331.357">7146 14139 1672 0,'-15'-10'48'0,"15"10"9"0,3-3-45 0,3 0-12 0,-3 1 0 0,6-1 0 16,2 1 43-16,4 2 6 0,3-3 2 0,3 0 0 15,0 3-25-15,6 0-5 0,8 0-1 0,1 0 0 16,-3 0-3-16,9 0-1 0,2-2 0 0,7 2 0 16,2-3-7-16,1 0-1 0,2 1-8 0,4-1 12 15,0-2-12-15,-4-3 8 0,-5 0-8 0,-1 0 0 16,10-3 8-16,-10 3-8 0,-2-2 0 0,-6 2 9 15,-4 0-9-15,-5 3 0 0,0-3 0 0,-6 2 8 16,-3-2 4-16,-4 3 1 0,-5 0 0 0,-3 0 0 16,-3 2-13-16,-9 3 0 0,0 0-9 0,0 0 9 15,-9-3 0-15,-9 1 0 0,-6 2 0 0,-2 0 0 16,-4 0-18-16,-9 5 2 0,-11-2 1 0,-7 2 0 16,3 3 2-16,-2-3 0 0,-4 0 0 0,1 1 0 0,-7 2 13 0,4-3 0 15,-1 0 0-15,7 3 0 0,-7 0 0 0,10-3 0 16,2 1 0-16,3-1-9 0,-2 0 9 0,5 1 0 15,13-4 0-15,-1 3 0 0,6 1 9 0,3-6-9 16,6 2 12-16,6 1-12 0,6 0 10 0,6-3-10 16,0 0 8-16,0 0-8 0,15 2 0 0,3 1 0 15,0-3 0-15,3-3 0 0,6 3 0 0,2-2 0 16,10-1 0-16,-3-2 0 0,0-1 0 0,5-1 0 16,10-1 0-16,-4-3 0 0,-2 3 0 0,3-2 0 15,2 2 0-15,-2 0 0 0,-3 0 0 0,-7 2 0 16,-5-2 8-16,3 3-8 0,-3 0 16 0,-10 2-3 15,-5-2 0-15,-3 5 0 0,3 0 2 0,-9 0 0 0,-9 0 0 0,0 0 0 16,-6 5-4-16,-6 3-1 0,0 0 0 0,-9 3 0 16,-6-1-10-16,-2 1 0 0,-4-1 0 0,-6 4 0 15,-5-4 0-15,-1 3-11 0,6 1 1 0,1-1 0 16,-4 0 10-16,0-2-8 0,1-1 8 0,5-2-8 16,3 3 8-16,3-1 0 0,-5-4 8 0,5 2-8 15,6-3 0-15,0 0 0 0,0 1 0 0,4-4 0 16,2 1 0-16,6-1 0 0,3-2 0 0,0 0 0 15,0 0 0-15,9 0 0 0,12 0 0 0,3 0-8 16,3 0 8-16,3-2 0 0,5-1 8 0,7-2-8 16,0 2-8-16,5-2-7 0,7-3-1 0,6 0 0 15,8 0 16-15,-8 0 10 0,-4 0-2 0,4 0 0 16,3 0-8-16,-7-2 0 0,-2 2 0 0,3-3 0 16,-7 1 0-16,4 2 0 0,0 0 0 0,-7 3 0 15,-8-1 0-15,-3 1-11 0,3 2 3 0,-10 3 0 0,-2-2 8 0,-6 2 0 16,0 0 0-16,-6 2 0 0,-6-2-13 0,0 0-7 15,-3 3-2-15,-3 2 0 16,3 3-6-16,-12 0-2 0,-9-3 0 0,-2 3 0 16,2 0-2-16,-3 0 0 0,-6-2 0 0,-2 1 0 0,-1 1 18 0,0-2 3 15,3-1 1-15,-5-2 0 0,-4-1 10 0,0 4 0 16,10-4 0-16,-7-2 0 0,-3 3 0 0,7-3 0 16,2 0 0-16,6 0 8 0,6 0 19 0,3 0 4 15,0-3 1-15,7 3 0 0,5-2-9 0,3-1-2 16,0 0 0-16,3 3 0 0,12-2-11 0,5-1-2 15,1-2-8-15,6-1 12 0,6 4-12 0,3-4 0 16,8 1 0-16,-2 3 0 0,-6-4 0 0,8 1 0 16,4 0 0-16,0-3 0 0,-7 2 0 0,4-2 0 0,6 1-8 0,-4 1 8 15,-2 4 0-15,-3-4 0 0,-4 1 0 0,1 2 0 16,-6 1 0-16,-3-1 0 0,-4-5 0 0,-5 8 0 16,-3 0 0-16,-6 0 0 0,-9 0 0 0,0 0 0 15,0 0 0-15,-3 3 0 0,-6 2-9 0,-9 0 9 16,-8 3 0-16,-4-2 0 0,-3 2 0 0,-9 2 0 15,-8 1 0-15,-4-1 0 0,7 4-8 0,-4-1 8 16,0-3 0-16,-2 1 0 0,-7 2 0 0,4-2 0 16,8-1 0-16,-3 1 0 0,-5-1 0 0,5-2 0 15,7 0 0-15,2 0 0 0,3-2 0 0,4-1 0 16,2-2 0-16,9-1 0 0,6-2 0 0,0 3 0 16,-3-3 10-16,10-3 2 0,11 3 0 0,0 0 0 15,0 0 5-15,6-2 2 0,5-4 0 0,7 1 0 0,3 0-5 0,0-1-1 16,9 1 0-16,8 0 0 0,7-3-13 0,0 0-10 15,-7 0 2-15,7 0 0 0,3 0 8 0,-4 0 11 16,-5 3-3-16,-3 0 0 0,-4-1-22 0,4 1-5 16,-3 0-1-16,-6 2 0 15,-9-2-91-15,2 5-18 0,4-3-4 0</inkml:trace>
  <inkml:trace contextRef="#ctx0" brushRef="#br0" timeOffset="-117847.273">7309 14325 1534 0,'0'0'44'0,"0"0"8"16,0 0-41-16,0 0-11 0,0 0 0 0,0 5 0 0,3 0 28 0,0 3 4 15,-3 5 1-15,0 1 0 0,0 1-14 0,3 4-3 16,-3 5-1-16,0 2 0 0,-3 3-15 0,3 3 9 16,3 2-9-16,-6 3 8 0,-3 1-8 0,0 4 0 15,0 0 0-15,3 6 0 0,-8-1 0 0,-1 4 8 16,-3-6-8-16,6 0 0 0,6 0 0 0,-3-6 8 16,-12-2-8-16,6-2 0 0,9-6 8 0,-3-3-8 15,-3-2 8-15,3-5-8 0,3-3 8 0,0-3-8 16,6-5 0-16,-3 0 8 0,-6-6-8 0,6-2 8 15,12-8-8-15,-6-2-504 0,-6-6-107 16</inkml:trace>
  <inkml:trace contextRef="#ctx0" brushRef="#br0" timeOffset="-117613.532">7030 14478 1698 0,'-18'-16'48'0,"9"8"11"0,0-2-47 0,0-1-12 0,3 3 0 0,0-2 0 16,3 2 88-16,-3 0 15 0,3 2 3 0,3 1 1 15,0 5-63-15,3-5-12 0,-3 5-2 0,3-6-1 16,3-1-18-16,3 1-11 0,3-2 12 0,-3 3-12 16,6-3 8-16,-1-3-8 0,1 4 0 0,0-1 0 15,0-3 0-15,3 0 0 0,3-4 0 0,-6 1 0 16,-3 1-12-16,0 0-4 0,8 0 0 0,1-1 0 16,-3 1-18-16,-3 0-4 0,-3 0-1 0,3 5 0 15,6 0-17-15,-10 0-4 0,-2 3-1 0,0-1 0 16,3 4 17-16,-3-1 4 0,0 3 1 0,0 0 0 15,0 5-10-15,0 1-3 0,3-4 0 0,0 6 0 0</inkml:trace>
  <inkml:trace contextRef="#ctx0" brushRef="#br0" timeOffset="-117396.812">7607 14362 1436 0,'-15'-3'32'0,"15"3"6"0,0 0 2 0,0 0 0 0,0 0-32 0,0 0-8 15,0 0 0-15,0 0 0 0,0 8 42 0,0 2 7 16,0 1 2-16,3 0 0 0,3 5-27 0,0 2-4 16,-9 1-2-16,6 2 0 0,3 0-10 0,0 5-8 0,-9 1 9 0,6 2-9 15,3 0 0-15,3 0 0 0,3 3 0 0,-6 0 0 16,-3-1 0-16,3 4 0 0,8 2 0 0,-2 0 0 16,-9-3 0-16,6 1-8 0,3-4-1 0,0-4 0 31,-3 2-59-31,0-8-11 0,0 0-2 0,3-5-365 0,0-3-73 0</inkml:trace>
  <inkml:trace contextRef="#ctx0" brushRef="#br0" timeOffset="-117125.152">7330 14613 2070 0,'-12'-13'45'0,"12"10"10"0,9-5 1 0,-3 3 3 0,-6-3-47 0,6 0-12 16,6 0 0-16,-3 0 0 0,0-2 44 0,0 2 6 16,0-3 2-16,0 0 0 0,3 1-32 0,-4-1-7 15,1 1-1-15,0-4 0 0,3 1-12 0,-3 0 0 16,-3 0 0-16,0-3 0 0,0 0 0 0,0 0-16 16,3 0 3-16,-6 3 1 15,3-6-68-15,3 4-12 0,3-4-4 0,0 6 0 16,-9 0-48-16,5-1-9 0,13 6-3 0,-6-2 0 15,-3 2 71-15,0 0 13 0,0 3 4 0,6-3-464 16</inkml:trace>
  <inkml:trace contextRef="#ctx0" brushRef="#br0" timeOffset="-116831.366">8000 14322 1969 0,'0'0'43'0,"0"0"9"0,3-5 1 0,0-1 3 0,-3 6-44 0,0 0-12 0,12 0 0 0,-3 0 0 16,-9 0 39-16,0 0 5 0,6 3 2 0,3 5 0 15,-1-3-21-15,1 6-4 0,-6-3-1 0,3 5 0 16,6 3-20-16,-6 2 8 0,-9 4-8 0,3-1 0 16,3 5 0-16,-3 1 0 0,-6 2 0 0,0 0 0 15,0 0 0-15,0 0 0 0,0 3 0 0,-2 2 0 16,-4 1 12-16,3-1-1 0,6 0-1 0,-6 3 0 15,-3-5-31-15,6 0-7 0,6-3 0 0,0-3-1 16,0-2-18-16,-3-3-3 0,3-2-1 0,0-3-554 16,9 2-111-16</inkml:trace>
  <inkml:trace contextRef="#ctx0" brushRef="#br0" timeOffset="-116562.843">7786 14563 2516 0,'0'-8'56'0,"3"-3"11"0,-3-5 2 0,0-5 1 0,0 0-56 0,3-3-14 15,5 0 0-15,-2 1 0 0,0-4 12 0,3 3 0 0,0 0 0 0,0 1 0 16,0 4-12-16,0-2 0 0,-3 2 0 0,3 1 0 31,3 5-33-31,-3-3 0 0,-3 3 0 0,3 2 0 16,0 0-3-16,-1 3-1 0,-2 1 0 0,3-1 0 15,0 2 9-15,3 4 1 0,0 2 1 0,0 0 0 0,0 2 8 0,6 6 2 0,6 0 0 0,-1 5 0 16,-8 1 16-16,3 1-12 0,6 7 12 0,0-1-10 16,-6 3 2-16,-4 2 0 0,-2 1 0 0,-3-1 0 15,3 6 8-15,-6 2-8 0,-6 3 8 0,3-2-933 16</inkml:trace>
  <inkml:trace contextRef="#ctx0" brushRef="#br0" timeOffset="-108691.231">12087 11586 1717 0,'-12'-13'37'0,"9"5"8"0,-3 0 2 0,0 3 2 15,-3-3-39-15,3 2-10 0,0-1 0 0,0 1 0 0,-3 1 67 0,3 5 11 16,0-3 2-16,0 1 1 0,-3 4-54 0,3 1-11 16,0 2-3-16,1 3 0 0,2 3-21 0,-3 5-5 15,3 2-1-15,3 3 0 0,0 6 4 0,0 2 1 16,3 5 0-16,0-2 0 0,0 5-3 0,0 0-1 15,0 0 0-15,-1-2 0 16,1 2-15-16,-3-3-2 0,0 3-1 0,-3-3 0 16,3 1-27-16,-5-1-6 0,2 1 0 0,0-6-435 15,-3 2-86-15</inkml:trace>
  <inkml:trace contextRef="#ctx0" brushRef="#br0" timeOffset="-108125.081">11997 11613 1548 0,'21'2'34'0,"-9"-2"7"0,9 3 2 0,6-3 0 0,6 3-35 0,5-1-8 0,10 1 0 0,-1-1 0 15,4-2 32-15,3 6 4 0,2-4 0 0,1 4 1 16,5-4-4-16,1 4-1 0,-1-1 0 0,1 0 0 15,-4-2-16-15,1 2-3 0,2-2-1 0,-2-1 0 16,2-2 5-16,-2 0 1 0,-1-2 0 0,4-1 0 16,-4 0-18-16,1 1 0 0,0-6 8 0,-1 0-8 15,4 0 29-15,-4-3 3 0,1 1 0 0,-7 2 0 16,1-3-32-16,-4 1 0 0,-2-1 0 0,-6 1 0 0,-1 2 0 0,-5 0 0 16,-3 0 0-16,-3 0 0 0,-7 3 12 0,1 2-4 15,-9 0-8-15,0 3 12 0,0 3 12 0,-3 0 3 16,-3 4 0-16,-3-1 0 0,0 7-14 0,-6 0-2 15,0 3-1-15,-3 5 0 0,0 6-10 0,-3-1 0 16,-3 6 0-16,0 2 0 0,-3 3 0 0,0 3 0 16,0 0 0-16,0 2 0 0,-3-2 0 0,3 5 0 15,-2 0 0-15,2-3 0 0,0 3 0 0,-3 0 0 16,3-5 0-16,3-1 0 0,0-2 0 0,-3-5 0 16,3-3 0-16,0-5 0 0,0 0 0 0,0-3 0 15,1-2 0-15,2-6 0 0,-3 0 18 0,3 0 2 16,0-2 0-16,-3-1 0 0,3-2 0 0,0 0 0 0,3-2 0 0,-3-1 0 15,3 3-20-15,0-3 10 0,0 0-10 0,-3-5 8 16,0 3-8-16,0-3 0 0,-3-3 9 0,-3 3-9 16,-3-5 12-16,-2-3-3 0,-7 0 0 0,-3 3 0 15,-3-6-1-15,-8 3 0 0,-7 1 0 0,-6-7 0 16,-2 1 0-16,-10-3-8 0,-5 0 12 0,-10-5-4 16,-5 3 3-16,-3-1 0 0,-1-5 0 0,-8 0 0 15,-6 6-19-15,3-1-4 0,-1 4-1 0,1 4-715 16,6 6-142-16</inkml:trace>
  <inkml:trace contextRef="#ctx0" brushRef="#br0" timeOffset="-95448.357">1047 15465 1677 0,'15'-8'36'0,"-7"3"8"0,10-1 2 0,3 4 2 0,9-9-38 0,3 6-10 0,14-3 0 0,4 0 0 16,2 0 64-16,10-3 10 0,2 1 2 0,10 2 1 16,8-5-26-16,4 5-6 0,-7 0-1 0,12-3 0 15,0 3-25-15,10 0-6 0,-7 3-1 0,3-3 0 16,0-2-12-16,1 2 11 0,-1 0-11 0,0 0 10 15,-6 0-10-15,1-3 0 0,2-5 9 0,0 3-9 16,-9 0 8-16,4-3-8 0,-4 0 10 0,3 0-10 16,-2 0 18-16,-4 3-2 0,-9 0-1 0,-2 0 0 31,-7 5-43-31,-2 2-8 0,-7-1-1 0,-5 7-609 0,-3 0-122 0</inkml:trace>
  <inkml:trace contextRef="#ctx0" brushRef="#br0" timeOffset="-94898.5">7351 15245 1998 0,'-3'-16'44'0,"9"11"8"0,6-5 3 0,6 2 1 0,9 0-44 0,2-3-12 0,7 3 0 0,9-5 0 15,14 2 37-15,1 1 6 0,2-1 1 0,4 3 0 16,8-5-24-16,1 5-5 0,2 0-1 0,3 0 0 0,-2 0-14 0,5 3 0 16,0-3 8-16,-2 3-8 0,5-1 11 0,-6 4-1 15,-5-3 0-15,-1-1 0 0,1 1-10 0,-1 2-9 16,0 1 9-16,-2-4-13 0,-10 4 13 0,4-1 0 16,-7-2 0-16,-2 2 0 0,-3 0 0 0,-4 1 13 15,-5-1-4-15,-3 6-1 16,-10-3-119-16,-2 2-24 0,-3 1-5 0</inkml:trace>
  <inkml:trace contextRef="#ctx0" brushRef="#br0" timeOffset="-94348.186">14989 14647 2008 0,'21'-13'44'0,"-6"5"10"0,5 0 2 0,7 0 0 0,0-5-45 0,9 5-11 0,5-2 0 0,4-1 0 16,6 0 57-16,2 1 10 0,1-1 1 0,5 3 1 16,1 0-53-16,5 0-16 0,1-2 8 0,5 2-8 15,4 0 8-15,-4 3-8 0,4-3 10 0,-1 2-10 16,6-4 0-16,1 2 0 0,2 3-8 0,3-1 8 31,-2-4-118-31,-1 2-17 0,-3 0-3 0,-2-3-730 0</inkml:trace>
  <inkml:trace contextRef="#ctx0" brushRef="#br0" timeOffset="-91004.553">3470 7361 2086 0,'8'-24'59'0,"-2"13"13"0,0-2-57 0,9 0-15 15,9-3 0-15,9 0 0 0,6 0 32 0,-4-2 3 16,13 2 1-16,2-3 0 0,4 1-23 0,9 2-4 15,5 0-1-15,3 3-647 0,4 0-129 0</inkml:trace>
  <inkml:trace contextRef="#ctx0" brushRef="#br0" timeOffset="-89445.761">3377 6120 1875 0,'0'0'41'0,"0"0"9"0,0 0 2 0,9 2 0 0,3-2-41 0,3 8-11 15,3-2 0-15,0 7 0 0,0 0 0 0,-1 6 0 16,-2 4 0-16,3 7 0 0,0 7 0 0,-3 2 0 16,-3 6 0-16,-3 3 0 0,0 5-11 0,-6 0 11 15,-3 5-8-15,-6-2 8 0,-3-1 0 0,0 1 0 16,0 2 0-16,-6-3 11 0,-3 1-3 0,-3-6-8 15,1 1 12-15,2-9-4 0,-3 0-8 0,3-5 0 16,3-2 0-16,0-6 8 16,3-3-43-16,6-5-9 0,0-2-1 0,-3-6-754 0</inkml:trace>
  <inkml:trace contextRef="#ctx0" brushRef="#br0" timeOffset="-89044.632">3220 6141 2005 0,'-21'-32'44'0,"15"22"8"0,3-4 3 0,0 4 2 0,3-1-45 0,6 1-12 0,6 2 0 0,11-5 0 16,4 2 0-16,12 0 0 0,3-5 0 0,8 3 0 16,1 3 54-16,5 2 6 0,1 0 0 0,-1 5 1 15,-2 0-101-15,3 3-21 0,-4-2-4 0,-2 2-1 16,-1 0 51-16,1 0 15 0,0 5 0 0,-7 0 0 0,1 3 0 0,0 0 0 15,-7 0 0-15,-2 3 0 0,-3 2 0 0,-1 0 0 16,-2 1 0-16,0 4 0 0,-9 1 12 0,0 2-4 16,-4 5 0-16,-5 3 0 0,0 0 0 0,-6 6-8 15,-6 2 12-15,0 5-4 0,-6 6-8 0,0 2-11 16,-3 0 3-16,0 3 0 0,1-2 8 0,-4 1 0 16,3 1 0-16,0-2 0 0,0-1 0 0,0-2 0 15,0-1 0-15,3-5 8 0,0-4-8 0,0-4 0 16,0-5 0-16,0-5 8 0,0-8 0 0,0-3 0 15,0-2 0-15,-3-4 0 0,-5-4 35 0,2-6 7 16,-9-2 2-16,-3-3 0 0,-6-2 12 0,-2-6 4 16,-4 0 0-16,-6-3 0 0,-6 3-42 0,1 1-8 0,-4 4-2 15,-5 3 0-15,-4 0-16 0,1 11 0 0,-1 5-8 0,-2 8 8 32,5 2-46-32,6 6-3 0,13 0-1 0,8 5-1030 0</inkml:trace>
  <inkml:trace contextRef="#ctx0" brushRef="#br0" timeOffset="-88510.864">10107 6599 1384 0,'0'0'39'0,"6"8"9"0,-3 5-38 0,3 3-10 0,0 0 0 0,0 7 0 16,3 7 65-16,-3-1 11 0,-3 5 3 0,3 6 0 16,-3 2-26-16,0 3-5 0,-3 0 0 0,3 3-1 15,-3-1-19-15,-3 1-3 0,3 2-1 0,0-2 0 16,-3 2-9-16,3-5-3 0,0-3 0 0,3-2 0 16,-3-6-12-16,3-4 0 0,3-4 0 0,-3-5-569 15,3-5-112-15</inkml:trace>
  <inkml:trace contextRef="#ctx0" brushRef="#br0" timeOffset="-88177.428">10072 6273 2178 0,'11'-13'48'0,"1"8"9"0,3-3 3 0,6 3 1 0,12-1-49 0,3 1-12 16,11-3 0-16,4 3 0 0,5 2 30 0,1 0 3 15,2 3 1-15,4-2 0 0,2 4-34 0,-2 1 0 16,2-3 0-16,-2 3 0 0,-4-1 0 0,-2 4 0 16,-3 2 0-16,-7 0 0 0,-2 2 0 0,-3 1 0 15,-7 2 0-15,-5 3 0 0,-3 2 0 0,-6 3 0 16,-6 6 0-16,-7 5 0 0,-5 2 0 0,-6 6-11 0,-5 5 11 0,-4 0-13 16,-9 8 13-16,-3 0 0 0,0 5 0 0,-3 0 0 15,1 0 0-15,2 0 0 0,0-2 0 0,0-3 0 16,3-3 0-16,3-2 0 0,1-6 0 0,2 0 0 15,3-2 0-15,-3-5 0 0,3-4 0 0,3-2 0 16,0-5 12-16,-3-5-12 0,3-3 12 0,-3-6-12 16,-2 1 21-16,-1-3-2 0,-6-3-1 0,-3 0 0 15,-6-2 18-15,-5 0 3 0,-7-1 1 0,-9 1 0 32,-11-3-114-32,-10 8-22 0,-5 2-5 0,-6 4-912 0</inkml:trace>
  <inkml:trace contextRef="#ctx0" brushRef="#br0" timeOffset="-87643.339">17733 6289 1862 0,'3'11'52'15,"0"-3"13"-15,0 2-52 0,3 6-13 0,3 5 0 0,0 6 0 16,0 5 32-16,3 5 3 0,0 2 1 0,0 6 0 16,0 0-8-16,-4 5 0 0,-2 3-1 0,0 6 0 15,0-1-27-15,-3-3 0 0,0 4 8 0,-3-9-8 0,6 0 8 0,-6-2 0 16,0-3 0-16,0-3 0 0,0-5-8 16,3-3 0-16,-3-4 0 0,3-4 0 15,-3-5-36-15,3-5-10 0,3-3-2 0,-3-5-817 16</inkml:trace>
  <inkml:trace contextRef="#ctx0" brushRef="#br0" timeOffset="-87310.095">18218 5980 2602 0,'0'0'57'0,"0"0"12"0,9-6 3 0,6 1 1 0,6 2-58 0,3 6-15 0,6 2 0 0,5 1 0 16,4-1 12-16,6 3 0 0,2 5 0 0,4 3 0 15,3 2-12-15,-1 4-10 0,-2 1 2 0,-1 1 0 16,1 0 8-16,-3 0 0 0,-1-3 0 16,4 5 0-16,-4 4-8 0,-2-4 0 0,-3 3 0 0,-4-2 0 15,1 2 8-15,-6-3-8 0,0 3 8 0,-7 0-8 16,-5-2 8-16,-6 2 0 0,-3-3 0 0,-6 4 0 16,-6-1 0-16,-3 2 0 0,-12 4 0 0,-6-1 0 15,-12 6 0-15,-2 0 11 0,-13 5-3 0,-2 2 0 16,-4 1 20-16,0-3 3 0,4 0 1 0,5-3 0 15,0-2-32-15,7-1 0 0,2-4 0 0,6-1 0 16,4 3 12-16,8-2-4 0,6-4-8 0,3 4 12 16,6-3-12-16,6-1-8 0,3 1 8 0,6-3-815 15,3 3-155-15</inkml:trace>
  <inkml:trace contextRef="#ctx0" brushRef="#br0" timeOffset="-86526.16">14724 14322 1258 0,'-12'-13'36'0,"6"7"7"0,0 1-35 0,0 0-8 0,6-3 0 0,-3 3 0 16,3 5 129-16,3-6 24 0,6-2 5 0,0 3 1 16,6 2-95-16,6-2-20 0,6 0-3 0,2 2-1 15,10-2 0-15,6 5-1 0,2-3 0 0,4 1 0 16,2 2-14-16,4 0-2 0,0 0-1 0,8 0 0 15,1 0-8-15,2 0-2 0,0-3 0 0,-2 3 0 16,-1 0-12-16,1-3 9 0,2 1-9 0,-5-4 8 16,-1 1-8-16,-2 0 10 0,-7-1-10 0,-5 1 10 15,-3-3-10-15,-7 6 12 0,1-4-12 0,-9 1 12 16,0 0 24-16,-4-1 4 0,-2 1 2 0,-6 3 0 0,-6-4-5 0,-3 4-1 16,-3-1 0-16,-6 3 0 0,0 0-11 0,0 0-2 15,-6-3-1-15,-9 6-784 16,0 2-157-16</inkml:trace>
  <inkml:trace contextRef="#ctx0" brushRef="#br0" timeOffset="60710.296">4398 11451 1310 0,'-9'-10'28'0,"9"4"7"0,-3-2 1 0,0 3 1 0,0 2-29 0,3 3-8 15,0 0 0-15,0 0 0 0,0 0 63 0,0 0 11 16,0 0 2-16,0 0 1 0,9 3-61 0,0 5-16 16,0 3 0-16,-3 2 0 0,3-3 0 0,0 6 0 15,0 3 0-15,-3 2 0 0,0 0 0 0,0 6 0 16,6-1 0-16,-6 3 0 0,0 6 0 0,3-1 9 16,-4 3-9-16,-2 3 8 0,3-1 0 0,-3 4 0 0,-3-4 0 0,0 4 0 15,0-4 8-15,-3 4 2 0,-3-4 0 0,3 1 0 16,-2 2 5-16,2 1 1 0,-3-4 0 0,3-1 0 15,0-4 4-15,0-2 2 0,0-3 0 0,0 0 0 16,-6-3-30-16,6 1 8 0,3-6-8 0,0 0 0 16,3-2 0-16,-3-3 9 0,3-3-9 0,0 0 8 15,3-2-8-15,3-4-17 0,-3-1 4 0,5-6-546 16,1 0-109-16</inkml:trace>
  <inkml:trace contextRef="#ctx0" brushRef="#br0" timeOffset="61441.259">4410 11615 1609 0,'6'-10'35'0,"-6"10"7"0,3-8 2 0,3 2 2 0,-3 1-37 0,3-3-9 16,3 3 0-16,-3-3 0 0,3 3 40 0,0-1 7 15,6 1 1-15,-1 0 0 0,-2 2-30 0,6 0-6 16,3-2 0-16,0 3-1 0,0-4-11 0,3 4-11 16,2-1 3-16,1 0 0 0,3 1 8 0,0-1-10 15,2 3 10-15,4-3-10 0,3 1 10 0,0-1 0 0,-4 0 0 16,7 1 8-16,0-1-8 0,2 1 0 0,-2-1 0 0,3 0 0 15,-1 1-8-15,7-1-4 0,-1-2 0 16,-2-1 0-16,0 4 21 0,2-1 4 0,-2 0 1 0,-3-2 0 16,2 2 3-16,-2 1 1 0,-1-1 0 0,1 1 0 15,0-1 6-15,-1 0 0 0,-5 1 1 0,0 2 0 16,-4-3-11-16,1 0-2 0,0 1-1 0,-3-1 0 16,-1 0-11-16,-5 3 12 0,3-2-12 0,-6 2 12 15,0-3-12-15,-1 3 0 0,1-3 0 0,0 3 8 16,-3-2-8-16,0 2 0 0,0-3 9 0,-4 3-9 15,1 0 11-15,-3 0-3 0,0 0 0 0,-3 0 0 16,-3 3-8-16,0-3 8 0,-9 0-8 0,9 5 8 16,-9-5 5-16,6 3 1 0,-6-3 0 0,0 8 0 15,3 0 7-15,-3 0 2 0,-3 2 0 0,0 1 0 16,0-1 0-16,0 6 0 0,-3 0 0 0,3 3 0 0,0 2-23 0,0 3 0 16,3 2 0-16,0 3 0 0,3 3 0 0,-3 0 0 15,3 5 0-15,3 0 0 0,-6 2 0 0,3 1 0 16,3-3 0-16,-3 3 0 0,3 2 0 0,-3-2 0 15,0 2 0-15,0 0 0 0,0 1 0 0,0-1-12 16,2-2 4-16,-2 0 0 0,-3-3 8 0,3-3 12 16,-3 0-2-16,0-2-1 0,3-3-9 0,-3-2-12 15,0-1 2-15,0-5 1 0,0 0 19 0,0-2 4 16,0-3 1-16,-3-6 0 0,3 1 28 0,-3-3 5 16,0-3 2-16,3-5 0 0,-5 3 5 0,-4-3 1 15,-3-3 0-15,0-2 0 0,-6-3-17 0,3-3-3 0,-6-2-1 16,0-3 0-16,-5 0-23 0,-7-5-4 0,0 3 0 0,-3 2-8 15,-5 0-8-15,-7 3-9 0,-6 0-2 0,-8 5 0 32,-6 8-25-32,-4 0-6 0,1 2-1 0,-1 6 0 15,1 0 19-15,2 5 3 0,4-2 1 0,8 2-723 0,7 3-144 0</inkml:trace>
  <inkml:trace contextRef="#ctx0" brushRef="#br0" timeOffset="64377.634">2520 15677 1897 0,'0'0'41'0,"0"0"9"0,0 0 2 0,0 0 2 0,0 0-43 0,6 2-11 0,3 1 0 0,3 2 0 15,0 3 0-15,0 5 0 0,-3 6 0 0,2 7 0 16,1 6 0-16,3 8 0 0,-9 2-9 0,3 11 9 15,0 5 0-15,-3 11 0 0,-3 2 0 0,0 14 0 0,-3 0 0 16,0 7 0-16,0 12 0 0,0-1 0 0,-3 3 0 16,0-1 0-16,3 7 0 0,-6-4 0 0,6-2 19 0,0-8 4 15,6 0 1-15,-6-8 0 0,6-6-2 0,0-4 0 16,3-9 0-16,-3-5 0 0,6 0-2 0,3-2-1 16,-3-3 0-16,2-6 0 0,-2-7-3 0,3-3 0 15,0-5 0-15,-6-9 0 0,0 1-8 0,3-5-8 16,0-6 9-16,-3-8-9 15,0 0-65-15,0-2-19 0,-4-9-4 0</inkml:trace>
  <inkml:trace contextRef="#ctx0" brushRef="#br0" timeOffset="64844.881">2574 15740 1818 0,'0'0'40'0,"9"-13"8"0,5 0 1 0,-5-6 3 0,12-7-42 0,6-9-10 15,3-2 0-15,5-10 0 0,1-4 44 0,9-10 6 16,5-7 2-16,7-4 0 0,8-5-21 0,-5-2-4 16,5-3-1-16,1 0 0 0,-1 3-10 0,-2-1-3 15,-4 4 0-15,4 2 0 0,2 2-1 0,-5 1-1 16,-3 4 0-16,-7 4 0 0,1 5 1 0,-7 2 0 15,-5 1 0-15,0 7 0 0,-3 3 3 0,-7 3 1 16,1 5 0-16,-9 5 0 0,0 5 2 0,-3 4 1 16,-4 4 0-16,-2 6 0 0,-6 0 2 0,0 5 1 15,-3 0 0-15,3 3 0 0,-6 5-7 0,0 0-2 16,0 0 0-16,0 0 0 0,-6 5-13 0,6 3-15 0,0-3 3 0,0 6 1 31,3-1-83-31,3-2-17 0,3 3-3 0,0 2-540 0,3-2-108 0</inkml:trace>
  <inkml:trace contextRef="#ctx0" brushRef="#br0" timeOffset="65177.244">4056 13999 1749 0,'0'0'38'0,"0"0"8"0,0 0 2 0,6 3 2 16,3 5-40-16,-3 0-10 0,3 5 0 0,-3 5 0 0,3 9 20 0,-3 5 3 16,-1 5 0-16,-5 8 0 0,0 8-1 0,0 7 0 15,0 9 0-15,0 8 0 0,-5 5 12 0,2 5 2 16,-3 8 1-16,6 6 0 0,-3-3-6 0,6 5-2 16,0 0 0-16,3 0 0 0,2-2-19 0,1-3-10 15,3 0 10-15,3-3-10 0,0-2 10 0,3-6-10 16,0-2 10-16,0-6-10 0,0-2 28 0,-1-6 0 15,1 1 0-15,0-9 0 0,0-2-20 0,3-3-8 16,-6-5 0-16,0 3 9 0,-4-9-9 0,-2-4 12 16,-3-1-12-16,-3 0 12 0,-3-7-12 0,3-1-17 15,-6-5 4-15,0-5 1 16,0-3-153-16,-3-2-31 0,-3-6-5 0</inkml:trace>
  <inkml:trace contextRef="#ctx0" brushRef="#br0" timeOffset="65411.548">4312 16510 1918 0,'-21'21'42'0,"9"-5"9"0,-3 8 1 0,-3 5 3 0,-8 11-44 0,-7-1-11 0,-3 12 0 0,-8 4 0 16,-4 9 34-16,-3 2 5 0,-2 11 1 0,-1 2 0 15,-5 0-28-15,-1 6-12 0,-5 8 10 0,-1-3-10 16,-2-1 8-16,8 1-8 0,4-5 0 0,5-6 0 16,6 1 11-16,10-14-11 0,5-8 12 0</inkml:trace>
  <inkml:trace contextRef="#ctx0" brushRef="#br0" timeOffset="67413.095">1999 17216 2080 0,'-9'-21'46'0,"0"13"10"0,0-5 1 0,0 0 1 0,6 0-46 0,-8-3-12 16,5 0 0-16,3-3 0 0,-3 1 72 0,6-3 12 16,6 2 2-16,-6-2 1 0,3 2-49 0,3-2-10 15,5-2-1-15,4 1-1 0,0-4-26 0,6 2 0 16,3 3 0-16,3 0 0 0,5-3 0 0,1 3 0 16,3 2 0-16,-6 1 0 15,2 10-29-15,1 0-11 0,-6 3-3 0,-3 7 0 16,-3 3-34-16,-4 9-7 0,-5-1-2 0,-3 5 0 15,-3 4 15-15,-6 7 3 0,-6 5 1 0,-6 3 0 0,-6 6 55 0,-2 1 12 0,-4 1 0 0,-6 0 0 16,3-2 54-16,-8-1 8 0,5-7 2 0,-9 4 0 16,9-2-12-16,4-5-3 0,-1-3 0 0,6-5 0 15,6-3-12-15,3-2-2 0,3-6-1 0,6-5 0 16,3-8-22-16,0 0-4 0,9-3 0 0,6-2-8 16,6-3 0-16,6-5 0 0,2-6 0 0,1 1 0 15,3-1 0-15,0 3 0 0,2 0 0 0,-5 0 0 16,0 3 0-16,3 3 0 0,-13 2 0 0,1 0 0 15,-3 2 9-15,3 1-1 0,-9 5-8 0,0 0 12 16,-3 5 0-16,0 1-1 0,0 2 0 0,-9-3 0 16,6 3 2-16,-6 5 1 0,-3 0 0 0,0 1 0 15,-6 4 0-15,-3 3 0 0,3 3 0 0,-12 3 0 16,3 4-6-16,-6-2 0 0,-2 3-8 0,-1 0 12 0,-6 0-12 0,-3-1 11 16,4-1-11-16,-4-4 10 0,3-2-10 0,0-3 10 15,7-2-10-15,-1-6 10 0,3 0-2 0,3 0 0 16,0-5 0-16,3-3 0 0,4 1 0 0,2-4 0 15,3-2 0-15,3 0 0 0,0 6-8 0,3-12 0 16,3 6 0-16,0 0 0 16,0 0-173-16,0 0-31 0,3-2-5 0</inkml:trace>
  <inkml:trace contextRef="#ctx0" brushRef="#br0" timeOffset="67846.371">2422 17013 2376 0,'6'-14'52'0,"0"1"12"0,0 5 1 0,0-2 1 0,6-3-53 0,2-1-13 0,-2 1 0 0,3 5 0 16,-3 0 36-16,3-2 4 0,6 4 0 0,-12 4 1 15,6-4-28-15,-6 6-5 0,2 6-8 0,1-1 11 16,3 3-11-16,-9 0 0 0,0 13 0 0,-3 3-11 16,0 2-26-16,-3 1-6 0,-3 10-1 0,-6-3 0 15,-3 6 8-15,-3-3 0 0,-5 3 1 0,2-1 0 0,0 1 13 16,-3-3 2-16,0-3 1 0,0 6 0 0,3-3 19 0,-2-2 0 15,2-4 0-15,-3-2 0 0,6-5 0 0,0 3 0 16,0-9 8-16,3 1-8 0,1-6 15 0,-1-5-3 16,6 0-1-16,6-3 0 0,0-5 10 0,-6 0 3 15,6 0 0-15,0 0 0 0,12-8-3 0,11-2 0 16,-2-4 0-16,3 1 0 0,12-8-10 0,5-3-3 16,-2-2 0-16,9 4 0 0,2 1-18 0,1-2-4 15,0 1-1-15,-1 4-1049 16</inkml:trace>
  <inkml:trace contextRef="#ctx0" brushRef="#br0" timeOffset="68380.928">3595 17587 2512 0,'0'0'56'0,"0"0"11"0,6-8 2 0,-6-3 1 0,5 3-56 0,-5 3-14 0,3-3 0 0,0 0 0 15,0-2 40-15,-3 2 4 0,0-3 2 0,3 3 0 16,3-5-31-16,0 0-7 0,3 0 0 0,3-1-8 16,3 1 10-16,0 0-10 0,6-6 8 0,0 6-8 15,2 0-22-15,4-6-10 0,0 6-1 0,3 0-1 16,-1-3-4-16,7 5-1 0,-3 3 0 0,-3 3 0 15,-4 5-29-15,-2 0-5 0,-6 8-2 0,-3 5 0 16,-6 1 8-16,-9 4 2 0,-6 9 0 0,-3 10 0 0,-9-3 46 0,-6 6 10 16,-2 5 9-16,-7 0-13 0,0-6 39 0,0 6 8 15,-2 0 2-15,-1 0 0 0,0-5 20 0,1 0 5 16,5-6 1-16,3-2 0 0,3-8-18 0,9-3-4 16,3-3-1-16,6-10 0 0,3 5-22 0,6-7-4 15,6-6-1-15,9-6 0 0,3-1-12 0,6-7 11 16,3-10-11-16,5 3 10 0,4-5 3 0,3 2 1 15,2-2 0-15,1-1 0 0,3 6-2 0,-4-3-1 0,-2 8 0 16,-3-2 0-16,-7 5-1 0,1 2 0 0,-6 3 0 0,-3 0 0 16,-6 3 1-16,-1 5 0 0,-5 0 0 0,-3 5 0 15,-3 0-3-15,-3 3 0 0,-3 0 0 0,-6 5 0 16,-3 6-8-16,-3 2 8 0,-5 3-8 0,-7 2 8 16,-6 9-8-16,-3 2 0 15,-5-3-12-15,-4 6 12 0,-3 2-8 0,1-2 8 0,2-6 0 0,6-2 0 31,6-5-40-31,1-1-4 0,8-7-1 0</inkml:trace>
  <inkml:trace contextRef="#ctx0" brushRef="#br0" timeOffset="68747.287">4496 17246 2922 0,'-17'-6'83'0,"11"1"18"0,0 5-81 16,0-3-20-16,3-2 0 0,3 5 0 0,6-5 32 0,0-1 3 16,3-1 0-16,3 1 0 0,2-2-27 0,4 0-8 15,0 0 0-15,6-2 0 0,0 2 0 0,3-3 0 16,-1 6 0-16,1-3 0 16,0 3-25-16,0-3-9 0,2 8-2 0,-5 0 0 15,-3 5-11-15,0 3-2 0,-3 0-1 0,-3 3 0 16,-9 7-11-16,0 1-3 0,-6 4 0 0,-6 7 0 15,-3 1 24-15,-6 4 5 0,-6 4 1 0,-3 1 0 0,-3 10 19 0,-5-2 4 16,-1-3 1-16,-3 3 0 0,0-3 10 0,-2-6 0 0,-1 6 0 0,6-8 0 16,1-2 20-16,2 2 7 0,6-8 1 0,6-5 0 15,6-3 22-15,3-3 5 0,9-4 1 0,3-7 0 16,3-1-24-16,6-6-5 0,9 0-1 0,15-13 0 16,5-9 5-16,13-1 1 0,5-12 0 0,10-2 0 15,5-3-13-15,4 1-3 0,-4-6 0 0,4-8-844 16,-4 5-168-16</inkml:trace>
  <inkml:trace contextRef="#ctx0" brushRef="#br0" timeOffset="69335.054">2642 15957 2214 0,'-9'-8'48'0,"3"3"11"0,0 2 1 0,-3-2 3 15,3 0-51-15,-3-3-12 0,-2 2 0 0,2-2 0 0,0 3 73 0,-3-3 12 16,-3-2 3-16,-3 2 0 0,-3 0-47 0,0 0-9 16,-5-3-1-16,-1-2-1 0,-6 0-8 0,3 0-2 15,-11 2 0-15,11-2 0 0,-6-1-34 0,3 4-7 16,1-1-2-16,2-2 0 16,3 5-13-16,3 3-4 0,6-3 0 0,1 5 0 15,2 1-167-15,3-1-33 0,3 0-8 0</inkml:trace>
  <inkml:trace contextRef="#ctx0" brushRef="#br0" timeOffset="69697.657">1972 15682 1045 0,'0'0'29'0,"0"5"7"0,-3 0-28 0,6 1-8 0,0-1 0 0,0 3 0 16,3 0 47-16,3 0 8 0,-3 5 1 0,9 0 1 16,-3 8-22-16,6 1-5 0,3 4-1 0,-1 3 0 15,1 6 7-15,0 7 0 0,-3 8 1 0,3 6 0 16,-6 7 12-16,3 11 3 0,-4 6 0 0,-2 7 0 15,0 11-32-15,0 2-5 0,-6 4-2 0,3 1 0 0,-9 4-13 0,3-3 0 16,3-3 8-16,-3-2-8 0,0 2 0 0,0-11 0 16,0-2 0-16,6-5 0 0,-6-6 0 0,3-2 0 15,0-6 0-15,3-4-10 0,-3-1 10 0,3-8-10 16,2-8 10-16</inkml:trace>
  <inkml:trace contextRef="#ctx0" brushRef="#br0" timeOffset="70147.953">2300 15595 1792 0,'24'-53'40'0,"-13"24"8"0,7-11 1 0,9-8 1 0,0-10-40 0,12-5-10 0,-4-4 0 0,13-4 0 16,6-6 68-16,5-2 12 0,-2-1 3 0,8 1 0 15,4-3-55-15,2 3-10 0,6-6-2 0,1 6-1 16,-7-1-15-16,4 4 0 0,-4 1 0 0,-2 1 0 0,-1 3 0 0,-5 5 0 16,-1 0 0-16,-5 5 0 0,-1 3-22 0,-11 2-1 15,-1 6 0-15,-2-1 0 16,-6 6-5-16,-3 3 0 0,-7 2-1 0,-2 6 0 0,-3 5 20 0,-6 3 9 16,-9 2-8-16,0 5 8 0,0 9 14 0,-6-1 8 15,-3 6 2-15,-6 2 0 0,-3 6 5 0,0 7 2 16,0 6 0-16,-3 13 0 0,-6 8 1 0,7 8 1 15,2 6 0-15,6 7 0 0,-3 3-33 0,9 5 0 16,3 5-12-16,6-2-652 16,6 2-131-16</inkml:trace>
  <inkml:trace contextRef="#ctx0" brushRef="#br0" timeOffset="78154.208">3627 13470 2340 0,'-6'-13'52'0,"3"7"10"0,3 1 2 0,-3 0 1 0,3-3-52 0,0 0-13 0,0-3 0 0,0 1 0 16,3-6 13-16,0 0 0 0,0-5 0 0,-3-3 0 15,3-2-3-15,0-6-1 0,-3-3 0 0,3-7 0 16,0-8 27-16,-3-3 4 0,3-5 2 0,0-6 0 15,-3-10-2-15,0-8-1 0,0-5 0 0,0-8 0 16,-3-3-19-16,0-3-4 0,-3-7-1 0,3 2 0 16,0 5-15-16,0 3 9 0,0 0-9 0,-3 6 8 15,3 5-8-15,-3 2 0 0,-2 0 9 0,-1 9-9 16,0-4 15-16,0 6-2 0,0 5 0 0,0 3 0 16,-3 5 15-16,-3 3 2 0,3 2 1 0,-3 4 0 15,-3-1-31-15,4 8-12 0,-1 0 1 0,0 2 0 0,-3 6 11 0,0 3-13 16,3 2 5-16,3 3 8 15,-3 3-40-15,4 4-1 0,-4 4 0 0,6 2 0 16,0 0-89-16,0 6-18 0,0 2-3 0,3 2-913 16</inkml:trace>
  <inkml:trace contextRef="#ctx0" brushRef="#br0" timeOffset="78404.701">3130 10885 2678 0,'3'-19'59'0,"3"9"12"0,0-6 2 0,9-8 3 0,0-5-61 0,6-3-15 0,0-5 0 0,5 3 0 15,4-6 8-15,0 6 0 0,0-3-8 0,-1 2 12 16,1 6-12-16,0 0 0 0,-3 5 8 0,0 3-8 16,-4 5-8-16,1 0-5 0,3 3-1 0,-9 5 0 31,3 8-21-31,-1 6-4 0,-2 4-1 0,0 9 0 15,-3 10-7-15,0 5-1 0,0 11-1 0,-3 5 0 0,-3 9 22 0,0 4 5 0,0 11 1 0,2-2 0 32,-2-1-47-32,3-2-8 0,0 0-3 0,3-6-545 0,6 1-108 0</inkml:trace>
  <inkml:trace contextRef="#ctx0" brushRef="#br0" timeOffset="84446.576">5565 15277 1764 0,'0'0'39'0,"-3"-5"8"0,0 2 1 0,3 3 1 0,0 0-39 0,0 0-10 15,0 0 0-15,0 11 0 0,0 5 40 0,0-1 7 16,0 4 1-16,0 5 0 0,-3 2-32 0,3 6-5 15,0 0-2-15,-3 5 0 0,0 5-9 0,-3 0 0 0,3 3 9 0,-3 3-9 16,0 0 0-16,0-1 0 0,3-2 0 0,-3-5 0 16,3 0 0-16,-2-9 0 0,2 4 0 0,3-9 0 15,-3-2-22-15,3-11 1 0,-3 1 0 0,6-4-550 16,-3-10-109-16</inkml:trace>
  <inkml:trace contextRef="#ctx0" brushRef="#br0" timeOffset="84847.333">5488 15351 2397 0,'-6'-10'52'0,"6"4"12"0,3 4 1 16,3-4 3-16,3 1-54 0,-1 2-14 0,4-2 0 0,3 0 0 16,3 2 24-16,3-2 1 0,0 0 1 0,3-1 0 15,-1 1-18-15,7 0-8 0,0-1 0 0,0-2 8 0,0 3-8 0,2 0 0 16,-2 0 0-16,0-3 0 0,-3 2 0 0,-1 1 0 15,1 0 0-15,-6-1 0 0,0 4 0 0,-3-1 0 16,0 1 0-16,-4 2 0 0,-2 2-8 0,-3 1 8 16,3 2 0-16,-3 3 0 0,0 3 0 0,-3 2 0 15,0 3-9-15,-3 8 9 0,3 2 0 0,-6 6 0 16,0 2 0-16,3 3 0 0,-6 3 0 0,3 0 0 16,0 5 0-16,0 0 0 0,-3 2 0 0,0-2 0 15,3-5 0-15,-3 5 0 0,3-8 8 0,-3-3-8 16,3 1 0-16,-3-6 0 0,6-5 8 0,-3-1-8 15,-3-4 0-15,3-3 0 0,0-6 10 0,3-2-10 16,-3 0 10-16,0-8-10 0,0 0 10 0,0 0-10 0,-3-8 10 0,0 0-10 16,-3 0 0-16,-3-5-18 0,0-3 2 0,-3-2 1 31,-3-3-143-31,-5 5-29 0,-1 0-5 0,-9-3-428 0,-3 3-86 0</inkml:trace>
  <inkml:trace contextRef="#ctx0" brushRef="#br0" timeOffset="85380.755">5762 15211 2149 0,'11'-11'47'0,"-5"6"9"0,3-3 3 0,0 0 2 0,0 3-49 0,-3 0-12 0,3-1 0 0,-3 1 0 16,3 2 77-16,-9 3 13 0,0 0 2 0,6 3 1 16,0 0-67-16,-6 5-14 0,-3 0-2 0,-6 5-1 15,-3 3-9-15,0-1 0 0,-6 7 0 0,-6 1 0 16,-2 7-33-16,-1-1-6 0,-3 2-1 0,3-1 0 15,1-1-4-15,-1-6-2 0,6-1 0 0,0-4 0 0,6-2 30 0,3-3 7 16,6-5 1-16,0 0 0 0,3-5 8 0,3-3 16 16,0 0-4-16,12-3-1 0,3 0 20 0,0-4 4 15,3-1 1-15,6-3 0 0,-3 3 3 0,5-5 1 16,1 2 0-16,0-5 0 0,3 8-16 0,2-5-4 16,-2 3 0-16,-3-1 0 0,-3 3-12 0,-3 0-8 15,2 3 10-15,-5 2-10 0,-3 1 0 0,0-1 8 16,-3 3-8-16,-3 3 0 0,0-1 0 0,-3 6 0 15,-3-3 0-15,-6 3 0 0,-6 3-12 0,-3 2-6 16,-6 3-1-16,-3 0 0 0,-3 2-2 0,-5 4-1 0,-4-1 0 0,-3 0 0 16,3 0 22-16,1 3 18 0,5-6-3 0,0 4-1 15,6-4-14-15,6 1-12 0,4-6 3 0,2 0 0 16,3 0 9-16,6-2 14 0,0-3-3 0,6 0-1 16,0-3 1-16,2-2 0 0,4-6 0 0,3-2 0 15,9 5 5-15,-3-8 0 0,6 3 1 0,0-6 0 16,2-2-4-16,-2 0-1 0,0-3 0 0,-3 2 0 15,2 4 8-15,-5 2 2 0,-6-3 0 0,-3 6 0 16,-3 0-22-16,0 2 0 0,-9 3 0 0,0 0 0 16,0 0 13-16,-6 11 5 0,-6-1 1 0,-3 6 0 15,-3 3-9-15,-5-1-2 0,-4 3 0 0,3 3 0 16,0 0-8-16,0 2 0 0,3-4 0 0,1 1 8 16,8-4-8-16,0 5 0 0,0-6 0 0,6-2 0 15,0-3 0-15,6 1 0 0,6-1 0 0,3 0 0 16,6-5-30-16,3 0 2 0,8-3 0 0,10-5 0 0</inkml:trace>
  <inkml:trace contextRef="#ctx0" brushRef="#br0" timeOffset="87547.921">7890 7684 1375 0,'6'0'30'0,"-6"0"6"0,0 0 2 16,0 0 1-16,0 0-31 0,6 5-8 0,0 5 0 0,0 1 0 15,-6 2 36-15,3 0 7 0,5 6 1 0,-5-1 0 0,-3 4-15 16,3 1-2-16,6 7-1 0,0 1 0 0,-3 6-6 0,3 6-2 16,0 7 0-16,0 6 0 0,3 10 9 0,-3 8 1 15,-9 2 1-15,3 12 0 0,3 12-1 0,-6 1-1 16,-6 7 0-16,3 9 0 0,-3 7 4 0,3 8 1 15,0 3 0-15,-3 3 0 0,-3 5 2 0,6 5 1 16,3 5 0-16,0 1 0 0,-3 5 9 0,6-6 1 16,9 3 1-16,-3-5 0 0,3-3-13 0,0-2-2 15,-3-9-1-15,6-2 0 0,2-10 7 0,-2-4 2 16,-12-4 0-16,3-6 0 0,6-3 11 0,-9-5 2 0,-9-2 1 16,0-3 0-16,3-5-33 0,-3-6-6 0,0 0-2 0,-3-5 0 15,-5-2-12-15,5-6 11 0,3-6-11 0,0-4 10 16,-9-6-10-16,9-5-14 0,3-8 3 0,0-3 1 31,0-5-27-31,3-5-6 0,3-3-1 0,3-5 0 16,3-3 0-16,-6-8-1 0,0 1 0 0,3-9 0 15,12 0-28-15,-7-5-6 0,-11 0-1 0,9-13-596 0,6-5-119 0</inkml:trace>
  <inkml:trace contextRef="#ctx0" brushRef="#br0" timeOffset="87966.576">7911 8091 2376 0,'9'-11'52'0,"-9"6"12"0,-6-5 1 0,6-4 1 0,8 1-53 0,1-8-13 16,9-3 0-16,3-10 0 0,6-11 34 0,12-11 4 0,11-2 1 0,10-14 0 15,2-7-9-15,10-8-2 0,8-14 0 0,9-7 0 16,13-3-3-16,5-3-1 0,3-5 0 0,3 2 0 15,-3 6-12-15,0 3-4 0,-6 2 0 0,-5 5 0 16,-7 11 0-16,-9 6 0 0,-8 7 0 0,-13 3 0 16,-5 8-8-16,-10 8 0 0,-2 7 0 0,-12 4 0 15,-6 7 0-15,-7 6 12 0,-2 5-12 0,-9 2 12 16,0 3-12-16,-3 3 12 0,-6 3-12 0,0 2 12 16,-3 2-29-16,-3 4-6 0,0-1-1 0,0 3-792 15,0 0-160-15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21:22:16.3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490 18169 1512 0,'0'0'33'0,"12"0"7"0,-3-3 2 0,3 3 0 0,-3 0-34 0,6-5-8 0,-1 5 0 0,7-5 0 15,0 5 29-15,3-8 4 0,3 2 1 0,2 4 0 16,4-9-3-16,6 3-1 0,0 3 0 0,2-3 0 16,10 0 4-16,-6 3 1 0,5-6 0 0,1 3 0 15,-1 0 10-15,7-2 3 0,-4-3 0 0,4-1 0 16,6 6-24-16,-10-5-4 0,1 5 0 0,-1-2-1 15,-5-4 2-15,3 1 1 0,-4 5 0 0,-5-2-660 16,-6 7-132-16</inkml:trace>
  <inkml:trace contextRef="#ctx0" brushRef="#br0" timeOffset="78054.265">228 5842 1411 0,'0'-13'31'0,"-6"7"6"0,6 1 2 0,0-3 1 0,6 3-32 0,-6 2-8 16,0 3 0-16,0 0-417 15,9-5-85-15</inkml:trace>
  <inkml:trace contextRef="#ctx0" brushRef="#br0" timeOffset="-107685.033">5434 6892 1512 0,'0'0'33'0,"0"0"7"0,0-8 2 0,0 1 0 0,0-1-34 0,0 2-8 0,0-2 0 0,-3 3 0 16,3 0 73-16,0 5 13 0,-3-3 2 0,3 3 1 15,0 0-50-15,-6-3-11 0,0 3-1 0,6 0-1 16,0 0-26-16,-6 6 0 0,0-1 0 0,6-5 0 15,-6 8 0-15,3 3 0 0,-3-1 0 0,3 3 0 16,-2 3-10-16,2 0 10 0,0 3 0 0,0-1-9 16,-6 6 9-16,6-3-8 0,-3 6 8 0,0-1-8 15,0 3 8-15,0 6 0 0,0-4-9 0,-3 6 9 16,3 3 0-16,-3 0 0 0,0 5-9 0,3-6 9 16,-3 4 0-16,3-1 0 0,-3 0 0 0,3-2 0 0,3 0 0 0,-2-1 0 15,-1-4 0-15,0 2 0 0,3-3 0 0,-3 1 0 16,3-6 0-16,0 0 0 0,-3-3 0 0,0-4 0 15,3-1 0-15,0-3 0 0,3-2 0 0,0-3 11 16,0 1-11-16,0-6 10 0,0 2-10 0,0-5 0 16,0-5 0-16,0 0 8 15,0 0-31-15,6-2-6 0,0-6-2 0,3-3 0 0</inkml:trace>
  <inkml:trace contextRef="#ctx0" brushRef="#br0" timeOffset="-107117.465">5229 7075 1832 0,'-9'-11'40'0,"6"9"9"0,0-4 2 0,0 1 0 0,3 0-41 0,3 0-10 0,0-1 0 0,6-2 0 16,0 0 13-16,3 0 1 0,2 1 0 0,4-4 0 15,3 0-14-15,0 1 0 0,6-3 0 0,-3-1 0 16,2 4 0-16,4-3 0 0,0 2 0 0,0-2 0 16,-1-1 0-16,1 1 0 0,0 3 0 0,0-4 0 15,-1 1 0-15,1 3 0 0,3-4 0 0,-3 4 0 16,3-1 0-16,-4 3 0 0,-2-2 0 0,3 2 0 16,-3 2 0-16,-4 1 0 0,1 3 0 0,-3-4 0 0,0 4 0 0,0 2 0 15,-3 0 0-15,-4 2 0 0,1-2 16 0,3 6-4 16,0-4 0-16,-6 3 0 0,3 1-2 0,-3-1-1 15,6 3 0-15,-3 3 0 0,-1-3-9 0,4 5 10 16,-6 0-10-16,3 3 10 0,3 0 2 0,-3 2 0 16,-3 1 0-16,0-1 0 0,2 3-12 0,1-2 0 15,0 2-10-15,-3 0 10 0,3 0 0 0,-3 1 16 16,3-1-1-16,-3 3-1 0,0 2-14 0,-3 3 0 16,0 3 8-16,-4 0-8 0,1 2 12 0,0 0-1 15,0 6 0-15,0-3 0 0,0 3-1 0,-3 0 0 16,3-3 0-16,-3 2 0 0,0-2-10 0,0 0 10 15,0-2-10-15,0-1 10 0,0-2-2 0,-3 0 0 0,0-6 0 0,0 1 0 16,0-4 19-16,0 1 3 0,0-5 1 0,-3-3 0 16,0-3 20-16,0 0 4 0,0-5 1 0,-3 0 0 15,-3 0 4-15,0-5 0 0,-3-3 1 0,0 0 0 16,-5-3-36-16,-7-5-7 0,-3 0-2 0,-3 0 0 16,-5 0-4-16,-1 0-2 0,-9-2 0 0,-5 2 0 15,-1-3-10-15,-9 3 0 0,-5 0 0 0,-4 3 0 16,-2 5 0-16,3 0 0 0,2 0 0 0,-2 3 0 15,2-1 0-15,7 1 0 0,11 2 0 0,3 0 0 32,1 6-56-32,11-3-4 0,3 3-1 0,9-1-732 0,4 3-147 0</inkml:trace>
  <inkml:trace contextRef="#ctx0" brushRef="#br0" timeOffset="-106033.717">9042 6202 1470 0,'-6'-16'41'0,"0"11"11"0,6-1-42 0,0 1-10 15,0 5 0-15,0 0 0 0,6-8 51 0,0 3 8 16,6 5 1-16,-1-3 1 0,4 3-42 0,0 3-9 15,6 2-2-15,3-2 0 0,0 2-8 0,3 3-11 16,-1-3 3-16,4 3 0 0,3-2 8 0,0 1 8 0,2 1-8 0,1 0 11 16,0 6-1-16,-1-6 0 0,1-3 0 0,0 3 0 15,0-3 14-15,-4 3 4 0,-2-5 0 0,3 2 0 16,0 3 1-16,-1 0 1 0,-2-6 0 0,0 4 0 16,-3-1 2-16,-4 0 0 0,1 1 0 0,-3-4 0 15,3 4-32-15,-3-1-10 0,-3 0 0 0,-1 0-582 16,-2 1-117-16</inkml:trace>
  <inkml:trace contextRef="#ctx0" brushRef="#br0" timeOffset="-105718.428">10357 6186 1724 0,'0'0'38'0,"9"3"8"0,-3-3 2 0,6 0 0 0,3 0-39 0,3 2-9 15,3-2 0-15,5 0 0 0,1 0 69 0,3 0 12 16,6 0 3-16,-4-2 0 0,4-1-57 0,0 0-11 15,6-2-3-15,-4 2 0 0,4 1-5 0,-3-1 0 16,-4 0-8-16,1 1 12 0,0-1-12 0,-3 3 0 16,-1 0-9-16,-2 0-611 0,0-2-121 0</inkml:trace>
  <inkml:trace contextRef="#ctx0" brushRef="#br0" timeOffset="-105471.686">11863 6175 1825 0,'0'0'40'0,"0"0"8"0,0 0 1 0,0 0 3 0,9 0-41 0,3-2-11 16,0-1 0-16,3 0 0 0,0-2 89 0,3 3 16 16,3-4 3-16,2 1 1 0,4 0-61 0,3-1-13 15,6 4-3-15,2-4-708 16,1 4-141-16</inkml:trace>
  <inkml:trace contextRef="#ctx0" brushRef="#br0" timeOffset="-104367.814">8824 7363 1148 0,'9'-10'25'0,"-6"4"6"0,0-1 1 0,3-1 0 0,3 0-32 0,0-3 0 16,3 1 0-16,0-1 0 0,0-2 90 0,3 5 12 15,3-3 2-15,-1 1 1 0,1-1-40 0,3 0-8 16,0 3-1-16,0-2-1 0,0-1-19 0,2 1-3 0,1 4-1 0,-3-1 0 16,3 1-19-16,3 1-4 0,-4 0-1 0,4-1 0 15,3 6-8-15,6-2 0 0,2-1-10 0,1 0 10 16,6 3 0-16,-1-2-9 0,7 2 9 0,0 0 0 15,-1 0 0-15,4 2 0 0,5-2 0 0,1 3 0 16,-1 0 0-16,4-1 0 0,-1 1 0 0,-2 0 0 16,2-1 0-16,-2 1 0 0,3 0 0 0,-4-3 0 15,1 2 24-15,-1-2 4 0,-5 3 1 0,2 0 0 16,-2-1 9-16,-4 3 2 0,4-2 0 0,-3 0 0 16,-4-1-13-16,1 1-3 0,-4-3 0 0,-2 0 0 15,-3 3-9-15,-6-1-3 0,-1 1 0 0,-2 0 0 16,-3 2-12-16,-3 0 11 0,0 0-11 0,-7 1 10 15,1-4-10-15,-3 4 0 0,-3-1 0 0,0 0-667 16,-6 1-130-16</inkml:trace>
  <inkml:trace contextRef="#ctx0" brushRef="#br0" timeOffset="-103016.216">21731 8472 1653 0,'0'0'47'0,"0"0"10"0,-6-3-45 0,6 3-12 15,-6 0 0-15,0 0 0 0,-3 3 29 0,0 2 4 16,3-2 1-16,-3 2 0 0,-3 0-34 0,3 3 0 15,-3 3 0-15,6 5 0 0,-2 0 0 0,-1 8 0 16,-3-1 0-16,0 6-9 0,3 3 9 0,-3 5-8 16,0 0 8-16,0 0-8 0,3 0 8 0,0 3 0 15,-3 2 0-15,3 1-8 0,1-1 8 0,-1-2 0 16,0 2 0-16,0-2 0 0,3-1-13 0,0-1-1 16,-3-9 0-16,3 0 0 15,0-3-38-15,0-2-7 0,3-3-1 0,-6 0-386 0,6-2-77 0</inkml:trace>
  <inkml:trace contextRef="#ctx0" brushRef="#br0" timeOffset="-102650.024">21633 8395 1998 0,'17'-26'44'0,"-2"13"8"0,3-1 3 0,6-4 1 0,9-3-44 0,-1 2-12 0,4-2 0 0,3 2 0 15,3 1 37-15,-1 2 6 0,4 0 1 0,2 0 0 16,1 3-28-16,0 0-6 0,2 2-1 0,-2 6 0 16,-3 2-9-16,-4 1 12 0,1 4-12 0,-3 1 12 15,-4 5-12-15,1 0 0 0,-3 0-12 0,-3 5 12 16,-1 3-8-16,1 2 8 0,-3 6 0 0,3 0 0 0,-4 5-14 0,-8 3 2 16,6 5 0-16,-9 0 0 0,-3 3 12 0,-3 2 16 15,0 8-3-15,-6 1-1 0,6 1-4 0,-3 4-8 16,-3-3 11-16,0 0-11 0,-3 2 16 0,0-2-3 15,0 0-1-15,0 0 0 0,0-5-12 0,-3 2 0 16,0-5 0-16,0 0 0 0,0-3 28 0,-6-2 7 16,0-6 1-16,-3 1 0 0,6-1 11 0,-6-5 2 15,0-2 1-15,-9-1 0 0,3 1-14 0,-2-6-2 16,-1 3-1-16,-6-3 0 0,-3-3-15 0,-5-2-3 16,2-3-1-16,-12-2 0 0,-5 0-14 0,-7-3-18 15,-12-1 4-15,7-1 1 16,-1-1-147-16,1-2-30 0,-4-1-6 0,7 1 0 0</inkml:trace>
  <inkml:trace contextRef="#ctx0" brushRef="#br0" timeOffset="-102215.035">20275 12748 1450 0,'-12'23'32'0,"6"-7"6"0,-3 8 2 0,3 5 1 0,-5 3-33 0,2 8-8 16,0 2 0-16,0 3 0 0,3 3 52 0,0 2 9 0,0-2 2 0,3 2 0 15,0-5-40-15,3 2-8 0,0-2-2 0,3 0 0 16,0-5-13-16,0-3 0 0,3-8 0 0,0 0 0 31,0-8-25-31,0-5-8 0,0-5-2 0</inkml:trace>
  <inkml:trace contextRef="#ctx0" brushRef="#br0" timeOffset="-101882.176">20493 12187 2329 0,'0'0'51'0,"11"-3"10"0,4-2 3 0,3-3 2 0,6 0-53 0,3 0-13 0,3 3 0 0,2-3 0 16,4 0 31-16,3 5 3 0,5 1 1 0,1 2 0 16,3 0-26-16,-7 2-9 0,1 3 0 0,0 6 9 0,-4 0-9 0,-5 7 0 15,3 1 0-15,-3 4 0 0,-4 7 0 16,-2 1-9-16,-6 6 9 0,0 8-10 0,0 0 18 0,-7 11 3 15,-5 2 1-15,3 3 0 0,-3 2-24 0,-3 1-4 16,-3-1 0-16,0 4-1 0,6-7 17 0,0 1 0 16,0 3 0-16,3-3 0 0,-3-3 0 0,0-5 0 15,6 0 0-15,-4-3 0 0,1-2 0 0,0-3 11 16,0-3-3-16,-3-2-8 0,0-3 23 0,-3-6-3 16,-6 1 0-16,3-5 0 0,-3-4 6 0,-6-1 1 15,-6-4 0-15,-3 1 0 0,-6-6 5 0,-5 0 0 16,-7-2 1-16,-3-1 0 0,-6-2-21 0,-5 0-12 0,-1 3 12 15,-5-1-12 1,-4 1-92-16,-5 2-24 0,-4 6-6 0,-2-1-984 0</inkml:trace>
  <inkml:trace contextRef="#ctx0" brushRef="#br0" timeOffset="-101531.11">18102 14809 1929 0,'15'-16'42'0,"-3"11"9"0,6-3 1 0,6 0 4 0,3 0-45 0,8 0-11 16,1 0 0-16,9-3 0 0,2 1 68 0,7-1 12 16,2 1 3-16,7-1 0 0,5-2-44 0,7 0-9 15,-1-1-2-15,7 1-704 16,5 0-142-16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21:27:58.2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3848 5779 1321 0,'32'-14'28'0,"-14"6"7"0,3 3 1 0,12-3 2 0,5 3-30 0,7 0-8 0,6-1 0 0,-1 4 0 16,7-4 59-16,5 4 10 0,1 2 3 0,2 0 0 15,1 2-52-15,5-2-9 0,-2 6-3 0,2-4-480 16,-5 4-97-16</inkml:trace>
  <inkml:trace contextRef="#ctx0" brushRef="#br0" timeOffset="1267.671">907 6038 730 0,'0'0'16'0,"0"0"3"0,0-5 1 0,0-3 1 0,-6 0-21 0,6 0 0 16,-3 0 0-16,0 2 0 0,-3-1 40 0,3 1 3 15,-3-2 1-15,-3 3 0 0,3 2-24 0,0 1-5 16,3-1-1-16,-6 0 0 0,0 3-14 0,6-2 0 16,-6 2 8-16,9 0-8 0,0 0 0 0,-6 0 0 15,6 0 0-15,0 0 0 0,0 0 14 0,0 0 0 0,0 0 0 0,0 0 0 16,0 0 13-16,0 0 2 0,0 0 1 0,0 0 0 15,15 2 2-15,-6-2 0 0,3 3 0 0,3-3 0 16,6 3 6-16,3-1 2 0,-4-2 0 0,1 3 0 16,9 2-28-16,0-2-12 0,-3 0 10 0,8-6-10 15,7 3 15-15,6-3-3 0,-4 3-1 0,7 0 0 16,2 0-11-16,7 0 0 0,0 0 0 0,2 0 0 16,7-2 0-16,2-1 12 0,0 3-12 0,7 0 12 15,2 0-12-15,-2-3 0 0,8 1 0 0,3-1 8 16,-3 0-8-16,1-2 0 0,5 2 0 0,0 1 0 15,4-1 0-15,-1-2 0 0,0 0 0 0,0-3 0 16,4 5 27-16,-1 0 3 0,0-2 1 0,3 0 0 16,0 2-2-16,4-2 0 0,-1 0 0 0,0 2 0 15,0-2-5-15,0 2 0 0,1-2-1 0,2 2 0 16,0 0-8-16,-3 1-2 0,-3-1 0 0,3 0 0 0,4 1-4 0,2-1-1 16,-6 3 0-16,3-2 0 0,-6-4-8 0,3 6-12 15,4 0 2-15,-1-5 1 0,-6 0 9 0,0 2 12 16,6-2-2-16,-3-1-1 0,-5 4-9 0,-1 2 0 15,-3-3 0-15,0 0 0 0,1-4 0 0,-7 4 0 16,-3 0 0-16,-2 1 0 0,-4-1 0 0,-3 0 0 16,-2 1 0-16,-4 2 0 0,-2 0 0 0,-7 2 0 15,1-2 0-15,2 3 8 0,7-3 2 0,-7 0 0 16,-11 3 0-16,2-1 0 0,1-2-10 0,-1 6 10 16,-5-6-10-16,-3 2 10 0,-4-2-10 0,1 0 0 15,-3 3 0-15,-1-3 8 0,-8 0 2 0,3 0 0 0,-1 0 0 0,-5 0 0 16,-3 0 13-16,0-3 2 0,0 1 1 0,-1-1 0 15,4 6-6-15,-6-3 0 0,0-3-1 0,-3 3 0 16,2-3-7-16,-2 3-2 0,0 0 0 0,0 0 0 16,6 0-10-16,-7 0 0 0,-2 0 0 0,0 0-11 15,0-2 11-15,-3 2 8 0,0 0-8 0,-3 0 11 16,0 2-11-16,0-2 0 0,-4-2 0 0,1 2 0 16,-3-3 0-16,-6 3 8 0,0 0-8 0,0 0 0 15,0 0 8-15,0 0-8 0,0 0 0 0,0 0 8 16,0 0-8-16,0 0 0 0,-6 3 0 0,-3-3-640 15,-2 2-126-15</inkml:trace>
  <inkml:trace contextRef="#ctx0" brushRef="#br0" timeOffset="3419.677">404 6167 1594 0,'0'0'35'0,"0"0"7"0,6-5 2 0,0 0 1 0,0 2-36 0,5-2-9 16,-2 2 0-16,0 1 0 0,0 2 18 0,3-3 2 15,-3 3 0-15,0 3 0 16,-3-1-20-16,3 4 0 0,-3 2 0 0,0-1 0 0,0 4 0 0,3 2 0 16,-9 0 0-16,0 6-9 0,3 2 9 0,-3 3 0 15,0 2 0-15,-3 4-8 0,3 1-1 0,0 6 0 16,0 0 0-16,-6 6 0 0,3-1-5 0,3 6-1 16,0-3 0-16,0 5 0 0,0 3 15 0,0 8 0 15,0 0 0-15,0-1 0 0,0 4 0 0,0 2-19 16,0 3 4-16,3 5 1 0,3 0 22 0,-6 3 5 15,0-1 1-15,3 4 0 0,3 2-25 0,-6 0-5 16,0 3 0-16,3-3-1 0,0 2 27 0,-3 4 6 0,6-1 0 0,-6-2 1 16,0 2-17-16,2-2-17 0,-2 2 3 0,0 0 1 15,0 3 24-15,0 0 5 0,0-3 0 0,0 6 1 16,0 2-1-16,6 3 0 0,-6-3 0 0,6 3 0 16,0 3-5-16,-3-3-2 0,6 2 0 0,-3 1 0 15,6 2-9-15,-3 0 0 0,3-2 0 0,0-3 8 16,6 2-8-16,-9 1 0 0,3-1 0 0,-4 1 8 15,4-3-8-15,0 2 0 0,6 3 0 0,-9-2 0 16,-6-1 0-16,6 1 0 0,3 2 0 0,-6 3 8 16,0-3 16-16,0 0 4 0,-6 1 0 0,3-1 0 15,3 0-20-15,-6 0-8 0,0 0 8 0,3 1-8 16,3-1 11-16,-6-3-3 0,-6 1-8 0,6-1 12 16,6 1-12-16,-6-3 8 0,0-3-8 0,0 0 0 15,3 1 11-15,0-4-11 0,3-2 12 0,2-3-12 16,-8 1 8-16,12-4-8 0,-9-2 0 0,3 0 0 0,0-2 12 0,-3-3 0 15,0-3-1-15,0 0 0 0,3-3 1 0,-3-2 1 16,-3 0 0-16,0-3 0 0,0-3 2 0,0 4 0 16,0-4 0-16,-3 1 0 0,3-4-4 0,0-4-1 15,0-3 0-15,-6 0 0 0,3-6-10 0,0-2 0 16,0 3 9-16,0-6-9 0,0-2 8 0,-3-3-8 16,3-3 10-16,3-2-10 0,-6-3 10 0,0-5-10 15,6 0 10-15,-5-3-10 0,2-2 17 0,3-4-2 16,-9 1-1-16,6-2 0 0,3-4-2 0,-6 1 0 15,3-3 0-15,-6 0 0 0,9-8 4 0,0 5 1 16,-6 0 0-16,6-5-674 16,-3 8-135-16</inkml:trace>
  <inkml:trace contextRef="#ctx0" brushRef="#br0" timeOffset="5238.214">14361 8464 1731 0,'0'0'38'0,"0"0"8"0,0 0 2 0,0 0 0 0,0 0-38 0,0 0-10 0,0 0 0 0,0 0 0 15,0 0 38-15,9 0 6 0,0 3 0 0,3 2 1 16,5 0-45-16,1 3 0 0,9-3 0 0,6 6 0 16,6 0 0-16,8-1 0 0,7 1 0 0,8-1 0 0,10-2 12 0,5 0-3 15,6 0-1-15,7-2 0 0,-1-4 4 0,3-2 0 16,6 3 0-16,-2-1 0 0,-1-2-4 0,-3-2-8 16,1 2 12-16,-4-3-4 0,-6 1 3 0,-5 2 0 15,-4-3 0-15,-9 6-607 16,-5-6-120-16</inkml:trace>
  <inkml:trace contextRef="#ctx0" brushRef="#br0" timeOffset="7391.373">737 6271 1213 0,'0'0'26'0,"0"0"6"0,0 0 0 0,0 0 4 0,6-3-36 0,0 0 0 0,3 3 0 0,3 0 0 16,3 3 36-16,-6-3 0 0,3-3 0 0,2 6 0 15,4-3-21-15,0 3-4 0,6-3-1 0,3 0 0 16,2 0-2-16,7-3 0 0,0 0 0 0,6-2 0 16,5 2 4-16,7-2 0 0,5-3 0 0,1 0 0 0,2 0-12 15,7 0 0-15,-1-2 0 0,7 2 0 0,5-5 27 0,3 2 3 16,1 3 1-16,-1-5 0 0,6 0-18 0,-2 2-3 16,5 0-1-16,-3-2 0 0,1 3 3 0,-1 2 0 15,-3-3 0-15,1 3 0 0,-7 0 0 0,-3 0 0 16,-2-2 0-16,-4 2 0 0,4 3 16 0,-4-1 3 15,-6 1 1-15,-2 2 0 0,-3 1-32 0,-7-1 0 16,-5 0 0-16,-1 3 0 0,-2 0 12 0,-6 3-3 16,2 2-1-16,-5-2 0 0,-3 0-8 0,0 2 0 15,-7-2 0-15,4 2 0 0,-9 0 0 0,3 0 0 16,-3 1 0-16,-1-1 0 0,-2 3 0 0,3-3 0 0,0 0 0 0,-3-2 0 16,0 2 8-16,-3 1 0 0,2-4 0 0,1 1 0 15,0 2-8-15,-3-2 8 0,0 0-8 0,-3-1 8 16,3-2 0-16,0 3 0 0,-4-3 0 0,4 3 0 15,-6-1 2-15,0-2 0 0,-3 0 0 0,0 3 0 16,-6-3 13-16,0 0 2 0,0 0 1 0,6 5 0 16,-6-5-18-16,3 5-8 0,-3 1 8 0,-3 2-8 15,0 0 8-15,0 2-8 0,-3-2 8 0,3 3-8 16,3-1 8-16,-3 1-8 0,0 2 8 0,0 3-8 16,3 0 0-16,0 0 0 0,0 2 0 0,0 1 0 15,0-1 0-15,3 3 0 0,0 1 0 0,3 1 0 16,-3-1 0-16,6 1 0 0,-3 4 0 0,3-1 0 15,-3 1 0-15,3-3 0 0,0 2 0 0,3 0 0 16,-3 4 0-16,3-1 0 0,-4 2 0 0,1 1 0 16,3 5 0-16,-3 0 0 0,0 3 0 0,3 5 0 15,-3-3 0-15,-3 3 0 0,0 0 0 0,3 0 0 16,0 0 0-16,0 5 0 0,-3 1 0 0,3 4 0 0,-3-2-10 0,-1 0 10 16,1 0 0-16,0 0-9 0,-3-3 9 0,3 3 0 15,-3 3 0-15,0-1 0 0,0 3 0 0,0 1-12 16,-3-4 2-16,0 1 0 0,0 2 10 0,-3 0 14 15,0 3-3-15,0-3-1 0,-3 3-10 0,3-3 0 16,-6 1 0-16,3-1 0 0,-2 3 0 0,-1-1 0 16,3 1 0-16,-3 0 0 0,0-3 0 0,3 1 0 15,-3-4 0-15,3 1 0 0,0 2 0 0,-3 0 0 16,3 0 0-16,3-2 0 0,-3-1 0 0,6-2 0 16,-3 3 0-16,0-3 0 0,3 0 0 0,3-3 0 0,-3 3 0 0,0 0 0 15,3-3 8-15,-3-2-8 0,0-1 8 16,0-2-8-16,0 0 0 0,0 0 0 0,0-8 0 15,0 3 0-15,-3 2 12 0,0-2-4 0,0 0 0 0,-3-3 0 16,0 0 5-16,0-3 1 0,0-2 0 0,-2 0 0 16,-1-3-3-16,0-3-1 0,-3 3 0 0,6-2 0 15,-3-1 7-15,3-4 2 0,-3-4 0 0,0 1 0 16,0-4 1-16,3-1 1 0,0-4 0 0,3 1 0 16,-3-1 25-16,3-4 5 0,0 2 1 0,3-8 0 15,0 0-23-15,0 0-4 0,0 0-1 0,0 0 0 16,0 0 16-16,0 0 2 0,0 0 1 0,0 0 0 15,-12-6-28-15,4 4-6 0,-1-4-1 0,0 1 0 16,0-3-8-16,-3 3 0 0,-3-3 0 0,0 3 0 16,3-3 0-16,-6 2 0 0,3-1 0 0,-5-1 0 15,2 0 0-15,-3 0-9 0,-3 0 0 0,0 0 0 16,-3 0 9-16,1 0-8 0,-7 0 8 0,0 3-8 0,-3-1 8 0,1 1 0 16,-4 0 0-16,3 0 0 0,-2-3 0 0,-4 5 0 15,0 0 0-15,-2-2 0 0,-1 2 0 0,-3-2 0 16,-5 5 0-16,2-3 0 0,-5 3 0 0,2-2 0 15,3 2 0-15,-8 0 0 0,-1 0 0 0,-2 0 0 16,-4 2 0-16,4 1 0 0,-4-3-8 0,4 3-4 16,-4-1 0-16,-2 1 0 0,0 0 12 0,-1-3 0 15,4 2 8-15,2-2-8 0,4 0 0 0,-4 0 0 16,-2 0 0-16,5 0 0 0,0-2 0 0,1 2 0 16,-1-6 0-16,1 4 0 0,5-1 0 0,1 0 0 15,-4-2 0-15,7 5 0 0,-4-2 0 0,3-1 0 0,1 3 0 0,-1-3 0 16,10 1 0-16,-4-1 0 0,9 3 0 0,-6-3 0 15,13 1 0-15,-7 2 0 0,3-3 0 0,3 3 0 16,7 0 0-16,-7 0 0 0,9-3 0 0,-3 3 0 16,12 0 0-16,-3 0 0 0,-2 0 0 0,5 0 0 15,6 0 0-15,3 3 0 0,-6-3 0 0,6 0 0 16,-6 0 0-16,9 0 0 0,0 0 0 0,0 0 0 16,-6 3 0-16,6-3 0 0,0 0 0 0,0 0 0 15,0 0-12-15,-6 2-6 0,6-2-2 0,0 0 0 16,0 0 20-16,0 0 0 0,0 0 0 0,0 8 0 15,3 0 0-15,-3-8 0 0,0 0 0 0,3 5 0 16,3 1-15-16,-6-6 1 0,0 0 0 0,0 0 0 16,0 0 22-16,9 0 5 0,-3-3 1 0,-6 3 0 15,6-5-14-15,-6-3 0 0,9 0 0 0,-9-3-10 16,3-2 2-16,-3 0 0 0,6 0 0 0,-6-6 0 0,0-2 16 0,0-3 3 16,-6 0 1-16,6-5 0 0,0 0-12 0,0-5 0 15,-9-1 0-15,6-2 0 0,-3-2 18 0,3-4 2 16,0-2 0-16,-6-2 0 0,3-4-20 0,0-4-16 15,6-1 4-15,-6 1 0 0,-3-3 12 0,6 2 16 16,-3-5-3-16,0 0-1 0,0-2-12 0,3-1 0 16,-3 1 0-16,3-1 0 0,0-2 0 0,-3 0 0 15,3 0 0-15,-2-3 0 0,2 0 0 0,3 0 0 16,-6 1 0-16,0 1 0 0,6-1 0 0,0-1 8 16,-6-3-8-16,3 1 0 0,3 0 11 0,0-1-11 15,0 3 12-15,3-5-12 0,-3 3 8 0,6 2-8 0,0-2 0 0,0 2 0 16,-3 3 9-16,5 0-1 0,-2-3-8 15,0 3 12-15,3-1 0 0,0 4-1 0,0 2 0 0,-6 0 0 16,6 0 4-16,-3 1 1 0,0 1 0 0,0 1 0 16,-3 5 3-16,3 3 1 0,-6 2 0 0,0-2 0 15,0 5-20-15,0 0 0 0,0 0 0 0,0 3 0 16,-6 2 0-16,6 3 0 0,0 0 0 0,6 3 0 16,-12 4 0-16,6 1 0 0,0 3 0 0,0 2 0 15,6 3 0-15,-3 2 0 0,0 4-9 0,3 1 9 31,3 4-28-31,-6 2-1 0,3 0 0 0,0 3 0 0,3 5-94 0,2 2-18 16,4 1-4-16,-6 10-965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21:28:12.3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1213 6194 1652 0,'0'0'36'0,"-3"-3"8"0,-3 3 2 0,6 0 0 0,-6 3-37 0,6-3-9 15,0 0 0-15,0 0 0 0,-6 3 38 0,6-3 6 16,0 0 0-16,0 0 1 0,0 0-26 0,0 0-6 16,6-3-1-16,6-2 0 0,0-1-3 0,0-2-1 15,3-2 0-15,0-1 0 0,-3-5-8 0,6-2 12 16,0-1-12-16,-4-5 12 0,1 3-12 0,6-2 0 15,-6-7 0-15,3 1 0 0,0-2 0 0,-3 1 0 0,0-1 0 0,5 2 0 16,-8-1 14-16,6 1-2 0,-3 3-1 0,0 2 0 16,6-2 24-16,-9 2 5 0,3-3 0 0,8 1 1 15,-8-1 0-15,6 4 0 0,6 1 0 0,-9 1 0 16,8 0-17-16,-2 0-4 0,9 0-1 0,-3 2 0 16,0 1-19-16,-1 2 0 0,4 0 0 0,-3 3 0 15,0 5 0-15,-1 0 0 0,-2 5 0 0,0 1 0 16,-3-1 0-16,0 6 0 0,-1 2 0 0,4 3-9 15,-3 0 9-15,-3 2-12 0,-3 4 12 0,0 1-12 16,2 7 12-16,-5-1 0 0,-3 5-9 0,3 1 9 16,-3 4 0-16,6-1 0 0,-9-1 8 0,3 2-8 15,-3 1 0-15,0 0-9 0,2 0 0 0,-5 2 0 16,3 0 9-16,-3-2 0 0,3 0 0 0,-3 0 0 16,0-1 0-16,3-1 0 0,-6-4 0 0,3 1 0 15,0-1 10-15,0-5 1 0,-3-2 0 0,0-1 0 16,0-2 9-16,-3-3 1 0,0-2 1 0,0-1 0 0,0-2 6 0,0 0 2 15,0-8 0-15,0 6 0 0,0 2-30 0,0-8 0 16,0 0 0-16,0 0 0 0,0 0 8 0,-3-6 3 16,-3 1 0-16,0-3 0 15,0 0-35-15,-3-5-8 0,3 2 0 0,0-2-1 16,0 0-115-16,0 0-22 0,0-3-5 0</inkml:trace>
  <inkml:trace contextRef="#ctx0" brushRef="#br0" timeOffset="384.568">1981 6035 1954 0,'0'0'43'0,"0"0"9"0,9-2 1 0,0-1 3 0,3-2-45 0,3 2-11 0,0 0 0 0,-3-2 0 16,6 0 47-16,-7 2 7 0,7 0 2 0,3 3 0 15,-6 0-24-15,-3 3-4 0,3-3 0 0,-3 5-1 16,6 3-27-16,-9 0 0 0,5 0 8 0,-2 3-8 16,3-6 0-16,-6 3 0 0,6 3 0 0,0-4 0 15,0 1 0-15,3 0 0 0,-3-2 0 0,5-1 0 16,-2-2-22-16,3-1-6 0,0 1-2 0,-3-3 0 16,0-3 18-16,-4 3 12 0,1-5-13 0,0 2 5 15,-3 1 8-15,3-4 0 0,-9 4 0 0,3-4 0 16,-3 1 0-16,-3 2 12 0,3-2-2 0,-6-3-1 0,0 0 25 0,0-2 5 15,0-3 1-15,-9-1 0 0,3 1-20 0,0-3-4 16,3 0-1-16,-3-2 0 0,-3 5-15 0,3-1 8 16,3 1-8-16,0 3 0 0,3-6 8 0,-6 5-8 15,6 11 0-15,-3-8 9 0,3 0-9 0,0 3 0 16,3 0-10-16,-3 5 10 0,6-3-20 0,0-2 1 16,3 2 1-16,9 0-1012 15</inkml:trace>
  <inkml:trace contextRef="#ctx0" brushRef="#br0" timeOffset="9355.198">15498 2693 1796 0,'0'-10'40'0,"0"10"8"0,0-5 1 0,3-3 1 0,0 0-40 0,-3 0-10 0,0 2 0 0,0-1 0 15,0 1 79-15,0-2 13 0,0 3 4 0,0-3 0 16,-3 3-16-16,0-3-4 0,0 3 0 0,0-3 0 16,-3 2-35-16,-3 1-7 0,3 0-2 0,-3-1 0 15,0 4-8-15,-3 2-1 0,-3 0-1 0,1 0 0 16,-4 0-22-16,0 8 0 0,-3 0 0 0,-3 2 0 16,0 1 0-16,1 2-13 0,-1 8 5 0,3-8 8 15,0 6-14-15,0 0 5 0,6 2 1 0,0 0 0 0,7 3-4 0,2-1-1 16,6-1 0-16,0-1 0 15,6 0-13-15,2-2-2 0,1-1-1 0,6 1 0 16,3-4 1-16,6 4 0 0,0-6 0 0,3-5 0 0,5 3 8 0,-2-1 3 16,3 4 0-16,-6-4 0 0,5 1 9 0,-5-1 8 15,0 1-12-15,-3 2 12 0,-3-2-8 0,-4 2 8 16,1-3 0-16,-6 1 0 0,0 2 0 0,-6-5 0 16,-6 3 0-16,-3 2 0 0,-3-2 26 0,-9-1 2 15,-3 3 1-15,-2 3 0 0,-7 0 7 0,-6-3 0 16,-3 1 1-16,-2-1 0 0,-1-3 1 0,0 4 0 15,-2-6 0-15,2 0 0 0,3-3-14 0,0-3-4 0,7-4 0 0,-1-1 0 32,6-2-83-32,9-6-17 0,6-7-3 0</inkml:trace>
  <inkml:trace contextRef="#ctx0" brushRef="#br0" timeOffset="10224.364">16081 1990 2385 0,'-18'0'68'0,"9"0"14"15,4 0-66-15,-4 0-16 0,-3 5 0 0,3-5 0 16,-3 5 45-16,6 3 6 0,-3-3 1 0,3 6 0 16,0 2-32-16,3 3-7 0,0 5-1 0,0-2 0 15,0 7-12-15,0-7 0 0,0 10 0 0,0 0 0 0,-3 5 0 0,-3 9 0 16,0-1 0-16,0 6 0 0,1 2 0 0,-4-2 8 15,-3 2-8-15,3-5 0 0,3 3 9 0,0-1-9 16,-3 1 8-16,3-1-8 0,0 1 0 0,0 2 0 16,3-10 0-16,0 5 0 0,3-8 0 0,0 3 0 15,3-6 0-15,3-5 0 0,3 0 0 0,0-2 0 16,-3-6 0-16,6-3 0 0,3-2 0 0,3 0 10 16,-3-11-10-16,9-2 10 0,-3 2-1 0,5-10 0 15,-2-3 0-15,6-5 0 0,0-3 14 0,0-2 2 16,-1-4 1-16,4-4 0 0,-3-6-7 0,3-2-2 15,-1-6 0-15,1-2 0 0,0-1-8 0,-3-2-1 0,0 3-8 0,-7 2 12 16,-2 9-4-16,-3-1-8 0,-6 5 11 0,-6 6-11 16,-6 3 0-16,-3 5 0 0,-3-1 0 0,-3 9 0 15,-6-3 0-15,1 8-16 0,-1 0 2 0,0 8 0 16,-3-3-3-16,3 6-1 0,0 2 0 0,6 0 0 31,3 6-6-31,4-3-2 0,-1 5 0 0,3-3 0 16,3 4-16-16,6-7-3 0,0 1-1 0,5 0 0 15,4-5 7-15,0-3 2 0,6-3 0 0,-3 0 0 0,3 3 25 0,-3-8 12 0,2 0-10 0,-2 0 10 16,-3 0 0-16,3-5 0 0,-3 2 8 0,0 3-8 16,-3-2 21-16,3 2-2 0,-4 0-1 0,1 0 0 15,-3 0 0-15,3 0 0 0,-6 2 0 0,3-2 0 16,0 3-6-16,-3 2 0 0,-6-5-1 0,9 3 0 16,-3 0 4-16,-6-3 1 0,6 8 0 0,-3-1 0 15,0 4 7-15,-3 2 1 0,0 0 1 0,-3 1 0 16,3-1-9-16,-3 5-1 0,3 4-1 0,-3-1 0 15,0-3-3-15,3 3-1 0,3 1 0 0,0-4 0 0,0 3-10 0,3-5 0 16,0 3 0-16,0-6 0 0,3-2 0 0,2 2 0 16,-2-5 0-16,3 0 8 0,3-6 0 0,0 1-8 15,0-3 12-15,0-5-4 0,6-1 5 0,0-4 1 16,-4-3 0-16,1-6 0 0,-6 1-14 0,6-4 0 16,9 1 8-16,-6-8-8 0,-6 3 0 0,5-11 11 15,4 2-11-15,-3-12 10 0,0-1-10 0,0 0 0 16,-6 1 0-16,2 4 8 0,1 6-8 0,-6 3 8 15,-6 7-8-15,3 4 8 0,-3 4 9 0,0 6 2 0,-6 2 0 0,0 3 0 16,-3 8-9-16,3 0-2 0,0 0 0 0,0 3 0 16,-6 8-8-16,3 2 0 0,0 5 0 0,0 4 0 15,-3-1 0-15,3 5-11 0,0 1 11 0,3 7-8 16,-3 0 8-16,0 3 0 0,0-2 0 0,3-1 0 16,0 3 0-16,0-8 0 0,0 0 0 0,0-5 0 15,9 5 0-15,-3-10 0 0,-3 2 0 0,0-8 0 16,6-2 0-16,-3-1 0 0,3-4 8 0,0-1-8 15,-3-2 9-15,6-6-9 0,6-2 12 0,-4-3-12 16,-2-5-76-16,3-3-23 0,9-5-4 16,0-6-1101-16</inkml:trace>
  <inkml:trace contextRef="#ctx0" brushRef="#br0" timeOffset="10357.932">17177 2257 2348 0,'-15'0'67'0,"15"0"13"0,0 0-64 0,0 0-16 15,0 0 0-15,0 0 0 0,0 0 103 0,0 0 17 16,0 0 3-16,3 3 1 0,6 7-63 0,-6-7-12 16,0 7-2-16,0-4-1 15,6-1-106-15,-9-5-22 0,0 0-4 0,5 8-1106 16</inkml:trace>
  <inkml:trace contextRef="#ctx0" brushRef="#br0" timeOffset="10535.285">15879 2400 2674 0,'-15'-19'59'0,"15"19"12"0,0 0 2 0,-3-8 3 0,6 3-61 0,3-3-15 0,6-2 0 0,9 4 0 16,5 4-13-16,7-4-6 0,12-2-1 0,5 3 0 31,13 2-164-31,5 3-34 0,10-5-6 0,-22 5-2 0</inkml:trace>
  <inkml:trace contextRef="#ctx0" brushRef="#br0" timeOffset="11292.573">17614 2693 2739 0,'0'0'60'0,"0"0"13"0,0 0 3 0,6-7 0 15,-3 1-60-15,-3 1-16 0,-3-3 0 0,6 3 0 0,9-3 39 0,-6 2 5 16,-3-1 0-16,0 1 1 0,3-2-26 0,0 3-6 16,-3-6-1-16,-3 4 0 0,-6-1-12 0,3 0 0 15,3 0 8-15,-6-3-8 0,-12 6 0 0,3-6 0 16,6 9 0-16,-6-6 0 16,-2 2-28-16,-4 1-3 0,0 5 0 0,0 0 0 0,3 5 9 0,0 1 2 15,-3 2 0-15,7 0 0 0,-1 5 20 0,0 0-11 16,-3 3 11-16,3 5-8 0,3-2-8 0,3 4-2 15,0-1 0-15,-3 4 0 0,0 3 3 0,7 0 1 16,5-2 0-16,0-1 0 16,-6 1-17-16,9-4-3 0,2-1-1 0,4-1 0 0,-3-8 14 0,3 0 2 0,3-5 1 0,0 0 0 15,0-3 18-15,3-7 0 0,-3-4 0 0,0-2 0 16,6 3 18-16,-4-13-2 0,-2-1-1 0,3-2 0 16,0-3 9-16,-3-5 3 0,0 3 0 0,0-11 0 15,-3 2 2-15,3-2 1 0,0-5 0 0,0-3 0 16,-7-8-12-16,7-3-2 0,0-2-1 0,3 3 0 15,0 2 7-15,0 2 2 0,-3 4 0 0,0 2 0 16,3 8 2-16,-6 8 1 0,-4 0 0 0,4 7 0 16,0 4-4-16,-3 2-1 0,-9 3 0 0,3 7 0 15,3-2-10-15,-3 8-1 0,0 0-1 0,0 0 0 16,0 8-10-16,0 8 0 0,3 8-10 0,-3-3 10 16,-6 3-8-16,6 8 8 0,3 2 0 0,-3 6-9 15,0 5 9-15,3 0 0 0,0 8 0 0,3 0 0 16,3-3 0-16,-3 3 0 0,-3-8 0 0,6 3 0 15,3-4 0-15,0 1 0 0,-3-5 0 0,3-5 0 16,3 2 0-16,-1-6 0 0,1-2 0 0,0-5 0 16,0-3 0-16,0-2 0 0,0-6 0 0,0-2 0 0,0-6 9 0,-1 0-9 15,-2-2 12-15,3-3-12 0,0-5 17 0,3-3-3 16,-3 0-1-16,3-3 0 0,-6-5 0 0,3 0 0 16,-1-2 0-16,1-1 0 0,-3 1-5 0,3-3-8 15,-6-6 11-15,3 1-11 0,-6-1 0 0,0 1 0 16,0-8-12-16,-3 4 3 15,0-1-26-15,-3 2-5 0,0-1 0 0,-6 7-1 16,0 4-22-16,-3 6-4 0,0 2-1 0,-6 9 0 16,0 2 24-16,0 2 4 0,0 12 0 0,1 1 1 0,-1 7 21 0,0-4 4 15,6 9 1-15,0-1 0 0,3 0 13 0,0 4 0 0,6 4 9 0,0-5-9 16,3 3 23-16,3 0-2 0,0-6 0 0,6 1 0 16,0-9 7-16,3 1 2 0,2-4 0 0,-2-1 0 15,3-4-12-15,0-2-2 0,0-3-1 0,3-2-846 16,3-6-169-16</inkml:trace>
  <inkml:trace contextRef="#ctx0" brushRef="#br0" timeOffset="11797.093">18582 2596 2257 0,'0'0'49'0,"0"0"11"0,0 0 1 0,0 0 3 0,6 0-51 0,2-6-13 0,-2 4 0 0,3-1 0 15,3-2 105-15,0 2 19 0,6 0 3 0,0-2 1 16,3 2-52-16,0 1-9 0,2-3-3 0,1 2 0 16,3-2-44-16,-3-1-10 0,0 4-2 0,-1-1 0 15,-2 0-8-15,0 3 0 0,-3-8 0 0,0 8 0 16,-3 3-108-16,-6 2-24 0,0-5-5 0,-4 3-663 15,-2 8-132-15</inkml:trace>
  <inkml:trace contextRef="#ctx0" brushRef="#br0" timeOffset="11961.722">18489 2783 1814 0,'-9'-5'52'0,"3"8"10"0,6 7-50 0,-3-7-12 15,3 2 0-15,3 1 0 0,-3-1 100 0,9-2 16 16,3-3 4-16,3 0 1 0,-3 0-2 0,9 0-1 15,6-3 0-15,2-2 0 0,1-3-66 0,3 2-12 16,0-4-4-16,2 4 0 0,-2 1-25 0,0-3-11 16,0 0 8-16,2 3-821 15,4 2-165-15</inkml:trace>
  <inkml:trace contextRef="#ctx0" brushRef="#br0" timeOffset="12492.603">19546 2572 1990 0,'6'-8'44'0,"-6"8"8"0,3-8 3 0,3 3 1 0,0-1-44 0,-3-2-12 0,3 0 0 0,-3-5 0 16,3 3 118-16,0 2 22 0,3-6 4 0,-1-4 0 15,1 5-48-15,0-8-9 0,3 2-3 0,0-5 0 16,0-2-36-16,3-1-7 0,-3 1-1 0,3-1-1 16,0 1-8-16,-1-8-2 0,1 2 0 0,0 0 0 15,0-2-9-15,-3 2-1 0,6-5-1 0,-6 8 0 16,-6 0 1-16,3 2 0 0,0 1 0 0,-3 5 0 0,3 7-5 0,-4 1-1 16,-2 0 0-16,0 8 0 0,-3-3-13 0,0 8 8 15,0 0-8-15,0 8 0 0,0-3 0 0,0 3 0 16,3 10-11-16,-6 1 11 0,0 5-10 0,0 5 10 15,0 2 0-15,1 4-9 0,-4-3 9 0,3-1 0 16,-3 4 0-16,0 4 0 0,-6 6 0 0,6 3 0 16,0 2 0-16,0-5-8 0,-3 8 8 0,0-10 0 15,0 2 8-15,3-3-8 0,0-2 0 0,3-1 0 0,-3 4 0 0,3-1-8 16,-3-2 8-16,3-6 0 0,0 6 0 0,-3-3 0 16,6 0 0-16,-3-3 0 0,0-5 0 0,1 3 0 15,-1-3 0-15,0-2 0 0,0-1 0 0,0 1 0 16,0-12 0-16,3 1 0 0,0 0 0 0,0-5-12 15,0-1-10-15,0 1-2 0,3-6-1 0,0 0 0 32,-3-5-63-32,0 0-13 0,6-5-3 0,-3-3 0 0,2-2-96 15,-2-1-19-15,0 0-4 0,-3-2-767 0</inkml:trace>
  <inkml:trace contextRef="#ctx0" brushRef="#br0" timeOffset="12658.501">19326 3082 2008 0,'0'0'44'0,"0"0"10"0,-3 6 2 0,0-1 0 0,0 0-45 0,3 3-11 0,6 0 0 0,0 3 0 16,3-6 99-16,5 3 17 0,7-3 4 0,9 3 1 16,0-3-20-16,3 1-4 0,8-1-1 0,-2-2 0 15,6-1-44-15,2 1-8 0,-2-3-3 0,3 0 0 16,8-3-9-16,-5 1-3 0,-1-1 0 0,4-2 0 0,-4-1-29 0,1-1 0 16,0 1-8-16,-4 1-891 15,-5-8-177-15</inkml:trace>
  <inkml:trace contextRef="#ctx0" brushRef="#br0" timeOffset="16211.863">2193 6310 1706 0,'-15'-16'48'0,"9"9"11"0,-3-1-47 0,3 0-12 0,6-3 0 0,0 3 0 16,0-2 84-16,6-4 16 0,-6 1 2 0,3 2 1 16,6-2-68-16,0 0-14 0,0-3-2 0,0 0-1 15,5-2-2-15,-2-3-1 0,3-1 0 0,0-1 0 16,0-1-15-16,6-5 0 0,0 0 0 0,-6-3 0 15,5 3 21-15,1-3-1 0,3 0-1 0,0 3 0 16,3 0-19-16,-7 3 0 0,10-4 0 0,-6 4 0 16,3 0 0-16,-3-1 0 0,2 3 0 0,-5 0 0 15,-3 6 15-15,3 2-1 0,-3 0 0 0,0 3 0 16,-6 5-14-16,2 0 0 0,1 3 0 0,-3 2 0 16,6-2 0-16,-3 5 0 0,0 0 0 0,3 5 0 0,3 0 0 0,-1 1 0 15,4 4-10-15,0-2 10 0,3 5 0 0,0 1 0 16,2-1 0-16,1 3-8 0,0 0 8 0,0-3 0 15,-1 3 0-15,1 2-8 0,-3 1 8 0,0-1 8 16,-6 4-8-16,2-4 11 0,-2 3-11 0,0 0 0 16,-3 1 0-16,-3-1 8 0,3 0-8 0,-3 0 0 15,-1 0 0-15,-2 3 0 0,-3 0 8 0,0 0 4 16,0-3 0-16,-3 0 0 0,0 3-12 0,-3-3 12 16,3-3-12-16,-3 1 12 0,0-3-12 0,0 0 8 15,-3 0-8-15,3-6 8 0,-3 1-8 0,3-1 10 16,0-2-10-16,0 0 10 0,0 0-10 0,0-5 0 15,-3-3 0-15,0 0 0 0,6 2 0 0,-6-2 0 0,0 0 0 0,6-2 0 32,0 2-26-32,3-8-10 0,-3 0-3 0,-1 0-635 0,1 0-127 0</inkml:trace>
  <inkml:trace contextRef="#ctx0" brushRef="#br0" timeOffset="16727.937">3642 5673 1666 0,'0'0'36'0,"0"0"8"0,0 0 2 0,0 0 2 0,0 0-39 0,-9 2-9 16,3 4 0-16,6-6 0 0,-6 2 35 0,-3 6 5 15,3 0 0-15,1 0 1 0,5 3-29 0,-9-1-12 16,6 1 11-16,-3 2-11 0,6 0 8 0,0 3-8 15,-3 0 0-15,3-3 0 0,0 6 0 0,3-1 8 16,0 1-8-16,0-1 0 0,-3 1 20 0,6-1 0 0,0 1 1 0,-4-1 0 16,1 1-3-16,3-1-1 0,0-2 0 0,0 3 0 15,0-3-3-15,0 2-1 0,-3-5 0 0,-3 3 0 16,3-2-13-16,-3-1 0 0,-3 0 0 0,-3-2 0 16,0-1 0-16,-3 1 11 0,-3-3 0 0,1 2 0 15,-4-4 4-15,0 2 1 0,-6-1 0 0,0 1 0 16,0-2 20-16,0 2 5 0,1-3 1 0,-1 3 0 15,-3-3-17-15,3 0-3 0,0 1-1 0,3 2 0 16,1 0-21-16,-1 0 0 0,6-3 0 0,0 3-697 16,0 0-132-16</inkml:trace>
  <inkml:trace contextRef="#ctx0" brushRef="#br0" timeOffset="17828.96">3574 6234 2000 0,'-12'-19'56'0,"6"11"14"0,0 0-56 0,-3-2-14 0,3-4 0 0,3 1 0 16,-3 0 82-16,3-3 14 0,3 0 2 0,0 0 1 16,3 0-67-16,0-2-12 0,6-3-4 0,3-3 0 15,-3 3-16-15,9 0 0 0,0-6 8 0,2 1-8 16,4-3-13-16,3 2-7 0,0-2 0 0,0 3-1 15,2-4 10-15,1 1 3 0,0-2 0 0,3 1 0 0,-4 1-5 0,4 3-1 16,-3-1 0-16,0 1 0 0,-1 2 14 0,-2 3 0 16,-3 3 0-16,0 2 0 0,0 0 22 0,-6 3 1 15,-1 5 0-15,1 0 0 0,0 2-23 0,-3 6 0 16,3 3 0-16,0 2 0 0,-3 3 0 0,2 3-10 16,4 2 10-16,-3 3 0 0,6 2-9 0,-3 6 9 15,0-3 0-15,2 3-9 0,-2 0 9 0,3 0 0 16,-3 0 0-16,0 2 8 0,0-2-8 0,-1 0 0 15,4 0 0-15,-9 2 0 0,3-2 0 0,0 0 0 16,-6-3 0-16,3 3 0 0,0-3 0 0,-4 3 0 16,-2-3 0-16,0 0-8 0,-3-3 19 0,3 1 4 15,-6 0 1-15,0-1 0 0,0-2 1 0,0 0 1 0,-3-3 0 0,-3 0 0 16,3-2-6-16,-3-1 0 0,0 1-1 0,3-3 0 16,-3 0-11-16,3-3 8 0,0-5-8 0,0 0 8 31,0 0-36-31,0 0-7 0,0 0-1 0,6-2-662 0,3-4-132 0</inkml:trace>
  <inkml:trace contextRef="#ctx0" brushRef="#br0" timeOffset="18196.581">4229 6056 1782 0,'0'0'39'0,"0"0"8"0,0 0 1 0,0 0 3 0,0 0-41 0,0 0-10 15,0 0 0-15,0 0 0 0,0 8 56 0,0 0 8 16,3-3 3-16,0 3 0 0,2-2-36 0,1 4-7 16,3-2-2-16,-3 3 0 0,0-1-14 0,3-2-8 15,-3 3 10-15,3-3-10 0,0 0 11 0,3 0-11 16,0-3 12-16,0 0-12 0,3 1 14 0,-1-6-4 15,1 2-1-15,3-4 0 0,0 2 2 0,0-6 0 16,3-2 0-16,6-2 0 0,-1-1 1 0,-2-2 0 16,3-3 0-16,-3 0 0 0,-3-2-12 0,-1-1 0 15,1-5 0-15,-3 1 0 0,-3-1 19 0,0 0 1 16,-3 0 1-16,0 0 0 0,-3 6 27 0,-3-1 6 0,-3 3 1 0,0 1 0 16,-3 1-4-16,-3 1-1 0,0 0 0 0,-3 2 0 15,3 3-40-15,-6 0-10 0,6 3 0 0,-3 0 0 16,0 2-12-16,0 3-5 0,6 0-1 0,0 0-774 15,0 0-156-15</inkml:trace>
  <inkml:trace contextRef="#ctx0" brushRef="#br0" timeOffset="18698.769">4869 6305 1888 0,'-33'-5'53'0,"18"2"13"0,0-2-53 0,0 0-13 15,-3-1 0-15,3 1 0 0,1 2 97 0,2-2 17 16,3-3 3-16,3 0 1 0,0 0-58 0,0-2-11 15,3-1-2-15,3-2-1 0,3-3-21 0,3-3-4 16,0 1-1-16,3-6 0 0,3-5-35 0,-1-3-7 16,4-2-2-16,3-3 0 0,0-3 4 0,3 0 1 15,0 1 0-15,3-1 0 0,2 0 9 0,1 3 2 0,3 0 0 0,-3 5 0 16,2 1 8-16,-2 2 0 0,3 5 0 0,0 0 0 16,-3 3 0-16,2 2 0 0,1 1 0 0,3 5 0 15,0 7 16-15,-1 1-2 0,1 0 0 0,0 5 0 16,3 2-14-16,-4 6 0 0,-2 0 0 0,0 3 0 15,0 5 0-15,-7 2 0 0,1 1-8 0,-3-1 8 16,3 6 0-16,-6 0-8 0,0 0 8 0,-1 2 0 16,-2-2-9-16,3 2 9 0,-3 4 0 0,-3-1-9 15,0 0 9-15,-3 2 0 0,6-1 0 0,-3 1 0 16,-6 1 0-16,2-3 0 0,1 0 0 0,3-2 0 16,-3-3 0-16,0-1 0 0,-3 1 10 0,0-5-10 15,3-1 9-15,-3-2-9 0,-3-3 8 0,-3-2-8 16,6-1 12-16,-6 1-4 0,0-6 0 0,0-5 0 15,0 8-71-15,0-8-14 0,0 0-3 0,-9 0-1 16</inkml:trace>
  <inkml:trace contextRef="#ctx0" brushRef="#br0" timeOffset="19013.628">5437 6048 1548 0,'0'0'34'0,"0"0"7"0,0 6 2 0,3 2 0 0,3 0-35 0,3-1-8 16,0 1 0-16,3 0 0 0,3 0 78 0,0 0 14 15,-1 3 2-15,1-1 1 0,3-4-27 0,0-1-6 16,0 0-1-16,0 1 0 0,3-1-16 0,-1-2-3 0,-2-3-1 0,3 0 0 16,0 0-26-16,0 0-6 15,0-3-1-15,-4 0 0 0,4-2-8 0,-6-3 0 0,-3 0 9 0,0-3-9 16,0-2 18-16,-6 0-1 0,-3 0 0 0,0-6 0 15,0 1-17-15,0-3 8 0,-6-3-8 0,-3 0 0 16,-3 3 0-16,0 0 0 0,6-1 0 0,-3 4 0 31,0-1-18-31,0 4-10 0,6 1-3 0,0 4-652 0,6 2-130 0</inkml:trace>
  <inkml:trace contextRef="#ctx0" brushRef="#br0" timeOffset="22965.983">683 6710 1198 0,'0'-8'26'0,"0"8"6"0,9-5 0 0,-9-1 3 0,3 1-35 0,6 0 0 15,-9-1 0-15,9 1 0 0,-6 3 68 0,6-4 6 16,-6-2 2-16,3 3 0 0,-3 2-42 0,3-2-8 15,-6 5-2-15,0 0 0 0,0 0-8 0,0 0-3 16,0 0 0-16,0 0 0 0,0 0-4 0,0 0-1 16,-9 5 0-16,0-2 0 0,0 2-8 0,-3 3 10 0,-6 0-10 0,7 5 10 15,-10 1-10-15,0 4 0 0,-6 1 0 0,3 2 8 16,-3 5-8-16,-2 3 0 0,5 6 9 0,-6-1-9 16,0 3 14-16,10 3-2 0,-7 2 0 0,3-2 0 15,-3 2-12-15,6 1 0 0,0-1 0 0,7 3 0 16,-1 3 8-16,3-3-8 0,3-1 0 0,6 1 0 15,-3-2 12-15,3-6-4 0,3-3-8 0,3 1 12 16,6-1 11-16,0-2 1 0,3-3 1 0,3 0 0 16,-3-3 6-16,5 1 1 0,4-3 0 0,0 2 0 15,-6-5 0-15,6 1 0 0,0-4 0 0,-4-2 0 16,4 2-8-16,-3-2-2 0,0-2 0 0,3 1 0 16,-6-1-10-16,0-1-1 0,-3-3-1 0,-1 4 0 15,1-4-10-15,-3 3 10 0,-3-2-10 0,0-3 10 16,0 0-10-16,-3 3 12 0,-3-6-12 0,6 3 12 0,-6-3-12 0,0 3-16 15,0-8 4-15,0 5-640 16,0 1-129-16</inkml:trace>
  <inkml:trace contextRef="#ctx0" brushRef="#br0" timeOffset="23266.316">392 7787 2286 0,'-21'-8'50'0,"12"2"10"0,0 1 3 0,6 3 1 0,-6-1-51 0,9 3-13 0,0 0 0 16,0 0 0-16,0 0 12 0,0 0 0 15,0 0 0-15,0 0 0 0,9 5-12 0,3-2 0 0,-3-1 0 0,9 6 0 16,-6 0-8-16,3 3 8 16,-1 0-12-16,7-1 12 0,-6 3-10 0,3 3 10 0,0 0-8 0,3 0 8 15,-3 0 0-15,-6 2-8 0,8 1 8 0,-8-1 0 16,6 1 0-16,-9-1 0 0,3 1 0 0,0-1 0 15,0 1 0-15,-3 0-10 0,-3 2 10 0,0-3 0 16,0-2 0-16,-6 0 0 0,0 0 0 0,0 0 0 16,-6 0 8-16,3-3 1 0,-6 0 1 0,6 0 0 15,-9 0 2-15,3 1 0 0,0-4 0 0,-3 1-704 16,-3 2-141-16</inkml:trace>
  <inkml:trace contextRef="#ctx0" brushRef="#br0" timeOffset="24050.655">553 8157 1780 0,'0'0'50'0,"0"0"12"0,-6-3-50 0,0 1-12 16,6 2 0-16,0 0 0 0,0 0 38 0,0 0 5 15,0 0 1-15,0 8 0 0,-6-3-36 0,3 0-8 16,3 3 0-16,-9 3 0 0,3-1 0 0,3 1 0 16,0 2 0-16,-12 0 0 0,9 1-22 0,-9 4 0 15,0-2 0-15,0 3 0 0,0 2 5 0,-5 0 1 0,-1 0 0 0,3 3 0 16,-9 0 16-16,3 2 0 0,6 1-8 0,4 2 8 16,-4 0 0-16,6 3 0 0,-3 2 0 0,9 3 0 15,0-3 12-15,6 4-3 0,0-1-1 0,0-3 0 16,6 0 1-16,0 1 0 0,9-1 0 0,-6 1 0 15,3-4-9-15,0-2 10 0,-1 3-10 0,4 0 10 16,-3-3 13-16,-3 0 2 0,3-2 1 0,3-1 0 16,0-2 16-16,-3-3 3 0,6 0 1 0,-6-2 0 15,5-3-10-15,-5-3-1 0,0 0-1 0,6-2 0 16,-6-1-14-16,6-2-2 0,-6 0-1 0,6-5 0 16,-6-1-6-16,8 4-2 0,-2-4 0 0,-6-2 0 15,3-5-9-15,0 2 12 0,-3 3-12 0,6-2 12 16,-6-1-12-16,-4 3-12 0,4-3 2 0,-3 3-670 15,0 0-133-15</inkml:trace>
  <inkml:trace contextRef="#ctx0" brushRef="#br0" timeOffset="24350.858">535 9102 2120 0,'-12'-16'60'0,"12"11"13"0,0-1-58 0,-6 1-15 15,6 5 0-15,0 0 0 0,0-5 55 0,0 5 8 16,0 0 1-16,0 0 1 0,0 0-41 0,0 0-8 16,0 0-1-16,0 0-1 0,6 8-14 0,3 0 0 15,-6 5 0-15,3 0 0 0,-3 0 0 0,6 0-8 16,-7 3 8-16,7 0 0 0,0 3 0 0,0-3 0 0,0-1 0 0,3 1 0 16,3 0-15-16,0-3 4 0,6 1 1 0,-6-1 0 15,8 0 10-15,-8 0-10 0,3 1 10 0,0-1-10 16,-6 0 10-16,-3 6 0 0,3-4 0 0,-12 7-8 15,3-1-8-15,-6 8-2 0,-9 3 0 0,-6 5 0 32,-9 5-14-32,-9 8-4 0,-11 3 0 0,-13 11-899 0</inkml:trace>
  <inkml:trace contextRef="#ctx0" brushRef="#br0" timeOffset="41546.496">14429 3823 1371 0,'12'-8'30'0,"-6"6"6"0,3-1 2 0,6 3 1 0,0-5-31 0,3 2-8 0,3 3 0 0,2-3 0 16,4 1 96-16,6-1 17 0,0 3 4 0,8 0 1 15,4-5-78-15,8 2-16 0,7-2-4 0,8 0 0 0,4-3-3 0,8 2-1 16,7-4 0-16,8 2 0 0,6 3-16 0,9-3 10 16,3-6-10-16,6 4 8 0,6 5-8 0,6-1 0 15,6-2 0-15,0 3 0 0,9-3-8 0,0 3-1 16,0-1 0-16,9 1 0 0,11 5 68 0,-5 0 13 15,-6 0 4-15,2 0 0 16,4 0-97-16,0 5-19 0,3-5-4 0,-7 3-1 0,1 0 65 0,-6-1 14 16,0-2 2-16,0 0 1 0,-7 3 8 0,-2 0 2 15,-12-1 0-15,-3 1 0 0,-12 0-11 0,-5-1-1 16,-13-2-1-16,-6 3 0 0,-9-3-8 0,-2 3-2 16,-13-1 0-16,-8 1 0 0,-7 0-11 0,-11 2-2 0,-6 0-1 0,-10 0 0 31,-8 3-62-31,-3 3-12 0,-6-3-2 0,-12 5-1006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21:29:50.9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15688 8636 1594 0,'0'0'35'0,"0"0"7"0,0 0 2 0,0 0 1 0,0 0-36 0,0-5-9 0,-3-1 0 0,3 6 0 16,0 0 53-16,0 0 9 0,-3-8 2 0,3 8 0 15,0 0-24-15,0 0-5 0,0 0-1 0,0 0 0 16,6-2-10-16,6 2-3 0,-3 0 0 0,6-3 0 16,3 1-10-16,0 2-3 0,3 0 0 0,5 0 0 15,4 0 3-15,3 0 0 0,0 2 0 0,2 1 0 16,1-3-3-16,0 5 0 0,3-2 0 0,2-3 0 15,4 0 2-15,2 0 0 0,4 2 0 0,0 1 0 16,5 0 10-16,1-1 3 0,-1-2 0 0,7 0 0 16,2 0 9-16,4 0 1 0,8 0 1 0,1-2 0 15,-7-1-6-15,9 3-2 0,10-5 0 0,-1 5 0 16,0-3-7-16,4 0-2 0,5-2 0 0,0 3 0 16,3 2-3-16,0-3-1 0,7-2 0 0,-4 2 0 15,6 0 0-15,0 3 0 0,0-2 0 0,3-4 0 0,0 4 14 16,3-1 2-16,-2-5 1 0,-1 6 0 0,3-1-30 0,-3-2-10 15,-3 2 0-15,0 0 0 0,0 1 26 0,-6 2 4 16,-2 0 2-16,-4 0 0 0,0 0-6 0,-3 0 0 16,-2 0-1-16,-4 0 0 0,-6 0 17 0,-2 0 4 15,-4 0 1-15,-3 0 0 0,-5 0-37 0,-4 2 0 16,-5 1 0-16,-4-3 0 0,-8 0 8 0,-3 0-8 16,-4 0 10-16,-5-3-10 0,-3 3 10 0,-9 0-10 15,-4 0 10-15,-2 0-10 0,-6 0 0 0,-3-2 0 16,-9 2 0-16,0 0 0 15,-6 0-129-15,-6 0-29 0,-9 0-6 0</inkml:trace>
  <inkml:trace contextRef="#ctx0" brushRef="#br0" timeOffset="3316.629">1198 6776 1666 0,'0'0'36'0,"0"0"8"0,0 0 2 0,0 0 2 0,0 5-39 0,-3 3-9 15,3-8 0-15,-3 6 0 0,1-1 66 0,-4 0 11 16,6 0 3-16,0-5 0 0,-3 8-26 0,-3-2-5 16,3 2-1-16,0-3 0 0,-3 5-20 0,3-2-5 15,3 0-1-15,-9 3 0 0,6-1-14 0,-3 4-8 16,3-4 10-16,-6 4-10 0,3-1 0 0,3-3 8 15,0 4-8-15,-3-1 0 0,3 0 0 0,3-2 0 16,0-1 0-16,0 1 0 0,0-3 0 0,3 0 0 16,3 0 0-16,-3-6-10 0,6 1 10 0,0-6 0 15,0 1-9-15,3-1 9 0,-3-5 0 0,6 3 0 16,-4-6 12-16,4 1-4 0,-6-4 5 0,3-2 1 16,3 1 0-16,0-4 0 0,-6 3-14 0,3 0 11 0,-3 0-11 15,-3 3 10-15,0 0 2 0,3 2 0 0,-9 1 0 0,3-1 0 16,-3 3 23-16,-3 0 5 0,3 0 0 0,-6 3 1 15,-3 2-19-15,3 1-4 0,-3-3-1 0,-3 5 0 16,3 0-5-16,-6 2-2 0,3 3 0 0,-3 1 0 16,6 2-10-16,-6-3-12 0,4 8 2 0,-4-2 1 15,6-1 9-15,-3 1 0 0,3 2-9 0,0 0 9 16,-3 1 0-16,12-1-11 0,-9 0 11 0,9-2-8 16,0 2 8-16,0-3-12 0,3 1 12 0,3-3-12 15,0-3 12-15,3 1-10 0,6-4 10 0,0-2-10 16,3-2 10-16,-4-4 0 0,4 1 8 0,0-3-8 15,0 0 11-15,3-2-3 0,-6-1 0 0,0 0 0 16,-3-2-8-16,-4 0 12 0,4 0-12 0,-9 2 12 16,3-2-4-16,-6 2 0 0,-6 1 0 0,3 2 0 15,-6 0-8-15,1 5 12 0,-7 1-12 0,-3 4-763 16,-3 3-159-16</inkml:trace>
  <inkml:trace contextRef="#ctx0" brushRef="#br0" timeOffset="6450.536">1264 6916 1494 0,'-3'-10'32'0,"-3"4"8"0,3-2 0 0,0 0 3 0,3 1-35 0,0 1-8 0,-3-2 0 0,0 3 0 16,0 0 74-16,3 5 13 0,0-6 2 0,-6 1 1 15,3-3-26-15,3 8-4 0,0 0-2 0,-6-5 0 16,0 2-40-16,6 3-8 0,0 0-2 0,0 0 0 15,0 0-8-15,0-5 0 0,0 0 0 0,0-1 8 16,3 1-8-16,-3 5 0 0,0-8 0 0,3 0 0 16,3 0 0-16,-6 0 12 0,3-2-12 0,-3-1 12 15,0-2-12-15,6-3 8 0,-6 0-8 0,0 0 8 16,0-5 18-16,0 3 3 0,0-4 1 0,3-1 0 16,0-4 8-16,0 1 2 0,0-3 0 0,0 0 0 15,3 2-1-15,-6-5 0 0,3-5 0 0,3 3 0 0,6-3-10 0,-3 0-1 16,0-6-1-16,6 1 0 0,2-3-12 0,1-2-3 15,0-4 0-15,6 4 0 0,-3-4-12 0,3 1 11 16,2 2-11-16,-5 1 10 0,3-1-10 0,3 1 0 16,3-4 0-16,-1 4 0 0,1 2 0 0,3 2 0 15,-3 1 0-15,5 2 0 0,1 3 0 0,-3 3 0 16,0 0 0-16,2 4 0 0,-5 1 0 0,6 3-9 16,-1-1 9-16,-2 4 0 0,3 1-9 0,-3 1 9 15,-1 3 0-15,4 2-9 0,-3 0 9 0,3 8 0 16,-1 0-9-16,1 0 9 0,-3 6 0 0,2-1 0 15,1 3-9-15,0 0 9 0,0 0 0 0,-7 3-10 16,7-1 10-16,0 3-8 0,-3 3 8 0,-1 3 0 0,4 2 0 0,-9 0 0 16,3 1 0-16,-1 2-12 0,-5 2 12 0,0 1-12 15,0-1 12-15,0 3-8 0,-4 3 8 0,4-3-8 16,-3 6 8-16,6-3 0 0,-3 2 0 0,2 0 0 16,-8 6 0-16,6-3 0 0,3 3 0 0,0 0 0 15,0 0 0-15,2 2 0 0,-5-5 0 0,3 0 0 16,-6-2 0-16,3-1 0 0,-1-2 0 0,-2 0 0 15,3 0 0-15,-3 2 0 0,0-5 0 0,-3 3 0 16,-1 2 0-16,1 1 0 0,-3-3 0 0,0 5 0 16,-3 0 0-16,0 0 0 0,-6 0 8 0,0 0-8 15,0 0 11-15,-3 0-3 0,-3-2 0 0,3 5 0 16,-6-6-8-16,3 1 8 0,0 2-8 0,-3-3 8 16,0 1-8-16,0-1 0 0,6-2 9 0,-3 0-9 15,0-3 0-15,0-3 9 0,3 1-9 0,-3-3 0 16,3 0 0-16,-3-3-9 0,0-5-1 0,3 2 0 0,0-2 35 0,-3-8 7 15,0 0 2-15,0 6 0 0,0-6-26 0,0 0-8 16,0 0 0-16,0 0 0 0,0 0 15 0,0 0-4 16,9-3-1-16,-6 0 0 0,-3 3-10 0,2-8 0 15,1 0 0-15,0 0 0 16,-6 1-154-16,0-1-26 0,1 0-6 0</inkml:trace>
  <inkml:trace contextRef="#ctx0" brushRef="#br0" timeOffset="6851.951">3234 6289 1351 0,'-12'-2'38'0,"10"-1"9"0,-1 3-38 0,3 0-9 15,0 0 0-15,-6 0 0 0,6 0 19 0,0 0 1 0,-6-3 1 0,6 3 0 32,0 0-52-32,0 0-10 0,0 0-3 0,0 0 0 15,0 0 0-15,0 6 0 0,0-6 0 0,0 0 0 0,0 0 44 0,0 0 0 0,3 7 0 0,-3-7 0 16,6 6 73-16,0 2 14 0,-1 0 2 0,1 0 1 15,3 2 1-15,0-2 0 0,3 3 0 0,-3-1 0 16,3 3-30-16,0 1-5 0,-3 2-2 0,3 2 0 16,0-2-14-16,0 0-2 0,-1 2-1 0,1 1 0 15,0-1-6-15,0-2-2 0,0 0 0 0,-3 0 0 16,0-3-3-16,3 3-1 0,0-5 0 0,-3 2 0 16,0-5-11-16,0 0-2 0,2-3-1 0,-2-2 0 15,0-1 35-15,3-2 7 0,-3-2 2 0,0-4 0 16,0 1-8-16,0-5-2 0,0-4 0 0,3 1 0 0,0-5-9 0,-3-4-3 15,0-1 0-15,-1-1 0 0,-2-3-6 0,0-2-2 16,-3 0 0-16,3 0 0 0,-6 0-4 16,0 0-1-16,-3 2 0 0,-3 1 0 0,3 2-8 0,-6 3-1 15,-2 0-1-15,-1 2 0 0,3 3-10 0,-3 1 8 16,3 1-8-16,-6 4-876 16,9 2-180-16</inkml:trace>
  <inkml:trace contextRef="#ctx0" brushRef="#br0" timeOffset="7935.954">3556 6784 1384 0,'-6'-8'39'0,"6"8"9"0,0 0-38 0,0-5-10 0,0-3 0 0,-6 0 0 16,6 3 107-16,-3-3 19 0,0-3 4 0,0 3 1 15,6-5-50-15,-6 2-9 0,3 1-3 0,0-4 0 16,-3 1-37-16,3 0-8 0,3-6-2 0,3 1 0 15,-3-3-22-15,3-3 8 0,3-5-8 0,0 0 0 16,3-3 20-16,3-2 0 0,2-3 0 0,-2 0 0 0,9-1-7 0,-9 1-1 16,6 0-1-16,3-2 0 0,-4-1 1 15,1-2 0-15,0-3 0 0,0 2 0 0,6 4 9 0,0-4 3 16,-1-2 0-16,1 3 0 0,3 0 3 0,3 2 1 16,2 0 0-16,4 1 0 0,0-1-28 0,-1 0 8 15,4 3-8-15,0 0 0 0,-1 3 0 0,4-1 0 16,3 4-9-16,-1 4 9 0,4 3 0 0,-3 3 0 15,2 3 0-15,-2 2 9 0,2 3-9 0,-2 2-9 16,3 3 9-16,-4 3-13 0,-2-1 13 0,-3 6-11 16,-1 3 11-16,-5 0-10 0,0-1 18 0,-1 4 3 15,-5 4 1-15,0-2 0 0,-3 5-25 0,3 1-5 16,-7-1-1-16,4 5 0 0,-6 4 19 0,3-4 0 0,-3 3 0 0,2 3 0 16,-5 3 11-16,3 2 5 0,0 0 2 0,0 0 0 15,0 0-18-15,2 3 0 0,-5-3 0 0,3 3 0 16,-3-3 0-16,0 2 0 0,0 1 0 0,-3 0 0 15,-1 0 0-15,1 2-20 0,-3 0 2 0,0 1 1 16,0-1 17-16,-3 1 0 0,0-4 0 0,-3 1 0 16,-3 0 9-16,0 0-1 0,0-1 0 0,-3 1 0 15,0 0-8-15,0 0 10 0,0-3-10 0,0 0 10 16,0 0-10-16,0-3 0 0,0 1 9 0,3-6-9 16,0 0 9-16,-3-2-9 0,3-1 12 0,0-4-12 15,0-1 0-15,3 0 0 0,-6-2 0 0,6-4 0 16,-3-1 0-16,0-4 12 0,3 4-4 0,-6-6-8 15,0 0 15-15,5-3-4 0,1 3-1 0,-6 0 0 16,0 0-2-16,0 0-8 0,0 0 12 0,0 0-4 16,0 0-124-16,-9-3-24 0,-2 3-6 0,-4 3-859 15</inkml:trace>
  <inkml:trace contextRef="#ctx0" brushRef="#br0" timeOffset="8203.222">4928 6541 2090 0,'-3'-14'59'0,"6"9"13"0,-3-3-57 0,9 3-15 15,0-3 0-15,3 3 0 0,3-3 56 0,6 2 8 16,2 1 1-16,-2 2 1 0,6 3-47 0,-3 0-10 16,3 6-1-16,-4-1-8 0,7 0 0 0,-3 3 0 0,3 0 0 0,-3 0 0 15,2 3 0-15,1-1 0 0,-3 1 0 0,0-1 0 16,-1 1-10-16,4 2-6 0,-3 0 0 0,-3-2-1 31,0-3-10-31,2 0-1 0,1-3-1 0,-3 0 0 16,3-2 2-16,-3 0 1 0,2-6 0 0,1 0 0 15,0-2-22-15,0 0-4 0,0-3 0 0,2-5-792 0</inkml:trace>
  <inkml:trace contextRef="#ctx0" brushRef="#br0" timeOffset="8339.501">5776 6239 1969 0,'-23'0'43'0,"14"0"9"0,-3-3 1 0,3 3 3 0,3 0-44 0,0 3-12 0,0 2 0 0,0 0 0 16,0 3 61-16,3 3 11 0,0 2 1 0,0 0 1 15,0 9-54-15,0 1-12 0,0 1-8 0,0 5 12 0,-3 6-12 0,3-1 0 16,-3 1 9-16,3-4-9 0,0 4 0 0,0-1 0 16,3 0 0-16,-3 4-1008 15</inkml:trace>
  <inkml:trace contextRef="#ctx0" brushRef="#br0" timeOffset="10538.474">1008 6448 738 0,'-9'-3'16'0,"3"1"3"0,0-1 1 0,-3-2 1 0,-3-1-21 0,3-2 0 0,-3 3 0 16,-2 0 0-16,5-3 54 0,3 3 6 0,-9-1 2 0,6 1 0 16,-3 0 11-16,9-1 3 0,-9 1 0 0,3 0 0 15,0-3-4-15,0 0-1 0,0-3 0 0,0 3 0 16,3-2 10-16,6 2 3 0,-8-5 0 0,8 2 0 16,-6 3-51-16,12-2-9 0,-6 2-3 0,8 0 0 15,-8 0-21-15,12 0 0 0,-3 0 0 0,0 3 0 16,12-1 0-16,0 4 0 0,9-1 0 0,-4 3 0 15,10 3 0-15,6-1 0 0,5 1 0 0,10 2 0 16,3-2 0-16,5 0 0 0,3 5 0 0,7-3 0 16,-4 0 8-16,4-2-8 0,5 2 8 0,0 0-8 15,-2 1 8-15,5-1-8 0,1-2 8 0,2-1-8 0,0-2 8 0,-2 0-8 16,-1-2 8-16,0-4-8 0,4 4 0 0,-4-4 0 16,0 1 0-16,-2 0 0 0,-4 2 9 0,3-2-9 15,-2 0 12-15,-1 5-12 0,-5-3 8 0,2 0-8 16,-6 1 0-16,-2 2 0 0,-7 0 8 0,1 0-8 15,0 2 9-15,-7 1-9 0,1-3 22 0,-7 0-2 16,-2 3 0-16,-3-1 0 0,-4 1-8 0,1-1-1 16,-6 1-1-16,3 0 0 0,-4-3 5 0,-2 2 1 15,-3 1 0-15,-3 0 0 0,-1-3 0 0,-5 2 0 16,0 1 0-16,-6-3 0 0,3 3 3 0,-6-1 1 16,-9-2 0-16,6 3 0 0,-6-3-8 0,0 0-2 15,3 5 0-15,-3-5 0 0,0 0 13 0,-3 6 2 0,3-6 1 0,-3 5 0 16,-3 3-18-16,3-3-8 0,0 6 8 0,0-3-8 15,3-1 0-15,0 4 0 0,0 0 0 0,0-1 0 16,3 1 0-16,-3 2 0 0,3 0 0 0,3 6 0 16,-3-1 0-16,3 3 0 0,0 3 0 0,-3 0 0 15,0 0 0-15,3 2 0 0,0 1 0 0,0 2 0 16,-3 5-9-16,2 3 9 0,-2 0 0 0,3 6 0 16,-3 2 0-16,0 2 0 0,3 4 0 0,-6 2 0 15,3-1-13-15,3 1 4 0,-6 6 1 0,3 4 0 16,-3 3 8-16,3 0 0 0,-3 1 0 0,0 1 8 15,0 1-8-15,0 3 0 0,-3 2 0 0,3 0 0 16,0 0 0-16,0-3 0 0,0 3 0 0,-3 0 0 16,3 3 0-16,0 0 0 0,-3-3 0 0,0 0-8 15,0 0 8-15,0 0 0 0,0 0 0 0,0-2 0 16,0-1 0-16,-3-2 0 0,3 2 0 0,1-4 0 16,-1 1 9-16,0-2-9 0,-3-2 12 0,3-3-12 0,0-3 0 0,0 0 0 15,-3-2 0-15,3-3 0 0,0-3 32 0,3 0 0 16,0-5 0-16,0-2 0 0,0-4-32 0,3-2 0 15,-3-5 0-15,3-3 0 0,0 3 13 0,-3-3-4 16,0-3-1-16,3-2 0 0,0 3-8 0,0-3 8 16,-3-3-8-16,0-3 8 0,3-2 0 0,0 0 0 15,-6-3 0-15,3 0 0 0,-3-2 0 0,3 0 0 16,-6-3 0-16,0 2 0 0,0-2 23 0,0-3 4 16,0 1 1-16,-3-4 0 0,-3 4-13 0,0-4-3 15,3-2 0-15,-6 0 0 0,0 0-9 0,4 0-3 16,-7-2 0-16,6 2 0 0,-6 0-8 0,3 0 8 15,-6 2-8-15,0 1 8 0,1 0-8 0,-4-1 0 0,-3 3 0 0,-6 1 8 16,0-1-8-16,-5 0 0 0,-4 1 0 0,-6 2 0 16,-5 2 0-16,-1 1 0 0,-2-3 0 0,-1 2 0 15,-8-2 0-15,-1 3 0 0,-5-3 0 0,5 0 8 16,-8 0-8-16,2-3-14 0,4 0 3 0,-6-2 1 16,2-1 10-16,1 1 0 0,-1-3 0 0,4 0 0 15,-1 0 0-15,1 0 0 0,-4 0 0 0,1-3 0 16,5 3 0-16,1 0 0 0,2 0 0 0,4 0 0 15,-7 0 0-15,7 3 0 0,2-3 0 0,-5 3 0 16,8-3 0-16,1 2 0 0,5-2 0 0,0-2 0 16,10 2 0-16,-4-3 0 0,0 3 0 0,7-3-8 15,5 1 8-15,0-1 0 0,0 1 8 0,7-1-8 16,2-2 0-16,0 2 0 0,3-2 0 0,0 2 0 16,6-2 11-16,0-1-3 0,3-2 0 0,1 6 0 0,5-1 0 0,-6-2 0 15,6 2 0-15,-3-2 0 16,3 0-8-16,3 5 0 0,0 0 0 0,3-3 0 0,-3 3 0 0,0 0 0 15,6-8 0-15,-6 3 0 0,0 5 0 0,0 0 0 16,0 0 0-16,3-5 0 0,0-1 0 0,3 1-17 16,-6 0 4-16,0 5 1 0,0-11 12 0,0 3 0 15,-6-2 0-15,6-4 0 0,0-7 0 0,0 3 16 16,0-4-3-16,0-1-1 0,0-6-12 0,0-9 0 16,6 1 0-16,-6-5 0 0,0-6 19 0,3-7 1 15,3-6 0-15,-4-5 0 0,1-3-20 0,0-2 0 16,-3-6 0-16,6-2 0 0,0-3 0 0,-6 0 0 15,0-6 0-15,0-2 0 0,0-5 0 0,0-3 0 0,0 6 0 0,0-6 0 16,0-3 0-16,0 1 0 0,0-4 0 0,0-1 0 16,0-4 0-16,9 3 0 0,-9 0 0 0,12 1 0 15,-9-1 0-15,6 0 0 0,0 5 0 0,0 3 0 16,0 8 0-16,-6 3 0 0,6 0 0 0,-9 7 0 16,9 4 0-16,-9 4 0 0,0 6 0 0,0 0 0 15,0 5 11-15,0 3 1 0,0 2 1 0,-6 9 0 16,3 4-4-16,-3 6-1 0,3 6 0 0,0 2 0 15,3 2-8-15,0 3 0 0,0 8 0 0,0 3 0 32,3 3-92-32,0 4-21 0,6 4-4 0,-3 4-707 0,0 4-142 0</inkml:trace>
  <inkml:trace contextRef="#ctx0" brushRef="#br0" timeOffset="11689.1">3270 6122 1364 0,'0'0'30'0,"0"0"6"0,0 0 2 16,3-5 0-16,0 0-30 0,-3 5-8 0,0 0 0 0,0 0 0 0,0 0 71 15,0 0 13-15,0 0 2 0,-6 5 1 0,-3 6-47 0,3-1-8 16,-3 4-3-16,3 4 0 0,-3 3-13 0,3 3-4 16,3 0 0-16,1 8 0 0,-1 2-12 0,3 8-8 15,3 1 8-15,-1 4-13 0,4 1 13 0,-3 5 0 16,6 2 0-16,-3 4-9 0,0 1 9 0,0 4 0 16,-3 2 0-16,3 6 0 0,0-6 0 0,-3 5 0 15,-3 3 0-15,3 3 0 0,-3 2 0 0,-3-2 0 16,3 0 0-16,-6 2 0 0,0 6 0 0,0 0 0 15,-3-1 0-15,-3-2 0 0,0 3 12 0,-2 2-1 16,2-2-1-16,-3 0 0 0,6-3 2 0,-6 0 1 0,3-3 0 0,3 6 0 16,0-1 28-16,3 1 6 0,-6-3 1 0,6 3 0 15,0-6 4-15,1 3 2 0,-1-3 0 0,0 1 0 16,3-4-22-16,0 1-4 0,0-3 0 0,-9-2-1 16,6-3-11-16,0-1-1 0,0-4-1 0,0-1 0 15,0-2-3-15,-3-3-1 0,3 1 0 0,0-6 0 16,-3-3-2-16,6-5 0 0,-3-3 0 0,3-5 0 15,0-2-8-15,3-4 10 0,0-2-10 0,0-2 10 16,3-3 0-16,0-6 0 0,0-2 0 0,0-3 0 16,3-2-10-16,0-6 0 0,-3 0 0 0,6-5 0 15,-3 0-28-15,6-7-7 0,-3-7-1 16,3-4-1046-16</inkml:trace>
  <inkml:trace contextRef="#ctx0" brushRef="#br0" timeOffset="13174.412">3222 6199 486 0,'0'0'10'0,"0"0"2"0,-5 0 1 0,-1 0 2 0,3 3-15 0,-3-3 0 0,0 2 0 0,0 1 0 16,0 0 41-16,0-1 6 0,6-2 1 0,-3 3 0 15,-6 2 35-15,9-5 7 0,0 0 2 0,-3 8 0 16,0-2-23-16,0 2-4 0,0-1-1 0,6 1 0 16,-3-8-9-16,3 8-3 0,3 0 0 0,3 3 0 15,0-3-32-15,3-3-6 0,3-2-2 0,-1 2 0 16,7 3 16-16,0-5 4 0,3-1 0 0,3-2 0 15,3 0-18-15,5 0-3 0,-2 0-1 0,6-2 0 16,-1-1 13-16,4-2 2 0,6-1 1 0,-1 4 0 0,1-4 2 0,0 4 0 16,5-1 0-16,-2 1 0 0,5-4-13 0,1 6-3 15,5-5 0-15,1 2 0 0,-4 1 2 0,7-4 0 16,-7 1 0-16,4 0 0 0,-1-3 0 0,4 3 0 16,-4 2 0-16,1 0 0 0,-4 1 0 0,-2 2 0 15,0-3 0-15,2 0 0 0,1 3 2 0,-4 3 1 16,-5 0 0-16,-1-1 0 0,-2 1-17 0,0 0 0 15,-1-1 0-15,-2 1 0 0,-3-1 0 0,2 4 0 16,1-6 0-16,-3 0 0 0,-1 0 0 0,-2 0 0 16,-3 2 0-16,-1 1 0 0,-2-3 10 0,-3 0-10 0,-3 0 8 0,-1 3-8 15,4-6 23-15,-3 3-1 0,-3 3 0 0,0 2 0 16,-1-2 6-16,-2-1 0 0,-3-2 1 0,-3 3 0 16,3 2-29-16,-3-2 8 0,0 0-8 0,-3-3 0 15,2 2 9-15,-2 3-1 0,0-2 0 0,0 0 0 16,-3-3-8-16,3 0 0 0,-3 2 0 0,0 1 0 15,0 0 0-15,0-1 0 0,-9-2 0 0,9 3 0 16,0 0 0-16,-1-1 8 0,-2-2-8 0,3 3 8 16,-3 0-8-16,3-1 0 0,0-2 0 0,-3 5 8 15,-6-5 3-15,0 0 0 0,6 0 0 0,3 0 0 16,-9 0 0-16,6 0 0 0,-6 0 0 0,6 0 0 16,0 3 13-16,-3 0 4 0,-3-3 0 0,0 0 0 15,0 0-28-15,0 0 0 0,0 0 0 0,6 8 0 16,0 0 0-16,-3 0 0 0,0 0 0 0,0-1 0 15,3 7 0-15,-3-1 0 0,0 0 0 0,0 3 0 0,-3 3 0 16,3-1 0-16,0 3 0 0,-3 0 0 0,0 3 0 0,2 3 0 16,-2-4 0-16,0 7 0 0,0-4 0 0,0 3 0 15,0 3 0-15,3 2 0 0,0 3 0 0,-3 0 0 16,0 3 0-16,0 2 0 0,3-2 0 0,-3 5 0 16,3-3 0-16,0 3 0 0,0 0 0 0,0 0 0 15,3 3 0-15,0 2 0 0,0 3 0 0,0-3 0 16,0 3 0-16,0-2 0 0,3-1 0 0,-3 3 0 15,-3-3 0-15,3 3 0 0,0 3 0 0,-3-1 0 16,0 1 0-16,0-3 0 0,-3 2 0 0,0 1 0 16,0-1 0-16,-6 1 0 0,3 2 0 0,-6-2 0 15,3-1 0-15,-3-2 0 0,0 3 0 0,0-3 0 0,0-1 0 0,0 4 0 16,0-3 0-16,0 0 0 0,3-5 0 0,3-1 0 16,1 1 0-16,-1-3 0 0,0-3 0 0,3 3 0 15,0-3 0-15,3 1 0 0,0-1 0 0,-1-2 0 16,4-3 0-16,0 0 0 0,0 0 0 0,0-3 0 15,0-2 0-15,0 0 0 0,0 2 0 0,0-2 0 16,0-3 0-16,0 0 0 0,0 0 0 0,-3 0 0 16,3 0 12-16,-3-2-4 0,-3-1 0 0,3 1 0 15,-3-3-8-15,0-3 0 0,0 0 0 0,-3-3 0 16,3 4 0-16,-3-6 0 0,-3-1 0 0,3-1 0 16,0-1 0-16,0 0 15 0,-3-2-4 0,3-1-1 15,-3-2 9-15,0 0 1 0,0 0 1 0,3-3 0 16,-3-2 13-16,0 2 2 0,3-5 1 0,3 0 0 15,-6 3-13-15,6-3-2 0,-6 0-1 0,1 0 0 16,-1 0-7-16,0 0-2 0,0 0 0 0,-3-3 0 0,0 3-12 0,0 0 0 16,-3-2 0-16,3-1 0 0,-6 0 19 0,3 3 1 15,-6 0 0-15,3 0 0 16,-2-2-42-16,-4-1-8 0,0 3-2 0,0 0 0 0,0 0 32 0,-6 0 13 16,-5 0-1-16,-1 3 0 0,0-3-12 0,-2 2 0 15,-4 1-12-15,0 2 12 0,-3 1 0 0,-2-1 0 16,-7-2 0-16,-2 2 0 0,-4 3 0 0,-2-3 0 15,-1 3 0-15,1-3 0 0,-7 3 0 0,4-3-13 16,-7 3 4-16,1-2 1 0,-7-1 8 0,4-2 0 16,-7 2 0-16,4-5 0 0,0 0-9 0,-4 3 9 15,1-1-10-15,2 4 10 0,-5-6-11 0,3 0 11 16,-4 0-12-16,4 0 12 0,-1 2-11 0,1-2 11 0,3 0-10 0,-1-2 10 16,4 2 0-16,-1 0 0 0,7 2 0 0,2-2 0 15,7 0 0-15,2-2 0 0,7-1 0 0,2 0 0 16,3 3 0-16,4 0 0 0,5 0 0 0,3-2 10 15,9-1-10-15,0 3 0 0,4 0 0 0,5-3 0 32,6-2-61-32,-3 2-11 0,9 3-3 0,0 0-705 0,0 0-142 0</inkml:trace>
  <inkml:trace contextRef="#ctx0" brushRef="#br0" timeOffset="14225.303">5119 6255 1886 0,'0'0'41'0,"-3"-6"9"0,3 1 2 0,0 5 1 0,0 0-42 0,0 0-11 0,0 0 0 0,3 5 0 16,0 3 13-16,0 3 1 0,-1 0 0 0,4 2 0 15,-3 5-14-15,3 3 0 0,0 6-9 0,0 2 9 16,0 5-8-16,0 6 8 0,0 0 0 0,0 2-9 15,-3 3 9-15,3 5 0 0,-3 3 0 0,0 8-8 16,3 8 8-16,-3 0 0 0,0 2 0 0,0 6-8 16,-3 2 8-16,3 3 0 0,-3 6 0 0,0 2 0 15,-3 0 0-15,3 2 0 0,-3 3 0 0,0-2 0 0,-3 2 0 0,3 1 0 16,-3 1 0-16,0-1 0 0,0-4 16 0,3 4-2 16,3-4 0-16,-3 1 0 0,3-1 22 0,0-4 5 15,6-1 1-15,-3 0 0 0,6-2 1 0,0-6 0 16,-3 1 0-16,6-4 0 0,3-2-11 0,-3-2-3 15,0-3 0-15,-1-3 0 0,-2 0 4 0,0-5 1 16,-3-6 0-16,0 1 0 0,0-3-22 0,-3-3-12 16,0-2 12-16,-6-3-12 0,3-3 8 0,0-2-8 15,-3-6 0-15,0-5 0 0,0 0 16 0,-3-5-4 16,0-3-1-16,3-5 0 0,-3 0-11 0,0-5 8 16,3-3-8-16,-3-3 8 15,1 0-99-15,-1-7-20 0,0-1-4 0,-3-5-909 0</inkml:trace>
  <inkml:trace contextRef="#ctx0" brushRef="#br0" timeOffset="15592.745">5080 6308 1864 0,'0'0'41'0,"-3"-6"9"0,0 1 2 0,0-3 0 0,0 3-42 0,3 5-10 16,0 0 0-16,3-8 0 0,0 3 32 0,0-1 4 16,0 1 0-16,3 0 1 0,-6 5-23 0,9-8-5 15,-3 5-1-15,6 1 0 0,0-4-8 0,2 4 0 16,4-1 0-16,3 3 0 0,3-3 0 0,3 1 0 16,2-1 0-16,4 0 0 0,9 1-9 0,3 2-4 15,-4 0-1-15,4 0 0 0,-1-3 22 0,7 3 4 0,0 0 0 0,2-3 1 16,1 6-13-16,2-3 0 0,1 0 0 0,0 0 0 15,-1 3 0-15,4-1 0 0,2-2 0 0,1 3 0 16,-4 0 12-16,4-1-4 0,-1-2-8 0,-2 3 12 16,-1 0 1-16,4-3 0 0,-1 0 0 0,1 2 0 15,2-2 3-15,-2 0 0 0,-1 0 0 0,1 0 0 16,-4 0-16-16,7-2 0 0,2 2 0 0,1-3-10 16,-4 6 33-16,-2-6 6 0,-1 3 2 0,4 3 0 15,2-3-31-15,-5 2 8 0,-10 1-8 0,1 0 0 16,-1 2 0-16,-5-3 0 0,-6 1 0 0,-1 0 0 15,-2 2 0-15,-3-2 0 0,-1-1 0 0,-8 1 0 16,0 2 12-16,-3-5 0 0,3 6 0 0,-6-4 0 16,-13 1 4-16,4 0 0 0,9 2 0 0,-3 0 0 15,-9-2-7-15,3 2-1 0,-3-2 0 0,0-1 0 16,3 1-8-16,-3 0 0 0,-9-3 0 0,0 0 0 0,11 2 8 0,-2-2 0 16,-9 0 0-16,0 0 0 0,6 0 10 0,-6 0 2 15,0 0 0-15,0 0 0 0,0 0-20 0,0 0 0 16,6 0 0-16,-6 0 0 0,0 0 0 0,0 0 0 15,0 0 0-15,0 0 0 0,0 0 0 0,6 6 0 16,-6-6 0-16,6 5 0 0,0-3 0 0,-6-2 0 16,0 0 0-16,0 8 0 0,6 0 0 0,-3 3 0 15,-6-3 0-15,0 5 0 0,3 0 10 0,-3 3-2 16,-3 0 0-16,0 3 0 0,-3 4-8 0,0 1 0 16,6 0 0-16,-6 3 0 0,-5-1 0 0,2 3 0 15,9 0 0-15,-6 3 0 0,0 2 0 0,6 3 0 0,0-2 0 16,6 4 0-16,0 4 0 0,3 2 0 0,-9-3 0 0,6 3 0 15,9 0 0-15,-9 3-11 0,0-3 3 0,0 2 0 16,6 4 8-16,0 1 0 0,-4 1 0 0,-2-2 0 16,3 4 0-16,-3 1 0 0,3-3 0 0,-3 5 0 15,-3 0 0-15,3 3 0 0,0 0 0 0,0 0 0 16,-6 0 0-16,0 2 0 0,0 1 0 0,3-1 0 16,-3 6 0-16,3 0 0 0,-9-3 0 0,6 0 0 15,3 0 0-15,-6 0 0 0,-5 3 0 0,2 0 0 16,6-3 0-16,-3 0 0 0,-6 0 0 0,3-2 0 15,3-1 0-15,0-2 0 0,3 3 0 0,-3-4 0 16,0-4 0-16,3 0 0 0,9-4 0 0,-6-1 0 16,-3-6 0-16,0 0 11 0,6-3-3 0,3 0 0 15,0 1-8-15,0-1 0 0,-6-5 0 0,6 0 0 16,3-2 0-16,-6-1 0 0,-9 0 9 0,9-2-9 0,3-3 18 0,-6 0-1 16,-3-2 0-16,0 2 0 0,0-3-1 0,3 1 0 15,-3-3 0-15,0-1 0 0,-6-1 4 0,6-4 0 16,6 3 0-16,-3-8 0 0,-9 1-20 0,6-4 0 15,3-2 0-15,3 0 0 0,-3 0 0 0,0-8 13 16,0 0-4-16,0 0-1 0,9 5-8 0,-9-5 0 16,0 0 9-16,0 0-9 0,6 3 17 0,-6-3-1 15,-3 0 0-15,3 0 0 0,0 0-8 0,0 0-8 16,0 0 12-16,0 0-12 0,-12-5 0 0,6 5 0 16,12-6 0-16,-6 6 0 0,-6 0 16 0,6 0-3 15,0 0-1-15,0 0 0 0,0 0-12 0,0-5-16 16,3 0 3-16,-3 5 1 0,6-5 35 0,-6-1 7 0,-6 1 2 0,3-3 0 15,6 3-32-15,-9-3 0 0,-6 0 0 0,0 0 0 16,3 0 0-16,-3 0 0 0,1-3 0 0,-7 4 0 16,-3-7 0-16,-6 4 0 0,3-1 0 0,-6-2 0 15,-5 2 0-15,-7-2 0 0,-3 0 0 0,-11 5 0 16,-7 0 0-16,-5 0 0 0,-6-3 0 0,-4 6 0 31,-5 3-26-31,-9 4-11 0,-7-2-3 0,-2 0 0 0,-6 0 28 0,0 0 12 0,0 0-12 0,2 0 12 16,1 0-9-16,0 3 9 0,-3 2 0 0,6-2 0 15,0-1 0-15,-1 1 0 0,1 2 0 0,6 1 0 16,3-4 0-16,2 1 0 0,1-3 0 0,9 0 0 16,2 0 0-16,10 3 0 0,5-6 0 0,10 3 0 15,2 0 0-15,9-3 0 0,1 1 0 0,5 2-822 16,3-3-169-16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21:31:48.1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12983 5355 914 0,'0'0'20'0,"0"0"4"0,9 3 0 0,-3 2 3 0,-3-2-27 0,-3-3 0 16,8 8 0-16,-5 0 0 0,3 2 44 0,-3 1 4 15,0-1 1-15,-3 6 0 0,0-3-17 0,0 3-3 16,-3 0-1-16,0 0 0 0,-3 0 0 0,6 0 0 16,-3 5 0-16,-3-5 0 0,4 0 0 0,-4 2 0 0,3-2 0 15,-3 0 0-15,3 0 8 0,0 0 2 16,0 0 0-16,0 2 0 0,-3 1-3 0,3-1-1 0,0 3 0 0,3 3 0 16,-3 0-4-16,0 5-1 0,0 0 0 0,3 3 0 15,3 2-8-15,-3 3-1 0,0 0-1 0,3 1 0 16,0 1-11-16,0-2-8 0,3 3 9 0,0 0-9 15,0-3 9-15,0 0-9 0,3 0 8 0,-4-3-8 16,4 1 0-16,0-4 8 0,0-4-8 0,3-1-548 16,-3-2-114-16</inkml:trace>
  <inkml:trace contextRef="#ctx0" brushRef="#br0" timeOffset="1766.944">12816 5297 1130 0,'-6'-16'24'0,"6"11"6"0,-3-3 1 0,3 0 1 0,3 0-32 0,0 0 0 16,0 0 0-16,3 3 0 0,0-3 68 0,3 3 8 15,-3 2 0-15,3 0 1 0,3 1-26 0,-3 2-6 16,2 0-1-16,4 0 0 0,3 2-19 0,3 4-4 15,0-1-1-15,9 0 0 0,2-2 0 0,4 2 0 16,0 0 0-16,5 3 0 0,1 0 3 0,9-2 0 16,-1-1 0-16,10-2 0 0,5 2-13 0,7-5-2 15,5 0-8-15,7 0 12 0,2-3-12 0,3-2 0 16,3 0-9-16,7-1 9 0,2-2 0 0,3 0 0 0,3 0 0 0,0-2 0 16,0 2 12-16,1-3-4 0,8 3 0 0,-6 0-8 15,0 1 0-15,3-1 0 0,3 2 0 16,3 1 0-16,-9 2 0 0,3 1 0 0,10-1 0 0,-7 3 0 15,0 3 0-15,0-3 12 0,6 2-4 0,-3 4-8 16,-3-4 11-16,6 4-11 0,6 2 10 0,-3-3-10 16,-9 0 8-16,6-2-8 0,3 2 0 0,0 0 0 15,-6-5 0-15,0 0 8 0,3 3-8 0,0-3 0 16,-3 0 0-16,-2-3 0 0,-1 3 8 0,-6-5-8 16,-6 2 0-16,3-2 11 0,0 2-11 0,-6-2 10 15,-2 3 18-15,-1-4 3 0,-3 1 1 0,-6 0 0 16,-2 2 1-16,-7 0 1 0,-2 1 0 0,-1-1 0 15,0 0-8-15,1 6-2 0,-10 0 0 0,1-3 0 16,-4 2-9-16,-2 4-3 0,2-4 0 0,-2 4 0 16,-1-1-4-16,-5 0-8 0,2 3 11 0,-8-3-11 15,-4 3 0-15,1-2 0 0,-3-4 0 0,-4 4 0 0,-2 2 0 0,-3-3 0 16,-3 0 0-16,-4-2 0 0,-2 2 0 0,0 0 0 16,-3 1 0-16,-3-1 0 0,-1-2 0 0,-2-1 0 15,-6 1 0-15,3-3 0 0,-6 0 13 0,3 3-4 16,-3-3-1-16,0 2 0 0,0-2 6 0,-3 3 1 15,3-1 0-15,-4-2 0 0,-5 0 11 0,12 0 2 16,-6 3 1-16,3-3 0 0,-9 0-29 0,9 5 0 16,-3-2 0-16,0 2 0 0,0 3 0 0,0 3 0 15,0-1 0-15,-3 1 0 0,6 5 0 0,-3 2-20 16,-3 4 4-16,3 4 0 0,-3 3 16 0,-3 3 0 16,3 8 0-16,-3-1 0 0,0 4 16 0,0-1-2 0,0 6-1 0,0-1 0 15,0 6-26-15,-3 0-6 0,0 0-1 0,0 2 0 16,0 1 20-16,0-6 0 0,0-2 0 0,0-3 0 15,3 0 0-15,0-5 0 0,0 2-8 0,3-5 8 16,-3 0 0-16,3-3 0 0,-3-7 0 0,0 2 0 16,0-5 0-16,0 0 9 0,0-6-9 0,0-2 8 15,0-3 2-15,0 0 0 0,0 1 0 0,-3-6 0 16,-3 0 0-16,0-3 0 0,0 0 0 0,-3-2 0 16,-9-1 4-16,-3-2 1 0,-8 0 0 0,-10-2 0 15,-6-1-4-15,-8 0-1 0,-13 1 0 0,-5-6 0 16,-10 3-10-16,-11-1 0 0,-9 1 9 0,-6-3-9 15,-6 0 0-15,-3 0 0 0,-7 0 0 0,-7 3 0 16,-10-3 0-16,-3 3 0 0,-6-1 8 0,-6 4-8 16,-3-1 0-16,-5 3 0 0,-4-2 0 0,0 2-8 0,1-3 8 15,-4 3 8-15,-6 0-8 0,-2 3 11 0,-7-1-11 0,1 3-9 16,2-2 9-16,-2 2-13 0,-4-2 13 0,0 2 0 16,-5 1 0-16,0-1 0 0,-4 0 0 0,1 1 0 15,-1 1 0-15,1 4 0 0,2 2 0 0,4-2 0 16,-4-1 0-16,7 4 0 0,-1-4 0 0,10 3 0 15,2-2 0-15,6 0 0 0,10 2 0 0,5 0 0 16,3 0 0-16,9-2 0 0,9-1 0 0,6-2 0 16,9 0-10-16,9 0 10 15,9 0-76-15,6 3-12 0,-1 2-1 0</inkml:trace>
  <inkml:trace contextRef="#ctx0" brushRef="#br0" timeOffset="10356.344">1225 4228 1749 0,'0'-11'38'0,"9"9"8"0,0-3 2 0,3-3 2 0,3 2-40 0,-9 1-10 0,3-3 0 0,3 0 0 16,3 0 40-16,-4 6 7 0,1-4 1 0,-3 1 0 15,3-3-39-15,3 3-9 0,-3-3 0 0,-3 3 0 16,6-1 0-16,-3 1 0 0,3 2 0 0,-4-2-11 15,1 0 11-15,3 2 0 0,0-2 0 0,3 2-8 16,-3 0 8-16,3 1 0 0,3-1 0 0,-1 3 0 16,7 3 19-16,-3-3-1 0,6 2 0 0,6 1 0 15,-4-3 10-15,7 3 3 0,3-1 0 0,-4 1 0 16,10 2-5-16,3-5-1 0,2 6 0 0,4-1 0 16,8 0-9-16,7-2-1 0,-1 0-1 0,3-1 0 15,4 1 2-15,8 2 0 0,3-2 0 0,4-3 0 16,-1 0-16-16,6 2 0 0,9 1-9 0,1-3 9 15,-1 3 0-15,6-1 0 0,3 1 0 0,0 0 0 0,0-1 0 0,3-2 0 16,0 6 0-16,3-4 0 0,0 3 8 0,0 3-8 16,-3 0 0-16,0-2 0 0,3-1 16 0,1 0-3 15,-7 3-1-15,0-3 0 0,0-2 10 0,0 2 2 16,0 1 0-16,-3-1 0 0,0-2 2 0,-3-3 1 16,0 5 0-16,-2-5 0 0,-4 3-14 0,3-1-2 15,-6-2-1-15,0 0 0 0,-5 0 1 0,2-2 0 16,-3 2 0-16,0-3 0 0,-8 3 1 0,5-3 1 15,3-2 0-15,-3 0 0 0,-2-1-1 0,2 4 0 16,0-4 0-16,1 4 0 0,2-3-4 0,-3-1 0 0,-6 4-8 0,7-1 12 16,2 0 0-16,-6-2-1 0,-11 0 0 0,-1 5 0 15,-3-3-11-15,-2 0 0 0,-4 1 0 0,-2-1 0 16,-7 0 0-16,-5 1 0 0,-4-1-12 0,-5 3 12 16,-9-5-12-16,-3 2 12 0,-7 3-10 0,-5-2 10 15,-3-1-15-15,-6-2 3 0,-3 2 1 0,-6 0 0 31,-3-5-91-31,-3 1-18 0,-3 1-4 0,0 4-936 0</inkml:trace>
  <inkml:trace contextRef="#ctx0" brushRef="#br0" timeOffset="12727.491">3970 5326 1362 0,'-6'-8'38'0,"6"8"10"16,-3-3-39-16,0-2-9 0,-3 3 0 0,3-4 0 15,-6 4 79-15,3-4 13 0,0 6 4 0,0-5 0 16,-3 2-13-16,3 1-3 0,0-1 0 0,0 3 0 16,0 0-31-16,0 3-6 0,3-1-2 0,-3 1 0 15,3 5-19-15,0 0-4 0,-3 0-1 0,3 0 0 16,3 5-5-16,-5-2 0 0,5-1-1 0,0 1 0 0,0-3-11 0,0 5 0 16,3-2 9-16,-1-1-9 0,1 1 0 0,-3-3 8 15,6 2-8-15,-6-10 0 0,0 0 12 0,6 5-1 16,3-2-1-16,0 0 0 0,0-3 6 0,3-3 0 15,-3 0 1-15,0-2 0 0,0 3 3 0,-3-4 1 16,0-2 0-16,3 0 0 0,0-2 5 0,-3-1 1 16,0 1 0-16,-6-1 0 0,2 0-5 0,-2-2-1 15,0 3 0-15,-2 2 0 0,-1-3 3 0,0 3 0 16,-3 0 0-16,0 3 0 0,-3-3-9 0,3 3-2 16,-3 2 0-16,3-2 0 0,-3 5-4 0,0-3-1 15,3 3 0-15,-3 3 0 0,6 2-8 0,-3 0-11 16,0 1 3-16,0 2 0 0,6 0 8 0,-3 5-8 0,0 0 8 0,0 0-8 15,6-2 8-15,-3-1 11 0,3 4-3 0,0-4 0 16,3-2-20-16,0 0-4 0,0 0 0 0,0-3-1 16,0 1 17-16,0-4-8 0,0 1 8 0,-6-3 0 15,0 0 0-15,9 3 0 0,0-6 0 0,3 3 0 16,-6-5 14-16,0-3 6 0,0 2 2 0,-3 1 0 16,6-3-22-16,-7 0 0 0,1 0 0 0,0 0 0 15,-3-2 0-15,3-1 0 0,0 3 0 0,-3-2-8 16,0-1 8-16,0 0 9 0,3 4-1 0,-3-4-8 15,0 6 0-15,0-3 0 0,-3 0 0 0,3 5 0 16,0 3 0-16,0 0 0 0,0 0 0 0,0 0 0 16,0 0 0-16,0 0 0 0,-6 8-10 0,0 0 10 15,-2 3-16-15,2 2 5 0,-3 0 1 0,3-2 0 16,0-1 10-16,0 3 0 0,0-2 0 0,0 0 0 16,0-1 8-16,3-2 3 0,3-3 1 0,0 3 0 15,0-2-12-15,0-6-17 0,9 8 4 0,-3-6 1 0,-6-2 12 0,9 0 16 16,0-2-3-16,6-6-1 0,-6 2-12 0,-1 1 0 15,1-3 0-15,0-2 0 0,0-1 0 0,-3 0-12 16,-3 3 3-16,0-2 0 0,0-3 22 0,-3 5 5 16,-6 0 1-16,0 2 0 0,0-1-6 0,-3 1-1 15,3 1 0-15,-3 2 0 0,-2 1 2 0,2 2 0 16,-3 2 0-16,3 1 0 0,-3 2-14 0,3 1 0 16,3-1 0-16,0 0 0 0,3 0 0 0,0 3 0 15,6 0-8-15,0 0 8 0,3-2 0 0,0 1-12 16,0 1 12-16,-6-8-10 0,12 6 10 0,6-4-12 0,-6 1 12 0,-1-3-12 15,4 0 3-15,-3 0 0 0,0 0 0 0,-3 0 0 16,-9 0 9-16,0 0 0 0,0 0-9 0,3-3 9 16,-3 3 0-16,0 0 0 0,0 0 0 0,0 0 0 15,0 0 0-15,-9-2 0 0,3-1 8 0,-3 0-8 16,0 3 0-16,0 0 0 0,9 0 0 0,0 0 0 16,0 0 0-16,0 0 0 0,0 0 0 0,-6 3 0 15,1-3 0-15,5 0 0 0,0 0 0 0,8 3 0 16,1-3 0-16,3 0 0 0,0 2-11 0,3 1-804 15,0-3-161-15</inkml:trace>
  <inkml:trace contextRef="#ctx0" brushRef="#br0" timeOffset="15511.979">3907 5392 1130 0,'0'0'32'0,"0"0"8"0,0 0-32 0,-6 0-8 0,6 0 0 0,0 0 0 16,-3-5 56-16,0 2 9 0,0 1 3 0,3 2 0 15,0 0-14-15,-3-6-2 0,3 6-1 0,3-8 0 16,-3 0 2-16,0-2 1 0,6 2 0 0,0 0 0 16,-6 0-10-16,3 0-3 0,0-2 0 0,0-1 0 15,3 0-5-15,-3 1 0 0,0-3-1 0,3-1 0 16,0-2-7-16,0 1-2 0,0-4 0 0,0 1 0 16,3-6-10-16,3 3-3 0,-4-6 0 0,4 1 0 15,0-1 3-15,3 1 0 0,3-1 0 0,-3-2 0 16,3 3-1-16,0-3 0 0,2 2 0 0,-2 1 0 15,0 2 4-15,0-3 1 0,0 1 0 0,-3 0 0 16,3 2-1-16,-3 0 0 0,2-3 0 0,1 1 0 0,0 2-8 0,3-2-2 16,-3-1 0-16,3 3 0 0,5 1 9 0,-5-1 2 15,3 0 0-15,-3 3 0 0,3-3-20 0,3 3 0 16,-4 0 0-16,4 0 0 0,-3 2 0 0,3 3-20 16,0-2 2-16,-1 4 1 0,-2 1 17 0,0 0-8 15,3 2 8-15,-3-2 0 0,-1 5 0 0,-2 3 0 16,0-3 0-16,3 0 0 0,-3 3 0 0,0 2 0 15,-1 0 0-15,1 3 0 0,3-2 16 0,-3-1 1 16,3 3 0-16,-1 0 0 0,-2 3-17 0,3-1-17 16,0 1 3-16,0 0 1 0,-3-1 13 0,2 1 0 15,1 0 0-15,0 2 10 0,0 0-10 0,0 3 12 0,-1 0-12 0,1 0 12 16,-6 3-12-16,3-1 0 0,-3 1 9 0,0 2-9 16,3 0 8-16,-1 0-8 0,-2 1 10 0,0-1-10 15,0-2 12-15,3 2-4 0,-3 0-8 0,2 0 12 16,1 0 0-16,-3-2-1 0,6 2 0 0,-6-2 0 15,0 5-3-15,3-3-8 0,-1 0 12 0,-2 3-4 16,-3 0 0-16,0 0-8 0,0-3 12 0,-3 6-4 16,3-4 3-16,-3 4 0 0,-1-1 0 0,-2 1 0 15,0-3 2-15,-3 5 1 0,-3-2 0 0,6-4 0 16,-3 4-4-16,3-3-1 0,-3 0 0 0,0 0 0 16,0-1-9-16,3 1 0 0,0-2 9 0,0 1-9 15,-3-1 0-15,3-1 8 0,0-3-8 0,-4 4 0 16,1-6 11-16,3 2-3 0,-3-5 0 0,0 3 0 15,-3 0 0-15,0-2-8 0,-3-6 12 0,6 5-4 0,-3 0-8 0,-3-5 0 16,0 0 0-16,0 0 0 16,0 0 0-16,0 0 0 0,0 0 12 0,0 0-4 15,3-8-84-15,-3 8-18 0,3-2-3 0,0-6-683 16,0-3-137-16</inkml:trace>
  <inkml:trace contextRef="#ctx0" brushRef="#br0" timeOffset="16575.748">5878 5112 1080 0,'0'0'24'0,"0"0"4"0,-3-3 2 0,3 3 0 15,0 0-30-15,0 0 0 0,-3-8 0 0,6 0 0 16,-3 3 53-16,0 0 5 0,0-3 1 0,3 0 0 16,0 2 22-16,-3 6 5 0,3-7 1 0,2-4 0 15,-2-2-18-15,3 5-3 0,0-5-1 0,-3 2 0 0,3-2-6 0,0 0-2 16,0-1 0-16,-3 1 0 0,0-3-5 16,0 3 0-16,3-3-1 0,0 3 0 0,-3-3-19 0,3 0-3 15,0-5-1-15,0 2 0 0,3 1-15 0,-3-3-3 16,3 0-1-16,-3-1 0 0,3-4-9 0,0 2 0 15,-1-2 0-15,1 2 0 0,6 0 0 0,-3 0 0 16,0 3 0-16,0 0 0 0,3 2 0 0,0 1 0 16,3-1 0-16,-4 1 0 0,1 2 0 0,3-3 0 15,0 4 0-15,3-4 0 0,-3 3 10 0,0 0-10 0,-1-2 12 16,7 2-12-16,-3 0 0 0,3 3 0 0,-3 0 0 0,0-1 0 16,-1 4-8-16,1-1 8 0,-3 3 0 0,-3-2-9 15,3 2 9-15,-3-3 0 0,0 3 0 0,0 0 0 16,-4 0 0-16,4 3 8 0,-3-3-8 0,0 3 11 15,0-1 1-15,0-1 0 0,3 1 0 0,-3 1 0 16,0 0-4-16,3-3 0 0,-4 2 0 0,1 1 0 16,-3 0 1-16,3 0 0 0,3-1 0 0,0 4 0 15,-3-4-9-15,6 4 0 0,-6-1 0 0,3-2 0 16,-1 2 0-16,1 0 0 0,0 1 0 0,0 2 0 16,-3-3 0-16,0 1-9 0,0 2 9 0,0 0-13 15,-3 0 13-15,0 2 0 0,-1 1 0 0,1-1 10 16,0 1-10-16,-3-3 0 0,3 3 0 0,-3 2 0 15,0 6 8-15,0-3-8 0,0 0 0 0,0 2 8 16,0-2-8-16,3 5 0 0,-3-2 0 0,3-1 0 16,3 1 8-16,-3 2-8 0,-3-2 12 0,2-1-4 0,4 4-8 0,-3-4-9 15,-6 3 9-15,0-2-13 0,6 0 13 0,0 2 0 16,-3-3 0-16,-3 1 0 0,3 0 0 0,0-1 0 16,3-2 9-16,-3 3-9 0,-6-1 0 0,3 1 8 15,9-3-8-15,-3 2 0 0,-9-2 0 0,3 0 0 16,6 3 0-16,-1-3 0 0,1 0 0 0,-3-3 0 15,-3 3 0-15,3 0 0 0,9-3 12 0,-3-2-4 16,-12-3-8-16,6 8 12 0,6 0-4 0,-6 0 0 16,0 0-8-16,-3-3 12 0,-3-5-3 0,6 8-1 15,-3 0 0-15,-3 0 0 0,-3 0 3 0,3-8 0 16,6 8 0-16,-3-3 0 0,-6 3 0 0,3-3 0 0,3 0 0 16,0 1 0-16,0-1-11 0,0 0 8 0,-3 1-8 0,0-6 8 15,9 7-8-15,-6-1 8 0,-6-1-8 0,3-5 8 16,6 3-8-16,-6-3 0 0,0 8 0 0,0-8 0 15,0 0 9-15,0 0-9 0,0 0 10 0,0 0-10 16,0 0 10-16,0 0-10 0,0 0 10 0,0 0-10 16,-3 0 9-16,3 0-9 0,0 0 8 0,0 0-8 15,0 0 0-15,0 0 0 0,0 0 8 0,0 0-8 16,0 0 0-16,0 0 0 0,0 0 9 0,0 0-9 16,5 2-14-16,-5-2-7 0,0 0-2 0,0 0 0 15,0 0-123-15,6-5-25 0,0 2-5 0</inkml:trace>
  <inkml:trace contextRef="#ctx0" brushRef="#br0" timeOffset="17695.798">6098 4760 2149 0,'-6'-11'47'0,"6"11"9"0,0-5 3 0,0 5 2 0,0-3-49 0,0 3-12 0,0 0 0 0,0 0 0 16,0 0-140-16,6-2-32 0,3 4-5 0</inkml:trace>
  <inkml:trace contextRef="#ctx0" brushRef="#br0" timeOffset="17866.604">6657 4778 2289 0,'0'0'50'0,"-3"-5"10"0,0-3 3 0,3 8 2 0,0 0-52 0,6-2-13 15,3-4 0-15,0 4 0 0,0-4 0 0,3 1 11 16,3 2-11-16,0 1 10 16,-3-4-123-16,0 6-25 0,6-2-5 0,-1-1-738 15</inkml:trace>
  <inkml:trace contextRef="#ctx0" brushRef="#br0" timeOffset="18031.832">7131 4673 2163 0,'0'0'48'0,"0"0"9"0,-6-3 3 0,6 3 0 0,0 0-48 0,0 0-12 0,0 0 0 0,9-3 0 16,0 1 22-16,3-1 2 0,-1 3 0 0,4-3 0 31,0 1-82-31,3-1-16 0,3 3-3 0,0-3-1 16,-3 3-18-16,-4 0-4 0,1 0-1 0,-3 0-422 0,-3 6-84 0</inkml:trace>
  <inkml:trace contextRef="#ctx0" brushRef="#br0" timeOffset="18130.911">7253 4744 1148 0,'0'0'25'0,"0"0"6"0,0 0 1 0,9 0 0 16,0 0-32-16,3-3 0 0,-4 3 0 0,1-2 0 15</inkml:trace>
  <inkml:trace contextRef="#ctx0" brushRef="#br0" timeOffset="19079.418">7166 4728 1098 0,'0'0'24'0,"0"0"4"0,-3-3 2 0,-2-2 2 0,5 0-32 0,0 0 0 15,2-3 0-15,-4 0 0 0,2-3 91 0,0 3 12 16,-3-5 2-16,0 2 1 0,3-4-12 0,0 1-2 0,-3-4-1 0,0-1 0 15,3 1-16-15,3-3-3 0,3-1-1 0,-1-4 0 16,1 2-14-16,3-2-2 0,0-1-1 0,0 1 0 16,3-1-34-16,-3 1-6 0,3-1-2 0,6 1 0 15,0-1-12-15,0 1 8 0,-1 2-8 0,1 0 0 16,0 3 8-16,3 0-8 0,-3 3 0 0,0-1 9 16,3 3-9-16,-1 6 0 0,-2-6 0 0,3 5 0 15,0 3 0-15,3 0 12 0,2 3-12 0,-2-3 12 16,0 3-3-16,0-1 0 0,6 6 0 0,-1-2 0 15,1 2-9-15,0-3 0 0,0 6 0 0,0 2 0 16,-1 0 0-16,1 6 15 0,-3-3-4 0,3 5-1 16,-1 0-10-16,1 3 0 0,0 5 0 0,-3-2 0 15,-6-1-15-15,2 6 5 0,-2 0 1 0,0 0 0 16,-3 2 17-16,-3 1 3 0,0-3 1 0,-3 5 0 16,-1-3 4-16,1 1 0 0,-3-1 1 0,0-2 0 15,-3 2 5-15,3 3 1 0,0-2 0 0,-3-1 0 0,0 1-3 0,3-1 0 16,-3 1 0-16,0-1 0 0,0-2 5 0,0 0 1 15,0 0 0-15,3-3 0 0,-3 3-26 0,-1-6 0 16,1 1-9-16,3-4 9 0,-6 4 0 0,3-6 0 16,0 0 0-16,0 1 0 0,0-4 13 0,-3-2-3 15,3 0-1-15,-3 0 0 0,0-3-9 0,-3-5 0 16,0 0 9-16,0 0-9 0,0 0 11 0,0 0-3 16,0 0 0-16,0 0 0 0,0 0-8 0,0 0 0 15,0 0 0-15,3-5 0 16,-3 0-112-16,0 0-22 0,-3-3-4 0,-3-3-958 0</inkml:trace>
  <inkml:trace contextRef="#ctx0" brushRef="#br0" timeOffset="21230.583">8283 5170 1220 0,'0'0'27'0,"0"0"5"0,0 0 2 0,-3-3 0 16,0 1-34-16,-3-4 0 0,6 1 0 0,-3-3 0 15,3 3 80-15,0-3 10 0,0 0 2 0,3-3 0 0,-3 3 6 0,3-2 2 16,-3-1 0-16,3 3 0 0,0 0-4 0,0 0 0 16,-3 3 0-16,0-3 0 0,0 3-48 0,0 5-11 15,-3-8-1-15,3 8-1 0,0 0-18 0,-3-3-3 16,-3 1-1-16,6 2 0 0,-6 5-13 0,-3 0 0 16,0 3 0-16,0 3 0 0,-3 2-12 0,3 3-6 15,3 2-1-15,-3-4 0 0,3 2 19 0,0-1 17 16,3 1-3-16,3 0-1 0,0-3-13 0,0 3 0 15,3-5-12-15,0-1 12 0,6-2 0 0,0 0 0 16,-3-2 0-16,6-6 0 0,-3 2 20 0,3-4 4 0,0-1 0 0,0 0 1 16,-3-2-25-16,0 0 0 0,0-3-9 0,-1 0 9 15,-2 0 0-15,0-3 9 0,0 1 1 0,-3-1 0 16,-3 3 2-16,0-2 0 0,-3-1 0 0,0 3 0 16,0 0 0-16,0 0 1 0,-6 0 0 0,3 3 0 15,1 0-13-15,-4 5 0 0,0-3 0 0,3 3 0 16,0 0 0-16,-3 3 0 0,3-1 0 0,0 4 0 15,3-1 0-15,0 3-12 0,0 0 12 0,0 2-10 16,0-2 10-16,3 3-8 0,0 2 8 0,3 0-8 16,-3-2 8-16,3 0 0 0,0-3 0 0,0 2-8 15,0-2 8-15,3 0 0 0,-3-3 0 0,0 1 0 16,3-1 0-16,-6-5 0 0,0 0 0 0,0 0 0 16,6 0 9-16,-6 0-9 0,6 0 12 0,3 0-12 15,-3-3 16-15,0-2-4 0,2 0-1 0,-2-3 0 16,3 0-1-16,0-3 0 0,0-2 0 0,0 0 0 15,0-1-10-15,-3-1 12 0,3 1-12 0,-3 1 12 0,-3 3-12 0,0-1 0 16,-3-2 9-16,0 5-9 0,-3 3 0 16,0-1 0-16,-3 4 0 0,-3-1 0 0,3 3 0 0,-3 3 0 15,-3 2 0-15,3 0 8 0,-3 0-8 0,3 1 0 16,1 4 0-16,-1 1 0 0,0-3 0 0,3 2-10 16,0 1 10-16,0-3 0 0,3 3 0 0,3-1-8 15,-3-2 8-15,6 3 0 0,0-3 0 0,-3-8 0 16,6 5 0-16,-3 0 0 0,6-2 0 0,-3 2 0 15,0-5 0-15,0 0 0 0,2 0 0 0,-2 0 0 16,0-3 0-16,0 1 9 0,-3-1-9 0,3-2 12 16,-3 0-12-16,0 2 12 0,-3-2-12 0,3-1 10 0,-3-2-10 0,-3 3 10 15,3 0-1-15,-3 2 0 0,-3-2 0 0,3-3 0 16,0 3-9-16,-3 2 10 0,0-2-10 0,3 5 10 16,-3-3-10-16,4 3 0 0,-4-3 0 0,0 6 0 15,6-3 0-15,-3 3 0 0,-6 5 0 0,6-3 0 16,0 3 0-16,0-3 0 0,3-5 0 0,-3 5 0 15,0 1-8-15,3-6 8 0,0 0-10 0,0 0 10 16,3 8 0-16,-3-8 0 0,0 0 0 0,0 0 0 16,0 0 0-16,6 2 0 0,-6-2 10 0,6 0-10 15,3-5 0-15,-3 2 0 0,0-2 0 0,2-3 0 16,-2 3 8-16,0 0-8 0,0-3 0 0,0 2 8 16,-3 1-8-16,0 0 8 0,-3 5-8 0,0 0 8 15,0 0-8-15,0 0 0 0,0-5 0 0,0 5 8 16,-6 2 2-16,0 1 0 0,-3-1 0 0,3 4 0 15,0 2-10-15,4-3 0 0,-1 3 0 0,6 0-838 16,2-3-167-16</inkml:trace>
  <inkml:trace contextRef="#ctx0" brushRef="#br0" timeOffset="26184.627">4148 5334 1465 0,'0'0'32'0,"-6"0"6"0,-3-3 2 0,3 1 2 0,-6-4-34 0,4 4-8 0,-1-1 0 0,0 0 0 16,3-2 32-16,-3 0 5 0,6 2 1 0,-3-2 0 15,6 0-16-15,0 5-3 0,-3-6-1 0,3 1 0 16,3-3-2-16,0 3 0 0,-6 0 0 0,3-1 0 16,0 6-16-16,0-5 0 0,0 5 0 0,0 0 0 15,-3-3 0-15,-3 1 0 0,0-1 0 0,-3 3 0 16,0 0 0-16,-6 3-11 0,-3-1 2 0,1 4 0 16,-7 2-23-16,0 0-4 0,0 2 0 0,3 1-1 15,-3 2 16-15,1 3 3 0,2-3 1 0,-3 3 0 0,3 0 17 0,3 0 0 16,0 0 0-16,4-1 0 0,5-1 12 15,0 1-1-15,0 1 0 0,6-2 0 0,0-4 17 0,0-2 3 16,6 3 1-16,0-3 0 0,0 0 10 0,0-3 2 16,6 3 1-16,-3-3 0 0,0-2-16 0,2-1-3 15,1-2-1-15,0-2 0 0,0-4 6 0,0 4 1 16,0-3 0-16,0-3 0 0,0 0-20 0,0-3-4 16,-3 0-8-16,-3 1 12 0,3-3 4 0,-3-3 0 15,0 3 0-15,-3-1 0 0,3 1 6 0,0 5 2 16,-3-2 0-16,3-1 0 0,-3 6-11 0,0-1-1 15,0 1-1-15,0 5 0 0,0 0-3 0,0 0 0 0,0 0 0 0,0 0 0 16,0 0-8-16,-6 3 0 0,0 2 0 0,3 0 0 16,-6 3 0-16,3 0 0 0,0 0 0 0,-3 3 0 15,0-1-9-15,0 4 9 0,3 1 0 0,0-1 0 16,0-4 0-16,0 1 0 0,6 2 0 0,-3-5 0 16,3-3-8-16,6 3 8 0,0-2 0 0,0-4 0 15,3-2 0-15,3-2 0 0,3-1 0 0,3-2 0 16,3-3 0-16,0-3 0 0,-1 3 0 0,4-2 9 15,0-4-9-15,0 4 12 0,-3-1-12 0,-4 1 12 16,-2-4 8-16,0 4 1 0,-3 2 1 0,-3 0 0 16,-3 0 18-16,0 0 3 0,-6 0 1 0,0 3 0 15,-3-1-15-15,-3 1-2 0,0 3-1 0,0-4 0 16,0 6-11-16,-3 0-3 0,-3 0 0 0,3 0 0 16,0 0 3-16,1 6 0 0,-4-4 0 0,3 3 0 15,3 3-27-15,0 3-6 0,-3 0-1 0,3-1 0 0,0 3 19 0,3 1-10 16,3 1 10-16,-3-1-8 0,0 2 8 0,3-3-10 15,0-3 10-15,0-2-10 0,3 3 10 0,0-3-8 16,3 0 8-16,0-3-8 0,-6-5 8 0,9 0 0 16,3 3-9-16,0-6 9 0,0-2 0 0,-4 0 0 15,7-3 0-15,-3 2 0 0,0-2 0 0,0-2 0 16,-3-1 0-16,0 1 0 0,-3-1 8 0,-3 3-8 16,0 0 0-16,-3 0 8 0,0 0 2 0,0 0 0 15,-3 3 0-15,3 5 0 0,-6-5 2 0,3-1 0 16,0 4 0-16,3 2 0 0,0 0-12 0,-9 2 0 15,0 1 0-15,3 0 0 0,0 2 0 0,-3 0 0 16,6 1 0-16,3-6 0 0,0 0 0 0,-6 8 0 0,0-3 0 0,6-5 0 16,0 0 0-16,0 0 0 0,0 0 0 0,0 0 0 15,0 0 0-15,0 0 0 0,0 0 0 0,0 0 0 16,0 0 0-16,0 0 0 0,9 0 0 0,-3 0 0 16,3 0 0-16,-9 0 0 0,0 0 0 0,6 2 0 15,-6-2 0-15,0 0 0 0,0 0 0 0,0 0 0 16,0 0 0-16,0 0 0 0,0 0 0 0,-3 3 8 15,0-3-8-15,3 0 8 0,0 0-8 0,-6 0 8 16,3 0-8-16,3 0 10 0,0 0-10 0,0 0 10 16,0 0-10-16,0 0 0 0,0 0 0 0,0 0-11 15,0 0 11-15,0 0 0 0,0 0 0 0,0 0 0 16,0 0 0-16,0 0 0 0,0 0 8 0,0 0-8 16,0 0 0-16,0 0 0 0,0 0 0 0,0 0 0 15,0 0 0-15,0 0 0 0,0 0 0 0,0 0 0 16,0 0 0-16,0 0 0 0,0 0 10 0,0 0-10 0,0 0 0 0,0 0 0 15,0 0 0-15,0 0 0 0,0 0 0 0,0 0 0 16,0 0 0-16,0 0 0 0,0 0 0 0,0 0 0 16,0 0 0-16,0 0 0 0,0 0 0 0,0 0 0 15,0 0 0-15,0 0 0 0,0 0 0 0,0 0 0 16,0 0 0-16,0 0 0 0,0 0 0 0,0 0 0 16,0 0 8-16,0 0-8 0,0 0 0 0,0 0 0 15,0 0 0-15,0 0 0 0,0 0 0 0,0 0 11 16,0 0-11-16,0 0 10 0,0 0-10 0,0 0 0 15,0 0 0-15,0 0 0 0,0 0 0 0,0 0 0 16,0 0 0-16,0 0 8 0,3-3-8 0,3-2 0 0,-6 5 0 0,0 0 0 16,0 0 0-16,0 0 0 0,0 0 0 0,0 0 0 15,0 0 0-15,0 0 0 0,0 0 0 0,6 0 0 16,0 0 0-16,-6 0 0 0,0 0 0 0,3 0 0 16,3 0 0-16,-6 0 0 0,6-2 0 0,-6 2 0 15,0 0 0-15,0 0 0 0,0 0 0 0,0 0 0 16,0 0 0-16,9-3 0 0,-3 3 0 0,-6 0 0 15,0 0 0-15,0 0 0 0,0 0 0 0,0 0 0 16,3-5 8-16,-3 5-8 0,0-8 8 0,0 8-8 16,0 0 0-16,0 0 0 0,0 0 8 0,0 0-8 15,0 0 0-15,0 0 0 0,0 0 0 0,0 0 0 16,0 0 0-16,0 0 0 0,0 0 0 0,0-3 0 16,0 3-16-16,0 0-3 0,0 0 0 0,0 0 0 15,0 0-97-15,0 0-19 0,0 0-4 0</inkml:trace>
  <inkml:trace contextRef="#ctx0" brushRef="#br0" timeOffset="28135.477">8268 5207 1332 0,'0'0'29'0,"0"0"7"0,0 0 0 0,-3-5 1 0,0-1-29 0,0 1-8 16,0 0 0-16,0 0 0 0,-3-1 34 0,3 1 6 15,3 5 0-15,-3-5 1 0,0 2-25 0,3 3-6 16,0-8-1-16,3 3 0 0,0 0-9 0,3-3 0 15,0 2 0-15,0 1 0 0,3-3 0 0,0 3 0 16,-3-3 0-16,0 3 0 0,3-1 14 0,-1 6 1 16,-2-8 0-16,-3 6 0 0,-3 2-6 0,0 0-1 15,0 0 0-15,0 0 0 0,0 0 16 0,0 0 2 16,0 0 1-16,0 0 0 0,0 8-3 0,-3 0-1 0,0 5 0 0,0 0 0 16,-5 6-11-16,2-1-3 0,-3 3 0 0,3 0 0 15,0-2-9-15,0-1 10 0,-3 4-10 0,3-4 10 16,6 3-10-16,0-2 0 0,-3-3 0 0,3-3 8 15,3 3-8-15,0-3 0 0,0-2 0 0,3-3 8 16,-3-6 10-16,6 3 2 0,0-5 0 0,0-5 0 16,-1 0 33-16,4-3 7 0,0-3 2 0,0-2 0 15,0-3-14-15,-3 3-2 0,0-6-1 0,-3 1 0 16,0-1 3-16,-6 1 0 0,0-1 0 0,-3 1 0 16,-3-1 0-16,-3-2 1 0,0 5 0 0,-3 0 0 15,0 6-26-15,-3-1-6 0,-2 3-1 0,-1 3 0 16,-6 0-16-16,6 5 0 0,3 0 0 0,0 0 0 15,-6 5 0-15,9 3 0 0,7 0 0 0,-1 0 0 16,0 0 0-16,3 0 0 0,6 2 11 0,3-2-3 16,5 0-52-16,4 3-9 0,0-3-3 0,3 0-1096 15</inkml:trace>
  <inkml:trace contextRef="#ctx0" brushRef="#br0" timeOffset="29770.235">4714 5379 1450 0,'0'0'32'0,"-3"-5"6"0,0-1 2 0,0 1 1 0,0 0-33 0,3 0-8 16,0 2 0-16,-3 0 0 0,3 3 74 0,0 0 13 16,0 0 2-16,0 0 1 0,3-5-14 0,3 0-4 15,-6 5 0-15,6 0 0 0,0-3-19 0,3-2-4 16,0 5-1-16,-1 0 0 0,1 0-4 0,0 0-2 0,3 0 0 0,3 0 0 15,3-3-18-15,3 3-4 0,3 0-1 0,2 3 0 16,4-1-19-16,6 1 10 0,3 0-10 0,2-1 8 16,1 4-8-16,9-4 0 0,5 1 0 0,1 0 0 15,8-1 0-15,-2-2 8 0,5 0-8 0,-2 0 0 16,2 0 0-16,4 0 0 0,2 3 0 0,3-6 0 16,1 1 0-16,-1-4 0 0,0 4 8 0,7-4-8 15,5 1 9-15,-3 0 0 0,-2-1 0 0,5 4 0 16,0-4-9-16,-2 1 10 0,-1 3-10 0,-3-4 10 15,4 1-10-15,-7 2 12 0,-9-2-12 0,4 5 12 16,5-3-3-16,-8 3 0 0,-10-2 0 0,1 2 0 16,-4 0 3-16,-2 0 1 0,2-3 0 0,-5 3 0 15,-6 0 2-15,-1 0 0 0,1 0 0 0,-7 0 0 16,-2 0 5-16,3 0 0 0,0 0 1 0,-1-3 0 16,1 3 17-16,0 0 3 0,-7 0 1 0,1-2 0 15,3 2-55-15,-7 0-11 0,-5-3-3 0,0 3 0 0,0 0 27 0,-6-2 0 16,-1-1 0-16,1 3 0 0,-3-3 16 0,-3 1-2 15,0-1 0-15,-3 0 0 0,0-2-1 0,0 0 0 16,-6-1 0-16,-3 1 0 0,3 0-5 0,-6-3 0 16,0 5-8-16,-6-2 12 15,3 0-100-15,0-1-20 0,-3 4-4 0,-3-4 0 0</inkml:trace>
  <inkml:trace contextRef="#ctx0" brushRef="#br0" timeOffset="30771.697">11378 1953 1724 0,'0'0'38'0,"0"-8"8"0,0 0 2 0,3-5 0 0,-3-1-39 0,6 4-9 0,-6-4 0 0,3 7 0 16,3-4 80-16,-3 0 13 0,0 6 3 0,3-3 1 16,-3-2-17-16,-3 4-4 0,0 4-1 0,0 2 0 15,3-6-26-15,-3 6-5 0,0 0 0 0,0 0-1 16,0 0-29-16,0 19-6 0,0-1 0 0,-3 4-8 16,3 4 8-16,0 6-8 0,0-3 0 0,0 3 0 15,0-1 0-15,0 1 0 0,0 0 0 0,0-3 0 16,3-3 0-16,-3 1 0 0,3-3 0 0,-3-3 0 15,0-5 0-15,3 0 0 0,-3 2 0 0,0-5 0 16,0-13 0-16,0 6 0 0,0-6 0 0,0 0 0 0,0 0 12 0,0 0-4 16,0-11 0-16,3 3-8 0,-3-5 11 0,0-6-11 15,3-2 10-15,-3 0-10 0,0-3 12 0,3-2-3 16,-3-1-1-16,3-10 0 0,-3 3-8 0,0-6 0 16,0 1 0-16,3 7 0 0,0 0 0 0,0 6 0 15,-3-1 0-15,3 6 0 0,0 2 0 0,0 9 0 16,0 2 0-16,0 0 0 0,3 3 0 0,-6 5 0 15,6 0 0-15,0 0 0 0,2 0 0 0,4 8 0 16,-3 2 0-16,6-2 8 0,-3 11-8 0,6-3 0 16,0 7 0-16,3 4 0 0,2-6 0 0,1 3 0 0,3 5-9 0,0 0 9 15,6-11 0-15,-4 6 0 0,1-5 0 0,3-1 0 16,-3-4 0-16,-4-4 0 0,1-2 0 0,0-3 0 16,-3-2 28-16,-3-6 4 0,-1 1 0 0,-2-6 0 15,-3 0-4-15,-3-5-1 0,0-1 0 0,-6-4 0 16,-3-6-1-16,0 0 0 0,-3 0 0 0,-3-10 0 15,0 8-12-15,-3 2-2 0,-6-3-1 0,0 1 0 16,6 5-3-16,-3 2 0 0,-3 6 0 0,6-3 0 16,-2 5-44-16,5 6-10 15,-3-5-2-15,3 7-805 0,3-2-162 0</inkml:trace>
  <inkml:trace contextRef="#ctx0" brushRef="#br0" timeOffset="30971.398">12310 1910 2574 0,'0'-5'56'0,"0"0"12"0,3-3 3 0,0 2 1 0,3-1-57 0,3-1-15 16,0 2 0-16,3-7 0 0,2 5 35 0,1 3 4 15,0-6 1-15,3 3 0 0,0 0-23 0,0 3-4 16,3-3-1-16,0 3 0 15,2-3-64-15,4-3-12 0,-3 6-4 0,3-3-1091 16</inkml:trace>
  <inkml:trace contextRef="#ctx0" brushRef="#br0" timeOffset="31203.745">12870 1598 2498 0,'0'0'55'0,"0"0"11"0,0 0 2 0,0 0 3 0,0 0-57 0,0 0-14 0,0 0 0 0,0 0 0 16,3 13 37-16,-3-5 5 0,0 8 1 0,2-3 0 16,-2 9-35-16,3-4-8 0,-3 9 0 0,3-9 0 15,-3 8 0-15,0 4 0 0,0-1 0 0,3 5 0 16,-3 6 0-16,0-6 0 0,0 3 0 0,0-5 0 16,0-3 0-16,0-2 0 0,3 2 8 0,-3-11-8 15,0 3 0-15,0-5-12 0,0-3 0 0,3-2 1 16,-3-3-21-16,0 0-5 0,0-8-1 0,0 0-717 15,0 0-143-15</inkml:trace>
  <inkml:trace contextRef="#ctx0" brushRef="#br0" timeOffset="31403.574">12831 1527 2246 0,'0'0'49'0,"0"0"11"0,0 0 1 0,0 0 3 0,0 0-52 0,9-3-12 15,3-2 0-15,0-1 0 0,5 6 52 0,1 0 8 16,6-5 2-16,6 2 0 0,3-2-30 0,-1 5-5 16,4-8-2-16,0 8 0 0,0-5-15 0,-1 0-10 15,-2 2 12-15,-3-2-12 0,-6-3 12 0,-1 3-12 0,-2 5 12 0,-3-8-12 32,0 8-72-32,-3-3-22 0,-3 0-4 0</inkml:trace>
  <inkml:trace contextRef="#ctx0" brushRef="#br0" timeOffset="31577.574">12944 1852 2474 0,'0'0'70'0,"0"0"16"0,6 3-69 0,3-3-17 0,-3 0 0 0,3-3 0 16,0-2 94-16,6 2 15 0,-1-2 3 0,10 0 1 15,6-3-29-15,6-6-7 0,5 4-1 0,1 2 0 16,6-11-55-16,2 6-11 0,10 0-2 0,-1 0-921 15,7 5-184-15</inkml:trace>
  <inkml:trace contextRef="#ctx0" brushRef="#br0" timeOffset="33405.714">11003 1318 1911 0,'0'0'54'0,"-6"-6"12"0,-3 4-53 0,3-4-13 16,0 6 0-16,6 0 0 0,0 0 58 0,-8 0 9 0,2 0 1 0,-3 6 1 16,3 2-34-16,-3 5-7 0,-3 5-2 0,3 9 0 15,-3 5-26-15,3 2 0 0,-3 11 8 0,0 3-8 16,0 7 0-16,3 1 0 0,3 7 0 0,1 1 0 15,-1 7 0-15,6 3 0 0,6-2 0 0,2 2 0 16,4 0 0-16,3 5 0 0,6-5 0 0,6-2 0 31,3-3-32-31,8-9 2 0,4-7 0 0,9-2-598 0,11-9-119 0</inkml:trace>
  <inkml:trace contextRef="#ctx0" brushRef="#br0" timeOffset="33739.348">13358 958 2415 0,'-21'-13'53'0,"15"13"11"0,0-6 3 0,6 6 1 0,0 0-55 0,0 0-13 15,6 14 0-15,3-4 0 0,0 11-11 0,6-8-5 16,0 6 0-16,5 2-1 0,4 0 17 0,0 3 0 16,6 3 0-16,2 4 0 0,4 1 0 0,0 3 14 15,0-1-1-15,-1 8 0 0,1 6-13 0,0-3 11 16,-6 8-11-16,-4-3 10 0,-2-2-10 0,-3 2 0 16,-6 3 9-16,-9-6-9 0,-6-2 0 0,-6 6-13 15,-6 2 1-15,-6 5 1 0,-9-13-8 0,-5 8-1 0,-10-14-1 0,-6 6 0 16,-5-5 0-16,-7 0 0 0,1-1 0 0,-7-1 0 31,-8 4-31-31,2-2-5 0,-2-3-2 0</inkml:trace>
  <inkml:trace contextRef="#ctx0" brushRef="#br0" timeOffset="34390.406">15358 1323 1886 0,'0'0'41'0,"0"0"9"0,0 0 2 0,0 13 1 0,-3-8-42 0,-3 9-11 0,-3-1 0 0,0 8 0 16,-6-2 21-16,-3-4 3 0,-2 9 0 0,-4-5 0 16,0 7 19-16,-6-5 4 0,0 1 1 0,-2 1 0 15,-7-4 0-15,0 2 1 0,-2-2 0 0,-4-4 0 16,-3 1-25-16,1 6-4 0,2-9-2 0,-3 0 0 16,1 0-7-16,-1-2-2 0,1-3 0 0,2 0 0 15,-3 0-9-15,7-3 0 0,-4-5-12 0,9 0 12 16,1-3-30-16,2-2 2 0,6 0 0 0,3-3 0 15,9-3 13-15,0 3 3 0,4-5 1 0,8 0 0 16,3 0 3-16,5-6 0 0,4 3 0 0,6-2 0 16,6 4-5-16,3-4-1 0,3-3 0 0,3 2 0 15,-1 1 14-15,4 4-12 0,3 6 12 0,-1-5-12 16,-2 3 12-16,-3 2 0 0,0 0 0 0,-1 3 0 16,-5 5 36-16,3 0 3 0,-3 2 1 0,0 1 0 0,-3 5-8 0,-4-3-2 15,1 3 0-15,-3 5 0 0,0 0-18 0,-3-2-3 16,0 10-1-16,-3-2 0 0,0 7 7 0,0 1 1 15,-3-6 0-15,3 3 0 0,-1 2-1 0,4 1 0 16,3-6 0-16,3 5 0 0,0-2-2 0,6 2 0 16,3-7 0-16,2 2 0 0,4-2-3 0,9-4-1 15,-1-1 0-15,13-4-785 16,6-4-158-16</inkml:trace>
  <inkml:trace contextRef="#ctx0" brushRef="#br0" timeOffset="35106.596">16668 1416 2288 0,'-6'-14'65'0,"6"14"14"0,0 0-63 0,0-13-16 0,3 5 0 0,-6-5 0 16,-3 8 10-16,-3-9-1 0,9 9 0 0,-9-3 0 16,-3 3 2-16,0 0 0 0,-3 2 0 0,0 3 0 15,-3 0-11-15,-2 3 0 0,-1 2 9 0,-3 0-9 16,0 3 13-16,0 3-1 0,-2-1-1 0,5 6 0 16,0-3-11-16,3 9 0 0,3-4 0 0,3-5 0 15,3 3 0-15,6 0 0 0,3 5 0 0,3-8 0 16,3 6-10-16,3-3 10 0,9 0 0 0,3-3-9 15,3 0 9-15,2 0 0 0,1-5 0 0,0 3 0 16,3-1 0-16,0 1 0 0,-4-6 0 0,7 6 0 16,3 0 0-16,-9 2 0 0,-7 0 0 0,1-5 0 15,3 5 8-15,-6 0 0 0,-12 1 0 0,-6-4 0 16,-3 3-8-16,-3 1 12 0,0-1-4 0,-9 0 0 16,-9-2 32-16,1-1 6 0,2 1 2 0,-6 5 0 15,-3 0-12-15,-3-3-1 0,1 0-1 0,-4-5 0 16,0-3-17-16,-2-2-3 0,-4 0-1 0,6-6 0 0,3 3-13 0,4-3-10 15,5-10 2-15,6 0-790 16,6-6-158-16</inkml:trace>
  <inkml:trace contextRef="#ctx0" brushRef="#br0" timeOffset="35907.244">17123 1167 2365 0,'-27'-11'52'0,"18"9"10"0,3-4 2 0,-3 4 4 0,-2-1-55 0,-1 0-13 0,3 3 0 0,0 0 0 16,-3 0 20-16,3 6 2 0,3-4 0 0,3 6 0 15,-3 3-5-15,3 2-1 0,-3 6 0 0,6-6 0 16,6 8-16-16,-3-3 0 0,0 1 0 0,0 7 0 16,0 1 0-16,6-1 0 0,-3 6 0 0,0 3 0 15,-3-4 0-15,3 1 0 0,6 2 0 0,-3-2 0 16,-6 3 0-16,5-4 0 0,4 1 0 0,0-5 0 15,-3-1 0-15,3-5 0 0,0 3 0 0,3-6 0 16,6 4 9-16,-6-9-1 0,-3 0-8 0,2-8 12 16,10 1 8-16,-3-4 0 0,-6-2 1 0,3-5 0 15,3 2 19-15,-1-10 3 0,4 0 1 0,-6 0 0 16,0-6-3-16,3-5 0 0,3 3 0 0,-1-5 0 16,-8-6-21-16,3 3-5 0,0-3-1 0,-3 0 0 15,-6 6-14-15,0-1 0 0,0 9 0 0,0-1 0 0,-3 6 0 0,-6 0-8 16,-6 5 8-16,-3 8 0 15,0-5-34-15,-3 10 0 0,-6 3 0 0,0 3 0 0,3 2 17 0,-3 0 3 16,4 3 1-16,2 2 0 0,-3-4 5 0,9 4 8 16,3-5-13-16,3 6 5 0,0-6 0 0,6 0 0 15,6 1 0-15,0-6 0 0,-3-1-5 0,5 4-1 16,1-8 0-16,0-1 0 0,6 1 14 0,-6-3 0 16,-6 0 0-16,6 0 0 0,6-3 0 0,-4 3 0 15,-8 0 0-15,0-2 0 0,6 2 0 0,0-3 0 16,-9 3 8-16,0 0-8 0,6 3 0 0,0-3 8 0,-3 0-8 15,-9 0 0-15,0 0 0 0,9 5 0 0,6 3 0 0,-4-3 0 16,-2 6 0-16,3-9 0 0,-3 9 0 0,3-3 0 16,0-3 0-16,-3-2 0 0,0 2 0 0,0 1 0 15,3-6 10-15,-6 5-2 0,0-5 0 0,3 2 0 16,-1-2-8-16,-2 0 0 0,-6 0-10 0,9-5 10 16,-3 3 0-16,0-4 0 0,3-2 11 0,-3 3-3 15,0-8 1-15,0 5 1 0,0-5 0 0,0-1 0 16,0 1 9-16,3-5 1 0,-3-1 1 0,3 1 0 15,-3 2-5-15,3 0 0 0,-3 3-1 0,2-1 0 16,-5 6-3-16,3 3-1 0,-6 5 0 0,0 0 0 16,0 0-11-16,0 0 0 0,0 0 0 0,0 0 0 15,3 5-12-15,-3 3 12 0,0 6-12 0,3 1 12 16,-6 7 0-16,3-4 15 0,-3 9-1 0,3-6 0 16,-3 3-26-16,3 2-4 0,0 1-2 0,0-1 0 0,-3 0 18 0,9 1 0 15,-3-1 0-15,3 1 0 0,0-1 0 0,3-2 0 16,3-5 8-16,0-4-8 0,3-4 14 0,3 0 0 15,3-9 0-15,2-2 0 0,1-5-23 0,3-8-5 16,-3-6-1-16,3-2 0 16,-4 3-36-16,1-9-7 0,-3 1-2 0,0-6 0 15,-6-3-132-15,0 4-28 0,-3-9-4 0,0-5-740 16</inkml:trace>
  <inkml:trace contextRef="#ctx0" brushRef="#br0" timeOffset="36007.649">18177 1185 2275 0,'0'0'50'0,"0"0"10"0,-9-5 3 0,-3 5 1 0,-3-5-52 0,3 2-12 15,0 3 0-15,0 0 0 0,3 0 89 0,3 8 15 16,0-8 4-16,1 5 0 0,5 3-70 0,0 0-14 0,5 3-2 0,-2 2-1 16,3-5-21-16,6 0 0 0,-6 2 0 0,3 4-812 15,3-6-160-15</inkml:trace>
  <inkml:trace contextRef="#ctx0" brushRef="#br0" timeOffset="36168.602">16691 1349 2761 0,'-32'-13'60'0,"26"8"13"0,6 5 3 0,3 0 2 16,-3 0-62-16,15 0-16 0,14-8 0 0,4 8 0 16,9-5-64-16,5 5-16 0,10-6-4 0,11 4-684 15,16-4-136-15</inkml:trace>
  <inkml:trace contextRef="#ctx0" brushRef="#br0" timeOffset="36892.447">18704 1598 2462 0,'0'0'54'0,"3"-5"11"0,-3-3 3 0,-3 0 1 0,3 3-55 0,0-3-14 15,-3 2 0-15,0-2 0 0,-3 3 20 0,3-3 0 16,0 3 1-16,3-6 0 0,-6 3 20 0,0 3 4 0,3 2 1 0,3 3 0 16,-6-10-31-16,-3 2-7 0,0 0 0 0,3 3-8 15,-3-3 0-15,0 3 0 0,-3-1 0 0,0 4 0 16,-2 2-12-16,-4 2-7 0,0 4-1 0,-3-1 0 16,0 8-2-16,0-5-1 0,0 5 0 0,-2 6 0 15,5-3 13-15,-3 2 10 0,3 6-13 0,0-3 5 16,0 0 8-16,4 6-8 0,2 2 8 0,3-3-8 15,0 1-1-15,3-1 0 0,6-5 0 0,0 11 0 16,0-8 0-16,6 2 0 0,0-4 0 0,3-4 0 16,0-5 9-16,-1 1 0 0,1-14 0 0,3 2 0 15,3-2 17-15,0-8-1 0,3-5 0 0,3 0 0 16,-3-6 4-16,2 1 0 0,7-6 0 0,-6 5 0 16,0-7 3-16,0-3 1 0,0 0 0 0,-1-8 0 15,1-3-4-15,-3 0-1 0,0-7 0 0,0 2 0 16,0-8-6-16,0 8-1 0,-4-5 0 0,1 5 0 15,0 2 8-15,-3 4 0 0,-3 2 1 0,-3 5 0 0,3 5 7 0,-3 9 2 16,-3 2 0-16,0 3 0 0,0 2-20 0,0 8-10 16,-6-2 10-16,3 5-10 0,0 0 0 0,-3 5 0 15,0 9 0-15,0 2-10 0,0 2 0 0,0 9 0 16,3 4 0-16,0 1 0 0,0-3 10 0,3 8-12 16,0 3 12-16,0-3-12 0,3 5 12 0,3 3 0 15,0 0 0-15,0-5 0 0,5-3 0 0,1-3 0 16,-3-7 0-16,6-1 0 0,-3-2 0 0,3-3 0 15,0-2 0-15,0-11 0 0,-1 2 0 0,4-2 8 16,3-8-8-16,0-5 11 0,0 0-2 0,0-3 0 16,-4 0 0-16,4-5 0 0,-3-1 0 0,-3-4 0 0,3-9 0 0,-3 1 0 15,-1-6-9-15,-2-2-11 0,0-3 3 0,-3 2 0 16,-3 4-9-16,0-1-2 0,-6-3 0 0,0 12 0 16,-6 1 10-16,0 9 9 0,-6 0-13 0,-3 2 5 15,-3 9-1-15,0-4 0 0,-5 12 0 0,-1 7 0 16,-3-5 9-16,3 10 0 0,0 4-9 0,0 1 9 15,1 6 0-15,8 3 0 0,6 5 0 0,6 3 0 16,6 0 0-16,3-1 8 0,5-4 0 0,7 2 0 16,6 2-8-16,3-2 10 0,6 3-10 0,8-11 10 15,7-2-10-15,5-3-9 0,4-3 9 0,2-5-1286 16</inkml:trace>
  <inkml:trace contextRef="#ctx0" brushRef="#br0" timeOffset="52924.505">19311 2672 1698 0,'0'-16'48'0,"3"11"11"0,0 2-47 0,-3-7-12 0,0-1 0 16,0 6 0-16,0-8 80 0,0 5 13 0,0 3 3 0,0-1 1 16,-3 1-6-16,3 5-2 0,0 0 0 0,0 0 0 15,-3 5-65-15,3 3-14 0,-6 3-2 0,3 2-8 16,3 6 8-16,-6 2-8 0,3 0 0 0,0 5 0 15,-3 6 12-15,3 0-12 0,0 2 12 0,0 3-12 16,-3-8 8-16,0 6-8 0,0-1 0 0,0-7 0 16,0-1 8-16,3 1-8 0,-3-4 9 0,0-4-9 15,3-9 12-15,0 4-4 0,1-4-8 0,-1-4 12 16,3-6 1-16,0 0 0 0,-3-6 0 0,6-4 0 16,0-4-1-16,-1-4-1 0,-2-6 0 0,9-2 0 15,-3-6-11-15,0-5-17 0,3-8 4 0,3 3 1 16,0-3 1-16,-3 2 1 0,0 1 0 0,0 8 0 15,0 2 10-15,0 5 0 0,-3 4 0 0,0 7 8 16,-3 2 9-16,3 9 3 0,-6 5 0 0,0 0 0 0,0 0-5 0,3 13-1 16,2 3 0-16,-2 8 0 0,6-5-5 0,0 4-1 15,0-1 0-15,6 7 0 0,3 8-8 0,3-6 0 16,0-4 0-16,0-1 0 0,2 1 0 0,1-1 0 16,6 1 0-16,-3-11 0 0,-4 2 0 0,1-7 0 15,0-1 0-15,-3-2 0 0,0-5 0 0,-3 0 0 16,-3-6 12-16,-1-2-4 0,-2-6 23 0,0-2 4 15,-6-3 1-15,0-5 0 0,0-6 4 0,0-2 2 16,-6 0 0-16,-3-11 0 0,0 9-18 0,-3-9-4 0,0 6-1 0,0-1 0 16,0 6-19-16,0 3 0 0,0-6 0 0,0 8 0 31,3 0-90-31,3 6-22 0,3-1-4 0,3 6-1076 0</inkml:trace>
  <inkml:trace contextRef="#ctx0" brushRef="#br0" timeOffset="53134.901">20156 2709 2415 0,'0'0'53'0,"0"-2"11"0,0-9 3 0,0 3 1 16,3 0-55-16,0 3-13 0,0 0 0 0,3-3 0 15,0-3 91-15,0 3 15 0,3 3 3 0,0 2 1 16,3-7-58-16,0 7-11 0,0-5-2 0,5 3-1 16,-2 5-30-16,6-8-8 0,3 3 0 0,-3-1 0 15,9 1-92-15,-4 0-20 0,10-1-4 0,-6-2-1078 16</inkml:trace>
  <inkml:trace contextRef="#ctx0" brushRef="#br0" timeOffset="53389.996">20766 2331 2512 0,'0'0'56'0,"0"0"11"0,0 0 2 0,-3 5 1 0,0 1-56 0,3-6-14 0,0 5 0 0,0-5 0 16,0 8 69-16,0 5 11 0,0 0 3 0,0 0 0 16,-3 9-51-16,3 1-9 0,0-1-3 0,0 1 0 15,-3 4 0-15,3-1-1 0,-3 1 0 0,3 5 0 16,-3-6-19-16,1 0 10 0,2-2-10 0,-3 3 8 15,0 2-8-15,3 3 0 0,0-9 0 0,0-1 0 32,-3-1-32-32,3-3-8 0,3-2-1 0,0-3-1 0,0-5-49 0,2 0-9 0,-5-8-3 0,6 0-669 15,3-5-135-15</inkml:trace>
  <inkml:trace contextRef="#ctx0" brushRef="#br0" timeOffset="53590.719">20772 2328 2329 0,'-9'-8'51'0,"6"8"10"0,-3-2 3 0,0 2 2 16,4 5-53-16,-4 0-13 0,3-10 0 0,3 5 0 0,0 0 99 0,0 0 17 15,9 5 3-15,2-2 1 0,7 0-69 0,3-3-14 16,0 0-2-16,9-3-1 0,-1 0-14 0,7 3-2 16,-3-8-1-16,0 3 0 0,2-3-9 0,-2 3-8 15,-3 0 9-15,3-1-9 0,-4-2 0 0,1 0 8 16,0 6-8-16,-3-1 0 15,-3-2-53-15,-4 2-14 0,-2-2-2 0,-6 5-768 16,-12 0-154-16</inkml:trace>
  <inkml:trace contextRef="#ctx0" brushRef="#br0" timeOffset="53756.866">20760 2564 1990 0,'0'0'44'0,"0"0"8"0,0 0 3 0,9 8 1 0,-3 0-44 0,3-6-12 0,0 4 0 0,3-6 0 16,6 2 118-16,0-2 22 0,3-2 4 0,-1-4 0 15,7 4-52-15,0-4-12 0,3 4-1 0,0-4-1 16,5-1-54-16,-2 1-12 0,3 4-1 0,-1-6-1 16,-2 2-82-16,3-2-16 0,3 3-3 0,-7 0-1074 15</inkml:trace>
  <inkml:trace contextRef="#ctx0" brushRef="#br0" timeOffset="54091.877">19222 3328 2174 0,'0'0'48'0,"0"0"9"0,0 0 3 0,0 0 1 0,0 0-49 0,8-2-12 16,7-1 0-16,6 1 0 0,3-9 63 0,9 3 9 15,8 0 3-15,7-5 0 0,6 5-27 0,8-3-4 16,1-2-2-16,11 3 0 0,3-4 13 0,4 4 2 16,5-4 1-16,0 4 0 0,1-3-12 0,-1 2-2 0,3-2-1 0,1 5 0 15,-7 0-23-15,0-5-4 0,-2 5 0 0,-4 3-1 16,-2-6-15-16,-7 3 8 0,-6 3-8 0,-5-1 0 16,-6 4 0-16,-7-6 8 0,1 3-8 0,-6-1 0 31,-4 1-20-31,-2 2-6 0,-6-5-2 0,-3 6-852 0,-9-1-170 0</inkml:trace>
  <inkml:trace contextRef="#ctx0" brushRef="#br0" timeOffset="54576.634">19472 3786 474 0,'-12'-13'13'0,"12"13"3"0,0 0-16 0,-3-8 0 15,0 0 0-15,-6 0 0 0,3 0 162 0,0-2 29 16,0 2 5-16,0-3 2 0,-3-2-51 0,3 5-11 16,0 3-1-16,-3-1-1 0,-3 1-7 0,0 5-2 15,0 3 0-15,-2-1 0 0,-4 6-46 0,0 3-10 16,0 2-1-16,-3 3-1 0,0-3-23 0,0 3-5 0,4 3-1 0,-1-1 0 16,0 1-19-16,3-1-4 0,6 1-1 0,3-1 0 15,0 1-14-15,6-3 0 0,3-1 0 0,6-1 0 16,3-1 0-16,6 0 0 0,0-5 0 0,3 3-10 15,2-3 1-15,1-3 0 0,3 3 0 0,-3 0 0 16,0 0-6-16,-1 0-1 0,-2 2 0 0,3-2 0 16,-6 0 26-16,-3 0 5 0,-3 0 1 0,-3 3 0 15,-3-1 1-15,-6-2 1 0,-3 0 0 0,-6 3 0 16,0-1 35-16,-6 1 7 0,0-1 2 0,-6 4 0 16,0-1-26-16,-2-3-6 0,-4-2-1 0,0 3 0 15,-6 0-14-15,0-4-3 0,-5 1-1 0,-1 0 0 16,3-2-2-16,1-1 0 0,5 0 0 0,6-5-878 15,9-2-176-15</inkml:trace>
  <inkml:trace contextRef="#ctx0" brushRef="#br0" timeOffset="54877.005">19808 3448 2739 0,'0'0'60'0,"0"0"13"0,0 0 3 0,0 0 0 0,0 0-60 0,0 0-16 15,0 0 0-15,-6 2 0 0,3 1 69 0,0 2 11 16,0 3 3-16,0 0 0 0,0 5-53 0,3 3-10 16,-3 0-3-16,0 5 0 0,0-2-17 0,3 4-12 15,-3 4 1-15,0 2 1 0,0 5 10 0,0 6 11 16,0-8-3-16,0 5 0 0,-3-3-8 0,3 1 0 0,0-4 0 0,0 1 0 16,0-3 0-16,3 0 0 0,0-5 0 0,0-3 0 15,3-2 0-15,3 2 0 0,0 3 0 0,0-8 0 16,3 0 22-16,0-6-1 0,3-2 0 0,3-5 0 15,3-3-21-15,0-5 0 0,2-3 0 0,1-6-8 16,3-2 8-16,3 1 16 0,3-7-4 0,-4 1-1 31,-2-3-109-31,0 1-22 0,0-9-4 0,-3 0-1172 0</inkml:trace>
  <inkml:trace contextRef="#ctx0" brushRef="#br0" timeOffset="55026.303">19516 3680 2609 0,'0'0'74'0,"-3"0"16"16,3 0-72-16,0 0-18 0,0 0 0 0,3 0 0 16,9-2 11-16,0-4-2 0,9 6 0 0,3-2 0 15,5-6 12-15,4 3 3 0,3 2 0 0,3-2 0 16,2-1-128-16,4 4-24 0,0-4-6 0,2 4-902 16</inkml:trace>
  <inkml:trace contextRef="#ctx0" brushRef="#br0" timeOffset="55675.876">19844 4043 2127 0,'-9'21'47'0,"6"-13"9"0,0-3 3 0,0 6 1 0,0-3-48 0,6 0-12 16,3-3 0-16,0-2 0 0,3-9 100 0,5 4 19 0,4-4 3 0,6-4 1 16,3-3-37-16,3-6-7 15,-1-2-2-15,1-3 0 0,3-2-53 0,0-1-12 0,-4-5-1 0,1-2-1 16,0 0-1-16,-6-3 0 0,-3 0 0 0,-3 5 0 15,-7 3-9-15,-5 5-12 0,0 3 2 0,-9 5 1 32,-3 3-17-32,-3 2-3 0,1 3-1 0,-4 3 0 0,-3 5 10 0,0 2 1 0,0 1 1 0,0 5 0 15,-3 0 0-15,6 5 0 0,3 0 0 0,0 3 0 16,7-2-3-16,-4-1-1 0,6 3 0 0,3-3 0 31,2-3-32-31,1 4-6 0,6-6-2 0,0 2 0 0,3-5 6 0,0 1 0 0,0-1 1 16,0-5 0-16,-3 3 43 0,0-3 12 0,2 0 0 0,-2 0 0 15,-3 0 50-15,-3 5 14 0,3-5 4 0,0 3 0 16,-9-3 19-16,9 5 4 0,-3 0 1 0,0 1 0 16,-6-6-52-16,9 5-9 0,-3 3-3 0,3-3 0 15,-3 3-9-15,3 0-3 0,0-3 0 0,0 3 0 16,-1 3-8-16,1-3-8 0,-3 0 9 0,3 0-9 16,-3-1 11-16,0 4-11 0,0-3 12 0,0 0-12 0,0 0 11 0,3-3-11 15,-3 0 10-15,-6-5-10 0,6 8 12 0,0-5-4 16,-6-3-8-16,9 3 12 0,0-6 2 0,0 0 0 15,-3-2 0-15,2-3 0 0,4 0 2 0,-3-2 0 16,0-6 0-16,3 0 0 0,0-3-7 0,0-2-1 16,0-5 0-16,3-3 0 0,-3-6-8 0,0-2 0 15,5 3 9-15,-5-1-9 0,0 4 0 0,0 4 9 0,0 3-9 16,-3 6 0-16,-3 2 14 0,0 5-4 0,-3 3-1 0,0 6 0 16,-3 2-9-16,0 0 10 0,0 8-10 0,-3 2 10 15,0 4-10-15,0 4 8 0,0 3-8 0,0 3 8 16,0-3-8-16,0 6 0 0,0-1 0 0,-3 3 8 15,6-2-8-15,-3-1 0 0,3-2 0 0,0 0 0 16,0-3 0-16,3-2 0 0,3-1 0 0,-3-5 0 16,3 0 0-16,0-5 8 0,0-2-8 0,0-1 0 15,0-2 9-15,6-6-9 0,-3 0 10 0,3-5-10 16,2 0 0-16,-2-5-20 0,6 0 4 0,-3-5 0 31,-3-1-126-31,0-2-25 0,0 0-5 0,-9-1-1060 0</inkml:trace>
  <inkml:trace contextRef="#ctx0" brushRef="#br0" timeOffset="55780.09">20632 3429 2149 0,'0'0'47'0,"0"0"9"0,0 0 3 0,0 0 2 15,0 0-49-15,6 5-12 0,0 1 0 0,6-4 0 16,3 1 24-16,3 0 3 0,3-1 0 0,6 3-680 16,5 1-136-16</inkml:trace>
  <inkml:trace contextRef="#ctx0" brushRef="#br0" timeOffset="56443.59">21118 3736 2581 0,'-9'-8'56'0,"6"8"12"0,0-5 3 0,3 5 2 0,-3-3-58 0,-3-5-15 15,3 0 0-15,0-2 0 0,0-1 92 0,3 0 16 16,0 3 4-16,0-5 0 0,0-3-49 0,0 3-10 16,3 0-1-16,-3 0-1 0,0-1-39 0,0 4-12 0,-3-3 8 0,-3 2-8 15,3 3 0-15,-3 0-9 0,-3 3 1 0,3 2 0 16,-3 1-10-16,-3 2-2 0,0 2 0 0,-3 1 0 15,4 5 7-15,-1 0 1 0,-3 2 0 0,3 4 0 16,0-1 12-16,0 8-12 0,3-2 12 0,0 2-12 16,9-3 12-16,-6 3-9 0,3 1 9 0,3 1-8 15,6 1 8-15,-6 0-12 0,6-6 12 0,0 1-12 16,3-3-1-16,0-3-1 0,-3-2 0 0,0-1 0 16,3-4 14-16,0-4 0 0,0-2 12 0,3-2-12 15,-3-4 15-15,2 1-4 0,1-3-1 0,0-5 0 16,0 0 2-16,3-6 0 0,-6-2 0 0,3-3 0 15,0-5-2-15,-3 0 0 0,0 0 0 0,-3-3 0 16,0 0 0-16,-1-5 0 0,-2-2 0 0,3-4 0 16,-3-2 3-16,3 0 1 0,-3 0 0 0,0 8 0 15,0 5 8-15,-3 3 2 0,0 6 0 0,0 1 0 16,-3 9-8-16,3 0 0 0,3 2-1 0,-3 6 0 16,0 5-7-16,0 0-8 0,0 0 11 0,-3 5-11 0,0 9 0 15,0 4 0-15,3 3 0 0,-3 6 0 0,3 2 0 0,0 3-9 16,0 2 9-16,3 3-8 0,0 0 8 0,3 0 0 15,3 0 0-15,0 0 0 0,3 3 0 0,0-6 0 16,0 1 0-16,6-6-8 0,-3-3 8 0,-1-5 0 16,-2 1 0-16,3-7 0 0,0-1 0 0,0-4 0 15,0-4 0-15,3-1 0 0,0-5 0 0,-1-3 11 16,1-2-11-16,3 0 12 0,0-3-12 0,0-6 10 16,-3-4-10-16,-3-3 10 0,-1 2-10 0,1-5 0 0,0 1 9 0,-3-1-9 15,-3 0 0-15,-3 0 0 0,-3 0 0 0,-3 3 0 16,0 0 0-16,-3 3-15 0,-3-1 4 0,-6 6 1 15,3 0-2-15,-3 2-1 0,-3 3 0 0,1 5 0 16,-1 1 3-16,0 7 1 0,-3 0 0 0,3 3 0 16,0 5 9-16,3 3 0 0,3 0 0 0,0 5 0 15,3 6 0-15,3 2 9 0,3 0-9 0,6 3 0 16,3 0 16-16,3-1-4 0,0 1-1 0,3 0 0 16,0-3-1-16,6-5 0 0,-3-3 0 0,-1-5 0 15,7 0-2-15,0-8-8 0,3 0 12 0,6-6-995 16,5-4-199-16</inkml:trace>
  <inkml:trace contextRef="#ctx0" brushRef="#br0" timeOffset="57326.289">22671 2611 2041 0,'-12'-7'44'0,"12"7"10"0,0 0 2 0,0 0 2 0,0 0-46 0,0 0-12 0,-6 5 0 0,6-5 0 16,0 0 69-16,-2 5 12 0,-1 6 3 0,3 2 0 16,0 0-17-16,0 0-3 0,0 6-1 0,0 5 0 15,0 2-30-15,0-7-5 0,0 2-2 0,0 0 0 16,0 3-14-16,0-6-2 0,3 4-1 0,-3-9 0 16,-3 5-9-16,3-5 0 0,3 1 9 0,-3-6-9 15,-3 0 0-15,0 2-15 0,3-10 3 0,0 0 0 16,0 0-126-16,0 0-25 0,-6-8-5 0</inkml:trace>
  <inkml:trace contextRef="#ctx0" brushRef="#br0" timeOffset="57493.685">22403 2823 1970 0,'-17'-5'56'0,"11"5"12"0,6 0-54 0,0 0-14 16,-6 0 0-16,6 0 0 0,0 0 96 0,0 0 16 16,9 0 3-16,3 2 1 0,5 1-16 0,4-3-2 15,9-3-1-15,9 1 0 0,5 2-54 0,7-8-11 16,5 3-3-16,4-9 0 0,0-2-40 0,2 6-8 15,4-1-1-15,-4 3-1 16,4-5-147-16,-4-5-28 0,-2 4-7 0,-7-4-1 0</inkml:trace>
  <inkml:trace contextRef="#ctx0" brushRef="#br0" timeOffset="57626.7">23466 2252 2487 0,'-12'-14'55'0,"6"12"11"0,0 4 2 0,-3-2 2 0,3 6-56 0,-3-6-14 0,-2 13 0 0,5 0 0 16,-3 6 70-16,3-3 11 0,-3 7 3 0,3 9 0 15,0 2-13-15,-3 6-3 0,9 0 0 0,-6 2 0 16,6-2-40-16,-3 2-8 0,0 1-1 0,3 4-1 16,0 6-18-16,0 3 0 0,3-3 8 0,0 5-926 15,3 0-186-15</inkml:trace>
  <inkml:trace contextRef="#ctx0" brushRef="#br0" timeOffset="58529.395">3565 4776 1638 0,'0'0'36'0,"0"2"7"0,-6 1 1 0,3 0 3 0,-3-1-38 0,6 4-9 0,-9-1 0 0,6 3 0 15,-3 0 15-15,0 5 1 0,-3-2 0 0,0 4 0 16,3 1 15-16,-3 3 3 0,3 2 1 0,0 3 0 16,-2 2-10-16,-1 6-1 0,3 5-1 0,-3 3 0 15,3 5 17-15,-6 2 4 0,6 1 1 0,-3 0 0 16,0 2-22-16,-3 0-5 0,0 0-1 0,3 3 0 15,0 0-9-15,3-5-8 0,-5-6 12 0,2 1-12 0,0-4 0 0,3-4 0 16,0-6 0-16,-3-3 0 0,0 1-11 0,3-6-9 16,-3-5-1-16,3 0-1 15,0-6-86-15,-3-2-16 0,3-3-4 0,6-5-1 0</inkml:trace>
  <inkml:trace contextRef="#ctx0" brushRef="#br0" timeOffset="58994.94">3461 4813 2228 0,'6'-11'63'0,"0"3"14"0,5 0-61 0,-2 0-16 0,0 0 0 0,3-2 0 16,0 2 33-16,6 0 4 0,-6 0 1 0,6 0 0 16,3 0-6-16,-1 0 0 0,7 3-1 0,0 0 0 15,0-1-3-15,3 4 0 0,2-4 0 0,1-2 0 16,0 3-16-16,0 3-3 0,5-4-1 0,-2 4 0 15,3 2-8-15,-7 0 0 0,-2 0 0 0,0 2-11 16,0 1 11-16,-7 2 0 0,-2 0 0 0,0 1 8 16,-3 2 3-16,-3 0 1 0,-3 0 0 0,0 2 0 15,0 3 1-15,-3 1 1 0,-1 2 0 0,1-3 0 16,0 3 9-16,3 2 1 0,-6-2 1 0,3 3 0 16,-3-4-25-16,3 4-9 0,0-1 0 0,0 1 0 0,0 5 9 15,-3 0 16-15,-3-1-4 0,3 7-1 16,0 1-19-16,-3 6-4 0,-3 3-1 0,-3 0 0 0,3 2 21 0,0 3 5 15,-3 0 1-15,0 5 0 0,0 1-14 0,0 1 0 16,0 1 0-16,-3 0 0 16,3 0 0-16,0-5 0 0,0-1 8 0,0-2-8 0,3-2 8 0,-3-1-8 15,0-2 0-15,0-1 9 0,0-4-9 0,-3-3 0 16,0-3 0-16,3-5 0 0,-3-3 0 0,-3-5 0 16,0-3 11-16,0-3-11 0,-3-2 22 0,1-2-2 15,-7-6 0-15,-3-3 0 0,0-5 1 0,-6-3 0 16,-3-4 0-16,-2-4 0 0,-4-2-21 0,0-3 0 15,4-2 0-15,-1 2 0 16,-6-3-44-16,6 4-6 0,1-1-2 0,2 5 0 16,-3 1-110-16,6-1-22 0,1 3-5 0</inkml:trace>
  <inkml:trace contextRef="#ctx0" brushRef="#br0" timeOffset="59529.383">3934 5231 2206 0,'0'0'48'0,"-3"-5"11"0,3-1 1 0,-3 1 3 0,0 0-51 0,0-1-12 15,0 1 0-15,3 0 0 0,0 5 20 0,0 0 2 16,-9-3 0-16,9 3 0 0,0 0-22 0,-9 5 0 16,-3 3 0-16,3 3 0 0,-3-3 0 0,1 5-13 15,2 0 5-15,0 1 8 0,0-1-14 0,3 3 5 16,0 0 1-16,0-1 0 0,3-1 8 0,-3-1 12 15,6 0-2-15,-3-2-1 0,6-1-9 0,-3-2 0 16,3-2 9-16,3-1-9 0,0-3 16 0,0 1-2 16,3-6 0-16,-3 1 0 0,6-1 3 0,-4-2 1 0,1 0 0 0,0-6 0 15,0 0 8-15,0-2 2 0,-3 3 0 0,-3-4 0 16,0 1-28-16,0 3-12 0,0-4 0 0,-3 6 1 16,-6 0 24-16,0 3 5 0,0 0 1 0,0 0 0 15,-3 5 3-15,-3 0 1 0,3 0 0 0,-2 2 0 16,2 1-3-16,3 2 0 0,-3-2 0 0,6 2 0 15,3-5-20-15,0 5 9 0,-3 3-9 0,3-8 0 16,0 0 13-16,3 6-4 0,0 2-1 0,3-3 0 16,0 0-20-16,-6-5-4 0,6 3 0 0,0 2-1 31,-3 0-74-31,3 1-14 0,-1-4-3 0,1 4-960 0</inkml:trace>
  <inkml:trace contextRef="#ctx0" brushRef="#br0" timeOffset="61149.998">4184 5014 1087 0,'0'0'24'0,"0"0"4"0,-3-5 2 0,-3-3 1 0,-3 0-31 0,3 0 0 16,-3 0 0-16,-3 0 0 0,3 3 14 0,3-1-3 16,-3-2-1-16,1 3 0 0,2 2-10 0,0-2-11 15,0 2 3-15,6 3 0 16,0 0-46-16,-6 3-9 0,-3-3-1 0,9 0-1 15,-6 5-25-15,-3 1-5 0,3-1-1 0,0 0 0 0,0-2 83 0,0 5 13 16,0-3 8-16,3-2 0 0,3-3 40 0,0 0 9 16,0 0 2-16,-3 0 0 0,0 0 41 0,3-3 8 15,-3 1 1-15,3-4 1 0,0-2 14 0,3 0 2 0,0 0 1 0,3-5 0 16,-3 0-5-16,6 0-1 0,-3-6 0 0,3-2 0 16,0-3-45-16,0 0-8 0,3-5-3 0,3-5 0 15,-1-6-22-15,4 1-5 0,3-4-1 0,0-4 0 16,3 2-13-16,0-3-4 0,2 3 0 0,4-3 0 15,-3 3-6-15,3 3-2 0,-1 0 0 0,4 5 0 16,6 5 4-16,0 3 0 0,-1 0 0 0,1 2 0 16,0 9-2-16,-1 2 0 0,1 3 0 0,-3 2 0 15,5 3-14-15,-2 3-12 0,-3 5 3 0,3 5 0 16,2 0 9-16,-5 6 0 0,0 2 0 0,-1 6 0 16,1 2 8-16,-3 3 0 0,-9 5 0 0,2 0 0 15,1 3-8-15,-3 2 0 0,-6-2 0 0,0 5-8 16,-3-3 8-16,-3 6-13 0,0-6 5 0,-1 3 8 15,-2-5 0-15,-3 0 0 0,3 0 0 0,0-1 12 16,-6 1-12-16,0 0 0 0,3-3-12 0,-6-3 12 0,3 1 0 0,0-3 0 16,-3-3 0-16,3 0 0 0,0-2 0 15,0-4 13-15,-6 1-1 0,3-2-1 0,3-4-11 0,-3 1-14 16,-3-3 3-16,3-8 1 0,0 0 24 0,0 5 5 16,0-5 1-16,-3 3 0 0,3-3-1 0,0 0 0 15,0-8 0-15,3-3 0 0,-3 1-6 0,3-6-1 16,0-3 0-16,3-5 0 0,0-2-12 0,3-6 0 15,3 0 8-15,0-7-8 0,8-4 0 0,1-4 9 16,3-1-9-16,3-5 8 0,3 3-8 0,-1 2 0 16,4 1 0-16,0 4 0 0,0 4-13 0,2 2 5 15,1 5 8-15,0 3-13 0,5 5 13 0,1 3 0 16,0 2-10-16,-1 3 10 0,-2 0 0 0,3 3-11 0,-1 0 11 0,1 5-8 16,0 0 8-16,0 3 0 0,-1 0 0 0,4 5 0 15,-4 2 0-15,-2 1 0 0,0 7 0 0,0 4 11 16,-7 4-21-16,1 1-4 0,-3 2-1 0,-3 8 0 15,-4 5 5-15,-2 3 1 0,0 0 0 0,-6 3 0 16,3 0 9-16,-3 0-12 0,-3-1 12 0,0-2-12 16,-4 3 12-16,1-6 0 0,-3 3 0 0,3-2 0 15,-6-3 8-15,3-1 8 0,0-4 0 0,-3-1 1 16,-3-5-17-16,0-2 0 0,0-3 8 0,0-3-8 16,0-2 0-16,3-4-9 0,-3 1 1 0,0-8 0 15,0 0 22-15,0 0 5 0,-3-5 1 0,6-3 0 16,0-8-8-16,3-2-2 0,-3-6 0 0,3-5 0 15,-3-3 0-15,3-2 0 0,3-6 0 0,0 0 0 16,3-5-10-16,3-2 0 0,-1-6 0 0,4-3 0 0,0-5 0 0,3 6 0 16,3 2 0-16,0 3-11 0,2 10 11 0,-2 3-12 15,0 5 12-15,3 6-12 0,-3 2 12 0,2 8-13 16,1 0 5-16,-3 3 8 0,6 5-13 0,-3 0 5 16,2 3 8-16,-2 2-13 0,0 3 13 0,3 3 0 15,-1-1 0-15,4 6 10 0,-3 0-10 0,3 6-12 16,-1 1 2-16,4 1 1 0,-3 0 9 0,0 3 0 15,2 2 0-15,-2 3 0 0,0-1 0 0,-3 1 0 16,-1 5 0-16,-2 0-8 0,0 1 8 0,-3 1 9 16,-6-2-1-16,-3-2-8 0,2-1 0 0,-2-2 0 15,-6-3-12-15,3 1 3 0,-3-4 9 0,0 1-13 16,0-1 5-16,-3-2 8 0,0 0 0 0,3-3 0 0,-3 0 0 0,3 1 0 16,-3-7 0-16,-3 1 0 0,2-2 0 0,-2-1 0 15,6-2 0-15,-9-3 0 0,0 0 9 0,6-6-9 16,0 4 15-16,3-6-2 0,-3 0 0 0,0 0 0 15,3-5-2-15,0-3-1 0,0 0 0 0,3-5 0 16,3 2-10-16,3-2 0 0,-4-3 0 0,4 3 0 16,0-3 0-16,6 0 0 0,0 3-12 0,0 0 12 15,2 3-15-15,-2 2 5 0,3 2 1 0,-3 4 0 16,3-1-1-16,-4 3 0 0,1 0 0 0,-3 6 0 16,0 2 10-16,0 2-13 0,0 1 5 0,-4 0 8 15,1 5-9-15,0 2 9 0,-3 3 0 0,0 3 0 16,-3 0-16-16,0 0 4 0,3 0 1 0,-3 2 0 15,-1 1 11-15,1 0 0 0,0-1 0 0,0 1 0 16,0-1-9-16,-3-2 0 0,0 0 0 0,0 0 0 16,0-6 9-16,-3 1 0 0,0-3 0 0,0 0 0 15,0 0 24-15,-3-3 6 0,-3-5 2 0,0 0 0 16,0 0-32-16,0 0 0 0,0 0 0 0,0 0-800 16,0 0-165-16</inkml:trace>
  <inkml:trace contextRef="#ctx0" brushRef="#br0" timeOffset="62347.311">7658 4675 1155 0,'-9'-2'25'0,"9"2"6"0,0 0 1 0,0 0 0 0,0 0-32 0,-3-3 0 0,3 3 0 0,0 0 0 15,0 0 86-15,0 0 10 0,0 0 3 0,0 0 0 16,6-3-19-16,-6 3-4 0,0 0-1 0,9-2 0 16,2-1-39-16,-2 0-8 0,0 3-2 0,-9 0 0 15,0 0-13-15,12 0-2 0,-12 0-1 0,0 0 0 16,6 6-2-16,0 4 0 0,0 3 0 0,-6 3 0 15,0 5 13-15,0 3 3 0,0 3 0 0,0 2 0 16,-6 8-13-16,3 0-3 0,0 8 0 0,0 0 0 16,0 8-8-16,3 2 0 0,-3 4 0 0,3-4 0 15,0 3 0-15,0 1 0 0,-3-1 0 0,0 0 0 0,0-2 0 0,0-1 0 16,0-2 0-16,0 0 0 0,0-5 0 0,0-1 0 16,0-4 0-16,-2-1 12 0,-1-5-12 0,3-5 0 15,-6-3 0-15,3-3 0 0,0 1 49 0,-3-6 5 16,-3-5 1-16,6 0 0 0,6-6 0 0,0-2 0 15,0-8 0-15,0 0 0 0,0 0-30 0,0 0-5 16,9-5-2-16,0-6 0 0,6 3-7 0,3-5-2 16,2-3 0-16,4 0 0 0,0 0-9 0,6-2 0 15,0 5 0-15,2-3 0 0,-2 0 0 0,3 3 0 16,0-3-9-16,2 5 9 0,-2 3 0 0,6 0-12 16,-4 3 12-16,4 0-10 0,0-1 10 0,-1 1 0 15,-5 5 0-15,6-2 0 0,-3 2 0 0,-1 2 0 0,-2 3 0 0,3-2 0 16,-3 2 0-16,-1 3 0 15,-5-2 0-15,-3 2 0 0,3-3 0 0,-3 3-8 0,2-3 8 0,-8 0-8 16,0 1 8-16,0-4 0 0,-3 4 0 0,-3-4 0 16,-3-2 0-16,0-2 12 0,-9 2-2 0,8-3-1 15,-2-2 36-15,-3-3 7 0,0-3 2 0,0-2 0 16,-3-3-26-16,0-2-6 0,0-4-1 0,-3-1 0 16,0-4-13-16,0-2-8 0,0-5 8 0,0-3-8 15,0-6 0-15,1-4 0 0,2-4 0 0,2-4 0 16,-2-1 0-16,3-5-16 0,3-5 2 0,0 3 1 15,-3-1 3-15,0 11 1 0,0 6 0 0,-3 4 0 16,-3 9 9-16,0 5 8 0,-6 8-8 0,0 0 11 16,-2 2 7-16,-7 3 2 0,-3 6 0 0,0-1 0 15,-9 3-20-15,1 5 0 0,-10 3 0 0,-3 3-9 16,-2 2 9-16,-7 6-8 0,-6 2 8 0,1 0-8 0,-4 3 8 0,4 3-8 16,2-3 8-16,4 2-8 0,2 3 8 0,6 3 11 15,4-3-3-15,2 0 0 0,6-2-8 0,3 2-11 16,3 0 3-16,10-2 0 15,8-1-148-15,3-2-28 0,6-3-7 0,6-5-1 0</inkml:trace>
  <inkml:trace contextRef="#ctx0" brushRef="#br0" timeOffset="62881.556">8220 4837 2372 0,'-15'-11'52'0,"6"6"12"0,3-1 1 0,0 1 1 0,-3 0-53 0,1 2-13 0,2-2 0 0,0 2 0 16,-3 1 0-16,3-4 9 0,0 6-9 0,6 0 8 15,0 0-8-15,-9 0 10 0,-3 6-10 0,3-4 10 16,3 6-10-16,-3 3-16 0,3 2 4 0,-3 0 1 16,0 0 19-16,0 1 4 0,3 2 1 0,1-1 0 15,-4 1-13-15,6 0 0 0,3-3 0 0,3 6 0 16,3-3-13-16,0 2 1 0,2-4 0 0,4-1 0 15,3-3 12-15,0 4 13 0,6-6-2 0,0 2-1 16,6-2-10-16,-1 0-12 0,1-3 2 0,0-2 1 16,6-3-5-16,-4 0-1 0,1-3 0 0,0-2 0 15,3 0 0-15,-6-1 0 0,-4 4 0 0,-2-1 0 16,-3 0 15-16,-6 1-11 0,-6 2 11 0,-6 0-10 16,0 0 22-16,-12 10 4 0,-6 1 0 0,-3 2 1 0,-6 3 16 0,-5 3 3 15,-7-3 1-15,-3 5 0 0,-2 0-5 0,-4 3-2 16,-3-3 0-16,4 3 0 0,2-1-6 0,4 1 0 15,5-3-1-15,3 1 0 0,6-4-10 0,6 1-1 16,7-1-1-16,5-2 0 0,6 3-11 0,9-6 0 16,3-3 0-16,8 1 0 0,4-8 0 0,6-1-12 15,9-4 4-15,8-6 8 0,7 2-23 0,3-7 3 16,-1-3 1-16,4 0 0 0,-1 3-1 0,-5-5-1 16,-1 2 0-16,1-3 0 0,-3 6 21 0,-10-3 0 15,-2 3 0-15,-9 5 0 0,-3 3 0 0,-9-1 0 16,-3 4 0-16,-12 2 0 0,0 0 28 0,-9 5 12 0,-6 3 4 0,-9 5 0 15,-6 0-15-15,-12 6-2 0,1 2-1 16,-10 3 0-16,1 0-26 0,-4 2 0 0,0 1 0 0,1 4-815 16,-1 1-156-16</inkml:trace>
  <inkml:trace contextRef="#ctx0" brushRef="#br0" timeOffset="64215.655">12926 5268 1332 0,'12'-19'29'0,"-6"11"7"0,0 0 0 0,3-2 1 0,0 5-29 0,-3-3-8 0,3 2 0 0,-3 1 0 16,0 2 67-16,0 1 12 0,-6 2 2 0,0 0 1 15,0 0-49-15,2 5-9 0,1 3-3 0,-3 3 0 16,-3 4-10-16,3 4-3 0,-2 2 0 0,-1 6 0 16,-6 2-8-16,3 5 0 0,0 8 0 0,-3 6 0 15,-3 5 0-15,0 3 0 0,-3 2-9 0,0 5 9 16,-3 6 8-16,-3 2 4 0,-2 4 2 0,-1 1 0 16,-3-4 16-16,-3-1 3 0,1 1 1 0,2-6 0 15,0-3 3-15,6-2 1 0,-3-5 0 0,6-9 0 16,4-2-14-16,2-8-4 0,3-2 0 0,6-9 0 0,-3 1-4 0,3-4-2 15,6-7 0-15,0-2-644 16,6-7-129-16</inkml:trace>
  <inkml:trace contextRef="#ctx0" brushRef="#br0" timeOffset="65249.753">12688 5199 1756 0,'18'-11'39'0,"-9"6"8"0,3 3 1 0,6-1 1 0,-1 0-39 0,7 1-10 0,0 2 0 0,3 2 0 16,3-2 34-16,5 3 5 0,1 0 1 0,6-1 0 16,2 3-20-16,4 1-4 0,0-1-1 0,2 0 0 15,1 1-7-15,-1-1 0 0,4 0-8 0,3-2 12 16,5 0 0-16,-2-1 0 0,5-2 0 0,3 0 0 15,1 0-12-15,-1-2 0 0,10-4 0 0,-1 4 0 16,4-4 0-16,5-2 0 0,-3 0 0 0,9-2 0 16,1 2 0-16,2-3-16 0,-6 1 3 0,7 4 1 15,2-4 12-15,0 2 0 0,-3 5 0 0,3-2-9 16,4-6 17-16,-4 6 3 0,0 2 1 0,3 1 0 16,-2-3 9-16,-1-1 3 0,3 6 0 0,3 0 0 15,-6-2-6-15,7-1-1 0,2 0 0 0,3 3 0 16,-3 0-17-16,0-2 10 0,3-1-10 0,-3 0 8 0,1 3-8 15,2-2 8-15,-3-4-8 0,0 4 8 0,-6-4-8 0,6-1 0 16,1 1 0-16,-1-2 0 0,-6 0 19 0,0 0-2 16,0 1 0-16,1-1 0 0,-7 0-17 0,3 0 0 15,-9 0 0-15,4 2 0 0,-1 1 0 0,0 0-16 16,-3 0 4-16,1-1 0 0,-4 1 12 0,0 0 0 16,4-1 0-16,-7 4 10 0,-3-1-2 0,1 3-8 15,-4 0 12-15,4 0-4 0,-4 3-8 0,-3-1-11 16,-5-2 3-16,-1 0 0 0,4 3 8 0,-7 0 0 15,4-1 0-15,-1-2 0 0,-5 3 0 0,-1 0 8 16,-8-3-8-16,-1 2 8 0,-5 1-8 0,-3 0 8 16,-1-1-8-16,-8 1 8 0,-3 0-8 0,-7-1 0 0,-2 3 0 0,-3-2 0 15,-3 2 0-15,-3 1 12 0,-3-4-2 0,-3 1-1 16,-3 0 3-16,0-1 0 0,-3 4 0 0,-3-6 0 16,0 0-1-16,6 5 0 0,-1 3 0 0,-2 2 0 15,3 1-11-15,-3-3 0 0,0 2 0 0,3 1 0 16,-3 0 0-16,3-1 0 0,-3 3 0 0,3 3 0 15,-3 0 0-15,0 0 0 0,0 0 0 0,0 5 0 16,0 0 0-16,0 0-9 0,-3 3 0 0,3 3 0 16,-3 2 9-16,-3 3 0 0,0 2 0 0,3 6 0 15,-3 2 0-15,3 8 0 0,0-2 0 0,0 5 0 16,-3 0 0-16,0 0 8 0,0 2-8 0,0 3 8 16,0 6-8-16,0-1 0 0,0-2-8 0,3-3 8 15,0-2 0-15,-3 0 0 0,3-3 0 0,0-1 8 16,3 4-8-16,0-6 0 0,-3 1-8 0,3-4 8 15,0-4 0-15,0-1 0 0,0-5 0 0,0 0 8 0,-3-3-8 0,0-2 8 16,3-5-8-16,-3-1 8 0,0-2 25 0,0-3 6 16,-3-3 1-16,3-2 0 0,0 3-29 0,0-6-11 15,0-2 8-15,-3-3-8 0,3 0 15 0,0-8-3 16,0 0 0-16,0 0 0 0,0 0-3 0,-6 2-1 16,-3-4 0-16,3-1 0 0,-3-5 20 0,-3 0 3 15,1 0 1-15,-4-5 0 0,0 0-32 0,-3-1 0 16,-6 1 0-16,-6 0 0 0,-2 2 0 0,-7 1 0 15,-6-6 0-15,-8 5 0 16,-10 1-20-16,-8-1-9 0,-10 3-3 0,-5 0 0 0,-6 3 15 0,-12 0 2 16,-10 2 1-16,-14 0 0 15,-8 1-15-15,-13 4-3 0,-6 1-1 0,-12 2 0 16,-8 1 3-16,-13 2 1 0,-8 0 0 0,-13 2 0 0,-11 3 12 0,-6 1 2 0,-6-1 1 0,-9 3 0 16,-12 0 14-16,3-1 0 0,-1 4 0 0,1-3 0 15,-3 2 0-15,9 4 15 0,6-4-2 0,9 1 0 16,9-4-1-16,11 4-1 0,7-1 0 0,14-2 0 15,16 3-11-15,8-3 0 0,6 2 0 0,13 1-1052 16</inkml:trace>
  <inkml:trace contextRef="#ctx0" brushRef="#br0" timeOffset="68403.505">13140 6408 1774 0,'-23'-16'39'0,"14"11"8"0,-3 0 1 0,-3-3 3 0,0 3-41 0,0-1-10 15,0 1 0-15,3 0 0 0,3 2 85 0,3 0 15 16,0 1 4-16,6 2 0 0,0 0-68 0,9-3-14 16,12 0-2-16,3-2-1 0,6 0-11 0,9-3-8 15,5-3 9-15,7 1-9 0,-1 2 10 0,7-3-10 16,-1 1 10-16,4-1-10 0,3 0 8 0,-4 1-8 0,-2-1 0 0,-7 3 9 15,1-2-9-15,-4 2 0 0,-8 0 0 0,-3 0 0 16,-6 0 10-16,-4 3-10 0,-2 2 12 0,-6-2-12 16,-3 5 16-16,-6-3-4 0,-3 1-1 0,-6 2 0 15,0 0-11-15,-3 7 8 0,-6-1-8 0,-6 4 8 16,-6 1-26-16,-6 2-6 0,-5 3 0 0,-7 3-1 31,-3-4-31-31,-5 1-5 0,-10 0-2 0,4 3 0 16,2 2 9-16,0-3 2 0,1-2 0 0,5 0 0 0,3 0 42 0,7-5 10 0,2 2 0 0,3-3 0 15,3-2 40-15,7-2 8 0,5 2 2 0,3-3 0 16,6-3 12-16,0 4 2 0,6-6 1 0,0 0 0 16,0 0-33-16,0 0-6 0,0 0-2 0,9-3 0 15,3 0 8-15,3 1 2 0,-3-3 0 0,-1 2 0 16,4-2-34-16,-3-1 0 0,0 1 0 0,-3 2-725 16,3-2-150-16</inkml:trace>
  <inkml:trace contextRef="#ctx0" brushRef="#br0" timeOffset="69035.281">14405 6263 1886 0,'0'0'41'0,"6"-3"9"0,0-2 2 0,6-1 1 16,0 1-42-16,3 3-11 0,0-6 0 0,3 2 0 15,0 1 52-15,2 2 9 0,1 3 2 0,0-2 0 0,0 2-35 0,-3-3-6 16,0 3-2-16,0 0 0 0,-4 0 0 0,-2 3 0 15,0-3 0-15,0 2 0 0,-3 1-20 0,0 2-18 16,0-2 3-16,-3 0 1 0,3-3-8 0,0 0-2 16,0 0 0-16,0 0 0 15,0 0-16-15,-1 0-3 0,4-3-1 0,-3 3 0 0,3-3 18 0,-3 1 3 16,3-1 1-16,-3 3 0 0,0-3 22 0,-3 3 0 16,0-2-9-16,-6 2 9 0,0 0 13 0,0 0 7 15,0 0 0-15,0 0 1 0,0 0 6 0,0 0 1 16,0 0 0-16,0 0 0 0,0 0-17 0,0 0-3 15,0 0-8-15,0 0 12 0,0 0-12 0,0 0 0 0,0 0 8 0,0 0-8 16,0 0 0-16,0 0 9 0,0 0-9 0,-6 2 8 16,3 4-8-16,-3-1 12 15,0 0-12-15,-3 1 12 0,0-1-12 0,0 3 10 0,-6-3-10 0,0 3 10 16,4 0-10-16,-4 3 0 0,-3-4-10 0,3 1-622 16,3 3-124-16</inkml:trace>
  <inkml:trace contextRef="#ctx0" brushRef="#br0" timeOffset="69787.357">16150 6281 1519 0,'0'0'43'0,"6"-2"9"0,3-4-41 0,2 1-11 16,7-3 0-16,9 3 0 0,6-3 60 0,6 3 9 16,11-1 3-16,1 1 0 0,2 0-36 0,4-1-6 15,2 1-2-15,7 0 0 0,5-1-28 0,1 1 0 16,-7 0 0-16,7 0 0 0,2-1 10 0,-5 1-10 15,-4 2 10-15,1 1-10 0,-4-1 16 0,-2 0-2 16,-7 1-1-16,-2-3 0 0,-4 2-13 0,4-2 0 0,-3-1 0 0,-7 4 0 16,-8-1 0-16,3-2 9 15,-1 5-9-15,-2-3 12 0,-6 3-12 0,-3 0-17 0,-6-3 4 0,-3 3 1 32,-4 0-42-32,-5 3-8 0,-6-3-2 0,0 0-450 0,-3 3-90 0</inkml:trace>
  <inkml:trace contextRef="#ctx0" brushRef="#br0" timeOffset="70159.363">19350 6310 2340 0,'-24'-29'52'0,"12"16"10"0,3 0 2 0,3 0 1 0,3 2-52 0,9 0-13 0,6 1 0 0,18 2 0 16,14 0 15-16,22-3 0 0,17 3 0 0,21-2-718 16,21-1-143-16</inkml:trace>
  <inkml:trace contextRef="#ctx0" brushRef="#br0" timeOffset="72726.411">15894 8080 1638 0,'-12'-10'36'0,"9"5"7"0,3-3 1 0,0 2 3 0,0 1-38 0,0 0-9 16,0 5 0-16,6 0 0 0,3-3 64 0,3 6 12 15,3 2 1-15,2 0 1 0,4 1-45 0,3 2-9 16,6 2-1-16,0 1-1 0,2 2-5 0,4-3-1 15,3 4 0-15,-1-1 0 0,7-2-16 0,0 2 0 16,-4 0 0-16,4-2-607 16,0 2-122-16</inkml:trace>
  <inkml:trace contextRef="#ctx0" brushRef="#br0" timeOffset="74123.405">18477 8223 1213 0,'0'0'34'0,"-6"0"8"0,0-5-34 0,1 2-8 0,-4-2 0 0,9 5 0 15,0 0 120-15,6-8 23 0,2-2 4 0,10 2 1 16,9 2-47-16,6-2-9 0,9 0-1 0,5 3-1 15,7 0-51-15,11 0-11 0,7 2-1 0,5-2-1 16,6 2-26-16,7 0 8 0,-1 3-8 0,6 0 0 16</inkml:trace>
  <inkml:trace contextRef="#ctx0" brushRef="#br0" timeOffset="75743.428">15224 9149 1952 0,'3'-13'56'0,"-3"13"11"0,0 0-54 0,0 0-13 0,9 0 0 0,-3 0 0 15,3 3 9-15,-3 2-1 0,3-2 0 0,0-1 0 16,3 6-8-16,-1-2 0 0,1-1 0 0,6 0 0 15,6 0 0-15,3 1-11 0,3-4 11 0,5-2-12 0,10 0 0 0,3-2-1 16,8-1 0-16,10-2 0 16,5-1-35-16,6-1-6 0,1 1-2 0,5-2-705 15</inkml:trace>
  <inkml:trace contextRef="#ctx0" brushRef="#br0" timeOffset="76558.281">17456 9255 1631 0,'3'-13'46'0,"0"8"10"0,0-3-44 0,0 0-12 0,0 0 0 0,3 0 0 16,6 3 73-16,-3-3 13 0,3 0 2 0,6 2 1 16,6 1-61-16,2 0-13 0,4 0-3 0,0 2 0 15,6 3-12-15,2 0-8 0,4 3 8 0,6-3-13 16,2 0 13-16,7 2 16 0,5-2-3 0,7 0-1 15,2 0-12-15,4 0 0 0,-1-2 0 0,3-4 0 0,4 1 0 16,-1 0-13-16,4-1 2 0,-7 1 1 0,-3 0 0 16,-2-3 0-16,-1 0 0 0,-2 0 0 0,-4 5 10 0,-5-2 0 15,-10 2 0-15,-2-2-8 0,-3 2 8 0,-7 1 0 16,-5 2 0-16,0-3 0 0,-3 6 0 0,-7-3 0 16,-2 2 0-16,0 1 0 0,-6 2 0 0,3 1-15 15,-6 2 3-15,-3 0-813 16</inkml:trace>
  <inkml:trace contextRef="#ctx0" brushRef="#br0" timeOffset="77056.56">22374 9215 1911 0,'-9'-15'42'0,"9"9"9"0,0 1 1 0,0 0 2 0,0-3-43 0,6 5-11 16,3-2 0-16,3 2 0 0,2 1 56 0,4 2 10 16,6 0 2-16,3 0 0 0,15-3-21 0,5 3-4 15,10 0-1-15,-1 0 0 0,16 0-21 0,2 0-4 16,4-3-1-16,2 3 0 16,3 0-65-16,-5 0-14 0,-4 0-2 0,-20 0-1 0</inkml:trace>
  <inkml:trace contextRef="#ctx0" brushRef="#br0" timeOffset="78567.011">18716 10231 1839 0,'0'0'40'0,"0"0"9"0,0 0 2 0,8-5 1 0,4 3-42 0,0-4-10 16,-3 1 0-16,9 0 0 0,0-1 47 0,3 1 7 15,3 0 2-15,2-1 0 0,4 1-56 0,6 0 0 0,5 0-13 0,4 2-885 16</inkml:trace>
  <inkml:trace contextRef="#ctx0" brushRef="#br0" timeOffset="79167.561">22558 10247 1191 0,'0'0'26'0,"0"0"6"0,0 0 0 0,0 0 2 0,0 0-34 0,0 0 0 0,0 0 0 0,0 0 0 15,3-2 120-15,6-4 16 0,-3 4 4 0,12-1 1 16,3-2-38-16,3 2-8 0,8 1-2 0,7-4 0 16,9 1-41-16,5 0-8 0,7-1-1 0,8-2-671 15,13 3-133-15</inkml:trace>
  <inkml:trace contextRef="#ctx0" brushRef="#br0" timeOffset="82092.795">15504 11435 1494 0,'-30'-8'32'0,"21"6"8"0,0-1 0 0,-3 0 3 0,3 1-35 0,9 2-8 0,0 0 0 0,0 0 0 16,0 0 34-16,18 2 5 0,3 1 1 0,9 0 0 16,3-3-9-16,11-3-2 0,4-5 0 0,14 3 0 15,7-6 15-15,5 1 2 0,1-4 1 0,8-1 0 16,6-1-25-16,1 2-5 0,5-1-1 0</inkml:trace>
  <inkml:trace contextRef="#ctx0" brushRef="#br0" timeOffset="83211.298">17537 11507 1220 0,'-27'-13'34'0,"15"7"9"0,3 1-35 0,-3-3-8 0,-3 0 0 0,3 0 0 16,9 3 98-16,1-3 18 0,-4 3 3 0,6-3 1 15,6 2-55-15,5-2-10 0,10 0-3 0,3 1 0 16,3-4-36-16,15 0-7 0,11 1-1 0,4-1-8 16,5 3 8-16,7-2-8 0,2 2 0 0,6 0 0 15,4 0 0-15,-1 3 0 0,-2-3 0 0,5 2 0 0,0 1 10 0,1 0-2 16,-1-1 0-16,0 1 0 0,-5 3 0 0,-1-4 0 16,3 1 0-16,-2 0 0 0,-4 2 4 0,-2 3 0 15,-4-5 0-15,-2 2 0 0,-1 0-12 0,-5 1 0 16,-7-1-12-16,-5 1 12 0,-1 2 0 0,-8-3 15 15,-3 3-1-15,-6 0 0 0,-10 0-14 0,-2 3 0 16,-3-1 0-16,-6 1 0 0,-3-1 0 0,-6-2-16 16,-6 3 3-16,-6 0 1 0,-6 2-11 0,-8 3-1 15,-10 3-1-15,-12 2 0 16,-2 0-51-16,-10 0-9 0,-2-2-3 0,-10 2 0 16,-2-2 38-16,-7-1 7 0,-2 1 2 0,0-1 0 0,-4-2 41 0,-2-2 0 0,3-1 0 0,5 3 11 15,1-3 55-15,6-5 11 0,2 0 3 0,4 0 0 16,2-3 14-16,7 3 3 0,5-2 1 0,7-1 0 15,5 1-42-15,9-1-8 0,3-2-1 0,4 2-1 16,11 0-14-16,0 1-4 0,3-1 0 0,6 3 0 16,3-3-19-16,3 3-9 0,0 0 8 0,12-2-8 15,6-1 0-15,3-2 0 0,5 0 0 0,10-3 0 16,9 0 0-16,2 0 0 0,7 2 0 0,2-2 0 16,7 3 0-16,2-3 0 0,1 0-11 0,2 0 11 15,4 6 0-15,-4-4 0 0,-2 1 0 0,-4 0 0 16,-5 0 0-16,-1-1 0 0,-2-2 0 0,-6 6 0 15,-1-1 0-15,-5-2 0 0,-6 2 0 0,-7-2 8 16,-2 2-8-16,-3 1 0 0,-6-4 0 0,-6 4 8 16,-3 2-8-16,0 0 0 0,-3-3 0 0,-6 3 8 15,0 0-8-15,0 0 0 0,-9 0 0 0,-3 3-8 0,-9-3-9 0,0 2-2 16,-9-2 0-16,-2 3 0 16,-10 5-7-16,-3-3-2 0,-5 3 0 0,-4-3 0 0,-5-2 6 0,-4 2 1 15,-5 3 0-15,-4 0 0 0,4 0 21 0,-7 0-9 16,4-3 9-16,-1 1 0 0,4-4 0 0,-1 4 19 15,4 1-3-15,8-1 0 0,7-1 16 0,5-2 2 16,6 2 1-16,10 0 0 0,5-2-15 0,6 2-2 16,6-2-1-16,0 2 0 0,9-2-26 0,3-3-6 15,0 0-1-15,12 8 0 0,6-6 0 0,6 4-1 16,6-6 0-16,5 0 0 0,13 0 3 0,3-3 1 16,2 0 0-16,4 1 0 0,2-1 13 0,4-2-11 0,2-3 11 0,4 0-10 15,-1 3 10-15,-5-1 0 0,2 1 0 0,-5 0 0 16,-4-1-24-16,-5 1 1 0,-1 3 0 0,-5-1-585 15,-6 3-116-15</inkml:trace>
  <inkml:trace contextRef="#ctx0" brushRef="#br0" timeOffset="84080.117">23758 11213 1104 0,'-18'-3'31'0,"9"6"8"0,0-3-31 0,-6 3-8 0,-3-1 0 0,-2 4 0 16,-4-1 39-16,-6 0 6 0,-6 1 2 0,6 4 0 16,-11-2-33-16,5 3-6 0,-9-3-8 0,10 2 11 15,-10 1 17-15,3-3 4 0,-2 0 1 0,2 0 0 16,0 2 34-16,-2 1 6 0,8-3 2 0,0 0 0 15,4 2-9-15,5-5-2 0,3 3 0 0,3-2 0 16,3 2-17-16,3 0-4 0,6-1-1 0,3-1 0 16,-2-1-34-16,8-5-8 0,0 0 0 0,11 5 0 15,1-2 0-15,6 0 0 0,9-3 0 0,6 0 0 0,11 0 12 16,10-6 0-16,0 1 0 0,14 2 0 0,-5-2 0 0,5 0 0 16,3 0 0-16,4-1 0 0,2 4 0 0,-5-4 0 15,-10 4 0-15,7-1 0 0,-7-2 5 0,1-1 2 16,-4 4 0-16,-8-1 0 0,-1 1 4 0,1 2 1 15,-12-3 0-15,-7 0 0 0,-2 1-12 0,0-1-3 16,-9 0 0-16,0 3 0 0,-6 0-9 0,-4-2 12 16,-2-1-12-16,-9 3 12 0,0 0-12 0,0 0-17 15,-15-5 4-15,4 5 1 16,-10-3-24-16,-9 0-4 0,-9 1 0 0,-5 2-1 0,-7 0 15 0,-6 0 3 16,-2 0 1-16,-4 0 0 0,-2 0 22 0,-7 2-9 15,-2 1 9-15,0 0 0 0,2-3-9 0,1 2 9 0,2-2 0 0,10 0-9 16,2 0 19-16,4 3 4 0,5-3 1 0,9 5 0 15,7-2 14-15,5 2 3 0,9-2 1 0,-3 2 0 16,15-2-33-16,3 2-19 0,3-5 3 0,0 0 0 16,9 5 8-16,12 1 8 0,9-1-12 0,2-2 12 15,7-1 0-15,6 1 0 0,2-6 0 0,4 3 0 16,3-2 0-16,2-4-10 0,10 4 10 0,-4-1-8 16,-2 3 8-16,-4 0 0 0,1 0 0 0,-7 0 0 15,1 0 0-15,-6 0 0 0,-7 3 0 0,-2-3 0 16,-9 2-15-16,-9 4-1 0,-6-4 0 0,-12-2-613 15,-9 6-123-15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21:33:26.1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6467 4453 1436 0,'0'0'32'0,"0"0"6"0,0 0 2 16,0 0 0-16,0 0-32 0,0 0-8 0,0 0 0 0,0 0 0 0,9-3 14 0,-9 3 2 15,9 0 0-15,0 3 0 0,0 0-16 0,0 2 0 16,3-2 0-16,-4 2-10 0,1 0 10 0,3 0 0 16,3-2 0-16,0 2 0 0,0 1 0 0,6-1 0 15,0 3 8-15,2-3-8 0,1 3 13 0,3-3-1 16,3 3-1-16,3-2 0 0,-4-1 11 0,7 0 2 16,0-2 1-16,2 2 0 0,4-2 4 0,0-1 1 15,2 1 0-15,7-6 0 0,6 1 6 0,-1 2 2 16,-5-3 0-16,8 0 0 0,4 1-11 0,-4-1-3 15,1 1 0-15,2-1 0 0,7 0-4 0,-4 1 0 0,-2-4-1 16,2 6 0-16,-2 0-9 0,2 0-2 0,7-2 0 0,-1-1 0 16,-5 3-8-16,-1 0 0 0,1 0 0 0,2 0 0 15,1 0 0-15,-1 0 0 0,0 0 0 0,1 0 0 16,-1-3 0-16,-2 1 0 0,5-1 0 0,4 0 0 16,-1 1 8-16,1-3-8 0,2-1 8 0,-3-2-8 15,4 3 8-15,-1-3-8 0,0 3 8 0,1-3-8 16,-4 0 0-16,1 0 0 0,2-3 0 0,0 3 0 15,-2 0 0-15,2 3 0 0,-5-3 0 0,-1 0 0 16,1 3 0-16,2 0 0 0,3-3 0 0,-5 5 0 16,2-2 0-16,1 0 0 0,-1-1 0 0,3 1 0 15,-2 2 0-15,2-2 0 0,-2 0 0 0,2-1 0 16,0 1 0-16,1 0 0 0,2 0 0 0,-2-1 0 16,-1 1 0-16,0 2 0 0,4-2 0 0,-1-3 0 15,1 5 0-15,-1-2 0 0,-3 3 0 0,1-4 0 16,2 1 8-16,0 2-8 0,-2 1 8 0,-1-1-8 15,-2 0 16-15,-1 1-3 0,6-1 0 0,-2 3 0 0,-1 3-3 0,1-1-1 16,-1-2 0-16,0 3 0 0,1 0 10 0,2-3 1 16,-3 2 1-16,1 1 0 0,-1 0-21 0,1-1 0 15,2-2 0-15,0 3 0 0,-2-3-11 0,-1 3 0 16,4-6 0-16,-4 3 0 0,6 0 20 0,-2-3 4 16,-4 3 1-16,3 0 0 0,1-2-14 0,-1-4-15 15,0 4 3-15,1-1 1 0,-10 0 11 0,7 3 16 16,-1-2-4-16,3 2-1 0,1 0-11 0,-4 0 0 15,1 0 0-15,-1 0 8 0,3-3-8 0,1 0 12 16,-1 3-12-16,0-2 12 0,1 2-12 0,-1-3 8 16,1 1-8-16,2-1 8 0,0 3-8 0,-2-5 0 0,-1 2 9 0,3-2-9 15,7-1 8-15,-7 4-8 0,3-4 10 0,1 4-10 16,5-4 8-16,0 1-8 0,-9 0 0 0,4 2 9 16,2 1-9-16,0-1 12 0,-2 0-12 0,-1 1 12 15,0 2-12-15,4 0 0 0,-4 0 9 0,0 0-9 16,1-3 9-16,-4 3-9 0,6 0 12 0,-2 0-12 15,8 0 9-15,-3 0-9 0,0 0 0 0,-2-3 9 16,2 1-1-16,0 2-8 0,3-3 12 0,4-2-4 16,-4-3 16-16,3 3 4 0,3-1 0 0,1-2 0 15,-4 0-7-15,3 0-1 0,-3 1 0 0,3-1 0 16,-2 2-3-16,2 1-1 0,-3 0 0 0,0 2 0 16,4-2-3-16,-4 2-1 0,-3 3 0 0,0 0 0 15,1-3-12-15,-4 1 0 0,-3 2 0 0,0 0-10 16,-8 2 10-16,2 1 0 0,-3-3 0 0,-2 3 0 15,-7-1 0-15,-5 1 0 0,-1 0 0 0,-2-1 0 16,-7 1 0-16,1 0 0 0,-1-1 0 0,-5 4 0 0,-6-1 0 0,-1 0 0 16,-5-2 0-16,-3 2-8 0,-4-2-5 0,-2-1-1 15,-3 1 0-15,-3 0 0 16,0-3-135-16,-4 2-27 0,4 1-6 0,-12-3-1 0</inkml:trace>
  <inkml:trace contextRef="#ctx0" brushRef="#br0" timeOffset="3901.714">1960 6374 759 0,'-11'-11'16'0,"11"6"4"0,-3 0 1 0,0-3 1 0,0 0-22 0,-3 2 0 15,3-1 0-15,0-1 0 0,0-3 69 0,3 3 10 16,-3-2 1-16,0 4 1 0,3-2-1 0,-6 3-1 16,3-3 0-16,3 3 0 0,-9-3-28 0,3 3-6 15,3-3-1-15,0 0 0 0,-3 2-4 0,3 1 0 16,0-3-1-16,0 3 0 0,0 0 4 0,0 2 1 16,3 3 0-16,0-5 0 0,-6 2-30 0,6 3-6 15,0 0 0-15,0 0-8 0,0 0 10 0,0 0-10 16,0 0 8-16,0 0-8 0,0 0 0 0,6 8 0 15,-6 2 0-15,0 4 0 0,0-1 0 0,0 5 0 0,0 1 0 0,6 5 0 16,-3 2 0-16,0 1 0 0,6 2 0 0,-6 3 0 16,0 2 0-16,6 0 0 0,-3 1 0 0,3 2 0 15,-3 0 0-15,3 0 0 0,0 3 0 0,-3 2 0 16,-1 0 0-16,1 1 0 0,3-1 0 0,-3 3 0 16,-3 0 0-16,3-5 0 0,0 2 0 0,-6 0 0 15,0-2 22-15,3 2-1 0,-3 1 0 0,0-1 0 16,0 3 1-16,0-3 0 0,0 1 0 0,0-1 0 15,0 3-9-15,-3-3-1 0,3 3-1 0,0 0 0 16,0 3-3-16,-6-3-8 0,6 0 12 0,-3 2-4 16,0-2-8-16,0-2 0 0,0-1 9 0,0 0-9 15,3 3 0-15,0 0 8 0,-6-2-8 0,6 2 0 16,-3 0 9-16,3-3-9 0,0-2 12 0,0-1-12 16,-6-2 20-16,6 0-4 0,0-2 0 0,-2-1 0 15,-1 1 8-15,0-1 0 0,0 0 1 0,0 1 0 0,-3-1 1 0,0 1 0 16,0-1 0-16,3 0 0 0,-3-5-6 0,3 3-2 15,-3 0 0-15,3-3 0 0,3-2-10 0,0-1-8 16,0 3 12-16,0-2-12 0,0 4 8 0,3-4-8 16,3-6 0-16,-6 0 0 0,3 3 8 0,3-6-8 15,-3 4 0-15,0-7 0 0,0 1 11 0,0-2-11 16,6 1 10-16,-9-4-10 0,3 0 9 0,0-3-9 16,0 2 8-16,-3-5-8 0,0-5 0 0,0 0 0 15,0 0 0-15,0 0 0 16,0 0-36-16,0 0-13 0,0 0-3 0,0 0-992 15</inkml:trace>
  <inkml:trace contextRef="#ctx0" brushRef="#br0" timeOffset="4652.626">1889 6506 1148 0,'0'0'25'0,"0"0"6"0,3-5 1 0,0-3 0 0,0 3-32 0,3-3 0 16,0-3 0-16,-3 6 0 0,3-3 57 0,-3 0 6 15,0 0 1-15,3 0 0 0,-3 0-29 0,3 0-6 16,-3 0-1-16,3 0 0 0,-1 3-3 0,1-3-1 15,3 3 0-15,-9-3 0 0,6 0-9 0,0 0-3 16,3 3 0-16,-6 2 0 0,3-2-12 0,6 2 0 0,-9 0 0 0,9 1 0 16,-3-1 0-16,6 3 0 0,0 3 0 0,-1-1 0 15,4-4 0-15,6 4 0 0,-3-2 0 0,0 3-10 16,9 0 10-16,-1-1 0 0,1-2 0 0,3 3 0 16,3 0 0-16,2-1 0 0,4 1 0 0,3-3 0 15,5-3 0-15,1 1 0 0,-1-4 0 0,4 4 0 16,0-4 0-16,2 4 0 0,4-4 0 0,-1 1 8 15,4-3-8-15,-1 3 12 0,-2 0-4 0,-1-3 0 16,4 0-8-16,-4 3 0 0,1-1 0 0,-4 1 8 16,1 0-8-16,0 2 11 0,2-2-11 0,-5 2 12 15,-4 0-12-15,1 1 0 0,-1-1 0 0,-2 0 0 16,-3 3 0-16,2-2 0 0,-2 2 0 0,0-3 0 16,-4 3 0-16,-2 0 0 0,-3 0 0 0,-1 0 0 15,-5-2 0-15,3 2 0 0,-3 2 0 0,-1 1 0 16,-2-6 0-16,-3 3 0 0,0 0 0 0,0 3 8 0,-3-3-8 0,-4 0 12 15,-2 2-12-15,0 1 12 0,0 0-12 0,0 2 0 16,-3-5 0-16,-12 0 0 0,0 0 0 0,9 3 0 16,0-1 0-16,-9-2 8 0,0 0-8 0,6 6 0 15,-6-6 0-15,0 0-11 0,3 5 11 0,-3-5 0 16,0 0 0-16,0 5 0 0,0-5 0 0,-3 8 0 16,0-3 0-16,3-5 0 0,0 0-19 0,0 0-1 15,0 0-1-15,0 0 0 16,0 0-21-16,0 0-4 0,0 0-1 0,0 0-620 15</inkml:trace>
  <inkml:trace contextRef="#ctx0" brushRef="#br0" timeOffset="5568.876">4342 6181 874 0,'0'0'19'0,"0"0"4"0,0 0 1 0,-3 2 1 0,-3-2-25 0,6 0 0 0,0 0 0 0,-3 6 0 16,3-6 40-16,0 8 4 0,-3-3 0 0,6 0 0 15,-3 3-33-15,3 0-11 0,-3-8 0 0,6 5 9 16,0 3 3-16,0 0 1 0,-3 0 0 0,3 0 0 15,-1 0 3-15,1 0 0 0,0 0 0 0,-3 0 0 0,3 2 0 0,0 1 0 16,0 0 0-16,0 2 0 0,-3 0-7 0,0 3-1 16,3 5 0-16,-6 0 0 0,3 3-8 0,-3 2 0 15,-3 1 0-15,0 2 0 0,0 5 8 0,0-2 0 16,-3 5 0-16,3 3 0 0,0 0 5 0,-3 5 1 16,-3 2 0-16,6 1 0 0,3 2-3 0,0 0-1 15,-3 1 0-15,3 2 0 0,3 2 0 0,-3 1 0 16,0 2 0-16,3 0 0 0,-3 0 2 0,0 1 0 15,3-1 0-15,-6 0 0 0,0 0 4 0,3 0 2 16,-3 1 0-16,0 1 0 0,0 1 1 0,3-3 0 0,-3 1 0 0,3-4 0 16,-2 3-19-16,2 1 0 0,-3-1-11 0,3-3 11 15,0 1 0-15,0-3 8 0,3 0 0 0,-1-3 1 16,1 3-9-16,0-3 0 0,3 1 0 0,-3-4 8 16,-3 3-8-16,0-2 0 0,3-6 0 0,-3 1 0 15,0-1 0-15,-3-2 12 0,3 2-12 0,-3-5 12 16,0 0 1-16,-3-2 1 0,3-1 0 0,-5-2 0 15,-1-1 4-15,3-4 1 0,-3-3 0 0,0 0 0 16,0-3-11-16,0-3-8 0,0-2 9 0,0-3-9 16,0-2 19-16,3 0-3 0,-3-1 0 0,6-2 0 15,-3-3 0-15,3 1-1 0,0-4 0 0,3-2 0 16,0 0 27-16,0 0 6 0,0 0 0 0,0 0 1 16,-3-5-10-16,6 0-3 0,-3-1 0 0,3 1 0 15,-3 0-8-15,3-3-1 0,-3 0-1 0,0 0 0 16,3 0-26-16,-3 0 0 0,0-2 8 0,0 2-8 15,0 0-10-15,-3 0-4 0,-3-3-1 0,3 1 0 16,0 2-21-16,-5 0-5 0,2-3-1 0,-6 1 0 16,0 4-22-16,0-2-5 0,-3 3-1 0,-3-3 0 15,0 0 5-15,-3 3 1 0,1 0 0 0,-4-1 0 0,3 1 51 0,-3 0 13 16,-3 2 0-16,4-2 0 0,5-1 0 0,-3 4-9 16,0-3 9-16,0 2-8 0,-3-2 8 0,1-1 8 15,2 1-8-15,0 0 11 0,0-1-1 0,0-2 0 16,0-2 0-16,1 2 0 0,-7-3-2 0,3 3 0 15,-3 3 0-15,-3-5 0 0,1-1 5 0,-4 3 1 16,0-3 0-16,0 4 0 0,-2-1-14 0,-1 0 0 16,-6 0 8-16,1 2-8 0,-1 1 0 0,-3 2 0 0,-8 1 0 0,-1-1 0 15,-2 1 0-15,-1 2 0 0,0 0 0 0,-2 0 0 16,-4 0 0-16,-2 2 0 0,-4 1 0 0,4-1 0 16,-3 1 0-16,-1 2 0 0,-2 1 0 0,5-4 0 15,-5 1 0-15,5 2 0 0,1-2 0 0,2 0 0 16,10-1 0-16,-4-2 0 0,6 0 0 0,7 0-503 15,2 3-98-15</inkml:trace>
  <inkml:trace contextRef="#ctx0" brushRef="#br0" timeOffset="6670.579">1862 8506 1407 0,'-18'0'31'0,"12"3"6"0,0 0 2 0,-2 2 1 0,2 0-32 0,0 3-8 0,3-3 0 0,-6 3 0 15,3 0 31-15,3 6 5 0,0-4 0 0,3 3 1 16,0 1-27-16,3 1-10 0,-3 4 0 0,3 0 9 15,-3 4-9-15,3 1 0 0,0 3 0 0,0-1 0 16,-3 3 0-16,0 3 0 0,0 0 0 0,-3 5 8 0,0 0-8 0,0 2 0 16,-3 4 0-16,0 2 0 0,0-3 0 0,3 6 15 15,-3-3-3-15,0-3 0 16,3 0-12-16,-3 3 0 0,6 0 0 0,0-2 0 0,0-1 0 0,6 0 0 16,-3-2-12-16,3 0 12 0,-3-3 0 0,6 0 0 15,0-3 0-15,-3-2 0 0,3 2 0 0,-3-2 11 16,3-3-3-16,-6 0-8 0,2-2 16 0,7-1-4 15,-9-5-1-15,0 3 0 0,3-3 18 0,-3 1 4 16,3-4 1-16,-6-2 0 0,0 0 6 0,0-3 2 16,0 0 0-16,0 0 0 0,0-2-3 0,0 0-1 15,0-3 0-15,0-3 0 0,0-5-26 0,-6 8-12 16,6-8 10-16,0 0-10 0,0 0 16 0,0 0-4 0,0 0 0 0,0 0 0 16,0 0 7-16,6-5 1 0,-3-1 0 0,6-2 0 15,0 3-11-15,6-3-1 0,0 3-8 0,3-6 12 16,6 3-12-16,2 0 0 0,7 0 0 0,3 0 0 15,2-2 0-15,7 2 0 0,3 3 0 0,-1 2 0 16,4 0-11-16,3-2 11 0,-1 0-10 0,4-1 10 16,2 6-8-16,4 0 8 0,-1 0 0 0,1 3-9 15,-4-3 9-15,4 3 0 0,-1-3 0 0,1 0-8 16,5 0 8-16,4 0 0 0,-4 0 0 0,4 0 0 16,-1-6 0-16,-3-1 0 0,4 1 0 0,-1 1 0 15,1 0 0-15,-4-3 0 0,-2 2 0 0,-1-2 0 16,-2 6 0-16,-7-3 8 0,-2-3-8 0,-1 2 11 15,-5 1 10-15,-3 2 3 0,-4 1 0 0,-5-1 0 0,-3 3-2 0,-6-3 0 16,-1 6 0-16,-5-3 0 0,0 0-9 0,-6 3-1 16,-3-3-1-16,0 2 0 0,0 1-11 0,-3-3 12 15,-3 0-12-15,0 5 12 0,-1-2 6 0,-5-3 2 16,0 0 0-16,3 3 0 0,-3 2-30 0,0-5-6 16,0 0 0-16,3 0-1 0,-3 0 17 0,0 0-8 15,0 0 8-15,0 0 0 0,0-3 8 0,0-2 9 16,0 0 2-16,0-3 0 0,0-6-19 0,0 4 0 15,0-6 0-15,0 3 0 0,0-6 0 0,3 1 0 16,-3-3 0-16,0-3 0 0,0-3 0 0,3-4 8 16,-3-6-8-16,0-3 10 0,0-5 6 0,-3-3 2 15,0-7 0-15,3-1 0 0,-6 1 2 0,3-9 0 16,3-7 0-16,-5-6 0 0,-4 0 7 0,3-2 1 0,0-3 1 0,0-3 0 16,3 0-4-16,0 1-1 0,-3 4 0 15,3-2 0-15,0 3-8 0,0 0-3 0,0 5 0 0,3-1 0 16,0 4-13-16,0 2 0 0,0 0 0 0,6-2-853 15,-3 2-167-15</inkml:trace>
  <inkml:trace contextRef="#ctx0" brushRef="#br0" timeOffset="15842.112">1335 6054 1146 0,'0'0'32'0,"-3"-3"8"0,3 0-32 0,0 3-8 15,-6-2 0-15,6 2 0 0,-3-3 81 0,3 3 15 16,0 0 4-16,0 0 0 0,0 0-58 0,0 0-11 16,9-3-3-16,0 3 0 0,-3 0-28 0,9 0-10 15,-6 3 0-15,6-3 0 0,0 3 10 0,0-3 14 16,3 0-3-16,-1 2-1 0,4-2-18 0,0 0-4 15,3-2-1-15,3 2 0 0,-6 2 13 0,2-4 0 16,4 2 0-16,3 0-9 0,-3 2 9 0,2-2 0 0,1 0 0 0,6 3 0 16,-6-3 10-16,5 3 4 0,1-1 1 0,-3-2 0 15,6 3-26-15,-7-3-5 0,7 3 0 0,3-1-1 16,-1 1 25-16,7 2 6 0,-6-5 1 0,5 3 0 16,-2-1-15-16,6 4 0 0,-4-4 8 0,7-2-8 15,2 0 8-15,7 0-8 0,-4 0 11 0,4-2-11 16,2-1 0-16,1 0 0 0,5-4 0 0,-2-1 0 15,5 0 0-15,1 2 10 0,2-2-10 0,-3 1 12 16,1-1-2-16,5-3 0 0,1 6 0 0,-1-3 0 16,-3 2 1-16,1-1 0 0,-1-1 0 0,3 2 0 15,4-2 1-15,2 6 1 0,-3-4 0 0,1 1 0 16,-1 2-13-16,3-2 0 0,-2 3 0 0,-1-1 0 16,6-2 0-16,1 2 0 0,-1-2 0 0,0-1 0 15,-2 6-13-15,-4 0-6 0,3-5-1 0,4 2 0 16,-1 1-8-16,-3-1-3 0,1-2 0 0,2 5 0 0,-3-3 5 0,-3 1 1 15,4 2 0-15,-4-3 0 0,-2 3 17 0,-4 0 8 16,3 0-8-16,-2 0 8 0,-1-3 0 0,-3 3 0 16,1 3 9-16,-1-3-9 0,1 3 16 0,-1-6-3 15,1 3-1-15,-1 0 0 0,-3 3-12 0,1-1 8 16,2 1-8-16,1 0 0 0,2-1 0 0,-6 3 0 16,-2-5-11-16,2 0 11 15,4 0-36-15,-4 3 0 0,-8 0 0 0,-1-1 0 16,1 1 0-16,-4 0 0 0,-2-6 0 0,-4 3 0 0,-2 0 24 0,0 0 12 15,-1 0-12-15,-2-3 12 0,-4 3 0 0,-2 0 0 16,-3 0 0-16,-6 0 0 0,-4 0 0 0,-2-2 0 0,-3-1 0 0,0 0-362 16,-6-2-70-16</inkml:trace>
  <inkml:trace contextRef="#ctx0" brushRef="#br0" timeOffset="17060.37">1356 6178 799 0,'0'0'17'0,"0"0"4"0,6 8 1 0,-6 3 1 0,-6 2-23 0,6 3 0 16,0 0 0-16,0-1 0 0,0 1 31 0,0 3 1 16,6 2 1-16,-6 0 0 0,3 0-17 0,3 3-3 15,0 0-1-15,0 0 0 0,3 0-3 0,-3 2-1 16,0 0 0-16,3 4 0 0,0-4 23 0,3 0 4 15,-3 4 1-15,-4 1 0 0,4 1-23 0,0 5-4 16,0 0-1-16,0 6 0 0,0-4-8 0,-9 6 0 16,12 0 0-16,-12 3 0 0,3-3 0 0,-3 5 0 15,-3 6 0-15,3 2 0 0,-6 0 0 0,0 3 0 0,0 2 0 0,-3 1 0 16,0 2 0-16,-3 5 0 0,0 4 0 0,1-1 0 16,-1 0 0-16,3 2-17 0,0 1 4 0,0 3 1 31,6-1-16-31,-3 0-4 0,3-2 0 0,3 2 0 0,0-2 32 0,0 2 13 0,0 1-1 0,0 2 0 15,3-3-12-15,3 3-16 0,-6 0 3 0,3 3 1 16,0 0 12-16,0-1 0 0,3 1 0 0,0 2 0 16,-3 1 23-16,0 2 7 0,0-3 2 0,3 3 0 15,0 2-23-15,3-2-9 0,-7 0 8 0,4 3-8 16,0 0 0-16,3-1 0 0,-3 1 0 0,6-3 0 16,-9 0 0-16,3 2 0 0,-6 4 0 0,6-4 0 15,-6-2 0-15,6 3 0 0,-6-1 0 0,0 1 0 16,0 0 0-16,3-4 0 0,-3-1 0 0,0-1 0 15,6 3 8-15,-6-3-8 0,3-2 8 0,0 0-8 0,0-6 8 16,3 3-8-16,3 0 8 0,-3-3-8 0,6-2 12 0,-3 0-4 16,-3-3 0-16,8 3 0 0,-11-1-8 0,3-1 0 15,6-1 0-15,-3 0 0 0,-3 0 0 0,-3 0 0 16,3 0 0-16,-6 0 0 0,0-2 0 0,0-1 12 16,-6 0-12-16,3 1 12 0,0-1-12 0,0 1 0 15,-6-4 0-15,0 1 0 0,0-3 0 0,6 3 0 16,-9 0 0-16,4-3 0 0,2 0 0 0,-3-2 0 15,3-1 0-15,0 1 8 0,3-1-8 0,-3-2 0 16,0 0 0-16,3-3 8 0,0 0-8 0,3-5 12 16,-3-2-12-16,3 4 12 0,-6-2-12 0,3 0 0 15,-3 0 0-15,3-3 0 0,0-2 0 0,-3-1 0 0,3-2-9 0,-6-2 9 16,6-1 0-16,0 3 0 0,-3-3 0 0,0 1 0 16,0-1 0-16,3-5 0 0,-2 3 0 0,5-6 0 15,-6 1 0-15,3-6 0 0,3 2 0 0,-6-4 9 31,6-3-28-31,0 0-5 0,6-1-2 0,-6-4 0 0</inkml:trace>
  <inkml:trace contextRef="#ctx0" brushRef="#br0" timeOffset="17744.92">1332 15798 1213 0,'0'0'26'0,"0"0"6"0,3 0 0 0,9 0 4 0,3 3-36 0,-3 0 0 0,6-1 0 0,6 1 0 15,-3 0 60-15,8-3 4 0,1 0 2 0,9 0 0 16,-6-3-29-16,14 0-5 0,-2 3-2 0,11 0 0 15,-5-2-7-15,3 2-2 0,2-3 0 0,7 0 0 16,-1 1-7-16,7-1-2 0,5-2 0 0,3 2 0 16,-5-2 0-16,5-3-1 0,7 3 0 0,2-3 0 15,0 0-11-15,6-3 8 0,4 3-8 0,-1-5 8 16,6 5-8-16,0-3 0 0,-2 1 0 0,5 2 0 16,0-3 8-16,-3 1-8 0,3 2 8 0,1-3-8 15,2 6 16-15,3-3-3 0,-3 5 0 0,0-2 0 16,0 0 6-16,3 2 1 0,-2 0 0 0,2 1 0 15,3-1 3-15,-3 3 1 0,-3-3 0 0,0 3 0 0,3 0 3 16,-2-2 1-16,2-1 0 0,-3 3 0 16,0 0-20-16,-3 0-8 0,3 0 8 0,0 3-8 0,-2-1 12 0,-4-2-4 15,-3 3 0-15,0 0 0 0,-5-1-8 0,2-2 0 16,0 3 9-16,0 0-9 0,-8-3 8 0,5 2-8 16,3 1 10-16,-9-3-10 0,-5 0 12 0,-1 0-3 15,1 0-1-15,-7 0 0 0,-6 0-8 0,-2 0 12 16,2 0-12-16,-2 0 12 0,-1-3 7 0,-11 3 1 15,-6-2 1-15,-7 2 0 0,-2-3-12 0,-6 0-9 16,-1 1 12-16,-2-1-12 0,-3 0 14 0,-6 1-4 16,-9-1-1-16,-3-2 0 0,-3 2-9 0,-6-2-12 15,3-3 2-15,-6 0-669 0,-15 0-133 0</inkml:trace>
  <inkml:trace contextRef="#ctx0" brushRef="#br0" timeOffset="18811.604">7863 5564 1470 0,'-9'-5'41'0,"9"5"11"0,0 0-42 0,0 0-10 0,0 0 0 0,0 0 0 16,0 0 45-16,0 0 7 0,0 8 2 0,3 0 0 15,0 0-46-15,0 2-8 0,6 1 0 0,-6 2-8 0,3 3 8 0,0 0 0 16,9 2 0-16,-6 4-8 0,-3 1 8 0,2 1 0 16,4 5 0-16,3 3 0 0,-9 0 0 0,6 2-15 15,-6 1 4-15,6 7 1 0,6 0 10 0,-9 3-8 16,-6 0 8-16,3 5-8 0,6 1 8 0,-6 2 0 15,-6 0 10-15,0 2-10 0,3 6 0 0,0 0-13 16,5 2 1-16,-5 3 0 0,-3 1 12 0,9 4 16 16,6 3-3-16,-3 3-1 0,-3-3-12 0,0 5 0 15,9 3 0-15,0 0 0 0,-3 3 0 0,-1 0-15 16,-2 2 5-16,0 3 1 0,3 3 9 0,-3 2 0 16,-6-3 0-16,0 6 0 0,3 0 10 0,-3 0 4 15,-3 0 1-15,0 3 0 0,-3 2 15 0,0 0 3 0,-3 3 1 0,0-3 0 16,-6 3 6-16,3 0 0 0,3 2 1 0,-3 3 0 15,-3-2-9-15,3-3-3 0,3 2 0 0,0 1 0 16,0 2-1-16,0-3 0 0,3 3 0 0,0 0 0 16,0-2-8-16,0 2-1 0,0 3-1 0,3 0 0 15,6 2-8-15,-6 0-2 0,0-2 0 0,0 3 0 16,0 2 0-16,0 0 0 0,0-3 0 0,-3 3 0 16,-3 3-8-16,0 0 0 0,6-3 9 0,-6 2-9 15,-3-2 8-15,0 3-8 0,3-5 10 0,-3 2-10 16,-3 0 15-16,0-3-3 0,-3 0-1 0,1-2 0 15,5 3-11-15,-6-1 0 0,-6 0 0 0,3-4 0 16,9-1 0-16,-3-5 0 0,-9-3 12 0,6 0-4 16,9-3 16-16,-3-4 2 0,0-1 1 0,3-5 0 15,-2-3 1-15,5 1 1 0,8-4 0 0,1-2 0 0,-6-8-6 0,6-2-2 16,9-1 0-16,-3-5 0 0,-6 3-9 0,6-8-1 16,3-3-1-16,0-2 0 0,-4-3-2 0,1-3-8 15,-6-2 12-15,0-3-4 0,3-3-8 0,-6-2 0 16,-6-3 0-16,-3-3 0 0,3-2 0 0,-6-3-14 15,-6 0 2-15,-3-3-753 16,-6 1-151-16</inkml:trace>
  <inkml:trace contextRef="#ctx0" brushRef="#br0" timeOffset="21496.445">1940 6548 1303 0,'-12'-7'28'0,"9"1"7"0,3 1 1 0,-6 0 0 0,6-1-28 0,-6 1-8 0,3 0 0 0,3-1 0 16,-6 1 55-16,6 5 9 0,0 0 3 0,0 0 0 15,0 0-49-15,0 0-10 0,0 0-8 0,0 0 12 16,0 0-12-16,0 0 0 0,9 3-12 0,-3 2 12 16,0 3-10-16,0 0 10 0,-3-3 0 0,3 6-9 15,-3-1 9-15,0 1-12 0,0 2 12 0,0 3-12 0,-1 0 3 0,4 3 0 16,-6 2 0-16,-6 0 0 0,4 3 1 0,-1 5 0 15,0 0 0-15,0 3 0 0,0 2 8 0,-3 3 0 16,0 0 0-16,3-2-8 0,-3 2 8 0,6 0 0 16,-9 2 0-16,0 6-8 0,6 0 8 0,0 6 0 15,-3 1 0-15,0 4-8 0,3 2 8 0,0 0 0 16,0 1 0-16,3 4 0 0,0 1-11 0,3-1-6 16,3 1-2-16</inkml:trace>
  <inkml:trace contextRef="#ctx0" brushRef="#br0" timeOffset="23097.974">1270 5736 975 0,'12'-10'21'0,"-9"4"5"0,6 1 1 0,3-3 1 0,2-3-28 0,7 4 0 0,0-1 0 0,9 2 0 15,-6-2 36-15,8 0 3 0,7 1 0 0,9-1 0 16,2 0-31-16,4 2-8 0,8 1 0 0,4 2 0 15,5 1 0-15,4 2-12 0,8-6 4 0,3 4 0 16,4 2 8-16,2 0-13 0,3 0 5 0,6 2 8 0,7 1-10 0,-4 0 10 16,0-1 0-16,9 4-9 15,6-1 9-15,6 0 0 0,3-5 0 0,6 3-8 0,0-3 8 0,9 3 0 16,12-3 0-16,2-3-8 0,1 0 19 0,6-2 4 16,0 0 1-16,5-1 0 0,-2 1-16 0,0 0 0 15,5 0 0-15,-2-1 0 0,0 4 44 0,-4-4 5 16,-5 1 2-16,-3 5 0 0,0-3-3 0,-7 3 0 15,-5 0 0-15,-3 3 0 0,-9-3-3 0,-3 3-1 16,-3-1 0-16,-3 4 0 0,-9 2-25 0,-12-1-6 16,-8-1-1-16,-1 4-739 15</inkml:trace>
  <inkml:trace contextRef="#ctx0" brushRef="#br0" timeOffset="27065.283">10738 6300 1045 0,'0'0'29'0,"0"0"7"0,0-8-28 0,3 3-8 0,-3-1 0 0,3 1 0 15,-3 0 96-15,6-1 19 0,0 1 3 0,0 2 1 16,3 1-59-16,0-1-11 0,0-2-2 0,3 2-1 0,0 1-22 0,6-1-5 15,-1 3-1-15,4-3 0 0,0 3-4 0,6 0-1 16,0 0 0-16,2 0 0 0,1 3-13 0,6 0 0 16,0-1 0-16,2-2 0 0,4 3 0 0,3-3 0 15,8 0 9-15,1 0-9 0,-1 0 21 0,7 0-1 16,-1 0 0-16,4-3 0 0,5 3-20 0,1-2 0 16,2 2 0-16,4-6 0 0,-4 4 0 0,7-4 0 15,-1 1 0-15,0 2 0 0,4-2 12 0,-1 0 0 16,-3 2 1-16,7-2 0 0,2 2 38 0,-2-2 7 15,-4 2 2-15,0 1 0 0,-2-1-11 0,2 0-1 16,0 3-1-16,-5-2 0 0,-4 2-10 0,1-3-1 16,-4 0-1-16,1 3 0 0,-1 0-16 0,0 0-3 0,-2 0-1 0,-1 0 0 15,-5 0 6-15,-6 0 2 0,-4 0 0 0,-5 0 0 16,-4 3-31-16,-5 0-7 0,-9-1-1 0,0 1 0 16,-6 0 0-16,-6-1 0 0,-10 1 0 0,-5-3 0 15,0 0 0-15,-5 5-1 0,-7 0 0 0,-6 3 0 31,-6 3-99-31,-3 2-19 0,-3-2-4 0,-2 5-1 0</inkml:trace>
  <inkml:trace contextRef="#ctx0" brushRef="#br0" timeOffset="28567.424">9336 7247 1404 0,'-6'-8'31'0,"6"3"6"0,0-1 2 0,0 4 0 0,3-1-31 0,0 0-8 16,3-2 0-16,6 3 0 0,3-4 51 0,3 1 9 16,0 2 1-16,6 1 1 0,2-1-34 0,4 0-6 15,3 1-2-15,6 2 0 0,-4 0-4 0,7 2-2 16,0-2 0-16,5 3 0 0,1-3-2 0,6 3 0 15,5-1 0-15,1-2 0 0,2 3-12 0,1 2 0 16,2-7 0-16,4 4 0 0,2-2 0 0,0 3 0 16,1-3 0-16,-1 0 0 0,1-3 0 0,-1 3 0 15,1 0 0-15,-1-2 0 0,0-1 0 0,-2-2 0 16,-4 2 0-16,-2-2 0 0,2 2 14 0,-2 0 10 0,-1-2 1 0,-5 0 1 16,0 2 14-16,-7 1 4 0,-5-1 0 0,-4 0 0 15,-5 1-20-15,-3 2-3 0,-3 0-1 0,-7 0 0 16,1 2-12-16,-6 1-8 0,-3 0 8 0,-6-1-8 15,-3 4 0-15,-6-6 0 0,0 0-10 0,0 0-615 16,-6 10-123-16</inkml:trace>
  <inkml:trace contextRef="#ctx0" brushRef="#br0" timeOffset="29586.791">16239 7144 1459 0,'-3'-8'41'0,"3"8"10"0,0-3-41 0,0 3-10 0,3-5 0 0,3 0 0 15,0 2 91-15,0-2 16 0,3 2 3 0,6 3 1 16,0-3-13-16,5 3-2 0,1 3-1 0,6 0 0 15,0-3-110-15,3 2-21 0,-1 1-5 0,7 0-1 16,0 2 50-16,2 0 9 0,10-2 3 0,0 2 0 16,-1-2-2-16,7-1 0 0,8 1 0 0,1-3 0 15,-4 0 2-15,16 0 1 0,5-5 0 0,7 2 0 0,-4-2 0 0,3-3 0 16,7 3 0-16,-1-3 0 0,0-3-5 0,0 0 0 16,1 1-1-16,-1-1 0 0,0-2 11 0,-6 3 2 15,-2-1 1-15,-4 0 0 0,-5 1-4 0,-4-1-1 16,-3 1 0-16,-5 2 0 0,-6 2-9 0,-7 1-3 15,-8 0 0-15,-9-1 0 0,-7 4-12 0,-5-1 0 16,-6 1 0-16,-6 2 0 16,-9 0-92-16,0 0-20 0,-6 5-5 0,-9 5-575 15,-6 1-114-15</inkml:trace>
  <inkml:trace contextRef="#ctx0" brushRef="#br0" timeOffset="31888.548">2142 6932 1652 0,'-15'-8'36'0,"15"8"8"0,0 0 2 0,0-5 0 0,-3 0-37 0,3 5-9 15,0 0 0-15,0 0 0 0,3-6 50 0,0 4 8 16,-3-4 2-16,0 6 0 0,6-8-33 0,0 3-7 16,0-3 0-16,0 3-1 0,3-3-6 0,0 3-1 15,-3-3 0-15,3 0 0 0,0 0-2 0,0 0-1 16,2 0 0-16,-2-3 0 0,3 1-9 0,0-3 0 0,3-3 0 0,-6 0 0 15,0 0 0-15,3 3-14 0,3-3 5 0,-6-3 1 16,3 3 0-16,2 1 0 0,-5-1 0 0,3 0 0 16,3 0 8-16,0 0 0 0,6 0 0 0,-6 0-8 15,6 0 8-15,-1-2 0 0,4-1 0 0,0 4 0 16,3 1 0-16,6 4 9 0,-1-1-9 0,-2 3 0 16,3 3 0-16,-3 0 0 0,-1 5 0 0,1 0 0 15,-6 0 0-15,3 2 0 0,-3 4 0 0,-4-1 0 16,1 5 0-16,-3 1-9 0,0 0 9 0,-3 4-8 15,-3-1 8-15,-3 2 0 0,0-1-9 0,2 1 9 16,-8 3 0-16,3-1 0 0,0 1 0 0,-6-1 0 16,3 4 0-16,-3-4 0 0,3 3 8 0,-3 0-8 15,0 3 8-15,0 0-8 0,-3-5 0 0,3 2 8 16,0 3 9-16,0-1 2 0,0-4 0 0,-3 2 0 16,3-2-19-16,0-4 0 0,0-1 0 0,0 2 0 15,0-3 22-15,0-3 1 0,0-2 0 0,0 0 0 0,0-8 5 0,0 0 0 16,0 0 1-16,0 6 0 0,0-6 2 0,0 0 0 15,0 0 0-15,0 0 0 0,0 0 11 0,0-6 2 16,3-4 1-16,-3-4 0 0,6 1-32 0,-3-3-13 16,0-2 11-16,3-3-11 0,-3-3 8 0,9 0-8 15,-6-2 0-15,3-1 0 0,3 1 0 0,3-1 0 16,0 1-8-16,-3-1 8 0,2 1-25 0,4-1 1 16,-6 4 1-16,6-1 0 0,3-3 14 0,-3 6 9 15,3-3-12-15,2 3 12 0,-2 3-12 0,3-4 12 16,0 4-12-16,3-1 12 0,-4 4-12 0,1 1 12 0,3 4-12 0,0-1 12 15,0 3-11-15,-1 3 11 0,1 0-10 0,3 5 10 16,-3 0-11-16,3 2 11 0,-1 4-12 0,-2 1 12 16,3 1-10-16,-3 6 10 0,-4-1-8 0,1 0 8 15,0 0-16-15,-3 3 3 0,0 0 0 0,-3 3 0 16,-4-1 13-16,1 1-12 0,-3-1 12 0,0 1-12 16,-6 2 12-16,3 0 0 0,-3 0-10 0,-3 0 10 15,-3 1 0-15,0 1 0 0,-6-2 0 0,0 3 0 16,0-3 16-16,0 3 2 0,-6-3 0 0,3 3 0 15,0-5-7-15,3-1-2 0,-2-2 0 0,2 3 0 16,-3-6-9-16,3 0 10 0,3-5-10 0,0 3 10 16,0-6-10-16,3-5 8 0,0 0-8 0,0 0 8 15,0 0 5-15,0 0 1 0,6-3 0 0,0-2 0 16,0-6 8-16,0 1 2 0,3-6 0 0,-1-3 0 0,1-2-12 16,0 0-1-16,0 0-1 0,3-3 0 15,3-2-10-15,-6 2 12 0,3-3-12 0,-3 1 12 0,0 2-12 0,3 3 0 16,-3-3 9-16,5 0-9 0,-2 3 0 0,3 0 0 15,3-3 0-15,0 6 0 0,0-1-11 0,3 1 11 16,2-1-13-16,1 3 5 0,0 0-7 0,6 1-1 16,0-1 0-16,-1 2 0 0,4 6-4 0,0 1-2 15,-3 1 0-15,5 1 0 0,-2 5 4 0,0 3 1 16,0-1 0-16,-4 6 0 0,1 0 7 0,-3 3 2 16,0-1 0-16,-4 6 0 0,1 0-1 0,0 3 0 15,-3-1 0-15,0 1 0 0,-3 2 9 0,-3 0-10 16,2-3 10-16,-2 6-10 0,-3 0 10 0,0 0 0 15,-3 0 10-15,0 2-10 0,0 1 0 0,0-1 0 0,0 1 0 0,-6-4 0 16,0 1 0-16,3 0 0 0,-6 0 0 0,3 0-10 16,0-3 10-16,0 0 0 0,-3-3 10 0,0-2-10 15,-3 0 8-15,3-3-8 0,3-2 0 0,-3-3 9 16,-3 3 3-16,3-11 0 0,0 0 0 0,0 0 0 16,0 0 14-16,0 0 3 0,0 0 1 0,0 0 0 15,-3-8 1-15,3-3 0 0,3-5 0 0,-3-2 0 16,3-4-15-16,3-1-4 0,-4-6 0 0,4-1 0 15,3 1-12-15,0-2 0 0,-3-1 0 0,3-3 0 16,3 4-12-16,0-1-1 0,3 0-1 0,6 3 0 16,-3 0 5-16,2 0 1 0,4 2 0 0,-3 1 0 15,6-1 8-15,0 4 0 0,2-1 0 0,1 5 0 16,3 3 0-16,-3 1 0 0,2 1-9 0,7 4 9 16,-3-1-25-16,3 3-1 0,-1 6 0 0,1-1 0 15,-3 3 2-15,-4 3 1 0,1-1 0 0,-3 4 0 16,-3-1-11-16,-4 5-2 0,1 4-1 0,-3-1 0 0,-6 0 13 0,3 0 2 15,-6 6 1-15,0 2 0 0,-6 0 5 0,-3 0 2 16,3 1 0-16,-6 1 0 0,-3-1 14 0,0 1 0 16,-6-2 0-16,3 3 0 0,0-3 8 0,0-2-8 15,0 0 12-15,-3-4-12 0,3 4 12 0,0-3-12 16,0-3 12-16,0 0-12 0,3-2 14 0,0-1-4 16,0-2-1-16,3 0-634 15,0-8-127-15</inkml:trace>
  <inkml:trace contextRef="#ctx0" brushRef="#br0" timeOffset="33272.504">9491 8144 1698 0,'12'-5'48'0,"-3"-1"11"0,0 4-47 0,6-4-12 16,3 6 0-16,0 0 0 0,5-2 67 0,4-1 11 15,3 3 2-15,3 0 1 0,5 3-43 0,4-1-9 16,6-4-1-16,2 2-1 0,7 2-16 0,2-2-3 15,1 6-8-15,5-4 12 0,4-2-12 0,-1 3 11 16,7-3-11-16,2 0 10 0,0 0-10 0,7 0 10 16,2 3-10-16,3-6 10 0,4 3 7 0,2 0 2 0,3-3 0 0,0 1 0 15,4-4 6-15,-1 4 2 0,3-4 0 16,0 1 0-16,6 5-2 0,3-5 0 0,-2 2 0 0,-1 1 0 16,6-1-5-16,-3 3-2 0,-6-3 0 0,3 3 0 15,3-2 6-15,-3-4 2 0,-2 6 0 0,-4-2 0 16,3-1-10-16,-6 3-1 0,-6-3-1 0,-2 3 0 15,-7-2 5-15,3-1 1 0,-2 0 0 0,-4 3 0 16,-6-2-4-16,-5-1-1 0,-1 1 0 0,-5-1 0 16,-7 3-3-16,-2 0-1 0,-10 0 0 0,-2 0 0 15,-6-3-3-15,-4 3 0 0,-8-2 0 0,-3 2 0 16,-6-3-8-16,-3 3-17 0,-6-3 4 0,0 3 1 16,-9 0-29-16,0 0-6 0,0 0-1 0,0 0-724 15,-9 6-144-15</inkml:trace>
  <inkml:trace contextRef="#ctx0" brushRef="#br0" timeOffset="34873.67">18201 7906 1638 0,'0'0'36'0,"0"0"7"0,6-3 1 0,-1-2 3 0,7 0-38 0,0-1-9 15,0-2 0-15,3 6 0 0,3 2 40 0,6-3 5 16,0 3 2-16,5-3 0 0,1 3-20 0,9-2-4 0,-1-1-1 16,10 3 0-16,3 0-2 0,5 0-1 0,4 0 0 0,5 0 0 15,1 0 7-15,8 0 2 0,10 0 0 0,2 0 0 16,3 0-7-16,6 0-1 0,4 0 0 0,8-3 0 15,-3-2 13-15,12 2 3 0,12 1 0 0,0-6 0 16,9 3-17-16,3-6-3 0,12 0-1 0,-1 4 0 16,10-4 11-16,0 0 2 0,0 1 1 0,2-1 0 15,1 3-9-15,0 0-1 0,2 3-1 0,-2 0 0 16,0-1 4-16,-3 4 1 0,-10 2 0 0,-2 0 0 16,-6 2-6-16,-6-2-1 0,0 0 0 0,-12 3 0 15,-6 2-7-15,-6-2-1 0,-12 0-8 0,1 2 12 16,-4-2-12-16,-15 2 0 0,-11 0 8 0,-4-5-8 15,-8 0 0-15,-10 0 8 0,-5 0-8 0,-9 0 0 16,-4 0 8-16,-5 0-8 0,-6-2 0 0,-6 2 9 16,3-6-9-16,-6 6 0 0,-4-2 0 0,-8 2 0 15,0 0-24-15,0 0-8 0,3 2 0 0,-3-2-1 16,0 0-54-16,6 6-10 0,-3-1-3 0,3 0-597 16,0 3-120-16</inkml:trace>
  <inkml:trace contextRef="#ctx0" brushRef="#br0" timeOffset="38626.21">14138 14089 730 0,'14'-3'16'0,"-8"1"3"0,3-1 1 0,3 0 1 0,3 1-21 0,-3 2 0 16,3-3 0-16,0 1 0 0,3 2 88 0,-1 0 12 16,1 2 4-16,6 1 0 0,0-3-53 0,3 5-11 15,3-2-1-15,2-1-1 0,7 1-6 0,0 2-2 16,5 1 0-16,4-4 0 0,3 4-18 0,5-6-3 16,4-3-1-16,11 0 0 0,6 1 4 0,4-4 1 15,5 1 0-15,6-3 0 0,10-2-3 0,5 2-1 16,0-6 0-16,6 1 0 0,6 3 11 0,3-1 3 15,3 0 0-15,3 1 0 0,6 2 3 0,3 0 1 16,0-3 0-16,0 6 0 0,-3 2-6 0,6 1-1 16,3 2 0-16,-9-3 0 0,-6 3-4 0,2 0 0 0,1 0-1 0,3 0 0 15,-3 0 5-15,-3 0 0 0,-6 3 1 0,-3-3 0 16,4 2 3-16,-7-2 0 0,0 0 0 0,-6 0 0 16,-3 0-5-16,-3 0-1 0,-3 0 0 0,-8 0 0 15,-1 0 0-15,-6 0 0 0,-5 0 0 0,-1 3 0 16,-6 2-5-16,-5 3-1 0,-7-2 0 0,-2-1 0 15,-4-2-12-15,-2-1 0 0,-3 6 8 0,-7-3-8 16,1 1 8-16,-6 2-8 0,-1-3 11 0,-5 0-11 16,-6 3 10-16,0-3-10 0,-4 1 8 0,-2-1-8 15,0 0-11-15,-6-2-7 0,0 2-2 0,-3 1-912 16</inkml:trace>
  <inkml:trace contextRef="#ctx0" brushRef="#br0" timeOffset="61069.047">14155 14293 2149 0,'0'0'47'0,"12"0"9"0,3-3 3 0,6-2 2 0,3 5-49 0,6-3-12 16,2 1 0-16,4-4 0 0,3 4 45 0,-1-1 7 15,10 0 0-15,0 1 1 0,-1-1-9 0,7 3-3 16,-1-3 0-16,4 3 0 0,6-2-41 0,2-1 0 16,4 3-16-16,-1-3 5 0,0 1 11 0,1 2 0 15,2-3 10-15,1 3-10 0,2 3 0 0,-5-1-12 16,-4-2 1-16,-2 3 0 15,-4 0-116-15,4-1-23 0,-4 1-5 0,-2 2-769 16</inkml:trace>
  <inkml:trace contextRef="#ctx0" brushRef="#br0" timeOffset="62335.096">1053 5040 481 0,'-6'6'13'0,"6"-6"4"0,-3 5-17 0,3-5 0 0,-3 8 0 0,0 0 0 16,3 2 0-16,0 1 8 0,0 0-8 16,6 2 0-16,-3 0 0 0,3 3 0 0,0 0 0 0,2 5 0 15,-2 0 0-15,3 6 0 0,0 2 0 0,-6 5 0 16,3 8 0-16,-3 6 0 0,-3 5 0 0,-3 8-9 15,-3 5 9-15,0 3 0 0,-9 2 0 0,4 6 0 16,-7 5 0-16,3 0 0 0,-6-3 0 0,0-2-137 16,0-3-26-16</inkml:trace>
  <inkml:trace contextRef="#ctx0" brushRef="#br0" timeOffset="68323.711">9664 8946 2224 0,'0'0'49'0,"0"0"11"0,0-6 1 0,0 6 1 0,0 0-50 0,0 0-12 16,0 0 0-16,0 0 0 0,0 0 10 0,0 0-1 15,0 0 0-15,-3 8 0 0,0-2-9 0,0 4 0 16,0 1-10-16,0 5 10 0,0 2-12 0,3 1 12 15,-6 4-13-15,3 4 5 0,0 2 8 0,0 0 0 16,-3 3-9-16,0 0 9 0,-3-1 0 0,0 4-11 16,0-4 11-16,-3 4-8 0,1-1 8 0,2 1 0 15,0-6 0-15,0 0 0 0,0 0 0 0,3-3 0 16,-3-2 0-16,6-3 0 0,0-5 0 0,0 3 8 16,3-6-8-16,0 0 0 0,0-5 16 0,3 0 0 15,-3-8-1-15,0 0 0 0,0 0-15 0,12-8 11 0,-3-2-11 0,-3-6 10 16,6-5 7-16,0-3 2 0,-1-5 0 0,1-6 0 15,0-4-11-15,0-4-8 0,-3-2 12 0,0 0-12 16,0-2 9-16,0-1-9 0,0 3 0 0,0 3 9 16,-6 2 15-16,3 6 4 0,0 5 0 0,-3 2 0 15,0 3 21-15,-3 6 5 0,0 5 1 0,0 5 0 16,0 0-16-16,0 8-3 0,0 0-1 0,0 0 0 16,0 0-35-16,0 10 0 0,3 3 0 0,0 6 0 15,3 2 0-15,-1 3 0 0,1 2-8 0,3 6 8 16,0 0-16-16,0 2 4 0,3-5 0 0,3 3 0 15,0 0-16-15,0-3-2 0,3-3-1 0,-1 1 0 16,-2-3 17-16,3 0 3 0,3-3 1 0,-3-3 0 16,3-5 18-16,-3-2 3 0,-3 2 1 0,-1-5 0 15,1 0 31-15,-3-5 6 0,-3-3 2 0,0 0 0 0,0 0 3 0,0-3 1 16,-6-7 0-16,3-4 0 0,-3-2-10 0,0-2-1 16,0-9-1-16,-3-2 0 0,3-5-25 0,-6-3-5 15,0-3-1-15,3 1 0 16,0-1-33-16,-3 3-7 0,3 0-2 0,0 0 0 15,-3 8-93-15,3 2-18 0,3 6-4 0,-3 3-687 16,6 2-136-16</inkml:trace>
  <inkml:trace contextRef="#ctx0" brushRef="#br0" timeOffset="68567.959">10295 9173 2365 0,'0'0'52'0,"6"0"10"0,0 0 2 0,3 3 4 0,3-3-55 0,-1 0-13 0,4 0 0 0,0 0 0 16,0 0 56-16,6 0 8 0,0 0 1 0,3 0 1 15,-1-3-29-15,4 0-5 0,0 1-2 0,-3-1 0 16,3 1-18-16,-4-4-3 0,4 1-1 0,-3 0 0 15,-3-3-8-15,0 2-14 0,0 1 3 0,-4 0 1 16,1 0-103-16,0-1-21 0,-6-2-4 0,0 3-579 16,0 0-116-16</inkml:trace>
  <inkml:trace contextRef="#ctx0" brushRef="#br0" timeOffset="68788.177">10476 9432 2293 0,'-23'11'50'0,"14"-6"10"0,-3 1 3 0,0-1 2 0,6 3-52 0,0-6-13 16,3 4 0-16,3-6 0 0,0 0 60 0,0 0 10 16,3 5 2-16,6 0 0 0,3 1-44 0,6-1-8 15,-1-8-1-15,10 3-1 0,3 0 8 0,6-2 2 16,-1-6 0-16,7-3 0 0,3-2-28 0,2 2 0 16,1 1 0-16,3-4 0 15,-4-1-132-15,1-1-31 0,-3 2-6 0,-1-1-2 0</inkml:trace>
  <inkml:trace contextRef="#ctx0" brushRef="#br0" timeOffset="69423.959">10161 9366 2246 0,'0'0'49'0,"15"3"11"0,3 0 1 0,5-1 3 0,7-2-52 0,3 0-12 0,6 0 0 0,2-2 0 15,4-1 61-15,0 0 10 0,-1 1 1 0,1 2 1 16,3-3-45-16,-4 3-8 0,4-3-3 0,-4 1 0 16,4-1-6-16,0 3-2 0,-4-5 0 0,4 2 0 15,-6 0-9-15,2-2 10 0,-2 0-10 0,0 2 10 16,-4-2-10-16,4 0 8 0,-3-1-8 0,-1 1 8 16,-5-3-8-16,0 3 0 0,-6 2 9 0,-4-2-9 15,-5 0-16-15,-6-1-7 0,-3 4-1 0,-9 2-1 16,0 0-114-16,-9 0-22 0,-6-3-5 0</inkml:trace>
  <inkml:trace contextRef="#ctx0" brushRef="#br0" timeOffset="69690.495">10709 9149 2486 0,'-6'-8'71'0,"6"8"14"0,0 0-68 0,6-5-17 15,0 0 0-15,2-1 0 0,7 1 79 0,0 3 12 16,6-1 2-16,3 3 1 0,3 0-57 0,-1 3-11 0,4-3-2 0,3 0-1 15,0 0-14-15,-1 2-9 0,1 3 12 0,0-5-12 16,0 3 8-16,-1 0-8 0,-2 5 0 0,0-3 0 16,-3 0 0-16,-3 3-14 0,-1 3 1 0,-2-3 0 31,0 5-23-31,-6-2-5 0,0-1-1 0,-6 3 0 16,-6 3-22-16,-3 0-5 0,-9 3-1 0,-9 2 0 15,0 3 29-15,-9-3 5 0,-3 3 2 0,-2 2 0 0,-7 1 7 0,-3-1 2 0,-2 0 0 0,2-2 0 16,0 0 3-16,7-5 1 0,5 2 0 0,9-3-614 15,9-7-122-15</inkml:trace>
  <inkml:trace contextRef="#ctx0" brushRef="#br0" timeOffset="70190.847">12128 8869 2998 0,'-29'-11'66'0,"17"9"14"0,-3-4 2 0,0 1 2 0,3 0-67 0,-3 2-17 16,3 3 0-16,3 0 0 0,-3 0 21 0,3 8 1 16,1-3 0-16,2 9 0 0,0-1-22 0,-3 5 0 15,3 9 0-15,0 2-12 0,3 0 0 0,-3 5-1 16,3 3 0-16,-3 3 0 16,0 0-29-16,0-6-6 0,0 3 0 0,0-2-1 15,-3-1-23-15,0-2-4 0,0-3 0 0,0 0-1 16,-2 0 25-16,5-2 6 0,0-9 1 0,-3 1 0 0,3-6 35 0,0 0 10 15,3-8 0-15,0 1 0 0,3-6 15 0,0 0 7 16,0 0 2-16,0-11 0 0,0-2 0 0,3-3 1 0,0-5 0 0,3-3 0 16,0-3-14-16,3-4-3 0,0-4-8 0,2-2 12 15,1-5 0-15,3-6 0 0,0-2 0 0,0 2 0 16,0 1 24-16,0 4 5 0,0 4 1 0,2 7 0 16,-2 8-10-16,-3 3-3 0,0 5 0 0,3 3 0 15,-6 5-14-15,3 3-3 0,-3 5-1 0,0 5 0 16,0 0-11-16,-3 6 0 0,3 5 0 0,0 2 0 15,-4 9 0-15,4-1 0 0,0 3 8 0,-3 6-8 16,6-1 0-16,-3 3-11 0,0-2 1 0,0-1 0 16,0 0 10-16,3 1-10 0,6-6 10 0,-3 0-10 15,-1-3 21-15,1-4 4 0,3-1 1 0,-6-3 0 16,6-5-8-16,-3-2-8 0,-3-3 11 0,3-3-11 16,-3 1 51-16,-1-6 3 0,1-3 1 0,0-5 0 15,0-3-15-15,0 1-4 0,-3-6 0 0,0-3 0 0,0-2-20 0,-3-5-4 16,0-3 0-16,-3 2-1 15,3-2-107-15,-3-3-20 0,0-2-5 0,-3 0-1240 16</inkml:trace>
  <inkml:trace contextRef="#ctx0" brushRef="#br0" timeOffset="70590.655">11783 8723 2340 0,'-6'8'66'0,"6"-8"15"0,0 6-65 0,0 4-16 0,3-2 0 0,0 3 0 15,0-1 51-15,6-2 6 0,-3 0 2 0,0 0 0 16,-3-3-30-16,-3-5-5 0,0 0-2 0,9 3 0 16,0-3-4-16,0-3-1 0,-3 1 0 0,0-6 0 15,3-3 11-15,-1-5 1 0,-5-2 1 0,6-3 0 16,0-6-19-16,0-2-11 0,0-3 12 0,3 1-12 15,0-4 18-15,3 3-3 0,3-2-1 0,0 5 0 16,2 2-14-16,1 1 8 0,9 0-8 0,-6 4 0 16,3 4 0-16,2-1 0 0,4 6 0 0,3 3 0 15,-3 2 12-15,-1 2-3 0,-2 4-1 0,0 4 0 16,-3 4-8-16,-4-1 0 0,1 5 0 0,-3-2 0 16,0 3 0-16,-6 0 0 0,3 2 0 0,-6 3 0 15,-1 0 12-15,-2-3-4 0,3 3 0 0,-3 0 0 16,0-1 12-16,0 4 1 0,3-3 1 0,0 0 0 0,3 0-12 0,0-1-2 15,8-1-8-15,1-1 12 16,3 0-39-16,3 0-8 0,6 1-1 0,2 1-821 16,4-1-164-16</inkml:trace>
  <inkml:trace contextRef="#ctx0" brushRef="#br0" timeOffset="71610.769">9036 10247 2253 0,'-18'-2'49'0,"12"2"11"0,0-3 1 0,0 0 3 0,6 3-51 0,-6-2-13 16,6 2 0-16,0 0 0 0,-6-3 39 0,6 3 5 15,0 0 0-15,0 0 1 0,0-8-21 0,0 3-4 16,6 0 0-16,3-1-1 0,0 1-28 0,3 0-6 16,3-1-1-16,0 1 0 0,5 0 16 0,-2 2-12 15,3-2 12-15,-3 0-12 0,3-1 12 0,3 4-12 16,-4-4 12-16,-2 4-12 0,0 2 12 0,0 0 0 15,-3 0 0-15,-3 0-9 0,0 2 9 0,-6 1 0 16,3-3 0-16,-9 0 0 0,3 8 0 0,0-3 0 16,-3 3 0-16,-3 0 0 0,-3-3 8 0,0 6 8 15,0-3 0-15,-3 0 1 0,0 2 3 0,0-2 0 0,-3 3 0 0,3 0 0 16,0 2-11-16,0-3-1 0,0 4-8 0,0-1 12 16,0 0-12-16,1 0 8 0,2 1-8 0,-3 1 0 15,0-1 0-15,3 1 0 0,-3 4 0 0,0 0 0 16,0-4 0-16,0 4 0 0,0-3 0 0,0 0 0 15,-3 0 8-15,0 2-8 0,3-5 0 0,-2 1 9 16,-1-1-9-16,-3 0 0 0,3 0 0 0,3-2 0 31,3-1-82-31,0-2-15 0,-3 0-3 0,6-2-595 0,3-6-118 0</inkml:trace>
  <inkml:trace contextRef="#ctx0" brushRef="#br0" timeOffset="71869.423">9432 10395 1970 0,'0'0'56'0,"0"0"12"0,0 0-54 0,0 0-14 16,0 0 0-16,0 0 0 0,0 0 93 0,0 0 16 15,0 0 3-15,0 0 1 0,0 0-68 0,0 0-13 16,0 0-4-16,3 8 0 0,0-2-20 0,5 4-8 15,1 1 0-15,0-3 0 0,3 2 0 0,0 1 0 16,6 0 0-16,-3-1 0 0,0 3 0 0,0-2 8 16,0 0-8-16,-4 2 0 0,4-5 0 0,-3 2-18 15,0-2 4-15,-3 0 1 16,0 0-33-16,-3 0-6 0,0-3-2 0,-6-5 0 16,0 0-72-16,0 0-14 0,0 0-4 0,0 0-680 0</inkml:trace>
  <inkml:trace contextRef="#ctx0" brushRef="#br0" timeOffset="72034.775">9524 10414 2016 0,'-15'-8'44'0,"9"3"10"0,0-1 2 0,-3 4 0 0,3-1-45 0,-3-2-11 0,3 2 0 0,6 3 0 16,0 0 60-16,0 0 11 0,0 0 1 0,0 0 1 16,-6 3-59-16,6-3-14 0,0 0 0 0,-6 8 0 15,3 2-15-15,-3 4-3 0,-2-1-1 0,2 0 0 16,0 6-45-16,-3-3-8 15,0 2-3-15,0 1-533 0,0-1-108 0</inkml:trace>
  <inkml:trace contextRef="#ctx0" brushRef="#br0" timeOffset="72441.745">9598 10200 2246 0,'-12'-8'49'0,"12"8"11"0,-6-3 1 0,3 0 3 0,3 3-52 0,0 0-12 16,0 0 0-16,0 0 0 0,0 0 15 0,9 0 0 0,3-2 0 0,3 2 0 16,0-3-6-16,6 3-1 15,0-2 0-15,0-1 0 0,2 0 0 0,4 1 0 0,0-4 0 0,6 1 0 16,-1 0-8-16,-2-1 0 0,0-2 0 0,0 3 0 15,0 0 0-15,-1 0 8 0,-5-1-8 0,0 1 12 16,-3 2 15-16,-3 1 3 0,-7 2 1 0,1-3 0 16,0 3-11-16,-6 0-3 0,-6 0 0 0,0 0 0 15,0 0-5-15,3 8 0 0,-3 0-1 0,-6 5 0 16,0 0-3-16,-3 6 0 0,0 2 0 0,1 0 0 16,-4 3-8-16,0 3 0 0,0-1 0 0,-3 3 0 15,3 0 0-15,0 3 0 0,0 0-9 0,-3 2 9 16,3-5 0-16,1 0 0 0,2 0 0 0,-3-2 0 15,6-1 0-15,-3-2 0 0,3-3 0 0,-3 0 0 16,3 1-117-16,0-4-20 0,3-2-4 0,0 0-874 16</inkml:trace>
  <inkml:trace contextRef="#ctx0" brushRef="#br0" timeOffset="73326.455">12033 10128 1886 0,'0'0'41'0,"0"0"9"0,-3-5 2 0,3-3 1 0,-3 3-42 0,0-1-11 16,0 1 0-16,0-3 0 0,0 3 73 0,0-3 13 0,0-3 2 0,-3 1 1 16,0-1-56-16,3 1-11 0,-3-4-2 0,1-1-1 15,-1-1-19-15,-3-3 10 16,0 1-10-16,3 2 8 0,-3-3-8 0,0 1 0 0,0 4 0 0,-3 1 8 15,0 3 0-15,-3 2-8 0,0 0 12 0,1 8-4 16,-1 0-8-16,-3 5 0 0,0 3 0 0,0 5 0 16,3 6 0-16,0 2 0 0,0 5 0 0,1 4-11 15,-1-1 11-15,3 2 0 0,0 1-9 0,6-3 9 16,-3 3 0-16,6-6-9 0,3 4 9 0,3-7 0 16,3 1 0-16,3-3 0 0,0-2 0 0,3-3 0 15,0-6 0-15,-1-2 0 0,4-2 0 0,0-4 0 16,3-4 13-16,0-1 0 0,-3-5 0 0,3-3 0 15,-3 1 22-15,-1-3 4 0,1-6 1 0,-3 3 0 16,0-2-26-16,-3-1-5 0,0-2-1 0,0 0 0 16,-3 0 1-16,3 2 0 0,-6 3 0 0,3 3 0 15,-3 2 3-15,0 6 0 0,-3 5 0 0,0 0 0 0,0 0-1 0,0 0 0 16,0 8 0-16,-3 5 0 0,0 1-3 0,-3 4 0 16,3 1 0-16,-6 2 0 0,3 5-8 0,-3 1 0 15,0 2 0-15,0 0 8 0,0 0-8 0,0 0 0 16,3-2 0-16,0 4 8 0,0-4-8 0,3 2 0 15,3-5 0-15,0-1 0 0,0-1-16 0,3-1-4 16,3-5-2-16,0-3 0 16,3 0-102-16,3-2-21 0,0-6-4 0,3 0-855 15</inkml:trace>
  <inkml:trace contextRef="#ctx0" brushRef="#br0" timeOffset="73613.798">12239 10184 2257 0,'0'0'49'0,"-6"0"11"0,-3 5 1 0,3-2 3 0,6-3-51 0,-3 8-13 0,0 5 0 0,0 0 0 16,-3 0 24-16,6 3 1 0,3 3 1 0,0 2 0 15,6 0-6-15,3 0-2 0,-1 0 0 0,7 1 0 16,0 1-1-16,0-1 0 0,3-4 0 0,0 1 0 16,3-1-5-16,-4-5 0 0,1 1-1 0,0-4 0 15,0 1-11-15,0-6 0 0,-3 0-10 0,-1 1 10 16,-2-4-69-16,3-2-8 0,-6-2-2 0,0-1-613 16,0 0-124-16</inkml:trace>
  <inkml:trace contextRef="#ctx0" brushRef="#br0" timeOffset="73778.589">12480 10245 2253 0,'-12'-6'49'0,"6"6"11"0,0-2 1 0,3 2 3 0,-3-3-51 0,0 3-13 15,3 3 0-15,-3-1 0 0,0 4 55 0,0 2 8 16,0 0 1-16,-3 2 1 0,0 6-45 0,-3 3-10 16,-3-1-2-16,-5 3 0 15,-4 3-28-15,0 0-7 0,-6 2-1 0,3 1 0 16,4-1-132-16,-1 1-28 0,-3-1-4 0,6-2-688 0</inkml:trace>
  <inkml:trace contextRef="#ctx0" brushRef="#br0" timeOffset="74227.473">13295 10099 2579 0,'3'-18'73'0,"3"10"16"0,-6 0-71 0,0-5-18 0,0-3 0 0,-3 2 0 16,-3 1 116-16,-3-3 19 0,-3 0 4 0,-6-2 1 15,1 5-87-15,-7-1-17 0,-6-1-3 0,0-1-1 16,-2 2-32-16,-7 1-16 0,3 0 2 0,-3 5 0 16,1 0-6-16,-1 3-2 0,0 0 0 0,4-1 0 15,-1 6-11-15,0-2-3 0,3 4 0 0,7 1 0 16,5 5 16-16,3 2 4 0,3 1 0 0,0 5 0 16,6 2 3-16,3 4 1 0,9 1 0 0,3 1 0 0,0 0 2 0,12 2 1 15,0-2 0-15,6-3 0 0,3 1 9 0,-4-4 0 16,4-5 0-16,0 1 0 0,0-4 0 0,-3-5 12 15,2 1-4-15,-2-6 0 0,0 0 2 0,0-3 1 16,0 0 0-16,-1-2 0 0,-2-5 2 0,0-1 1 16,-3 3 0-16,0-5 0 0,0 0 14 0,-4-1 2 15,1-1 1-15,0-1 0 0,0 0-5 0,-3-3-1 16,-3-5 0-16,3 1 0 0,-6 1-13 0,3 1-4 16,-3 3 0-16,0 2 0 0,-3 8-8 0,3 0 0 15,-3 3 0-15,-3 5 0 0,0 0 0 0,0 8 0 16,3 8 0-16,-3-1 0 0,0 9 0 0,0 3 8 0,-3 4-8 0,3 4 8 15,-3 5-8-15,-3 2 0 0,3 3 0 0,-3 2-11 16,0 1 11-16,0 5 0 0,0 0 0 0,3 2 0 31,-3-2-28-31,3-2-3 0,3-1-1 0,0 0-856 0,3-5-172 0</inkml:trace>
  <inkml:trace contextRef="#ctx0" brushRef="#br0" timeOffset="75794.411">2255 7041 1540 0,'0'0'34'0,"9"-3"7"0,-3-5 2 0,0 3 0 0,3-1-35 0,0-2-8 0,0 1 0 0,3 1 0 16,0 1 32-16,-1 0 5 0,-2-1 1 0,3 4 0 16,0-1-16-16,0 0-3 0,3 1-1 0,-3 2 0 15,0 0-10-15,3 0-8 0,0 2 12 0,2 1-12 16,1-3 12-16,3 3-4 0,3-1 0 0,0 1-8 15,6 0 14-15,5-1-4 0,1-2-1 0,6 0 0 16,-4 3 22-16,4-3 4 0,6-3 1 0,2 3 0 16,4-5-3-16,5 5 0 0,7-3 0 0,2 1 0 15,1-1-5-15,-1-2-2 0,7-1 0 0,2 4 0 16,6 2-4-16,1-3-1 0,-1 1 0 0,3 2 0 16,4 0-3-16,2 0-1 0,0 0 0 0,3 0 0 0,1 0-7 0,2 0-2 15,0 0 0-15,3-3 0 0,1 3-8 16,-1-3 0-16,3 3 0 0,-3 0 0 0,-3-2 0 0,4 2 0 15,-1-3 9-15,0 0-9 0,-3-2 0 0,0 0 0 16,1-3 0-16,2 5 8 0,-6-2-8 0,0 2 0 16,-2-5 0-16,-4 6 0 0,3-1 8 0,-3 0 0 15,-8 1 0-15,-4-1 0 0,1 0 20 0,-7 1 4 16,1 2 0-16,-4 0 1 0,-3 0-1 0,1 2 0 16,-7-4 0-16,-2 2 0 0,-6 0-2 0,-1 0-1 15,4 0 0-15,-4 0 0 0,-5 0-15 0,-3 0-3 16,-4 0-1-16,1 0 0 0,-3-3-10 0,-3 0 8 15,-7 1-8-15,1-1 8 0,-3-2-8 0,-3 0 0 16,0-1 0-16,-9 4 0 0,-1-4 0 0,-2 1 0 0,6 0 12 0,-6 2-4 16,-9 3 0-16,0-8-8 0,9 6 12 0,-3-4-4 15,-6 6 10-15,0 0 2 0,0 0 0 0,0 0 0 16,0-8-9-16,0 3-2 0,-9 0 0 0,9 5 0 16,0 0-9-16,-6-3 0 0,-3 0 0 0,0 3 0 31,3 0-29-31,0 0-5 0,-2 0-1 0,-1 3-805 0,3 0-160 0</inkml:trace>
  <inkml:trace contextRef="#ctx0" brushRef="#br0" timeOffset="76862.337">1017 6506 1634 0,'0'0'36'0,"0"0"7"0,-9 0 1 0,3 3 3 0,0-3-38 0,0 2-9 16,6-2 0-16,0 0 0 0,-3 6 12 0,-3 2 1 15,6-3 0-15,-3 6 0 0,3-1-13 0,0 6 0 16,0 2 8-16,0 4-8 0,-6 4 0 0,3 3-13 15,0 8 2-15,-3 8 1 0,3 6 10 0,-9 1 0 16,3 4 8-16,1 2-8 0,-4 0 0 0,6 1 0 16,-3 4 0-16,6-5 0 0,3-5 0 0,3 0 0 15,6-8 0-15,9-5 0 0,-7-3-8 0,10-8-7 0,6-3-1 0,3-7-468 16,12-3-93-16</inkml:trace>
  <inkml:trace contextRef="#ctx0" brushRef="#br0" timeOffset="77128.47">1434 6551 2228 0,'0'0'49'0,"0"-5"11"0,9 0 1 16,-1 2 1-16,7 0-50 0,3 1-12 0,12-1 0 0,0 3 0 15,-3 3 8-15,8 5-8 0,-2-1 11 0,3 7-11 16,-1 4 0-16,1 1-22 0,0 5 3 0,-6 2 1 0,-4 3 3 0,-2 3 1 16,-3 5 0-16,-3 3 0 15,0 5-18-15,-15 2-3 0,-3 6-1 0,-3 0 0 16,-15 5-36-16,-3 6-8 0,-12-1-2 0,-2 6-463 16,-10 2-93-16</inkml:trace>
  <inkml:trace contextRef="#ctx0" brushRef="#br0" timeOffset="77795.911">8030 6035 1855 0,'-15'-2'52'0,"15"2"12"0,0 0-51 0,3 10-13 0,-9 6 0 0,3 8 0 32,6 5-21-32,-3 5-7 0,-6 6-2 0,-3 8 0 0,0 5 30 0,3 5 0 0,-9 5 0 0,-3 1 0 15,-6 2 0-15,-2 5 0 0,2 6 0 0,-9 0 0 16,-6 2 0-16,7-5 0 0,5-2 0 0,0-4 0 16,3-7 0-16,6-5 0 0,4-3 0 0,11-6 0 15,12-4 0-15,-1-6-19 0,-2-5 3 0,12-3 0 16,12-8-4-16,3-5 0 0,5-8 0 0,4-6-688 15</inkml:trace>
  <inkml:trace contextRef="#ctx0" brushRef="#br0" timeOffset="77997.877">7896 6530 2016 0,'-15'-8'44'0,"15"8"10"0,0 0 2 0,6 5 0 0,3 1-45 0,9 4-11 16,5 6 0-16,16 3 0 0,12 2 0 0,2 5 0 16,4 3 0-16,-1 6 0 0,4-1 0 0,2 3 0 15,1 3 0-15,-4 2 8 16,-2 3-28-16,-6 3-5 0,-7-1-2 0,-8 6 0 16,-9 3-50-16,-12 5-11 0,-12 5-1 0,-18 5-677 0</inkml:trace>
  <inkml:trace contextRef="#ctx0" brushRef="#br0" timeOffset="82266.255">8170 6435 1190 0,'-12'-19'33'0,"9"14"9"0,9-6-34 0,-6 3-8 15,0 0 0-15,-3 3 0 0,0-3 51 0,0 0 8 16,-3 3 1-16,-3 0 1 0,-9-1-27 0,6 4-6 16,3 2 0-16,-3 2-1 0,-15 1-9 0,4 2-2 15,2 3 0-15,0 3 0 0,-6-1-16 0,3 4 0 16,-2 4 0-16,2 3 0 0,0-2 0 0,-3 5 0 15,-3-1 0-15,4 7 0 0,8-1 16 0,-6 0-4 16,-6 5-1-16,9 1 0 0,6 2-11 0,6 2-17 16,-2 1 4-16,-1 0 1 0,0 5 22 0,6-6 5 0,12 1 1 0,0-3 0 15,-3-3 12-15,6-2 4 0,14 0 0 0,1-6 0 16,0-4-7-16,6-1-1 0,0-3 0 0,5 1 0 16,7-6-16-16,-3-2-8 0,-4-3 0 0,4-3-524 15,6-5-112-15</inkml:trace>
  <inkml:trace contextRef="#ctx0" brushRef="#br0" timeOffset="82532.529">8030 6424 1789 0,'-12'0'39'0,"12"0"8"0,0 0 1 0,0 0 4 0,9 5-42 0,3 3-10 0,-1 3 0 0,7 2 0 0,9 0 9 0,-3 9 0 16,-6-4 0-16,3 6 0 0,-1 0-9 0,1 2 0 15,0 3 0-15,0 3 0 0,-3 2 0 0,3 6 0 16,-6 0 0-16,-1 2 0 0,-2 3 0 0,-3 3 0 16,-6-3-12-16,-6 2 12 0,-6 4 0 0,-3-4 0 15,-8 6 0-15,-4-3 0 0,-6 1 0 0,-9 2-12 16,-11-3 4-16</inkml:trace>
  <inkml:trace contextRef="#ctx0" brushRef="#br0" timeOffset="88020.745">8711 11007 2149 0,'0'0'47'0,"-3"-6"9"0,3 1 3 0,6-3 2 0,-3 3-49 0,6 0-12 16,3-1 0-16,3 1 0 0,6 2 39 0,3-2 5 15,-1 0 0-15,10-1 1 0,3 4-29 0,3-3-5 16,-1 2-2-16,4 0 0 0,0 1-9 0,2 2 0 15,-2 0 0-15,6 0 8 0,-1 0-8 0,4-3 0 16,-1 0 0-16,1 3 0 0,3-2 9 0,-7 2-9 16,4 0 10-16,-1 0-10 0,-5 0 0 0,3 0 0 15,-7-3 0-15,4 0 0 0,-6 3 0 0,-4 0 0 0,1-2 0 0,-9 2 9 16,0 0-9-16,-6 0 0 0,-7 0 0 0,1 0 0 16,-6 2 8-16,-6 1 4 0,-3-3 0 0,0 0 0 31,-6 3-71-31,-3 2-13 0,-3-2-4 0</inkml:trace>
  <inkml:trace contextRef="#ctx0" brushRef="#br0" timeOffset="88588.573">11822 10866 1980 0,'0'0'44'0,"0"0"8"0,12 0 3 0,3-5 0 0,2 3-44 16,1-1-11-16,6 0 0 0,-3 3 0 0,6-5 82 0,2 5 14 0,4-3 4 0,6 1 0 15,3-1-44-15,5 3-8 0,1 3-1 0,5-3-1 16,1 2-18-16,6-2-4 0,2 0-1 0,4 3 0 16,5-3-11-16,0 0-1 0,1 3-1 0,-4-1 0 15,1-4-10-15,-1 2 8 0,-2-3-8 0,-4 3 8 16,-2-3-8-16,-4 3 8 0,-5-2-8 0,-3-1 8 15,-7-2-8-15,-8 5 12 0,0-6-12 0,-9 4 12 16,-4 2-12-16,-5-3 12 0,-6 0-12 0,-9 3 12 16,0 0-59-16,-9 3-11 0,-6 0-2 0</inkml:trace>
  <inkml:trace contextRef="#ctx0" brushRef="#br0" timeOffset="95358.286">15772 14161 1519 0,'0'0'33'0,"3"-3"7"0,0-2 2 0,-3 5 1 0,3-6-35 0,3 4-8 0,-3-1 0 0,-3 3 0 16,0 0 28-16,0 0 4 0,5-3 1 0,1-2 0 16,0 5-20-16,0-3-4 0,3 1-1 0,0-1 0 15,3 3-8-15,0-3 0 0,3 1 0 0,3-1 0 16,6 1 0-16,-4 2 0 0,1-3 0 0,0 0 0 15,3 1 28-15,3-1 11 0,-3 0 1 0,2 1 1 16,1-4 22-16,0 1 4 0,0 2 1 0,2-2 0 16,-2 2-12-16,-3-2-1 0,0 0-1 0,0 0 0 15,-6 5-36-15,-4-6-7 0,-2 4-2 0,-3-1 0 0,-9 3 4 0,0 0 1 16,0 0 0-16,0 0 0 0,0 0-6 0,-12 3 0 16,0-1-8-16,-8 4 12 0,2-1-12 0,-6 0 0 15,0 0 0-15,-3 3 0 0,-2-2-16 0,-1 2 3 16,0-3 1-16,0 3 0 0,-2-3-1 0,2 3 0 15,0-3 0-15,3 1 0 0,0-1 13 0,4 0 10 16,2 1-2-16,3-4 0 0,3 1-8 0,3 0-11 16,0-1 3-16,6 1 0 0,0-3 8 0,6 0 0 15,0 0 0-15,0 0 0 0,0 0 17 0,9-3 3 16,3 1 0-16,6-1 0 0,3-2 19 0,6 2 4 16,-1-2 1-16,4 2 0 0,0 0-36 0,3-2-8 0,-1 0 0 0,-2 2 0 15,3-2 0-15,0 0 0 0,-4 2-10 0,1 0 10 16,-9 1 0-16,0-1 0 0,0 0 0 0,-6 3 0 15,-6 0 0-15,-9 0-9 0,0 0 9 0,0 0 0 16,0 0-12-16,0 0 4 0,-9 6 0 0,-3 2 0 16,0-3 8-16,-3 3-13 0,0-3 5 0,-3 3 8 31,0-3-35-31,0 6 1 0,-2-3 0 0,2 2-659 0,0 4-132 0</inkml:trace>
  <inkml:trace contextRef="#ctx0" brushRef="#br0" timeOffset="100313.477">14652 14415 2228 0,'0'0'63'0,"0"0"14"0,0 0-61 0,0 0-16 0,0 0 0 0,0 0 0 16,0 0 53-16,9 5 8 0,0-3 2 0,3 4 0 15,0-4-39-15,0 1-8 0,6 0-2 0,3-1 0 32,0-2-94-32,8 0-20 0,4-2-3 0</inkml:trace>
  <inkml:trace contextRef="#ctx0" brushRef="#br0" timeOffset="101245.05">18019 8768 2026 0,'0'0'44'0,"-6"0"10"0,3 0 2 0,-3 0 1 16,3-2-45-16,-3-1-12 0,0 0 0 0,0 1 0 0,-3-4 28 0,3 1 3 15,-3-5 1-15,1-1 0 0,-1 0 9 0,0 1 3 16,0-3 0-16,0 2 0 0,0-2-20 0,-3 5-3 15,3 0-1-15,-3 0 0 0,0 3 9 0,-3 2 2 16,0 0 0-16,1 6 0 0,-7 2-31 0,3 3 8 16,3 3-8-16,0 5 0 15,0 2-24-15,-3 9-7 0,1-1-1 0,5 1-1 0,0-1 17 0,3 3 4 16,3 0 1-16,6 3 0 0,6-3 0 0,0 0 0 16,-3-5 0-16,6-3 0 0,3 3-1 0,5-3-1 15,4-5 0-15,-3-3 0 0,3-2-3 0,0-6 0 0,3-5 0 16,-4-2 0-16,4-4 24 0,-3-7 5 0,0-3 1 0,-3-2 0 15,3-4 27-15,-4-1 6 0,1-1 1 0,0-3 0 16,-3-2 8-16,0-3 1 0,-3 1 1 0,-3-1 0 16,-3 0-14-16,3 3-4 0,-3 0 0 0,0 5 0 15,0 6-4-15,-4 4 0 0,-2 1-1 0,-2 8 0 16,2 5-11-16,0-3-3 0,0 3 0 0,-6 6 0 16,3 2-13-16,0 5-8 0,0 3 8 0,0 2-8 15,3 6 0-15,0 0 0 0,-3 2 0 0,3 1 0 16,0 2 0-16,3 0 0 0,-3 3 0 0,0 2 0 15,0 0 0-15,-3 6 0 0,0 0 0 0,0 0 0 16,-3-3 0-16,3 2 0 0,-3-2 0 0,3 0 0 16,-6-2 0-16,3-1 0 0,3-2 0 0,-3 0-8 15,3-3-88-15,0 0-18 0,3-5-3 0,0-3-690 16,3 0-137-16</inkml:trace>
  <inkml:trace contextRef="#ctx0" brushRef="#br0" timeOffset="101513.313">18516 8998 2239 0,'0'0'49'0,"0"0"11"0,0 0 1 0,0 0 2 0,0 0-51 0,0 0-12 16,0 0 0-16,0 0 0 0,0 0 107 0,0 0 18 15,0 0 4-15,6 3 1 0,0 0-52 0,-6-3-10 16,15 0-3-16,6 0 0 0,3-3-25 0,-1 0-4 16,1-2-2-16,6 3 0 0,-3-4-2 0,5 1-1 0,-2 0 0 0,-3-3 0 15,0 5-22-15,0 0-9 0,-1-2 8 0,-2 3-8 16,0-4 0-16,-6 4 0 0,-3-1 0 0,0 3 0 31,-3 0-147-31,-7 3-21 0,-5-3-5 0</inkml:trace>
  <inkml:trace contextRef="#ctx0" brushRef="#br0" timeOffset="102798.352">19549 8702 1616 0,'0'0'46'0,"0"0"10"0,-3-2-45 0,3-1-11 16,-3-2 0-16,3-1 0 0,-3 1 112 0,3 0 20 16,0-1 4-16,3-2 0 0,0 1-36 0,3-1-8 15,0-3-2-15,0 0 0 0,6 1-30 0,0-1-5 16,0 3-2-16,5-2 0 0,1-1-34 0,0 1-7 16,0 2-2-16,0 2 0 0,0 1 7 0,-3 2 2 15,-1 3 0-15,1 3 0 0,0 2-7 0,-3 1 0 16,-3 2-1-16,0 2 0 0,0 3-23 0,-3 1-4 0,-3 4 0 15,-3 1-1-15,-3 2 17 0,0 0 0 0,-6-2 0 0,0 2 0 16,-3 0-8-16,0-3 8 0,-6 1 0 0,3-1 0 16,-2-2 0-16,-7 0 0 0,3-3 0 0,0-2 0 15,3 0 0-15,0-4 9 0,1 4-9 0,-1-6 8 16,9-2 3-16,-3 2 0 0,3-5 0 0,6 3 0 16,0-3-2-16,3 0 0 0,3 0 0 0,0 0 0 15,6 0-9-15,3 0 0 0,3-3-10 0,5 3 10 16,1 3 0-16,0-3 0 0,0 0 0 0,3 5 0 15,0-2-8-15,5 2 8 0,4 0 0 0,-3 1-9 16,3 4 0-16,-4 1 0 0,-2 0 0 0,0-1 0 16,0 3 9-16,-9-2-8 0,-3 5 8 0,-4-3-8 15,-5 0 8-15,-6 3 0 0,-6 0 0 0,-5 0 0 16,-7 2 0-16,-3 1 14 0,-6-1-3 0,-6 1-1 16,-2-3 6-16,-4 0 2 0,0 0 0 0,-5-3 0 15,-7 0-2-15,0 0 0 0,1-2 0 0,-1-1 0 16,4-2-16-16,5 0 10 0,3-2-10 0,6-4-833 15,10-2-172-15</inkml:trace>
  <inkml:trace contextRef="#ctx0" brushRef="#br0" timeOffset="103430.288">17811 9766 1670 0,'-12'2'36'0,"12"-2"8"0,0 0 2 0,0 0 2 0,0 0-39 0,0 0-9 16,0 0 0-16,0 0 0 0,0 0 81 0,9 0 15 15,0 3 2-15,5-3 1 0,7-3-38 0,3 1-7 16,12-1-2-16,6-2 0 0,11 0 8 0,10-3 0 15,2 0 1-15,9 0 0 0,4 0-22 0,11 0-5 16,9 0-1-16,4 0 0 0,-1-3-7 0,9 3-2 0,3 1 0 0,0-1 0 16,-3 2-7-16,-29 1-1 15,-1 0-1-15,9-1 0 0,-2 1-15 0,2-3 11 0,3 3-11 0,-2 2 10 16,-4-2 8-16,27 2 2 0,-24-2 0 0,-11 2 0 16,-10-2 4-16,-8 0 2 0,-13 0 0 0,-5-3 0 15,-9 5-10-15,-10-2-3 0,-5-1 0 0,-9 4 0 16,-9 2-13-16,-6-3 0 0,-6 3-12 0,-8 0-852 15,-4 3-170-15</inkml:trace>
  <inkml:trace contextRef="#ctx0" brushRef="#br0" timeOffset="104417.795">18977 9927 1900 0,'0'0'54'0,"-3"-8"11"15,0 3-52-15,1-3-13 0,-1 3 0 0,0-1 0 16,3 6 104-16,0 0 19 0,0-8 3 0,0 8 1 16,0 0-58-16,0 0-11 0,0 0-2 0,0 11-1 0,0 5-55 0,0 5 0 15,-3 3 0-15,3 8-12 0,-3-1 22 0,-3 6 4 16,3 3 1-16,-3 0 0 0,0 0-2 0,-3 2 0 16,0 0 0-16,0 1 0 0,0-1-5 0,0-2 0 15,3-1-8-15,-3-2 12 0,3-5-12 0,3-3-8 16,0-2 8-16,0-6-13 15,3 0-135-15,3-8-26 0,3 0-6 0</inkml:trace>
  <inkml:trace contextRef="#ctx0" brushRef="#br0" timeOffset="104866.093">21695 9139 1911 0,'0'0'42'0,"0"0"9"16,-3-6 1-16,3 1 2 0,0 0-43 0,0 0-11 0,0-3 0 0,0-3 0 0,0 0 41 0,3 1 7 15,-3-3 0-15,3 2 1 0,-3 3 25 0,0-2 5 16,0 2 1-16,0 8 0 0,0 0-13 0,0 0-3 16,0 0 0-16,0 0 0 0,0 13-47 0,-3 3-9 15,3 5-8-15,-3 3 9 0,0 5-9 0,0 0 0 16,0 3 0-16,3-1 0 0,-3 4 0 0,0-3 0 15,0-1 0-15,0 1 8 0,0 0-8 0,0-3-9 16,0 0 9-16,0-3-13 16,0 1-11-16,0-1-3 0,3-4 0 0,0-4 0 15,-3 1-54-15,0-6-11 0,3 0-3 0,-3-5-925 16</inkml:trace>
  <inkml:trace contextRef="#ctx0" brushRef="#br0" timeOffset="105030.431">21481 9358 2170 0,'0'0'48'0,"0"0"9"0,-6-5 3 0,3 0 1 0,3 5-49 0,-3-3-12 0,0-2 0 0,3 5 0 16,0 0 31-16,9-3 3 0,6 1 1 0,5-1 0 15,4 0-27-15,6 1-8 0,0-1 0 0,6 0 0 16,2 1 0-16,7-4-16 0,6 1 4 0,-1 0 0 16,4-1-21-16,-4 1-4 0,4-3-1 0,-7 3 0 15,1-3-16-15,0 0-3 0,-1 0-1 0,1-2-535 16,-3 2-107-16</inkml:trace>
  <inkml:trace contextRef="#ctx0" brushRef="#br0" timeOffset="105215.724">22683 8922 2062 0,'0'0'45'0,"-6"-6"10"0,6 6 1 0,0-5 3 0,-3 3-47 0,3 2-12 16,0 0 0-16,0 0 0 0,0 0 104 0,-6 2 20 15,0 3 3-15,0 3 1 0,3 3-56 0,-2 5-12 16,-1 5-1-16,0 3-1 0,-3 2-20 0,6 6-4 15,-6 5-1-15,3 3 0 0,-3-1-22 0,6 4-11 16,0-4 10-16,-3 4-10 16,6 2-104-16,-3 5-28 0,3 0-4 0</inkml:trace>
  <inkml:trace contextRef="#ctx0" brushRef="#br0" timeOffset="107300.786">21380 10964 2250 0,'5'-5'49'0,"-5"5"11"0,-2-5 1 0,2 2 3 0,2-2-52 0,1-3-12 15,3 3 0-15,3-3 0 0,3 0 28 0,3 0 4 16,0-3 0-16,6 3 0 0,0-2-32 0,5-4 0 16,7 4 0-16,3 2 0 0,3-3 0 0,2 1 0 15,4-1 0-15,0 3 0 0,-1 0 0 0,-2 3 0 16,0 0 0-16,-4 2 0 0,-2 0-8 0,0 1-2 16,-4 2 0-16,4 2 0 0,-6-2 10 0,0 3 0 15,-1 0 0-15,-5-3 0 0,-3 2 0 0,3 1 8 16,-6 2-8-16,-6-2 11 0,0 2 21 0,-6-2 5 0,0 2 1 0,-6 0 0 15,-3 3 22-15,-3 3 5 0,-3 2 1 0,-6 6 0 16,-3 5-21-16,-3 2-4 0,-3 3-1 0,-3 0 0 16,1 3-17-16,-4 5-4 0,0-3-1 0,3 3 0 15,1 6-2-15,2-1-1 0,0 3 0 0,0 3 0 16,0-3-15-16,3 0 9 0,-2 0-9 0,2-3 8 16,6 3-8-16,0-5 12 0,0 2-12 0,3-5 12 31,3 3-67-31,0-3-13 0,-5 0-2 0,2-3-1 15,-3-2-88-15,-3 0-17 0,0-3-4 0,-3-3-867 0</inkml:trace>
  <inkml:trace contextRef="#ctx0" brushRef="#br0" timeOffset="107698.252">20894 10456 2106 0,'0'0'46'0,"0"0"10"0,0 0 1 0,3 11 3 0,3 0-48 0,-3 2-12 0,0 5 0 0,0 3 0 16,3 3 11-16,-3 5 0 0,3 3 0 0,-3 5 0 15,0 8-1-15,0 0 0 0,0 8 0 0,0 5 0 16,-3 0-10-16,0 3 0 0,0 3 0 0,-6 2 0 16,3 0 0-16,-6 0 0 0,0 3 0 0,-3-3 8 15,0-2-24-15,-5-3-6 0,-4-3-1 0,3-5 0 31,-3-3-25-31,0-2-6 0,3-9-1 0,-3-2 0 16,4-2-54-16,-1-6-11 0,0-5-3 0</inkml:trace>
  <inkml:trace contextRef="#ctx0" brushRef="#br0" timeOffset="108113.731">22609 11200 2243 0,'-9'-11'64'0,"9"11"13"0,0 0-61 0,0 0-16 0,0 0 0 0,9 8 0 16,0 0 26-16,0 5 2 0,12 6 1 0,-1 5 0 15,10 5-9-15,-3 3-3 0,3-1 0 0,-1 4 0 16,1 2 9-16,3-3 2 0,0 1 0 0,-4-1 0 16,1 0-12-16,3 1-1 0,-3-6-1 0,0 0 0 15,-4-3-14-15,-2 1 0 0,-3-1 0 0,0-5 0 16,-3-2-43-16,-6-3-1 0,-1-6-1 0,1 1-660 16,-6-6-132-16</inkml:trace>
  <inkml:trace contextRef="#ctx0" brushRef="#br0" timeOffset="108283.358">23133 11147 2710 0,'-39'-8'60'0,"24"5"12"0,-3 3 2 0,0 0 2 0,-2 3-60 0,-4 5-16 16,0 5 0-16,-3 6 0 0,-6 4 11 0,-2 1-1 16,-7 8 0-16,-3 0 0 0,-2 7-10 0,-4-1-11 15,4 1 3-15,2-2 0 16,0 0-96-16,4 3-20 0,5-8-3 0,0 5-601 15,3-3-121-15</inkml:trace>
  <inkml:trace contextRef="#ctx0" brushRef="#br0" timeOffset="108667.829">23386 10906 2840 0,'-9'-13'63'0,"9"5"13"0,0 0 2 0,0 0 1 0,6 0-63 0,6 3-16 0,0 0 0 0,8-1 0 15,10-2 0-15,0 3 0 0,12 0 0 0,2-1 0 16,4-1 0-16,2 1 0 0,-2-2 0 0,3 3 0 16,2-6 0-16,-2 6 14 0,-1-3-2 0,-2 0-1 15,-6 0-11-15,5 3-16 0,-8-3 4 0,-6 5 1 0,-3 1 11 0,-7-1 11 16,-2 1-3-16,-6 2 0 0,-3 2-8 0,-3 1 0 15,-9-3 0-15,3 8 0 0,-3 2 12 0,-9 4 4 16,0 4 1-16,-3 3 0 0,3 6 3 0,-12 2 0 16,1 3 0-16,-1 5 0 0,-9 2-11 0,9 4-1 15,-9 2-8-15,10 2 12 0,-10 6-12 0,0 0 0 16,0 5 8-16,6 0-8 0,-5-2 0 0,-1 0 0 16,0-1 0-16,0 1 0 0,1-1 0 0,-1-4 0 15,3-1 0-15,3-5 0 16,9-6-28-16,0-4-3 0,4-3 0 0,2-3-844 15,3 0-169-15</inkml:trace>
  <inkml:trace contextRef="#ctx0" brushRef="#br0" timeOffset="109398.624">20618 10597 2717 0,'-12'-19'77'0,"9"14"17"15,3-3-75-15,9 0-19 0,0-3 0 0,8 3 0 0,7-5 26 16,15-3 2-16,11-2 0 0,13-3 0 0,8-3-28 0,16-3 0 15,8 1-12-15,15-3 12 0,9 0 0 16,12 2 0-16,6 1 0 0,12-1 12 16,0 6-46-16,0 0-9 0,5 0-1 0,4 5-1 15,3-3 5-15,0 6 0 0,-7 0 1 0,4 0 0 0,-12 5 19 0,6 2 4 16,-9-1 1-16,-12 4 0 0,-6 0 15 0,-9 3 0 16,-9 3 12-16,-9 0-12 0,-12 2 47 0,-11 0 2 15,-4 3 1-15,1 0 0 0,-7 3-2 0,-5-1-1 16,-10 3 0-16,-2-2 0 0,-9 2-31 0,2 0-7 15,-14 1-1-15,-3 4 0 0,-3-5-8 0,-3 6 10 16,-6-3-10-16,-4 5 10 0,1-3-10 0,-6 6 0 16,-3-3 0-16,0 3 0 0,-6 3 9 0,0 2 0 0,-2 3 0 0,-4-1 0 15,0 4-1-15,-6 2 0 0,9 5 0 0,-6 3 0 16,0 5-8-16,3 6 12 0,-9 5-12 0,9 2 12 16,-5 3-12-16,5 6-11 0,-6 2 3 0,6 3 0 15,0 2 16-15,0 3 3 0,-3-3 1 0,9 1 0 16,0-1-12-16,-3-5 0 0,9-5 0 0,0 0 0 15,0-6 0-15,0-2 0 0,0-3 0 0,0-2 0 16,0-8 0-16,0-1 0 0,0-4 0 0,6-1 0 16,-12-5 18-16,6-5 2 0,0-6 0 0,6-2 0 15,-6-6-20-15,3-2-9 0,-6-5 1 0,-3-3 0 16,6-3 18-16,-8-2 4 0,-4-6 1 0,0 1 0 16,-6-4 5-16,-12-2 2 0,0-2 0 0,-11-4 0 15,-10-1-14-15,-11-1-8 0,-13 2 10 0,-14-1-10 16,-12 1-10-16,-18 1-8 0,-12 3-2 0,-15 4 0 15,-15 1-6-15,-15 2-2 0,-11 1 0 0,-13-1 0 0,-5 8 15 0,-9 1 2 16,-7 2 1-16,-2 2 0 0,0 1 34 0,3 2 6 16,5-2 2-16,13 2 0 0,11-5 18 0,16 2 4 15,14 1 1-15,12-3 0 16,9 2-85-16,15-2-17 0,15 3-3 0,18-3-1 0</inkml:trace>
  <inkml:trace contextRef="#ctx0" brushRef="#br0" timeOffset="110535.038">1195 5125 1486 0,'-5'5'32'0,"-4"1"8"0,-9-1 0 0,0 5 3 0,3 1-35 0,-6 0-8 0,0 2 0 0,-5 3 0 15,2 0 36-15,3-1 4 0,-6 7 2 0,3-1 0 16,-3 5 2-16,4 3 0 0,-4 0 0 0,9 6 0 16,3 2-31-16,-3 3-5 0,6 5-8 0,6 2 11 15,0 1-11-15,12-3 12 0,0 5-12 0,6-5 12 16,6 3-12-16,-3-1 10 0,12 4-10 0,3-4 10 16,2-2-10-16,4-5 0 0,6-8 9 0,2-3-9 15,7 0 14-15,6-8-2 0,-7-2 0 0,7-6 0 16,-1-3 4-16,-2-4 0 0,2-9 0 0,-2-2 0 15,-3-6 6-15,-1-2 2 0,-2-8 0 0,-4-3 0 16,4-3 13-16,-6-7 3 0,-1-6 1 0,-5-5 0 0,0-2 1 0,-3-6 0 16,-4 0 0-16,-5-5 0 0,-3-6-6 0,-6-2-2 15,-6-3 0-15,-6-2 0 0,-3 2-18 0,-6-5-4 16,-12 0-1-16,-3 8 0 0,-9 0-3 0,-8 10-8 16,-7 11 12-16,-12 11-4 0,-8 7-8 0,-12 14 0 15,-7 13 0-15,-2 13 8 0,-6 14-8 0,-1 10-12 16,7 13 2-16,6 8-740 15,5 6-148-15</inkml:trace>
  <inkml:trace contextRef="#ctx0" brushRef="#br0" timeOffset="200349.807">1821 6498 921 0,'0'0'20'0,"0"0"4"0,0 0 0 0,5 8 4 0,1 0-28 0,3 0 0 0,0 3 0 0,0-1 0 16,0 6 62-16,0 0 7 0,3 2 2 0,-6 1 0 16,0 7-49-16,3 1-10 0,0 2-1 0,-3 8-1 15,9 0-10-15,-9 8 0 0,2 3 0 0,7 5 8 0,-9-1-8 0,3 9 0 16,0 11 0-16,-3 7 0 0,0 8 0 0,0 9 0 16,-3 7 0-16,-3 5 0 0,0 9 0 0,0 7 8 15,-3 1 0-15,-3 2 0 0,0-3-8 0,-3 0 0 16,0 3 0-16,-3-2 8 0,3-9-8 0,-5 0 8 15,2-2-8-15,-3-3 8 0,-6-5 10 0,0-3 2 16,3-2 0-16,-3-6 0 0,1-8 6 0,-1-5 2 16,3-5 0-16,0-5 0 0,3-6-10 0,6-3-2 15,-6-7 0-15,9-6 0 0,-3-8-29 0,0-7-7 16,7-9 0-16</inkml:trace>
  <inkml:trace contextRef="#ctx0" brushRef="#br0" timeOffset="201017.07">2297 6681 1743 0,'41'-21'49'0,"-14"13"11"16,3-8-48-16,6 0-12 0,14-3 0 0,4-2 0 0,8 3 44 0,10-3 7 16,-7 2 1-16,10 0 0 0,-1 1-36 0,4 5-6 15,-1-1-2-15,0 7 0 16,1-4-8-16,-1 3-11 0,1 0 3 0,-1 0 0 0,3 3-12 0,1 2-1 15,-7-2-1-15,3 0 0 0,-2 2 5 0,-4-2 1 16,1-3 0-16,-1 5 0 0,-5 0 16 0,-4 1 0 16,-5-3-8-16,-4 2 8 0,-5 3 0 0,-6 0 14 15,-1 0-2-15,-8 5-1 0,-3 0 21 0,-6 1 4 16,-4 2 0-16,-5 0 1 0,0 2-13 0,-6 3-4 16,-3 3 0-16,-6 3 0 0,0 2-5 0,-6 3-2 15,0 5 0-15,-3 3 0 0,-6 5-5 0,3 5 0 0,-5 6-8 0,-1 7 12 16,0 9-12-16,-3 5 0 0,3 2 0 0,0 11 0 15,-3 3 0-15,4 7-8 0,-1 1 8 0,3 5-13 16,-3 2 13-16,6 3 0 0,0 3 0 0,3-2-9 16,0 1 9-16,3-1 0 0,0-1 0 0,3-3 0 15,0 3 0-15,1-5 14 0,2 0-3 0,0-3-1 16,0-5-10-16,0-2-14 0,0-4 3 0,2-2 1 16,1-2 10-16,-3-9 9 0,3-2-1 0,3-3-8 15,-3 0 36-15,0-2 1 0,0-1 0 0,0-4 0 16,0-4 0-16,-3-2 0 0,0-3 0 0,0-2 0 15,-3-6-10-15,0 1-3 0,-3-1 0 0,-3-2 0 16,-2-3-8-16,-4-3-3 0,-6-2 0 0,-3-3 0 16,-9-5 11-16,-5 0 3 0,-4-3 0 0,-9-3 0 15,-5 1-15-15,-7-6-2 0,-8 0-1 0,-10-2 0 16,-8-6-34-16,-9-2-7 0,-3-3-2 0,-6-3 0 0,-7-2 7 0,1-6 2 16,6 1 0-16,0-1 0 0,3 0 6 0,6 1 2 15,8-1 0-15,13 6-670 16,8-6-133-16</inkml:trace>
  <inkml:trace contextRef="#ctx0" brushRef="#br0" timeOffset="202083.498">2922 7289 1911 0,'0'-8'42'0,"3"-5"9"0,3-3 1 0,3-8 2 0,6-2-43 0,2-3-11 0,4-3 0 0,9-5 0 15,-3 0 24-15,6-5 4 0,-1-3 0 0,7 0 0 16,0 0-28-16,-1-3 0 0,4 3 0 0,6-2 0 16,2-1 0-16,1-2 0 0,3-3 0 0,2 2 0 0,1-1 0 0,5-1 0 15,-2-3 0-15,2 3 0 16,4 3 0-16,-1 0 0 0,7 2 0 0,2 0 0 0,-3 3 0 0,4 0 0 15,-1 3-11-15,7 2 11 0,2 3 0 0,3 3 9 16,4 2 0-16,-1 6 0 0,6-1 0 0,-3 3 0 16,-2 6 0-16,2-1 0 0,3 4-1 0,3 4 0 15,-5 0 0-15,2 6 0 0,-3 0-8 0,1 2 0 16,-1 6 0-16,-6 2 0 0,0 0 0 0,-2 3 0 16,-1 3 0-16,0 2 0 0,-2 3 0 0,-1 3 0 15,-2-1 0-15,-1 1 0 0,3 4 0 0,1 1 0 16,-4-3 0-16,0 3 0 0,-2 0 0 0,-1 2 0 15,4 1 0-15,-4 2 0 0,-11 3 0 0,2-1 0 0,-2 1 0 16,-1 0 0-16,-8 2 0 0,-4 3 0 0,-2 0 0 16,0 1 0-16,2-1 12 0,-2-3 4 0,-15 6 1 0,2-1 0 15,-2 1 19-15,-6-3 3 0,-6 3 1 0,-4-3 0 16,1-3-20-16,-3 3-4 0,0-2-1 0,-3-1 0 16,-3-2 0-16,3 0 0 0,-3-1 0 0,0-4 0 15,-3-3-7-15,3-3 0 0,0 0-8 0,-1-5 12 16,1-3-1-16,0-2-1 0,-3-4 0 0,3 1 0 15,3-5 5-15,-3 0 1 0,-9-3 0 0,12-6 0 16,0-2-16-16,0 1 0 0,-6-7 0 0,0 4-747 16,0-6-145-16</inkml:trace>
  <inkml:trace contextRef="#ctx0" brushRef="#br0" timeOffset="202382.93">8250 6429 1749 0,'0'0'38'0,"0"0"8"0,0 0 2 0,0 0 2 0,0 0-40 0,0 0-10 15,0 0 0-15,6 8 0 0,-6 0 9 0,3 3 0 16,0 2 0-16,3 3 0 0,-3 0-9 0,3 5 0 15,0-5 0-15,6 2 0 0,-1 4 0 0,4-1 0 16,0 0 0-16,3 3-11 0,0 0 11 0,3-1 0 0,3 1 0 0,-1 0 0 16,-2 0 0-16,0-3 0 0,0 3 0 0,-6 2 0 15,0 1 0-15,-6-1 0 0,0 1 0 0,-6-1 0 16,-3 0 0-16,-3-2 0 0,-3 3 8 0,-9-1-8 31,-6 3-17-31,-9 0-8 0,-6 1-2 0</inkml:trace>
  <inkml:trace contextRef="#ctx0" brushRef="#br0" timeOffset="204218.78">5830 6162 784 0,'0'0'17'0,"0"0"4"0,0 0 1 0,0 0 0 0,0 0-22 0,0 0 0 0,0 0 0 0,6 8 0 15,3-3 33-15,-6 3 3 0,3-2 0 0,0 2 0 16,3 2 2-16,3 6 1 0,-4 0 0 0,1 2 0 15,0 9-7-15,3 5-2 0,0 2 0 0,-3 11 0 16,0 5-6-16,-3 8-2 0,0 6 0 0,0 7 0 16,-6 14-6-16,0 2 0 0,0 9-1 0,-3 7 0 0,3 5-7 15,-6 6-8-15,-3-3 11 0,3 8-11 0,0 6 12 0,-3-4-12 16,0 1 12-16,0 0-12 16,-3-1 0-16,3-1 0 0,-2-7 0 0,2 1 0 0,-3-3 0 0,6 0 0 15,0-8 0-15,-3-2 0 0,0-3 8 0,3-5 0 16,0-4 1-16,0-6 0 0,3-7 11 0,0 1 1 15,-3-6 1-15,3-4 0 0,-3-7 11 0,3-4 3 16,3-6 0-16,0-5 0 0,0-5-21 0,0-8-4 16,3-6-1-16,3-10-719 15</inkml:trace>
  <inkml:trace contextRef="#ctx0" brushRef="#br0" timeOffset="204936.457">5904 6326 1071 0,'33'-8'30'0,"-15"3"7"15,9 2-29-15,8-5-8 0,7-2 0 0,9 2 0 16,2-3 32-16,13 3 4 0,2 0 2 0,1 0 0 16,5 1-5-16,4-1-1 0,8 0 0 0,-3-3 0 15,7 3-8-15,2-5-1 0,12 0-1 0,0-3 0 0,-6 3 5 0,7-1 1 16,5-2 0-16,6-2 0 0,0 2 0 0,-3-2 0 16,-3-4 0-16,0 4 0 0,0-1-28 0,0 3 0 15,-5-2 0-15,-4 2 0 0,-6 5 0 0,-3 1 0 16,-8-1 0-16,-7 3 0 0,-2 3-15 0,-4 2 5 15,-6 1 1-15,-5-1 0 0,-9 8-2 0,-4-2 0 16,-8 2 0-16,-3 1 0 0,-1 4-5 0,-5-2 0 16,-3 0-1-16,-3 5 0 0,-3-2 1 0,-1 5 0 15,-2-3 0-15,0 3 0 0,-6 0-4 0,0 2-1 16,3-2 0-16,-6 0 0 0,-3 3 9 0,3-1 1 16,-3 1 1-16,0-1 0 0,2 3 10 0,-2-2-8 15,0 5 8-15,0-1-8 0,0 4 8 0,3 2 0 0,-6 3 0 0,3 0 0 16,0 5 0-16,0 0 0 0,0 5 0 0,-3 6 0 15,-3-1 0-15,-3 11-8 0,0 6 8 0,-3 7-8 16,-3 9-2-16,-3 7 0 0,0 8 0 0,-3 8 0 16,-2 6 10-16,-1 7 0 0,0 3 0 0,0 0-8 15,3 1-2-15,-3-4 0 0,3 3 0 0,3-8 0 16,4-2-6-16,-1-6 0 0,0-3-1 0,6-7 0 16,0-6 17-16,0-2 8 0,6-8-8 0,-3-3 12 15,3-3 15-15,3-2 2 0,-3-3 1 0,3 0 0 16,-3-2-1-16,3-6 0 0,-4 0 0 0,1-5 0 15,0 3-1-15,0-1 0 0,0-4 0 0,-3-4 0 16,0-2 2-16,-3 0 0 0,0-3 0 0,0-2 0 16,0-5-12-16,-2-1-2 0,-1 0-1 0,0 1 0 15,-3-4-15-15,0-1 0 0,0-1 0 0,-3-6 0 0,0 1-17 0,0-5-7 16,0-3 0-16,-3-6-1 0,0 1 25 0,1-6 0 16,-4-2 0-16,3-6-8 0,-6 0 40 0,0-2 8 15,-3-5 1-15,1-1 1 0,-4 0 12 0,0-2 2 16,-6 3 1-16,0-4 0 0,-2 1-41 0,-4 3-8 15,-9-1-8-15,-5 6 12 16,-10-1-110-16,-8 6-22 0,-12 3-4 0</inkml:trace>
  <inkml:trace contextRef="#ctx0" brushRef="#br0" timeOffset="206272.36">4613 6914 1155 0,'14'0'25'0,"-8"0"6"0,3 0 1 0,3-3 0 0,0-2-32 0,6 2 0 0,0-2 0 0,6-1 0 15,5 4 66-15,1-1 6 0,6-2 2 0,6 2 0 16,-1 3-29-16,4 0-5 0,3 0-2 0,-1 0 0 16,-2-2-38-16,5-1 0 0,1-2 0 0,-3 2-8 15,-1 0 8-15,1 1 0 0,-3-4 0 0,-7 4 0 16,1-1 0-16,-6 0 8 0,-1-2-8 0,-5 0 8 15,-3 2-8-15,-3-2 0 0,-3 0 0 0,-3 2 0 16,-4-2 12-16,-2 2 0 0,-3 0 1 0,-6 3 0 16,0 0-3-16,0 0-1 0,0 0 0 0,-6 3 0 15,-3 0-38-15,1 2-8 0,-1 0-2 0,-3 1 0 16,-3 1-2-16,-3-1-1 0,3 2 0 0,0-3 0 0,0 0 26 16,-3 1 4-16,1-1 2 0,2 0 0 0,-3 0 10 0,0 1 9 15,-3-1-1-15,0 0-8 0,-2 3 0 0,-1 0 0 16,0 3-10-16,-3-3 10 0,-6 2-28 0,1 1 3 15,-4-1 0-15,0 1 0 16,-3 0-51-16,-5-1-11 0,-1-2-1 0,-2 3-1 16,2-1 28-16,0 1 5 0,7-6 2 0,-1 1 0 0,9-1 90 0,0-3 17 15,10 1 4-15,-1-3 1 0,3 3 28 0,6-3 6 16,3 0 0-16,3-3 1 0,6 3-40 0,0 0-8 16,6-3-1-16,6-2-1 0,3 0 1 0,6 0 1 15,5-3 0-15,1 0 0 0,6-3-3 0,3 1-1 16,2-4 0-16,4 6 0 0,0-2-6 0,-4-1-2 0,1 1 0 0,-3-1 0 15,0 3-7-15,-7 0-2 0,1 0 0 0,-6 0 0 16,0 0-12-16,-3 3-2 0,-4 2-1 0,-5-2 0 16,0 2-9-16,-3 1 12 0,0-1-12 0,-6 3 12 15,-3 0-26-15,0 0-5 0,0 0-1 0,-6 5 0 32,-6 3-24-32,-6-2-6 0,-3 2-1 0,1 0 0 15,-7 0-10-15,0 2-3 0,-6-2 0 0,1 3 0 16,-4-1 12-16,-3 3 3 0,-3 1 0 0,-2-1-363 0,2 0-72 0</inkml:trace>
  <inkml:trace contextRef="#ctx0" brushRef="#br0" timeOffset="207187.68">4761 7755 1332 0,'-15'0'37'0,"10"3"10"0,-1-1-38 0,3-2-9 16,3 0 0-16,0 0 0 0,0 0 39 0,9 6 5 0,5-1 2 0,7-3 0 15,6-4-13-15,9 2-2 0,2-3-1 0,10 1 0 16,3-1 8-16,-1 0 2 0,4-2 0 0,-1-3 0 16,4-3-12-16,0 3-3 0,-1 1 0 0,1-1 0 15,-7 2-4-15,1-2-1 0,-9 0 0 0,-1 1 0 16,-5 4-5-16,-3-2-2 0,-10-1 0 0,-2 6 0 16,-3 0-5-16,-6 0 0 0,-6 0-8 0,-6 0 12 15,-6 8-12-15,-6 3-10 0,-12 2 2 0,-5 6 0 16,-13 2-9-16,-9 5-2 0,-11 1 0 0,-7 4 0 31,-2 1-31-31,-6 0-6 0,-1 0-2 0,-2-3 0 0,2 2 32 0,1-1 6 0,12-1 2 0,-1 0 0 16,9-5-1-16,7-6 0 0,5 3 0 0,12-2 0 15,4-6 35-15,8 0 8 0,3-2 0 0,9-1 1 16,6 1 1-16,6 0 0 0,3-1 0 0,6-5 0 16,9 1 34-16,3-4 6 0,5-2 2 0,4 0 0 15,9-2-8-15,-1-4-2 0,10 1 0 0,-3-3 0 0,2 3-18 0,1 0-3 16,-6-1-1-16,-1-2 0 0,-2 1-8 0,-3 1-3 15,-4-2 0-15,-2 3 0 0,-3 2-9 0,-3-2-1 16,-7 5-1-16,-5-3 0 0,-3 3-14 0,-3 0-12 16,-3 3 3-16,-6-3 0 0,0 0 9 0,-9 11-8 15,-9 2 8-15,-9 5-8 16,-5 4-26-16,-4 1-5 0,-9 1-1 0,1 0 0 16,-7 2-6-16,1-2-2 0,5 0 0 0,0-3 0 0,7 3 35 0,-1-3 13 15,6 0-11-15,3-2 11 0,7-1 0 0,2 1 0 16,6-1 0-16,6-2 0 0,0-2-17 0,6-4-1 15,6 3 0-15,6-5 0 0,3 0 18 0,9-2 8 0,2-1-8 0,7-3 12 16,6-2 14-16,0-2 2 0,8 2 1 0,-2 0 0 16,3 0 2-16,-4 0 0 0,-2-5 0 0,0 5 0 15,-7 0-4-15,-2 0-1 0,0 0 0 0,-9 5 0 16,-3-3-14-16,-6 6-2 0,-9 0-1 0,-3 6 0 16,-6 1-1-16,-9 9-8 0,-9 0 12 0,-6 3-4 15,-9 2-8-15,-5 2 0 0,-7 4 9 0,-2-1-9 16,-4 3 0-16,6-2 0 0,4-1 0 0,5 0-8 15,3 1 8-15,7-3-10 0,8-3 10 0,6-3-10 16,9-2-10-16,6 0-1 0,9-3-1 0,6-3 0 16,6-4-14-16,12-1-2 0,2-5-1 15,10 0 0-15,9-6 28 0,2 4 11 0,-2-4-8 0,2-2 8 16,-2-2 0-16,0 2 0 0,-7 0 9 0,-5 0-9 16,0 2 41-16,-10 4 2 0,-8-4 0 0,-3 9 0 0,-9-1-12 0,-6 4-3 15,-6 2 0-15,-9 2 0 0,-9 9-5 16,-11 7-2-16,-7 3 0 0,-6 3 0 0,-8 5-11 0,-4 2-2 15,-8 6-8-15,2 0-725 16,4 3-152-16</inkml:trace>
  <inkml:trace contextRef="#ctx0" brushRef="#br0" timeOffset="53840.704">14269 14205 1022 0,'0'0'22'0,"5"-5"5"0,1 3 1 0,0-4 1 0,0 1-29 0,0 2 0 0,3-2 0 0,0 0 0 15,-3 2 80-15,3 0 9 16,-3 3 3-16,3 0 0 0,-3 0-44 0,3 3-9 0,0 0-2 0,-3 2 0 16,3 3-12-16,3-3-2 0,-7 6-1 0,7-3 0 15,0 2-13-15,0 1-9 0,0 0 12 0,0 2-12 16,3 0 9-16,0 0-9 0,9-2 0 0,-1-1 9 15,4-2 2-15,0 0 0 0,3-2 0 0,2-1 0 16,7-3-19-16,3-4-4 0,2-1-1 0,7 1 0 16,3-6 13-16,2-3 0 0,4 0-10 0,2-2 10 15,4 0 0-15,2 2 0 0,4-2 0 0,-4 3 0 16,4 2 13-16,-4 0 7 0,-3 0 2 0,-2 2 0 16,0 4 22-16,-1-1 5 0,1 3 1 0,-7 0 0 15,-2 0 2-15,-7 3 0 0,-5 2 0 0,-3 0 0 16,-4 1-36-16,-2 2-6 0,-6 0-2 0,-3 0 0 15,0-1-8-15,-7 1 8 0,-2 3-8 0,0 0 8 0,-3-3-8 0,-3-1 8 16,-6-1-8-16,3-4 8 0,-6-2-8 0,0 8 0 16,0-8 0-16,0 0 8 0,0 0 0 0,0 0 0 15,0 0 0-15,0 0 0 0,0 0-8 0,6 0 10 16,0-5-10-16,6 0 10 0,3-1-18 0,2-1-4 16,10 1-1-16,3-2 0 0,0 0 2 0,3-2 1 15,2 2 0-15,4 0 0 0,3-3 10 0,5 1 0 16,7 2 0-16,-1-3 0 0,7 3 0 0,-4 0-10 15,1 0 10-15,6 0 0 0,8 1 0 0,0 1 0 16,-2 1 0-16,-1 2 0 0,4 3 0 0,-1 0 0 16,4 3 0-16,-4 0 0 0,3-1 11 0,1 4-11 15,-1 1 12-15,1-1-12 0,5 2 12 0,0 0-12 0,7-3 12 0,-4 0-12 16,3 0 20-16,1 3-4 0,2-8 0 0,0 6 0 16,1-6-6-16,-4 0-2 0,0 0 0 0,-2-6 0 15,-1-2 10-15,-6 1 2 0,-5-4 0 0,-4-2 0 16,-5-3-12-16,-7-3-8 0,-5-4 9 0,-6-1-9 15,-10-3 29-15,-2 3 0 0,-12 1 0 0,-3 1 0 16,-9 1-9-16,-9 0-3 0,-9 5 0 0,-9 0-732 16,-9 3-146-16</inkml:trace>
  <inkml:trace contextRef="#ctx0" brushRef="#br0" timeOffset="54906.062">12843 15341 1292 0,'0'0'28'0,"0"0"7"0,0-6 1 0,0 6 0 0,0 0-36 0,0 0 0 15,0 0 0-15,0 0 0 0,0 0 11 0,0 0-11 0,-3 6 10 16,0 4-10-16,-3 1 16 0,3 7-4 0,0 1 0 0,-3 2 0 16,-3 5 7-16,6 1 1 0,-6-1 0 0,3 6 0 15,-3 0-9-15,3 2-2 0,-3-2 0 0,0 2 0 16,3 3 1-16,-2-2 0 0,-4 2 0 0,3-3 0 15,3-2 6-15,-3-3 2 0,0-2 0 0,0-4 0 16,-3 1-18-16,6-5 0 0,-3-3 0 0,3-6 0 16,-6-2 8-16,6 0-8 0,6-8 0 0,0 0 0 15,-6-5 11-15,6-3-2 0,0-3 0 0,3-5 0 16,0-2 7-16,0-6 0 0,-3-5 1 0,6-3 0 16,0-2 1-16,3-1 0 0,-3-2 0 0,0 0 0 15,0 0 15-15,0 0 3 0,3 3 1 0,3-1 0 16,-3 1 6-16,0 5 1 0,0 2 0 0,2 1 0 15,-2 2-12-15,3 8-3 0,0 0 0 0,0 3 0 16,0 5-17-16,3 0-4 0,-3 6-8 0,6 2 12 16,3 2-12-16,-4 4 0 0,4 2 0 0,3 5 0 0,0 3-8 0,0 2 8 15,2 3 0-15,1 3 0 0,3 3 0 0,-3-1 0 16,-3 6 0-16,2 2 0 0,1-2-8 0,-3 2 8 16,-3 3 0-16,0 0 0 0,-3-2 0 0,2-1 0 15,-5-2 0-15,0-3 0 0,0-2 0 0,-3-4 0 16,-3-4 0-16,3-1 0 0,-6-2 0 0,3-3 0 15,-3-2 0-15,-3-6 9 0,-3-5 6 0,0 0 1 16,3-5 0-16,0-6 0 0,-6-4 49 0,3-4 11 16,0-7 1-16,-3-1 1 0,0-7-22 0,3-3-4 15,0-6 0-15,0 1-1 0,-3 2-31 0,3 1-7 16,3-1-1-16,0 3 0 0,-3-3-29 0,6 3-7 0,-3 3 0 16,2-1-1-1,1 4-127-15,3 2-24 0,0 5-6 0</inkml:trace>
  <inkml:trace contextRef="#ctx0" brushRef="#br0" timeOffset="55928.154">13763 15661 1866 0,'5'-8'52'0,"1"2"13"16,0 1-52-16,3 5-13 0,0-5 0 0,6-3 0 0,0 5 74 16,6-2 12-16,0 0 2 0,2-1 1 0,4 4-17 0,0-4-3 15,3 4-1-15,3-1 0 0,2-2-27 0,1 2-5 16,0 3-2-16,2 0 0 15,-5 0-50-15,6 0-9 0,0 0-3 0,-13-2-1049 16</inkml:trace>
  <inkml:trace contextRef="#ctx0" brushRef="#br0" timeOffset="56207.27">14920 15208 1954 0,'0'0'43'0,"0"0"9"0,0 0 1 0,0 0 3 0,6 8-45 0,-3 0-11 0,-3 0 0 0,0 5 0 15,3 3 47-15,0 3 7 0,-3 5 2 0,0-1 0 16,-6 6-23-16,3 1-4 0,3 1-1 0,-3-2 0 16,0 8-28-16,-3-5 0 0,3 3 0 0,0-1 0 15,-2-2 12-15,-1-1-3 0,3 1-1 0,-3 0 0 16,3-3-8-16,3 0 0 0,-6-5 0 0,6-5 0 31,0 2-27-31,3-3-7 0,0-7-2 0,0-3-620 0,3 0-124 0</inkml:trace>
  <inkml:trace contextRef="#ctx0" brushRef="#br0" timeOffset="56408.168">14944 15129 2026 0,'-9'-13'44'0,"3"10"10"0,3-2 2 0,0 5 1 0,-3-6-45 0,6 6-12 15,0 0 0-15,0 0 0 0,0 0 29 0,9 6 4 16,3-4 1-16,3 1 0 0,3 0 11 0,0 2 3 16,9 0 0-16,-4 1 0 0,7-1-25 0,-3 0-5 15,3 0-1-15,3-2 0 0,-1 0-6 0,4-1-2 16,0 1 0-16,2-3 0 0,1 0 9 0,0 0 2 16,-4 0 0-16,1 0 0 15,-3-3-45-15,-3 1-9 0,-3 2-2 0,-7 0-679 16,-2 0-136-16</inkml:trace>
  <inkml:trace contextRef="#ctx0" brushRef="#br0" timeOffset="56573.94">14837 15513 2026 0,'0'0'44'0,"0"0"10"0,0 0 2 0,9 5 1 0,3-3-45 0,3 1-12 0,0 0 0 0,8-3 0 15,10 0 81-15,0-3 15 0,3 3 2 0,5-5 1 16,4 2-50-16,3-2-9 0,2-3-3 0,4 0 0 31,-1 0-103-31,4 0-21 0,-4 3-4 0,-14 0-935 0</inkml:trace>
  <inkml:trace contextRef="#ctx0" brushRef="#br0" timeOffset="56796.181">15986 15399 2188 0,'0'0'48'0,"0"0"11"0,0 0 1 0,6-6 1 0,-6 6-49 0,0 0-12 16,0 0 0-16,9 0 0 0,0 0 69 0,-3 6 11 15,0 2 3-15,0 2 0 0,0 1-64 0,0 5-19 16,-3 0 8-16,3-1-8 0,-4 4 0 0,1 0 0 16,-3-1 0-16,3 6 8 0,-3 0-8 0,3-1 0 15,-3-1 0-15,0-4 0 16,3 3-18-16,-3 1-8 0,0-4-2 0,3 1 0 15,0-4-104-15,-3 1-22 0,3-5-4 0,-3-3-1 0</inkml:trace>
  <inkml:trace contextRef="#ctx0" brushRef="#br0" timeOffset="56945.736">15656 15637 1904 0,'0'0'42'0,"0"0"9"0,9 3 1 0,2-6 1 0,4 3-42 0,3-3-11 0,9-2 0 0,3 2 0 16,2-2 28-16,7 0 4 0,9-3 1 0,2-3-617 16,1 1-123-16</inkml:trace>
  <inkml:trace contextRef="#ctx0" brushRef="#br0" timeOffset="57308.236">16593 15171 2354 0,'-18'-5'52'0,"18"5"10"0,0 0 2 0,0 0 3 0,0 0-54 0,0 0-13 15,0 0 0-15,9-3 0 0,6 1 58 0,3 4 9 16,0 1 1-16,6 2 1 0,11 1-29 0,-2-1-7 16,-9 3-1-16,3 0 0 0,6 5-19 0,-1-3-4 15,-5 4-1-15,0-4 0 0,-6 6-8 0,-1 0 0 16,1 0 0-16,-6 0 0 0,-9 2 0 0,0 1-11 15,0 2 3-15,-6 0 0 16,-9-2-23-16,-6 5-4 0,-6-3-1 0,-2 2 0 16,-4 1 7-16,-12 0 1 0,-11 3 0 0,-1-4 0 0,3 1 28 0,1-3 0 0,2 1 0 0,3-4 0 15,4-2 0-15,2-3 0 0,6-2 0 0,6-1 0 16,7-2 0-16,5 0 0 0,6 0 13 0,6-8-4 16,0 0 6-16,12 3 1 0,8-1 0 0,4-4 0 15,9-6 16-15,6 5 3 0,11-5 1 0,4 0 0 16,8-2-16-16,-5-1-4 0,-1-2 0 0,7 2 0 31,5-2-65-31,-2 3-14 0,-4-1-2 0,1-2-714 0,2-1-142 0</inkml:trace>
  <inkml:trace contextRef="#ctx0" brushRef="#br0" timeOffset="58045.755">17305 15483 2055 0,'0'0'45'0,"0"0"10"0,0 0 1 0,0 0 2 0,6 3-46 0,-6-3-12 0,0 0 0 0,8 11 0 16,4-1 20-16,-3 3 1 0,-3 3 1 0,0 6 0 15,3 4 10-15,0 6 1 0,-3-1 1 0,0 4 0 0,-3 5-34 0,0-1 0 16,6 4 0-16,-9-4 0 0,-3 1 0 0,0 0 0 15,3-6 0-15,0 0 0 0,-3 1 0 16,0-3 0-16,-3-3 0 0,6-11 0 0,-3 3 0 0,0-5 0 16,-6-8 0-16,3 0 0 0,6-8 14 0,-6-5-1 15,-3-3 0-15,0 0 0 0,6-11 31 0,-3 1 7 16,0-9 1-16,-2-2 0 0,-1-8-22 0,3 3-4 16,6-8-1-16,-3-3 0 0,-6-3-11 0,6 0-2 15,0-2-1-15,3 10 0 0,-3-2-11 0,-3 2 0 16,3 3 0-16,0 0 0 0,9 6 24 0,-3 4 4 15,-3 1 0-15,6-1 0 0,3 9-14 0,6 2-2 16,-6-3-1-16,5 6 0 0,7 2-11 0,0 3 0 0,0 1 0 0,3 1 0 16,0 1 0-16,5 5 0 0,4 0 0 0,-3 3 0 15,-3-1 0-15,-1 11 0 0,10-2 0 0,-6 0 0 16,-9 2 0-16,0 3 0 0,-4 0 0 0,-2 2 0 16,-3 1 0-16,-9-1 0 0,-9 3 0 0,-3 1 0 31,3-4-30-31,-9 6 2 0,-14-3 0 0,-1 3 0 15,6-3-7-15,-3 0-1 0,-2 0 0 0,2 1-726 0,0-1-146 0</inkml:trace>
  <inkml:trace contextRef="#ctx0" brushRef="#br0" timeOffset="58477.158">18227 15446 2718 0,'0'0'60'0,"0"-8"12"0,-3 1 2 0,0-4 2 0,-3 0-60 0,0 1-16 15,-2-6 0-15,-1 3 0 0,0-3 62 0,-3 3 10 16,-3 2 1-16,3-2 1 0,-3 2-48 0,0 1-10 16,-3 4-1-16,-2-2-1 0,-1 6-14 0,0-1 0 15,3 0 0-15,-3 6 0 0,0 2 0 0,1 3 0 16,-1 3 0-16,3 2-10 0,0 3-9 0,3 2-1 16,3 1-1-16,3 5 0 0,0 2 21 0,0 1 0 15,9-1 0-15,3 1 0 16,0-1-24-16,6 3-3 0,0-2-1 0,6-4 0 0,3-1 8 0,0-4 2 15,3 1 0-15,5-6 0 0,-2-2 0 0,3-6 0 16,-3-3 0-16,0-4 0 0,-1-1 18 0,1-5 0 0,-6-5 0 0,0-3 0 16,0-5 0-16,-3 2 8 15,-3-2-8-15,-3 0 12 0,-3-3 1 0,-4-2 0 0,-2-1 0 0,0 1 0 16,0 2-13-16,-5-2 9 0,-1 2-9 0,0 3 8 16,0 2 0-16,0 3 0 0,-3 0 0 0,3 6 0 15,0-1-8-15,3 6 0 0,3 5 0 0,-6-3 0 16,3 1 16-16,3 2 0 0,0 0 1 0,-3 10 0 15,3 3-17-15,3 3 0 0,0 0-8 0,3 3 8 16,-3-1 0-16,6 3 0 0,-3-2 0 0,3 2 0 16,0 3-9-16,6-3 9 0,-4-2-8 0,4 2 8 31,3-3-88-31,0 6-13 0,0-5-3 0,3-4-681 0,3-4-137 0</inkml:trace>
  <inkml:trace contextRef="#ctx0" brushRef="#br0" timeOffset="58944.358">18855 15380 2404 0,'-12'-18'68'0,"7"10"15"0,-4-5-67 0,-3 2-16 16,-3-5 0-16,0 0 0 0,-3 3 92 0,3 2 16 15,-6 1 2-15,1-1 1 0,-4 1-60 0,6 2-12 16,-3 0-3-16,0 5 0 0,3-2-36 0,-3 7 0 16,4 1 0-16,-1 2 0 0,-3 3-9 0,3 0 9 15,0 3-10-15,3 2 10 0,0 3-18 0,4 5 2 16,-1 0 1-16,6 3 0 0,-3 0 3 0,6 2 1 15,0-2 0-15,3-3 0 0,0 8 2 0,6-2 0 16,-3-3 0-16,6 2 0 0,0 1-1 0,2-4 0 16,7-4 0-16,-3-3 0 0,0-3-6 0,3-2 0 0,-3-3-1 0,3-3 0 15,-3-5 17-15,2 0 0 0,-2-5 0 0,3-3 0 16,0-6 30-16,-6-4 0 0,3 2 0 0,-3-8 0 16,0 0-13-16,-3-2-2 0,0-3-1 0,-4-6 0 15,-2-2 8-15,0 0 2 0,0-8 0 0,0 3 0 16,-3-3 3-16,3 0 1 0,-3-5 0 0,0 2 0 15,0 1-28-15,0-1 0 0,0 0 0 0,0 6 0 16,0 5 0-16,-3 8-20 0,3 8 3 0,-3 2 1 16,3 6 4-16,0 8 2 0,0 5 0 0,0 0 0 15,0 16-4-15,-3 5-1 0,3 3 0 0,0 7 0 16,0 6 15-16,0 6 0 0,0 4 0 0,0 4 0 16,6 4 0-16,0 3 0 0,3 8 8 0,0 1-8 15,0-1 0-15,0 0 0 0,3 0-8 0,0 0 8 16,0-2-148-16,0-1-24 0,3-5-5 0,-4-5-888 15</inkml:trace>
  <inkml:trace contextRef="#ctx0" brushRef="#br0" timeOffset="59460.97">12628 16462 2055 0,'45'-5'45'0,"-24"0"10"0,3 5 1 0,8 0 2 0,1 0-46 0,3 0-12 0,3 5 0 0,-1-5 0 15,7 5 47-15,3-2 7 0,5 2 2 0,4 3 0 16,5-2-16-16,7 1-4 0,5 4 0 0,12-3 0 15,10-3 8-15,11 3 2 0,9-2 0 0,12-1 0 0,9-3-3 0,9-2-1 16,8 0 0-16,13 0 0 0,6-2-21 16,5-3-4-16,4-1-1 0,5 1 0 0,7-3-16 0,2 0 0 15,-8 0 0-15,5-2 0 0,1 2 12 0,-7-3-4 16,-5-2 0-16,-3 0-8 0,-1-1 0 0,-14 1 0 16,-18 0 0-16,-6 5 0 0,0-5 0 0,-12 2 0 15,-12-2 0-15,-9 0 0 0,-3-1 0 0,-6 7 0 16,-9-4 0-16,-8 3 0 0,-10-5 0 0,-5 7 0 15,-7-1 0-15,-5-1 0 0,-4-3 0 0,-5 6 0 16,-3-3 0-16,-6 8 0 0,-10-6 0 0,-2 4 0 16,-9 2 0-16,-12 0-828 15,-3 0-160-15</inkml:trace>
  <inkml:trace contextRef="#ctx0" brushRef="#br0" timeOffset="60161.934">14614 17148 2577 0,'-3'-24'56'0,"3"11"12"0,0-1 3 0,0 1 2 0,-3-5-58 0,0 4-15 0,3 1 0 0,-3 0 0 16,0 5 0-16,-6-3 0 0,-3 1-9 0,3-1 9 15,-6 11-16-15,-6-5 4 0,1 2 0 0,-4 6 0 16,-6 2 2-16,3 3 1 0,-3 8 0 0,-2-3 0 16,2 3-8-16,3-3-2 0,3 6 0 0,4 2 0 15,2-2 19-15,6 2 9 0,6-3-1 0,6 6 0 16,3-3-8-16,9 3 0 0,6-3 0 0,5 0 8 15,7-2-8-15,6 5 0 0,6-3-12 0,2-3 12 16,7 4-29-16,-4-1 1 0,-2-3 1 0,0 3 0 16,-7-2-10-16,1 0-3 0,-3-6 0 0,-3 0 0 15,-10 0 24-15,-2-2 4 0,-6-1 0 0,-6 1 1 0,-6-3 11 0,-6 2-8 16,-9-2 8-16,-3 0-8 0,-9 3 27 0,-2-3 5 16,-7 0 2-16,-3-3 0 0,-6 0 0 0,-2 3 0 15,-4-2 0-15,4-4 0 0,-1 1-26 0,3 0 0 16,7-3 0-16,2-3-683 15,3 3-141-15</inkml:trace>
  <inkml:trace contextRef="#ctx0" brushRef="#br0" timeOffset="60962.708">15397 16711 2268 0,'-21'-13'50'0,"9"8"10"0,0 5 3 0,-3 0 0 0,-3 0-51 0,-3 5-12 0,1 3 0 0,-4 2 0 16,3 6 20-16,0-3 0 0,0 11 1 0,0-3 0 16,4 6 11-16,2-1 1 0,0 6 1 0,3 5 0 15,0 0-25-15,6 0-9 0,0 3 0 0,3-3 9 16,0-3-9-16,3 3 0 0,6-2 0 0,-3-1 0 16,6-2 0-16,0 0 8 0,0-6-8 0,3 1 8 15,0-4 0-15,6-1-8 0,-1-1 12 0,1-3-4 16,3 1 1-16,3-6 0 0,3-5 0 0,-1-3 0 15,7 3 3-15,-3-8 1 0,0-8 0 0,-1 3 0 16,1-3 17-16,-3-3 3 0,0-4 1 0,0-4 0 16,-4 1-26-16,-2 2-8 0,-3-8 0 0,-3 5 0 0,0-4 22 0,-6-1-2 15,0-3-1-15,0 9 0 0,-6-9-8 0,0 9-2 16,-6-3 0-16,0 2 0 0,-3 11-9 0,-3-2-12 16,-3 2 2-16,0 2 1 0,-3 4-12 0,-3 4-3 15,0 1 0-15,4 0 0 0,2 5 7 0,-3-3 1 16,6 8 0-16,-3 0 0 0,3 1 3 0,6-1 1 15,3 0 0-15,0 3 0 0,3-6-3 0,6 4 0 16,0-4 0-16,6 3 0 0,0-5-1 0,-1-2-1 16,4 4 0-16,3-7 0 0,-3-3 17 0,3 5-8 15,-3-5 8-15,3 0 0 0,-4 0 0 0,4-5 0 16,-3 2 0-16,3-2 0 0,-3 0 0 0,0-1 9 0,-6 4 1 0,2-4 0 16,-2 6 3-16,0-5 1 0,-3 3 0 0,-9 2 0 15,0 0-2-15,9 0-1 0,-3 0 0 0,-6 0 0 16,0 0 3-16,0 0 1 0,0 0 0 0,6 7 0 15,-3 1-1-15,-3-2 0 0,3 7 0 0,3-2 0 16,0-1-14-16,3 1 8 0,-3-3-8 0,3 5 0 16,0 0 12-16,3-2-4 0,2-3-8 0,-2 5 12 15,3-8-12-15,0 3-10 0,0-8 2 0,-3 5 0 32,0-5-15-32,0 0-2 0,0-5-1 0,-3-3 0 0,-1 3 26 0,-2-8 0 0,0 5 0 0,0-11 8 15,0 6 5-15,-3-6 2 0,0 4 0 0,0-9 0 16,3 5 4-16,-3-7 1 0,0 5 0 0,0-1 0 15,3 4-7-15,0-1-1 0,-3 6 0 0,3 3 0 16,-3 2-12-16,3 0 11 0,-3 2-11 0,3 6 10 16,-6 0-10-16,6 8 0 0,0 3 0 0,3-3-11 0,0 10 11 15,-1 1 0-15,1-1 0 0,3 4 0 0,-3-1 0 0,3-3 0 16,0 3 0-16,-3 3 0 0,3-3 8 0,-3 1-8 16,6-4 8-16,0 6-8 0,-4-6 0 0,7-2 8 15,-3-2-8-15,0-1 0 0,-3-3 12 0,3-2-3 16,0-2 0-16,-3-12 0 0,0 1 3 0,0-3 0 15,-1-3 0-15,1-4 0 0,-3-4-27 0,3 1-5 16,-6-9 0-16,0 6-832 16,-3-11-165-16</inkml:trace>
  <inkml:trace contextRef="#ctx0" brushRef="#br0" timeOffset="61093.498">16132 16830 2329 0,'-9'-2'51'0,"9"2"10"0,0 0 3 0,0 0 2 0,0 0-53 0,0 0-13 0,0 0 0 0,0 0 0 15,9 2 28-15,-3-2 4 0,3 5 0 0,0 1 0 16,3-4-32-16,-1 4 0 0,-2-4 0 0,3 4-1082 16</inkml:trace>
  <inkml:trace contextRef="#ctx0" brushRef="#br0" timeOffset="61228.188">14742 16992 2311 0,'-18'-19'51'0,"12"19"10"0,6 0 3 0,6-5 0 16,9 2-51-16,12 3-13 0,14-5 0 0,13 0-682 15,14 2-139-15</inkml:trace>
  <inkml:trace contextRef="#ctx0" brushRef="#br0" timeOffset="61864.087">17037 17018 2678 0,'-9'-5'59'0,"0"5"12"0,-3-8 2 0,0 2 3 0,0-1-61 0,-3 1-15 16,-3-7 0-16,6 5 0 0,4-2 47 0,-4-4 6 16,-3 9 2-16,3-3 0 0,3-5-35 0,3 5-8 15,-6-3 0-15,3 3-1 0,-3 0-21 0,0 3-4 16,3 2-1-16,-5 1 0 15,-4 4-20-15,-3 1-4 0,6 8-1 0,0-3 0 16,-3 5-21-16,3 3-5 0,0 2-1 0,4 6 0 16,2 3 28-16,-3-1 6 0,3 3 1 0,3 0 0 0,3 0 16 0,3 0 4 0,-3 1 1 0,6-4 0 15,3 0 11-15,3-2-13 0,-3-3 5 0,0 3 8 16,6-8-11-16,-1-3 11 0,7-2-8 0,-6-3 8 16,-12-8 0-16,12 0 0 0,9 0 0 0,-3-5 0 15,-6-3 20-15,3-6 10 0,-1 1 2 0,1-8 0 16,0 2 23-16,-6-7 5 0,0 0 0 0,0-6 1 15,3 0-24-15,-9-8-5 0,0 1 0 0,0-6-1 16,3 5-18-16,-3 0-3 0,-6-5-1 0,0 6 0 16,3 2-9-16,-3 0 0 0,6 0 9 0,-6 5-9 15,-3 11 0-15,3-3 0 0,6 8 0 0,-3 3-8 16,-3 7 8-16,3 6 0 0,0 0-9 0,0 0 9 16,6 8-12-16,0 3 1 0,-6 5 1 0,9 2 0 0,0 6 10 0,-3 3 0 15,0 2 0-15,0 0-8 0,5 0 8 0,1 8 0 16,0-3 0-16,0 6-8 0,3-8 8 0,3 7 0 15,3-4 0-15,0-3 0 0,-7-3 0 0,7-5 0 16,9-6 0-16,-3 1 0 0,-6-6 0 0,3-5 0 16,2-3 0-16,-2-5 0 0,-3-5 12 0,3-3-1 15,3-5-1-15,-1-6 0 0,-2 1 2 0,0-6 0 16,-9-5 0-16,3 0 0 0,0-3-2 0,-4 0 0 16,-5-2 0-16,0-3 0 0,-6 5-10 0,3-3 8 15,-6 4-8-15,-6 2 8 0,0-1-24 0,-3 12-6 16,3-3-1-16,-5 8 0 15,-7 5-11-15,3 2-2 0,-3 6-1 0,0 8 0 0,0 6 9 0,0 4 3 0,-5 8 0 0,8 6 0 16,6 0 25-16,0 2 0 0,-6 3 12 0,9 3-4 16,12 0 14-16,0-1 3 0,0 1 1 0,9-3 0 15,3 3-7-15,8-8-2 0,4-1 0 0,6-4 0 32,6-6-47-32,8-8-10 0,10-5-1 0</inkml:trace>
  <inkml:trace contextRef="#ctx0" brushRef="#br0" timeOffset="62321.52">19853 15737 2750 0,'-9'-5'60'0,"9"5"13"0,-3-5 3 0,3 5 1 0,-6 8-61 0,3-3-16 0,0 8 0 0,0 3 0 16,-3 0-9-16,3 3-5 0,0 2-1 0,0 3 0 15,0 2 15-15,-3 0 0 0,6 4 0 0,-3-1 0 16,3 0 0-16,0 0 0 0,0 0 0 0,0 0 0 15,3-2-19-15,0-4 3 0,0 1 0 0,3-3 0 16,-3-2-80-16,0-6-16 16,3 0-4-16,-3-2-939 0</inkml:trace>
  <inkml:trace contextRef="#ctx0" brushRef="#br0" timeOffset="62479.841">19475 15994 2365 0,'0'0'52'0,"0"0"10"0,8 3 2 0,7-3 4 0,6 2-55 0,6-2-13 16,9 0 0-16,2-2 0 0,7-1 30 0,9 3 3 16,8-3 1-16,7-2 0 15,2 0-62-15,6-3-13 0,-2-3-3 0,-1-2-666 16,1 0-134-16</inkml:trace>
  <inkml:trace contextRef="#ctx0" brushRef="#br0" timeOffset="62646.365">20903 15282 2401 0,'0'0'52'0,"-9"0"12"0,3 6 1 0,0 2 3 0,0 2-54 0,4 6-14 0,-1 3 0 0,0 2 0 15,0 5 30-15,3 6 3 0,0 5 1 0,3 5 0 16,3 3-8-16,-1 6-2 0,1-4 0 0,0 14 0 31,3-3-89-31,-3 6-19 0,0-1-3 0</inkml:trace>
  <inkml:trace contextRef="#ctx0" brushRef="#br0" timeOffset="64280.716">12908 15108 1897 0,'3'-16'41'0,"0"8"9"0,0 0 2 0,3 0 2 0,3 0-43 0,3-2-11 16,3-1 0-16,6-2 0 0,0-1 0 0,2 1 0 15,10-3 0-15,0-2-11 0,3 2 19 0,8-3 3 16,4 1 1-16,5-3 0 0,1 0 12 0,8-1 4 15,4 1 0-15,8 3 0 0,1-1-28 0,5 1 0 16,6 2 0-16,4-3 0 0,5 3 0 0,6 3 0 16,3-3 0-16,7 3 0 0,-1 0 0 0,6 2 0 0,0 3 0 0,0 0 0 31,3 6-22-31,3-4-10 0,0 4-1 0,-3 2-1 0,-3 2 19 0,0 1 4 0,-6 2 1 0,1 1 0 16,-7-1 10-16,-6 6 0 0,-3-1 0 0,-5 1 0 15,-1 2 0-15,-6 0 0 0,-8 3 0 0,-7 0 0 16,-5 2 0-16,-4 1-8 0,-2 5 8 0,-4-3-8 15,1 3 0-15,-13 2 0 0,-5 1 0 0,-3-1 0 16,3-2 8-16,-7 2 0 0,-5 1 10 0,-3-1-10 16,3-2 16-16,-6 0-4 0,0 0 0 0,-4 0 0 15,1-3 2-15,-3 0 0 0,3-3 0 0,-3 1 0 16,-3-3-4-16,3-3-1 0,3-2 0 0,0-3 0 16,-6-3 2-16,-1 0 0 0,4-2 0 0,0-6 0 15,3 1 1-15,-3-1 1 0,-3-8 0 0,3 1-919 16</inkml:trace>
  <inkml:trace contextRef="#ctx0" brushRef="#br0" timeOffset="64514.893">16995 14695 1788 0,'-12'-5'51'0,"12"5"10"0,0 0-49 0,0 0-12 15,0 0 0-15,0 0 0 0,0 0 35 0,0 0 4 16,6 2 1-16,0 4 0 0,0 2 9 0,3 2 3 15,6 1 0-15,-3 5 0 0,3-1-23 0,-1 4-4 16,4 0-1-16,3 2 0 0,0 2 7 0,0-1 1 16,-3-1 0-16,6 3 0 0,-1-1-20 0,-2-1-3 15,-9-4-1-15,0 3 0 0,6-2-8 0,-6-1 8 0,-9-4-8 0,3-1 8 16,-6 0 0-16,0-5 0 0,-3 0 0 0,-12 0 0 16,-12-6 0-16,0 4 0 0,3-1 0 0,-8 0-703 15,-10-2-141-15</inkml:trace>
  <inkml:trace contextRef="#ctx0" brushRef="#br0" timeOffset="65649.095">13164 14639 1364 0,'0'0'30'0,"0"0"6"0,0 0 2 0,0 0 0 0,-3 6-30 0,3 2-8 15,0-3 0-15,-3 6 0 16,-3-4 11-16,3 7 1 0,-6-1 0 0,0 5 0 0,1 1 3 0,-1 2 1 16,-3 3 0-16,-3 0 0 0,-3 2-8 0,0 3 0 15,-3-2-8-15,3-1 12 0,-2 1 0 0,-1-6 0 16,0 0 0-16,3-2 0 0,3-1 21 0,0-5 4 15,3 1 1-15,3-4 0 0,1-2 21 0,5-3 4 16,3-5 1-16,0 0 0 0,5 3-24 0,7 0-5 16,3-3-1-16,6 2 0 0,6-4-12 0,3-1-2 15,2 0-1-15,10-2 0 0,6 2-11 0,-1 1-8 16,-2-1 12-16,3 3-12 0,-4 0 0 0,-2 3 0 16,3-1 0-16,-4 1-624 0,-2 2-125 0</inkml:trace>
  <inkml:trace contextRef="#ctx0" brushRef="#br0" timeOffset="66597.95">9381 14938 1918 0,'-3'-10'42'0,"3"10"9"0,3-5 1 0,-3 5 3 0,0 0-44 0,0 0-11 15,0 0 0-15,0 0 0 16,6 2 16-16,0 6 0 0,-6 3 1 0,3 5 0 0,-3 2 13 0,3 6 2 16,-3 2 1-16,0 3 0 0,0 3-13 0,3 3-4 15,-3 2 0-15,3 0 0 0,-3 2-16 0,0 1 0 16,3 0 0-16,-3-3 0 0,0-3 0 0,0 1 8 15,0-6-8-15,3-6 0 0,-6-1 25 0,6-4-1 16,-6-7-1-16,3-1 0 0,0-4-7 0,0-6-2 16,-6 0 0-16,0-3 0 0,0-5 28 0,0-3 6 15,0-4 0-15,0-4 1 0,-3-5-27 0,3-5-6 16,0-3 0-16,3-5-1 0,-3 0-15 0,3-2 0 16,0-1 0-16,0 3-10 0,3-3 2 0,3 3 0 0,0 3 0 0,0 2 0 15,0 6 8-15,3 2 0 0,0 3 0 0,3 2-8 16,6 3 8-16,-3 6 0 0,0 4 0 0,3 4 0 15,3 2 0-15,-1 5 0 0,4 3 0 0,6 5 0 16,-3 6 0-16,6 2 0 0,-4 0 0 0,4 3 0 16,-3 2 0-16,3 3 0 0,-1 0 0 0,1 3 0 15,3-3 0-15,-3 0 0 0,3 1 0 0,-1-1 0 16,4-3 0-16,-3-5 14 0,-1 6-3 0,-2-6-1 16,-3-3-10-16,0-4 0 0,-3-4 0 0,-4-2 0 15,-5-8 0-15,0 0 0 0,-3 0 8 0,-3-8-8 16,-3-5 20-16,0-6 0 0,-6-2-1 0,-3-5 0 15,0-3 10-15,-6-3 3 0,0 0 0 0,-3-2 0 16,0 2-18-16,0 0-3 0,-2 3-1 0,-1 0 0 16,-3 0-40-16,0 3-8 0,0-1-2 0,0 1-749 15,3 2-151-15</inkml:trace>
  <inkml:trace contextRef="#ctx0" brushRef="#br0" timeOffset="67051.015">9226 14766 1750 0,'9'-15'49'0,"-3"7"12"0,3-3-49 0,3-2-12 0,3-3 0 0,0 0 0 16,3-2 24-16,-4-1 1 0,7-2 1 0,0 0 0 16,-6-3-8-16,0 0-2 0,6 0 0 0,-3 0 0 15,-1 1 4-15,4-1 0 0,-6 3 0 0,3 2 0 16,-6 1 6-16,3 2 2 0,-6 2 0 0,3 7 0 16,-3-1 11-16,-3 2 2 0,2 4 1 0,1-1 0 15,0 6-16-15,-3 2-3 0,3 0-1 0,-3 8 0 16,3 1-11-16,3 4-3 0,-3 3 0 0,3 3 0 15,0 3-8-15,3-1 10 0,-1 1-10 0,4-4 10 16,0 4-10-16,6-1 12 0,0 1-12 0,3-6 12 16,-1 3 4-16,1-6 2 0,0 1 0 0,3-3 0 15,0-3 10-15,-1-3 3 0,-5-2 0 0,0-5 0 16,0 0-19-16,-6-6-3 0,-1-2-1 0,1-1 0 0,-6-4 16 0,0-3 4 16,-6-1 0-16,3-1 0 0,-9-4 5 15,3-2 2-15,-3 2 0 0,0-2 0 0,-3 3-27 0,3-1-8 16,-3 1 0-16,0-1 0 15,0 1-16-15,3-1-11 0,3 1-1 0,3 2-770 16,0 0-154-16</inkml:trace>
  <inkml:trace contextRef="#ctx0" brushRef="#br0" timeOffset="67932.439">11607 9477 933 0,'6'-10'26'0,"-6"10"6"0,9-3-32 0,0 3 0 16,0-2 0-16,6-1 0 0,3-2 55 0,3-1 4 16,3 1 1-16,5-3 0 0,7 0 23 0,0 0 5 15,5 0 0-15,1 0 1 0,3 3-44 0,5 0-9 16,4-1-1-16,3 4-1 0,2-1-34 0,-2 6 0 0,-1-1-10 0</inkml:trace>
  <inkml:trace contextRef="#ctx0" brushRef="#br0" timeOffset="73635.9">21496 14367 1692 0,'0'-16'37'0,"-3"11"8"0,3-1 2 16,-3-2 0-16,3 1-38 0,0-1-9 0,3 0 0 0,0 0 0 16,3 0 93-16,-3 0 17 0,5-3 3 0,1 3 1 0,3 0-45 0,0 0-9 15,3 1-1-15,3-1-1 0,0-3-39 0,6 3-8 16,2-3-2-16,4 1 0 0,6-1-9 0,-6 3 0 15,-1 0 0-15,4 1 0 0,-3 1 0 0,-3 1 10 16,0 0-10-16,-4 2 10 0,-5 0-10 0,3 1 8 16,-3 4-8-16,-6 1 8 0,-12-3-8 0,9 11 0 15,0-1 0-15,-6 6 8 0,0 3-8 0,-6 4 0 16,-6 9 0-16,-3 3 0 0,0 7 0 0,-6 5 0 16,-3 4 9-16,-3 4-1 0,-2 4-8 0,2 4 0 15,-6 1 0-15,0 7 0 0,-2 3 0 0,5 3 8 16,3-6-8-16,3 6 8 0,0 0-8 0,6-1 0 15,0-4-8-15,7-1 8 0,-4-2 0 0,6-3 0 0,3 0 0 0,3-2 0 16,0 2 0-16,3-5 0 0,0-6 0 0,0 1 0 16,3-3 0-16,3-3 0 0,-1-2 0 0,1-3-8 15,0-6-4-15,3-2 0 0,0-5 0 0,0-5 0 16,0-6-7-16,3-8-1 0,3 0-1 0,-3-7 0 16,-1-12 1-16,4 1 1 0,-3-8 0 0,0-6 0 15,3-5-4-15,-3-5-1 0,0-2 0 0,-3-1 0 16,-1-3 8-16,-2 1 2 0,-3 0 0 0,0 2 0 15,-3 3 5-15,-3 5 1 0,-3 0 0 0,0 6 0 16,0 4 8-16,-3 4 0 0,0 2 0 0,3 3 0 16,-5 5 0-16,2 5-10 0,-3 6 10 0,-3 7-10 15,0 3 1-15,0 8 0 0,3 6 0 0,0-1 0 16,-9 11 9-16,15 3 14 0,-6 5-3 0,3 2-1 16,3 3-10-16,0 6 0 0,-3-1 0 0,4 6 0 15,-4 3 0-15,0 2 0 0,0 2 0 0,0 4 0 0,-3-3 16 0,-3 2 4 16,0 0 0-16,-6 1 1 0,-6-6 1 0,0-5 0 15,-2 2 0-15,-4-2 0 0,-9 0 12 0,-5-1 2 16,-7-7 1-16,-9 3 0 0,-2-6 8 0,-7-5 2 16,1-8 0-16,-3-3 0 15,-7 0-24-15,-2-7-5 0,-4-1-1 0,4-2 0 0,-3-13-9 0,2-1-8 16,-5-5 12-16</inkml:trace>
  <inkml:trace contextRef="#ctx0" brushRef="#br0" timeOffset="78341.177">22820 14486 1130 0,'0'-11'24'0,"0"11"6"0,0 0 1 0,3-8 1 0,-3 3-32 0,0 0 0 16,0 5 0-16,0 0 0 0,0 0 73 0,0 0 8 16,0 0 2-16,0 2 0 0,-3 1-19 0,3-3-3 15,0 0-1-15,0 8 0 0,-3 3 0 0,3 2-1 16,0 3 0-16,0 0 0 0,0 0-14 0,0 2-2 16,0 3-1-16,0 0 0 0,3 3-19 0,-3 0-4 15,-3 5-1-15,3 0 0 0,0 0-10 0,-3 0-8 16,0 1 9-16,0 1-9 0,0-4 8 0,-3 2-8 0,6-5 0 0,0-1 9 15,-3-1-9-15,3-1 8 0,0-5-8 0,0-3 8 16,0 0-8-16,0-2 0 0,0-3 0 0,3 0-632 16,3-6-118-16</inkml:trace>
  <inkml:trace contextRef="#ctx0" brushRef="#br0" timeOffset="78611.348">22779 14512 990 0,'0'0'21'0,"0"0"5"0,0 0 1 0,0 0 1 0,8-2-28 0,-8 2 0 15,9-6 0-15,3 4 0 0,3-1 88 0,-3-2 12 16,3 2 3-16,0-2 0 0,0 2-14 0,6-2-2 15,2-3-1-15,-2 3 0 0,0-3-10 0,3 3-1 16,0-3-1-16,-1 0 0 0,-2 2-30 0,0 1-5 16,-6 0-2-16,-6 0 0 0,6 2-23 0,-6 0-5 15,-3 1-1-15,3 2 0 0,0 2-24 0,-9-2-6 16,0 0-1-16,3 3-585 16,-3 2-116-16</inkml:trace>
  <inkml:trace contextRef="#ctx0" brushRef="#br0" timeOffset="78850.851">22707 14764 1422 0,'0'0'31'0,"3"0"6"0,0 0 2 0,3-3 1 0,3 3-32 0,3-3-8 0,-3 1 0 0,9-1 0 15,2-5 64-15,-2 3 10 0,0 2 2 0,6-2 1 16,0 0-17-16,3-1-3 0,-1 1-1 0,1 2 0 16,3-2-32-16,0 0-8 0,-1 2 0 0,-5-2-1 15,3 2-15-15,-3 1-16 0,-6-1 3 0,3 0-844 16</inkml:trace>
  <inkml:trace contextRef="#ctx0" brushRef="#br0" timeOffset="79084.515">23344 14724 1888 0,'0'0'53'0,"0"-3"13"0,0 3-53 0,0 0-13 16,0-5 0-16,0 5 0 0,6-3 58 0,0-2 9 15,3 0 1-15,3 2 1 0,3-2-29 0,0 0-7 0,2 2-1 0,4-2 0 16,0-1-12-16,-3 4-2 0,6-3-1 0,-3-1 0 31,2 1-97-31,-2 0-20 0,0-1-4 0</inkml:trace>
  <inkml:trace contextRef="#ctx0" brushRef="#br0" timeOffset="79301.363">23719 14396 1796 0,'0'0'40'0,"0"0"8"0,0 0 1 0,0 0 1 0,0 0-40 0,0 0-10 0,6 5 0 0,0 3 0 16,-6 0 53-16,6 5 9 0,-3 3 2 0,6 0 0 16,-6 5-33-16,3 3-7 0,-3-3 0 0,6 3-1 15,-6 0-23-15,0 2 9 0,3-2-9 0,-6 3 0 0,9-4 8 0,-9 4-8 16,8-1 0-16,-5-2 0 0,6-3 0 0,-9 3-22 15,12-5 3-15,-9-1-601 16,3 1-120-16</inkml:trace>
  <inkml:trace contextRef="#ctx0" brushRef="#br0" timeOffset="79641.911">22901 15301 1857 0,'29'-16'40'0,"-8"8"9"0,0 0 2 0,9-5 2 0,11 0-42 0,4-6-11 0,0 3 0 0,2 0 0 15,4 1 97-15,3-1 18 0,-4 2 3 0,1 1 1 16,-1 0-51-16,7 0-9 0,-1 2-3 0,-5 3 0 16,0 0-39-16,-7 6-8 0,-8-4-1 0,6 4-8 15,-13-1-28-15,-2 3-13 16,-6 3-3-16,-9-1-1028 0</inkml:trace>
  <inkml:trace contextRef="#ctx0" brushRef="#br0" timeOffset="80056.841">23148 15552 2206 0,'-3'-10'63'0,"3"4"13"0,3 1-61 0,-3-3-15 16,6-2 0-16,-6 2 0 0,11-3 89 0,-2 3 15 15,0-3 4-15,0 1 0 0,3-1-58 0,3 3-11 16,0-5-3-16,0 8 0 0,3 0-12 0,0-1-4 0,2 1 0 0,-2 2 0 16,3 3-20-16,0 0 0 0,0 3 0 0,0 2 0 15,5 3 0-15,-2 0 0 0,-3 5 0 0,3 3 0 16,-3 0-16-16,-1 3-2 0,-5-1 0 0,0-2 0 16,-3 5 5-16,-3 3 1 0,-6-3 0 0,-3 0 0 15,-3 1 3-15,-3-1 1 0,-3 0 0 0,-6-3 0 16,-3 6 8-16,-5-3-12 0,-1 1 12 0,0-4-12 15,0 3 12-15,-3-5 0 0,4 0 0 0,-1 2 0 16,0-7 0-16,-3 0 0 0,6-1 0 0,1-2 0 16,8 0 0-16,-6-3 0 0,9-5 0 0,-3 8 0 15,3-5 0-15,9 0 12 0,0-3-4 0,0 0 0 16,9-3-8-16,6 0 8 0,3-5-8 0,0 3 8 16,11-3 10-16,1-2 2 0,3-1 1 0,8 0 0 15,4-4-8-15,0 1-1 0,5-2-1 0,1 3 0 16,0 0 2-16,-1 0 1 0,1 0 0 0,-4-1 0 0,-2 1-2 0,3 5-1 15,-7 0 0-15,1 3-836 16,-6 0-167-16</inkml:trace>
  <inkml:trace contextRef="#ctx0" brushRef="#br0" timeOffset="81703.509">16418 15864 1868 0,'0'0'41'0,"0"0"9"0,-3-5 2 0,3 2 0 0,0 3-42 0,0 0-10 16,3-7 0-16,3 1 0 0,0 1 68 0,2 0 11 15,1 2 2-15,3-2 1 0,6 5-41 0,0-6-8 16,3 4-1-16,3-3-1 0,2 5-22 0,4 0-9 16,9 0 8-16,-3-3-684 15,-7 3-136-15</inkml:trace>
  <inkml:trace contextRef="#ctx0" brushRef="#br0" timeOffset="88431.318">22537 14158 1242 0,'0'-8'35'0,"0"8"9"0,0 0-36 0,0 0-8 16,0-3 0-16,0 3 0 0,0 0 48 0,0 0 7 15,0 0 1-15,0 0 1 0,6 6-17 0,-3 2-3 0,0 5-1 0,3 0 0 16,-6 5-6-16,3 4-2 0,3 1 0 15,-6 7 0-15,0 1-4 0,0 9 0 0,0 2-1 0,-3 6 0 16,-3 2 4-16,0 6 1 0,0 2 0 0,-3 6 0 16,1 7-14-16,-4 3-2 0,-3 0-1 0,0 3 0 15,0 5-11-15,-3 3 0 0,-3 2 0 0,0-2 8 16,1-3-8-16,-4-3 0 0,-3 0 0 0,3-2-11 16,3 0 11-16,0-8-10 0,1-3 10 0,-1-5-10 15,3-6 10-15,3-5 0 0,-3-5 0 0,6-2 0 16,0-6 0-16,3-3 0 0,1 3 0 0,2-10 0 15,0-9-12-15,3-2 0 0,3-5 0 0,3-3-524 16,-3-8-104-16</inkml:trace>
  <inkml:trace contextRef="#ctx0" brushRef="#br0" timeOffset="89030.852">22704 14060 1206 0,'36'-11'26'0,"-15"6"6"0,2 0 0 0,10 0 3 0,6-1-35 0,6-4 0 0,11-1 0 0,4 0 0 16,5-2 40-16,7 3 0 0,-1-4 1 0,6 1 0 15,7 3 23-15,-1-4 5 0,6 4 1 0,1-1 0 16,-7 3-34-16,9-2-8 0,-2 2 0 0,-10 0-1 16,-3 3-15-16,-5-3-2 0,-7 5-1 0,-5 3 0 15,2 0-1-15,-11 3 0 0,-12 2 0 0,-1 3 0 16,-8 2-8-16,-9 4 0 0,-3 2 0 0,-12 5 0 16,-6 5 11-16,0 6-3 0,-12 2-8 0,-6 6 12 15,-6 2-4-15,-6 9 0 0,1 4-8 0,-10 9 12 16,9 4-2-16,-6 7-1 0,-2-4 0 0,-1 6 0 15,3-1 1-15,1 6 0 0,-1 0 0 0,3 3 0 16,0-3 25-16,4-2 5 0,5 4 0 0,3-2 1 16,3 0-6-16,0-2-2 0,6-4 0 0,3 1 0 15,3 5-24-15,3-5-9 0,1-3 0 0,2-5 9 16,0-3-9-16,2-3 0 0,1-4 0 0,3-1 0 0,-6-5 0 0,9 2 0 16,-3-7 0-16,0-3 8 0,-6-5-8 0,6-9 0 15,-6-2 0-15,3 0 0 0,-6-7 0 0,3-1 0 16,-6-8 8-16,6-2-8 0,-6-3 12 0,-9-1 1 15,6-4 0-15,-2-6 0 0,-10 1 1 0,3 2 0 16,-6-8 0-16,-3 0 0 0,-5 0-6 0,-7 0 0 16,-6-2-8-16,-8-1 12 0,-7 0-23 0,-5 3-5 15,-7-2 0-15,-2 2-1 0,-13 0-5 0,-5-3-1 16,3 3 0-16,-6 3 0 0,-7-3 12 0,1 0 3 16,6-2 0-16,9 4 0 0,5-2 8 0,1 3 0 15,11-3 0-15,4 3-632 16,5 2-125-16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21:42:26.8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10384 13041 961 0,'12'-2'20'0,"-3"-1"5"0,0 0 1 0,6-2 2 0,3-3-28 0,2 6 0 0,4-4 0 0,3 1 0 16,3-3 68-16,3 0 8 0,-1 0 2 0,7 3 0 16,0 0-34-16,5-1-8 0,1 1 0 0,6 2-1 15,-4 1-7-15,7-1 0 0,-4-2-1 0,4 2 0 16,3 0-11-16,-1 1-3 0,4-1 0 0,2 3 0 0,-2-3 8 0,2 3 2 16,1 0 0-16,-1-2 0 0,1-1-23 0,2 1 8 15,4-1-8-15,-1 0 0 0,-5 1 0 0,-1-4 8 16,1 1-8-16,-1 0 0 0,1-1 0 0,-10 1 0 15,-2 0 0-15,-1 2 0 0,-5 1 9 0,-6 2-9 16,-4 0 12-16,-2 0-492 16,-6 0-97-16</inkml:trace>
  <inkml:trace contextRef="#ctx0" brushRef="#br0" timeOffset="2502.303">13617 12943 1022 0,'6'0'22'0,"6"0"5"0,5-2 1 0,4 2 1 0,6-3-29 0,6 3 0 16,5 0 0-16,10 0 0 0,0-3 45 0,11 3 3 16,7 0 1-16,5 3 0 0,4-3-21 0,11 3-5 15,3-1-1-15,6 1 0 0,1 2-14 0,2 1-8 16,0 2 8-16,6 0-8 0,0 2 0 0,4-2 0 15,-1 0 0-15,0-3 8 0,6 6-8 0,0-6 0 16,6 0 8-16,-3 1-8 0,3-4 11 0,3 1-3 0,6-8 0 16,3-1 0-16,0 1 4 0,3-3 0 0,-3-5 0 15,3 2 0-15,3-4 11 0,-6 1 2 0,-3-2 1 0,-6 1 0 16,-6 1 0-16,0 1 0 0,-3 3 0 0,-5-1 0 16,-7 3 4-16,-3 0 1 0,-3 3 0 0,-5-1 0 15,-7 1 1-15,-9 3 1 0,-5-1 0 0,-7 3 0 16,-8-3-13-16,-4 6-2 0,-5-3-1 0,-6 5 0 15,-6-2-17-15,-7-1 0 0,-5 4 0 0,-6 2 0 32,-6-3-28-32,-6 3-8 0,-9 0-3 0,-6 0-748 0</inkml:trace>
  <inkml:trace contextRef="#ctx0" brushRef="#br0" timeOffset="3617.992">10542 13748 1404 0,'0'0'31'0,"6"0"6"0,3 2 2 0,6-2 0 0,0 3-31 0,2 0-8 15,1 2 0-15,9-2 0 0,-3 5 20 0,3-3 2 16,5 3 1-16,4 2 0 0,0 1-23 0,2 0 8 16,1-1-8-16,3 3 0 0,0 1 0 0,2-1 0 15,1-3 0-15,5 1 0 0,4 0 0 0,3-1 11 0,2-2-11 0,4 0 12 16,-4 0-12-16,4-3 0 0,-1-2 0 16,4-3 8-16,-1 3 4 0,4-6 1 0,-4 0 0 0,-2 1 0 15,-4-4-13-15,1 1-18 0,-1-3 4 0,-2 0 1 16,-4 0 13-16,-5-2 0 0,0 4 0 0,-7 1 0 15,1 0-16-15,-6-1-1 0,-4 4 0 0</inkml:trace>
  <inkml:trace contextRef="#ctx0" brushRef="#br0" timeOffset="4303.101">16343 13917 1360 0,'0'-10'30'0,"0"7"6"0,3 0 2 0,3 1 0 0,6-1-30 0,3 0-8 15,3 3 0-15,9-2 0 0,5-1 54 0,10 3 10 16,6 0 1-16,14-3 1 0,10 1-16 0,2 2-3 15,0-3-1-15,7 0 0 0,11 1-25 0,0-1-5 16,4-2 0-16,2 0-1 0,-9 2-7 0,9 0-8 16,9-2 11-16,4 2-11 0,-7-2 8 0,0 0-8 15,0 2 0-15,-3-2 0 0,-5 2 0 0,-4 3 0 16,3-3-8-16,-3 3-536 16,-8 0-108-16</inkml:trace>
  <inkml:trace contextRef="#ctx0" brushRef="#br0" timeOffset="4885.899">10709 15007 1858 0,'32'-10'52'0,"-5"7"13"0,9-2-52 0,11 2-13 0,13 0 0 0,5-2 0 15,10 0 53-15,8-1 8 0,4 1 2 0,8 0 0 16,-3 2-33-16,9 1-6 0,3 2-2 0,4-3 0 15,-4 3-14-15,6 0-8 0,3 0 8 0,6 0-632 16,-3 0-125-16</inkml:trace>
  <inkml:trace contextRef="#ctx0" brushRef="#br0" timeOffset="5253.3">16944 14991 1695 0,'0'0'37'0,"0"0"8"0,15 0 2 0,-3 0 1 0,-3 0-39 0,15 0-9 0,9 0 0 0,11 0 0 16,4 0 44-16,12 0 6 0,8 0 2 0,9 0 0 15,10-2-10-15,11-1-2 0,3 0 0 0,9-2 0 16,6 2-26-16,6-2-6 0,0 0 0 0,6 2-8 15,6 1-76-15,0-1-21 0,3-2-5 0,-36 5-1 16</inkml:trace>
  <inkml:trace contextRef="#ctx0" brushRef="#br0" timeOffset="7221.393">9583 12166 1947 0,'24'-24'43'0,"-9"13"9"0,6-2 1 0,6 0 2 0,5 2-44 0,4-2-11 0,3 0 0 0,6 2 0 16,2 0 76-16,1 4 14 0,2 1 2 0,1-2 1 16,3 3-65-16,-1 0-14 0,4 2-2 0,2-2-1 15,1 0-11-15,2-1 0 0,4 1 0 0,-1-3 8 16,4 0-31-16,2-3-6 0,7 1-2 0,2-3-641 15,-3-3-128-15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21:43:44.8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19513 1519 1358 0,'-3'-14'38'0,"3"9"10"0,3-3-39 0,-3-5-9 0,3 8 0 0,-3-8 0 16,3 5 92-16,-3 2 17 0,6-2 3 0,-6 3 1 16,3 5-59-16,3-5-12 0,-3 5-2 0,-3 0-1 15,0 0-29-15,12 8-10 0,-3 8 0 0,0 5 9 0,0-3-9 0,0 14 0 16,-6 2 0-16,3 6 0 0,-3 5 0 0,-3 0 0 15,-3 3 0-15,0 10 0 0,0 5 0 0,0 4 0 16,-3-9 0-16,3 8 0 0,0-8-12 0,3-2 12 16,-3-1-10-16,6 1 10 0,3-9-9 0,0 1 9 15,3-8-8-15,0-3 8 0,2-5-13 0,1-3 2 16,0-6 1-16,0-1 0 16,3-4-40-16,0-7-8 0,-3-1-2 0,3-2-675 15</inkml:trace>
  <inkml:trace contextRef="#ctx0" brushRef="#br0" timeOffset="174.208">19108 2207 1494 0,'0'0'32'0,"0"0"8"0,0 0 0 0,0 0 3 0,0 0-35 0,12 2-8 0,0-2 0 0,6 8 0 16,3-8 0-16,3 0 0 0,5 6 0 0,1-4 0 15,9 3 0-15,3-5 0 0,-1 0-9 0,7 0 9 32,-3 0-30-32,2 0-2 0,-2 0-1 0,-1-5 0 0</inkml:trace>
  <inkml:trace contextRef="#ctx0" brushRef="#br0" timeOffset="332.205">19820 1950 1850 0,'-12'-5'40'0,"12"5"9"0,-6 5 2 0,3-5 1 0,-3 5-41 0,3 6-11 16,-3 5 0-16,3-3 0 0,3 5 48 0,-3 4 7 16,0 4 1-16,3-5 1 0,-3 3-33 0,3 3-6 15,0 4-2-15,3 1-634 16,-3 2-127-16</inkml:trace>
  <inkml:trace contextRef="#ctx0" brushRef="#br0" timeOffset="1032.829">24130 1251 1566 0,'0'0'34'0,"0"0"7"0,0 0 2 0,0 0 1 0,0 0-35 0,6 14-9 0,-6-1 0 0,9 5 0 15,-6 4 17-15,0 4 2 0,0 6 0 0,0 8 0 16,3-1-8-16,-3 6-2 0,8 5 0 0,-5-2 0 16,3 0-1-16,0 2-8 0,-3 8 12 0,3-5-4 15,3 5-8-15,-3 1 0 0,6-12 0 0,-9 3-11 16,9-7 11-16,-3-1 0 0,3-8 8 0,-7 4-8 16,1-9 10-16,3-3-2 0,3-2-8 0,-3 2 12 15,-9-4-2-15,6-4-1 0,3 1 0 0,-3-4 0 16,0-1-21-16,-6-4-5 0,0-2-1 0</inkml:trace>
  <inkml:trace contextRef="#ctx0" brushRef="#br0" timeOffset="1195.219">23782 2302 1868 0,'0'-13'41'0,"0"13"9"0,0 0 2 0,9 0 0 0,2 0-42 0,-2 0-10 15,3 0 0-15,3 0 0 0,0 0 30 0,6 0 4 16,-3 2 1-16,9 1 0 0,-1-3-25 0,4 0-10 16,0-3 8-16,9 3-8 0,-4 0-11 0,1 0-7 0,6-2-2 0,-4-4-563 15,-5-4-113-15</inkml:trace>
  <inkml:trace contextRef="#ctx0" brushRef="#br0" timeOffset="1361.325">24728 1916 1366 0,'-6'-11'39'0,"6"6"8"0,6 2-38 0,-6-2-9 0,0 5 0 0,-6 0 0 16,6 0 109-16,0 0 20 0,0 8 4 0,0 8 1 15,-9 5-66-15,6 5-12 0,-6 1-4 0,-3 4 0 16,1 4-12-16,-7 7-2 0,0 0-1 0,-3 9 0 16,-3-4-21-16,3 6-5 0,1 3-1 0,-4 2-644 15,3 6-129-15</inkml:trace>
  <inkml:trace contextRef="#ctx0" brushRef="#br0" timeOffset="3201.905">7375 7289 1407 0,'0'0'31'0,"-3"-5"6"0,0 0 2 0,-3-3 1 0,0 2-32 0,3-1-8 0,3 1 0 0,0 6 0 16,-6-5 45-16,6 5 8 0,0 0 2 0,0-5 0 15,-3-1-37-15,3 6-7 0,0 0-2 0,9 0 0 16,-3-2-9-16,0 2 0 0,-6 0 0 0,9 0 0 16,3 2 0-16,-3 1-9 0,0-3 9 0,-1 3 0 15,7-1-8-15,0 1 8 0,0 2 0 0,3-5 0 16,-3 3 0-16,9 0 0 0,2-1 0 0,-2 1 0 16,-6-1 8-16,6 1-8 0,12 2 0 0,-1 1 0 15,-5-1 19-15,3-2-3 0,0 2 0 0,2 0 0 16,1 3 2-16,0-5 0 0,-3 2 0 0,5 0 0 15,10 1 2-15,-3-1 1 0,-13 0 0 0,4 3 0 16,6 0-5-16,-7 0-2 0,4 0 0 0,3-3 0 16,-1 1-3-16,4-4-1 0,0 1 0 0,-1 2 0 15,4-2-1-15,0 2 0 0,-4-2 0 0,1 2 0 0,0 0-9 0,-1-2 10 16,1 2-10-16,2-2 10 0,-2 0-10 0,3 2 0 16,-1-2 9-16,4 2-9 0,-3 0 10 0,-1-2-2 15,1 2-8-15,-1 0 12 0,1 1-1 0,3-1-1 16,5-2 0-16,1 4 0 0,-1-1-2 0,1 2 0 15,-1-3 0-15,4 0 0 0,-3 1 0 0,2-4-8 16,4 1 12-16,-1 0-4 0,1-1 0 0,-1 1-8 16,-2-1 12-16,-1 1-4 0,4-3 12 0,2 0 3 15,1 0 0-15,-1 0 0 0,-5 0 0 0,2 0 0 16,1 0 0-16,-1 0 0 0,4 0-4 0,-4-3-1 16,1 3 0-16,-4-2 0 0,-5 2-2 0,-1-3 0 0,-2 1 0 0,0-1 0 15,-1 0-3-15,-2 1-1 0,-4-1 0 0,-5 3 0 16,-3-3 5-16,0 1 1 0,-7 2 0 0,-2-3 0 15,-3 3-18-15,-3 0 0 0,-6-3-8 0,0 3 8 16,-4 0 0-16,1 0 0 0,-3 0 11 0,-3 0-3 31,-6 0-67-31,0 0-13 0,0 0-2 0,0 0-973 0</inkml:trace>
  <inkml:trace contextRef="#ctx0" brushRef="#br0" timeOffset="5186.472">19579 7903 1839 0,'0'0'40'0,"0"-5"9"0,-3 0 2 0,3-3 1 0,-3 2-42 0,0-2-10 0,3 3 0 0,0 0 0 16,0-1 50-16,0 1 8 0,0-3 2 0,0 3 0 16,3 0-39-16,-3 5-7 0,3-6-2 0,0-2 0 15,0 6-12-15,3-3-10 0,-3 2 2 0,3-5 0 16,0 5 8-16,2-2 0 0,1 0 0 0,3-1 0 16,3-2 0-16,0 3-8 0,3-5 8 0,0 2-8 0,6 2-4 0,2-4 0 15,4 2 0-15,0 0 0 16,0 0-15-16,2 5-3 0,-2-2-1 0,-3 5 0 0,0 3 11 0,-3 2 3 15,-4 0 0-15,-2 6 0 0,-3 2 17 0,-6 0-12 16,-3 3 12-16,-6 0-10 0,0 3 10 0,-6-1-13 16,-3 3 5-16,-3-2 8 0,-3 2 8 0,-3 0 8 15,1-2 3-15,2-3 0 0,0-1 22 0,-3-1 5 16,3-1 1-16,0-3 0 0,3-2 2 0,3 0 1 16,-2-2 0-16,2-1 0 0,0-2-12 0,3-3-2 15,0 2-1-15,6-2 0 0,0 0-23 0,0 0-12 16,0 0 12-16,0 0-12 0,3-5 12 0,3 2-4 15,0-2 0-15,3 2-8 0,5 1-13 0,1-1-10 0,-3 3-1 0,6 0-1 32,-3 0-5-32,0 0-1 0,3 3 0 0,-3-1 0 0,-1 1 11 0,1 2 1 0,0 1 1 0,0-1 0 15,0 0 18-15,-3 3 0 0,0 0 0 0,0-3 0 16,-3 3 0-16,0 0-10 0,-3 3 10 0,-1-3-8 16,-2 0 8-16,-3-3 12 0,0 3-2 0,0 0-1 15,-5 2 15-15,-1-2 4 0,-6 3 0 0,-3-1 0 16,-3 1-4-16,-3 0-1 0,-3-1 0 0,0 1 0 15,-5 2-14-15,-4-2-9 0,-3-1 12 0,3 3-703 16,1-2-140-16</inkml:trace>
  <inkml:trace contextRef="#ctx0" brushRef="#br0" timeOffset="5655.104">20097 7771 2374 0,'-6'2'68'0,"6"-2"13"0,-6 0-65 0,6 0-16 16,0 0 0-16,0 0 0 0,0 0 72 0,6-2 10 15,3-3 2-15,3-1 1 0,2 1-55 0,4-3-11 0,6-3-3 0,0 3 0 16,3-5-16-16,5 3 10 0,1-4-10 0,3 4 8 16,-3-3 4-16,-1 2 0 0,1 3 0 0,3 0 0 31,-3 0-36-31,-4 6-8 0,-2 2 0 0,-3 0-1 16,-3 2-10-16,-6 4-1 0,3 1-1 0,-7 7 0 15,-2 2-1-15,-6 2 0 0,0 3 0 0,-3 0 0 0,-3 6 20 0,-3-1 4 0,-3 1 1 0,-2 2 0 16,-4-3 21-16,0 3 0 0,0-2 0 0,0-3 0 15,0 2 15-15,0-5 10 0,0 3 3 0,0-5 0 16,4-1 17-16,2-2 4 0,0 0 1 0,0-3 0 16,6-2 14-16,-3-3 2 0,3-6 1 0,3 6 0 15,0-8-33-15,0 0-6 0,0 0-2 0,0 0 0 16,15-5 1-16,0 0 0 0,5-3 0 0,1 0 0 16,3-5-15-16,3 2-2 0,3-2-1 0,2 0 0 15,4-6-9-15,0 1 0 0,8-1-12 0,1 0 12 16,-3 1-121-16,-1-3-17 0,7 0-3 0,-3-6-1010 15</inkml:trace>
  <inkml:trace contextRef="#ctx0" brushRef="#br0" timeOffset="6555.23">16760 6339 2026 0,'9'-5'44'0,"0"-3"10"0,-9-2 2 0,6-4 1 0,9 1-45 0,-1-3-12 0,1 0 0 0,-3 1 0 16,-3 1 11-16,6 4 0 0,6-4 0 0,-6 4 0 16,-3-1-11-16,3 3 0 0,2 3 0 0,-2 2 0 15,-3 1 0-15,3 2 0 0,0 2 0 0,-3 1 0 31,6 2-41-31,-6-2-1 0,-6 2 0 0,3 1 0 16,2 2 10-16,-5 2 1 0,-9-2 1 0,3 5 0 0,-3 1 11 0,0-1 3 0,-2-3 0 0,-4 6 0 16,-3 0 25-16,0 0 6 0,3 2 1 0,-3-4 0 15,-6 2-4-15,6-1 0 0,3-1 0 0,-3-4 0 16,-3 1 20-16,4 2 3 0,5-2 1 0,0-3 0 16,3 2-11-16,-3-2-1 0,0 0-1 0,3-3 0 15,3-5-12-15,0 0-3 0,0 0 0 0,6 8 0 16,3-5-8-16,0 0 10 0,3-3-10 0,2 0 10 0,1-6-10 0,6 4 0 15,6-4 0-15,-3-2 0 0,0 0 0 0,2 3 0 16,10 0 0-16,0 0-11 0,-6 2 11 0,2 0-8 16,4 3 8-16,-3 0-8 0,2 6 8 0,-8-4 0 15,-3 4 0-15,-3-1-8 0,3 0 8 0,-6 3 0 16,-10 3 0-16,1-3-8 0,0 5 8 0,-6-3 0 16,-9 4 0-16,-3 2 0 0,-2-1 0 0,-10 4 14 15,-3-1-3-15,-6 4-1 0,-12 1 2 0,1-1 0 16,2 1 0-16,0 1 0 0,-5 0-12 0,5-5 8 15,3-1-8-15,13-5 8 16,2-2-69-16,6-6-15 0,3-7-2 0</inkml:trace>
  <inkml:trace contextRef="#ctx0" brushRef="#br0" timeOffset="6987.422">17322 6226 2863 0,'-11'-3'81'0,"2"3"18"0,-6 0-79 0,0-3-20 0,6 3 0 0,3 0 0 16,6 0 41-16,-6-5 5 0,0 2 1 0,6 3 0 16,9-5-28-16,-3 0-6 0,0-3-1 0,3 0 0 15,6 0-44-15,3 0-8 0,-4-2-3 0,4-1 0 16,-3-2 7-16,6 2 0 0,0 1 1 0,0-4 0 15,-3 1 15-15,2 0 2 0,7 2 1 0,-3 3 0 0,-6-2 9 0,0 2 8 16,6 5-12-16,-4 3 12 0,-2 3-11 0,-3 2 11 16,-6 3-10-16,0 3 10 0,6 2-9 0,-6 3 9 15,-9 0-8-15,3 2 8 0,0 3 0 0,-3 0 0 16,-9 1 0-16,0 1 0 0,0 4 0 0,0-3 0 16,0 2 0-16,-3-2 0 0,-3 2 0 0,0-2 0 15,7-3 0-15,-4 3 0 0,0 0 11 0,0-3-3 16,3-2 0-16,0-3 0 0,3 2 12 0,0-2 1 15,0-3 1-15,3-2 0 0,3-1-9 0,3-2-1 16,-6-2-1-16,6-1 0 0,6 0-11 0,-3-2 10 16,3-3-10-16,0-3 10 0,6 3 0 0,0-5 0 0,8 0 0 0,-2-3 0 15,3-3-10-15,6-2 12 0,6 2-12 0,5-5 12 16,-2 1-12-16,0-4-14 0,5 0 3 0,1-2-816 16,3 0-163-16</inkml:trace>
  <inkml:trace contextRef="#ctx0" brushRef="#br0" timeOffset="7771.551">17939 3715 2278 0,'0'0'50'0,"-3"-3"10"0,3-5 3 0,-3 0 1 0,3 0-51 0,0-2-13 0,-3-1 0 0,3 1 0 16,0-1 49-16,3 0 7 0,0 1 2 0,0-1 0 15,3-2-46-15,0 5-12 0,-1-5 0 0,4 5 0 16,3-5 0-16,-3 2 0 0,0 0 0 0,3 1 0 16,0 5 0-16,3-1 0 0,0-4 0 0,-3 7 0 15,3-5-28-15,-4 8-7 0,1-2-1 0,0 2-1 16,-12 0 14-16,9 5 3 0,-6 0 1 0,-3 3 0 15,-3 0-7-15,-3 5-2 0,-3 0 0 0,-6 1 0 0,1 2 16 0,-4-1 4 16,0 1 0-16,3 3 0 0,-3-3 28 0,3 0 7 16,0 5 1-16,6-5 0 0,0 2-8 0,4-7-2 15,-1 2 0-15,6 0 0 0,0-2-8 0,3-3-2 16,2 2 0-16,7-2 0 0,3-5 1 0,3-1 0 16,6-2 0-16,0 0 0 0,6 0 0 0,2-2 0 15,4-3 0-15,0 2 0 0,-4 3-9 0,4-3 0 16,-3 1 0-16,-3 2 0 0,-4 2 0 0,4 1-11 15,-6 5 3-15,0-3 0 0,-3 3 8 0,-3 3-10 16,-4 2 10-16,1 0-10 0,-3 0 10 0,-3 6 0 16,-6-3 8-16,0 2-8 0,-3 1 12 0,-3-3-3 15,-6 2 0-15,-3 3 0 0,-3-2 17 0,1 2 3 0,-10-5 1 0,3 5 0 16,-6 6 19-16,-3-6 4 0,-2-3 1 0,-1 3 0 16,-3 1-43-16,-6-4-11 0,1 1 0 0,-4 2-804 15,0-3-162-15</inkml:trace>
  <inkml:trace contextRef="#ctx0" brushRef="#br0" timeOffset="9439.501">2187 8361 1465 0,'-9'-8'32'0,"9"8"6"0,0-5 2 0,0 5 2 0,-6-6-34 0,6 4-8 0,0 2 0 0,0 0 0 15,-9 0 68-15,3 2 12 0,3 4 3 0,-3 4 0 16,-6 1-55-16,3 2-10 0,3 3-2 0,-12 2-1 15,0 4-1-15,-2 1 0 0,-1 4 0 0,-3 5 0 16,-6-1-4-16,0 6-1 0,-2 3 0 0,-7-3 0 16,-3 3-9-16,-2-1 0 0,-1 4 9 0,-6 2-573 15,-5 0-114-15</inkml:trace>
  <inkml:trace contextRef="#ctx0" brushRef="#br0" timeOffset="10857.317">2297 8631 1429 0,'0'0'31'0,"0"0"6"0,0 0 2 0,0 0 2 0,0 0-33 0,0 0-8 0,0 0 0 0,0 0 0 16,0 0 28-16,0 0 3 0,6 5 1 0,-3 0 0 16,-3-5-21-16,3 8-11 0,-3-8 12 0,0 8-12 15,-3 0 13-15,0 3-4 0,0-1-1 0,0-2 0 16,0 3-8-16,-3-3 8 0,-3 5-8 0,3-2 8 16,0-1 0-16,3 3-8 0,-6-5 12 0,0 3-4 15,6 2-8-15,-6-5 0 0,3 3 0 0,3-3 0 0,0-3 0 0,3-5 0 16,0 8 9-16,0 0-9 0,0-8 17 0,0 0-1 15,0 0 0-15,0 5 0 0,0-5 14 0,0 0 2 16,0 0 1-16,9 0 0 0,3 0-6 0,-3 0-2 16,3-5 0-16,-3 2 0 0,3 0-10 0,0 1-3 15,6-3 0-15,-9 2 0 0,2 0-12 0,1 1 0 16,0-1 8-16,3 0-8 0,-3 1 0 0,0-1 8 16,6 0-8-16,-9 3 0 0,6 0 8 0,-3 0-8 15,5-2 0-15,1-1 0 0,0 0 8 0,0 3-8 16,6 0 0-16,-3 0 0 0,-1 0 8 0,4 0-8 0,0 0 0 0,-3-2 0 15,6-1 0-15,-3 3 8 0,-4 0-8 0,4 0 0 16,0 0 0-16,-3 0 0 0,3 0 8 0,-6 0-8 16,2 0 12-16,1 3-1 0,0-3 0 0,0 2 0 15,3-2-1-15,-3 3 0 0,5 0 0 0,-2-1 0 16,0-2-10-16,0 3 10 0,0 0-10 0,2-1 10 16,-2 1-10-16,0 0 0 0,0-1 0 0,0 1 0 15,-4-3 0-15,1 3 0 0,0-3 0 0,3 0 0 16,-3 0 0-16,3 2 15 0,-4 1-3 0,1-3 0 15,3 0 6-15,-3 0 1 0,3 2 0 0,-3 1 0 16,-4 0-7-16,4-3-2 0,3 0 0 0,-3 2 0 16,0 1-10-16,3-3 0 0,-7 0 0 0,4 3 0 15,-3-1 0-15,0 4 8 0,0-6-8 0,0 2 12 16,-3 1-12-16,-1 0 0 0,1-1-10 0,0 1 10 16,0-3 0-16,0 2 0 0,-3 1 0 0,0 0 0 15,0-3 0-15,0 2 0 0,-3 1 8 0,2 0-8 0,-2-3 0 0,0 2 0 16,0-2 0-16,0 3 0 0,-3-3 0 0,3 3 0 15,3-6 8-15,-6 3-8 0,-6 0 8 0,6 3-8 16,3-3 12-16,-9 0-12 0,0 0 16 0,0 0-3 16,0 0-1-16,3-3 0 0,3 0 26 0,-6 3 5 15,0 0 1-15,3-5 0 0,3 0-18 0,-3-1-3 16,-3-1-1-16,-3-1 0 0,3 2-2 0,0-4 0 16,0 2 0-16,0-3 0 0,-6-2-20 0,6 0 9 15,3-3-9-15,0 3 0 0,-6-6 9 0,6 3-9 16,0-5 0-16,3 3 9 0,-3-4-9 0,2 7 0 15,-2-4 0-15,0 3 0 0,0 3 16 0,0-3-3 0,0 3 0 0,0 0 0 16,-3-3-13-16,3 5-16 0,-6-2 3 0,3 2 1 16,-3 1 20-16,3 2 5 0,-3 0 1 0,3 0 0 15,-3 3-29-15,6-1-5 0,-3 6-2 0,0-2-770 16,6 2-155-16</inkml:trace>
  <inkml:trace contextRef="#ctx0" brushRef="#br0" timeOffset="12325.062">9360 8744 1519 0,'0'0'43'0,"0"0"9"0,-3-5-41 0,3 5-11 0,3-5 0 0,-3 2 0 16,0 3 85-16,9-2 15 0,3-1 4 0,0 3 0 16,6 0-51-16,0 3-9 0,2 2-3 0,7-2 0 15,3 2-17-15,3 0-4 0,2-2-1 0,4 2 0 16,3 0-8-16,5-2-2 0,7 0 0 0,0-1 0 16,5 1-9-16,1 0 0 0,2-3 9 0,1 0-9 15,2 0 8-15,4-3-8 0,-1 0 10 0,4 1-10 16,-1-4 0-16,-3 4 0 0,4-4 0 0,-4 1 0 15,4-3 12-15,-1 3 0 0,-2 0 0 0,-1-1 0 0,-5 4 13 0,2-4 3 16,-2 1 0-16,-1 2 0 0,-2-2 6 0,-1 3 2 16,-5-1 0-16,-1 0 0 0,-5-2-7 15,0 2-1-15,-4 1 0 0,-2-1 0 0,0-2-8 0,-7 2-3 16,1-2 0-16,-3 5 0 0,-3-3-7 0,-4 3-2 16,1-3 0-16,-6 3 0 0,-3-2-8 0,0 2 8 15,-3 0-8-15,-1-3 8 0,-2 3-8 0,0 0 10 16,-3 0-10-16,0 0 10 0,-3-2-10 0,-6 2 0 15,6 0 0-15,-6 0 0 16,6 0-30-16,-6 0-2 0,0 0 0 0,6 0 0 16,-6 0-127-16,9 0-25 0,-9 0-6 0</inkml:trace>
  <inkml:trace contextRef="#ctx0" brushRef="#br0" timeOffset="12975.392">13498 8856 1858 0,'9'-8'52'0,"-1"5"13"0,-2-2-52 0,6 2-13 0,0 0 0 0,9 1 0 16,3-1 61-16,3 1 10 0,2-1 1 0,1 3 1 15,6 0-40-15,6 0-8 0,2-3-1 0,1 6-1 16,8-3-10-16,1 3-1 0,9-3-1 0,-1 2 0 16,4-2 9-16,5 0 1 0,3-2 1 0,4-1 0 15,2 3-22-15,-2-3 0 0,2-2 0 0,3 0 0 16,4-1 8-16,-1 4-8 0,0-4 10 0,1 1-10 15,-4-3 0-15,3 3 0 0,-2 0 0 0,-1 2 0 16,-6-2 21-16,-2-1-1 0,-7 1-1 0,1 0 0 0,-4 2-7 16,-5 0 0-16,-4 1-1 0,-5 2 0 0,-7 2-11 0,-5 1 12 15,-3 0-12-15,-6-1-704 16,-4 4-148-16</inkml:trace>
  <inkml:trace contextRef="#ctx0" brushRef="#br0" timeOffset="14325.404">942 11388 1278 0,'0'0'28'0,"0"0"5"0,0 0 2 0,0 0 1 0,0 0-28 0,0 0-8 0,0 0 0 0,6 5 0 16,3 0 29-16,0-2 5 0,3 2 1 0,0 0 0 16,6-2-4-16,-3 2-1 0,9-5 0 0,-1 3 0 15,7 0-3-15,3-3-1 0,9 0 0 0,5 0 0 16,7 0-7-16,2 0-2 0,4-3 0 0,11 3 0 16,1-8-17-16,8 8 8 0,1-3-8 0,5 1 0 15,9-3 8-15,6-1-8 0,0 4 0 0,7-4 0 16,-1 1 0-16,9 2 0 0,0 3 0 0,6-2 0 15,0 2 8-15,6 2-8 0,3-2 0 0,3 3 0 16,3 0 11-16,3-3-11 0,-3 0 10 0,9 0-10 16,5 2 36-16,4 1 0 0,3-3 1 0,3 0 0 0,5 0-1 0,1 3 0 15,-3-1 0-15,5 4 0 0,4-1-11 0,3 0-2 16,2-2-1-16,4 2 0 0,-1-2-7 0,4-1-2 16,2 1 0-16,1 0 0 0,2-3-5 0,1 2-8 15,-1-4 11-15,10 2-11 0,2-3 15 0,-2 0-4 16,-1-2-1-16,-2 0 0 0,2-3-10 0,-2 0 0 15,-7 0 0-15,-2 3 0 0,-4-3 0 0,-5 2 0 16,-7 1 0-16,1 0 8 0,0 2 14 0,-10-2 2 16,-5-3 1-16,-9 3 0 0,-3 5 0 0,-9-3 0 15,0-2 0-15,-12 5 0 0,-6-3-13 0,-6 3-4 16,-6 0 0-16,-9 0 0 0,-3 3 4 0,-11-3 1 16,-10 2 0-16,-8 1 0 0,-7-3-13 0,-8 3 9 0,-4-3-9 0,-5 2 8 15,-9 1 0-15,-6 0-8 0,-4-1 12 0,-5 1-4 16,-3-3-18-16,-3 3-4 0,-3-1-1 0,0 1 0 31,0 0-137-31,-3 2-28 0,-6-5-6 0</inkml:trace>
  <inkml:trace contextRef="#ctx0" brushRef="#br0" timeOffset="23232.4">4806 13351 1378 0,'-15'0'30'0,"6"-3"6"0,3 1 2 0,-3 2 2 0,3-3-32 0,-3 0-8 15,-2 1 0-15,2 2 0 0,0 0 14 0,0 0 2 16,0 2 0-16,-3 1 0 0,0 0-16 0,0 5 0 16,-3-1 0-16,0 4-10 0,0 0 10 0,-5 5 0 0,2 2-9 0,-3 6 9 15,-3 0 0-15,0 7 13 0,0 1-1 0,-2 5-1 16,-1 3 32-16,0 2 6 0,3 3 2 16,-2 0 0-16,2 5-1 0,3 3 0 0,-3 3 0 0,3-1 0 15,6-2-13-15,3 3-2 0,1-6-1 0,8 1 0 16,0-1-18-16,9-3-3 0,2-2-1 0,4-2 0 15,0-4 13-15,9-2 3 0,0-5 0 0,0 0 0 16,9-6 0-16,-4 1 1 0,4-3 0 0,3-3 0 16,0 3-16-16,-1-6-3 0,1-2-1 0,3 0 0 15,0-3-9-15,-1-2 0 0,1-3 0 0,6-3-660 16,2 0-126-16</inkml:trace>
  <inkml:trace contextRef="#ctx0" brushRef="#br0" timeOffset="23702.02">6297 13195 1885 0,'0'0'53'0,"0"0"12"0,0 0-52 0,15 0-13 0,6 0 0 0,-3 2 0 15,6 4 40-15,-3-1 6 0,5 0 1 0,-2 6 0 16,6-1-35-16,-3 6-12 0,5 0 0 0,1 0 9 16,3 5-9-16,3 0 12 0,-4 3-12 0,7 0 12 15,-6 5-12-15,-1 0-11 0,1 3 3 0,-3 0 0 16,-3 0 8-16,-1 2 0 0,-5 0 0 0,3-2 0 16,-3 0 0-16,-3 5 8 0,-6-3 0 0,-1 3 0 15,-2 0-8-15,-3 3 0 0,-9 0-11 0,0 2 11 16,-3 0 21-16,-6 3 11 0,0-2 1 0,-3-1 1 15,-8 3 2-15,-1-3 1 0,0 3 0 0,-6 0 0 16,-3-2-19-16,-2-1-4 0,-4-2-1 0,0-1 0 0,-2 1-13 0,-1-6 11 16,3 1-11-16,-3-6 10 15,4 0-44-15,-1-5-9 0,3-3-1 0,-2-2-616 16,5-4-124-16</inkml:trace>
  <inkml:trace contextRef="#ctx0" brushRef="#br0" timeOffset="24099.599">8125 13989 1742 0,'0'0'38'0,"0"0"8"0,0 0 2 0,0 0 1 0,18 5-39 0,-3 0-10 0,0 6 0 0,-1-1 0 15,4 1 67-15,0 5 11 0,0 0 2 0,3-3 1 16,-3 5-41-16,3 4-9 0,2-4-2 0,1 1 0 15,0 2-17-15,3-3-3 0,0 3-1 0,-1-2 0 16,1 2-8-16,0-2 0 0,0-1 9 0,-1 3-9 0,1-5 0 0,0 3-15 16,-3-3 3-16,3-1 0 15,-4-1-56-15,1-4-12 0,0-2-1 0,-3 0-786 16</inkml:trace>
  <inkml:trace contextRef="#ctx0" brushRef="#br0" timeOffset="24287.784">8815 13867 2072 0,'-14'-5'59'0,"8"2"12"0,-3 0-57 0,3 1-14 16,-6-1 0-16,3 3 0 0,-3 3 68 0,0-1 10 0,0 6 2 0,-6 3 1 16,0 2-61-16,-2 3-12 0,-1 5-8 0,-3 8 10 15,-3 3-24-15,0 5-5 0,-5-3-1 0,-4 6 0 31,3 0-25-31,-3-1-6 0,4 1-1 0,-4 2 0 16,0 1-126-16,1-1-26 0,5 0-4 0,-3-5-2 0</inkml:trace>
  <inkml:trace contextRef="#ctx0" brushRef="#br0" timeOffset="24650.129">10116 13234 1764 0,'0'0'39'0,"6"-2"8"0,-3-3 1 0,0-1 1 0,0-2-39 0,-3 3-10 16,0 0 0-16,0 5 0 0,-6-6 29 0,-3 4 4 15,0-1 1-15,-6 6 0 0,-2-1-20 0,-4 4-4 16,-3 2-1-16,-6 2 0 0,-3 6-9 0,-2 0 0 15,-1 3 0-15,-3 2 0 0,-2 2 12 0,-1 7 0 16,3 4 0-16,-2 6 0 0,-1-1 4 0,-3 6 2 16,-5 3 0-16,5 2 0 0,0 3-3 0,4 3-1 15,-1-3 0-15,6 2 0 0,4 6 5 0,5-5 1 16,3-1 0-16,9-2 0 0,3-3-8 0,6 1-2 0,6-4 0 0,6 1 0 16,6-3-10-16,3 0 12 0,6-5-12 15,6-6 12-15,2 0 0 0,7-5 0 0,3-2 0 0,5-6 0 31,4-2-39-31,0-4-7 0,-1-1-2 0,4-6-608 0,2 0-123 0</inkml:trace>
  <inkml:trace contextRef="#ctx0" brushRef="#br0" timeOffset="25051.251">11223 12962 1839 0,'12'5'40'0,"-3"1"9"0,3-1 2 0,0 3 1 0,6 5-42 0,3 0-10 16,3 3 0-16,2 3 0 0,1 2 47 0,3 3 7 15,0 2 2-15,0 3 0 0,2 0-39 0,-2-2-7 16,0 2-2-16,0 0 0 0,2 3-8 0,-5-1 0 16,0 4 0-16,-3 2 0 0,2 0 8 0,-5 0-8 15,-3 3 0-15,0-3 8 0,-6 2-8 0,0 1 0 16,-9 0 0-16,-3-1-11 16,-6 4-26-16,-3-1-6 0,0 0-1 0,-9 1 0 0,-6 4 20 0,-2-4 3 0,-1-1 1 0,-3 0 0 15,-3-2 20-15,1 0 0 0,-4-1 8 0,-3-2-8 16,0 3 14-16,-2-3-2 0,-1-2-1 0,3-1 0 15,-2 0-19-15,5-4-4 0,0 1-1 0,4-4-818 16</inkml:trace>
  <inkml:trace contextRef="#ctx0" brushRef="#br0" timeOffset="25351.882">12685 13790 2300 0,'12'-3'51'0,"-3"6"10"0,0 0 3 0,3 2 0 0,0 0-52 0,2 1-12 15,1 2 0-15,3-1 0 0,0 4 42 0,0 0 6 16,0 5 0-16,3-3 1 0,-4 5-33 0,4 1-8 15,0 5 0-15,0-1-8 0,0 4 0 0,0-3 0 16,-1 2 0-16,-2 1 0 0,0-1 0 0,-3 1 0 16,3-4 0-16,0 1 0 0,0 0-11 0,0-6-5 15,-4 4-2-15,1-1 0 16,0-3-37-16,-3 1-7 0,0-1-2 0,0-4 0 16,3 1-32-16,-3-4-8 0,0-3 0 0,-3-3-771 0</inkml:trace>
  <inkml:trace contextRef="#ctx0" brushRef="#br0" timeOffset="25550.815">13265 13690 2116 0,'-17'-19'47'0,"11"8"9"0,0 4 3 0,-3-4 0 0,3 3-47 0,0 3-12 0,-3-1 0 0,3 1 0 16,0 2 59-16,-3 3 9 0,0 3 3 0,-3 2 0 15,0 3-54-15,-6 3-17 0,-2 5 10 0,-1 2-10 16,-9 3 0-16,0 9 0 0,-5-1-9 0,-4 5 9 15,-6 3-43-15,-2 0-1 0,-1 3-1 0,-3 0 0 16,1 2-30-16,2-5-5 0,6 0-2 0,10 0-522 16,8-5-104-16</inkml:trace>
  <inkml:trace contextRef="#ctx0" brushRef="#br0" timeOffset="25884.621">15179 12758 2079 0,'6'-18'59'0,"0"7"13"0,0 1-58 0,0 2-14 16,0-3 0-16,0 3 0 0,0 0 43 0,0 3 5 15,-6 0 2-15,0-1 0 0,0 6-31 0,-6-2-7 0,-3 2 0 0,-3 5-1 16,-3-2-11-16,-6 4 0 0,-5 4-12 0,-4 2 12 15,-12 6-15-15,1 5 5 0,-10 2 1 0,-3 6 0 16,-2 5 9-16,2 5-12 0,1 8 12 0,-4 1-12 16,-2 7 12-16,5 3 0 0,3 2 0 0,4 1 0 15,5 5 0-15,3-1 0 0,7 1-10 0,8-3 10 16,3 0 0-16,9-5 0 0,6-2 0 0,9-7 0 16,6 1 0-16,6-5 0 0,6-3 0 0,6-3 0 15,8-2 12-15,4-6-3 0,9-7-1 0,-1-1 0 31,7-5-28-31,5-7-5 0,7-6-2 0</inkml:trace>
  <inkml:trace contextRef="#ctx0" brushRef="#br0" timeOffset="26251.431">16132 12398 2254 0,'-12'-5'64'0,"12"5"14"0,0 0-62 15,0 0-16-15,0 5 0 0,0 6 0 0,3 0 0 0,3 2 0 16,6 5 0-16,3 3 0 0,3 3-8 0,2 5 8 16,4 3 0-16,3 0 0 0,3 8-8 0,-1-3 8 15,4 5 0-15,3 0 0 0,-3 1-12 0,-1 2 12 16,1 0-12-16,0 5 12 0,-3-3-8 0,-1 6 8 0,4-2 0 0,-3-1 0 15,0 0 0-15,-3 0 0 0,-7 1 0 0,1-1 0 16,3 0 0-16,-12 3 0 0,-12 0 12 0,-3 0-3 16,0-3 13-16,-6 1 2 0,-12-1 1 0,-3 3 0 15,-8-3-1-15,-4 0-1 0,-3 6 0 0,-8-3 0 16,-13-3-11-16,-8 0-1 0,-7 1-1 0,-8-1-704 16,-6 0-141-16</inkml:trace>
  <inkml:trace contextRef="#ctx0" brushRef="#br0" timeOffset="27753.864">5047 15446 756 0,'0'0'16'0,"0"0"4"0,0 0 1 0,3-2 0 0,-3 2-21 0,-3-6 0 0,6 1 0 0,-3 5 0 15,-3-2 88-15,3-4 14 0,0 1 2 0,0 0 1 16,0-3-13-16,-3 5-4 0,3-2 0 0,0 5 0 16,0-6 7-16,-3 1 1 0,3 3 0 0,-3-4 0 15,3 6-68-15,0 0-12 0,0 0-4 0,0 0 0 0,0 0-12 0,0 0 0 16,0 0 0-16,0 0 0 0,0 0 0 0,0 0 0 15,0 11 0-15,0-1-10 0,0 6-2 0,3 0 0 16,0 5 0-16,0 0 0 0,-3 6 12 0,3-1 16 16,0 1-4-16,-3 2-1 0,0 3 1 0,0-6 1 15,-3 9 0-15,3-4 0 0,0-2 3 0,0 1 0 16,-3-4 0-16,3 0 0 0,0 1 9 0,-3-3 3 16,3-3 0-16,-3-3 0 0,0 1-13 0,3-1-3 15,-3-2 0-15,3 0 0 0,-6-3 8 0,3-2 2 16,3 0 0-16,-3-3 0 0,0 5 6 0,0-8 2 15,3 3 0-15,0-8 0 0,0 0-14 0,0 0-4 16,0 0 0-16,0 0 0 0,0 0 6 0,0 0 1 0,0 0 0 0,0 0 0 16,0 0-19-16,0 0 0 0,0 0 0 0,0 0 0 15,-6 0 0-15,6 0 0 0,0 0 0 0,-6-3 0 16,1 3 0-16,5 0 0 0,0 0 0 0,-6-2 0 31,3 2-46-31,3 0-16 0,0 0-3 0,0 0-599 0,0 0-119 0</inkml:trace>
  <inkml:trace contextRef="#ctx0" brushRef="#br0" timeOffset="28686.268">5059 15370 1688 0,'0'0'37'0,"0"-6"8"0,0-2 2 0,3 3 0 0,0 0-38 0,-3 5-9 16,0 0 0-16,6-3 0 0,-6 3 32 0,0 0 5 16,6 5 1-16,0 1 0 0,-3 7-38 0,0 0 0 0,3 3-12 0,-6 5 4 15,3 0 8-15,0 6 0 0,-3 2 0 0,6 0 0 16,0 6 0-16,0-1 0 0,0 3 0 0,2 0 0 16,1 0-11-16,3-3 0 0,0 1 0 0,3-1 0 15,0-5 11-15,0-2 0 0,3-3 0 0,0-1 0 16,-1-4 8-16,1-3-8 0,0-3 10 0,0 0-10 15,-3-2 60-15,3-3 7 0,-3 0 1 0,-3-6 0 16,-4-2-4-16,4-2 0 0,-6-1 0 0,3-5 0 16,-3-2-28-16,0-1-5 0,0-5-2 0,0 3 0 15,0-8-13-15,-3-3-2 0,0-5-1 0,0 0 0 16,-3-6-13-16,0-4 11 0,0-4-11 0,3-2 10 16,-3-2-10-16,6-4 10 0,-3-4-10 0,0 2 10 15,3-3 2-15,0 6 0 0,0 5 0 0,0 3 0 16,0 7-12-16,3 6 0 0,-4 5 0 0,4 3 0 15,-6 5 0-15,3 6 0 0,0-1 0 0,0 6 0 16,-6 5-20-16,0 0-7 0,3 5-1 0,3 3 0 16,-3 3-95-16,0 2-19 0,0 3-4 0,0 2-473 15,-3 6-94-15</inkml:trace>
  <inkml:trace contextRef="#ctx0" brushRef="#br0" timeOffset="29015.545">5884 15724 1638 0,'0'0'36'0,"0"0"7"0,0 0 1 0,0 0 3 0,0 0-38 0,0 11-9 0,-3-1 0 0,3 4 0 16,-3 1 43-16,0 4 6 0,-3 0 2 0,3 4 0 16,0 4-27-16,0-1-6 0,-3 1-1 0,0 2 0 15,0 3-17-15,0-1 10 0,-3 1-10 0,3 2 8 16,0-2-76-16,0 3-16 0,3-1-4 15,-3 0 0-15</inkml:trace>
  <inkml:trace contextRef="#ctx0" brushRef="#br0" timeOffset="29871.965">9839 14962 1664 0,'0'0'47'0,"3"-5"11"15,0 0-46-15,-3 5-12 0,0 0 0 0,0 0 0 16,0 0 70-16,0 0 12 0,0 0 2 0,0 0 1 0,0 8-55 0,-3 2-11 16,0 3-3-16,0 9 0 0,-3 1-25 0,-2 4-6 15,2-1-1-15,-3 6 0 0,0 5 16 0,-3 3 8 16,0 2 0-16,0 3-8 0,-3 0 0 0,0 3 0 16,0-3 0-16,0 0 0 0,1 0 0 0,2-6 0 15,0 1-12-15,0-3 12 0,0-3 0 0,3-2 0 16,-3-3 0-16,6-5 0 0,-3 3 0 0,3-9 8 15,0 1 1-15,3-6 0 0,-3 0 5 0,6-5 1 16,-6 0 0-16,6-8 0 0,0 0 9 0,0 0 1 16,3-8 1-16,0-5 0 0,0-3-5 0,0-5-1 15,3-3 0-15,0-5 0 0,0-6-20 0,3-2-8 0,0-5 0 0,0 0 0 16,0-6-14-16,3 0-2 0,0-7-1 0,3-1 0 16,0 1 25-16,2 2-10 0,-2 3 10 0,3 7 0 15,3 6 17-15,-3 3 11 0,0 7 1 0,3 4 1 16,-4 1 6-16,-2 6 0 0,0 3 1 0,0 5 0 15,0 6-8-15,0 2-1 0,0 0-1 0,0 8 0 16,-1 5-27-16,-2 0 0 0,0 6 0 0,-3 2 0 16,3 3 0-16,-3-1 0 0,-3 4-8 0,3 2 8 15,0 3 0-15,-3-1 0 0,3 4 0 0,0-3 0 16,0 2 0-16,-1-2 0 0,4-1 0 0,-3-1 0 16,0-1 0-16,3-6 0 0,-3 1 0 0,3-5 0 15,0-1 0-15,3-2 8 0,-3-3 2 0,0-2 0 16,0-3 20-16,-1 0 4 0,1-3 1 0,-3-5 0 15,0-2 15-15,3-4 3 0,-6-2 1 0,3-2 0 16,-3-3-28-16,0-3-6 0,0-6 0 0,-3-1-1 0,0-4-7 16,-3-5 0-16,0-5-1 0,0-5 0 0,3 0-11 15,-3-3 0-15,3-3 0 0,0 3 0 0,-3 3-13 0,3 2-5 16,0 3-1-16,-3 5 0 16,0 1-10-16,3 4-3 0,0 1 0 0,3 2 0 15,0 3-80-15,-1 5-16 0,-2 0-3 0,6 5-569 16,-3 1-115-16</inkml:trace>
  <inkml:trace contextRef="#ctx0" brushRef="#br0" timeOffset="30353.497">10500 15380 1893 0,'0'0'41'0,"9"-5"9"0,0 2 2 0,3-2 2 0,0 0-43 0,0-3-11 0,0 2 0 0,0 1 0 15,-1 3 48-15,1-4 7 0,-3 6 1 0,3 0 1 16,0 0-41-16,0 6-8 0,-3 1-8 0,3-1 12 15,-3 4-12-15,-3 4 0 0,-3-1 0 0,0 0 0 16,0 3 0-16,-6-3 0 0,0 8-11 0,-3-2 11 16,0 2-12-16,-6 0 2 0,0 0 1 0,-3 1 0 0,0 1-3 0,-3 1-1 15,1 0 0-15,-4 2 0 0,3-4 13 0,-3 1 0 16,3-1 0-16,-3-4-9 0,3 1 9 0,1-1 0 16,2-2 10-16,0-3-10 0,3 0 27 0,6-2-1 15,-3-3 0-15,6 3 0 0,0-9-6 0,3-2-2 16,0 0 0-16,6 5 0 0,6-2 15 0,0-3 3 15,6-3 1-15,3-2 0 0,2 5-7 0,4-5-2 16,0-3 0-16,6 3 0 0,-4-3-16 0,7 2-4 16,0-1-8-16,0 1 12 0,5-4-12 0,-2 4 0 15,0-2-12-15,-4 6 12 16,4-4-57-16,-3 4-5 0,-3-3-1 0,-1 5-619 0,1-3-124 0</inkml:trace>
  <inkml:trace contextRef="#ctx0" brushRef="#br0" timeOffset="32021.117">15548 14724 763 0,'0'0'16'0,"0"0"4"0,0 0 1 0,0 0 1 0,0 0-22 0,9-3 0 15,-3-2 0-15,-3 5 0 0,-3 0 32 0,9-5 3 16,-9 5 0-16,3-5 0 0,3-1 29 0,-6 6 7 16,0 0 1-16,0-8 0 0,0 8 12 0,0 0 4 15,0-8 0-15,-6 3 0 0,3 0-34 0,3 5-6 16,-9-3-2-16,0 1 0 0,-3 2-35 0,1 0-11 16,-1 0 0-16,-6 5 0 0,-3-3 0 0,3 4 0 15,-6 2-12-15,3 0 3 0,-2 5 9 0,-1 0 0 16,-3 6-9-16,0 2 9 0,-3 3 13 0,4 2 7 0,-1 6 2 0,0 0 0 15,0 2 18-15,4 0 4 0,-4 1 1 0,3-1 0 16,3 3-18-16,3 0-4 0,0-2-1 0,3-1 0 16,4-2-14-16,5-1-8 0,3-1 10 0,3-1-10 15,0 0 17-15,9-5-2 0,-1-1-1 0,4-1 0 16,6-4 3-16,0 1 1 0,3-3 0 0,3-3 0 16,0-3-4-16,2 1-1 0,4-3 0 0,3-3 0 15,3-2-2-15,2-3-1 0,1 0 0 0,0-3 0 16,-1 0-10-16,1 1 0 0,0-6 0 0,-4 0-634 15,4-3-124-15</inkml:trace>
  <inkml:trace contextRef="#ctx0" brushRef="#br0" timeOffset="32538.148">15769 15203 2098 0,'0'-13'46'0,"3"7"10"0,3-1 1 0,3 1 3 0,-1-2-48 0,4 0-12 16,0 0 0-16,0 0 0 0,3 1 13 0,-3-1 1 15,3-3 0-15,3 6 0 0,0-3-14 0,-1 2 0 16,-2-1 0-16,3 4 0 0,0 0 0 0,-3 1 0 15,0-1 0-15,0 3 0 0,-3 3 0 0,3 2 0 0,-7 0 0 0,4 3 0 16,-3 0 0-16,-3 0 0 0,3 3 0 0,-6-1 0 16,0 3 0-16,-3 1 0 0,-3 4-8 0,0 1 8 15,-6-1 0-15,3 3 0 0,-9 1-8 0,1 1 8 16,-4 4 0-16,-6-3 0 0,0-1 0 0,-3 4 0 16,0-3 8-16,-2 2-8 0,2-2 11 0,-3 0-11 15,3 0 0-15,-2-1 0 0,2-1 0 0,3-4 0 16,0 1 0-16,6-1 0 0,0-2 0 0,1-3 0 15,5 0 0-15,0-5 0 0,6 3 0 0,0-3 0 16,6-3 26-16,0-5 11 0,0 0 3 0,0 0 0 16,6 6-20-16,9-4-4 0,-3-2-1 0,8-2 0 15,4-1 21-15,6 3 4 0,3-5 0 0,2 2 1 16,7-2-26-16,0 2-6 0,2-2-1 0,1 5 0 16,0-6-8-16,2 6 0 0,4-2 0 0,3 2 0 15,-1 2 0-15,1-2 0 0,-1 0 0 0,1 0 0 16,-1 3 0-16,1 2 0 0,3 1 0 0,-7-1-750 15,-5 0-142-15</inkml:trace>
  <inkml:trace contextRef="#ctx0" brushRef="#br0" timeOffset="33889.351">6035 15806 1368 0,'0'0'30'0,"6"-5"6"0,0-3 2 0,0 0 0 0,0 3-30 0,-3-3-8 0,0 0 0 0,0-3 0 16,0 6 86-16,3-3 16 0,-6 8 3 0,0-8 1 15,3 3-47-15,-3 5-10 0,0 0-1 0,0-5-1 16,0 5-35-16,0 0-12 0,-3-6 0 0,-3 4 9 16,0 2-27-16,0 5-6 0,-6 0 0 0,0-2-1 31,-3 7-13-31,-2 1-2 0,-4 0-1 0,0 4 0 0,-9 7 25 0,3-1 6 0,1 0 1 0,-4 5 0 15,6-2 37-15,-3-3 7 0,0 6 1 0,4-6 1 16,5 3-22-16,3-6-5 0,-3 1-1 0,6-3 0 16,3-3 10-16,0 0 1 0,6-7 1 0,3-6 0 15,0 0-3-15,0 7-1 0,0-7 0 0,6 0 0 16,3-5 4-16,0 0 1 0,6-3 0 0,0-3 0 16,0-2 0-16,3 0 0 0,-1 0 0 0,4-1 0 15,0-1-10-15,-3 1-1 0,0 1-1 0,0 0 0 16,0 0-10-16,-1-1 0 0,-2 6 0 0,-3-2 0 15,0 2-9-15,-3 3 9 0,0-1-12 0,-9 6 12 16,0 0-40-16,0 0 0 0,-9 6-1 0,-6 4 0 0,-9 3 17 0,4 1 3 16,-7 4 1-16,-3-2 0 0,-3 8 10 0,0-3 10 15,1 3-13-15,-1 2 5 0,0-2 8 0,3 0 14 16,4-3-3-16,2-2-1 0,3 2 14 0,6-3 2 16,0-4 1-16,3-4 0 0,9 3-11 0,0-5-3 15,3-2 0-15,0-6 0 0,9 5 2 0,0-5 0 16,6-3 0-16,3 1 0 0,3-6 1 0,0-3 1 15,3 3 0-15,-1 0 0 0,4-5-9 0,-3 5-8 16,3 0 12-16,-3 0-12 0,-7 0 8 0,-2-2-8 0,-3 7 0 0,0-2 0 16,-3-1 18-16,-3 6-3 0,-6 0-1 0,0 0 0 15,0 0-14-15,-6 11 0 0,-9 0-12 0,-3 4 12 16,-3 1-13-16,1 3 4 0,-4-1 1 0,3 4 0 16,0 1 8-16,0-1 0 0,0 1-9 0,7-7 9 15,-1 8-13-15,6-3 1 0,3 0 1 0,6 3-633 16,3-3-126-16</inkml:trace>
  <inkml:trace contextRef="#ctx0" brushRef="#br0" timeOffset="35075.632">10842 15573 968 0,'-8'0'21'0,"5"-2"5"0,-6-1 1 0,0 0 0 15,3 3-27-15,0-2 0 0,-3 2 0 0,-3 0 0 0,0-3 0 0,3 3-16 16,-6-2 3-16,6 2 0 0,-3 0-1 0,1 2 0 16,-1 1 0-16,0-3 0 0,0 2 31 0,3 1 7 15,-3-3 0-15,3 3 1 0,0-3 75 0,0 0 16 16,0 2 2-16,0 1 1 0,0 0-5 0,-3-3-1 16,4 2 0-16,2-2 0 0,0 0-39 0,-3 3-8 15,6-3-2-15,3 0 0 0,0 0-35 0,0 0-7 16,0 0-2-16,6-3 0 0,0-5-7 0,6 3-1 15,2-3-1-15,4-2 0 0,3 2 2 0,3-3 1 16,0-2 0-16,3 0 0 0,2 2 2 0,-5-2 1 16,3 0 0-16,-3 2 0 0,-3 0 4 0,-4-2 1 15,-5 5 0-15,0 0 0 0,-3 3 18 0,-6 0 3 0,0-1 1 0,-3 6 0 16,0 0-29-16,-6-5-6 0,-3 5-1 0,-6 3 0 16,-3-1-8-16,-5 6-12 0,-1 3 2 0,-3 2 1 31,-6-2-18-31,1 5-3 0,-1-3-1 0,-3 3 0 0,0 0 15 0,-2 2 4 0,-1 3 0 0,3-2 0 15,1 2 12-15,5-3-12 0,-3-2 12 0,9 0-12 16,0 0 12-16,7-5 0 0,-1-1 0 0,6 1-9 16,3-1 9-16,3-2 0 0,3-2 0 0,3-6 0 15,0 0 0-15,6 2 8 0,6-2-8 0,0-2 11 16,6-1 0-16,-1-2 0 0,7-1 0 0,3-1 0 16,3-1 15-16,3-3 3 0,-1 0 1 0,1-2 0 15,3 5-14-15,-3-5-2 0,-4 2-1 0,1-2 0 16,-3 5-13-16,-3 0 0 0,-4 0 0 0,-5 3 0 15,-3 0 0-15,0 2 0 0,-6-2 0 0,0 2 0 16,-6 3 0-16,0 0 8 0,0 0-8 0,-9 3 0 0,-3 0 0 0,-6 2 0 16,1 3 0-16,-4 0 0 0,0 2 0 0,-3 1 0 15,0 2-9-15,0 3 9 0,1 2-13 0,-1-2 3 16,0 3 1-16,3 2 0 0,-3 0-11 0,3-5-1 16,1 5-1-16,2 0 0 0,9-2 13 0,0-1 9 15,3 1-12-15,3-6 12 0,6 0-8 0,-3 1 8 16,6-4 0-16,3 1 0 0,3-3 0 0,3 0 0 15,3-3 0-15,2-2 0 0,7-3 13 0,-3 5 3 16,6-5 1-16,-1-5 0 0,1 2-4 0,3-2-1 16,3-1 0-16,-1 1 0 0,4-3-4 0,-3 3-8 15,0-3 11-15,2 3-11 0,-5-3 12 0,-3 2-12 0,-3 1 12 0,-4-3-12 16,-2 8 8-16,-6-5-8 0,-3 2 0 0,-6-2 0 16,-6 5 18-16,0 0-3 0,0 0-1 0,-9 5 0 15,-6 3-2-15,-6-3 0 0,-5 3 0 0,-7 3 0 16,-3 5-12-16,-6-3 0 0,-2 0-9 0,2 3 9 15,-3 0 0-15,1 0 0 0,2 0 8 0,0 2-8 16,4-2 0-16,2 0 0 0,6 0 0 0,3 0 0 31,1-3-17-31,8 3-7 0,6-3-2 0,6 0-735 0,0 1-147 0</inkml:trace>
  <inkml:trace contextRef="#ctx0" brushRef="#br0" timeOffset="46182.202">4785 13660 2026 0,'-9'-13'57'0,"9"8"14"0,-3 0-57 0,3-1-14 0,-3 1 0 0,6-3 0 15,0 0 70-15,6 3 11 0,-3-3 3 0,6 3 0 16,0-1-61-16,6 1-12 0,-3 0-3 0,0 2 0 16,5 0-8-16,-2 1 0 0,3 2 0 0,-3-3 0 15,0 3 0-15,3 3 0 0,-3-1 0 0,-1 4 0 16,1-1 0-16,-3 0 0 0,-3 3 0 0,6 0 0 15,-6 0-9-15,0 0 9 0,0 3-12 0,-3-1 12 16,2 4-16-16,-2-1 3 0,0-3 1 0,-3 4 0 16,-3 1 12-16,0-1-11 0,-3 2 11 0,-3 2-10 0,-3 1 10 0,0-1 0 15,-6 1 0-15,3-1 0 0,-8 3 0 0,2-2 0 16,-6 2 10-16,3-2-10 0,-6-1 14 0,6 1-3 16,-5-4-1-16,5 4 0 0,0-3-2 0,0 0 0 15,0-3 0-15,6-2 0 0,0-1 0 0,3-2 0 16,0 0 0-16,9-8 0 0,0 0 0 0,6 8-8 15,0-3 12-15,3-2-4 0,6-1-8 0,3 1 0 16,3 0 0-16,3-1 8 0,5 1-8 0,-2 2 0 16,3 1 0-16,3-1 0 0,-6 3 0 0,2 0 0 15,-2 2 0-15,0 4 0 0,0-1 0 0,-1 0 0 16,-5 3 0-16,-3 2 0 0,-3 1 0 0,-6 0 0 0,-6 2 0 0,0 0 0 16,-3 3 0-16,-3-1 12 0,-6 1-12 15,-3 3 12-15,-3 2-3 0,-6 0 0 0,1-3 0 0,-4 1 0 16,-3-1-9-16,-3-4 12 0,3-1-12 0,-2-3 12 15,-1-2-12-15,3-3 0 0,-3-2 0 0,4-6 0 32,5-2-88-32,0-3-20 0,0-5-4 0,6-1-1 0</inkml:trace>
  <inkml:trace contextRef="#ctx0" brushRef="#br0" timeOffset="46632.517">5443 13766 2055 0,'0'0'45'0,"0"0"10"0,0 0 1 0,6-5 2 0,0 0-46 0,3-1-12 16,3 1 0-16,0 0 0 0,3 2 47 0,-1 1 7 15,4-4 2-15,0 4 0 0,3-1-24 0,0 3-4 16,6-3 0-16,-4 3-1 0,-2 3-17 0,3 0-10 16,0-1 12-16,-3 4-12 0,0-1 0 0,-4 3 0 15,-2 0 0-15,-3 2 0 0,0 1 0 0,-3 2 0 16,-3 3 0-16,-3 0 0 0,-3 0 0 0,-6 2-16 0,-3 3 4 0,-6 1 0 31,-3 4-16-31,-2 0-2 0,-1 1-1 0,-6 2 0 0,0-2 9 0,0-4 2 0,3-2 0 0,-2 3 0 16,2-5 20-16,0-1 0 0,3-2 0 0,3-3 0 15,6-2 37-15,4 0 3 0,2-1 0 0,3-5 0 16,9 3-6-16,0-2-1 0,-1-4 0 0,10 4 0 16,3-6 4-16,3 0 1 0,3-3 0 0,6 0 0 15,2 1-3-15,4-1-1 0,3-2 0 0,5-1 0 16,4 1-18-16,3 0-4 0,-4-3-1 0,4 3 0 16,-1-3-98-1,4 2-19-15,3-1-4 0</inkml:trace>
  <inkml:trace contextRef="#ctx0" brushRef="#br0" timeOffset="47448.654">10185 13653 2055 0,'-18'-22'45'0,"12"14"10"0,-3-2 1 15,0-3 2-15,-3-1-46 0,3 1-12 0,-3 0 0 0,3 0 0 0,0-1 72 0,0 7 13 16,9-1 3-16,-3 0 0 0,3-3-45 0,0 0-9 16,3 4-2-16,6-4 0 0,0 3-32 0,3 0 0 15,0 0 0-15,6 0 0 0,0 0 0 0,3 0 0 16,0 0 0-16,-1 3-12 0,4 0 12 0,3 0 0 15,-3 2 0-15,-3 0 0 0,2 3 0 0,-2 3 0 16,-3 0 11-16,0 2-3 0,-3 3-19 0,-3 2-3 16,-3 1-1-16,0 2 0 0,-6 0 2 0,-3 3 0 15,-3 3 0-15,-3 2 0 0,-6 0-5 0,0 3-1 16,-6 0 0-16,0 0 0 0,-6-1 8 0,4 1 2 16,-4-3 0-16,0 0 0 0,3-2 9 0,0-3 0 0,3 0 0 0,3-3-8 15,4-2 8-15,2-1 0 0,0-2 10 0,6-3-10 16,0 1 12-16,3-6-4 0,0 0-8 0,9 2 12 15,3-2 0-15,2-2 0 0,1-1 0 0,3 0 0 16,3 3 2-16,3-5 0 0,0 2 0 0,-1 1 0 16,7 2-14-16,-6 0 0 0,6 2 0 0,-3 1 0 15,-4 2 0-15,4 3 0 0,-6 0 0 0,0 3 0 16,-6-1 0-16,-3 4-10 0,-3 2 2 0,-3-1 0 31,-6 1-24-31,-3 3-4 0,-6 5 0 0,-6-3-1 0,-3 0 13 0,-6 3 2 0,-6-3 1 0,-2 3 0 16,-4 0 34-16,-3-3 7 0,0-3 2 0,4 1 0 15,-4-1-10-15,6-4-3 0,1-1 0 0,2-3 0 16,3-2 5-16,3-2 1 0,3-4 0 0,6 1 0 16,7-6-83-16,2-2-17 0,9-3-3 0</inkml:trace>
  <inkml:trace contextRef="#ctx0" brushRef="#br0" timeOffset="47851.657">10863 13494 2055 0,'0'0'45'0,"-3"-6"10"0,3 4 1 0,-3-3 2 0,3-3-46 0,3 2-12 16,-3 1 0-16,3 0 0 0,0-3 68 0,0 2 12 0,3-1 3 15,0 1 0-15,6 1-35 0,-3 0-6 16,6 2-2-16,0-2 0 0,3-1-25 0,0 4-6 0,-1-1-1 0,1 1 0 15,0 2-8-15,0 0 0 0,0 0 0 0,-3 2 0 16,0 3 0-16,-4 1 0 0,4-1 0 0,-6 3 0 16,0 0 0-16,-3 2 0 0,-3 4-12 0,-3 2 12 31,0-1-39-31,-6 4 0 0,0 2 0 0,-3 0 0 16,-6 3-8-16,-2 3-1 0,-1-4-1 0,-9 4 0 15,0-3 17-15,-3-1 4 0,-5 4 1 0,2-1 0 0,0 1 27 0,-3-1 0 0,1-2 9 0,5 0-9 16,0-3 34-16,3 0 0 0,7-2 0 0,5-3 0 15,0 0 11-15,6-1 3 0,6-1 0 0,0-4 0 16,9-2-17-16,0 0-3 0,9 0-1 0,0-3 0 16,5 1 6-16,7-4 2 0,3 1 0 0,3-3 0 15,2 0-7-15,7 0-2 0,-3-3 0 0,2 1 0 16,4-4-17-16,0 1-9 0,-1-3 10 0,4 0-10 16,0 3-92-16,2-3-25 0,1 0-5 0</inkml:trace>
  <inkml:trace contextRef="#ctx0" brushRef="#br0" timeOffset="48449.118">15221 12814 2289 0,'0'0'50'0,"0"0"10"0,-3-3 3 0,0-2 2 0,3 5-52 0,0 0-13 16,0 0 0-16,0 0 0 0,0 0 8 0,0 10-8 15,0 1 11-15,0 5-11 0,3 2 0 0,-3 4 0 16,3 4 0-16,0 3 0 0,0 3 0 0,-3 5-9 16,3 0 9-16,-3 3 0 0,0 2 0 0,0-2 0 0,0-1 0 0,-3 1-8 15,0 0 8-15,0-1 0 16,0-2 0-16,0 1 8 0,0-4-8 0,3 0 0 0,-3-2 0 0,0-5 0 15,3-4 0-15,-3 1 0 0,3-5 8 0,0-3-8 16,0-3-12-16,3 0-6 0,0-5-2 0,3 0-652 16,-6-8-130-16</inkml:trace>
  <inkml:trace contextRef="#ctx0" brushRef="#br0" timeOffset="48818.883">15760 12967 1882 0,'0'0'41'0,"0"0"9"0,0 0 2 0,-6 0 1 0,0 0-42 0,6 0-11 0,-3 8 0 0,-3 0 0 0,-3 3 36 0,3-1 4 16,0 6 2-16,3 3 0 15,-6 4-27-15,3 4-6 0,0-1-1 0,0 6 0 0,3 0-8 0,-3 2 0 16,3-2 0-16,0 2 8 0,3 6-8 0,0-3 0 15,0 0 0-15,3 3 0 0,0-3 0 0,3 3 0 16,3-9 0-16,3 4-11 0,-3-3 21 0,6-3 4 16,0-6 1-16,3 1 0 0,0-3 20 0,5-2 4 15,-2-6 1-15,3-2 0 0,3-3-11 0,0 0-1 16,2-8-1-16,1 0 0 0,6-8 18 0,-3-3 4 16,2-5 1-16,1 0 0 0,3-5 2 0,-1-3 0 15,1-7 0-15,0-4 0 0,-6 1-32 0,-1-8-7 16,-2-3-1-16,-6 0 0 0,0 0 8 0,-6 0 2 15,-4 0 0-15,-8 2 0 0,0 1-13 0,-6 2-9 0,-6 3 12 0,-8 3-12 16,-7-1 10-16,-9 9-10 0,-6 0 8 0,-14 7-8 31,-7 6-21-31,-11 5-10 0,-16 8-1 0,-2 8-800 0,-6 5-160 0</inkml:trace>
  <inkml:trace contextRef="#ctx0" brushRef="#br0" timeOffset="53019.788">13259 7930 1807 0,'-17'-35'40'0,"8"19"8"0,3-5 1 0,0 3 2 0,-3-4-41 0,3 1-10 16,0 3 0-16,0-1 0 0,3 3 73 0,-3 3 13 16,0 3 2-16,3 4 1 0,0-2-58 0,3 8-12 15,0 0-3-15,0-5 0 0,0 5-16 0,0 0 0 16,0 0 0-16,0 8 0 0,0 3 0 0,3 2 0 15,3 8-8-15,-3-3 8 0,0 9-10 0,3 2 10 16,0 3-10-16,0 2 10 0,0 3-9 0,-3 3 9 16,0 2-8-16,0 6 8 0,0 2-8 0,0 3 8 15,-3 0-8-15,0-3 8 0,0 1-10 0,0-4 10 16,-3 1-12-16,0-3 12 0,0-3-21 0,0-2 2 16,0-3 1-16,3-3 0 0,-3-5 0 0,0-2 0 0,3-9 0 0,0 1 0 31,0-3-20-31,3-3-4 0,0-8-1 0,-3-5-789 15</inkml:trace>
  <inkml:trace contextRef="#ctx0" brushRef="#br0" timeOffset="53653.632">13155 7464 2482 0,'3'-24'70'0,"0"11"16"16,9 2-69-16,0 1-17 0,6 2 0 0,9 0 0 16,5 0 24-16,7-3 2 0,6 3 0 0,8 0 0 15,10 0-26-15,5 3 0 0,1 0 0 0,5 5 0 16,4-3 0-16,-4 1 0 0,9 2 0 0,1 2 0 16,-1 1-27-16,3-3-10 0,-2 0-3 0,2 0 0 0,-6 0 16 0,1 0 4 15,-4 0 0-15,-5-3 0 0,2-2 10 0,-3 0 10 16,1-1-13-16,-7 1 5 0,-2 2 8 0,-7-2 16 15,-2 0-4-15,-3 2-1 0,-1-5-11 0,-5 6 0 16,0-4 0-16,-4 4 0 0,-5-1 25 0,3 0 0 16,-7 1 0-16,-2-1 0 0,-3 3-13 0,-3 0-2 15,-3 0-1-15,-1 3 0 0,-2-3-9 0,-3 2 0 16,0 1 0-16,-3 0 8 0,0-1-8 0,-3 4 0 16,3-1 0-16,-3-2 8 0,0 2 8 0,-1 0 0 15,1 0 1-15,0 1 0 0,0 2-26 0,-3-3-6 0,6 3-1 0,-3-3 0 16,0 0 26-16,0 1 5 0,3-4 1 0,-3 4 0 15,-3-1-25-15,3-2-5 0,0 2-1 0,-1-2 0 16,1 2 15-16,0-2 0 0,0 2 0 0,0 0 0 16,0 0 0-16,0 1 0 0,0 2 0 0,0-3 0 15,0 3 0-15,0-3 0 0,0 3 0 0,0 0 0 16,0 0 0-16,-4 3 0 0,4-1-8 0,-3 3 8 16,0 3 11-16,0 0 5 0,3 3 0 0,-3 2 1 15,0 0-29-15,0 5-7 0,0 1-1 0,6 2 0 16,0 5 20-16,0 1 0 0,-3-3 0 0,3 2 0 15,-1-2 0-15,4 2 0 0,-3-2 0 0,0 0 0 16,0-1 0-16,0 4 0 0,0 4 0 0,-3 1 0 16,0 0 0-16,-3 2 8 0,0 0-8 0,0 1 12 15,-3-1 8-15,0 0 0 0,-3-2 1 0,3 0 0 16,-3 0-21-16,3-1 0 0,-3 1 0 0,-3 0 0 0,6 2 0 0,-3-2 0 16,0-1 0-16,2-4 0 0,1 2 0 0,3-3 0 15,0-2 0-15,0 0-742 16,0 2-152-16</inkml:trace>
  <inkml:trace contextRef="#ctx0" brushRef="#br0" timeOffset="60939.473">648 7734 1885 0,'0'-13'53'0,"0"13"12"0,0 0-52 0,6-6-13 0,-3 1 0 0,6 5 0 15,0 0 27-15,-1 0 2 0,-8 0 1 0,3 0 0 16,3 3-18-16,0-1-3 0,0 4-1 0,-6 4 0 16,3 1-8-16,3 2 10 0,-6 5-10 0,3 4 10 15,-3-1-10-15,0 3 0 0,0 2 0 0,0 3 8 16,-3 0 4-16,3 3 0 0,-9 2 0 0,3 3 0 16,0 6-12-16,0 2-17 0,-2 2 4 0,-4 1 1 15,3 0 12-15,-3-3 0 0,0 0 0 0,3-3 0 16,-3 0 0-16,3-2 0 0,3-6 0 0,3 1 0 0,0-3 0 0,3-3 0 15,0-3 0-15,3-5 0 0,0-2 0 0,3-3-22 16,-3-3 3-16,6-3-560 16,0-4-112-16</inkml:trace>
  <inkml:trace contextRef="#ctx0" brushRef="#br0" timeOffset="61640.217">606 7818 2073 0,'-21'-26'45'0,"18"15"10"0,-6-2 1 0,9 0 4 0,0 0-48 0,0-3-12 0,9 3 0 0,0-3 0 16,12 0 20-16,0 0 3 0,3-3 0 0,5 4 0 16,4-4-23-16,3 3 0 0,3-2 0 0,-7 4 0 15,7-1 0-15,3 1 0 0,-7 1 0 0,4 0 0 16,-3-3-11-16,6 5 11 0,-7-2-13 0,4 3 5 15,-3-1 8-15,5 3 0 0,-8-2 0 0,6 4-8 16,-6 1 8-16,2 0 0 0,-2-1 0 0,0 4 0 16,-4-6 0-16,4 2 0 0,-3 1 0 0,6 0 0 15,-9 0 0-15,2-1 0 0,-2 1 0 0,3 0 0 16,0 2 0-16,-7 0 0 0,4 3 0 0,3-2 0 16,-6-1 0-16,3 3 0 0,-7-3 0 0,4 1 0 15,-3-1 0-15,0 1 0 0,0-1 8 0,-6 0-8 16,-1 1 13-16,1 2-1 0,-6 0-1 0,3 0 0 15,-6 0 7-15,3 2 2 0,-3 1 0 0,-6-3 0 16,3 8-4-16,3 0 0 0,-6 2 0 0,3 1 0 0,0 0-5 0,-3 4-2 16,-3 1 0-16,3 0 0 0,-3 0-9 0,3 5 0 15,0 0 9-15,0 1-9 0,0 4 0 0,-6 0 0 16,3 4 0-16,3 1 8 0,0 4-8 0,-6 2 0 16,6 2 0-16,-3 1 0 0,0 0 0 0,3-3 0 15,-3 3 0-15,3 2 8 0,3-2-8 0,-3-1 0 16,6 4 0-16,0-1 0 0,-6-2 0 0,3 2 0 15,3 0 0-15,0-5 0 0,0 3 0 0,3-3 0 16,-6 0 0-16,3 0 0 0,6-2 0 0,-3 2 0 16,-6-3 0-16,2 3 0 0,1-3 0 0,3 1 0 0,-3-3 8 0,-3-1-8 15,0 4 14-15,3-6-2 0,-3-3 0 0,-3-2 0 16,0 0 14-16,0-3 2 0,6-2 1 0,-6-4 0 16,0-1-10-16,0-1-3 0,0-3 0 0,0-4 0 15,0 2-6-15,0-8-2 0,0 5 0 0,0-5 0 16,0 0 31-16,-9 3 5 0,3-3 2 0,-3-3 0 15,-3-2-16-15,1-3-3 0,-1 2-1 0,-3-1 0 16,0-4-13-16,3 0-2 0,-6-2-1 0,0-3 0 16,-3 3-10-16,1 0 0 0,-4-3 9 0,0 0-9 15,-3-2 15-15,-9-4-2 0,-2 6 0 0,2-2 0 16,-6 2-25-16,-5 0-6 0,-4 3-1 0,-2 2 0 16,-16 1-13-16,-2 7-2 0,-7 6-1 15,-8 7 0-15,-6 9-133 0,-10 10-28 0,-8 5-4 0</inkml:trace>
  <inkml:trace contextRef="#ctx0" brushRef="#br0" timeOffset="65492.414">826 8901 968 0,'0'0'21'0,"0"0"5"0,-9 2 1 0,6 4 0 0,-5-1-27 0,-1-3 0 15,6 4 0-15,-12-1 0 0,3 3 0 0,0 0-19 16,-6-3 3-16,6 1 1 0,-9 1-6 0,3 1-2 16,1 3 0-16,-4-3 0 0,0 2 23 0,0-2 0 15,0 0 10-15,0 0-10 0,4-2 48 0,2-6 4 16,0 2 0-16,0 1 0 0,3 0 25 0,3-3 6 15,3 2 1-15,6-2 0 0,0 0-15 0,0 0-2 0,0 0-1 0,0 0 0 16,9 0-15-16,3 3-3 0,3-3-1 0,0 0 0 16,6 0-2-16,5-3 0 0,-8-2 0 0,9 0 0 15,9-3-18-15,-7 2-4 0,4 1-1 0,6-3 0 16,0 3-3-16,2 0-1 0,1-3 0 0,0 2 0 16,5-2-4-16,4 3-1 0,-1-3 0 0,1 0 0 15,0 3-5-15,5-3 0 0,-5 0-8 0,5-3 12 16,-5 4-1-16,0-4-1 0,-1 3 0 0,-5-3 0 15,5 1 19-15,-2-1 4 0,0 3 1 0,-4-2 0 16,4-1-2-16,-6 1-1 0,-7 2 0 0,-2 0 0 16,0 0-10-16,-3 2-1 0,-10-1-1 0,1 4 0 15,-6-2-2-15,0 2 0 0,-6 0 0 0,-6 1 0 16,-3 2 11-16,0 0 1 0,0 0 1 0,-3 5 0 16,-12-2-30-16,3 5 0 0,-6 2 0 0,3 1-780 15,-5-1-154-15</inkml:trace>
  <inkml:trace contextRef="#ctx0" brushRef="#br0" timeOffset="66776.172">23183 8649 1142 0,'-3'-8'32'0,"3"8"8"0,-3-2-32 0,0-1-8 0,-3-2 0 0,0 2 0 15,-2-2 88-15,8-1 17 0,-3 1 3 0,-3 0 1 16,6 0-20-16,0-1-4 0,0-2-1 0,0 8 0 16,6-5-44-16,-3 0-8 0,-3 0-3 0,0 2 0 15,11 0-1-15,-11 3-1 0,0 0 0 0,0 0 0 0,9 3-2 0,-3 2 0 16,-3 3 0-16,3 5 0 0,-3 1-9 0,0 4-1 15,-3 3-1-15,-3 3 0 0,0 3 15 0,-3-1 3 16,6 3 1-16,-9 0 0 0,0 6-20 0,-2-4-4 16,-4 1-1-16,3-3 0 0,-3 3 4 0,0-3 0 15,0 3 0-15,3-3 0 0,-6-3-12 0,9-2 12 16,-2-3-12-16,2 0 12 0,0-2-12 0,-3-3 0 16,9-6 0-16,-3 1 0 0,3-3 0 0,3 0 0 15,0-8-9-15,0 0 9 16,0 0-56-16,6-11-5 0,0-2-1 0,12-3-913 15</inkml:trace>
  <inkml:trace contextRef="#ctx0" brushRef="#br0" timeOffset="67177.711">23636 8652 1782 0,'-6'-3'39'0,"6"3"8"0,-6-2 1 0,0-1 3 0,6 3-41 0,-9 0-10 0,0 0 0 0,-3 0 0 16,9-3 46-16,-6 6 7 0,3-3 2 0,-6 5 0 15,6-2-24-15,-3 0-5 0,1 4-1 0,-1-1 0 16,0-1-8-16,-3 6-1 0,0-1-1 0,-3 3 0 16,12 3-5-16,-6 3-1 0,-3-1 0 0,3 1 0 15,0 2-9-15,-3 0 10 0,3 3-10 0,1 0 10 16,-1-3-10-16,3 0 0 0,0 0 0 0,6 1 0 15,-3-1 0-15,6-3 8 0,3 3-8 0,0-7 0 0,3-1 17 0,2-3-1 16,7-2-1-16,0-2 0 0,6-6 1 0,3 0 0 16,-3-6 0-16,5 1 0 0,7-6 16 0,-3 1 4 15,-3-3 1-15,-1-1 0 0,1-1 1 0,-6-1 0 16,3 2 0-16,-3-4 0 0,-4 2-13 0,-5-5-2 16,0 2-1-16,-3-2 0 0,-3 0 3 0,-9-3 1 15,0 0 0-15,0 1 0 0,-9 1-14 0,-3 1-2 16,-6 3-1-16,-3 2 0 15,-11 5-122-15,-10 6-25 0,-12 10-5 0,-2 11-592 16,-10 5-118-16</inkml:trace>
  <inkml:trace contextRef="#ctx0" brushRef="#br0" timeOffset="68878.73">23094 4456 1472 0,'0'0'32'0,"0"0"8"0,-3-6 0 0,3 6 1 0,-9-2-33 0,3-1-8 0,3 0 0 0,3 3 0 16,-6-2 42-16,0 2 6 0,6 0 2 0,-9 0 0 16,9 0-37-16,0 0-13 0,0 0 9 0,0 0-9 0,0 0 0 0,0 0 0 15,0 0 8-15,0 0-8 0,0 8 12 0,0 0 1 16,0 0 0-16,6-1 0 0,0 1 7 0,0 3 2 16,-3 0 0-16,3 2 0 0,-3 3-7 0,6 2-2 15,-6 3 0-15,0 6 0 0,-3 2-13 0,3 5 9 16,0 6-9-16,-3 2 8 0,0 1-8 0,-6 7 0 15,3 3 0-15,-3 8 0 0,0 2 0 0,-3 6 0 16,6 2 0-16,-6 1 0 0,0 2 0 0,6 3 0 16,0-1 0-16,-3 1 0 0,3-3 0 0,-2 3 0 15,5 0 0-15,-3 2 0 0,0 0 0 0,0 1 13 16,0-6-1-16,-3 3-1 0,-6 5 17 0,9-3 4 0,-6 0 1 0,0 1 0 16,0-3-1-16,0 2-1 0,-3 6 0 0,0-1 0 15,0-2-17-15,3 3-3 0,-2 2-1 0,2-2 0 16,0 0-10-16,0-1 0 0,3-4 9 0,-3-1-9 15,3-2 0-15,-3-1 8 0,6 1-8 0,0-8 0 16,0 0 0-16,3-8 0 0,-6 2 0 0,6-5 8 16,0-2-8-16,0-6 0 0,-6-5 0 0,6-5 0 15,0-6 0-15,0-2 0 0,0-8 0 0,0-6 8 16,6-2-17-16,-3-3-3 0,0-5-1 0,-3-8 0 31,0 0-26-31,9-5-5 0,3-6 0 0,3-4-862 0</inkml:trace>
  <inkml:trace contextRef="#ctx0" brushRef="#br0" timeOffset="69479.017">23299 4411 1526 0,'0'0'43'0,"0"0"10"0,6 5-42 0,6 3-11 0,-3 2 0 0,0 1 0 15,3 0 39-15,-3 2 5 0,0 3 2 0,0 2 0 16,-6 6-26-16,6 2-6 0,0 6-1 0,-6 5 0 15,0 3-13-15,-3 2 0 0,3 1 0 0,-6 4 0 16,0 4 0-16,0 4 0 0,-6 9 0 0,6 2 0 16,-6 5 0-16,0 1 0 0,0 2 8 0,-3 8-8 0,-6 2 25 0,9 1 3 15,-3 0 0-15,-3 5 0 0,1 0-12 0,2 2-1 16,-3 3-1-16,0-2 0 0,6 0 14 0,3-3 2 16,-9 2 1-16,9-2 0 0,-3-2-6 0,3-4-1 15,0 4 0-15,3-4 0 0,0 1 0 0,-3-3 0 16,-5 3 0-16,8-3 0 0,-9 2 8 0,3-2 0 15,0 3 1-15,0-6 0 0,-6 3-21 0,0-5-4 16,3 0 0-16,0-1-8 0,-3-4 8 0,4-6-8 16,-4-2 0-16,0-4 0 0,6-1 9 0,-3-1-9 15,6-8 0-15,0-5 9 0,0-5-9 0,3-8 0 16,-6-3 0-16,9-8 0 16,0-3-41-16,0-7-1 0,6-3 0 0,-6-8-608 15,6-3-122-15</inkml:trace>
  <inkml:trace contextRef="#ctx0" brushRef="#br0" timeOffset="70029.231">23716 4040 1335 0,'-6'-5'29'0,"6"5"7"0,0 0 0 0,0 0 2 0,0 0-30 0,0 0-8 16,0 0 0-16,0 10 0 0,6 1 8 0,-3 0 0 16,0-1 0-16,0 6 0 0,3 8 36 0,-6 2 8 15,6 3 2-15,-3 3 0 0,3 8-6 0,-3 5-2 16,-3 0 0-16,3 10 0 0,-6 6-13 0,0 8-2 16,-3 3-1-16,3 7 0 0,-6 3-10 0,0 5-1 15,0 3-1-15,-3 3 0 0,-6 5-8 0,9 2-2 0,-5 1 0 0,-4 5 0 16,6-3-8-16,-6 0 12 0,9 3-12 15,-6-3 12-15,3 0-12 0,-3-2-14 0,9-3 3 0,-3 0 1 16,4-1 40-16,-4-1 8 0,3-4 2 0,0 1 0 16,-3-6-6-16,9-2-1 0,0-3 0 0,-3-3 0 15,0-2-8-15,0-3-1 0,0 0-1 0,0-2 0 16,-3-6-12-16,-3 0-3 0,6-8 0 0,-6 0 0 16,0 3 13-16,-3-5 3 0,3-3 0 0,0 0 0 15,0-6-9-15,-2-2-2 0,2-5 0 0,-3 0 0 16,12-6-13-16,-9-2-18 0,9 2 4 0,-3-5-695 15,0-2-139-15</inkml:trace>
  <inkml:trace contextRef="#ctx0" brushRef="#br0" timeOffset="70572.44">22912 9454 302 0,'0'0'8'0,"0"-3"3"0</inkml:trace>
  <inkml:trace contextRef="#ctx0" brushRef="#br0" timeOffset="71715.517">13804 12602 2354 0,'-9'-26'52'0,"3"15"10"0,3-2 2 0,-3 0 3 0,3 2-54 0,0 0-13 0,0 4 0 0,3 1 0 16,0 6 22-16,9 0 2 0,0 0 0 0,0 8 0 15,6 5-34-15,3 9-6 0,0 7-2 0,3 10 0 16,-1 9-10-16,1 8-3 0,3 4 0 0,0 14 0 16,-3 8-12-16,0 11-2 0,-4 8-1 0,-5 4 0 15,0 9-3-15,0 3-1 0,-6 2 0 0,0 2 0 0,-3 1 26 0,0 0 6 16,-3-8 1-16,3-3 0 0,0 0 17 15,-3-8 0-15,-3-8 0 0,3-7 0 0,0-4 30 0,0-7 6 16,-3-6 2-16,0-7 0 0,3-8 32 0,0-4 6 16,0-7 2-16,0-5 0 0,3-6-51 0,0-7-11 15,3-3-1-15,0-8-699 16,3-6-139-16</inkml:trace>
  <inkml:trace contextRef="#ctx0" brushRef="#br0" timeOffset="72314.741">14370 11380 2041 0,'56'-27'44'0,"-20"17"10"0,12-1 2 0,11 1 2 0,10-6-46 0,8 8-12 0,15-3 0 0,4 3 0 16,2 3 0-16,6 2 0 0,6-2 0 0,3 2 0 16,0 3 0-16,9 0 0 0,-3 3 0 0,3-3 0 15,0 3 0-15,1-1 12 0,-1 1-12 0,0 0 12 16,3 4 9-16,-12-1 3 0,-6 2 0 0,-6-3 0 16,-3 8 8-16,-11-2 3 0,-7 2 0 0,-6 3 0 15,1 2-6-15,-13 4-1 0,-8 1 0 0,-6 4 0 16,-7-1-12-16,-5 9-4 0,-3 2 0 0,-4 8 0 0,-11 5-12 0,0 8 9 15,-3 6-9-15,-3 7 8 0,-6 3-8 0,-3 11 0 16,-3 8 9-16,-3 2-9 0,0 5 0 0,-6 6 8 16,-6 8-8-16,0 2 0 0,3 3 12 0,-3 0-1 15,-8 6-1-15,2-3 0 0,0 5-10 0,3-6-14 16,-3 1 3-16,0 0 1 0,-2-1 10 0,5 1 0 16,12-6 0-16,-3 4 0 0,-9-4 0 0,9 0 0 15,15-4 0-15,-6-1 0 0,0-3 0 0,3-5 9 16,3-2-9-16,6-9 0 0,0 1 25 0,0-8-1 15,-3-6-1-15,2-5 0 0,7-5 18 0,-6-8 4 16,-3-6 1-16,3-2 0 0,3-8-27 0,-3-2-6 16,-3-6-1-16,0-3 0 0,-3-5-3 0,0-2-1 0,3-9 0 15,-6 1 0-15,-6-6-8 0,3-3 8 0,0-2-8 0,-3 0 8 16,-9-2 32-16,-3-4 7 0,-3-2 1 0,-12 0 0 16,-3-2-26-16,-17-1-5 0,-13 0-1 0,-2-2 0 15,-1 0-16-15,-17 2 10 0,-21-2-10 0,-6 0 8 16,0 2-8-16,-12-2-11 0,-9-1 3 0,-6 6 0 15,-3-8 8-15,-3 3 0 0,0 0 0 0,0-3-8 16,6 8 8-16,9-5 0 0,6-1 0 0,12 4 0 16,12 2 0-16,3 0 0 0,8 2-8 0</inkml:trace>
  <inkml:trace contextRef="#ctx0" brushRef="#br0" timeOffset="74432.146">7220 5961 1148 0,'-21'3'25'0,"21"-3"6"0,12 2 1 0,0 1 0 0,-6 2-32 0,3 3 0 0,0 3 0 0,3 2 0 16,6 0 54-16,-7 6 5 0,-5-1 1 0,3 6 0 15,3 0-32-15,-6 5-7 0,-3 0-1 0,0 8 0 16,3 6-3-16,-6 2-1 0,0-1 0 0,-3 9 0 16,-3 0-1-16,0 0-1 0,0 3 0 0,0-1 0 15,-9 1-6-15,7-1-8 0,2 1 11 0,6 0-11 16,0-3 8-16,-3-3-8 0,-9-5 0 0,6-3 0 0,6 0 15 0,-3-2-4 16,-6-5-1-16,6-1 0 0,9-2-2 0,-6-3 0 15,-3 0 0-15,-3-3 0 0,9-2 6 0,0 0 1 16,-3-3 0-16,0-2 0 0,-3-3-7 0,3-1-8 15,6-1 11-15,-3-4-515 16,-6 1-104-16</inkml:trace>
  <inkml:trace contextRef="#ctx0" brushRef="#br0" timeOffset="75533.801">7533 5797 1097 0,'20'-5'31'0,"-14"5"7"0,-6 0-30 0,9-6-8 0,9 4 0 0,-3-3 0 15,3 2 63-15,3 0 11 0,6 1 2 0,2-1 1 16,4 0-52-16,0 1-10 0,-3-1-3 0,8 0 0 0,4 3-12 0,0-5 0 16,-4 2 0-16,7 1 0 0,8-1 0 0,-2 3 0 15,-3 0 8-15,-1-3-8 0,4 1 0 0,0 2 0 16,5 0 0-16,1-5 0 0,5 2 0 0,1 3 0 15,-4-3 0-15,7-2 0 0,-1 2 0 0,1 1 8 16,5-1-8-16,-2 0 0 0,2 1 0 0,-3-1 9 16,-2-2-9-16,-1-1 8 0,-2-1-8 0,2 1 0 15,1 1 0-15,-4 2 0 0,-5 1 12 0,-3-4 6 16,-4 4 2-16,1-4 0 0,-7 4 20 0,1-1 5 16,-3 1 1-16,-4-1 0 0,1 0-2 0,-6 3-1 15,0 0 0-15,-4 0 0 0,-2 0-23 0,-3 3-5 0,0 0-1 16,0-1 0-16,-4-2-4 0,4 0-1 0,0 0 0 0,0 0 0 15,3-2-9-15,-1-4 0 0,4 4 9 0,0-1-9 16,-3 0 0-16,3-2 8 0,-7 2-8 0,1 1 0 16,0-1 0-16,0 0 9 0,-3 1-9 0,-4 2 0 15,-2-3 8-15,0 0-8 0,-6 3 0 0,0 0 0 16,-9 0 16-16,9 0-3 0,-9 0-1 0,0 0 0 16,0 0 7-16,0 0 1 0,0 0 0 0,0 8 0 15,0 0-20-15,0 3 0 0,-3-3 0 0,3 2 0 16,0-2 0-16,-3 6 0 0,3-4 0 0,-3 3 0 15,3 1 0-15,0 2 0 0,0-1 0 0,3 1 0 16,-3 0 0-16,3 5-14 0,-3 0 2 0,0 1 1 16,3 1 11-16,0 1 16 0,-6 0-4 0,3 5-1 15,0 3-11-15,0 0 0 0,-3-1 0 0,0 1 0 16,0 0 0-16,-3 2 0 0,0 1 0 0,0-1 0 0,-3 6 0 16,-3 0 0-16,0-1 0 0,1 6 0 0,-1 0 0 0,0 0 0 15,-3 3-10-15,3-6 10 0,-3 3 0 0,3 0 0 16,-6 0 0-16,3 5 0 0,4 1 0 0,-4-4 0 15,0 1 0-15,3-3 0 0,3 0 11 0,0-3-11 16,0 0 10-16,3-2-10 0,3 0 16 0,-3 2-2 16,6-2-1-16,-3 0 0 0,3-1-3 0,3 1-1 15,-3-6 0-15,6 1 0 0,-6-4 1 0,6-1 0 16,0-1 0-16,-3-3 0 0,3 1 14 0,0-4 4 16,0-1 0-16,0-1 0 0,0-3-28 0,0 1 0 15,0-3 0-15,0 0 0 0,-3-3 0 0,3 0 0 0,-3-2 0 0,0-1 0 16,0-2 16-16,-3 0-1 0,0-8-1 0,0 0 0 15,0 0 28-15,0 0 6 0,0 0 0 0,0 0 1 16,-6 3 4-16,3-3 1 0,-3-3 0 0,0 3 0 16,-3-3-22-16,3 1-4 0,-3-4 0 0,0 1-1 15,-3 0-16-15,3 0-3 0,-3-1-8 0,3 1 12 16,-3 0-12-16,-3-1 0 0,-2 1 0 0,-1-3 0 16,-3 3 8-16,-3 0-8 0,-3-1 0 0,-2-2 0 15,-4 3 0-15,-3-3 0 0,-6 0 0 0,-2 3 0 16,-4-3 0-16,-5 3-8 0,2-1 8 0,-9 1 0 15,1 0 0-15,-13 2 0 0,-5-2 0 0,-6 2 0 16,-1 1 0-16,-5-1 0 0,-12 0 0 0,-3 1 0 16,2 4-13-16,-8 1 4 0,-6-3 1 0,0 3 0 15,0-1 8-15,0 1 0 0,-3 2 0 0,3 0 0 16,12-2 0-16,0 0-10 0,-7 2 10 0,10-2-10 16,6-1 10-16,6 4 0 0,2-1 0 0,1-2 0 0,6 2-13 0,5 0 2 15,4 3 1-15,11-3 0 16,1 1-32-16,8-4-6 0,3 1-2 0,4 2-721 15,5 6-144-15</inkml:trace>
  <inkml:trace contextRef="#ctx0" brushRef="#br0" timeOffset="76884.602">7830 7419 1101 0,'0'0'31'0,"6"-5"7"0,3-1-30 0,0 1-8 16,-6 0 0-16,6-1 0 0,3 4 81 0,0-1 15 15,0-2 4-15,0 5 0 0,2 0-47 0,4 0-9 0,9 5-1 0,-6-2-1 16,0 2-20-16,9-2-4 0,8 2-1 0,4 3 0 16,0-3-6-16,2 1-2 0,7 2 0 0,5-3 0 15,4 3-9-15,-1-3 0 0,7-2 9 0,-4-1-9 16,1-2 8-16,2 0-8 0,1 0 8 0,2-2-8 16,-2-1 0-16,-1 3 9 0,-2-3-9 0,-1 3 0 15,-2-2 28-15,-4 2-2 0,1-3 0 0,0 3 0 16,-7-3 5-16,1 3 1 0,-4 0 0 0,-2 0 0 15,-3 3 0-15,-4 0 0 0,-2-1 0 0,-6 1 0 16,-3-3-20-16,-1 3-3 0,-5-1-1 0,0 4 0 16,-6-4-8-16,0 1 0 0,-3 0 0 0,-3-3 0 15,-3 2 0-15,-6-2 0 0,0 0 0 0,0 0 8 16,-9 3-8-16,0-1 0 0,-9 1 0 0,0 0 0 16,-3-1 0-16,-6-2 0 0,-2 0 0 0,-7 3 0 15,-3-3-11-15,-2 3 3 0,-4-3 0 0,-3 0 0 0,1 0 8 0,-1 0 0 16,-3 0 0-16,-2-3 0 0,-4-2 0 0,-2 5 11 15,-4-3-3-15,1 0 0 0,-1 3-8 0,4 0-12 16,2 0 2-16,-2 3 1 0,2 0 9 0,1-1 0 16,-1 4-9-16,3-4 9 0,7 4-17 0,5-1 1 15,6-2 0-15,4 2 0 0,5 0 6 0,3 0 2 16,9-2 0-16,3 2 0 0,0 1-11 0,6-1-1 16,3 3-1-16,9-3 0 0,0 3 5 0,12-3 0 15,6 1 1-15,6-1 0 0,9-2 0 0,8-1 0 16,4-2 0-16,5 0 0 0,4-2 24 0,2-1 5 15,10 0 1-15,-1-2 0 0,7-3-6 0,-4 0-1 0,3 0 0 0,-2 0 0 16,5-2 21-16,-2 2 4 0,-7-3 1 0,0-2 0 16,-5 2 0-16,-1 3 0 0,-5-2 0 0,-4-1 0 15,1 3-6-15,-6-2-2 0,-1 2 0 0,-8 0 0 16,-3 3-10-16,-7-1-1 0,-5 4-1 0,-3-1 0 16,-9 3-2-16,-3 0-1 0,-3 0 0 0,-9 0 0 31,0 0-31-31,-15 5-5 0,-9 3-2 0,-9 3-625 0,-14 5-124 0</inkml:trace>
  <inkml:trace contextRef="#ctx0" brushRef="#br0" timeOffset="78401.873">13459 8845 1573 0,'0'0'34'0,"0"0"7"0,6 0 2 0,3 3 2 0,3-3-36 0,3 0-9 16,5 0 0-16,7 2 0 0,3-4 52 0,9 2 8 15,2 0 1-15,10-3 1 0,3 3-22 0,8-3-5 16,6-2-1-16,4 2 0 0,8 1-10 0,4-3-1 15,2-3-1-15,6 0 0 0,3 2-8 0,1 1-2 16,-4-3 0-16,0 0 0 0,6 0 2 0,-2 0 0 16,-4 3 0-16,0-3 0 0,1 0 7 0,-1 0 2 0,0 3 0 0,-3 2 0 15,-8-2 2-15,-1 0 1 0,-2-3 0 16,-4 5 0-16,-6 3-7 0,-5 0-2 0,-10 0 0 0,-5 3 0 16,-6-6-8-16,-9 6-1 0,-4-3-8 0,-2 2 12 15,-9 1-4-15,0 0-8 0,-6 2 11 0,-6-2-11 31,-6 5-69-31,-3-1-21 0,-9 1-4 0</inkml:trace>
  <inkml:trace contextRef="#ctx0" brushRef="#br0" timeOffset="79652.208">2306 8877 742 0,'-3'-3'20'0,"3"3"7"0,0 0-27 0,-3 3 0 0,-3-1 0 0,6-2 0 15,0 0 26-15,0 0 0 0,0 3 0 0,0 2 0 16,0-2-6-16,0-3-2 0,0 0 0 0,0 5 0 16,0 3-5-16,0-8-1 0,0 8 0 0,6-3 0 15,-6-5 35-15,9 6 6 0,3 2 2 0,-3-3 0 16,5 0 14-16,1-2 3 0,6-3 1 0,0 3 0 16,3 2-15-16,6-2-3 0,11-3-1 0,-2 0 0 15,9-6-26-15,5 4-4 0,1-1-2 0,2 0 0 16,1-2-14-16,2 2-8 0,1 1 8 0,2 2-8 15</inkml:trace>
  <inkml:trace contextRef="#ctx0" brushRef="#br0" timeOffset="83155.102">15376 7490 1782 0,'-15'-16'39'0,"9"11"8"0,-3-3 1 0,0 0 3 0,0-2-41 0,0 2-10 0,3 0 0 0,0-3 0 16,0 3 48-16,3-2 8 0,3 2 2 15,0 3 0-15,3-3-33 0,0 0-6 0,6 2-2 0,0 4 0 16,0 2-17-16,3 2 0 0,0 6 0 0,3 3 0 15,-3 7 0-15,-3 4 0 0,-3 4-13 0,-3 8 5 16,-3 6 8-16,-3 5 0 0,-9 8 0 0,-3 5 0 16,-3 6-15-16,-3 2-1 0,-3 0 0 0,-2 5 0 15,-1 6 16-15,0-5-9 0,-3 2 9 0,3-6-8 16,4 1 8-16,-4-5 0 0,3-1 0 0,6-5 0 16,0-5 0-16,3-2 0 0,6-6 0 0,4-6 0 15,2-4 0-15,3-4-8 0,3-7 8 0,2 0-580 16,4-11-113-16</inkml:trace>
  <inkml:trace contextRef="#ctx0" brushRef="#br0" timeOffset="83607.273">15379 7395 2530 0,'-18'-24'56'0,"9"14"11"0,3-4 2 0,0 1 3 0,3 3-58 0,6-4-14 16,0 1 0-16,6 3 0 0,9-1 28 0,0 0 4 16,6-2 0-16,8 0 0 0,4 0-32 0,0 2-13 0,2 3 1 0,7-2 0 15,0 2 12-15,-1 2 0 0,4 1 0 0,0 3 0 16,-1 2-10-16,-2 0-2 0,-3 0-1 0,-1 5 0 16,-5-3 4-16,0 6 1 0,-7 0 0 0,-2 0 0 15,-3 3 8-15,-3 2-10 0,0 3 10 0,-6 2-10 16,-4 4 10-16,-2 1 0 0,-3 4 0 0,-3 2 0 15,0 3 8-15,-6 2 1 0,-3 3 0 0,0 6 0 16,3-1-9-16,-5 8 12 0,-1 0-12 0,-3 6 12 16,3 0-12-16,-3 2 0 0,3 0 0 0,-3 3 8 15,-3 2-8-15,0 3 0 0,3-2 0 0,-6-1 0 16,1 1 0-16,2-3 0 0,-3 0 0 0,0-3 0 16,-3 0 8-16,3-2-8 0,0-3 0 0,1-3 8 15,2-5-8-15,0-3 10 0,0-7-10 0,3-1 10 16,0-8 16-16,3-4 3 0,0-4 1 0,3-5 0 0,0 1 0 0,0-9 0 15,3-3 0-15,3-2 0 0,-6-2 20 16,1-6 4-16,2-3 1 0,0-7 0 0,-3-3-29 0,0-3-6 16,-3-5 0-16,0 0-1 0,-6-3-19 0,-3 3-9 15,-3 0 1-15,-6 5 0 16,-8 3-31-16,-7 5-5 0,-12 3-2 0,-8 7 0 16,-6 6-34-16,-1 8-6 0,1 3-2 0,2 5-717 15,7 2-144-15</inkml:trace>
  <inkml:trace contextRef="#ctx0" brushRef="#br0" timeOffset="84839.921">4621 14822 2198 0,'0'-11'62'0,"0"6"14"0,0 2-60 0,0 3-16 16,6-2 0-16,0-1 0 0,6-2 48 0,3 2 6 16,6 1 2-16,3-1 0 0,3 0-41 0,8 1-15 15,4 2 11-15,6-3-11 0,2-2 12 0,7-1-4 16,5-2-8-16,7 3 12 0,5 0-12 0,4 0 8 15,2-3-8-15,4-3 0 0,-4 3 8 0,0-2-8 16,4 2 0-16,-1 0 9 0,-3-3-9 0,-2 3 0 16,-1 0 0-16,-5 0 8 0,-4 0-8 0,1 3 0 15,-7 0 0-15,-5 2 0 0,-1 0 0 0,-2 1-16 16,-6 2 3-16,-4 2-690 0,-2 4-137 0</inkml:trace>
  <inkml:trace contextRef="#ctx0" brushRef="#br0" timeOffset="85373.295">9753 14409 2239 0,'12'-13'49'0,"0"5"11"0,3 3 1 0,9-3 2 0,5-3-51 0,7 3-12 0,12-2 0 0,5-1 0 16,7 1 36-16,2-4 4 0,7 6 0 0,2-2 1 16,4 2-24-16,2 3-5 0,-3-3 0 0,7 5-1 15,-1-2 5-15,1 2 0 0,-4-2 1 0,0 2 0 32,-2 3-39-32,-1-3-8 0,1 1-2 0,-1-1-1041 0</inkml:trace>
  <inkml:trace contextRef="#ctx0" brushRef="#br0" timeOffset="88542.173">4589 17071 1918 0,'0'0'42'0,"6"0"9"0,3 0 1 0,0 0 3 0,5 0-44 0,4-5-11 16,0-3 0-16,9 8 0 0,3-6 12 0,5 4 0 0,4-1 0 0,6 0 0 15,11-2 4-15,10 3 2 16,2-1 0-16,13-5 0 0,8 8-18 0,12-8 0 0,3-3 0 0,12 3 0 16,12-5 0-16,9 0 0 0,6 5 0 0,9-5 0 15,6 2 0-15,8-2 0 0,16 0 0 0,9 0 0 16,14-3 0-16,6 0 0 0,9 0 0 0,7 3 0 31,8 0-24-31,3 2-6 0,6-2-1 0,9-1 0 0,6 7 19 0,6-7 3 0,6 1 1 0,0 0 0 16,6 2 36-16,-1-2 8 0,4 0 2 0,3 0 0 15,0-1-3-15,2 4-1 0,7 2 0 0,-6-5 0 16,0 7 19-16,-4-2 4 0,1 0 1 0,-3 3 0 16,0 2-11-16,0-2-3 0,-4 0 0 0,-5 5 0 15,-9 5-14-15,-9-2-3 0,-6-1-1 0,-6 1 0 16,-6 2-13-16,-11 1-2 0,-13-4-1 0,-9 4 0 16,-17 2 10-16,-3-3 1 0,-10 3 1 0,-5 0 0 15,-9-6-12-15,-18 6-2 0,-15-2-8 0,-9-1 12 16,-3-2-12-16,-15-3 9 0,-24 5-9 0,-8-2 8 15,-7-1-8-15,-11 1 0 0,-15-3 0 0,-9 5-820 16,-9-2-158-16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21:45:19.4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1067 7501 1134 0,'0'0'32'0,"0"0"8"0,0 0-32 0,6 0-8 0,-6 0 0 0,9-5 0 16,3 2 29-16,3 0 5 0,0 1 1 0,3-4 0 15,0 4-12-15,3-1-3 0,-1 0 0 0,4 3 0 0,0-2 0 0,0-1-1 16,3 6 0-16,5-1 0 0,-2-2 3 0,0 3 1 16,3 0 0-16,-1-1 0 0,4 4-7 0,6-1 0 15,-1-5-1-15,7 8 0 0,3-3-7 0,5 1 0 16,1-1-8-16,5 0 12 0,1-2-2 0,2 2-1 16,13-2 0-16,-4-1 0 0,3 1-9 0,10 0 0 15,-7-3 0-15,12 0-11 0,1-3 11 0,2 3 0 16,3-3 10-16,3 1-10 0,10-4 0 0,-1 4 0 15,0-4 0-15,3 1-10 0,6 3 10 0,-3-4 16 16,-3 4-4-16,3-1-1 0,9 3 16 0,0 0 3 16,-3-3 1-16,0 6 0 0,3 0-2 0,3-1 0 0,0 1 0 0,0-3 0 15,0 5-18-15,0-2-11 0,6-1 12 0,0 1-12 16,-6 0 10-16,3-3-10 0,3-3 8 0,3 0-8 16,-3 1 9-16,0-3-9 0,0-1 10 0,3-2-10 15,3-2 8-15,0 2-8 0,0-5 0 0,-7 2 0 16,-5 0 8-16,3 1-8 0,3-6 0 0,-3 3 0 15,-6-1 25-15,0 1-1 0,0-3 0 0,-3 0 0 16,3 6 22-16,0-3 4 0,0-1 1 0,-5 1 0 16,-4 0-14-16,-3 5-2 0,3-3-1 0,-3 4 0 15,-6 1-18-15,0-2-4 0,-3 6-1 0,-2-4 0 16,-7-2-11-16,-6 0 0 0,-3 3 9 0,-2 3-9 16,-7-1 0-16,1 0 0 0,-7-2 0 0,-5 2 0 15,-4 1-39 1,-8-1-5-16,-7 3-2 0,1 0-930 0</inkml:trace>
  <inkml:trace contextRef="#ctx0" brushRef="#br0" timeOffset="1133.503">1094 8837 1344 0,'3'-8'38'0,"-3"8"8"0,6-5-37 0,3 2-9 15,3-2 0-15,3 0 0 0,6-1 60 0,0 4 11 16,2-4 1-16,4 4 1 0,12-1-34 0,-3 3-7 15,5-3-2-15,4 3 0 0,6 0-11 0,5-2-3 16,10 2 0-16,5 0 0 0,0 2-3 0,1 1-1 16,8-3 0-16,1 0 0 0,5 3-12 0,0-1 9 15,4 1-9-15,2 0 8 0,3-1-8 0,3 4 0 16,1-6 0-16,2 2 0 0,3-4 10 0,3 2 0 0,3 0 0 0,6-6 0 16,-3 4 1-16,6-4 0 0,1 4 0 0,-1-4 0 15,3-4 25-15,-3 5 4 0,3-1 2 0,0 1 0 16,-3-3-1-16,0 3 0 0,-6 2 0 0,3-2 0 15,-3 2-5-15,-6 1-2 0,-2-1 0 0,-4 3 0 16,-3 0-6-16,-6 0-2 0,0 0 0 0,-5 3 0 16,-7-1 5-16,-2-2 1 0,-7 0 0 0,0 0 0 15,-2 0-32-15,-4 0-15 0,-5 0 2 0,-7 0 0 16,-2 3 13-16,-3-1 0 0,-7-2 12 0,1 0-12 16,-6-2 0-16,0 2-17 0,-4 0 1 0,-5 0-1064 15</inkml:trace>
  <inkml:trace contextRef="#ctx0" brushRef="#br0" timeOffset="2018.231">633 9975 1436 0,'0'0'32'0,"9"8"6"0,-3 2 2 0,3 1 0 0,3 7-32 0,2 4-8 0,-5 1 0 0,6 9 0 16,3 3 11-16,-6 7 1 0,0 3 0 0,3 8 0 15,-9 5 8-15,0 5 3 0,-6 6 0 0,0 0 0 16,0 5-15-16,-9 0-8 0,0 0 10 0,0 0-10 16,3-2 9-16,-3-1-9 0,-6-2 8 0,9-3-8 0,-9 0 0 15,9-5 8-15,-3-5-8 0,1-6 0 0,-1-5 13 0,0-5-2 16,6-6-1-16,-3-2 0 0,3-8-10 0,0-6 0 16,3-2 0-16,0-8 0 15,6 0-32-15,-6-8-3 0,9-5 0 0,3-9-655 16</inkml:trace>
  <inkml:trace contextRef="#ctx0" brushRef="#br0" timeOffset="3318.902">582 10202 1717 0,'0'-16'37'0,"0"11"8"0,3-3 2 0,3 0 2 0,0 0-39 0,9 0-10 0,6 0 0 0,0-2 0 15,8 2 0-15,4 0 0 0,6 0 0 0,0 0 0 16,8 0 0-16,4 0 0 0,2 0 0 0,4 0-11 16,8 3-6-16,-2 0-2 0,5-3 0 0,4 3 0 15,-1-3 8-15,7 2 2 0,-1-2 0 0,6 0 0 16,4 3 1-16,5 0 0 0,-3-3 0 0,10-3 0 16,2 6 8-16,3-3 0 0,3-2 0 0,3 4-8 15,6 1 8-15,-3 2 0 0,-2 1 0 0,2-1 0 16,9 3 12-16,-3-3-3 0,0 6 0 0,0 0 0 15,6 2 2-15,0-2 0 0,-6-3 0 0,9 0 0 16,6 5 1-16,0-5 1 0,3 3 0 0,3-1 0 16,-3 1 1-16,5-3 0 0,4-3 0 0,0 1 0 15,0 2-2-15,6-3-1 0,0-2 0 0,5-3 0 16,1 0-2-16,3 2 0 0,6 1 0 0,-4-3 0 0,1-5-9 0,0 8 0 16,2-3 9-16,-2 0-9 0,-3 3 0 0,3-3 8 15,2 0-8-15,1 2 0 0,-6 4 0 0,2-4 0 16,1 4 0-16,3-3 0 0,-1 5 12 0,-2 0-1 15,-3-3-1-15,3 0 0 0,-4 1 3 0,1-1 1 16,3 0 0-16,0-2 0 0,-1 2-6 0,1 1 0 16,0-1-8-16,-7-2 12 0,4 2-4 0,0 0 0 15,-3-2-8-15,2 0 12 0,-2 0 4 0,-3 2 0 16,-3-2 0-16,-3-1 0 0,5 4-7 0,-5-1-1 16,0 3 0-16,-3-3 0 0,-3 3 4 0,0 0 0 15,5-2 0-15,-5-1 0 0,0 3-4 0,0 0 0 0,0-3 0 0,-6 1 0 16,-3 2-8-16,0 0 0 0,3 0 0 0,0 0 8 15,-3 0-8-15,-1 0 8 0,-5 2-8 0,0-2 8 16,3 0 2-16,-6 3 0 0,-8-3 0 0,-1 3 0 16,3-3-10-16,-6 2 12 0,-6-2-12 0,0 3 12 15,0 2-4-15,-3-2 0 0,-5-3 0 0,-1 0 0 16,0 3-8-16,-3-1 10 0,4-2-10 0,-1478 0 10 16,2933 0-10-16,-1465 0 0 0,4-2 9 0,-4-1-9 15,-3 0 0-15,1 1 0 0,2-1 0 0,-6 0 8 16,-2-2-8-16,-1 2 0 0,3-2 8 0,-5 0-8 15,-1 0 0-15,1-3 0 0,-1 2 0 0,-3 4 0 16,-2-1 0-16,-10 0 8 0,-2-2-8 0,-4 0 0 16,7 2 12-16,-7 1-3 0,-14-1 0 0,0 3 0 15,-3 0 2-15,-7 3 0 0,-2 2 0 0,-6 0 0 16,0 3-11-16,-6 3 0 0,-1-3 0 0,1 0 0 16,-3 2 0-16,-3 6 0 0,0 0-9 0,0 5 9 0,0-2 0 0,0 4 0 15,-3 1 0-15,0 3 0 0,-4 4-9 0,4 4 9 16,0-1 0-16,0 3-9 0,-6 0 9 0,3 3 0 15,0 0 0-15,-3-1 0 0,0 6-8 0,-3 3 0 16,3 2 0-16,-3-2 0 0,0 2 8 0,0-2 0 16,-3-1 0-16,6 1 0 0,-3 2 0 0,-3-2-8 15,3 2 8-15,-3-2 0 0,0-1 0 0,0 1 0 16,0 0 0-16,-3-3 0 0,3-6 0 0,3 4 0 16,-6-1 0-16,3-5 0 0,-3 0 0 0,3 0 0 15,-3-2 0-15,3-4 0 0,-2-2 11 0,-1-2-3 0,0-3 0 0,0-3 0 16,3-5 1-16,-3 2 0 0,-3-5 0 0,3-2 0 15,-6 0 5-15,3-3 1 0,-6-1 0 0,0-1 0 16,-9-1-2-16,1-2 0 0,-1-1 0 0,-6-2 0 16,-3 3-13-16,-5 0 9 0,-4-1-9 0,-3-2 8 15,4 3-8-15,-10-3 0 0,-9 0 0 0,-2 0 8 16,-7 3-8-16,-5-1-17 0,-6 1 4 0,-10 0 1 16,-5-1-3-16,-3 1 0 0,-6 2 0 0,-9 0 0 15,-6 1 3-15,-6-1 1 0,0 3 0 0,-6 0 0 16,-6-3 11-16,-6 3-13 0,-3 0 5 0,0 0 8 15,-6 0 0-15,-2 0 0 0,-4 2 0 0,-9 1 0 16,-3-3 0-16,1 5 0 0,-4-2 0 0,0 2 0 16,-8-2-8-16,5-1 8 0,-2 3 0 0,-4 1 0 15,-2 1 0-15,-4-1 0 0,-2-4-9 0,-1-2 9 16,1 3 0-16,-4-1 0 0,-5-2 0 0,2 0 0 0,-2 0 0 0,2 3 0 16,-2-3 0-16,-4 0 0 0,-2-3 0 0,-3 3 0 15,-1-3 0-15,-2 3 0 0,-9 0 0 0,2-3 0 16,4 1 0-16,0-1 0 0,-3-2 0 0,2-1 0 15,-2-2 0-15,3 3 0 0,-4-3 0 0,1 3 0 16,-3-3 0-16,0 2 0 0,-4-2 0 0,4 3 0 16,0-1 0-16,5-2 0 0,1 0 0 0,0 0 0 15,-1 0 0-15,4 3 0 0,3-3 0 0,2 0 0 16,7 0 0-16,3 0 0 0,-1-3 0 0,7 3 0 16,2-2 0-16,4-1 0 0,-4 3 0 0,9-2 0 15,7-4 8-15,2 4-8 0,3-1 0 0,4-2 0 16,2 2 0-16,0 0-10 0,3-2 10 0,7 2 0 0,-1 1 0 0,0 2 0 15,0 0 0-15,9 2 0 0,0-2 0 0,4 6 0 32,-1 2-48-32,0 2-15 0,0 3-2 0,3 1-899 0</inkml:trace>
  <inkml:trace contextRef="#ctx0" brushRef="#br0" timeOffset="5206.354">2035 8424 1429 0,'0'0'31'0,"0"-8"6"0,0 0 2 0,0 1 2 0,6-4-33 0,-6 3-8 16,3 0 0-16,3 0 0 0,-3 0 73 0,6 0 13 15,-9 3 2-15,3 2 1 0,-3 3-49 0,0 0-9 16,6 3-3-16,-6 5 0 0,3 0-18 0,0 5-10 16,-9 6 10-16,6 2-10 0,-9 5 19 0,-6 6-3 0,3 2 0 0,-3 6 0 15,-6 2-16-15,0 6 0 16,-3-3-11-16,-2 5-557 0,-4-2-111 0</inkml:trace>
  <inkml:trace contextRef="#ctx0" brushRef="#br0" timeOffset="5955.053">2350 7662 982 0,'0'0'21'0,"0"-5"5"0,0 0 1 0,0-1 1 15,-3 1-28-15,3 0 0 0,-3 0 0 0,3 5 0 0,0-6 56 0,0 1 4 16,0 2 2-16,0 3 0 0,0 0-38 0,0 0-8 16,0 0-2-16,0 8 0 0,-6 0-14 0,6 5 0 15,-5 3 0-15,2 6 0 0,3 1 0 0,0 6-10 16,-3 6 10-16,0 2-8 0,0 3 8 0,3 5-8 16,-3 0 8-16,0 5-8 0,-9 3 8 0,3 0 0 15,3 7 8-15,-6-1-8 0,0-1 0 0,-3-3 0 16,0 1 0-16,3-3 0 0,-3-3 11 0,4 0-3 15,-4-2 0-15,6-3 0 0,-6-3-8 0,6 1 0 16,-3-9 0-16,6-2 0 0,3-3 0 0,3-5 12 16,-6 0-12-16,9-3-372 15,3-5-82-15</inkml:trace>
  <inkml:trace contextRef="#ctx0" brushRef="#br0" timeOffset="6587.952">2469 7591 1090 0,'3'-21'24'15,"0"13"4"-15,6-3 2 0,3 1 2 0,9-4-32 0,-3 1 0 0,6-3 0 0,5 3 0 16,1 0 51-16,6 2 4 0,0 1 1 0,-1 2 0 15,4 2-29-15,-3 1-6 0,0 0-1 0,5 2 0 16,-2-2-20-16,6 2 0 0,2 3 0 0,1 0 0 0,2 0 0 0,-2 0 8 16,3 0-8-16,-4 0 11 15,4 0-11-15,-4 3 0 0,1-3 0 0,0 3 8 0,2-1-8 0,-2 1 0 16,-3 2 0-16,-4 0 8 0,-2 1-8 0,-3-1 8 16,-4 3-8-16,1 0 8 0,-3 0-8 0,-3 0 8 15,0 0-8-15,-4 2 8 0,-2 1-8 0,0-1 12 16,0-2-12-16,-3 3 12 0,0 0 16 0,-4-3 4 15,-2-1 1-15,0 1 0 0,0 0-19 0,0 0-4 16,-3 0-1-16,0 0 0 0,0 0 0 0,-3 0 0 16,0 3 0-16,-3-3 0 0,0 2 5 0,3 1 1 15,-3 2 0-15,0 0 0 0,-3 0-4 0,3 1-1 16,-3 1 0-16,3 7 0 0,0 1-10 0,0 1 10 0,0 5-10 0,-1-2 10 16,1 5-10-16,-3 2 0 0,3 3 0 0,0 3 0 15,-6 2 16-15,0 0 0 0,3 3 1 0,-3 3 0 16,-2 0-17-16,5-1 0 0,-6-2 0 0,0 0 0 15,-3-2 0-15,6-1 0 0,-6-2 0 0,0-3 0 16,0 0 0-16,3 0-9 0,0-3 1 0,3 0 0 16,-3-4 8-16,0-1 9 0,3-6-1 0,0-1-8 15,0-4 12-15,3-5-12 0,-3 1 12 0,0-4-12 16,3-2 16-16,-3 0-4 0,3-8-1 0,-6 3 0 16,6-3 4-16,-6 0 1 0,-3-3 0 0,1 0 0 15,-4-2 6-15,-3-3 2 0,0 0 0 0,-3 0 0 16,-6-2-4-16,-3-3 0 0,1 2 0 0,-10-5 0 15,-3 0-12-15,-5 0-8 0,-10 0 10 0,-3 1-10 16,-8-1 8-16,-9 2-8 0,-4 1 0 0,-8 0 0 16,-9 5-9-16,-4 5-8 0,-2 1-2 0,-3 2 0 15,-3 5-29-15,0 8-7 0,5 1-1 0,1 4-788 16</inkml:trace>
  <inkml:trace contextRef="#ctx0" brushRef="#br0" timeOffset="8305.821">9506 8662 1357 0,'9'-15'29'0,"-3"9"7"0,6 1 0 0,3 0 4 0,9-1-32 0,2 1-8 15,10-3 0-15,6 3 0 0,8 0 30 0,7-3 5 0,2 2 1 0,7 1 0 16,-1 5-8-16,7 0-2 0,-1 0 0 0,4 0 0 15,-1 0-8-15,0 0-2 0,4 0 0 0,5 3 0 16,6-1-16-16,4 1 0 0,8 0 0 0,6-1-487 16,3-2-93-16</inkml:trace>
  <inkml:trace contextRef="#ctx0" brushRef="#br0" timeOffset="8597.941">13977 8652 1540 0,'0'0'34'0,"-6"-3"7"0,0-5 2 0,-3 3 0 0,3-3-35 0,-3 3-8 16,3 2 0-16,6 3 0 0,0 0 57 0,0 0 10 15,9-3 1-15,6 1 1 0,12-1-69 0,11 3-10 16,10 3-4-16,15-3-1 0,17-3 15 0,9 1 0 16,15-1-10-16,10 0-504 15,14-2-101-15</inkml:trace>
  <inkml:trace contextRef="#ctx0" brushRef="#br0" timeOffset="10739.864">1121 11634 1130 0,'0'0'24'0,"9"0"6"0,0 0 1 0,6 0 1 0,6 0-32 0,2 0 0 0,10-3 0 0,-3 0 0 16,9 3 52-16,8 0 4 0,4 3 1 0,5-3 0 15,4 0-25-15,11 3-4 0,1-3-2 0,2 0 0 16,7-3 1-16,5 0 0 0,9 3 0 0,3-2 0 0,4-1-15 0,5 1-2 15,9-4-1-15,-3 1 0 0,6 0-9 0,6-1 12 16,9-2-12-16,3 0 12 0,3 3-12 0,0-3 0 16,6 3 0-16,2-3 8 0,7 0-8 0,3 0 8 15,6-2-8-15,-1 2 8 0,7 0-8 0,0 0 0 16,5 0 0-16,4 3-11 0,2-6 11 0,7 0 0 16,5 3 0-16,1 0 8 0,5-2 1 0,1-1 1 15,5 1 0-15,7-1 0 0,5-2-10 0,0 2 10 16,-3 1-10-16,4-1 10 0,-4-2-10 0,6 2 0 15,6 1 0-15,1-1 8 0,-1 3-8 0,-3 0 0 16,0-2 0-16,1 4 0 0,-1 1 0 0,-3 2 0 16,-3-2 0-16,4 5 0 0,-1 0 0 0,-3 0 0 0,4 0 0 0,-7 0 0 15,-3 3 17-15,3-1 8 0,1 1 2 0,-1 2 0 16,-6 1 14-16,4 2 3 0,2-3 1 0,-3 0 0 16,1 1-13-16,-1-4-4 0,-3 1 0 0,4-1 0 15,-1 1-9-15,-2-3-3 0,-1 0 0 0,0 0 0 16,-5-3-6-16,-4 1-2 0,1-1 0 0,-7 3 0 15,0 0-8-15,-2 0 12 0,-4 0-12 0,-2 0 12 16,0 0-12-16,-10-2 0 0,1-1 0 0,-7 0 8 16,1 1-8-16,-6 2 0 0,-6 2 0 0,-7-2 8 15,-2-2-8-15,-9 2 8 0,-6 2-8 0,-3-2 8 16,-3 0-8-16,-9 0 0 0,-12 3 0 0,0 0-11 16,-5-3-85-16,-7 0-18 0,-6 2-3 0</inkml:trace>
  <inkml:trace contextRef="#ctx0" brushRef="#br0" timeOffset="14943.266">5446 13848 1634 0,'-12'3'36'0,"12"-3"7"0,0 0 1 0,-6 0 3 0,0 3-38 0,-3-1-9 16,0 1 0-16,3 0 0 0,-3 2 36 0,1 3 4 15,-4-3 2-15,-3 6 0 0,3-1-42 0,0 3 0 16,3 3 0-16,-6 0 0 0,0 5 0 0,0 3 0 15,-3 3 0-15,1 4 0 0,2-2 8 0,-3 6-8 0,-3-1 0 0,6 6 8 16,-3 2 4-16,3 3 1 0,1 3 0 0,-1 0 0 16,3 2 0-16,3 0 0 0,0 0 0 0,6 1 0 15,0-4 4-15,6 4 1 0,0-1 0 0,6 0 0 16,0-2-2-16,3-1 0 0,3-4 0 0,2-1 0 16,1-5 12-16,3 0 3 0,3 0 0 0,3-3 0 15,-1-2-20-15,1 0-11 0,0-6 12 0,6 4-12 16,0-7 16-16,-1 1-3 0,4-3-1 0,0-2 0 31,-4-6-32-31,7-2-8 0,-3-3 0 0,3-6-1 0,-4-2-108 0,4-2-22 16,3-4-4-16</inkml:trace>
  <inkml:trace contextRef="#ctx0" brushRef="#br0" timeOffset="15343.926">6282 13785 1951 0,'0'0'43'0,"-3"-3"9"0,-6-2 1 0,4 0 2 0,2 2-44 15,3 3-11-15,0 0 0 0,0 0 0 0,0 0 51 0,6 0 8 0,5 0 1 0,1 3 1 16,6 2-53-16,3 0-8 0,3 0-8 0,3 3 8 16,-1 0-9-16,7 3 9 0,0 2 0 0,0 0-9 31,2 6-16-31,1-1-3 0,-3 4-1 0,6-1 0 16,-1 8-15-16,1 0-2 0,-3 3-1 0,-1 2 0 0,-2 3 19 0,-3-2 4 0,3-1 1 0,-4 3 0 15,-2 0 23-15,-3 3-11 0,-3-3 11 0,6 2-8 16,-1 1 17-16,-8 0 4 0,-3-3 1 0,-3 0 0 15,3 3 35-15,-3-6 7 0,-6 3 2 0,-3 0 0 16,-6-3-30-16,3 6-7 0,-3-8-1 0,-9 5 0 16,-9 3-3-16,0-3-1 0,0 0 0 0,-2-3 0 15,-1 0-2-15,-6-4-1 0,0-1 0 0,0-3 0 16,-2-2-13-16,-1-3 0 0,0-2 0 0,-2-1-648 16,-1-2-136-16</inkml:trace>
  <inkml:trace contextRef="#ctx0" brushRef="#br0" timeOffset="15710.046">7902 14433 2098 0,'-9'-8'46'0,"9"8"10"0,0 0 1 0,0 0 3 0,0 0-48 0,12 3-12 0,5 2 0 0,-2 3 0 16,3 0 21-16,0 5 3 0,3 0 0 0,6 6 0 15,5 2-24-15,-5 3 0 0,-3 0 0 0,0-1 0 16,6 7 0-16,-4-1 0 0,-2 0 0 0,0 5 0 15,0 1 0-15,-3-4 0 0,0 1 0 0,-4 0 0 16,4-3-10-16,0 0 0 0,0-2 0 0,-3-6 0 16,0 0 10-16,2-3 0 0,-2-4 8 0,0-1-8 31,0-5-19-31,0-3-8 0,-3-2-1 0,0-6-594 0,0-2-118 0</inkml:trace>
  <inkml:trace contextRef="#ctx0" brushRef="#br0" timeOffset="15926.676">8440 14409 2343 0,'0'0'52'0,"0"0"10"0,0 0 2 0,0 0 2 0,0 0-53 0,-3 8-13 16,-3 3 0-16,1-1 0 0,-4 6 12 0,0 5 0 16,-6 3 0-16,-3 5 0 0,-6 3-12 0,0 2 0 15,-5 6 0-15,-7 2 0 16,-3 3-49-16,0 3-10 0,-2 5-1 0,5 0-1 15,0-3-36-15,1 0-7 0,-4-5-2 0,12 0 0 16,6-2-71-16,3-6-15 0,1-3-2 0</inkml:trace>
  <inkml:trace contextRef="#ctx0" brushRef="#br0" timeOffset="16226.914">9994 13600 2300 0,'0'-16'51'0,"3"10"10"0,-3-4 3 0,3 2 0 0,-3 3-52 0,0 5-12 0,0 0 0 0,0-6 0 16,0 6 19-16,-6-2 1 0,0 2 0 0,-9 5 0 16,0 0-20-16,-5 6 8 0,-4 2-8 0,-3 6 0 15,-3 4-15-15,0 1-9 0,-5 3-3 0,-1 4 0 16,-3 4 15-16,1 5 2 0,-1 2 1 0,0 8 0 0,1 3-8 0,-1 3-2 15,0 2 0-15,3 5 0 0,4 1 19 0,2 7 0 16,6 1 0-16,3-1 0 0,6-2 12 0,4 0 5 16,5-6 2-16,6 1 0 0,3-6-19 0,2-5 0 15,7-3 0-15,6-5 0 0,0-5 13 0,9-6-4 16,0-2-1-16,5-6 0 16,7-7-30-16,3-1-6 0,-1-4-2 0,4-9-630 15,6-2-125-15</inkml:trace>
  <inkml:trace contextRef="#ctx0" brushRef="#br0" timeOffset="16561.125">10610 13645 2174 0,'0'0'48'0,"0"0"9"0,0 0 3 0,3 8 1 0,6-1-49 0,0 4-12 0,3 5 0 0,6 2 0 16,3 1 0-16,-3 5 8 0,2 2-8 0,4 1 0 16,0 2 0-16,0 3 0 0,3-1 0 0,-1 6 0 15,1 0 0-15,0 0 0 0,0 0 0 0,0-2 0 16,-4 2 0-16,-2-3 0 0,0 1 0 0,0-1 0 16,-3-2 0-16,0 2 0 0,-3-2 0 0,-1 2 0 15,-5-2 0-15,0 3 0 0,-3-1 0 0,0-2 0 16,-3-3 0-16,-3 3 0 0,-3 2 0 0,-6-2 0 15,0 2 0-15,-3 3 0 0,-2 0 0 0,-7 3 0 16,0 0-24-16,-3-1-5 0,-6 1-1 0,4-3 0 16,-7 0-90-16,-3-3-17 0,3-2-4 0</inkml:trace>
  <inkml:trace contextRef="#ctx0" brushRef="#br0" timeOffset="16827.948">11518 14219 1900 0,'0'0'42'0,"3"-6"9"0,-3 6 1 0,9-2 1 0,-3-1-42 0,3 3-11 0,0 3 0 0,3-1 0 16,0 4 33-16,0 4 5 0,2 1 1 0,4 2 0 16,3 3-14-16,0 3-2 0,6 4-1 0,-3-2 0 15,5 3-10-15,-2 3-1 0,6 2-1 0,-3 0 0 16,-1 3-10-16,-2-1 10 0,0 1-10 0,0-3 10 15,-3 3-10-15,2-3 0 0,-2 0 9 0,0 0-9 16,0-2 0-16,0-1 9 0,-3 1-9 0,-4-3 0 16,1-6 0-16,0 3 0 0,-3-2-10 0,-3-1 10 31,0-2-127-31,-3-3-17 0,0-2-4 0</inkml:trace>
  <inkml:trace contextRef="#ctx0" brushRef="#br0" timeOffset="16990.429">12078 14063 2282 0,'-15'-3'50'0,"12"0"10"0,3 3 3 0,-6 3 1 0,3 0-51 0,0 5-13 15,0-1 0-15,-3 7 0 0,0 4 25 0,-3 6 3 16,-3 3 0-16,0 4 0 0,-5 9-28 0,-4 8 0 16,-6-1 0-16,-3 9-11 15,-3-1-61-15,-5 4-12 0,-1 1-2 0,0 1-878 16</inkml:trace>
  <inkml:trace contextRef="#ctx0" brushRef="#br0" timeOffset="17328.748">13798 13695 2282 0,'6'-11'50'0,"0"9"10"0,0-1 3 0,-6 3 1 0,3-5-51 0,-3 5-13 0,0 0 0 0,0 0 0 16,0 0 40-16,0 0 6 0,-6 0 1 0,-3 2 0 15,-3 4-30-15,-6 2-5 0,-2 2-2 0,-10 6 0 16,-6 5-10-16,-6 3 0 0,-2 5 0 0,-4 8 0 16,-2 5-14-16,-1 3-5 0,0 6-1 0,1 2 0 15,2 2 20-15,-2 6 0 0,2 0 0 0,3 8 0 16,7-1-10-16,2 4 2 0,3-1 0 0,12 1 0 15,6-3 8-15,6-3 0 0,9 0 0 0,3-5 0 16,9-6 0-16,3-4 0 0,6-4 0 0,0-7 0 0,3 0 0 0,2-9 0 16,10-4 12-16,0-1-4 15,3-5-86-15,2-5-17 0,1-5-3 0,9-6-874 16</inkml:trace>
  <inkml:trace contextRef="#ctx0" brushRef="#br0" timeOffset="17630.009">14277 13692 1918 0,'30'5'54'0,"-12"3"13"0,9-2-54 0,3 7-13 0,2 0 0 0,4 6 0 15,3-1 64-15,-1 6 11 0,-2 2 1 0,-3 4 1 16,-3 1-51-16,-1 4-10 0,1-1-3 0,-6 6 0 16,-3 0-3-16,-3-1-1 0,0 4 0 0,-9-1 0 15,-4 3-9-15,-2 2 0 0,-3 1 0 0,-5 2 8 32,-4-2-28-32,-3 0-5 0,-6-3-2 0,-3 0 0 0,-3 0 2 0,-6 0 0 0,-5-3 0 0,-1 3 0 15,-6-3-23-15,1-5-5 16,-1 0-1-16,0-2-514 0,1-6-104 0</inkml:trace>
  <inkml:trace contextRef="#ctx0" brushRef="#br0" timeOffset="17906.4">15665 14184 1541 0,'0'0'44'0,"0"0"9"0,0 8-42 0,3 0-11 15,-1 3 0-15,4-1 0 0,-3 1 83 0,6 2 14 16,0 0 3-16,3 3 1 0,0 0-35 0,6 5-7 0,3-2-2 0,0 2 0 16,5 5-17-16,4-2-3 0,0 5-1 0,3 0 0 15,-1-2-11-15,1-1-2 0,-3 1-1 0,0-1 0 16,-1-2-13-16,-2-3-9 0,-3 0 12 0,0 1-12 31,-3-4-64-31,0 1-19 0,-7-1-4 0,1 3-537 0,-3 3-108 0</inkml:trace>
  <inkml:trace contextRef="#ctx0" brushRef="#br0" timeOffset="18100.995">16203 14182 2203 0,'-12'-3'48'0,"12"3"11"0,0 0 1 0,0 0 2 16,-6 3-50-16,3-1-12 0,-5 6 0 0,-1 3 0 15,0 5 20-15,-6 5 0 0,0 5 1 0,-6 9 0 0,-3 4-21 0,-3 6 0 16,-2 0-10-16,-4 3 10 16,-3 0-40-16,1 2-2 0,2-2 0 0,3 2-919 15</inkml:trace>
  <inkml:trace contextRef="#ctx0" brushRef="#br0" timeOffset="18461.945">17522 13536 1875 0,'3'-26'41'0,"3"15"9"0,0 0 2 0,3-2 0 0,0 0-41 0,0 0-11 0,-6 0 0 0,3-1 0 16,-1 4 41-16,-5 2 7 0,-5 3 0 0,-1 2 1 16,0 0-29-16,-3 6-5 0,-12 2-2 0,0 6 0 15,-6 5-13-15,0 5 0 0,-8 3 0 0,-7 5 0 16,-9 5-9-16,1 3 9 0,8 8 0 0,-8 3-9 16,-1-1 9-16,0 9 0 0,4 2 0 0,2 6 0 15,-3-1 0-15,4 6 0 0,2-3 0 0,6 3 0 16,10 0 8-16,-1-3-8 0,0 0 8 0,12-5-8 15,6-3 15-15,3-2-2 0,3-6 0 0,3 0 0 16,3-2 8-16,12-6 2 0,6 0 0 0,0-5 0 16,0 0-7-16,5-5-2 0,10-3 0 0,3 0 0 15,-3-7-14-15,2-4 11 0,10-5-11 0,5-2 10 16,7-8-94-16,3-3-20 0,-4-8-3 0</inkml:trace>
  <inkml:trace contextRef="#ctx0" brushRef="#br0" timeOffset="18747.58">18201 13375 2102 0,'0'0'46'0,"0"0"10"0,6 2 1 0,5 6 3 0,4 3-48 0,3 2-12 0,3 3 0 0,6 2 0 16,-3 6 8-16,2 3-8 0,4 2 12 0,0 3-4 16,-3 5-8-16,2 2 0 0,-2 1 0 0,0 5 0 15,-3 3 0-15,0-1 0 0,-6 4 9 0,-1-1-9 16,-8 3 13-16,0-3-1 0,-6 3-1 0,-9 0 0 16,-3-3 8-16,-6 3 1 0,-8 3 1 0,-7-4 0 15,-9 1-21-15,-2 3 0 0,-10-3-12 0,-9 0-653 16,-14 0-131-16</inkml:trace>
  <inkml:trace contextRef="#ctx0" brushRef="#br0" timeOffset="22965.761">4264 14547 813 0,'27'-16'23'0,"-9"11"5"0,3-3-28 0,6-3 0 16,2 1 0-16,4-1 0 0,3 3 72 0,0-3 8 15,2 6 1-15,1-3 1 0,3 0-34 0,-4 3-8 0,1 0 0 0,6-1-1 16,-4 1-25-16,4 2-5 0,0 1-1 0,-1-1 0 16,7 3-8-16,-4 0 0 0,1-2 0 0,3 2 8 15,2 0-8-15,7-3 0 0,2 0 0 0,4 1 0 16,2-1 0-16,4 0 0 0,2-2 0 0,3 0 8 15,4-1 1-15,-1 4 0 0,1-1 0 0,2 0 0 16,3 1 11-16,1-1 1 0,2 1 1 0,-3 2 0 16,1 0 10-16,2 0 1 0,3 2 1 0,0 1 0 15,-2-1-3-15,5-2-1 0,3 0 0 0,3 3 0 16,1 0-10-16,5 2-3 0,-3-5 0 0,9 3 0 16,9 2-8-16,0-5-1 0,3 0-8 0,3 0 12 15,3 0-12-15,9-3 0 0,0 1 0 0,0-1 0 16,3-2 0-16,2-1-18 0,-2 4 4 0,6-3 1 15,-3-3 1-15,3 2 1 0,-6 1 0 0,3-3 0 16,-1 3 11-16,1-1-8 0,-3 4 8 0,-3-1-8 0,0 1 8 0,-3 2 0 16,3-3 0-16,-3 0 0 0,0 3 12 0,0 3-1 15,-4-6-1-15,4 6 0 0,0-3 0 0,6 0 0 16,0 3 0-16,0-3 0 0,3 0-10 0,6 0 12 16,-1 0-12-16,1-3 12 0,3 3-12 0,-3-3 0 15,-3 1 0-15,-1 2 8 0,4 0-8 0,-3-3 0 16,-3 0 0-16,0-2 0 0,0 2 0 0,-3-2 0 15,-1 0 0-15,-2 2 0 0,-6 1 0 0,3-1 0 16,-3-2 0-16,-3-1 0 0,-3 4 0 0,0-1 0 16,3-2-9-16,0 2 9 0,-3 0 0 0,0 1 0 15,3-1 0-15,0-2 0 0,0 2 19 0,0 1 10 16,0 2 3-16,-3-3 0 0,-3 3-32 0,0-3 0 0,3 1 0 16,-3-1 0-16,-3 3 0 0,-3-3 0 0,-6 3 0 0,0 0 0 15,6-2 0-15,-12-1-16 0,-8 0 3 0,-1 1 1 16,-3-1 12-16,-6 0 16 0,-2 1-3 0,-13-4-1 15,-2 4-12-15,-7-1 0 0,-5 1 0 0,-4-4 0 16,-5 4 0-16,-7-1-16 0,-2 3 3 0,-3-3 1 16,-9 3 12-16,-4 0 16 0,1-2-3 0,-6 4-538 15,-3-2-108-15</inkml:trace>
  <inkml:trace contextRef="#ctx0" brushRef="#br0" timeOffset="24032.011">794 10038 1404 0,'0'0'31'0,"0"0"6"0,0-5 2 0,0 5 0 0,0 0-31 0,0 0-8 16,0 8 0-16,6 5 0 0,0 3 15 0,-6 5 1 15,0 6 1-15,3 4 0 0,-3 6 17 0,0 3 3 16,-3 8 1-16,3 5 0 0,-9 5-22 0,6 3-5 16,3 2-1-16,-6 1 0 0,3 2-10 0,-3 0 8 0,6 3-8 0,0-3 8 15,-3-3-8-15,3-2 10 16,-6 0-10-16,6-5 10 0,6-3-10 0,-6 0 0 0,0-6 0 0,0-2 8 15,9-2 2-15,-6-4 0 0,3-4 0 0,-6-6-513 16,6-3-102-16</inkml:trace>
  <inkml:trace contextRef="#ctx0" brushRef="#br0" timeOffset="24833.382">675 10030 1404 0,'11'-26'31'0,"-2"15"6"0,3 1 2 0,6-1 0 0,12-2-31 0,0 0-8 16,11-1 0-16,-2-1 0 0,12 1 0 0,2 1 0 15,7 0 0-15,5 2 0 0,4 1 0 0,8-1 0 16,-5 3 0-16,8 0 0 0,-3 0 0 0,10 3-8 15,2 0 8-15,3-1-12 0,-3-1 12 0,10 4 0 16,5-2 0-16,3-1 0 0,3-2 0 0,3 3 0 16,0 0 0-16,3-1 0 0,1 4 0 0,2-3 0 15,0-1 0-15,3 4 0 0,0-4 0 0,0 1 0 16,3 0 0-16,0-1 0 0,0 1 0 0,0 0-8 16,6 2 8-16,0-2 0 0,0 0 0 0,-3 2 0 15,3-5 0-15,0 5 0 0,0-2 0 0,-3 2 0 0,0-2 0 0,-3 3 0 16,3-4 0-16,0 1 0 0,-3 0 0 0,3-1 0 15,-3 1 0-15,6-3 11 0,-6 3-1 0,3 0 0 16,0-3-10-16,0 2 8 0,3-4-8 0,-3 2 8 16,-3 3 0-16,0-3 0 0,0 2 0 0,3-2 0 15,0 3-8-15,-6-3 0 0,-6 5 0 0,0-2 0 16,6 0 0-16,-6 0 0 0,-3 2 0 0,-3-2 0 16,0-3 0-16,0 5 0 0,1-5 0 0,-4 3 0 15,-3 0 0-15,0-1 0 0,0-2 0 0,-2 3 0 16,-1 0 0-16,-3-1 0 0,-3-4 0 0,0 2 0 15,1 0 0-15,-4 3 0 0,-9-3 0 0,4 2 0 16,-4 1 27-16,-3 0 3 0,-2 0 1 0,-4 2 0 16,-5-2-5-16,-4 2-1 0,1 0 0 0,-4 3 0 15,1 0 11-15,-4 0 3 0,1 3 0 0,-4 0 0 0,-2-1-31 16,-4 6-8-16,1 0 0 0,0 0 0 0,2-3 0 0,-2 1-10 16,-4 2 1-16,-5 2 0 0,3 1 9 0,-4-1 12 15,-5 1-2-15,3 0-1 16,-3 2-33-16,-1 0-6 0,4 0-2 0,-6 0 0 0,-1 1 32 0,1-1 0 15,0 3 0-15,-3 0 0 0,-7 2 0 0,4 1 0 16,0 2 0-16,-3 0 0 0,-3-2 0 0,0 4 0 16,-4 1 0-16,-2 5 0 0,3 3 0 0,-6 0 0 15,3 2 0-15,-3 3 0 0,-3 3 0 0,-3 5 0 16,0 0 0-16,0 3 0 0,0 2 0 0,-3 3 0 16,0 5 0-16,-3 3 0 0,0 5 0 0,0 0 0 15,0-2 0-15,0 2 0 0,-3 5 0 0,3-2 0 0,-3 2 0 16,3 3 0-16,0-7 0 0,-3 4 0 0,3 0 0 0,-6-4 0 15,3-1 0-15,-3 0 16 0,3-5-1 0,0 0-1 16,-3-6 3-16,0 1 1 0,0-3 0 0,0 0 0 16,-3-1-18-16,3-1-17 0,-3-4 3 0,3-2-510 15,-6 0-103-15</inkml:trace>
  <inkml:trace contextRef="#ctx0" brushRef="#br0" timeOffset="39676.309">2568 8549 1350 0,'-18'-19'29'0,"15"14"7"0,-9-3 0 0,6-3 3 0,-3 3-31 0,6 0-8 16,-6 1 0-16,6-1 0 0,0 2 112 0,0 1 22 15,0 0 4-15,3 5 1 0,0 0-59 0,0 0-12 16,0 0-3-16,0 0 0 0,0 0-49 0,6 2-16 15,-3 4 10-15,9-1-10 0,-9 0 0 0,6 3 0 16,0 0 0-16,0 3 0 16,0-1-76-16,3 1-13 0,-6 2-3 0,3 0-472 15,-1 3-95-15</inkml:trace>
  <inkml:trace contextRef="#ctx0" brushRef="#br0" timeOffset="39991.658">3434 8729 2086 0,'-6'-22'59'0,"3"12"13"0,0 2-57 0,0 0-15 16,0 3 0-16,3-1 0 0,0 1 32 0,0 5 3 16,0 0 1-16,0 0 0 0,0 0-28 0,0 0-8 15,0 0 0-15,3 8-631 16,0 3-131-16</inkml:trace>
  <inkml:trace contextRef="#ctx0" brushRef="#br0" timeOffset="40864">11295 7210 1980 0,'0'0'44'0,"3"-5"8"0,0-3 3 0,3 0 0 0,0 0-44 0,0 0-11 16,-3 3 0-16,3 2 0 0,-6 3 14 0,0 0 1 16,0 0 0-16,3-3 0 0,-3 3-15 0,0 0-8 0,0 0 8 0,-6 6-604 15,-3 2-114-15</inkml:trace>
  <inkml:trace contextRef="#ctx0" brushRef="#br0" timeOffset="41450.077">1210 8890 1839 0,'3'-13'40'0,"-3"7"9"0,0 6 2 0,0 0 1 0,12 0-42 0,3 3-10 0,-3 0 0 0,6 2-543 16,-6 6-110-16</inkml:trace>
  <inkml:trace contextRef="#ctx0" brushRef="#br0" timeOffset="60575.365">5214 12369 1908 0,'-12'-8'42'0,"9"8"9"0,3 0 1 0,-3 0 1 0,3 0-42 0,-6 3-11 16,0 0 0-16,3 2 0 0,-3 0 8 0,0 3 0 15,0 3 0-15,0-1 0 0,0 4-8 0,-3-1 0 16,-3 5 0-16,1 1 0 0,-1-1 0 0,0 4 0 16,-3 1 0-16,0 1 0 0,-6 0 0 0,3 0 0 15,0 0 9-15,-2 2-9 0,-4-5 0 0,6 3-12 16,0-5 2-16,0-1 0 0,3-2 10 0,3-3 0 15,1-2-9-15,5-1 9 0,3-2 0 0,3-2 0 16,0-6 0-16,3 7 0 0,3-1 0 0,2-4 0 16,4 1 12-16,3-3-4 0,6 0 10 0,0 0 2 0,6 0 0 0,-1 0 0 15,-2 0-8-15,0 3-2 0,3-3 0 0,-3 2 0 16,-3 4-10-16,2-1 0 0,-5 0 0 0,-3 1 8 16,0 1-8-16,-3 1 0 0,-3 3 0 0,-3 0 0 15,0 2 11-15,-3 0-3 0,-3 0-8 0,-6 3 12 16,0 0-3-16,-6 3-1 0,-3-1 0 0,-3 1 0 15,-3-1-8-15,-3 1 0 0,1-4 0 0,-4 1 0 32,-3 0-22-32,0 0-6 0,4-5-2 0,-4-1 0 15,3 1-28-15,-3-3-6 0,3-3 0 0,4-2-487 0,2-3-97 0</inkml:trace>
  <inkml:trace contextRef="#ctx0" brushRef="#br0" timeOffset="60739.776">4919 12435 2635 0,'12'-15'58'0,"-6"4"12"0,3 3 2 0,9-3 2 0,3 1-59 0,2 2-15 15,4 0 0-15,6-3 0 0,3 3 31 0,2-2 3 16,7 2 1-16,0 0 0 0,-1-3-35 0,7 3 0 16,0 3 0-16,-4 0 0 15,1 0-176-15,-4 2-38 0,4-2-8 0,-15-1-779 16</inkml:trace>
  <inkml:trace contextRef="#ctx0" brushRef="#br0" timeOffset="61006.859">5803 12639 2620 0,'0'-16'58'0,"3"11"12"0,-3 2 2 0,0 3 1 0,15-8-58 0,0 6-15 0,0 2 0 0,3 0 0 16,0 0 12-16,-1 2 0 0,1 6 0 0,0-2 0 16,0 4-12-16,0 1 0 0,3 2 0 0,-3 0 0 15,-1 3 0-15,1 0 0 0,3 0 0 0,-6 2 0 16,0-2 0-16,3 3-18 0,-3-1 4 0,-1 1 1 16,1-1-37-16,-3 1-7 0,3-3-2 0,-3 2 0 15,0 1-115-15,3-1-23 0,-6 1-5 0,0-3-389 16,-3 2-77-16</inkml:trace>
  <inkml:trace contextRef="#ctx0" brushRef="#br0" timeOffset="61174.361">6178 12637 2311 0,'-30'-14'51'0,"19"9"10"0,-4 0 3 0,-3-1 0 0,3 6-51 0,-3 0-13 15,0 3 0-15,3 5 0 0,-6 3 40 0,1 7 4 16,-1 1 2-16,0 7 0 0,0 1-34 0,-3-1-12 15,1 3 0-15,-4 0 9 16,3 3-82-16,3 0-17 0,-3-3-3 0,6 5-919 16</inkml:trace>
  <inkml:trace contextRef="#ctx0" brushRef="#br0" timeOffset="61544.308">6797 12322 2577 0,'-9'-11'56'0,"6"8"12"0,-3 3 3 0,4 0 2 0,-7 0-58 0,3 3-15 0,-3 2 0 0,-3 3 0 15,-6 3 23-15,0 2 1 0,-6 3 1 0,3 0 0 16,-5 5-25-16,-1 3 8 0,0-3-8 0,-3 0 0 16,4 3 0-16,-4-3 0 0,0 3-12 0,3-3 12 31,-3-2-48-31,7-1-3 0,2-2 0 0,3-3 0 0,0-5 1 0,6-2 0 0,6-1 0 0,6-5 0 15,0 0 22-15,9-8 4 0,6 3 0 0,6-6 1 16,9 0 8-16,2-2 2 0,4 0 0 0,6 0 0 0,-1-1 4 0,4 4 1 16,3 2 0-16,-1 5 0 0,4 3 8 0,0 0 0 15,-1 6 0-15,-5 4-8 0,2 1 16 0,-8 2 4 16,-3 3 1-16,-3 0 0 0,2 5 0 0,-5 3 0 16,-12 0 0-16,-3-1 0 0,-6 4 5 0,0 2 1 15,-9-3 0-15,-6 3 0 0,-12 1-19 0,0-1 10 16,0 0-10-16,-6 0 8 0,-3 0 0 0,-2-3-8 15,-4-2 12-15,0 0-4 0,1-5-8 0,-4-1 0 16,-3-5 0-16,-3 1 0 16,-2-4-92-16,-1-5-20 0,3-2-4 0</inkml:trace>
  <inkml:trace contextRef="#ctx0" brushRef="#br0" timeOffset="61708.61">6529 12351 2566 0,'30'-13'56'0,"-9"5"12"0,9 0 3 0,9-3 1 0,5 0-57 0,10 1-15 0,2-1 0 0,7 1 0 15,2-3 30-15,10 2 3 0,8 0 1 0,0 1-815 16,-2 2-163-16</inkml:trace>
  <inkml:trace contextRef="#ctx0" brushRef="#br0" timeOffset="62842.483">7494 12602 1234 0,'0'0'27'0,"0"0"5"0,9-3 2 0,-3 3 2 0,-6 0-36 0,12 3 0 16,6 2 0-16,-1 1 0 0,-5 2 77 0,3 0 9 16,3 0 2-16,3 2 0 0,3 3-39 0,-3 3-7 15,-4 0-2-15,4 3 0 0,6 2-9 0,-6 0-3 0,-6-3 0 0,0 6 0 16,5 0-16-16,-5 0-3 0,0 0-1 0,3 0 0 15,-6-1 0-15,6 1-8 0,0-3 12 0,-6 3-4 16,-1-3-8-16,1-2 8 0,6-1-8 0,-3-2 8 16,-3 0-8-16,-3-3 0 0,3-2 0 0,0-1 0 15,3-2-10-15,-6-5-7 0,-9-3-2 0,9 0-523 16,2 0-105-16</inkml:trace>
  <inkml:trace contextRef="#ctx0" brushRef="#br0" timeOffset="63007.288">7911 12618 1850 0,'0'0'40'0,"-3"5"9"0,-3 6 2 0,0 2 1 16,-3 3-41-16,0 2-11 0,3 4 0 0,-3 1 0 0,-9 1 17 0,3 3 2 16,3-3 0-16,-3 5 0 0,-5 0-19 0,-1 0 0 15,3 0 8-15,0 0-8 16,3 0-41-16,-3 0-12 0,-3-2-3 0,4-1-480 15,8 1-97-15</inkml:trace>
  <inkml:trace contextRef="#ctx0" brushRef="#br0" timeOffset="63609.96">8366 12406 1668 0,'-6'-10'47'0,"3"4"11"0,-3 1-46 0,3 0-12 0,0 0 0 0,-3-3 0 16,3 2 103-16,0-2 18 0,-3 3 4 0,0-3 1 15,0 3-58-15,3-3-11 0,0 0-2 0,0 0-1 16,3 0-54-16,-3 0 0 0,6 0 0 0,0 3 0 15,0-3-11-15,6-3 11 0,3 4-13 0,0-4 5 16,3 3-5-16,6-3-1 0,3 1 0 0,2-1 0 16,1 3 6-16,3-2 8 0,3 4-13 0,-3 1 5 15,2 5 8-15,1 0-10 0,-3 3 10 0,0 2-10 16,-4 3 10-16,-2 0 0 0,-3 3 0 0,-3 2 0 16,0 0 0-16,-6 3 0 0,-3 0 0 0,-1 2 0 15,-5-2 0-15,-3 3 0 0,-3 2 0 0,-2 0 0 0,-4 0 0 0,-3 0 0 16,-3 3 0-16,-3-3 0 0,-3 3 0 0,-3-3 9 15,-2 0-9-15,2-2 0 0,0-1 11 0,0 1-11 16,3-3 10-16,3-3-10 0,1 0 16 0,-1 1-2 16,6-4-1-16,0-2 0 0,6 0 8 0,0-3 2 15,6-5 0-15,0 0 0 0,3 6-11 0,3 2-3 16,0-3 0-16,9 3 0 0,0-3-1 0,2 0-8 16,4 1 12-16,3-1-4 0,0 3-8 0,3 0 0 15,-1 0 9-15,1 0-9 0,-3 2 0 0,3-2 0 16,0 3 0-16,-4-1 0 0,1 1 0 0,-3 2 0 0,-3-2 0 0,-6 2 0 15,0 3 0-15,-3-3 0 0,-9 3 0 0,-3 0 0 16,-3 2 0-16,-9 1 0 0,-3 2 0 0,-3 3 0 16,-9-3 16-16,-2 3 3 0,-10-3 0 0,-3 0 0 15,-5 3 11-15,-7 0 2 0,1 2 1 0,-4-7 0 16,1-1-14-16,-1-2-3 0,-2 0-1 0,-1-5 0 16,-5-3-15-16,5-3 9 0,13-2-9 0,-1-6-766 15,0-2-158-15</inkml:trace>
  <inkml:trace contextRef="#ctx0" brushRef="#br0" timeOffset="64628.615">10572 6265 1566 0,'0'-18'34'0,"0"13"7"0,0-6 2 0,6 3 1 0,-3-3-35 0,3 3-9 0,-1 1 0 0,1 1 0 16,-3 4 34-16,6-4 5 0,-3 6 1 0,-6 0 0 16,6 6-13-16,0-1-3 0,0 5 0 0,-3 4 0 15,0 2-24-15,0 5-19 0,3 5 3 0,-3 6 1 16,3 0 15-16,-3 7 0 0,3 4 0 0,-3 2 0 0,0 0 8 0,0 5 5 15,0 3 1-15,0 0 0 0,-3 5-5 0,0 0-1 16,0 0 0-16,-3 1 0 0,0-4 4 0,0 3 1 16,0-5 0-16,3 0 0 0,-3 0 13 0,3-5 2 15,0-1 1-15,3-2 0 0,-3-5 1 0,3-3 0 16,3-5 0-16,-3-6 0 0,3 1-10 0,0-1-1 16,0-7-1-16,3-1 0 0,-1-4-5 0,1-4-1 15,0-2 0-15,3-3 0 16,3-5-76-16,0-5-16 0,0-6-4 0</inkml:trace>
  <inkml:trace contextRef="#ctx0" brushRef="#br0" timeOffset="65128.301">10813 6003 2293 0,'-12'-37'50'0,"12"24"10"0,3 0 3 0,0 2 2 0,6-2-52 0,9 3-13 0,2-4 0 0,10 4 0 16,6 2 9-16,3 2-1 0,2-1 0 0,4 1 0 16,0 6-8-16,2 0 0 0,7 0 0 0,-1 3 0 15,1 2 0-15,2 0 0 0,-2 1 0 0,0-1 8 16,-4 0-8-16,4 3-11 0,-1 0 3 0,1 0 0 16,0 3 8-16,-7-1 0 0,-2 6 0 0,-1 0 0 15,-8-3 0-15,-6 3 0 0,0 3 0 0,-6-1 0 0,-4 3 0 16,-5 3-12-16,-3-3 12 0,-3 6-12 0,-3-1 12 0,-3 6 0 15,-3 2 0-15,-3 6 0 0,-3 5 12 0,-3 3-1 16,0 5-1-16,-3 2 0 0,3 1-10 0,0 5 10 16,-2 2-10-16,5 3 10 0,-3 3-10 0,3 0 0 15,3 0 0-15,0-1 0 0,0 1 0 0,6 0 0 16,0 0 0-16,0-6 0 0,0-2 0 0,3-5 0 16,0-3 0-16,0-6 0 0,2-2 0 0,1-2 0 15,-3-6 0-15,0-3 0 0,0-5 0 0,-3-2 0 16,0-6 0-16,-3-3 0 0,0-5 37 0,0 1 3 15,-3-4 0-15,0-2 0 0,-6-2-6 0,-3-4-1 16,-8-4 0-16,-4-4 0 0,-9 1-3 0,-6-8-1 0,-8-1 0 0,-7 1 0 16,-8 0-20-16,-7 0-9 0,-8 0 8 0,-10-1-8 15,-5 4 0-15,-6 2 0 0,-3 0 0 0,-3 0 0 16,-7 3-12-16,4-1 12 0,9 1-12 0,6 5 12 16,8 0-19-16,16 3 4 0,11-1 1 0,13 4-774 15,8 4-156-15</inkml:trace>
  <inkml:trace contextRef="#ctx0" brushRef="#br0" timeOffset="65861.721">18227 8205 1882 0,'0'0'41'0,"0"0"9"0,-3 2 2 0,0 4 1 0,0 2-42 0,-3 2-11 16,6 6 0-16,-3 3 0 0,-2 2 0 0,2 3 0 15,-3 2 9-15,3 6-9 0,0 0 0 0,0 2 0 16,6 0 0-16,-3 3 0 0,0 0 0 0,0 0 0 16,3 0 0-16,-3 1 0 0,6-1 8 0,-3-3-8 0,3-2 8 0,-1-3-8 15,-2-5 8-15,3-1-8 0,0-1 10 0,-3-4-10 32,0-5-24-32,-3-2-10 0,3-3-2 0,-3-8-784 0</inkml:trace>
  <inkml:trace contextRef="#ctx0" brushRef="#br0" timeOffset="66628.44">17903 8713 1735 0,'0'0'38'0,"0"0"8"0,0 0 2 0,9 0 0 0,6-3-38 0,6 3-10 0,2-3 0 0,10 1 0 15,6-3 25-15,5-1 3 0,10 6 1 0,6-2 0 16,-4-4-18-16,7 4-11 0,5-4 12 0,1 4-12 15,-1-1 0-15,0 0 0 0,1 1 0 0,-7 2 0 16,-2 0 0-16,-3 0 0 0,-1-3 0 0,-5 3 0 16,-7 0 0-16,-2 3 0 0,-9-3 8 0,-3 0-8 15,-7 2 0-15,-2 1 0 0,-9-3 0 0,0 3 0 16,-6-3 20-16,-6 0-4 0,0 0 0 0,-6 2 0 16,-9 1-16-16,-3 2 0 0,-12 1 0 0,-8 2 0 15,-4-1-15-15,-3 4-6 0,-8-3-2 0,-4 3 0 16,-2-1-28-16,-10-2-5 0,1 0-2 0,-1 0 0 15,1 0 24-15,-1 2 5 0,7-4 1 0,-1-4 0 0,7 4 28 16,2-1 18-16,10 0-2 0,5-5-1 0,6 3 49 0,9-3 11 16,4 3 1-16,5-3 1 0,6 0-21 0,3 0-5 15,6 0-1-15,6-3 0 0,6 3-18 0,6-3-4 16,5 1-1-16,4-4 0 0,6 4 2 0,6-1 1 16,-1 0 0-16,4-2 0 0,3 2-30 0,-1-2 0 15,4 3 0-15,2-4 0 0,-2 1 0 0,0 0 0 16,-4-1 0-16,-2 1 9 0,-3 0-9 0,-7 2 0 15,-8-2 0-15,-3 0 0 0,-3 2 0 0,-3-2-12 16,-6 2 0-16,-6-2 1 0,-3 5 11 0,-3-6 16 16,-6 4-4-16,-3-4-1 0,-9 1-27 0,-6 3-6 15,-5-1-1-15,-7 3 0 0,-9 0 8 0,4 0 2 0,-4 3 0 16,6-3 0-16,-2 2 13 0,5 1-11 0,3-1 11 16,9-2-10-16,4 6 10 0,8-1 0 0,6 3-9 0,12 0-927 15</inkml:trace>
  <inkml:trace contextRef="#ctx0" brushRef="#br0" timeOffset="67262.227">18373 9046 1788 0,'-6'-5'51'0,"6"5"10"0,0 0-49 0,0 0-12 16,0 0 0-16,0-5 0 0,0 5 44 0,3-3 5 15,0-5 2-15,3 3 0 0,0-3-37 0,3 2-14 16,0 1 11-16,6-3-11 0,0 0 8 0,3 3-8 0,2-3 0 0,4 3 9 16,0-1-9-16,0 1 10 0,0 0-10 0,-1 2 10 15,1-2-1-15,0 2 0 0,3 1 0 0,-3 2 0 16,0 0-9-16,-4 2 0 0,1 4 0 0,0-1 0 15,-6 3 0-15,0 0 0 0,-3 5 0 0,-3 0 0 16,-6 6-11-16,-6-3 3 0,0-3 0 0,-6 3 0 16,-6 5-8-16,-6-3-2 0,-9 1 0 0,0 2 0 15,-5-5 18-15,-4 2 0 0,-3 1 0 0,1-3 0 16,-1-6 11-16,6 4-11 0,1-4 12 0,2-2-12 16,6 3 37-16,0-3 1 0,6-3 0 0,10-2 0 15,-1 2-11-15,6-2-3 0,6-3 0 0,0 0 0 16,12 0 7-16,5 2 1 0,4-4 0 0,12 2 0 15,3 0-32-15,8-3 0 0,7 3 0 0,3 3 0 16,-1-3 10-16,-2 5-1 0,-4 3 0 0,-2-3 0 16,-3 3-9-16,-7 0 0 0,-5 0 0 0,-6 0 0 0,-6 0 0 0,-6 5-14 15,-9-5 5-15,-9 5 1 0,-9 0 16 0,-12 1 3 16,-6 2 1-16,-17-3 0 0,-16 3 7 0,-8 2 1 16,-9-2 1-16,-7 0 0 0,-11-3-9 0,-3 3-3 15,-9 0 0-15,-6 5-717 16,-12-2-144-16</inkml:trace>
  <inkml:trace contextRef="#ctx0" brushRef="#br0" timeOffset="68430.873">4502 12163 1234 0,'0'0'27'0,"0"0"5"0,0 0 2 15,0 0 2-15,0 3-36 0,0-3 0 0,6 10 0 0,-6 3 0 0,3 6 20 16,0 5-2-16,-6 7-1 0,3 4 0 16,0 7 9-16,0 3 2 0,-6 8 0 0,3 5 0 0,-3 3-6 0,1 8-1 15,-1 5 0-15,-3 0 0 0,-3 5-11 0,0 1-2 16,-3 2-8-16,0-3 12 0,3-5 2 0,0-2 0 15,3-6 0-15,0-8 0 0,3-5-14 0,6-11 11 16,0-5-11-16,0-5 10 0,0-5-10 0,3-9 0 16,0-2 0-16,6-5-699 15</inkml:trace>
  <inkml:trace contextRef="#ctx0" brushRef="#br0" timeOffset="69315.479">4508 11906 1638 0,'0'0'36'0,"-3"-2"7"0,0-4 1 0,3 6 3 0,0 0-38 0,0 0-9 0,0 0 0 0,0 0 0 16,9 0 14-16,0 3 1 0,3 0 0 0,3-3 0 16,3 5-15-16,0-2 0 0,6-1 0 0,-1 1 0 15,4-3 0-15,6 2 0 0,0-2 0 0,8 3 0 16,7-3 0-16,6 0 0 0,-1 0 0 0,7-3 0 16,-1 1 0-16,10-1 0 0,-1-2 0 0,10 0 0 0,2-1 0 0,6-2 0 15,-2-2 0-15,8-1 0 0,9 1 0 0,0-4 0 16,0-1 0-16,7-1 0 0,5 2 0 0,0-1 0 15,-3-4 0-15,3 6 0 0,0 0 0 0,3-1 0 16,-6 4 0-16,3-1 0 0,1 3 24 0,-4 0 3 16,-3 3 0-16,-6 2 0 0,-3 3 3 0,-2 0 1 15,5 6 0-15,-6-4 0 0,-15 4-17 0,4-4-3 16,5 6-1-16,-6 0 0 0,-8 3-10 0,-1-1 0 16,-2-2 0-16,-4 0 8 0,-2 0-8 0,-4 0 0 15,-2 0 0-15,-4 3 8 0,-2-4-8 0,-10-1 0 16,1-4 0-16,-3 4 0 0,-7-1 0 0,-2-2 10 0,0-1-10 0,-3 1 10 15,-1 0 11-15,-2-1 3 0,0-2 0 0,-3 6 0 16,0-4 0-16,-1-2 0 0,-5 5 0 0,0-2 0 16,0 0 5-16,-3 2 2 0,-3-2 0 0,0 5 0 15,0-3-31-15,-3 3 0 0,-3 0 0 0,-1 0 0 16,1 2 0-16,0-2 0 0,-3 3 0 0,0-1 0 16,0 1 13-16,-3 0-3 0,0 2-1 0,0 0 0 15,0 3-9-15,-3-3 8 0,0 3-8 0,3 3 8 16,3-1-8-16,0 3 0 0,-3 0 0 0,3 3 0 15,0 3 0-15,0 4-9 0,3 1 9 0,-3 5-13 16,3 0 13-16,0 0 0 0,-3 6 0 0,3 2 0 16,-3 2 0-16,3 6 0 0,-3 5 0 0,3-2 0 15,-3-1 10-15,0 4-10 0,0-4 8 0,0 3-8 16,3-2 0-16,-6 2 0 0,3 0 0 0,0-5 0 0,-3 0 8 0,3-5-8 16,-3-3 8-16,-3 0-8 0,3-3 0 0,0-2 8 15,-3 0-8-15,0-6 0 0,-3-2 12 0,3-3-2 16,0-5-1-16,-3-1 0 0,3-4 23 0,-3-3 4 15,-3-3 0-15,0-5 1 0,-3-3-10 0,0 1-3 16,-6-6 0-16,1-3 0 0,-7 0 13 0,-3-5 3 16,-6 3 0-16,-5-3 0 0,-4 3-27 0,-3-3-5 15,-5 3 0-15,-4-3-8 0,-3 2 0 0,-5-2 0 16,-9 6-10-16,-1-1 10 0,-2 3 0 0,-7 0 0 16,-2-2 0-16,0 2 0 0,-1 0-24 0,-5 0 4 15,-6 0 0-15,-4 2 0 0,-5 1 9 0,-3-1 3 16,-9-2 0-16,-6 0 0 0,-3 0 8 0,-6-2 0 0,0-1 0 0,0-2-8 15,-3-3 8-15,-3 3 0 0,-6-1 0 16,0 1-8-16,1 2 8 0,-1 3 0 0,-3-2 0 16,3 2 0-16,6 2 0 0,9 1 0 0,9 8 0 0,3-1-770 15,3 3-157-15</inkml:trace>
  <inkml:trace contextRef="#ctx0" brushRef="#br0" timeOffset="71281.939">3940 11594 1504 0,'-15'3'33'0,"9"5"7"0,-3-3 2 0,0 8 0 0,-6 6-34 0,3 4-8 15,-3 7 0-15,1 7 0 0,-4 2 32 0,-3 9 4 16,0 0 0-16,-6 7 1 0,-2 3-13 0,-4 6-4 15,0 5 0-15,-3 2 0 0,4 1 4 0,-4 4 0 16,6-2 0-16,3 3 0 0,3 5-12 0,7 0-1 16,2-3-1-16,6 3 0 0,6 1 3 0,6 1 1 0,3 1 0 0,9 0 0 15,5 2-3-15,7-3-1 0,6-1 0 0,9-7 0 16,2 4 16-16,10-9 3 0,2-2 1 0,4-6 0 16,8-7-18-16,4 2-4 0,8-5-8 0,4-5 12 15,2-6-12-15,6-2 0 0,3-6 0 0,7-5 0 31,-1-2-70-31,6-6-17 0,6-5-3 0</inkml:trace>
  <inkml:trace contextRef="#ctx0" brushRef="#br0" timeOffset="71732.72">10307 12353 1597 0,'-18'-5'45'0,"9"2"11"0,0 1-45 16,0 2-11-16,0-3 0 0,6 6 0 0,3-3 65 0,-3 5 11 0,0 3 3 0,3 5 0 15,3 1-60-15,0 4-19 0,0 6 10 0,3 2-10 16,-3 3 9-16,-3 6-9 0,0-1 10 0,0 6-10 16,0 2 14-16,0 1-3 0,-3-1-1 0,0 0 0 15,-3 1-1-15,0-1 0 0,0 3 0 0,0-5 0 16,-3 2-9-16,0-5 0 0,3 3 0 0,1-3-11 16,-4-6-38-16,3 1-8 0,0-3-2 15,0-5-732-15</inkml:trace>
  <inkml:trace contextRef="#ctx0" brushRef="#br0" timeOffset="71949.697">9869 12824 2266 0,'0'-10'64'0,"3"7"14"0,9-2-62 0,3 2-16 15,3-2 0-15,9 0 0 0,5 2 35 0,7 3 4 16,-3-3 1-16,5 3 0 0,1-2-28 0,3 2-4 15,-1 0-8-15,4 0 11 16,0-3-47-16,-1 3-10 0,4-3-2 0,-1 1-620 16,-5-4-124-16</inkml:trace>
  <inkml:trace contextRef="#ctx0" brushRef="#br0" timeOffset="72116.368">11096 12393 1874 0,'-12'-10'53'0,"9"7"11"0,3 3-51 0,0 0-13 0,0 0 0 0,0 0 0 16,-3 8 66-16,3 2 10 0,0 4 3 0,0 1 0 16,3 4-57-16,-3 2-11 0,3 3-3 0,0 2 0 15,-3 4 0-15,3-1-8 0,0 2 12 0,-6 1-4 16,3 0-8-16,0 2 0 0,0-2 0 0,-3 0 0 16,0 0-14-16,-3-1-8 0,0-2-2 0,-3 6-598 15,0-3-120-15</inkml:trace>
  <inkml:trace contextRef="#ctx0" brushRef="#br0" timeOffset="72449.845">11328 11777 2484 0,'-27'-32'55'0,"18"21"11"0,0-2 2 0,0 5 1 0,3 3-55 0,6 5-14 16,0 0 0-16,0 0 0 0,9 8 0 0,3 5 0 16,0 3 0-16,6 5 0 0,6 3 0 0,-1 2 0 15,4 3 0-15,3 3 0 0,0 3 0 0,-1 2 0 16,7 0 0-16,3 2 0 0,3-2 0 0,2 6 0 0,1-1 0 0,2 3 0 16,1 0-12-16,-3 0-6 0,-4 0-1 0,4-3 0 15,-9 1 19-15,2 4 0 0,-2-2 0 0,-6 0 0 16,-3 0 0-16,-6 3 0 0,-7-3 0 0,-5 0 0 15,-6 0 0-15,-12-3 0 0,-5 0 0 0,-10 3 0 16,-9 0 0-16,-12 0 0 0,-8 3 11 0,-16 0-11 16,-11 2 13-16,-12-3-4 0,-10 4-1 0,-11 2-735 15,-12 0-147-15</inkml:trace>
  <inkml:trace contextRef="#ctx0" brushRef="#br0" timeOffset="74084.273">12584 12435 1450 0,'0'0'32'0,"3"-5"6"0,3 0 2 0,0 2 1 0,3-2-33 0,0 0-8 0,-1 2 0 0,4 3 0 16,3 3 63-16,-3-1 10 0,0 4 3 0,0 4 0 16,3 1-29-16,3 5-6 0,-3 2-1 0,2 3 0 15,1 6-15-15,3 4-3 0,0 4-1 0,3 5 0 16,-3-3-11-16,5 5-2 0,1-2-8 0,0-1 12 15,3 1-12-15,-3 2 0 0,-1-2 0 0,1 0 0 16,0-1-20-16,-6-2-9 0,-3-5-3 16,-1-5 0-16,1-1-25 0,-3-7-6 0,-6-3-1 0,3-6 0 15,-3-2 36-15,-3-3 8 0,-6-5 0 0,6-5-684 16</inkml:trace>
  <inkml:trace contextRef="#ctx0" brushRef="#br0" timeOffset="74282.711">12789 12491 2084 0,'0'0'46'0,"-3"5"10"0,0 3 1 0,-3 5 1 0,-3 3-46 0,0 5-12 16,-5 3 0-16,-1 5 0 0,-3 3 0 0,-6 3 8 15,-3 2-8-15,-6 2 8 0,1 1-8 0,-7 0 0 0,0 2 9 0,-2 0-9 16,-10 3 0-16,0-2-8 0,1-1 0 15,-1-2 0 1,1 2-23-16,5-5-4 0,6-5-1 0,4 0-559 0,5-1-112 0</inkml:trace>
  <inkml:trace contextRef="#ctx0" brushRef="#br0" timeOffset="74600.935">13652 12057 2214 0,'0'0'48'0,"-3"-8"11"0,-3 3 1 0,6 5 3 0,-3-5-51 0,0-1-12 15,3 6 0-15,0 0 0 0,0 0 24 0,-5 8 3 16,2 5 0-16,0 3 0 0,3 3-27 0,0 5 0 15,0 7-12-15,-3 1 12 0,3 3 0 0,3 2 0 16,-3-3 0-16,0 6 0 0,0-3 0 0,-3 2 0 16,0 1 0-16,-3 0 0 0,-3 2 0 0,3 0-9 15,-3-2 0-15,0 0 0 16,3-3-23-16,-3-3-4 0,0-2 0 0,3 0-614 16,-3-6-122-16</inkml:trace>
  <inkml:trace contextRef="#ctx0" brushRef="#br0" timeOffset="74966.898">14108 12171 2426 0,'-9'-13'68'0,"3"10"16"0,0 0-67 0,6 3-17 0,0 0 0 0,-9 6 0 16,3 2 11-16,-3 7-2 0,-3 4 0 0,-3 5 0 15,0 2-9-15,1 6 12 0,-7 2-12 0,6 3 12 16,-3 3-12-16,3 2 0 0,0 3-10 0,0 6 10 16,3-1-11-16,4 3 11 0,2 0-12 0,6-3 12 15,3-2-16-15,5-3 3 0,4-6 1 0,9 4 0 16,3-6 4-16,3-6 8 0,9-4-13 0,2-1 5 16,4-7 8-16,3-6 0 0,2-5 8 0,7-8-8 0,2-5 30 0,-2-6 2 15,5-7 0-15,1-1 0 0,-3-7 7 0,-4-1 1 16,-5-5 1-16,-4-2 0 0,-2-6-13 0,-6-2-2 15,-1-6-1-15,-5-2 0 0,-9-3-9 0,-3 0-1 16,-12-2-1-16,-6-1 0 0,-6 6-30 0,-12 2-7 16,-9 3-1-16,-8 6 0 15,-22 4-89-15,-14 14-19 0,-19 8-3 0,-11 10-892 16</inkml:trace>
  <inkml:trace contextRef="#ctx0" brushRef="#br0" timeOffset="76268.431">4505 13541 1512 0,'0'0'33'0,"0"0"7"0,9-8 2 0,3 1 0 0,3 1-34 0,0 1-8 0,0-3 0 0,6 0 0 16,0 0 39-16,2 3 5 0,4 0 2 0,3-1 0 15,3 4-18-15,5-1-3 0,4 0-1 0,6 3 0 16,2 3-13-16,7-3-3 0,-1 0-8 0,7 3 12 0,2-1-12 0,7-2 0 15,5 0 0-15,4 3 0 0,-1 0 8 0,6-3-8 16,7-3 0-16,2 3 0 0,3 3 8 0,0-3-8 16,3-3 0-16,1 0 0 0,2 3 10 0,6-2-10 15,-6-1 10-15,3 0-10 0,0 3 34 0,1 0 1 16,-7 0 0-16,6 0 0 0,3 0 5 0,-3 0 0 16,-12 0 1-16,4 0 0 0,8 0-15 0,-9 3-3 15,-9-3-1-15,4 3 0 0,5-3 0 0,-6 2 0 16,-8 4 0-16,-1-4 0 0,-3 3-11 0,1 1-3 15,-4-4 0-15,-6 1 0 0,1 2-8 0,-4 1 0 0,-8-1 9 16,-4-2-9-16,-5-1 0 0,0-2 0 0,-1 0 0 0,-8-2 8 16,0-1 12-16,-7 0 2 0,-5 1 1 0,-3-4 0 15,-3 4 8-15,-9-4 1 0,-1 1 1 0,-5 2 0 16,-3-2-2-16,-3-3-1 0,-6 3 0 0,0 0 0 16,-6-1-12-16,-3-2-2 0,-5 3-1 0,-1 2 0 31,3 3-43-31,-3 0-8 0,0 0-1 0,3 3-730 0,0 2-145 0</inkml:trace>
  <inkml:trace contextRef="#ctx0" brushRef="#br0" timeOffset="78502.477">10467 13372 2300 0,'0'0'51'0,"3"-5"10"0,-3-3 3 0,3 3 0 0,3-1-52 0,0 4-12 16,3-4 0-16,3 6 0 0,6 0 20 0,9 3 0 16,3 0 1-16,11-1 0 0,4 1-21 0,11 5 0 0,10-6 0 0,5 1 0 31,4-3-81-31,5 0-11 0,6-3-3 0,7-2 0 0</inkml:trace>
  <inkml:trace contextRef="#ctx0" brushRef="#br0" timeOffset="79005.038">13131 13340 2329 0,'9'-24'51'0,"-6"14"10"0,3 2 3 0,9 0 2 0,9 3-53 0,6-3-13 0,6 3 0 0,11-1 0 16,7 1 38-16,11 0 5 0,10-1 1 0,2 4 0 15,6-1-24-15,7 0-4 0,5 3 0 0,-3 3-1 16,6 0-15-16,1 2 0 0,2-2 8 0,-3 2-8 31,0 0-122-31,-2 1-27 0,-1 1-6 0,-24-4-1 0</inkml:trace>
  <inkml:trace contextRef="#ctx0" brushRef="#br0" timeOffset="79342.123">16227 12541 2761 0,'-12'-26'60'0,"9"18"13"0,-3 0 3 0,6 8 2 0,0 0-62 0,0 0-16 0,9-3 0 0,9 3 0 16,3 0 0-16,9 0 0 0,-1 3 0 0,10-3 0 15,0 3 0-15,2-3-16 0,1 2 3 0,6-2 1 32,5 0-119-32,-2 0-23 0,0 3-5 0,-4-3-550 0,1-3-111 0</inkml:trace>
  <inkml:trace contextRef="#ctx0" brushRef="#br0" timeOffset="79539.056">16194 12901 2444 0,'6'-16'54'0,"-6"14"11"0,3-4 3 0,6 1 0 0,3 0-55 0,9-1-13 16,9-2 0-16,2 3 0 0,13-3 32 0,0 0 4 15,5 6 1-15,10-4 0 0,-1 1-26 0,7 0-11 16,2-1 8-16,-2 1-773 16,-7 0-155-16</inkml:trace>
  <inkml:trace contextRef="#ctx0" brushRef="#br0" timeOffset="79973.394">17501 12136 2581 0,'3'-31'56'0,"-6"20"12"0,0 3 3 0,3-2 2 0,3 4-58 0,0 1-15 0,3 0 0 0,6-1 0 16,-3 4 16-16,12-4 0 0,5 6 0 0,4-2 0 15,3-1-16-15,3 1 0 0,2-4 0 0,7 4 0 16,-3-1 0-16,2 0-12 0,4 1 12 0,-3-1-13 15,2-2-3-15,-2 2-1 0,0-2 0 0,-4 0 0 16,-2 2 17-16,-3-2-12 0,-10 2 12 0,1 0-10 16,-6 1 10-16,0 2 0 0,-6-3 0 0,-3 3 0 15,0 3 0-15,-6-1 0 0,-1 1 0 0,-2 2 0 16,-3 3 0-16,0 3 0 0,-5-1 0 0,-4 6 0 16,0 5-11-16,-3 3 0 0,-3 3 0 0,-3 2 0 0,-3 2 11 0,0 4-8 15,-5 2 8-15,-1 0-8 0,0 0 8 0,-3 0 0 16,3 0-9-16,1 3 9 0,-1-3 0 0,3 3 0 15,0-1 0-15,3 4 0 0,1-4 0 0,-1 1 0 16,3-6 0-16,0 1 0 0,-3-4 0 0,0 4 0 16,6-6 10-16,1-3-10 0,2 4 0 0,-3-4 0 15,3-2 0-15,9-3-9 16,3 3-85-16,0 0-17 0,-3-1-3 0</inkml:trace>
  <inkml:trace contextRef="#ctx0" brushRef="#br0" timeOffset="80404.511">19156 11957 2253 0,'-12'-16'49'0,"6"10"11"0,-3 1 1 0,3 2 3 0,3 1-51 0,-6 4-13 0,0 1 0 0,-2 2 0 15,-4 6 0-15,0 2 0 0,-3 3 0 0,0 3 0 16,0 4 0-16,-3 4 0 0,1 2 0 0,-1 3 0 16,0 5 0-16,3 0 0 0,-3 2 0 0,3-1 0 15,0 1 0-15,1 1 0 0,-1-3 0 0,0 0 0 16,6 5 0-16,-3-2-16 0,3 0 1 0,0-1 1 0,3-2 14 16,0 0 0-16,3-2 0 0,3-6 0 0,1 0 0 0,2-2 0 15,2-6 0-15,1-3 0 0,3 1 0 0,0-3 16 16,3-3-3-16,6-5-1 0,-3 0-1 0,6-3-1 15,3-5 0-15,0-3 0 0,5-2 0 0,4-3 0 16,-3-5 0-16,9 0 0 0,-4-6 1 0,4-2 0 16,0 0 0-16,-6-6 0 0,-1 1-2 0,-2-3 0 15,-3 2 0-15,-3-2 0 0,-9 3-9 0,0 2 12 16,-3 3-12-16,-6 2 12 0,-6 6-4 0,0-3 0 16,-9 3 0-16,-6 0 0 0,-6 2-8 0,-9 3 0 15,-2 3 0-15,-7 2 0 0,0 3 12 0,1 6 0 16,-4-4 0-16,6 6 0 0,-2 0-28 0,5 5-4 15,3 1-2-15,6-1 0 16,3 0-94-16,7 5-18 0,8 4-4 0</inkml:trace>
  <inkml:trace contextRef="#ctx0" brushRef="#br0" timeOffset="80804.898">20135 12052 2070 0,'-15'-21'45'0,"7"13"10"0,-1 0 1 0,-3 2 3 0,3 1-47 0,-6 0-12 0,0 5 0 0,-6 3 0 16,-3 2 11-16,-2 3 0 0,-4 5 0 0,0 3 0 16,-9 8-11-16,7-1-9 0,-4 4 9 0,3 5-13 15,0 2 13-15,1 3 0 0,2 0-10 0,3 3 10 0,3-3 0 0,0 3 0 16,4 2 0-16,5-2 0 0,6-3 0 0,6 2 0 15,3-2 0-15,3 0 0 0,9 0 9 0,3-5 0 16,2-3 0-16,7-2 0 0,0-6-1 0,9-5-8 16,3-3 12-16,2-8-4 0,7-2 12 0,5-6 1 15,4-7 1-15,6-3 0 0,-1-1 10 0,-2-7 3 16,2-5 0-16,-2-3 0 0,-7-3-7 0,4-8 0 16,-6 0-1-16,-1-2 0 0,-8-3 3 0,-3-3 1 15,-7-2 0-15,-11-3 0 0,-6 3-7 0,-9-3 0 16,-9 3-1-16,-15 2 0 0,-8 6-2 0,-19 5 0 15,-12 2 0-15,-14 9 0 16,-24 5-61-16,-9 10-12 0,-4 9-2 0,-5 4-716 0,-6 9-143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20:42:53.73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13792 1005 1933 0,'-18'-8'55'0,"12"8"12"0,-2-7-54 0,2 1-13 0,3 6 0 0,0-5 0 15,0 2 32-15,3 3 4 0,0 0 1 0,6 3 0 16,3 2-23-16,-1 1-5 0,4 1-1 0,0 7 0 15,3 4-8-15,0 1 0 0,0 2 0 0,0 5 0 16,-3 1 0-16,0-1 0 0,0 6 0 0,-1 8 0 16,-5-1-20-16,3 6 0 0,-9 6 0 0,0 2 0 15,-3 2 20-15,-6 1-11 0,0-3 11 0,-5 0-8 16,2-1 8-16,0 4 0 0,-3-3 0 0,3 0 0 16,0 0 0-16,0-6 0 0,6-4 0 0,0-4 0 15,3-7 0-15,-3 3 0 0,6-4 0 0,3-10 8 16,0-2-8-16,3 0 0 0,0-6 0 0,6 0-572 15,3-13-120-15</inkml:trace>
  <inkml:trace contextRef="#ctx0" brushRef="#br0" timeOffset="1083.039">13632 931 2101 0,'-3'-10'60'0,"3"10"12"0,0 0-57 0,0 0-15 15,8-3 0-15,7 3 0 0,6-5 0 0,3 5-15 16,0 0 3-16,6-5 1 0,2 2 11 0,10-2 12 16,0 5-2-16,5-8-1 0,7 2-9 0,2 1 0 0,1 2 0 0,0-2 0 15,5 5 0-15,1-8 0 0,5 3 0 0,-2 5-11 16,2-5 11-16,-3 5 8 0,-2-8-8 0,5 8 11 15,4 0-11-15,-1 0-14 0,1 0 3 0,-1 0 1 16,1 0 10-16,5 0 0 0,0 0 0 0,4 0 0 16,2 0 0-16,0 0 0 0,1 2 0 0,2 4 0 15,6-6 0-15,1 0 9 0,-1 5-9 0,3 0 0 16,6-5 0-16,1 0 0 0,-4 0 0 0,0 3 0 16,0 2 16-16,3-5-3 0,4 0-1 0,-7 0 0 15,-3 0-12-15,0 0 0 0,16 0 0 0,-10 0 0 16,-9 0 0-16,0 0 0 0,6-5 0 0,-5 5 0 15,-1-3 0-15,-3 3 0 0,-2 3 0 0,-1 2 0 16,6-10 0-16,-2 5 0 0,-4 5 0 0,6-5 0 16,0 0 15-16,4 0 0 0,-4 0 0 0,6 0 0 0,-3 5-6 0,4-5-1 15,-1 0 0-15,0 0 0 0,-6 3-8 16,4 2 0-16,2-5 9 0,-6 0-9 0,-3 0 0 0,1 6 0 16,-4-6 0-16,-3 2 8 0,1 4-8 0,-7-6 0 15,0 5 0-15,-2-2 8 0,-10 2 0 0,4-5 0 16,-1 5 0-16,-5-5 0 0,-1 8-8 0,-2-8 0 15,-1 5 0-15,-2-5 0 0,0 3 0 0,-1 2-10 16,1-5 10-16,-1 0 0 0,-2 6 0 0,-1-6 0 16,-2 0 0-16,0 0 0 0,-4 0 0 0,4 0 0 15,-4 0 0-15,1 2 0 0,-3-2 0 0,2 6 0 16,-2-6 0-16,-3 0 0 0,-4 0 0 0,-2 0 0 0,3 0 0 0,-4 0 0 16,-2 0 0-16,3 0 0 0,-3 0 0 0,2 0 0 15,4 0 0-15,-6 0 0 0,0 0 8 0,-1 0-8 16,1-6 19-16,0 4 1 0,-1 2 0 0,-2 0 0 15,0-6-32-15,0 1-5 0,3 2-2 0,-1 3 0 16,-2-5 19-16,3 5 0 0,0 0 0 0,-4-5 0 16,-2 2-8-16,0 3 8 0,0 0 0 0,-7-5 0 15,1 5 0-15,-3 0 0 0,0 0 0 0,-3 0 0 16,-3 0 0-16,-3 0 0 0,0 0 0 0,0 0 0 16,0 0 11-16,-3 0 9 0,-6 0 1 0,5 0 1 15,1 0-22-15,0 0 9 0,3 0-9 0,-9 0 0 16,9 0 14-16,0 0-4 0,3 0-1 0,-3 0 0 15,0-5-9-15,3 2 0 0,0 3 9 0,0 0-9 16,3-5 0-16,-4 5 9 0,1-6-9 0,0 4 0 0,0 2 8 0,0-6-8 16,0 6 0-16,-3 0 0 0,-3 0 0 0,0 0 0 15,3 0 0-15,-9 0 0 0,0 0 8 0,3 0-8 16,3 6 0-16,-6-6 0 0,3 13 0 0,0 0 0 16,-3 0 8-16,3 14-8 0,-3-1 0 0,-3 1 0 15,3 4 0-15,0 1 0 0,0 8-10 0,0 0 10 16,0-1-10-16,-3 6 10 0,3 0-8 0,-3 3 8 15,3 2 0-15,-6-2-9 0,6 2 9 0,0-5 0 16,0 3-9-16,0-3 9 0,0-6 0 0,0 6 0 16,6-5 0-16,-3 0 0 0,0 7 0 0,0-2 0 15,0-2 0-15,3-1 0 0,-1-5 0 0,1 3 0 16,0-9 0-16,0 1 0 0,-3-3 0 0,9 3 0 16,-6-11 9-16,0 3-9 0,3-3 18 0,-3-2-1 15,-3-3 0-15,0-1 0 0,3-1 28 0,-6-9 6 0,0 6 1 0,0-1 0 16,0-10-12-16,0 3-1 0,0-1-1 0,-9-2 0 15,-6 0 4-15,-6-2 1 0,-3-1 0 0,-8-2 0 16,2 0-28-16,-12 2-6 0,-8-2-1 0,-10 2 0 31,-11 0-32-31,-13 6-6 0,-5 5-2 0,-15 0-800 0,-12 10-161 0</inkml:trace>
  <inkml:trace contextRef="#ctx0" brushRef="#br0" timeOffset="7853.638">16546 3874 1177 0,'0'0'25'0,"0"0"6"0,-6-3 1 0,3 0 2 0,-6 3-34 0,3-2 0 0,0 2 0 0,0-3 0 16,3 3 52-16,-3 0 3 0,0 0 1 0,0 3 0 16,3-3-29-16,-3 0-6 0,0 2-1 0,3-2 0 15,3 0 7-15,0 0 1 0,-6 0 0 0,6 0 0 16,0 0-5-16,0 0-1 0,0 0 0 0,0 0 0 0,-3 6-22 0,0-4 0 16,3-2 0-16,-6 5 0 0,0 1 0 0,3-1 0 15,-3 3 0-15,0-3 8 0,-2 3-8 0,-1 3 0 16,-3-3 0-16,0 5 0 0,3-5 0 0,-3 5 0 15,-6 0 0-15,3 1 0 0,0 1 0 0,3-1 0 16,-2 2 0-16,2-1 0 0,-3 1 0 0,6 3 0 16,0-1 0-16,0 1 0 0,-3-1 0 0,3 1 0 15,3 2 0-15,-3 0 0 0,3 0 0 0,0 3 0 16,0 0 0-16,0 2 0 0,0-2 0 0,1 3 0 16,-1-1 0-16,0-2 0 0,0 5 0 0,-3 0 0 15,3-2 0-15,0 2 0 0,-3 5 0 0,0-2 8 16,3 0-8-16,0-1 0 0,0-1 9 0,0-1-9 0,0-3 12 0,0 3-12 15,3-2 0-15,-3-1 0 0,0 1 0 0,6-4 0 16,0 1 0-16,0-3 0 0,-3 3 0 0,6-3 0 16,0 1 0-16,0-4 0 0,3 1 0 0,0-4 0 15,0 1 0-15,3 0 0 0,0-3 0 0,0 1 0 16,3-1 0-16,0-3 0 0,3-2 0 0,3-2 0 16,-4 2 0-16,4-3 0 0,3-2 0 0,0-3 0 15,0-3 0-15,0 3 12 0,-1-5-4 0,4-1-8 16,0-4 17-16,-3-1-3 0,3-2-1 0,-3-3 0 15,2-2 18-15,-5-4 3 0,3 1 1 0,-3 0 0 16,3-3 5-16,-3 0 2 0,-3-2 0 0,-1 0 0 16,4-4-6-16,0 1 0 0,-3-2-1 0,0-4 0 15,0 3-12-15,0 1-3 0,3-4 0 0,-10 4 0 16,4-4 2-16,-3 1 0 0,9-1 0 0,-6 4 0 16,-6-1-22-16,3 3 0 0,3-3 0 0,0-2 0 0,-6 2 14 0,3 0-2 15,-3 0 0-15,0 1 0 0,2-1-1 0,-2 0-1 16,-9 0 0-16,6 1 0 0,3-1-10 0,-6 3 12 15,-3 0-12-15,0 2 12 0,0 1-12 0,-3-1 10 16,1-2-10-16,-4 5 10 0,-9 1-10 0,3-1 8 16,6 5-8-16,-6 1 8 0,-6 4 0 0,3 1-8 15,6 3 12-15,-5 4-4 0,-1 4-8 0,0 2 0 16,-3 0 0-16,3 8 0 16,-3 5-112-16,3 0-16 0,-2 6-2 0,-1-1-821 15</inkml:trace>
  <inkml:trace contextRef="#ctx0" brushRef="#br0" timeOffset="8972.082">19844 3678 1116 0,'-9'8'24'0,"6"-3"6"0,-3-5 1 0,6 0 0 0,-3 5-31 0,-3 1 0 15,3-1 0-15,-3 0 0 0,0 0 45 0,0 1 3 0,3 2 1 16,-3-3 0-16,0 6-21 0,0-4-4 0,-3 4 0 0,3 0-1 16,-6 2-12-16,3 0-3 0,-2 0 0 0,-1 3 0 15,-3 0 1-15,0 3 0 0,0-4 0 0,-6 7 0 16,0-1-1-16,0 3 0 0,1 2 0 0,-1 1 0 16,0 2 16-16,3 0 2 0,0 0 1 0,3 5 0 15,-2 1-27-15,2 2 0 0,6 0 0 0,3-3 0 16,0 0 0-16,3-2-9 0,3 3 9 0,0-4-10 15,6-2 10-15,-3 3 11 0,3-3-3 0,0 0 0 16,0 1-8-16,3-7-11 0,-4 4 3 0,1-3 0 16,3-1 8-16,0 1 8 0,0-3-8 0,0-2 11 15,0 2-11-15,3-8 0 0,0 1 0 0,3-4 0 16,0-2 12-16,0-3 8 0,-1-2 0 0,4-3 1 16,0-5 20-16,6-3 4 0,3-3 1 0,0-7 0 15,2-3 9-15,4-6 1 0,3-2 1 0,-1-3 0 0,4 0-20 0,0-2-4 16,0 2-1-16,-4 1 0 0,-5 1-11 0,0 1-2 15,-3 0-1-15,-7 0 0 0,1-3 6 0,-6 3 0 16,-3-2 1-16,-3-4 0 0,-6-5-6 0,0 3-2 16,-6-2 0-16,0-1 0 0,-6 0-17 0,0 1 10 15,-3-6-10-15,-6 2 8 16,-2-2-32-16,-4 3-6 0,0-3-2 0,-3 8 0 16,-3 3-12-16,1 7-4 0,-1 6 0 0,0 2 0 15,0 6 8-15,4 5 2 0,-4 6 0 0,3 10-548 16,-3 7-110-16</inkml:trace>
  <inkml:trace contextRef="#ctx0" brushRef="#br0" timeOffset="18862.345">22028 5009 2165 0,'-11'-16'61'0,"5"10"14"0,0-2-60 0,0 1-15 0,0 4 0 0,6 3 0 15,-3-5 38-15,-3 2 5 0,3 3 1 0,3 0 0 16,0 0-54-16,-6 5-10 0,0 3-3 0,3 5 0 15,-3 3 1-15,-3 3 0 0,3-1 0 0,-3 6 0 16,0 0 8-16,3 5 2 0,0 3 0 0,-3 0 0 16,3-1 12-16,6 1-9 0,0 0 9 0,6-3-8 15,3 0 8-15,3-3 0 0,3 1 0 0,3-3 0 16,6 0 0-16,3-3 11 0,2-5-3 0,10-6 0 16,0-2 14-16,2-5 2 0,4-1 1 0,-3-4 0 0,5-6 17 0,1 0 3 15,-3-8 1-15,5 3 0 0,1-3 6 0,-1 5 2 16,7 1 0-16,-3-1 0 0,-1 1-22 0,1-1-4 15,-4 6 0-15,-5-3-1 0,6 2 4 0,-7 4 1 16,4-1 0-16,-1 3 0 0,-5 5-32 0,6 1 0 16,-7-1 0-16,1 3 0 0,-6 3 0 0,0 2 0 15,-4 3 0-15,1-3 0 0,-6 5-12 0,3-4 12 16,-1 4-12-16,1-2 12 0,-9 3-8 0,0-1 8 16,6 1 0-16,-10-4 0 0,1 4 0 0,-3-3 0 15,-3 0 0-15,-3-3 0 0,-6 0 0 0,6 0 0 16,-9-5 12-16,3 3-3 0,-3-3 4 0,0 0 1 0,-6-3 0 0,6-5 0 15,0 0 3-15,-6 5 1 0,-3-2 0 0,3-3 0 16,6 0-18-16,-6-5 0 0,6-3 0 0,0-5 0 16,0-6 0-16,12-2-14 0,-3-6 1 0,12-4 0 31,3-6-18-31,2 2-3 0,4-4-1 0,0 4 0 16,6 1-8-16,-4 5-1 0,1 8-1 0,3-1 0 0,0 1 18 0,-4 5 4 0,4-2 1 0,-3 5 0 15,5 2 22-15,1 3 0 0,-3 0 10 0,3 0-10 16,-1 3 14-16,7 0-4 0,0-1-1 0,-1-2 0 15,7 3-9-15,5-3 0 0,-2 0 0 0,0 0 0 16,-7 3 0-16,1-3 0 0,-7 0 0 0,1-2 0 16,0-4 36-16,-3 4 1 0,-7-4 1 0,7 1 0 15,-6-3 18-15,-7-2 3 0,-2-1 1 0,-3-2 0 16,0-3-16-16,-3 3-2 0,-6-3-1 0,-3 3 0 0,0-3-14 0,-6 3-3 16,-3 0-1-16,-3 3 0 15,-6-1-60-15,-6 0-12 0,0 4-3 0,-6 4-820 16,-3 8-164-16</inkml:trace>
  <inkml:trace contextRef="#ctx0" brushRef="#br0" timeOffset="23248.558">1609 11314 828 0,'0'0'23'0,"0"0"6"0,0 0-29 0,-3-3 0 0,-6 0 0 0,6-2 0 16,-3 2 72-16,3 1 8 0,3 2 1 0,0 0 1 15,-9-6-25-15,9 6-5 0,-5-2 0 0,5 2-1 16,0 0-19-16,-3-6-4 0,3 1-1 0,0 5 0 15,0-8 3-15,0 0 1 0,0 3 0 0,3-6 0 16,-1 6-2-16,1 0 0 0,-3 5 0 0,0 0 0 16,0 0 1-16,0 0 0 0,9-5 0 0,-6 5 0 15,-3 0-2-15,0 0 0 0,0 0 0 0,6 5 0 16,0 0 2-16,3 0 0 0,-3 1 0 0,-3 2 0 0,3-3-2 0,0 3-1 16,0 0 0-16,-3 2 0 0,3 1-13 0,0 2-2 15,0-2-1-15,3 2 0 0,-6 0-11 0,0 3 0 16,3-3 9-16,3 1-9 0,0 4 0 0,-7-2 8 15,1 0-8-15,3 2 0 0,3 1 9 0,-9-1-9 16,3 1 12-16,0-3-12 0,-6 2 16 0,3 1-3 16,-3-1-1-16,3 1 0 0,-9-3 4 0,9 0 0 15,-6 2 0-15,1-5 0 0,5 1-7 0,0-1-1 16,-6-5 0-16,3 2 0 0,3-2 0 0,-6-2-8 0,6-6 12 16,0 0-4-16,0 0 3 0,0 0 0 15,0 0 0-15,0 0 0 0,6-3 2 0,3 0 1 0,-4-2 0 16,4-6 0-1,0 1-79-15,0-3-16 0,3-6-3 0</inkml:trace>
  <inkml:trace contextRef="#ctx0" brushRef="#br0" timeOffset="23798.726">1526 11284 2163 0,'-12'-21'48'0,"12"16"9"0,-6-6 3 0,6 1 0 0,-3 2-48 0,6-3-12 0,3 3 0 0,3-2 0 16,3 2 38-16,0-5 5 0,6-1 1 0,2 4 0 15,1-1-31-15,9-2-5 0,-9 0-8 0,3 0 11 0,2-1-11 0,-2 4 0 16,3-1 0-16,-6 3 0 16,0 0 0-16,-3 0 0 0,2 0 0 0,-8 3 0 0,6 0-20 15,-12-3 3-15,9 5 1 0,-12-2 0 0,3 2 16 0,0-2-8 16,0 2 8-16,-6 3 0 0,0 0-8 0,0 0 8 15,0 0 0-15,0 0 0 0,0 0-13 0,3 8 4 16,3 3 1-16,-6-1 0 0,6 4 8 0,-6-1-8 16,3 3 8-16,0 0-8 0,0 2 8 0,3 3 0 15,-6-2 0-15,6 5 0 0,-3 0 0 0,2-3 0 16,4 0 0-16,-3 0 8 0,0 0-8 0,3 0 8 16,0 1-8-16,-3-4 8 0,6 1 2 0,-3-4 1 15,-3 1 0-15,3 0 0 0,0 0 3 0,-3-5 1 0,0 2 0 0,0-3 0 16,3 1 6-16,-9 0 2 0,3-1 0 0,0-2 0 15,-3 0-2-15,2 0 0 0,-2 0 0 0,0-8 0 16,0 0-6-16,-2 5-2 0,2 1 0 0,0-6 0 16,0 0-5-16,0 0 0 0,0 0-8 0,0 0 12 15,0 0-12-15,0 0 9 0,0 0-9 0,0 0 8 16,0 0 0-16,0 0 0 0,0 0 0 0,-6 0 0 16,6-3 3-16,-9 0 0 0,0-2 0 0,0 2 0 15,0 1-11-15,0-1 0 0,-3 3 0 0,-6 0 0 16,0 0-15-16,0 5 5 0,-2-2 1 0,-1 5 0 31,-3 0-24-31,0 2-5 0,0 1-1 0,3-3 0 0,4 3-37 0,-1-4-7 16,3 1-1-16,6 3-595 0,0-6-118 0</inkml:trace>
  <inkml:trace contextRef="#ctx0" brushRef="#br0" timeOffset="24583.882">1758 11298 2041 0,'-12'-21'44'0,"6"15"10"0,3-4 2 0,-6-1 2 0,3-2-46 0,3 0-12 16,3-1 0-16,0 1 0 0,0 0 57 0,3 0 10 15,0 2 1-15,3-2 1 0,0 0-50 0,3-1-11 16,-6 4-8-16,6-1 12 0,0 1-12 0,-6-1 0 16,3 3 0-16,0 3 0 0,0 0 0 0,-3-1 0 15,-3 6 0-15,0 0 0 0,0-2-15 0,0 2-1 16,0 0-1-16,0 0 0 0,0 0-7 0,0 0 0 0,0 0-1 0,0 0 0 31,0 0-3-31,0 5 0 0,-3 3 0 0,-6 2 0 0,3 1 10 0,0 2 2 0,-3 3 0 0,-3 0 0 16,3 0 16-16,-3 2-10 0,3 1 10 0,0-1-8 15,0 1 16-15,7-3 3 0,-4 2 1 0,3-4 0 16,3-1-12-16,-6-3-11 0,6 1 3 0,0-3 0 16,6 0 22-16,-6-8 5 0,3 5 1 0,3-2 0 15,5-3 8-15,-2-3 1 0,0 1 1 0,6-4 0 16,-3 1-11-16,3-6-3 0,6 1 0 0,-6-1 0 15,6 1-5-15,-1-4-2 0,4 1 0 0,-9 3 0 16,3-4-9-16,0 6 0 0,3-2 9 0,-12 2-9 16,5 0 8-16,-2 3-8 0,-3 2 10 0,0 0-10 15,-3 3 8-15,-6 0-8 0,0 0 0 0,0 6 9 16,0 2-9-16,-3 2 12 0,-3-2-12 0,-6 5 12 16,3 3-12-16,-6 0 8 0,1 3-8 0,-7-1 8 0,0 3-8 0,0 0 0 15,-3-2 9-15,3 2-9 0,-2-2 0 16,5-6 8-16,0 3-8 0,6-3 0 0,0-2 0 0,9-3 0 15,-6-1 0-15,9-7 0 0,3 6 0 0,-3-6 0 16,12 2 0-16,3-2 0 0,0-2 0 0,3-4 0 16,0 1 0-16,5-5 0 0,-2 2 0 0,0-3 0 15,0-2 0-15,0 0 8 0,-3-1-8 0,2 1 9 16,-5 0-9-16,3 0 10 0,-3 2-10 0,-6 3 8 16,0-2-8-16,3 2 8 0,-9 2 1 0,0 1 0 15,-3 5 0-15,0 0 0 0,0 0 3 0,0 0 1 16,-6 0 0-16,-6 3 0 0,3 2-13 0,-6 6 0 0,0-3 0 0,-3 5 0 15,0 0 0-15,4 0 0 0,-4 0 0 0,6 1 0 16,-6 2-10-16,6-6 10 0,0 3-8 0,3-2 8 16,-6 0-17-16,9-4 1 0,0 1 1 0,0 0 0 15,4 0 7-15,2-5 8 0,0-3-13 0,0 0 5 16,0 0 8-16,0 0 0 0,0 0 0 0,8 0-8 16,-2 0 8-16,-6 0 8 0,9-5-8 0,-3-1 11 15,3 4 6-15,-3-1 2 0,0-2 0 0,-6 5 0 16,6-3-3-16,-6 3 0 0,0 0 0 0,0 0 0 15,0 0-4-15,0 0 0 0,0 0-1 0,-6 3 0 16,0 2-3-16,-3 0-8 0,-3 3 12 0,-3 0-4 16,1 3-8-16,5-1 0 0,-9 1 0 0,6 0 0 15,0 2 0-15,3-3 0 0,-3 1 0 0,3 2 0 16,0-2-16-16,3-1 5 0,3 4 1 0,0-1-745 16,3 0-149-16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0T20:53:25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5285 2119 2064 0,'-3'-18'59'0,"6"15"12"0,-3-2-57 0,3 0-14 0,-3-3 0 0,0 8 0 16,9 0 23-16,0 0 1 0,3 0 1 0,3 0 0 15,0 2-25-15,3 4 0 0,-1-1 0 0,7 3 0 16,0 0 0-16,0-3 0 0,3 3 0 0,-1-3 0 16,1 3-20-16,6 3 0 0,3-6 0 0,2 3 0 31,1 0-6-31,3 0-1 0,8 2 0 0,1-4 0 0,0 2 3 0,2-3 0 0,1 0 0 0,5 3 0 16,7-2 12-16,-1 1 4 0,4-1 0 0,-4 2 0 15,4 0 8-15,2 2 0 0,1 3 0 0,2 1 8 16,3-1-16-16,4 0-4 0,-1 0 0 0,3 3 0 15,4-5 20-15,-1 2 3 0,9 0 1 0,7 0 0 16,11-2 0-16,-3-3 0 0,-3-3 0 0,3 3 0 0,12-8-4 16,0-5 0-16,9 5 0 0,0-3 0 0,3 3 0 0,0-2-8 15,0-1 12-15,0 3-4 0,6 0-8 0,3 0 0 16,0 3 0-16,-4-1 8 0,1-2-8 0,3 8 0 16,0-5 9-16,3 0-9 0,-3 4 10 0,3-4-2 15,-3 8-8-15,2-9 12 0,4 4 10 0,0-1 2 16,0 0 0-16,3 1 0 0,-1 1-12 0,1-1-3 15,6 2 0-15,6-8 0 0,-4 5-9 0,1-2 0 16,-6 5 0-16,6-3 0 0,-1 0 0 0,4 0 0 16,0 6 0-16,-3 0 0 0,-1-9 0 0,4 9 0 15,3-9 0-15,2 4 8 0,1-1 2 0,3-2 0 16,-1-1 0-16,-5 1 0 0,0 2 7 0,-4 1 2 0,-2-4 0 16,3 1 0-16,3 0 11 0,-4 2 2 0,-8-3 1 0,0 4 0 15,0-1-4-15,2-5-1 0,1 3 0 0,-3-1 0 16,-3 1-12-16,0-3-2 0,-4 5-1 0,10-5 0 15,6 0 1-15,-6 0 0 0,-16 0 0 0,1 0 0 16,0 0-14-16,-3 0 0 0,-3 0 0 0,-6 0 0 31,-6 0-22-31,0 0-10 0,-6 0-3 0,-6 0-681 0,-9 0-136 0</inkml:trace>
  <inkml:trace contextRef="#ctx0" brushRef="#br0" timeOffset="11454.263">8923 3466 1396 0,'0'-8'31'0,"0"8"6"0,0-5 2 0,0 5 0 15,0 0-31-15,3-5-8 0,0-1 0 0,-3 6 0 0,0 0 10 0,0 0 1 16,0 0 0-16,0 0 0 0,0 0 3 0,0 0 1 16,8 6 0-16,-5 1 0 0,0 1 22 0,0 3 5 15,-3 5 1-15,0 2 0 0,3 4 17 0,-3 1 3 16,0 6 1-16,0 6 0 0,0 5-12 0,0 5-1 15,0 2-1-15,-3 6 0 0,0 0-27 0,0 3-6 16,0 2-1-16,1 0 0 0,-1 3-3 0,0 0-1 16,-3 0 0-16,0-1 0 0,3-4-1 0,0 0-1 15,-3-6 0-15,3 3 0 0,0-3-10 0,3-2 12 16,-3-6-12-16,3-2 12 0,0-3-12 0,0-3 12 16,0-5-12-16,3-5 12 0,-3-3-12 0,3-2 12 0,0-6-12 0,0-3 12 15,0-4-12-15,3-1 0 0,0-5 0 0,0-5-667 16,-3-11-135-16</inkml:trace>
  <inkml:trace contextRef="#ctx0" brushRef="#br0" timeOffset="12321.735">8982 3336 694 0,'-21'3'15'0,"12"-3"3"0,0 0 1 0,-2 0 1 15,-1 3-20-15,0-3 0 0,0 0 0 0,3 0 0 16,0-3 124-16,3 0 21 0,0 3 4 0,3-2 1 0,3 2-46 0,0 0-10 16,3-6-2-16,0 1 0 0,3-3-43 0,3 0-9 15,3 3-1-15,3-3-1 0,3 0 4 0,2-2 1 16,1-1 0-16,6 3 0 0,3 0-7 0,0 0 0 15,5 3-1-15,1-8 0 0,3 5-2 0,2 2 0 16,4-2 0-16,3 3 0 0,-1-5-7 0,7 2-2 16,2 2 0-16,4 1 0 0,-4-3-12 0,7 0-4 15,-1 0 0-15,4 3 0 0,-1 0-8 0,4-3 0 16,-7 0 9-16,1 3-9 0,-4 5 0 0,1-8 8 16,-6 2-8-16,5 1 0 0,-2 2 8 0,-4-2-8 15,-5 2 10-15,-3 1-10 0,-7-1 11 0,-2 0-11 0,-6 3 12 0,-4-2-12 16,-2-1 0-16,0 3 0 0,-9-2 0 0,0 2 0 15,-6 2 32-15,0-2-1 0,-3 3 0 0,-6-3 0 16,0 0 1-16,0 0 1 0,0 0 0 0,0 8 0 16,3 0-25-16,-3 2-8 0,0-2 0 0,-3 5 0 15,3 1 8-15,0 4-8 0,-3 3 0 0,3 3 0 16,-3 3 0-16,0-4 0 0,0 9 0 0,3 0 0 16,-3 2 0-16,0 1 0 0,0 4 0 0,0-4 0 15,0 2 0-15,0 5 0 0,0 3 0 0,-6 0 0 16,3 3 0-16,0-1 0 0,0 4 0 0,0-4 0 15,0-2 0-15,-3 0 0 0,6 0 0 0,-3 3 0 16,3 2 0-16,-3 0 0 0,3 3 0 0,3-2 0 16,-2-4 0-16,2 1 0 0,-3-1 0 0,0 1 0 15,3-6 0-15,-3 6 0 0,0 5 0 0,0-5 0 16,-3 2 0-16,0-3 10 0,3-2-10 0,-6 0 8 0,0 0 2 0,0 3 0 16,0 0 0-16,0-6 0 0,0 3 1 0,3-5 0 15,-3 2 0-15,0-5 0 0,0 0 0 0,3-5 0 16,1 0 0-16,2-3 0 0,0-3 5 0,0-2 0 15,0 0 1-15,0-3 0 0,3-3-7 0,0 1-2 16,0-3 0-16,0-3 0 0,-3-2-8 0,6-3 0 16,-3 0 9-16,0-8-9 0,0 0 8 0,3 7-8 15,-3-7 8-15,0 0-8 0,0 0 13 0,0 0-1 16,0 0-1-16,-6 3 0 0,3-3-2 0,0-3 0 16,-6 1 0-16,3-1 0 0,-3-2 3 0,-3 0 0 15,-3 2 0-15,0-2 0 0,0-3 6 0,-3 2 2 0,1 1 0 0,-4 3 0 16,-6-1-29-16,0 0-6 0,-3 1-1 0,1-1 0 15,-7 3 16-15,-3 0 0 0,-5 3 0 0,-1-1 0 16,-6 1 0-16,-5 2 0 0,2 0 0 0,-5 3 0 16,-4 3 0-16,1 2 0 0,-10-2 0 0,1 2-9 15,2 3 9-15,-2 5 0 0,-1-5 0 0,1 0 0 16,3 0 0-16,-4 0 8 0,7 5-8 0,2-5 11 16,4-3-11-16,5 0 8 0,6-2-8 0,1-3 8 15,5-3-8-15,3-2 0 0,10-1 0 0,2-2 0 16,6 0-27-1,9 0-7-15,3-5-2 0,6-3-807 0,9 0-161 0</inkml:trace>
  <inkml:trace contextRef="#ctx0" brushRef="#br0" timeOffset="12621.175">8887 4612 1892 0,'-12'-16'53'0,"6"11"13"0,3 2-53 0,-3-2-13 15,0-1 0-15,0 4 0 0,-3 2 0 0,3 0-8 16,-3 0 8-16,3 5-13 0,-2 6 13 0,-1-4-11 16,3 7 11-16,0-1-10 0,0 5 38 0,3 4 8 15,0 1 2-15,3 4 0 0,-3-1-2 0,6 3-1 16,0 3 0-16,-3 3 0 0,0 2-16 0,0 5-3 0,0 3-1 0,0 5 0 15,-3-2-4-15,0 2-1 0,0-2 0 0,0-6 0 16,0 3-10-16,0-3 0 0,-3-2 9 0,3 0-642 16,-3-1-129-16</inkml:trace>
  <inkml:trace contextRef="#ctx0" brushRef="#br0" timeOffset="13338.66">6062 4310 1602 0,'-9'-8'35'16,"9"8"7"-16,-3-5 2 0,3 0 1 0,-3-1-36 0,0 1-9 0,3 0 0 0,3-1 0 16,0 1 8-16,-3 5-8 0,3-8 12 0,6 3-4 15,-3 0 8-15,6 2 0 0,0-2 1 0,6 2 0 16,3-2 27-16,2-1 4 0,4 1 2 0,6 2 0 0,9 1-6 0,5 2 0 16,4-3-1-16,2 3 0 15,7 0-24-15,5 0-5 0,10 0-1 0,2 0 0 0,7 0 3 0,2 0 0 16,6-5 0-16,3 2 0 0,4 3-16 0,-4-2 9 15,0-4-9-15,0 4 8 0,4-1 0 0,-4 0 0 16,-6 1 0-16,-3-1 0 0,4-2 13 0,-7 2 3 16,-5 0 0-16,-4 1 0 0,-6-1-5 0,1 1-1 15,-7-4 0-15,-5 1 0 0,-6-3-10 0,-1 3-8 16,1-1 12-16,-10 1-12 0,-2 3 9 0,-3-1-9 16,-6-2 0-16,-7-1 9 0,-2 4-1 0,0-1 0 15,-6 0 0-15,0 1 0 0,-3-1 0 0,-3 0 0 16,0-2 0-16,0 2 0 0,-1-2-8 0,1 3-12 0,-3-4 2 15,0 4 1 1,0-4-55-16,0 1-12 0,0 2-1 0,-3-2-581 0,0-3-116 0</inkml:trace>
  <inkml:trace contextRef="#ctx0" brushRef="#br0" timeOffset="13546.745">8464 3791 2579 0,'-6'-2'73'0,"6"2"16"0,0 0-71 0,0 0-18 0,0 0 0 0,0 0 0 16,12 2 0-16,-3 1 0 0,3 2 0 0,3-2 0 16,3 0 0-16,-3 2 0 0,5 0 0 0,-2 3 0 15,6 3 0-15,-3 2 0 0,0 3 0 0,0 0 0 16,-1 0 0-16,1 2 0 0,-3 1 0 0,-3-1 0 16,0-2-12-16,-3 3-7 0,-6-1-1 0,0 1 0 15,-9 4-20-15,-3 1-5 0,-3 0-1 0,-6 0-642 16,-9 2-129-16</inkml:trace>
  <inkml:trace contextRef="#ctx0" brushRef="#br0" timeOffset="14306.418">6047 3344 1666 0,'0'0'36'0,"0"0"8"0,0 0 2 0,0 11 2 0,0 0-39 0,-3 4-9 15,0 4 0-15,3 2 0 0,0 0 30 0,-3 6 4 16,-3-1 1-16,3 3 0 0,-6 3-12 0,4 2-3 16,-1 3 0-16,-3 0 0 0,0-2-11 0,-3-1-9 15,3-2 12-15,-3-3-12 0,3 0 12 0,0-5-12 16,0-5 12-16,3-1-12 0,-3-5 17 0,3 1-3 15,0-7-1-15,6-7 0 0,0 0 12 0,-6 0 3 16,6-7 0-16,0-1 0 0,6-6-20 0,0-4-8 0,3-6 8 0,6-2-8 31,0-1-32-31,3-5-12 0,3 1-3 0,0 2 0 16,2-1 10-16,4 4 1 0,0 0 1 0,0 7 0 0,0-2 35 0,-4 5 0 0,4 3 8 0,-3 2-8 16,3 3 25-16,-6 6-1 0,-1-1 0 0,-2 3 0 15,3 3 9-15,-6-1 2 0,0 6 0 0,-3 3 0 16,0-1-11-16,-3 1-1 0,-6 2-1 0,3 3 0 15,-1 0 5-15,-2 5 1 0,0-2 0 0,-3 2 0 16,0-3 4-16,3 1 2 0,-3-3 0 0,3 2 0 16,0-2-13-16,0 0-2 0,0-3-1 0,3 3 0 15,0-11-7-15,3 3-2 0,-3-2 0 0,6-6 0 16,0 0-9-16,0-6 0 0,0-2 0 0,3-2 8 16,2-6-112-16,-2 3-24 0,0-9-4 0,0 1-808 15</inkml:trace>
  <inkml:trace contextRef="#ctx0" brushRef="#br0" timeOffset="14789.419">6467 3183 1411 0,'0'0'31'0,"0"0"6"0,0 0 2 0,6 5 1 0,0-2-32 0,0 2-8 0,0-5 0 0,-6 0 0 16,6 0 71-16,3-8 13 0,0 3 2 0,0-3 1 15,-1-3-11-15,1 3-1 0,3-5-1 0,-3 0 0 16,3 0-24-16,-6-3-5 0,3-3-1 0,0-2 0 16,0 0-4-16,-6 0-2 0,3-3 0 0,-3 0 0 15,0 0-27-15,0 1-11 0,-6 1 8 0,0 1-8 16,0 0 11-16,-3 5-3 0,3 3-8 0,-6 0 12 16,3 0-12-16,-3 2 0 0,0 0 0 0,0 6 0 15,-3 2 0-15,3 3-10 0,-3 0 2 0,1 6 0 16,-1 7 8-16,-3 0-10 0,3 0 10 0,-3 6-10 0,3 0 10 15,3 2 0-15,-3 2 0 0,3-1 0 0,3 1 0 0,3 4 0 16,0-1 0-16,3 1 0 0,3-9 0 0,3 6 0 16,0-3 0-16,0 1 0 0,3-4 0 0,3-2 0 15,0 0 0-15,3 0 0 0,-3-3 0 0,6-3 8 16,-4-2-8-16,7-2 11 0,-3-4-11 0,0 4 12 16,3-12-12-16,0 4-680 15,0-4-142-15</inkml:trace>
  <inkml:trace contextRef="#ctx0" brushRef="#br0" timeOffset="14988.268">6651 3064 1947 0,'0'0'43'0,"0"0"9"0,0 0 1 0,0 0 2 0,0 0-44 0,0 0-11 0,0 0 0 0,9 3 0 16,-3-3 42-16,6 0 6 0,6-3 2 0,0 3 0 15,0-5-14-15,3 2-4 0,0-2 0 0,2 2 0 16,7-2-23-16,-3 2-9 0,0-5 0 0,2 3 9 16,1-6-137-16,0 3-28 15,-3 0-6-15,0-5-1 0</inkml:trace>
  <inkml:trace contextRef="#ctx0" brushRef="#br0" timeOffset="15146.823">7065 2760 2101 0,'-15'0'60'0,"9"2"12"16,6-2-57-16,-3 6-15 0,-3 1 0 0,1 4 0 0,-4 0 24 0,0 2 3 16,3 0 0-16,3 3 0 0,-3 5 14 0,3 0 3 15,0 0 1-15,3 6 0 0,-3-3-35 0,0 0-10 16,6 2 0-16,0-2 0 16,-3 0-70-16,3 2-18 0,-3 1-4 0</inkml:trace>
  <inkml:trace contextRef="#ctx0" brushRef="#br0" timeOffset="15515.894">5657 3178 1378 0,'0'0'30'0,"6"-3"6"0,-3-5 2 16,6 5 2-16,-6-2-32 0,6 0-8 0,0 2 0 0,3 1 0 15,0-4 90-15,3 4 17 0,0-1 3 0,2-5 1 16,-2 5-35-16,6 1-6 0,3-6-2 0,3 5 0 0,-3 1-53 0,2-4-15 16,-2 4 0-16,0-4 0 0,0 6 0 0,0-5 8 15,-1 2-8-15,-2-2 0 16,-3 0-24-16,-3 2-9 0,0-2-3 0,-3 2-832 16</inkml:trace>
  <inkml:trace contextRef="#ctx0" brushRef="#br0" timeOffset="15679.703">5976 3014 1951 0,'0'0'43'0,"0"0"9"0,0 0 1 0,0 0 2 0,0 0-44 0,6 5-11 0,3 3 0 0,0-6 0 16,3 9 22-16,2-8 2 0,4-1 1 0,0 4 0 16,0 2 3-16,3 2 1 0,-3-2 0 0,0 5 0 15,-4-2-21-15,-2 2-8 0,-6 6 0 0,0-1-632 16,-3 3-132-16</inkml:trace>
  <inkml:trace contextRef="#ctx0" brushRef="#br0" timeOffset="17425.328">10491 3900 1858 0,'0'0'52'0,"0"0"13"0,0 0-52 0,0 0-13 0,6 5 0 0,3 1 0 16,0-1 0-16,3 3 0 0,0-3-9 0,3 3 9 15,3 0 15-15,5 3 9 0,4-4 1 0,6 1 1 16,3 3 21-16,8-3 4 0,13 3 1 0,2-4 0 16,4 1-15-16,5-2-2 0,7-1-1 0,11 0 0 15,0-2-11-15,7 0-3 0,2-3 0 0,3 0 0 16,6-3-8-16,-2 3-1 0,-4 0-1 0,0-3 0 15,0-2-10-15,-5 2 0 0,-4 1 0 0,-6-1 0 16,-5-2 0-16,-1-1 8 0,-3 1-8 0,-8 3 8 16,-4-4 36-16,-5 1 6 0,-9 0 2 0,-10-3 0 15,-5 2-38-15,-6 1-14 0,-3 0 11 0,-10 0-11 16,-2-3 20-16,-3 2-1 0,-6-2-1 0,-3 3 0 16,-3-3-10-16,-3 0-8 0,-6 0 9 0,-2-2-9 15,-1-1-141-15,-6 1-35 0,-3-4-6 0,-6 4-784 16</inkml:trace>
  <inkml:trace contextRef="#ctx0" brushRef="#br0" timeOffset="17625.125">12453 3776 1652 0,'0'0'36'0,"0"0"8"0,0 0 2 0,9 2 0 0,3 1-37 0,0 0-9 16,2-1 0-16,1 1 0 0,0-1 57 0,3 1 10 16,9 0 1-16,0 2 1 0,2 3-24 0,4-5-5 15,3 7 0-15,0 1-1 0,-7 2-21 0,1 3-4 16,-6-3-1-16,3 0 0 0,-6 3-13 0,-7 0 8 15,1-3-8-15,-3 3 0 0,-9-3 12 0,0 3-3 0,-6 3-1 0,-3-3 0 16,-3 2 0-16,-6 1 0 0,-5-3 0 0,-4 2 0 16,-6 1-18-16,0-1-4 0,-8 1-1 0,-4-3-615 15,-3-1-123-15</inkml:trace>
  <inkml:trace contextRef="#ctx0" brushRef="#br0" timeOffset="18361.057">12075 3056 1796 0,'0'0'40'0,"0"0"8"0,0 0 1 0,0 0 1 0,0 0-40 0,0 0-10 0,0 0 0 0,0 0 0 16,0 8 0-16,3 2 0 0,-3 1 0 0,0 8 0 15,0 2 30-15,0 3 1 0,6 2 0 0,-3 8 0 16,-3 3 13-16,0 3 2 0,0 0 1 0,0 2 0 15,0 0-21-15,-6-2-4 0,3 3-1 0,-3-6 0 16,3 0 6-16,-3 0 1 0,0-3 0 0,0-2 0 16,0-6-28-16,3-2 0 0,-3-3 0 0,0-2 0 15,0-6 12-15,0-2-4 0,3-4 0 0,-3-1 0 16,3-4 9-16,3-2 2 0,0-5 0 0,0-5 0 16,0-4-3-16,6-7-1 0,0-3 0 0,3 1 0 15,6-4-27-15,0-5-4 0,0 3-2 0,6-5 0 0,2 5-5 0,-2 0-1 16,3 2 0-16,3 1 0 0,3 2 4 0,-7 5 0 15,4 3 0-15,-3 6 0 0,-3-1 20 0,0 3 0 16,0 3 0-16,-7 5 0 0,1 3 12 0,0-1 6 16,-3 4 2-16,0 2 0 0,-3 2-10 0,0 3-2 15,-3-5 0-15,0 8 0 0,3 3 3 0,-6-1 0 16,-3 1 0-16,3 2 0 0,0-3 2 0,-3 4 1 16,3-4 0-16,-3 6 0 0,6-8-4 0,0 2-1 15,0 1 0-15,-1-3 0 0,4-3 11 0,0 0 1 16,3-2 1-16,3-3 0 0,0-6-22 0,3-2 0 15,6 0 0-15,-1-5 0 16,4-3-120-16,0-5-29 0,3-6-6 0,-6 1-1 0</inkml:trace>
  <inkml:trace contextRef="#ctx0" brushRef="#br0" timeOffset="18793.117">12587 3082 1818 0,'-9'8'40'0,"6"0"8"0,0-2 1 0,0 2 3 15,-3 5-42-15,6-8-10 0,3 6 0 0,0-3 0 16,3-3 48-16,0 3 8 0,6-3 2 0,0 0 0 16,0-2 3-16,5 0 1 0,-2-3 0 0,9-3 0 15,-3-2-29-15,0-3-5 0,0 0-2 0,2-3 0 16,-2-2 11-16,0 0 3 0,-3 0 0 0,0-6 0 15,-3 1-32-15,0-6-8 0,-4 0 0 0,1-5 0 0,-3 0 9 0,-3-3 1 16,-3 0 0-16,3 3 0 0,-3-3-10 0,-3 6 10 16,0-1-10-16,-3 6 10 0,0 5-10 0,-6-2 0 15,3 5 9-15,-3 5-9 0,0-6 0 0,-2 7 0 16,-1-1 0-16,0 5-8 0,0 3 8 0,-3 3 0 16,0 2 0-16,3 5-8 0,-3 4 8 0,0-1 0 15,1 3 0-15,-1 8 0 0,-3 2-8 0,3 6 0 16,3 0 0-16,0-1 0 0,3 6 8 0,0 0 0 0,3 0 0 15,3 0 0-15,3-2 0 0,3 2 0 0,-3 0 8 0,9-8-8 16,0 5 0-16,3-4 0 0,3-1 0 0,0-3-8 16,3-2 8-16,0 0 11 0,-4-11-3 0,7 0 0 15,-3-2-8-15,3-6 0 0,0-2 0 0,0-3 0 32,-1-6-52-32,1-1-13 0,3-7-3 0,-12 1-988 0</inkml:trace>
  <inkml:trace contextRef="#ctx0" brushRef="#br0" timeOffset="19042.336">11640 3014 1699 0,'0'0'37'0,"0"0"8"0,0 0 2 0,0 0 1 0,3-8-39 0,6 5-9 16,0 0 0-16,3-5 0 0,3 1 44 0,3 1 6 16,0-2 2-16,2 0 0 0,7-2 8 0,-3 2 1 15,3 0 1-15,0 0 0 0,-1 3-21 0,1-3-4 16,-3 2-1-16,3-2 0 0,-3 8-12 0,5-7-4 16,-2 1 0-16,0-2 0 0,0 3-20 0,-1 0 8 15,-5-3-8-15,3 5-684 16,-3 1-139-16</inkml:trace>
  <inkml:trace contextRef="#ctx0" brushRef="#br0" timeOffset="19254.586">12122 2810 2008 0,'0'0'44'0,"0"0"10"0,0 0 2 0,0 0 0 0,0 0-45 0,0 0-11 0,0 0 0 0,0 0 0 16,0 0 30-16,0 0 4 0,12 8 1 0,0-8 0 15,0 8 5-15,3 0 2 0,12 2 0 0,-3-4 0 16,5 7-28-16,4 0-6 0,-3 3 0 0,0 0-8 16,-1-3 9-16,-2 8-9 0,0-10 0 0,-6 5 9 15,0 0-9-15,-6-1 12 0,-4 4-12 0,-5-3-686 16,-3 2-144-16</inkml:trace>
  <inkml:trace contextRef="#ctx0" brushRef="#br0" timeOffset="20329.598">9455 5318 1695 0,'-6'-3'37'0,"6"3"8"0,0 0 2 0,-3 3 1 0,1 0-39 0,2-3-9 16,0 0 0-16,0 5 0 0,0 3 14 0,0 0 1 15,0 3 0-15,0 2 0 0,0 3 11 0,0 7 2 16,0-1 1-16,0 7 0 0,-3 2 15 0,0 7 4 15,0 4 0-15,0 0 0 0,0 1-23 0,-6 4-4 16,0 1-1-16,-3 7 0 0,0 4-11 0,0 1-9 16,0-1 12-16,0-4-12 0,0 3 12 0,0-5-4 0,3-5 0 15,-2 2-8-15,-1-2 12 0,6-3-4 0,-3-6 0 0,0-1-8 16,0-4 18-16,3-5-3 0,0-3-1 0,0-2 0 16,3-3 3-16,0-2 1 0,0-3 0 0,0-3 0 15,3-5-18-15,0 0-9 0,0-8 1 0,0 0-665 16,0 0-133-16</inkml:trace>
  <inkml:trace contextRef="#ctx0" brushRef="#br0" timeOffset="20629.667">9080 5771 2448 0,'-26'-3'69'0,"17"3"16"15,0-3-68-15,0 3-17 0,-3 0 0 0,12 0 0 16,0 0 0-16,-6-2 0 0,-3-1 0 0,6 0 0 0,0 1 0 0,3-4 0 16,0 1-11-16,3-3 11 0,6-2 0 0,3-4 0 15,3-4 0-15,3-1 0 0,5-2 0 0,7 0 9 16,0-5-9-16,3-4 8 0,2 1 8 0,1 3 0 16,0-3 1-16,3 2 0 0,-1 3 7 0,-5 1 0 15,0 4 1-15,-1 1 0 0,-5 2-25 0,0 3 0 16,-12 5 0-16,0 0 0 0,-3 2 0 0,-6 4 0 15,-6 2 0-15,0 0 0 0,0 0 11 0,3 5-3 16,-6 6-8-16,-3 2 12 0,0 5-12 0,0 4 0 16,0-1 0-16,-3 5 0 0,3 3 0 0,0 3 0 15,3 2 0-15,0 1 0 16,3 2-116-16,0 3-16 0,0 2-3 0</inkml:trace>
  <inkml:trace contextRef="#ctx0" brushRef="#br0" timeOffset="21415.144">9485 6395 1364 0,'0'-5'30'0,"0"2"6"0,0 0 2 0,0 1 0 0,3-1-30 0,-3 3-8 16,0 0 0-16,0 0 0 0,0 0 72 0,0 0 12 16,0 0 4-16,0 8 0 0,0 3-33 0,3 5-7 0,0-1 0 0,-3 4-1 15,0 2-17-15,3 6-3 0,0-1-1 0,0 0 0 16,0 4-9-16,-3-1-1 0,0 2-1 0,0 1 0 15,0 3 0-15,0-1 0 0,-3-2 0 0,3-1 0 16,0 1-6-16,-3-5-1 0,0-4 0 0,0-1 0 16,3-4-8-16,0-2 12 0,0-5-12 0,3-3 12 15,-3-8-3-15,6 5 0 0,3-8 0 0,0-2 0 16,0-3-9-16,3-5 0 0,3-6 9 0,0-2-9 16,-1-3-16-16,1-2-7 0,-3-1-1 0,3 1-1 15,3 2-6-15,-6 3-1 0,0 2 0 16,-3 1 0-16,3 5 32 0,-4 2 0 0,1 3 0 0,0 0 0 15,0 8 23-15,-3 0-3 0,0 0 0 0,3 5 0 16,-3 1-6-16,3 4-2 0,3-2 0 0,0 3 0 0,3 2 4 16,0 0 0-16,5 1 0 0,-2 1 0 0,0 1-7 0,0 0-1 15,3 3 0-15,0-3 0 0,0-1-8 0,-4 1 12 16,4 0-12-16,0-3 12 0,0-2 4 0,-3 0 0 16,0-3 1-16,-4-1 0 0,-2-4 23 0,0 0 5 15,0-3 1-15,0-3 0 0,-3-2 10 0,-3-3 3 16,3-5 0-16,-3-1 0 0,0-4-8 0,0-3-2 15,-3-3 0-15,3-8 0 0,-3 0-21 0,-3-5-4 16,0 0 0-16,-3-5-1 0,3-6-3 0,-3 6-1 16,0 0 0-16,0 2 0 0,-3 3-19 0,0 5-17 15,0 3 3-15,0 3 1 16,-3 7-16-16,3 3-3 0,3 3-1 0,-3 2-1223 0</inkml:trace>
  <inkml:trace contextRef="#ctx0" brushRef="#br0" timeOffset="23175.149">4877 3564 1818 0,'0'0'40'0,"0"0"8"0,0 0 1 0,0 0 3 0,3-5-42 0,3-1-10 0,0-2 0 0,-3 6 0 16,0-4 0-16,3 1 0 0,3 3-12 0,3-4 12 16,6 4 0-16,-3-1 0 0,3 3 12 0,3 0-4 15,-1 0 0-15,1 3-8 0,0-1 12 0,0 4-4 16,0-1 9-16,0 3 2 0,-1 2 0 0,1 1 0 16,-3 2-2-16,6 0 0 0,-3 1 0 0,3-1 0 15,-4 3-8-15,-2 2-1 0,-3 1-8 0,0-1 12 16,-6-2-12-16,0 5 11 0,-3-2-11 0,-6 2 10 15,0 0-10-15,-6 3 10 0,-3-5-10 0,-6 2 10 16,-6 0 5-16,0 0 1 0,1-2 0 0,-7 2 0 16,0-5-2-16,-3-1 0 0,0 1 0 0,-2 0 0 15,-4-3 2-15,3 1 0 0,0-1 0 0,4-5 0 16,2 2-16-16,3-7 0 0,6 0 8 0,0-3-8 16,9-3-39-16,4-2-10 0,7-6-3 0</inkml:trace>
  <inkml:trace contextRef="#ctx0" brushRef="#br0" timeOffset="23374.63">5497 3712 2185 0,'-24'0'48'0,"15"0"9"0,-3 3 3 0,-6 2 2 0,-6 3-50 0,-3 0-12 0,1 3 0 15,-7-1 0-15,-3 1 0 0,1 2 8 0,-1-3-8 0,-6 1 0 16,0 0 17-16,-2-1-2 0,-4 1-1 0,-2-1 0 15,-1 1 3-15,0 0 1 0,1 2 0 0,2-5 0 16,1 0-10-16,5-3-8 0,6 0 9 0,3-5-696 16,7-2-139-16</inkml:trace>
  <inkml:trace contextRef="#ctx0" brushRef="#br0" timeOffset="24425.511">3461 3429 1551 0,'-9'-8'34'0,"9"8"7"0,0-8 2 0,0 3 1 0,0-3-36 0,0 0-8 0,0 0 0 0,3 0 0 16,0-2 20-16,-3 2 3 0,-3 0 0 0,3 8 0 15,0-8 14-15,-6 2 3 0,3 4 1 0,-6-6 0 16,3 5 6-16,-3 3 1 0,-3-2 0 0,0 4 0 16,-3 3-20-16,-3 1-3 0,1 2-1 0,-1 0 0 15,-3 2-5-15,-3 3-2 0,0 1 0 0,-3 4 0 16,-2 1 3-16,-1 2 0 0,-6 3 0 0,0 2 0 16,7 3 3-16,2 6 1 0,-3 2 0 0,3 0 0 15,4 2-12-15,-1 1-1 0,6 2-1 0,3-2 0 0,3-3-2 0,3-2-8 16,6-4 12-16,0-2-4 0,6 1-8 15,6-4 12-15,0-5-12 0,3 0 12 0,6-2 2 0,3-1 1 16,2-4 0-16,4-4 0 0,6-2 8 0,3-5 1 16,-1-3 1-16,4 0 0 0,0-6-25 0,-1 1 0 15,1-3 0-15,3-2 0 16,0-6-102-16,2 0-19 0,-2-3-4 0</inkml:trace>
  <inkml:trace contextRef="#ctx0" brushRef="#br0" timeOffset="24901.602">3544 3802 1832 0,'0'0'40'0,"0"0"9"0,0 0 2 0,-6 0 0 0,-3 3-41 0,9-3-10 0,-6 8 0 0,0 5 0 15,0 0 29-15,3 6 4 0,0-3 1 0,3 5 0 16,-6 0-5-16,6 0-1 0,0 3 0 0,0 2 0 16,0-2-28-16</inkml:trace>
  <inkml:trace contextRef="#ctx0" brushRef="#br0" timeOffset="25874.618">14060 3209 1350 0,'0'0'29'0,"0"0"7"0,0 0 0 0,0-8 3 0,0 3-31 0,-3-3-8 0,0 0 0 0,3 3 0 15,-6-3 70-15,0 3 13 0,3-3 2 0,-3 5 1 16,0-2 22-16,3 0 5 0,-5 2 1 0,2-5 0 15,-3 3-27-15,3 5-6 0,-3-8-1 0,0 5 0 16,-3 1-35-16,0 2-7 0,3 0-2 0,-9 2 0 16,3 3-22-16,0 1-5 0,-2 2-1 0,-4 0 0 15,0 5-8-15,-3 3 0 0,0 5 0 0,-2 0 0 16,-1 6 0-16,0-1 0 0,0 3 0 0,3-2 0 16,3 2 0-16,1 2 0 0,5 1 0 0,3 0 0 15,0-6 0-15,3 6 0 0,6-8-10 0,3 0 10 16,3 0 0-16,9 2 0 0,3-7 0 0,3 2 0 15,0-3 0-15,5 1 0 0,-2-3-8 0,3-6 8 16,0 1 0-16,0-3 0 0,-1-6 0 0,4 1 0 0,0-3 11 0,3-3-11 16,0-2 10-16,-4-3-10 0,4 0 0 0,0-5 8 15,-6 0-8-15,2-1-747 16,-5-1-151-16</inkml:trace>
  <inkml:trace contextRef="#ctx0" brushRef="#br0" timeOffset="26070.946">13420 3498 2286 0,'0'0'50'0,"0"0"10"0,0 0 3 0,0 0 1 0,9 5-51 0,3-10-13 0,6 5 0 0,6 0 0 16,2 0 0-16,10-3 0 0,0 3-12 0,3 0 12 16,5 0 0-16,1-2 9 0,3-1 1 0,2-2 0 15,7 2-10-15,-4-2 10 0,1-1-10 0</inkml:trace>
  <inkml:trace contextRef="#ctx0" brushRef="#br0" timeOffset="26788.575">2062 4175 2277 0,'-18'11'64'0,"15"-6"15"0,-6 6-63 0,3 2-16 16,0 5 0-16,0 9 0 0,3 2 0 0,-6 11-12 15,3-1 3-15,0 4 0 0,-3 2 9 0,3 2-10 16,0 6 10-16,0 0-10 0,3-3 10 0,-3-2 0 16,1 0 0-16,2-6 0 0,0-2 0 0,0-3 0 15,3-6 0-15,3-2-8 16,-3-5-98-16,6-3-19 0,5-7-4 0,-2-6-691 0</inkml:trace>
  <inkml:trace contextRef="#ctx0" brushRef="#br0" timeOffset="27089.124">1949 4270 2689 0,'-24'-13'59'0,"18"8"12"0,-3-3 2 0,3 3 3 0,3-1-60 0,0 1-16 0,3-3 0 0,6 3 0 16,0-3 8-16,3 0-8 0,0 0 11 0,3-3-11 15,0-2 0-15,5 3 0 0,4-4 0 0,0 4-12 16,3-3 12-16,6 5 0 0,-1-3 9 0,4 6-9 15,3-3 8-15,0 3-8 0,2 5 0 0,1 2 9 16,-6 1-9-16,2 2 0 0,-11 8 0 0,3 3 0 0,-6 3-20 0,-3-1 4 16,-6 6 1-16,-3 0 0 0,-6 2 15 0,-6 6 0 15,-6-3 0-15,-3 3 0 0,-6 0-16 0,-3-1 0 16,-9 1 0-16,-5 0 0 0,-1 0 16 0,0 2 0 16,0-5 12-16,-8 0-12 0,8 0 0 0,-3 1 0 15,7-7 0-15,2-2 0 0,0-2-9 0,9-6-3 16,0-5 0-16,4-3 0 15,5-2-144-15,0-3-28 0,9-8-7 0</inkml:trace>
  <inkml:trace contextRef="#ctx0" brushRef="#br0" timeOffset="27557.808">1824 4347 1818 0,'-12'-3'40'0,"9"1"8"0,-9 2 1 0,6 0 3 0,3 0-42 0,3 0-10 15,-12-3 0-15,6 3 0 0,3 0 56 0,3 0 10 16,-9 0 2-16,9 0 0 0,0 0-14 0,0 5-2 16,-9 1-1-16,9 4 0 0,-3 1-51 0,3 5 0 15,0 0 0-15,0 7 0 0,0 4 10 0,-6 2 8 16,3 3 2-16,-3 5 0 0,3 5-8 0,0 1 0 16,0-4-1-16,0 6 0 0,0-2-11 0,3-1 0 0,0-2 0 15,-6 2 0 1,3-2-44-16,3-3-10 0,0 0-2 0,0-3-604 0,3-5-120 0</inkml:trace>
  <inkml:trace contextRef="#ctx0" brushRef="#br0" timeOffset="27794.8">2100 4680 2206 0,'-9'-2'48'0,"9"2"11"0,-9-3 1 0,9 3 3 16,0 0-51-16,-3-2-12 0,3 2 0 0,0 0 0 16,0 0 31-16,0 0 3 0,6 7 1 0,6 4 0 15,3 0 6-15,0 2 2 0,3 0 0 0,9 6 0 16,-3-1-12-16,8 3-3 0,-2-2 0 0,6 2 0 0,-6 3-16 0,-1 0-3 16,7-1-1-16,-3 4 0 15,0-1-40-15,-1 3-9 0,1 1-2 0,-6-9-1077 16</inkml:trace>
  <inkml:trace contextRef="#ctx0" brushRef="#br0" timeOffset="28956.423">14629 3127 1795 0,'0'0'51'0,"0"-2"11"0,3-6-50 0,0 3-12 0,-3 5 0 0,0 0 0 15,0 0 21-15,0 0 2 0,0 0 0 0,0 0 0 16,0 0 5-16,-3 7 0 0,3 4 1 0,0 5 0 16,0 5 11-16,0 3 3 0,-3 8 0 0,3-1 0 15,-3 9-16-15,3 0-3 0,0-1-1 0,-3 6 0 16,0-2-11-16,-3 2-3 0,0 0 0 0,0 0 0 16,0-3-9-16,0 3 10 0,0-3-10 0,0 1 10 15,-3-9-10-15,3-2-16 0,3-3 4 0,-3-5 1 16,0-6-88-16,6-5-17 0,-3-2-4 0</inkml:trace>
  <inkml:trace contextRef="#ctx0" brushRef="#br0" timeOffset="29155.983">14792 3082 1850 0,'0'0'40'0,"0"0"9"0,0 0 2 0,-3 6 1 0,0 4-41 0,0-4-11 0,-2 7 0 0,2 0 0 15,3 3 31-15,-3 5 4 0,3 3 1 0,-3 8 0 16,0-3 14-16,3 5 3 0,0 1 1 0,0-4 0 16,0 4-16-16,0 2-3 0,3-6-1 0,0 4 0 15,0-1-19-15,-3-2-4 0,3 0-1 0,-3-3 0 16,5 3-10-16,-5-6 0 0,3 1 0 0,-3-6-686 16,6-3-144-16</inkml:trace>
  <inkml:trace contextRef="#ctx0" brushRef="#br0" timeOffset="29590.403">14575 3186 2579 0,'-3'-16'73'0,"0"8"16"16,3 2-71-16,6-1-18 0,3-4 0 0,0 3 0 15,6-3 0-15,3 4 0 0,0-4 0 0,2 0 0 16,4 3 0-16,3 0 0 0,0 3 0 0,0 0 0 0,2 0 0 0,4 5 0 15,0 2 13-15,-3 4-4 0,2-1-1 0,-5 5-8 16,0 6 12-16,-6-2-4 0,-3 4-8 0,-1 1 0 16,-5 2 0-16,-3 5 8 0,-6 1-8 0,3-4 0 15,-6 7 0-15,-3 1 0 16,-3-4-32-16,-3-1-3 0,-3 1 0 0,-2-1 0 16,-4-2 1-16,0-3 0 0,-6 0 0 0,0-2 0 0,0-1 10 0,1-2 3 15,-1 0 0-15,3-3 0 16,0-2-7-16,3-1-2 0,3-2 0 0,1 3 0 15,2-8-9-15,3 2-1 0,3 0-1 0,0-2 0 0,3 2 20 0,3-5 4 0,0 0 1 0,0 0 0 16,6 3 16-16,3 2-8 0,3 0 8 0,2-2 0 16,1 2 0-16,3-2 14 0,6 2-1 0,0 1 0 15,6-4 8-15,-1 6 2 0,4 3 0 0,0-3 0 16,3 0-5-16,-4 0-1 0,4 2 0 0,-3-5 0 16,-3 3-5-16,-4-2-2 0,4-1 0 0,-3 3 0 15,-6 0-10-15,0 0 10 0,-4 0-10 0,-5 0 10 16,0 0-29-16,-3-1-5 0,-3 4-2 15,-3-3 0-15</inkml:trace>
  <inkml:trace contextRef="#ctx0" brushRef="#br0" timeOffset="29890.382">15328 2831 2350 0,'-9'-21'52'0,"6"16"10"0,0-3 2 0,-3 2 3 0,0-2-54 0,3 0-13 16,-3-2 0-16,1 5 0 0,-1-6 0 0,0 0 0 15,-3 6 0-15,3-3 0 0,0 3 17 0,0-3-2 16,0 3-1-16,0 5 0 0,0 0 2 0,-3 0 0 16,3 0 0-16,-3 8 0 0,0 0-16 0,0 2 0 15,0 6 8-15,0 3-8 0,0 4 0 0,4-4 0 16,-4 7 0-16,3 6 0 0,0-3 0 0,0 3 0 15,3-6 0-15,0 1 0 0,3 5 0 0,3-6 0 0,0-2 0 0,0 0 0 16,6 0 0-16,0-9 0 0,0 1 0 0,2 0 0 16,4-5 0-16,3-1 0 0,6-7 0 0,0 2 9 15,6-5-22-15,2-5-5 0,4 0-1 0,0-6-703 16,2-2-141-16</inkml:trace>
  <inkml:trace contextRef="#ctx0" brushRef="#br0" timeOffset="30191.13">15471 3008 2185 0,'-15'-5'48'0,"9"5"9"0,0 0 3 0,6 0 2 16,0 0-50-16,0 0-12 0,0 0 0 0,9 3 0 16,0-1 0-16,0 4-13 0,3-4 2 0,3 1 1 15,3 5 26-15,0-8 4 0,2 5 2 0,4 3 0 16,0-8-5-16,0 5-1 0,-3 1 0 0,5-1 0 0,-5 3-16 0,0-3 0 15,0 3 0-15,-6 0 0 0,0 5 8 0,-6-5-8 16,-3 3 0-16,0 2 0 0,-9 3 10 0,-6 0-10 16,-3 0 8-16,-3 2-8 0,-6 3 12 0,0 1-2 15,-3-4-1-15,1 1 0 0,2-1 0 0,0 1 0 16,3 2 0-16,3-11 0 0,3 4 19 0,6-4 3 16,3-2 1-16,6 0 0 0,3 0-4 0,9-5-1 15,6-3 0-15,9-3 0 0,5-2 8 0,4-3 1 16,9 0 1-16,5 0-826 15,7-3-166-15</inkml:trace>
  <inkml:trace contextRef="#ctx0" brushRef="#br0" timeOffset="33050.242">4952 8337 787 0,'-9'3'22'0,"9"-3"6"0,0 0-28 0,-3 2 0 16,-3-2 0-16,6 0 0 0,0 0 124 0,-6 3 19 15,0 0 4-15,-3-1 1 0,3-2-35 0,6 0-6 16,0 0-2-16,-6 3 0 0,-3 0-30 0,3-1-7 15,6-2 0-15,0 0-1 0,-9 8-18 0,4-3-3 16,2 1-1-16,-3 2 0 0,0 2-15 0,0 1-3 16,0 2-1-16,3 0 0 0,-3 1-12 0,0 4-2 15,0 1-1-15,0-1 0 0,3 1-2 0,-3 2 0 16,3 0 0-16,0 0 0 0,3-2-9 0,0-1 10 16,0 1-10-16,3-3 10 0,3-3-10 0,-3-3 0 15,6 1 0-15,0-3-11 0,3-3 19 0,0-2 4 0,3-3 1 0,2-3 0 16,1 1-1-16,0-6 0 0,-3-3 0 0,3 3 0 15,3-5 0-15,-3 0 0 0,-1-6 0 0,-2 1 0 16,0-1 0-16,0 1-1 0,-3-1 0 0,-3 0 0 16,0-2 8-16,-3 0 1 0,-3 3 1 0,-3-1 0 15,-3 3-3-15,-3 3-1 0,-3 0 0 0,-3 5 0 16,-3-3-8-16,-3 6-1 0,-6 2-8 0,1 3 12 16,-4 3-24-16,0 5-4 0,-3 0-2 0,3 5 0 15,-2 0-115-15,5 3-23 0,0 3-5 0</inkml:trace>
  <inkml:trace contextRef="#ctx0" brushRef="#br0" timeOffset="33683.75">4246 9194 777 0,'0'0'16'0,"0"0"4"0,0 0 1 0,0 0 3 0,0 0-24 0,0 0 0 0,-6 3 0 0,1 2 0 16,-1-5 52-16,6 0 5 0,-6 6 2 0,-3 1 0 16,0 1 12-16,0-2 2 0,0 2 1 0,-3 0 0 15,0 2-7-15,0 3-2 0,0-2 0 0,0 5 0 16,0-3-5-16,1 6-2 0,-1-4 0 0,0 4 0 0,3 2-19 0,0-2-4 16,0 2-1-16,6 0 0 0,0-5-26 0,0 2-8 15,6-2 0-15,0 0 0 0,0-3 0 0,6-2 0 16,3-3 8-16,0 0-8 0,3-3 0 0,-1-5 0 15,4 0 0-15,-3 0 0 0,3-5 11 0,-3 0-2 16,0-3 0-16,3-3 0 0,-3 0-9 0,-1-2 12 16,1-5-12-16,-3 4 12 0,-3-1 21 0,3-1 5 15,-3 2 1-15,0 4 0 0,-3-1-21 0,-6 1-4 16,3-4-1-16,-3 1 0 0,-3 3 17 0,-3-1 3 16,0 3 1-16,-3 0 0 0,-3 0-8 0,3 3-2 15,-9 2 0-15,1 3 0 16,-4 0-100-16,-3 3-21 0,-3 5-4 0,0 3-811 0</inkml:trace>
  <inkml:trace contextRef="#ctx0" brushRef="#br0" timeOffset="34318.193">3589 10181 1357 0,'-3'-2'29'0,"3"2"7"0,0 0 0 0,0 0 4 0,0 0-32 0,-9 0-8 0,6 0 0 0,3 0 0 16,0 0 72-16,-9 5 14 0,0 0 2 0,3 3 1 15,0 3-33-15,0-3-6 0,0 2-2 0,0 3 0 16,0 3-25-16,3 0-6 0,-6 0-1 0,9 3 0 15,3-1 14-15,0 1 2 0,-3-1 1 0,0-2 0 16,3 0-20-16,3 0-4 0,3-3-1 0,3-2 0 16,-6-1-8-16,6-2 0 0,0-3 0 0,6 1 0 15,-4-6 0-15,4-3 8 0,-3-5-8 0,3 0 8 16,-3 0 7-16,0-5 1 0,0-6 0 0,-3-2 0 16,-3 3-7-16,-1-1-1 0,-2-2 0 0,-6 0 0 15,0 2-8-15,-6 1 0 0,1 2 0 0,-7 3 8 16,-3 2-33-16,-3 1-7 0,3 2-2 0,-6 8-586 15,-3 0-118-15</inkml:trace>
  <inkml:trace contextRef="#ctx0" brushRef="#br0" timeOffset="34561.507">3011 11065 1368 0,'-21'13'30'0,"12"-5"6"0,0 0 2 0,-2 5 0 0,-1 0-30 0,-3 1-8 0,3-1 0 0,-9 3 0 16,9 2-98-16,-3 1-21 0,0-6-4 15</inkml:trace>
  <inkml:trace contextRef="#ctx0" brushRef="#br0" timeOffset="35319.189">1588 12427 1814 0,'-9'0'52'0,"1"6"10"15,2-1-50-15,-3 3-12 0,-3-3 0 0,3 1 0 16,-3 4 40-16,3 1 6 0,-6-1 1 0,3 4 0 15,3-1-8-15,0 3-2 0,3 0 0 0,-6 2 0 0,4 6-20 0,2-3-4 16,3 0-1-16,-3 6 0 0,0-1-12 0,3 3 0 16,3-2 0-16,0-1 0 0,3 1 0 0,0-4 0 15,6 1-8-15,0-3 8 0,-4-2 0 0,4 2 0 16,3-8-8-16,3 1 8 0,-3-7 0 0,6-1 0 16,-6-4 0-16,6-2 0 0,6-2 8 0,2-6 0 15,-2-5-8-15,3-6 12 0,-3-2-3 0,5-6-1 16,1-2 0-16,0 0 0 0,0-5 4 0,-6-3 0 15,2 0 0-15,-5 0 0 0,-6 2-1 0,0 1 0 0,-9 2 0 0,3 3 0 16,-9 3 2-16,-3 2 1 0,-3 0 0 0,-9 3 0 16,-3-3 0-16,-3 3 0 0,-8 2 0 0,-1 3 0 15,0 1-6-15,0 1-8 0,-5 6 11 0,-1 3-11 16,3 2 0-16,0 6 0 0,4 5 0 0,-7 0 0 16,0 5 0-16,3 3-14 0,4 3 4 0,2 2-676 15,0 0-135-15</inkml:trace>
  <inkml:trace contextRef="#ctx0" brushRef="#br0" timeOffset="37944.658">603 12166 1388 0,'0'0'39'0,"-6"-8"9"0,6 8-38 0,0 0-10 0,0 0 0 0,0 0 0 15,0 0 77-15,6-6 14 0,-6-2 2 0,3-2 1 16,3-6-24-16,-3 0-5 0,6 0-1 0,0-5 0 16,0-3-18-16,3 0-4 0,3-5-1 0,2-2 0 15,4-4-10-15,6-2-3 0,-6-5 0 0,9-1 0 16,-1-4-4-16,13-3 0 0,-9-3-1 0,9-3 0 16,-1-2 7-16,7-6 2 0,2-7 0 0,10-1 0 15,8-2 1-15,4-2 1 0,-7-9 0 0,4 0 0 16,2-2-10-16,10-3-3 0,-1 0 0 0,0-3 0 15,-5-2-9-15,2 0-1 0,7 0-1 0,-1-3 0 16,3 0-10-16,-5 0 0 0,2-2 0 0,0 2 0 16,1 0 33-16,-1 2 2 0,0 1 0 0,-2 5 0 0,-10 3-35 0,6 2 0 15,-2 1 0-15,5 2-9 0,-5 5 9 16,-4 3 0-16,-8 5 0 0,-1 3 8 0,1 2 4 0,-4 3 2 16,-5 6 0-16,-4 2 0 0,1 5 2 0,-6 1 0 15,-1 2 0-15,-5 2 0 0,-3 4-4 0,-1-1 0 16,-2 0 0-16,0 3 0 0,-3 3-12 0,-4 2 9 15,4-2-9-15,3 2 8 0,3 0-8 0,-7 6 0 16,-2-3 0-16,3 5 0 0,-3 3 0 0,-6 2 0 16,-1 1 0-16,-2-1 0 0,-3 9 0 0,-3-1 0 15,-3 0 0-15,0 4 0 0,-3 1 0 0,-3 4-11 16,0-1 11-16,-3 3-8 0,0 0-7 0,0 0-1 16,-6 0 0-16,6 0 0 15,-6 3-35-15,-3-1-7 0,3 1-2 0,6-3-732 0,-9 5-148 0</inkml:trace>
  <inkml:trace contextRef="#ctx0" brushRef="#br0" timeOffset="38194.385">3752 8041 2023 0,'-15'-6'44'0,"7"6"10"0,-1-2 2 0,0 2 0 0,0 0-44 0,3-3-12 0,-3 0 0 0,3 1 0 16,0-1 38-16,3 3 6 0,3 0 0 0,0 0 1 15,0 0 16-15,3-5 3 0,3 0 1 0,3 2 0 16,3-5-30-16,0 3-7 0,3-1 0 0,2 1-1 16,4 0-17-16,-3 0-10 0,6-1 12 0,0-2-12 15,2 3 0-15,1-3 0 0,3 0 0 0,-3 3 0 0,3 2 0 0,-1 1 0 16,-5 2 0-16,0 0 0 0,-3 5 0 0,-6 3 0 16,0 0 0-16,-4 0 0 0,-5 0 0 0,0 7 0 15,-6-1 0-15,-3 4 0 0,-6 1 0 0,-2 2 8 16,-4 3-8-16,-3 2 10 0,0 3-10 0,-6 6-17 15,0-1 4-15</inkml:trace>
  <inkml:trace contextRef="#ctx0" brushRef="#br0" timeOffset="38826.224">642 11631 1634 0,'0'0'36'0,"0"0"7"0,0 5 1 0,0-5 3 0,-6 3-38 16,3 0-9-16,-6 5 0 0,9-3 0 0,-9 0 48 0,6 3 7 0,-3 0 1 0,-3 3 1 15,3 2-25-15,-3 0-6 0,3 6-1 0,-3-3 0 16,-3 2-9-16,4 3-1 0,-4 3-1 0,3 0 0 15,-6 2-1-15,0 3 0 0,0-2 0 0,6 2 0 16,-3 0 15-16,-6-2 4 0,6-1 0 0,-2-2 0 16,8-3 0-16,0 0 0 0,3-2 0 0,-3-1 0 15,12-2-19-15,3-5-3 0,-3-1-1 0,8 1 0 16,1-6-9-16,6-5 12 0,3-5-12 0,9-3 12 16,-3 0 9-16,-1-5 3 0,4-1 0 0,6-1 0 15,-10-1-8-15,4 2 0 0,-3 1-1 0,3 3 0 16,2-4-15-16,-11 6 0 0,3 3 0 0,-6 0-724 15,3 2-147-15</inkml:trace>
  <inkml:trace contextRef="#ctx0" brushRef="#br0" timeOffset="42234.528">1225 9223 1094 0,'-21'3'24'0,"21"-3"4"0,0 0 2 0,-12 3 2 0,1-1-32 0,-1 1 0 16,-3 2 0-16,3-2 0 0,0 2 14 0,0 0-3 15,-9 3-1-15,12 0 0 0,-9-2 2 0,7 4 1 16,-4 1 0-16,3 2 0 0,-3 0 26 0,6 3 5 0,-6 3 0 0,0 4 1 16,3 1 22-16,-3 3 4 0,3-1 1 0,1 3 0 31,2-2-16-31,6 2-4 0,-3 0 0 0,3-3 0 0,6 1-44 0,3-3-8 0,0-3 0 0,3 0 0 16,2-2 0-16,7-1-8 0,0-2 8 0,0-3 0 15,3-2-12-15,0-3 2 0,8-6 1 0,-8 1 0 16,9-3-10-16,-3-3-1 0,0-2-1 0,5-6 0 31,-2 1-22-31,0-1-4 0,0-2-1 0,-1 0 0 16,-2 0-11-16,0-1-2 0,-3 1-1 0,-3 0-537 0</inkml:trace>
  <inkml:trace contextRef="#ctx0" brushRef="#br0" timeOffset="42389.41">1594 9276 1602 0,'0'0'35'0,"0"0"7"0,-6 6 2 0,3-4 1 16,-3 4-36-16,3 4-9 0,-2-2 0 0,-1 8 0 16,0 0 0-16,3 2 12 0,-3 3-12 0,6 3 12 15,0 0 20-15,6 0 4 0,-6-3 0 0,9 3 1 0,-6-3 0 0,8 3 0 16,7-6 0-16,3 1-580 16,-3-1-116-16</inkml:trace>
  <inkml:trace contextRef="#ctx0" brushRef="#br0" timeOffset="43720.854">9381 8509 1242 0,'0'0'35'16,"-3"-5"9"-16,0-3-36 0,0 0-8 0,0 0 0 0,0 0 0 16,0-3 61-16,-3 3 11 0,3 1 1 0,-3 1 1 0,3-2-10 0,-3 3-3 15,0 0 0-15,-3 2 0 16,3 0-1-16,1 3 0 0,-1 0 0 0,-3 0 0 0,0 3-22 0,0 5-5 15,0-3-1-15,0 3 0 0,-3 5-19 0,3 1-4 16,0 2-1-16,0 2 0 0,3 6-8 0,0-3 0 16,0 3 9-16,3-3-9 0,3 3 0 0,3 0-8 15,3-6 0-15,0-2 0 0,6 0 8 0,3-5 0 16,0-4 0-16,6-4 0 0,-3-3 0 0,5-5 9 16,-2-6-1-16,0-2-8 0,0 0 16 0,0 0-4 0,0-6-1 15,-6 3 0-15,-4-2 1 0,-2 2 0 0,-3-3 0 0,-3 3 0 16,-6 3 0-16,-3 3 0 0,-3-1 0 0,-5 6 0 15,-7 2-28-15,-3 6-4 0,-3 2-2 0,-3 8 0 32,4 0-40-32,-4 6-8 0,0 2-2 0</inkml:trace>
  <inkml:trace contextRef="#ctx0" brushRef="#br0" timeOffset="44917.437">8833 9493 1422 0,'0'0'31'0,"0"0"6"0,0 0 2 0,-6 3 1 0,-3 0-32 0,1 2-8 15,2-3 0-15,-3 4 0 0,3 2 40 0,-3 0 7 16,0 0 1-16,3 0 0 0,3 2-23 0,-6 9-4 16,3-1-1-16,3 1 0 0,0 4-4 0,0-1-2 15,3 1 0-15,3 1 0 0,0 0 3 0,6 0 1 16,-3-3 0-16,3 0 0 0,6 0-6 0,-3-5 0 0,5 0-1 0,-2-5 0 15,6-1-1-15,0-7 0 0,0 0 0 0,3-6 0 16,-3-5 3-16,-1 0 1 0,4-5 0 0,-3-6 0 16,0 1-1-16,0-1 0 0,-6-5 0 0,-4 1 0 15,1-1 1-15,-6 0 0 0,-6-2 0 0,-6 2 0 16,0 0-1-16,-5 3 0 0,-4 5 0 0,-6 3 0 31,0 7-36-31,-6 4-7 0,3 7-2 0,-2 8-556 0,-4 8-112 0</inkml:trace>
  <inkml:trace contextRef="#ctx0" brushRef="#br0" timeOffset="45160.259">8682 10454 1616 0,'-24'0'46'0,"18"2"10"0,-3 4-45 0,-3-1-11 16,-3 0 0-16,3 3 0 0,3 0 30 0,0 0 4 16,-3 3 1-16,0-3 0 0,1 2-35 0,5 1-16 15,0-1 2-15</inkml:trace>
  <inkml:trace contextRef="#ctx0" brushRef="#br0" timeOffset="45334.236">8027 11234 1155 0,'-6'3'25'0,"-3"7"6"0,-6 4 1 0,0 2 0 0,0-1-32 0</inkml:trace>
  <inkml:trace contextRef="#ctx0" brushRef="#br0" timeOffset="45496.573">7443 12216 1302 0,'-18'18'36'0,"9"-10"10"0,-2 6-37 0,-1 1-9 15,-3-1 0-15,3 1 0 0,3 1 0 0</inkml:trace>
  <inkml:trace contextRef="#ctx0" brushRef="#br0" timeOffset="46035.134">6610 13163 1489 0,'-15'5'42'0,"15"-5"10"16,-6 8-42-16,-3 3-10 0,-3-3 0 0,0 0 0 16,3 2 52-16,-3-2 8 0,1 0 1 0,-1 3 1 15,-3 2-33-15,3 0-6 0,3 0-2 0,-3 1 0 16,-3 2-10-16,3-1-3 0,3 1 0 0,-3 5 0 15,3 1 15-15,0 1 2 0,1 1 1 0,2 3 0 0,3-1 5 16,-6 1 1-16,6-1 0 0,0 3 0 0,3-2-18 0,3-1-3 16,0 3-1-16,3-2 0 0,3-4-10 0,0-1 0 15,2-1 0-15,1-5 0 0,0 0 0 0,3-6 0 16,3-2 0-16,0-3 0 0,-3-5-16 0,3-2 5 16,2-4 1-16,-2-7 0 0,3-5 37 0,0-3 7 15,0-6 2-15,0-5 0 0,-4-5 45 0,1-2 10 16,-6 4 1-16,0-2 1 0,0 0-19 0,-12 3-4 15,-3-1-1-15,-3 4 0 0,0-1-36 0,-6 8-7 0,-3 0-2 0,-2 6 0 16,-1-1-14-16,0 9-10 0,-6 2 12 0,0 5-12 31,-3 0-24-31,1 6-11 0,-1 5-2 0,-3 3-1 16,3-1-78-16,0 6-16 0,1 0-4 0,5 2-904 0</inkml:trace>
  <inkml:trace contextRef="#ctx0" brushRef="#br0" timeOffset="46551.402">7922 11224 1410 0,'-8'5'40'0,"5"3"9"0,-3 2-39 0,3 1-10 0,-6 2 0 0,0 6 0 16,3-1 71-16,0 3 12 0,-3 1 2 0,3-1 1 16,3 3-26-16,0-3-4 0,3 3-2 0,0-3 0 15,3 0-23-15,3-3-5 0,0 1-1 0,0-6 0 16,3 0-6-16,0-2-2 0,3-3 0 0,3-3 0 15,-1-2 2-15,1-6 0 0,6-2 0 0,-3-3 0 16,3-5 21-16,-3-3 5 0,-3-3 1 0,-1-2 0 16,4-3-10-16,-6 1-1 0,-3-4-1 0,-6 3 0 15,0 3 1-15,-3-3 0 0,-3 6 0 0,-3-1 0 16,-3 6-12-16,-3 2-3 0,-6 4 0 0,-2 9 0 16,-4 6-86-16,-3 3-18 0,0 7-3 0,0 3-967 15</inkml:trace>
  <inkml:trace contextRef="#ctx0" brushRef="#br0" timeOffset="47901.225">11500 8702 1864 0,'0'0'41'0,"-3"3"9"0,-3-3 2 0,6 0 0 0,0 0-42 0,-6 2-10 0,3 4 0 0,0-1 0 16,-2 0 22-16,-1 3 2 0,0 0 1 0,0 5 0 16,-3 1-13-16,0 4-2 0,-6 1-1 0,3 2 0 15,-6 5-9-15,-3 6 0 0,0 2 0 0,-2 9 0 16,-1 2 0-16,0 5 15 0,-6 6-3 0,3 2 0 15,-2 3 11-15,-4 2 1 0,0 6 1 0,1 5 0 16,-7 3-8-16,0 5-1 0,-6 2-1 0,-2 6 0 0,-7 3-7 0,4 2-8 16,-4 1 11-16,-2 4-11 0,-7 6 8 0,1 0-8 15,-10 2 0-15,-2 6 0 0,-1 0 13 0,1 0-4 16,-7-1-1-16,1 4 0 0,-9-1 30 0,2 1 6 16,4-1 0-16,0 0 1 0,-1 6-13 0,-2-3-4 15,3 0 0-15,2-5 0 0,10-3-12 0,-3-2-4 16,2-6 0-16,4-3 0 0,2-2 4 0,7-5 1 15,5-9 0-15,3-1 0 0,4-9-9 0,8-3-8 16,3-7 9-16,4-9-9 0,2-5 8 0,6-2-8 16,0-11 0-16,3-3 9 0,4-2-9 0,2-8 0 15,0 0 0-15,3-6 0 16,6-2-132-16,-3-3-26 0,3-5-5 0</inkml:trace>
  <inkml:trace contextRef="#ctx0" brushRef="#br0" timeOffset="48201.638">8664 12994 1814 0,'-9'0'40'0,"3"2"8"0,-6 1 1 0,0 0 3 15,-3 2-42-15,0 0-10 0,-3 1 0 0,3 1 0 16,4 1 35-16,-4 3 5 0,3-3 0 0,0 5 1 15,3 0-19-15,0 3-4 0,-3 0-1 0,3 5 0 16,0-2-1-16,3 2 0 0,-3 3 0 0,3-3 0 16,-3 5 9-16,4 1 2 0,-1-1 0 0,3 3 0 0,-3 1 10 0,6-1 3 15,0-3 0-15,3 1 0 0,0-1-9 16,3-5-2-16,-1-2 0 0,4-3 0 0,3-3-17 0,3-3-3 16,0-2-1-16,3-2 0 0,6-9-8 0,0-2 12 15,2-1-12-15,4-9 12 16,3-4-130-16,0-7-26 0,-1-6-4 0</inkml:trace>
  <inkml:trace contextRef="#ctx0" brushRef="#br0" timeOffset="48734.182">11113 9051 1659 0,'0'0'36'0,"0"0"8"0,-3-2 2 0,0-4 1 0,3 1-38 16,0-3-9-16,0 0 0 0,3 0 0 0,-3-2 83 0,3-1 14 15,0-2 3-15,3-3 1 0,0 0-29 0,3 3-7 16,0 0-1-16,0-3 0 0,3 3-43 0,0-1-9 16,3-1-1-16,0 1-1 0,5-2 20 0,-2-2 4 15,6 2 1-15,0 0 0 0,0 0-11 0,3 3-3 16,-1 0 0-16,1 2 0 0,-3 1-8 0,3 4-1 16,-6 1-1-16,-1 2 0 0,-2 6-11 0,-3 0 0 0,0 5 0 0,-6 5 0 15,-3 5 0-15,-3 4 10 0,-6 4-10 0,0 3 10 16,-6 6 2-16,0 2 1 0,-3 5 0 0,0 0 0 15,0 6-4-15,3-3-1 0,-2-5 0 0,2 2-781 16,6-2-157-16</inkml:trace>
  <inkml:trace contextRef="#ctx0" brushRef="#br0" timeOffset="49715.477">12375 10298 1292 0,'0'0'28'0,"-6"0"7"0,-2 0 1 0,-1 0 0 0,0 0-36 0,0 5 0 16,-3-2 0-16,6 2 0 0</inkml:trace>
  <inkml:trace contextRef="#ctx0" brushRef="#br0" timeOffset="50100.819">12468 10488 2412 0,'0'0'53'0,"0"0"11"0,0 0 3 0,0 0 0 0,0 0-54 0,0 0-13 0,0 0 0 0,-3-5 0 15,3 5 0-15,-3-3 0 0,0 1 0 0,-3-1 0 16,3 0 20-16,-3 1-1 0,-3 2-1 0,0 0 0 16,3 0-18-16,-9 2 0 0,3 1 8 0,-6 2-8 15,-2 3 0-15,-1 0 0 0,-3 3 0 0,-6 2 0 16,0 3 9-16,1 2-1 0,-4 3-8 0,0 3 12 15,3 0-12-15,1 5 0 0,-1 3 0 0,3 0 0 16,6 7 8-16,3 1 4 0,3 0 2 0,7-1 0 16,2 1-14-16,9-3 11 0,0 0-11 0,8-2 10 15,1-1 2-15,9-2 0 0,3-3 0 0,0-3 0 0,3-2-4 0,5 0 0 16,7-6 0-16,0-2 0 0,-1-5 10 0,4-3 2 16,-3-3 0-16,0-10 0 0,-1 2-12 0,1-7-8 15,3-1 9-15,-4-5-9 16,1-2-43-16,0-1-14 0,-1-5-3 0,-2 0-714 15,-3-2-142-15</inkml:trace>
  <inkml:trace contextRef="#ctx0" brushRef="#br0" timeOffset="50450.087">12733 11049 2480 0,'0'0'55'0,"0"0"11"0,0 0 2 0,0 0 1 0,3-5-55 0,0 2-14 0,-3 3 0 0,0-5 0 16,3-1 21-16,-3 6 2 0,5-5 0 0,1 0 0 15,3 2 1-15,0-2 0 0,3 0 0 0,0 2 0 16,3-2-16-16,3-1-8 0,3 4 8 0,-3-3-8 16,5 2 0-16,1 0 0 0,3 1 0 0,3-1 0 15,0 3 0-15,-4 3 0 0,-2-1 0 0,-6 4 0 16,-3 1-15-16,-3 4 3 0,-3 2 0 0,-12 3 0 15,-3 5 0-15,-3 0 1 0,0 3 0 0,-6 5 0 16,-6 0 11-16,-3 6 0 0,-5-1 0 0,-1 3 0 16,-6-2 8-16,0 2-8 0,-2-3 10 0,-1 1-10 15,6-4 20-15,-2 1-1 0,-1 0-1 0,9-6 0 0,3-2 21 16,12-3 4-16,3 0 1 0,9-5 0 0,9 0-7 0,12-3-1 16,9-2 0-16,12-8 0 0,8-1-22 0,10-4-5 15,8-6-1-15,10-3-886 16,8-5-178-16</inkml:trace>
  <inkml:trace contextRef="#ctx0" brushRef="#br0" timeOffset="52106.062">4726 7181 1885 0,'0'0'53'0,"0"0"12"0,0 0-52 0,0 0-13 0,0 0 0 0,-3 5 0 16,3 6 0-16,0 2 9 0,0 0-9 0,-3 6 8 15,3 2 4-15,3 3 0 0,-3 2 0 0,0 3 0 16,0 3 11-16,-3 0 2 0,3-1 1 0,-6 1 0 16,-3 3-2-16,3-4 0 0,0 1 0 0,0 0 0 15,0-3-13-15,-3-5-3 0,6 0-8 0,-3-6 12 16,3-2-3-16,0-5-1 0,3-1 0 0,-3-5 0 16,3-5 6-16,0 0 1 0,0 0 0 0,6-8 0 15,0-5-15-15,3 0 0 0,0-5 0 0,3-4 0 16,0-1-29-16,3-1-12 0,3-3-3 0,-4 1 0 15,7-1 4-15,3 6 0 0,-3-3 0 0,-6 6 0 0,3 2 26 0,-3 3 6 16,2 2 8-16,1 3-13 0,-6 3 28 0,0 2 5 16,3 3 2-16,-6 3 0 0,3 2 13 0,-3 3 2 15,0 0 1-15,0 0 0 0,0 3-10 0,-1 2-3 16,-2-3 0-16,3 6 0 0,0-2-4 0,0 1-1 16,0 1 0-16,0 0 0 0,0 0 9 0,0 0 2 15,3-3 0-15,0 3 0 0,-3-3-10 0,3-2-1 16,-1 2-1-16,1-2 0 0,0-3 5 0,0 2 0 15,3-5 1-15,0-2 0 0,-3-3-13 0,6-3-4 16,-6 1 0-16,2-6 0 16,1 0-99-16,3-3-20 0,-3-2-4 0,0 0-1 0</inkml:trace>
  <inkml:trace contextRef="#ctx0" brushRef="#br0" timeOffset="52573.71">4985 7025 1393 0,'-6'-3'30'0,"6"3"6"0,0 0 2 0,0 0 2 0,0 0-32 0,0 0-8 15,0 0 0-15,0 0 0 0,0 0 85 0,0 0 15 16,9-5 4-16,3-1 0 0,-1-1-20 0,1-1-3 16,0-3-1-16,3-2 0 0,-3-3-49 0,3-3-11 15,-3 1-1-15,0-1-1 0,-3-2-6 0,3 3-2 16,-4-6 0-16,1 3 0 0,-6 0-1 0,0-3 0 16,0 3 0-16,-3-1 0 0,0-1 7 0,-3 1 2 15,-3 1 0-15,3 5 0 0,-3 0-1 0,1 3 0 16,-1 3 0-16,-3-1 0 0,0 6-17 0,3-1 10 15,-9 6-10-15,6 0 8 0,-3 0-8 0,0 8 0 16,0 0-12-16,-3 3 12 0,3 5-11 0,1 2 11 16,-1 1-8-16,-3 5 8 0,3-1 0 0,3 7 0 0,3-4 0 0,0 3 0 15,3 3 0-15,0-3 0 0,0 0 0 16,9-2 8-16,0 2-8 0,0-3 11 0,3-5-11 0,0 0 12 16,3-2-12-16,0-6 0 0,2 0 9 0,1-2-9 15,3-3 14-15,0 0-2 0,0-8 0 0,3 0 0 16,0-3-12-16,2-2 0 0,1-6 0 0,3 3-708 15,-3-5-138-15</inkml:trace>
  <inkml:trace contextRef="#ctx0" brushRef="#br0" timeOffset="53123.782">5294 6834 1818 0,'-15'3'40'0,"15"-3"8"0,0 0 1 0,-3 0 3 16,-6 0-42-16,3 0-10 0,6 0 0 0,0 0 0 15,0 0 71-15,0 0 12 0,0 0 2 0,0 0 1 16,0 0-38-16,6-3-7 0,3 1-1 0,3-4-1 0,3-2-25 0,3 0-5 16,0-2-1-16,3-1 0 15,0-2-31-15,2 0-6 0,1 2-2 0,0-2-631 16,-3 0-126-16</inkml:trace>
  <inkml:trace contextRef="#ctx0" brushRef="#br0" timeOffset="53274.055">5491 6488 1893 0,'0'0'41'0,"0"0"9"0,0 0 2 0,0 0 2 0,0 0-43 0,-9 8-11 16,0-3 0-16,3 3 0 0,3 2 44 0,0 4 6 15,0-1 2-15,0 3 0 0,0 2-23 0,3 3-4 16,-3 3-1-16,3-3 0 0,3 6-9 0,0-1-3 0,0 3 0 0,3 0-661 16,-3 3-133-16</inkml:trace>
  <inkml:trace contextRef="#ctx0" brushRef="#br0" timeOffset="53754.715">5419 7601 2008 0,'0'0'44'0,"0"0"10"0,0 0 2 0,0 0 0 0,0 0-45 0,0 0-11 0,0 0 0 0,-3 6 0 16,0-1 39-16,0 3 5 0,3 0 2 0,-3 0 0 16,0 2-7-16,0 6-2 0,0-2 0 0,0 1 0 15,0 4-21-15,0-1-5 0,0 1-1 0,0 5-700 16,6-3-140-16</inkml:trace>
  <inkml:trace contextRef="#ctx0" brushRef="#br0" timeOffset="55245.618">3910 9954 1638 0,'0'0'36'0,"0"0"7"0,0 0 1 0,0 0 3 0,0 0-38 0,0 0-9 0,0 0 0 0,3 13 0 15,0 0 12-15,-3 6 0 0,0-1 0 0,0 9 0 16,0-1 40-16,0 3 8 0,-3 0 1 0,0 3 1 15,-3 2-6-15,3 1-2 0,0 2 0 0,0-3 0 16,-3 1-11-16,3 2-3 0,0-6 0 0,0 4 0 16,-3-3-24-16,6-6-4 0,-3 0-2 0,3-2 0 15,-3-3 2-15,3-5 0 0,0 0 0 0,-3-5 0 0,0-3-2 16,3-3 0-16,0-5 0 0,0 0 0 0,0 0-10 0,0 0 8 16,-3-8-8-16,3-2 8 0,3-6-8 0,3-6 8 15,0-1-8-15,0-4 8 16,0-2-28-16,3-3-7 0,6 3-1 0,0-3 0 0,3 3 16 0,-6 3 2 15,6 5 1-15,-4 0 0 0,4 2-11 0,-3 3-1 16,0 6-1-16,0-1 0 0,-3 6 34 0,0 2 8 16,0 3 0-16,-12 0 1 0,15 5-9 0,-6 3-1 15,-1 0-1-15,-2 3 0 0,3-1-10 0,0 1 8 16,-3 2-8-16,0 0 8 0,3 6-8 0,-3-3 12 16,0 0-12-16,0 2 12 0,0-5-3 0,0 3 0 15,0 0 0-15,3-3 0 0,0 1-9 0,-3-4 12 0,0 1-12 16,3-3 12-16,-1-3-1 0,1 0 0 0,0-2 0 0,-3 0 0 15,3-6-28-15,-3 0-6 0,3 1-1 0,0-6 0 32,-3 0-93-32,3-3-19 0,0-2-4 0,-6-3-755 0</inkml:trace>
  <inkml:trace contextRef="#ctx0" brushRef="#br0" timeOffset="55646.688">4107 10057 1018 0,'0'0'28'0,"0"0"8"0,0 0-28 0,0 0-8 15,0 0 0-15,8-3 0 0,4-5 130 0,-3 0 25 16,0-2 5-16,3-1 0 0,3-5-66 0,0 0-14 15,-3-2-2-15,6-3-1 0,0-3-10 0,-4 3-3 16,1-6 0-16,0 6 0 0,0-3-16 0,-3-2-4 16,0-1-1-16,-6 6 0 0,0-3-15 0,0 6-4 15,-3-3 0-15,-3 2 0 0,-3 3-9 0,-3 3-3 16,0 2 0-16,0 1 0 0,-3 5-12 0,0 2 0 16,-3 3-12-16,0 3 12 0,0 2-22 0,0 3 2 15,-2 2 1-15,2 1 0 0,0 2 7 0,0 3 2 16,3-3 0-16,-3 6 0 0,3-1 10 0,3 4 11 0,0-4-3 0,3 3 0 15,3 3-8-15,0-3 0 0,0 3 0 0,9-3 0 16,-3-2 0-16,0 2-17 0,3-3 4 0,3 1 1 16,0-6 12-16,3 0 0 0,-3-2 0 0,2-3 0 15,4 0 0-15,0-6 0 0,3-2 0 0,-3-2 0 32,3-3-109-32,-4-1-26 0,1-2-5 0,-3 0 0 0</inkml:trace>
  <inkml:trace contextRef="#ctx0" brushRef="#br0" timeOffset="55812.086">4425 9845 1963 0,'0'0'56'0,"0"0"12"16,0 0-55-16,0 0-13 0,0 0 0 0,0 0 0 16,0 0 0-16,0 0 0 0,9-2 8 0,3 2-8 0,0-3 0 0,0 0 8 15,3-2-8-15,5-3 0 0,1 3 0 0,0-6-21 16,3 3 3-16,-3-2-538 15,6-4-108-15</inkml:trace>
  <inkml:trace contextRef="#ctx0" brushRef="#br0" timeOffset="55979.049">4633 9443 1983 0,'0'0'44'0,"0"0"8"0,-3 5 3 0,3 3 1 0,-3 5-45 0,0 3-11 15,0 5 0-15,1 1 0 0,-1 1 0 0,0 1-11 0,3 3 3 0,0-1 0 16,0 3-4-16,3 0 0 0,0 3 0 0,-1-3-844 16</inkml:trace>
  <inkml:trace contextRef="#ctx0" brushRef="#br0" timeOffset="56741.655">4374 10491 1702 0,'0'0'37'0,"0"0"8"0,0 0 2 0,0 0 1 0,0 0-38 0,9 2-10 16,0 1 0-16,3 2 0 0,0 1 22 0,0-1 2 15,0 3 1-15,3 0 0 0,3 5-13 0,-3 0-2 16,-1 0-1-16,-2 3 0 0,0 3 11 0,-3 2 3 16,-3-2 0-16,0 4 0 0,-6-1 14 0,3 1 3 15,-6 1 1-15,3 0 0 0,-6 2 11 0,0-2 3 16,-3-3 0-16,0 3 0 0,-3-3-39 0,-2-2-7 0,2-6-1 0,0 0-8 15,-3 1 19-15,3-6-3 0,0-3-1 0,0 0 0 32,0-8-133-32,3-2-26 0,-3-3-6 0,3-2-1 0</inkml:trace>
  <inkml:trace contextRef="#ctx0" brushRef="#br0" timeOffset="56862.445">4422 10266 2487 0,'-9'0'55'0,"9"0"11"16,-3 5 2-16,3 0 2 0,-3 1-56 0,0 2-14 0,-3 0 0 0,3 0-734 15,-3 2-150-15</inkml:trace>
  <inkml:trace contextRef="#ctx0" brushRef="#br0" timeOffset="58676.53">9637 7646 1321 0,'0'0'28'0,"0"0"7"0,0 0 1 0,0 0 2 0,3 8-30 0,0-2-8 0,0 2 0 0,0 5 0 16,-3 3 82-16,0 2 15 0,0 9 3 0,-3-1 1 15,3 6-26-15,-3 5-6 0,-3-3-1 0,3 3 0 16,-3 3-16-16,-3-3-3 0,3 3-1 0,0-3 0 15,-3 0-11-15,6-3-2 0,-3-2-1 0,3 0 0 16,0-6-21-16,3-2-4 0,0-5-1 0,3-4 0 0,-3-1 0 16,3-6-8-16,6-8 12 0,0 0-4 0,0-8-8 0,3 0 0 15,0-8 0-15,3-5-11 16,0 0-49-16,3-6-9 0,-7-2-3 0,1-3 0 16,3 3-28-16,-3-3-5 0,3 6-2 0,0 2 0 15,-3 3 63-15,3 2 13 0,-3 4 3 0,3 4 0 0,-7 0 28 0,4 6 10 16,-3 0 0-16,0 2 0 0,-3 3 28 0,0 3 6 15,0 2 0-15,-3 3 1 0,6 0 7 0,-6 3 0 16,3-1 1-16,-3 3 0 0,3 1-9 0,-3 1-3 16,0 4 0-16,0 0 0 0,3-1-8 0,3 3-1 15,-3-2-1-15,0-1 0 0,0 1-3 0,2-3-1 16,1 0 0-16,0-1 0 0,-3-1-7 0,6-4-2 0,0 1 0 0,0-3 0 16,3-6-2-16,-3-2-1 0,3 0 0 0,0-5 0 31,2-3-98-31,1 0-19 0,-3-5-4 0</inkml:trace>
  <inkml:trace contextRef="#ctx0" brushRef="#br0" timeOffset="59076.776">9950 7676 1796 0,'0'0'40'0,"-6"5"8"0,3 0 1 0,0 3 1 16,-3 0-40-16,6 0-10 0,0-3 0 0,3 1 0 16,0-1 0-16,3-3 0 0,3-2 0 0,2 0-11 0,4-2 35 0,-3-6 8 15,6 0 0-15,-3-3 1 0,6-4 10 0,-3 1 1 16,-1-4 1-16,4-1 0 0,-3 1-23 0,-3-3-5 16,3-3-1-16,-6 0 0 0,-3 3-3 0,0-3-1 15,-3 0 0-15,-3 0 0 0,0 3-4 0,-3 3-8 16,0-4 11-16,-3 7-11 0,-3 1 11 0,0 1-11 15,0 3 10-15,-3 2-10 0,0 2 0 0,-3 4 0 16,3 4 0-16,-3 4 0 0,0 2 9 0,-3 2-9 16,0 6 8-16,1 0-8 0,2 8 13 0,-3 0-2 15,0 2-1-15,0 0 0 0,3 4-10 0,0-1 12 16,3 2-12-16,3-2 12 0,0 1-12 0,6 1 12 0,3-4-12 0,3 2 12 16,3-3-12-16,3 1 0 0,6-3 9 0,0-6-9 15,3-2 10-15,3-3-2 0,2-2-8 0,1-6-683 16,0-2-143-16</inkml:trace>
  <inkml:trace contextRef="#ctx0" brushRef="#br0" timeOffset="59339.58">10354 8035 1926 0,'0'0'42'0,"0"0"9"0,0 0 1 0,-6 3 3 0,3 0-44 0,3 5-11 15,0-3 0-15,3 6 0 0,-3-1 65 0,0 6 11 16,0 0 3-16,-3 0 0 0,6 5-25 0,-3 0-5 15,-3 0-1-15,0 3 0 0,3 0-15 0,-3 0-3 16,3 2-1-16,0-2-753 16,0-3-150-16</inkml:trace>
  <inkml:trace contextRef="#ctx0" brushRef="#br0" timeOffset="60377.11">8360 11068 1670 0,'0'0'36'0,"0"0"8"0,3 7 2 0,0 1 2 0,0 6-39 0,-3-1-9 16,0 3 0-16,0 5 0 0,-3 0 35 0,0 3 5 15,-3 2 0-15,3 3 1 0,0 1-9 0,-3-4-1 16,0 3-1-16,3-2 0 0,0-1-18 0,0-2-3 16,3 0-1-16,-3-3 0 0,0-3 8 0,3-2 0 0,0-3 1 0,-3 1 0 15,3-4-17-15,0 1 0 16,6-6 8-16,-6-5-8 0,0 0 11 0,6-5-2 0,0-3 0 0,3 0 0 15,3-5-9-15,-3-6 0 0,3-2 0 0,-3-3 0 32,3-2-44-32,3 2-10 0,-1-5-2 0,-2 2-1 0,6 4 33 0,-3-1 8 0,0 0 0 0,0 3 1 15,0 2 23-15,-3 6 4 0,3-3 0 0,-4 6 1 16,1-1 11-16,0 3 1 0,0 5 1 0,-3 1 0 16,-9 2-7-16,12 5-2 0,-3-2 0 0,0 2 0 15,0 6 7-15,-3-3 0 0,0 5 1 0,0 0 0 16,0 3 11-16,0 0 1 0,-3 0 1 0,0 2 0 15,2 1 1-15,-2-1 0 0,0-2 0 0,3 0 0 16,0 0-16-16,3-3-3 0,-3-2-1 0,0-1 0 16,0-5-7-16,3-2-2 0,0 0 0 0,3-6 0 15,0-2-66-15,3-3-14 0,-3-5-2 0,5-3-953 16</inkml:trace>
  <inkml:trace contextRef="#ctx0" brushRef="#br0" timeOffset="60711.258">8774 10919 2381 0,'-12'0'68'0,"6"0"14"0,3 0-66 0,-3 0-16 16,6 0 0-16,-3-2 0 0,0 2 14 0,3 0-1 16,3-8 0-16,0 2 0 0,3-4-3 0,0-3-1 15,3-6 0-15,6 1 0 0,-3-4-9 0,3-1 0 16,-1-1 9-16,1 0-9 0,0-2 0 0,0-1 0 0,-3 1 0 0,0-3-12 15,-3 2 36-15,0 1 6 0,0-1 2 0,-3 6 0 16,-3 0-32-16,-3 2-12 0,0 6 1 0,-3 3 0 16,0 4 11-16,-3 1 14 0,-3 5-3 0,-3 3-1 15,0 5-18-15,0 2-4 0,0 3-1 0,0 6 0 16,0-1 13-16,0 4 0 0,0 1 0 0,4 4 0 16,-1 2 0-16,-3 0 0 0,3 3 11 0,3 0-3 15,0 2-8-15,0 0 8 0,3 1-8 0,3-4 8 16,-3 4 1-16,6-3 1 0,0-1 0 0,3-4 0 15,0-1-19-15,3 1-4 0,3-6-1 0,0 0-720 16,2-2-144-16</inkml:trace>
  <inkml:trace contextRef="#ctx0" brushRef="#br0" timeOffset="61028.59">8940 11398 1299 0,'0'0'28'0,"0"0"7"0,0 0 1 0,0 0 0 0,0 0-28 0,-3 3-8 15,1 0 0-15,-4 2 0 0,-3 0 67 0,6 0 12 16,-6 3 2-16,3 0 1 0,3 3 1 0,0-1 0 16,-3 1 0-16,6 2 0 0,3 3-25 0,0-3-5 0,0 1-1 0,-3 1 0 15,6 1-20-15,-3 0-4 0,3 3 0 0,0-3-1 16,3-3-7-16,-3 3 0 0,2 0-1 15,1-3 0-15,3 0-11 0,0-2-8 0,-3-1 12 0,-3 1-12 16,3-6 9-16,0 3-9 0,0-5 0 0,-3-1 9 31,-6-2-136-31,12-2-27 0,0-4-6 0</inkml:trace>
  <inkml:trace contextRef="#ctx0" brushRef="#br0" timeOffset="61104.734">8896 11284 2498 0,'0'0'55'0,"-9"6"11"0,3 4 2 0,-3 4 3 16,3-1-57-16,0 3-14 0,0-3 0 0</inkml:trace>
  <inkml:trace contextRef="#ctx0" brushRef="#br0" timeOffset="65161.638">4943 8467 1540 0,'-6'0'34'0,"6"0"7"0,0 0 2 0,0 0 0 0,0 0-35 0,0 0-8 16,-3 0 0-16,3 0 0 0,0 0 12 16,0 0 1-16,0 0 0 0,0 0 0 0,0 0 11 0,0 0 3 15,0 0 0-15,0 0 0 0,-6 0-7 0,6 0-2 16,0 0 0-16,0 0 0 0,0 0-7 0,0 0-2 16,9 0 0-16,-9 0 0 0,0 0 2 0,12-3 0 15,-3 0 0-15,3 1 0 0,-6 2-11 0,-6 0 0 16,9 0 0-16,3 0 0 0,-4 0 0 0,1 0 0 15,-3 5 0-15,3-2 0 0,0 2 11 0,0 3-3 16,-3 0-8-16,3 2 12 0,0-2-1 0,0 3-1 16,0 2 0-16,0-2 0 0,0-1-10 0,3 4 12 0,-4-1-12 0,4 0 12 15,0 0-12-15,0 0 0 0,3 3 0 0,-3-5 0 16,3 0 0-16,3-1 0 0,-3 3 0 0,0-2 0 16,2 0 0-16,1-1 0 0,-3 1 0 0,3 2 0 15,3 0 0-15,-3 0 10 0,0 1-10 0,-1 1 10 16,1 1-10-16,0 3 0 0,3-3 0 0,-6 2-11 15,3 1 11-15,-3-1 16 0,-1 1-4 0,4-1-1 16,-6 1 0-16,6-3 0 0,-3 2 0 0,0 1 0 16,0-1-3-16,0 1-8 0,-1-6 12 0,4 0-4 15,0 1-8-15,-3-4 0 0,3 3 0 0,0-2 8 16,6-3-8-16,-4 2 10 0,1 1-10 0,0-3 10 16,-3 3-10-16,3-1 0 0,-3 1 0 0,0 2-11 15,-1 3 11-15,1 0 0 0,-3 0 0 0,0-1 0 16,-3 4 8-16,0-1-8 0,0 1 10 0,0-3-10 15,0 2 0-15,2 1 8 0,-2 2-8 0,0-2 0 0,3-4 0 0,-3 1 0 16,3 0 0-16,-3 0 0 0,3-3 0 0,0 1 0 16,-3-4 0-16,2 1 0 0,1-1 0 0,-3 1 0 15,3 2 0-15,-3-2 0 0,0 2 0 0,3-2 0 16,3 2 0-16,-4-3 0 0,-2 4 0 0,3-4 0 16,0 3 0-16,0 1 9 0,0-1 5 0,0 3 1 15,-3-3 0-15,3 0 0 0,-1 3-5 0,1-3-1 16,-3 0 0-16,3 1 0 0,0-1-9 0,0-2 8 15,-3-1-8-15,3 3 8 0,0-2-8 0,-1 0 0 16,4-6 0-16,-3 3 0 0,0 2 0 0,6-2 0 16,-6-2 0-16,3 1 0 0,0 1 0 0,-1 3 0 15,-2-3-10-15,0 0 10 0,3 2-10 0,-3 4 10 0,0-1-10 0,0 3 10 16,0-3 0-16,-4 6 0 0,1-1 0 0,3 1 0 16,-3-1 0-16,0 1 0 0,0-1 0 0,3-2 0 15,0 3 9-15,0-4-1 0,-3 1-8 0,-1 0 12 16,4 3-12-16,0-6 0 0,0 5 0 0,-3-2 0 15,0 0 0-15,3 0 0 0,0-3 0 0,3 3 0 16,-10 0 0-16,7 0 0 0,6 0 0 0,-3 0 0 16,-6 0 0-16,3-1 0 0,3 1 0 0,-3 0 0 15,5 0 8-15,-5 3-8 0,-3-1 0 0,3 1 0 16,3-1 15-16,-3 1-3 0,-6 2-1 0,0-3 0 16,3 4 2-16,-1-4 1 0,1-2 0 0,-3 2 0 15,0 1-6-15,0-3-8 0,3 0 11 0,0-3-11 16,-6 0 8-16,3 0-8 0,3-2 0 0,0 0 0 15,-3-1 0-15,3 1 0 0,-1-1 8 0,4 4-8 16,0-1 0-16,0-3 0 0,-3 1 0 0,3 2 0 0,6 0 0 0,-6 1 0 16,-4-1 0-16,4 3 0 0,0 0 0 0,3-1 0 15,-6 1 0-15,0-2 0 0,-6 1 0 0,3-1 0 16,6-1 0-16,-3 0 0 0,-6-2 0 0,0-1 10 16,8 4-10-16,-2-7 8 0,-3 4-8 0,0-3 0 15,0 3 9-15,0-3-9 0,6-1 0 0,-6-1 9 16,-3-1-9-16,0-2 0 0,3 5 9 0,0-6-9 15,-9-2 0-15,9 3 9 0,-7 0-9 0,-2-3 0 16,0 0 9-16,0 0-9 0,0 0 8 0,9 2-8 16,0 3 10-16,-9-5-10 0,0 0 8 0,0 0-8 15,3 3 0-15,-3-3 9 0,0 0-9 0,6 5 0 0,-6-5 0 0,0 0 0 32,9 3-104-32,-3 0-17 0,-6-3-3 0,0 0-505 0,0 0-101 0</inkml:trace>
  <inkml:trace contextRef="#ctx0" brushRef="#br0" timeOffset="66855.083">3434 10284 1612 0,'0'0'36'0,"0"0"7"0,6-2 1 0,3-4 1 0,0 1-36 0,3 0-9 0,5 2 0 0,4 1 0 16,0 2 14-16,0-3 1 0,6 3 0 0,-3 3 0 16,-1-3-15-16,-2 5 0 0,0-3 0 0,3 1 0 15,0 0 0-15,2 2 11 0,-2 0-11 0,3 1 10 16,0-1 16-16,3 3 3 0,-1-3 1 0,4 3 0 16,0-3-22-16,6 6-8 0,-1-3 0 0,1 0 0 15,3 0 9-15,-1 0-9 0,4-3 8 0,-3 3-8 16,5-3 0-16,-2 3 0 0,5-3 0 0,1 1 0 15,3-1 15-15,-1 0-3 0,4 1 0 0,2-4 0 16,1 1 12-16,5 0 3 0,-2-1 0 0,5 1 0 16,-2 2-14-16,-1 3-2 0,1-5-1 0,-4 2 0 15,4 0-10-15,2 3 8 0,4 3-8 0,-7-3 8 0,-2 2-8 0,-4-2 0 16,4 0 0-16,-4 0 0 0,4 3 0 0,-4-1 12 16,-5 1-12-16,-1 0 12 0,1-1-12 15,-3 1 0-15,-4-1 0 0,4-2 0 0,2 3 0 0,-2-3 0 16,0 0 0-16,-4 0 0 0,1-3 0 0,2 0 0 15,-2 3 0-15,0-3 0 0,2 3 0 0,-2-2 0 16,0 2 0-16,-1-3 0 0,1 0 0 0,-4 3 0 16,1 0-8-16,-3 0 8 0,-4-3 0 0,1 3 13 15,0 0-1-15,0-3-1 0,-10 6 0 0,7-3 0 16,6-3 0-16,-7 3 0 0,-5 3-3 0,0-3 0 16,6 2 0-16,-4-2 0 0,-5-2-8 0,0 1 0 0,-3-1 0 15,3 2 8-15,-1-3-8 0,1 0 0 0,-12-2 9 0,6 2-9 16,6 1 0-16,-9-1 8 0,-4-3-8 0,1 4 0 15,-3-4 0-15,6 4 0 0,-3-1 0 0,-3 0 0 16,-3 1 0-16,3-1 11 0,6 0-11 0,-4 0 12 16,-5 1 0-16,3-4 0 0,3 4 0 0,0-1 0 15,3-2-12-15,-3 2 12 0,-3-2-12 0,3-1 12 16,-1 1-4-16,-2-3 0 0,-3 0 0 0,0 0 0 16,0-3 1-16,0 1 0 0,-9 2 0 0,0 0 0 15,3-3-1-15,3-2 0 0,-3 2 0 0,0-5 0 16,-6 0-69-16,3 3-15 15,0-1-2-15,0-1-874 0</inkml:trace>
  <inkml:trace contextRef="#ctx0" brushRef="#br0" timeOffset="67940.289">1615 12872 1947 0,'0'0'43'0,"9"0"9"0,3 0 1 0,0 0 2 0,6 0-44 0,3 0-11 0,-1 0 0 0,4 0 0 16,3 0 0-16,3 0 0 0,0 0 0 0,-1 0 8 15,4-3-8-15,6 3 0 0,2-5-12 0,4 2 12 16,3 1-12-16,11-4 12 0,1-1-12 0,-1-1 12 15,4-6-10-15,8 4 10 0,4-3 0 0,2-6-9 16,6 1 9-16,7-4-8 0,2-4 8 0,6-1-8 16,3-2 8-16,7 0 9 0,-1-5-1 0,6 2-8 15,3-2 39-15,3-1 1 0,0 1 0 0,0-1 0 16,3 1-18-16,0 2-3 0,0-2-1 0,-6 0 0 16,0 2 0-16,0-3 0 0,1 4 0 0,-4-1 0 0,-3 0 2 0,0 6 0 15,-3-3 0-15,0-1 0 0,0 4-20 0,-2 2-14 16,-7-2 2-16,3-1 1 0,-3 1 11 0,-3-1 0 15,-2 1 0-15,-4-1 0 0,0-2 0 0,1 3 0 16,-4 2 0-16,-6-2 8 0,-5 2-8 0,2 0 0 16,-5 3 8-16,-4 0-8 0,0 2 15 0,-5 1-2 15,-6 2 0-15,2 0 0 0,-5 0-13 0,-4 0 9 16,-2 3-9-16,0 0 8 0,-1-1-8 0,-2 4 12 16,-7-1-12-16,-2 1 12 0,-6-1-12 0,3 1 0 15,-4 2 0-15,1 0 8 16,-9 0-28-16,6 2-7 0,0-2-1 0,-1 3 0 15,-2 0-8-15,-3 2-1 0,0-2-1 0,3 2 0 0,3 1 22 0,-7-4 5 0,-8 6 1 0,3-2 0 16,12 2 10-16,-6 0-8 0,-12 0 8 0,6 2-8 16,-1 1 19-16,-2 0 4 0,6-3 1 0,-3 5 0 15,-6-2-2-15,3 2 0 0,6-2 0 0,0 2 0 16,-6-3-6-16,2 1 0 0,4 2-8 0,0-2 12 16,-3 2-4-16,-3-2-8 0,0 0 11 0,3-1-11 15,0 1-8-15,-3 0-9 0,-4-3-2 0</inkml:trace>
  <inkml:trace contextRef="#ctx0" brushRef="#br0" timeOffset="69144.921">6309 8832 1146 0,'0'0'32'0,"0"0"8"16,0-5-32-16,0 5-8 0,-3-6 0 0,0 1 0 16,3-3 43-16,0 3 7 0,-3-1 2 0,3 1 0 15,0 5 33-15,-3-5 7 0,3 5 2 0,-3-3 0 16,3 3-13-16,0 0-2 0,0 0-1 0,0 5 0 15,-3 3-34-15,0 3-6 0,0 0-2 0,3 4 0 0,-3 1-9 0,-3 3-3 16,0 2 0-16,4-2 0 0,-1 2-12 0,0 3-4 16,0-3 0-16,0 0 0 0,-3 0-8 0,6 0 0 15,-6-2 0-15,6-3 8 0,-3-1-8 0,3-4 0 16,-3-3 9-16,0-3-9 0,6 1 12 0,-3-6-3 16,0 0 0-16,0 0 0 0,0 0 0 0,6-11 0 15,6-2 0-15,-3-3 0 0,2-3 3 0,1 1 0 16,3-3 0-16,-3-1 0 0,6 1-22 0,-3 3-4 15,0 2-1-15,3 0 0 0,-6 3 15 0,-1 5-12 16,1 3 12-16,-3-1-12 0,0 4 3 0,0 2 1 16,-3 2 0-16,0 6 0 0,-3 5 8 0,3 1 0 0,0-1-9 0,0 3 9 15,3 5 0-15,0 0 0 0,-3-2 0 0,3-1 0 16,3-2 0-16,-1 0 0 0,1 0 0 0,3-6 0 16,0-2 0-16,-3 0 0 0,3-8 0 0,0 0 0 15,0-5 9-15,0 0 0 0,-1-6 0 0,1 1 0 16,-6-4 11-16,3-2 1 0,-6-2 1 0,0-3 0 15,0 0 4-15,-3-3 1 0,-3-3 0 0,-6 1 0 16,0-1 1-16,-3 1 0 0,0 2 0 0,0 3 0 16,-3 0-16-16,0 5-2 0,4 3-1 0,-4-1 0 15,6 6-9-15,-3 1-16 0,3 1 4 0,3 4-727 16,3 2-145-16</inkml:trace>
  <inkml:trace contextRef="#ctx0" brushRef="#br0" timeOffset="69662.614">6866 9086 1566 0,'-6'0'34'0,"6"0"7"0,0 0 2 0,0 0 1 16,0 0-35-16,0 0-9 0,0 0 0 0,0 0 0 15,0 0 46-15,-3 10 7 0,3 1 2 0,-3 2 0 16,3 0-8-16,0 1-2 0,0 2 0 0,0 2 0 0,0 1-20 0,0-4-4 16,0 4-1-16,-3-1 0 0,3 4-6 0,0-4-2 15,6-2 0-15,-3 0 0 0,0-3-4 0,0 0-8 16,3-2 11-16,3-3-11 0,0-5 16 0,0-3-4 16,2 0-1-16,4-6 0 15,0-2-30-15,3-5-5 0,-6-3-2 0</inkml:trace>
  <inkml:trace contextRef="#ctx0" brushRef="#br0" timeOffset="69798.395">6836 8909 1864 0,'0'0'41'0,"0"0"9"0,-6 0 2 0,3 5 0 0,3-5-42 0,0 0-10 0,3 8 0 0,-3-8 0 31,0 0-28-31,12 5-7 0,3 3-1 0</inkml:trace>
  <inkml:trace contextRef="#ctx0" brushRef="#br0" timeOffset="69999.237">7101 9112 2026 0,'-3'-5'44'0,"3"5"10"0,-6 0 2 0,0 3 1 15,6-3-45-15,-3 10-12 0,-3-2 0 0,3 5 0 16,0 1 24-16,-3-1 4 0,3 5 0 0,0 1 0 0,0-1-3 0,0 1 0 16,3 2 0-16,-3 0 0 0,3 0-25 0,0 1 0 15,6-4 0-15,-3 3-652 16,3-2-135-16</inkml:trace>
  <inkml:trace contextRef="#ctx0" brushRef="#br0" timeOffset="71360.451">5312 10075 1717 0,'-15'-8'37'0,"9"6"8"0,0-1 2 0,0 0 2 0,0 1-39 0,0-1-10 0,-3 1 0 0,1 4 0 16,2 1 26-16,0-1 3 0,3 4 1 0,-3-4 0 16,3 4-10-16,-3 2-3 0,3 0 0 0,0 0 0 15,3 5-4-15,0-3-1 0,-3 4 0 0,6 1 0 16,-3 1 0-16,3 3 0 0,0 2 0 0,-3 0 0 15,3 3 0-15,0 0 0 0,0 0 0 0,0-1 0 16,0 4-4-16,0-3 0 0,0-6-8 0,3 3 12 16,-3-5-12-16,0 0 9 0,2-5-9 0,-2-1 8 15,3-4-8-15,0-1 0 0,0-2 0 0,3-6 0 16,-6 0-17-16,6-2-6 0,0-6-1 0,0 1 0 0,-3-3 10 0,0-3 2 16,6-3 0-16,-3-2 0 0,-3 0 12 0,6 0-9 15,0-3 9-15,-1 0-8 0,1 3 8 0,-3 2 0 16,0 6-9-16,0 3 9 0,0-1 0 0,-6 3-11 15,3 3 11-15,-6 5-8 0,6 0 8 0,-6 0 0 16,0 0 0-16,6 8 0 0,-3 0 8 0,0 2-8 16,0-2 8-16,0 3-8 0,-3-3 0 0,6 2 0 15,-6-2 0-15,3 0 8 0,3 0-8 0,0-3 9 16,0-2-9-16,0 0 10 0,-1-3 1 0,-5 0 0 16,9 0 0-16,-3-6 0 0,3 1 7 0,-3 0 2 15,-6-3 0-15,6-5 0 0,-3 2 22 0,0 0 5 0,-3-2 1 16,0 0 0-16,0 0-4 0,0-1 0 0,-3-4 0 0,-3 5 0 15,3-6-30-15,-3 3-6 0,3 0-8 0,3 3 11 32,-3 0-122-32,3 0-24 0,3 2-5 0,0 3-783 0</inkml:trace>
  <inkml:trace contextRef="#ctx0" brushRef="#br0" timeOffset="71583.372">5788 10231 1465 0,'0'0'32'0,"-3"8"6"0,-6-2 2 0,0 2 2 15,4 0-34-15,-1-1-8 0,3 1 0 0,0 0 0 0,-3 3 74 0,3 0 13 16,3-1 2-16,0-2 1 0,0 0-7 0,0 3-2 16,0-3 0-16,0-1 0 0,3-1-24 0,0-1-5 15,3 0 0-15,-3-2-1 0,3 0-28 0,-6-3-6 16,5 0-1-16,-5 0 0 0,9-6-5 0,3 1-2 15,0 0 0-15,-3-3 0 16,6 0-109-16,-3-3-23 0,3 1-4 0</inkml:trace>
  <inkml:trace contextRef="#ctx0" brushRef="#br0" timeOffset="71725.831">5764 10144 2016 0,'-11'0'44'0,"11"0"10"0,-6 3 2 0,0-1 0 0,6-2-45 0,-3 6-11 0,0-1 0 0,3-5 0 32,0 0-80-32,0 5-19 0,0-5-3 0</inkml:trace>
  <inkml:trace contextRef="#ctx0" brushRef="#br0" timeOffset="71945.567">5919 10239 1765 0,'0'0'50'0,"-3"3"11"16,0 2-49-16,3 3-12 0,0 0 0 0,0 3 0 16,-3-1 24-16,3 1 1 0,3 2 1 0,0 0 0 15,3 3-9-15,0-2-1 0,0 1-1 0,0 1 0 16,3 0 7-16,-3 0 2 0,0 0 0 0,0 0 0 0,3 0-12 0,-3 0-1 16,-3-1-1-16,0-1 0 0,3-1-1 0,-3-3 0 15,0-2 0-15,-6 3 0 0,3-3 4 0,-3-3 1 16,3-5 0-16,-3 5 0 15,-3-2-72-15,6-3-14 0,-6-3-4 0</inkml:trace>
  <inkml:trace contextRef="#ctx0" brushRef="#br0" timeOffset="72094.311">5818 10102 1328 0,'0'0'29'0,"0"0"7"0,0 0 0 0,0 0 1 0,0 0-29 0</inkml:trace>
  <inkml:trace contextRef="#ctx0" brushRef="#br0" timeOffset="73911.294">7708 9803 1378 0,'0'0'30'0,"0"0"6"0,-3-3 2 0,0-2 2 0,-3 0-32 0,0-1-8 16,-3 4 0-16,0 2 0 0,-5 2 19 0,2 4 2 16,3-4 1-16,-6 4 0 0,0 1 6 0,-3 1 2 15,6 3 0-15,-6 0 0 0,0 2-10 0,-2 5-3 16,-1 3 0-16,0 1 0 0,-3 1 15 0,0 1 4 15,1 0 0-15,-1 3 0 0,-6-1-8 0,-3 0-2 0,3 4 0 0,4-1 0 16,2 2-10-16,-3 4-1 0,-9 2-1 0,1 0 0 16,2 3-5-16,0 2-1 0,0 0 0 0,1 6 0 15,-1-6 16-15,-3 3 2 0,3 0 1 0,-5 3 0 16,2-1-15-16,0 6-4 0,-2 0 0 0,2 3 0 16,-3-1 7-16,6 4 1 0,-2-6 0 0,2 5 0 15,3-5-16-15,3 2 0 0,1-2 8 0,-1 0-8 16,6 0 0-16,-3-3 0 0,0 0 8 0,-2-2-8 15,2 5 0-15,0-3 0 0,0 1 0 0,0 1 0 16,-2 1 0-16,-1 0 0 0,0-2 0 0,0 2 0 16,3-6 0-16,4 3 0 0,-4 1 0 0,-3-4 0 15,6-2 0-15,0 0 0 0,3-2 0 0,1-4 0 16,2 1 0-16,0-6 0 0,0 3 8 0,3-5-8 16,0 3 0-16,3-4 0 0,0-2 0 0,0 1 0 15,3-1 12-15,0-3-4 0,0 1-8 0,1-4 12 16,5 4 2-16,-6-6 0 0,3 3 0 0,0-3 0 0,3-3-6 0,-3 4 0 15,3-4-8-15,0 1 12 0,-3-3-12 0,3-1 9 16,3-1-9-16,-3 2 8 0,0-3-8 0,0 0 0 16,-3-2 9-16,6 2-9 0,0-5 0 0,-3 2 9 15,-3-2-9-15,3 3 0 0,3-6-13 0,0 3-10 16,-3-8-1-16,0 0-1 16,0 0-22-16,0 5-4 0,0-5-1 0,0 0-564 15,0 0-112-15</inkml:trace>
  <inkml:trace contextRef="#ctx0" brushRef="#br0" timeOffset="74397.589">5562 12599 1486 0,'0'0'32'0,"0"0"8"0,3 8 0 0,3-2 3 0,-3 2-35 0,0 2-8 15,3-2 0-15,3 5 0 0,-3 1 64 0,0 1 10 16,-3 1 2-16,6 0 1 0,0 3-23 0,0 2-5 15,-1-5-1-15,1 2 0 0,3 1-15 0,0-1-3 16,0 1-1-16,3-1 0 0,0-2-12 0,-3 0-2 16,3 0-1-16,-3-3 0 0,-1 0 1 0,1-2 0 0,6-3 0 0,-3-3 0 15,0 1-3-15,0-4-1 0,3-4 0 0,0-4 0 32,-1-4-32-32,4-1-7 0,-3-5 0 0,3-2-915 0</inkml:trace>
  <inkml:trace contextRef="#ctx0" brushRef="#br0" timeOffset="74592.673">6196 12488 2176 0,'0'0'62'0,"0"0"13"0,0 0-60 0,0 0-15 0,0 0 0 0,0 0 0 16,0 0 12-16,0 0 0 0,-3 6 0 0,-6 4 0 15,0-2 16-15,-3 5 4 0,0 6 0 0,-2-1 0 16,-4 6-21-16,-3 3-11 0,0 2 12 0,-3 0-12 15,-3 0 12-15,1 3-12 0,-4 0 12 0,3-1-12 0,0 1 0 0,3-3 0 16,1-2 0-16,2-6-675 16,3-3-141-16</inkml:trace>
  <inkml:trace contextRef="#ctx0" brushRef="#br0" timeOffset="75849.115">3127 14610 1292 0,'0'-10'28'0,"0"4"7"0,0-2 1 0,-3 1 0 0,6-1-36 0,-6 2 0 16,3-4 0-16,0 2 0 0,0 0 66 0,-6 3 6 15,3-3 2-15,3 5 0 0,0 3 35 0,0 0 7 16,-3-3 2-16,-3 1 0 0,6 2-53 0,0 0-10 16,0 0-3-16,-3 5 0 0,3 3-28 0,0 0-5 15,-3 2-2-15,3 4 0 0,0 2-17 0,0-3 0 0,0 3 0 0,0 2 0 16,3 1 0-16,-3-1 0 0,0 6 0 0,0-3 0 16,-3 6 0-16,0-4 0 0,1 4 8 0,-1-3-8 15,0 2 9-15,-3-2-1 0,0-3-8 0,3 0 12 16,3-2-1-16,-6-1-1 0,3-4 0 0,0-4 0 15,6-2-10-15,-3-3-14 0,0-5 3 0,0 0 1 32,0 0-16-32,9-2-3 0,-3-4-1 0,0-4 0 0,3-1 5 0,-1-2 1 0,4-3 0 0,-3 0 0 15,3 0 16-15,3 3 8 0,-3-3-8 0,0 3 8 16,3 0-16-16,-3 2 1 0,0 1 1 0,-1 2 0 16,4 0 14-16,-3 3 13 0,0-1-2 0,0 4-1 15,0-1-10-15,0 3 0 0,0 3 9 0,0-1-9 16,0 4 0-16,0-1 0 0,2 5 0 0,-5 1 0 15,3 0 15-15,-3 2-2 0,0 3 0 0,0 2 0 16,3 1 3-16,0-1 0 0,-3-2 0 0,3 3 0 0,-3-3-7 0,3-3-1 16,-1 0 0-16,1-2 0 0,0-1 8 0,0-2 2 15,-3-3 0-15,3-2 0 0,-3 0-6 0,0-6-2 16,3 0 0-16,0-2 0 0,3-5 21 0,-10-6 4 16,7 0 1-16,-3-3 0 0,0-5 10 0,-3-2 2 15,-3 0 1-15,3-6 0 0,-6-3-22 0,3 1-5 16,-3 0-1-16,0-1 0 0,-3 3-21 0,3 1 8 15,0 4-8-15,0 1 0 16,-9 5-28-16,6 2-9 0,-3 1-3 0,3 2 0 16,0 2-115-16,-3 4-23 0,3-1-5 0</inkml:trace>
  <inkml:trace contextRef="#ctx0" brushRef="#br0" timeOffset="76334.083">3913 14915 1346 0,'0'0'29'0,"0"0"7"0,0 0 0 0,0 0 3 0,0 0-31 0,0 0-8 16,0 0 0-16,0 0 0 0,-6 5 40 0,0 0 6 15,3 0 2-15,-3 3 0 0,3 3 5 0,-3 0 2 16,3 2 0-16,-3 0 0 0,3 3-29 0,0 0-6 0,3 2 0 0,-3-2-1 16,0 3-8-16,0-1-2 0,3 1 0 0,0-3 0 15,3-1 10-15,-3-1 1 0,6-1 1 0,-3 0 0 16,3-2-3-16,0-3-1 0,3 0 0 0,3-6 0 15,-3-2-4-15,3-2-1 0,3-4 0 0,0 1-598 16,6-6-120-16</inkml:trace>
  <inkml:trace contextRef="#ctx0" brushRef="#br0" timeOffset="76478.881">3865 14751 1724 0,'0'0'38'0,"-8"5"8"0,-1-5 2 0,-3 5 0 15,0-2-39-15,3-1-9 0,0-2 0 0,3 3 0 16,0 2 0-16,6-5 0 0,0 0 0 0,0 0-516 16,0 0-95-16</inkml:trace>
  <inkml:trace contextRef="#ctx0" brushRef="#br0" timeOffset="77557.18">2562 14396 1350 0,'0'0'29'0,"9"3"7"0,0-1 0 0,2-2 3 0,4 0-31 0,3 0-8 0,6 0 0 0,0 0 0 15,6-2 75-15,2-1 13 0,4-2 4 0,0 2 0 16,5-2 1-16,1-3 1 0,3 0 0 0,2 0 0 16,4 0-46-16,0 0-10 0,-4 0-2 0,-2-2 0 15,0 2 4-15,-4 2 0 0,-2-4 0 0,-3 2 0 16,-1 0-26-16,-5 0-5 0,0 0-1 0,-6 3 0 16,-3-3 2-16,-4 2 0 0,1 1 0 0,-6 0 0 31,0 0-32-31,-3-1-6 0,-3 4-2 0,-3-4-650 0,-3 4-131 0</inkml:trace>
  <inkml:trace contextRef="#ctx0" brushRef="#br0" timeOffset="77746.977">3178 14150 1645 0,'0'0'36'0,"0"0"7"0,6-5 1 0,-6 5 4 0,9-3-39 0,6 0-9 15,-1 1 0-15,4 2 0 0,0 0 48 0,6-3 7 16,0 3 1-16,6 3 1 0,-1-3 18 0,7 2 3 15,0 1 1-15,3 0 0 0,-1 2-20 0,-2 0-4 16,0 3-1-16,-7 0 0 0,1 0-21 0,-9 3-4 16,0-1-1-16,-6 6 0 0,0 0-10 0,-9 2-2 15,0 4-1-15,-6 4-744 16,-6 1-149-16</inkml:trace>
  <inkml:trace contextRef="#ctx0" brushRef="#br0" timeOffset="80450.959">15557 5188 1756 0,'0'0'39'0,"0"0"8"0,3 8 1 0,0 0 1 0,3-2-39 0,-3 7-10 0,3 0 0 0,-3 3 0 16,0 5 45-16,0 6 7 0,0 4 2 0,-3 4 0 16,0 4-20-16,0 4-4 0,0 2-1 0,-3 0 0 15,0 2-11-15,0-4-2 0,-3-1-1 0,3 0 0 16,-3 1 7-16,0-1 2 0,3-2 0 0,0-3 0 15,-3-3-4-15,3 1-1 0,0-6 0 0,-2-3 0 16,5-5-5-16,-3 0-1 0,0-5 0 0,0-2 0 16,0-4 1-16,3-2 0 0,0-3 0 0,0-5 0 15,0 0 3-15,0 0 1 0,0 0 0 0,-3-8 0 16,3 0-6-16,0-5 0 0,0-5-1 0,0-3 0 16,6-9-24-16,0 1-5 0,2-8-1 0,1 0 0 15,3 0-16-15,0-2-3 0,3 4-1 0,0 1 0 16,3 5 11-16,-3 0 1 0,3 2 1 0,2 6 0 15,1 2 11-15,0 4 3 0,0 4 0 0,-3 0 0 0,0 6 26 16,0 0 6-16,2-1 0 0,1 6 1 16,0 0 16-16,-3 6 3 0,-3 2 1 0,3 0 0 0,-6 2 6 15,-1 3 1-15,1 6 0 0,-3 2 0 0,-3 0-21 0,0 6-4 16,0-1-1-16,-3 3 0 0,0 3 10 0,0 0 3 16,0 0 0-16,0-3 0 0,3 0-13 0,0 0-2 15,0-3-1-15,6 3 0 0,0-5-19 0,3-5 0 16,-1-1 0-16,4-4-826 15,6-7-164-15</inkml:trace>
  <inkml:trace contextRef="#ctx0" brushRef="#br0" timeOffset="81601.261">16358 5988 1900 0,'-6'-22'54'0,"3"17"11"16,6-3-52-16,-3 0-13 0,0 0 0 0,0 3 0 16,-3 0 63-16,3-1 9 0,0 6 3 0,0 0 0 15,0 0-12-15,0 0-3 0,-3 6 0 0,3 2 0 16,0 2-42-16,0 3-9 0,0 3-1 0,0 0-8 0,0 5 18 0,0 3-3 16,-3 0-1-16,3 2 0 0,0 1-2 0,-6 2-1 15,3-5 0-15,0 2 0 0,3 3-2 0,0-2 0 16,0-3 0-16,0-1 0 0,0 1 4 0,3-5 1 15,3-6 0-15,0-2 0 0,0-1-14 0,3-5 0 16,3-5-9-16,0-2 9 16,0-3-78-16,3-6-10 0,3-8-1 0</inkml:trace>
  <inkml:trace contextRef="#ctx0" brushRef="#br0" timeOffset="81740.621">16293 5691 2206 0,'0'0'63'0,"0"0"13"0,0 0-61 16,0 0-15-16,0 0 0 0,-6 3 0 0,6-3 14 0,0 0 0 0,0 0 0 0,6-5-653 15,3 2-130-15</inkml:trace>
  <inkml:trace contextRef="#ctx0" brushRef="#br0" timeOffset="84045.374">16037 5040 1620 0,'0'0'46'15,"0"0"10"-15,0 0-45 0,3-2-11 0,0-6 0 0,0 2 0 16,2 1 88-16,-2 0 15 0,3-6 3 0,3 1 1 0,-3-1-17 0,0-2-3 15,3 2-1-15,3-2 0 0,-3 2-59 0,3-2-12 16,-3-5-3-16,3-1 0 0,0 1-4 0,3-1-8 16,-4-2 11-16,1-3-11 0,-3-2 0 0,3-3 0 15,-3 0 0-15,0-1 0 0,0-1 0 0,-3-1 0 16,-3 3-12-16,0 2 3 0,0 4 9 0,-3 1 0 16,0 9 0-16,-3-3-8 0,-3 6-1 0,0 4 0 15,0 1 0-15,0 5 0 0,-3 0 9 0,-3 8 12 16,0 3-2-16,0 2-1 0,1 0-9 0,-4 6 0 15,3 7 0-15,0 3 0 0,0 3 0 0,3 2 0 0,-3-5 0 16,6 6 0-16,0-1 0 0,0 1 0 16,3-4 0-16,0 1 0 0,3 3 10 0,3-4 0 0,-3-2 0 0,6 3 0 15,3-3-10-15,0-2 12 0,3-1-12 0,3-2 12 16,3-3-4-16,3-5-8 0,-1-3 12 0,7 0-709 16,3-2-143-16</inkml:trace>
  <inkml:trace contextRef="#ctx0" brushRef="#br0" timeOffset="84367.368">17007 5580 2512 0,'0'0'56'0,"-6"-3"11"0,-3-2 2 0,3 2 1 0,6 3-56 0,0 0-14 16,0 0 0-16,3-7 0 0,-3 1 23 0,6-2 1 15,0 0 1-15,3-2 0 0,3 2 12 0,3-3 3 16,9 6 0-16,2-3 0 0,4-5-40 0,-3 5 0 0,0 3 0 0,2-1 0 31,7-2-139-31,-3 3-32 0,-9 5-6 0,2 5-2 0</inkml:trace>
  <inkml:trace contextRef="#ctx0" brushRef="#br0" timeOffset="84525.725">17043 5823 2576 0,'0'0'73'0,"0"0"15"0,0 0-70 0,6 6-18 0,3-4 0 0,-3-2 0 15,2-2 27-15,7-4 1 0,12 1 1 0,0-3 0 16,3-5 20-16,5 0 4 0,4 0 1 0,3-1 0 16,-1-2-109-16,4 3-21 0,-6-3-5 0</inkml:trace>
  <inkml:trace contextRef="#ctx0" brushRef="#br0" timeOffset="85929.674">18239 5403 1868 0,'3'-13'41'0,"0"7"9"0,-3-2 2 0,3 3 0 0,-3-3-42 0,3 0-10 0,3-2 0 0,-3-1 0 15,3 3 88-15,0 0 15 0,-3 0 3 0,3 0 1 16,0 6-34-16,-6 2-6 0,6 0-2 0,0 5 0 15,-3 3-57-15,3 5-8 0,-3 6 0 0,0 7-12 16,-3 3 12-16,0 6 0 0,-3 2 0 0,0 5 0 16,0-2 13-16,-3-1-4 0,0 1-1 0,3 0 0 15,-3-1-8-15,0-4 0 0,0 2 0 0,0-5 0 16,0 2 0-16,3-5 0 0,0-5 0 0,0-3 8 16,0-5-8-16,3-3 0 0,3-5 0 0,-3 0 0 15,0-8 8-15,0 0-8 0,9-3 8 0,0-7-8 16,3-3 11-16,0-3-3 0,3-3-8 0,0-5 12 15,2-5-12-15,1 3-8 0,0 2 8 0,0-2-13 0,0 2-1 16,0 3 0-16,0-1 0 0,-1 6 0 0,1 3 14 0,-3 3 0 16,-3 2 0-16,0 2 0 0,0 1-13 0,-3 5 3 15,0 0 1-15,-9 0 0 0,0 0 9 0,6 5-10 16,3 3 10-16,3-2-10 0,-1 2-6 0,1 2 0 16,-3-2-1-16,0 0 0 0,6-3 17 0,-3 3 0 15,3 0 0-15,0-2 0 0,0 1 11 0,0-1-1 16,-4 2 0-16,4-3 0 0,0-2-10 0,0-1 12 15,-3 1-12-15,0 0 12 0,3-1 1 0,0-4 1 16,-3-1 0-16,0-2 0 0,2-1 6 0,-2 1 0 16,-3-3 1-16,3-2 0 0,-3-4 4 0,0 1 1 0,-3-3 0 0,3-2 0 15,-6-3-2-15,0-3 0 0,0-3 0 0,3-2 0 16,-6 0-13-16,-3-3-3 0,0 1-8 0,3 1 12 31,-3-1-40-31,3 2-9 0,-6-1-2 0,3 1-756 0,3 0-151 0</inkml:trace>
  <inkml:trace contextRef="#ctx0" brushRef="#br0" timeOffset="86364.388">19216 5644 2066 0,'0'0'45'0,"0"10"10"0,-3-2 1 0,0 3 3 0,3 2-47 0,-3 0-12 0,0 3 0 0,0 0 0 16,0 5 40-16,0 0 5 0,3 3 2 0,-3 0 0 16,3 5-19-16,0 0-3 0,0 0-1 0,-3-2 0 15,3-4-12-15,0 1-2 0,3 0-1 0,0-5 0 16,0-1-9-16,3-2 0 0,0-5 0 0,3-1 0 15,2-5 9-15,1-2 0 0,0-6 0 0,3-2 0 32,3-8-119-32,3-3-24 0,3-8-5 0,-9 3-1 0</inkml:trace>
  <inkml:trace contextRef="#ctx0" brushRef="#br0" timeOffset="86496.014">19245 5546 2275 0,'-15'-3'50'0,"9"0"10"0,-2 1 3 0,-1-1 1 16,0 3-52-16,3 3-12 0,6-3 0 0,-3 0-672 16,-3 0-136-16</inkml:trace>
  <inkml:trace contextRef="#ctx0" brushRef="#br0" timeOffset="86895.951">18126 5207 1868 0,'9'-3'41'0,"-9"3"9"0,0 0 2 0,12-2 0 0,0-1-42 0,3 3-10 0,0-3 0 0,5 1 0 16,1-1 58-16,6 3 10 0,3-5 1 0,0 0 1 15,5-3-19-15,4 0-4 0,3-3-1 0,5 1 0 16,-2 2-37-16,6 0-9 0,-1 2 0 0,1 1 0 16,-4 0 0-16,1-1 8 0,0-1-8 0,-10 1 8 0,-2 1-8 15,0 0-9-15,-6-3 9 0,-4 2-684 16,-2 4-128-16</inkml:trace>
  <inkml:trace contextRef="#ctx0" brushRef="#br0" timeOffset="87129.025">18656 4826 2005 0,'0'0'44'0,"0"0"8"0,6-5 3 0,0 2 2 0,3 3-45 0,3-3-12 16,3 1 0-16,-1 2 0 0,7-3 21 0,0 3 3 0,3 0 0 0,0 0 0 16,6 3 20-16,-4 2 4 0,4 0 0 0,0 1 1 15,3 2-23-15,-10 2-5 0,-2 1-1 0,-3 2 0 16,0 3-11-16,-6 0-9 0,-3 2 12 0,-6 1-12 15,0-1 0-15,0 3 0 0,-6-2 0 0,-3 2 0 32,0 0-16-32,-6-2-11 0,0-1-1 0,0 1-655 0,0-1-130 0</inkml:trace>
  <inkml:trace contextRef="#ctx0" brushRef="#br0" timeOffset="87310.669">19424 4707 2566 0,'-9'-11'56'0,"9"6"12"0,-3-3 3 0,3 0 1 16,0-2-57-16,3-1-15 0,3 0 0 0,3 1 0 0,6 2 0 0,-3-3 9 16,0-2-9-16,2 3 8 0,4 2-8 0,3-3 0 15,3 6-12-15,0-1 12 0,0-2-14 0,-1 6 5 16,-2-1 1-16,0 1-746 15,0-6-149-15</inkml:trace>
  <inkml:trace contextRef="#ctx0" brushRef="#br0" timeOffset="87491.465">19528 4498 2277 0,'-21'3'64'0,"21"-3"15"0,6 5-63 0,0 0-16 16,-3 3 0-16,0 3 0 0,0 2 12 0,6 0 0 0,-3 3 0 0,3 3 0 15,0-1 28-15,3 9 6 0,-3-1 1 0,0 3 0 16,0 0-22-16,2 6-4 0,-5-4-1 0,3 4 0 31,-6 2-48-31,0 0-9 0,-3 8-3 0,0-3-1022 0</inkml:trace>
  <inkml:trace contextRef="#ctx0" brushRef="#br0" timeOffset="88213.495">20573 4956 2041 0,'0'0'44'0,"3"-6"10"0,0 1 2 0,-3 5 2 0,0 0-46 0,0 0-12 0,6-3 0 0,-6 3 0 15,6 6 15-15,0 2 1 0,0 5 0 0,-3 8 0 16,0 6 0-16,0 2 0 0,-3 0 0 0,-3 8 0 15,3 2 17-15,-3 4 4 0,0 2 1 0,0 2 0 16,-3 6-10-16,0 0-3 0,0-3 0 0,-3 3 0 16,0-2 3-16,0-1 1 0,3-8 0 0,-3 1 0 15,-3-4-29-15,6-2 0 0,0-5 0 0,0-3 0 16,-3-2 0-16,6-6 12 0,0-5 0 0,3-6 0 16,-2-2 0-16,2-2 0 0,0-6 0 0,0 0 0 0,5-14 0 0,1-2 0 15,0-2 0-15,6-6 0 0,0-5-12 0,3-5 9 16,3-6-9-16,0 0 8 15,3-5-40-15,2 3-8 0,1-6-1 0,3 9-1 16,-3-1 6-16,3 8 2 0,-4 6 0 0,4 5 0 0,-3 2 22 0,0 6 4 16,-6 5 8-16,0 3-13 0,2 2 13 0,-5 3 15 15,0 3-3-15,-3 4-1 0,0 1 20 0,-3 6 4 16,0-1 1-16,-3 5 0 0,0 6-27 0,3 3-9 16,-6 2 0-16,3 0 9 0,0 0 7 0,0 3 2 0,-1-1 0 0,4-1 0 15,0-1 1-15,0-3 0 0,0 1 0 16,0-4 0-16,3-1-7 0,3-1-2 0,-3-5 0 0,6-6 0 15,0-2-10-15,2-5-12 0,1-6 2 0,0-7-775 16,3-1-155-16</inkml:trace>
  <inkml:trace contextRef="#ctx0" brushRef="#br0" timeOffset="88715.802">21141 5048 1653 0,'0'0'47'0,"0"0"10"0,0 0-45 0,0 0-12 16,0 0 0-16,3-2 0 0,3-6 98 0,0 0 18 15,0 0 3-15,3-3 1 0,0 1-26 0,6-6-5 16,0 0-1-16,6-5 0 0,-3-3-32 0,2 0-6 16,7-5-2-16,-3-3 0 0,0-2-36 0,0-3-12 15,-4-3 0-15,1-5 0 0,-3 0 8 0,0 0-8 0,-3 3 0 0,0 5 0 16,-6 2 0-16,0 9-20 0,-3 5 2 0,-3 2 1 15,-6 6 17-15,0 2 0 0,-3 4 8 0,-6 7-8 16,-3 2-12-16,3 3-9 0,-6 3-2 0,0 8 0 16,-6 0 23-16,4 5 0 0,2 6 10 0,6 2-10 15,-3 3 20-15,0 2-2 0,3 3-1 0,0-3 0 16,6 3-17-16,0-2-17 0,6-3 3 0,0-3 1 16,3-3 13-16,3 1 8 0,3-1 0 0,6-5-8 15,3-2 12-15,0-3-4 0,3 0 0 0,2-6-8 16,4-2 9-16,3-3-9 0,3-7 0 0,2-1-1104 15</inkml:trace>
  <inkml:trace contextRef="#ctx0" brushRef="#br0" timeOffset="88881.445">21621 4786 2300 0,'0'0'51'0,"0"0"10"0,0 0 3 0,0 0 0 0,0 0-52 0,0 0-12 15,0 0 0-15,0 0 0 0,0 0 34 0,9-5 4 16,5 0 1-16,4-1 0 0,3 1-20 0,9 0-4 16,3-3-1-16,5 0 0 15,1 0-67-15,0 0-14 0,-1-5-2 0,1 0-627 16,3-1-126-16</inkml:trace>
  <inkml:trace contextRef="#ctx0" brushRef="#br0" timeOffset="89063.557">22150 4376 2091 0,'-8'0'46'0,"2"0"10"0,-3 0 1 0,0 3 2 0,6 2-47 0,-3 0-12 0,3 1 0 0,0 4 0 16,0 4 39-16,0 1 5 0,0 7 2 0,0-1 0 15,0 0 5-15,3 5 1 0,0 9 0 0,0-1 0 16,0 3-28-16,0 0-6 0,3 0-1 0,-3 3 0 31,0 2-48-31,0-2-9 0,0 5-3 0,-3-5 0 0</inkml:trace>
  <inkml:trace contextRef="#ctx0" brushRef="#br0" timeOffset="90397.295">20350 4924 1340 0,'0'0'38'0,"-3"-5"8"0,3-1-37 0,-3 1-9 0,3-3 0 0,0 0 0 15,0 0 70-15,3 0 12 0,0-2 2 0,0 2 1 16,3-3-1-16,0 3 0 0,-1 3 0 0,1 0 0 15,3 2-24-15,-3-2-6 0,3-1-1 0,3 1 0 0,-3 0-9 0,6 2-3 16,-3 1 0-16,3-4 0 0,3 4-9 0,-1-4-3 16,4 4 0-16,3-4 0 0,0 4-14 0,3-1-3 15,0-5-1-15,-1 3 0 0,-2-3-3 0,6 0 0 16,-6 0 0-16,2 0 0 16,1 0-121-16,-3 0-25 0,0-2-5 0</inkml:trace>
  <inkml:trace contextRef="#ctx0" brushRef="#br0" timeOffset="90629.666">20600 4522 1814 0,'0'0'40'0,"0"0"8"0,0 0 1 0,6-6 3 0,3 1-42 0,2 0-10 0,7 2 0 0,3 1 0 16,3-1 44-16,3 3 8 0,8-3 0 0,4 6 1 16,3 0-1-16,0 2 0 0,-1-2 0 0,-2 4 0 15,-6 4 6-15,-1 5 1 0,-2 0 0 0,-9 2 0 16,0 1-31-16,-6 2-5 0,0 3-2 0,-7 0 0 15,1 2-5-15,-3 3-2 0,-6-2 0 0,-6-1 0 16,0 3-14-16,-2 0 0 0,-7 3 0 0,-3 2-1127 16</inkml:trace>
  <inkml:trace contextRef="#ctx0" brushRef="#br0" timeOffset="96004.36">17314 8178 1120 0,'5'-13'32'0,"-5"13"6"16,-2-5-30-16,-4-3-8 0,3 0 0 0,0 0 0 15,3 0 48-15,-6 0 9 0,-6-3 2 0,3 6 0 0,6-3-43 16,-9 6-16-16,-6-4 11 0,-3 4-11 0,3-1 12 0,1 0-4 15,-4 3-8-15,0-2 12 0,-3-1 25 0,3 3 5 16,0 0 1-16,4 3 0 0,-4-1 20 0,3 1 4 16,3 2 1-16,0 6 0 0,0-1-29 0,-3 6-6 15,6 0-1-15,-2 3 0 0,-1 2-21 0,3 3-11 16,-3 2 10-16,9 6-10 0,3 0 0 0,-3 5 0 16,-9 2 0-16,6 4 0 0,0 4 9 0,3 9-9 15,-3 7 8-15,0 4-8 0,-2-1 0 0,2 3 8 16,6 5-8-16,-3 5 0 0,-9 0 0 0,3 1 0 15,9 2 8-15,0-3-8 0,-9 3 0 0,3 0 0 0,-3-2 0 16,3 2 0-16,0-6 0 0,0 1 0 0,0-3 0 0,-2 0 0 16,5 0 15-16,-3-5 1 0,0-3 0 0,0 0 0 15,0 3 7-15,3-3 1 0,0 3 1 0,0-5 0 16,-3-6-11-16,3 0-2 0,3-8-1 0,0 3 0 16,-3-8-11-16,3 3 10 0,0-9-10 0,3 1 10 15,-3-3 8-15,6-5 2 0,0 0 0 0,0-3 0 16,3-3 6-16,3-2 2 0,0-5 0 0,6-1 0 15,3-2-14-15,3 0-2 0,-7-6-1 0,4-2 0 16,9-2 5-16,3-1 0 0,-3-8 1 0,2 1 0 16,1-4 12-16,3-4 3 0,3-3 0 0,-4-1 0 15,1-2-32-15,0-5 8 0,0 3-8 0,2-6-736 16,-2 0-148-16</inkml:trace>
  <inkml:trace contextRef="#ctx0" brushRef="#br0" timeOffset="96498.177">17391 8535 813 0,'0'0'23'0,"0"0"5"0,-3 6-28 0</inkml:trace>
  <inkml:trace contextRef="#ctx0" brushRef="#br0" timeOffset="96754.303">17581 8583 1148 0,'39'0'25'0,"-24"0"6"0,0 0 1 0,3-3 0 0,9 1-32 0,-1-1 0 16,4 1 0-16,3-1 0 0,3-2 104 0,5-1 14 0,7-2 3 16,2 3 1-16,13 0-25 0,2-1-5 0,4-1 0 0,2-1-1 15,7 2-35-15,2-2-8 0,6 0 0 16,4 0-1-16,-1 3-17 0,0 0-3 0,7 0-1 0,-1 2 0 16,-6 0-2-16,3 1 0 0,-5-1 0 0,2-2 0 15,-3-1 0-15,-2 6 0 0,-7-2 0 0,-6-1 0 16,-2 3-4-16,-4-2-2 0,-5 2 0 0,-3 0 0 15,-7-3-10-15,-5 3-8 0,-10-3 9 0,-5 3-9 16,-3 0 18-16,-6 0-2 0,-3 0-1 0,-6 0 0 31,-3 0-72-31,-9 0-15 0,0 0-2 0,0 0-957 0</inkml:trace>
  <inkml:trace contextRef="#ctx0" brushRef="#br0" timeOffset="97103.175">17183 9149 1681 0,'26'-8'36'0,"-11"6"8"0,-3-4 2 0,6 4 2 0,6-4-38 0,9-1-10 16,8 4 0-16,4-5 0 0,0 0 53 0,11 0 9 16,13 0 2-16,8-2 0 0,0 2 25 0,7 0 6 0,5-6 1 0,3 7 0 15,1-1-48-15,5 2-10 0,0-2-2 0,0 3 0 16,3 2-36-16,-2-2 0 0,-4 0 0 0,0-3 0 16,-3 3 0-16,1-3 16 0,-4 2-3 0,-3-2 0 15,1 1-13-15,-1-1 8 0,-3-3-8 0,-5 3 0 16,-7 0 8-16,-2-2-8 0,-7 2 0 0,-2-3 9 15,-10 3-9-15,-2 0 0 0,-4 3 0 0,-8 0 0 16,-3-1-12-16,-9 1-8 0,-3 2-2 0,-10 1-689 16,-5-1-137-16</inkml:trace>
  <inkml:trace contextRef="#ctx0" brushRef="#br0" timeOffset="97453.118">17180 9917 1486 0,'23'0'32'0,"-17"0"8"0,-6 0 0 0,12-3 3 0,3-2-35 0,9-1-8 16,12 1 0-16,-1-6 0 0,7 1 106 0,9-3 19 15,11-3 4-15,10 3 1 0,2-3-21 0,9 0-4 16,4-3-1-16,11 3 0 0,6 1-30 0,0-4-6 16,3 1-2-16,4 2 0 0,-1 0-13 0,3 0-2 15,-3 0-1-15,0 3 0 0,6 0-32 0,-3-1-6 0,-3 4-2 16,-2-1 0-16,5 3-10 0,-9 6 0 0,-6 2 0 0,-3 0 8 16,-2 0-8-16,-10 0 0 0,0 8 0 0,-8-3 0 15,-13 3 0-15,-2-3 0 0,-13 3 0 0,-8 0 0 31,-6 0-107-31,-9 0-23 0,-7 2-5 0,-14 1-1 0</inkml:trace>
  <inkml:trace contextRef="#ctx0" brushRef="#br0" timeOffset="97752.271">17328 10520 1616 0,'0'0'46'0,"9"-3"10"0,9 1-45 0,0-4-11 16,3 1 0-16,6 0 0 0,8-3 82 0,7-3 14 16,9-2 4-16,5 0 0 0,7-3 12 0,8 0 2 15,4 0 1-15,5 0 0 0,9 0-37 0,7 0-7 16,-4 3-2-16,6 0 0 0,3 0-30 0,0 0-7 15,1-1 0-15,2 4-1 0,0 2-9 0,0 0-2 16,-3 0 0-16,1 0 0 0,-7 0-12 0,3 0-8 16,0 0 10-16,-5 3-10 0,-7-3 0 0,0 3-20 15,-2-3 4-15,-4-3-1205 0</inkml:trace>
  <inkml:trace contextRef="#ctx0" brushRef="#br0" timeOffset="98387.428">20600 7977 2300 0,'6'-13'51'0,"-3"5"10"0,6 3 3 0,-1 2 0 0,4-2-52 0,3 0-12 15,6 2 0-15,3-2 0 0,3 2 0 0,8-2-12 16,1-1 3-16,3 4 0 0,5-1 9 0,-2 3 0 16,0 0 0-16,-1 0 0 0,-5 5 0 0,0 1 0 15,0 2 9-15,-1 0-9 0,-2 5 0 0,-3 0 0 0,-3 3 0 0,-4 2 0 16,-2 6 0-16,-9 3 0 0,-3 4 0 0,-3 4 0 16,-6 10 0-16,-6 2 0 0,-3 9-12 0,-9 0 3 15,0 4 9-15,-5 9 0 0,-4 5 0 0,0 3 0 16,0-3 0-16,-2 8 0 0,-1 0 0 0,0 3-8 15,0 5 8-15,0-3 0 0,1 0 0 0,2 3 0 16,6 0 0-16,0 3 0 0,0-3 0 0,4-3 0 16,2-2 0-16,3 2 0 0,3-2 0 0,6-6 0 15,0-2 0-15,6-3 0 0,9 3 0 0,-3-3 0 16,0-3 0-16,0 1 0 0,5-9 0 0,1 1 0 16,0-6 11-16,0-5-3 0,3-6 0 0,-3-2 0 15,0-2-8-15,0-6 8 0,-6-3-8 0,5-5 8 16,-5-5 0-16,-3-5 0 0,-3-4 0 0,-3-1 0 15,-3-6-22-15,-9-6-5 0,-5-2-1 0,-10-2 0 16,-9-6-28-16,-3-3-7 0,-5 1-1 0,-1-4 0 16,-6-2 13-16,-2 1 3 0,-7-7 0 0,-2 4-545 15,-1 2-109-15</inkml:trace>
  <inkml:trace contextRef="#ctx0" brushRef="#br0" timeOffset="99171.099">22243 8025 1828 0,'0'0'40'0,"-3"-5"9"0,3-3 2 0,-6 0 0 0,-3-3-41 0,3 3-10 16,-3 0 0-16,-3 0 0 0,-3 0 0 0,3 0 12 16,-3 6-12-16,1-4 12 0,-1 4-12 0,0 2 0 15,0 0 0-15,-3 0 8 0,0 2-8 0,6 1 0 16,-6 2 9-16,6 1-9 0,-2 4 14 0,2-2-2 16,0 5 0-16,3 1 0 0,-3 2 0 0,6 2 0 0,0 3 0 0,0 3 0 15,3 2 7-15,0 4 1 0,3 4 0 0,3 0 0 16,-3 1-32-16,3 4-7 0,0 4-1 0,0-1 0 15,0-2 20-15,0 7 0 0,0 4 0 0,-3 4 0 16,0 1 0-16,-3 2-8 0,0-2 8 0,-3 2 0 16,0 3 0-16,-3 0 0 0,0 5 0 0,0 0 0 15,-3 0-8-15,-2 0 8 0,-1 3 0 0,3-3 0 16,0 5 0-16,0-2 0 0,-3 0 0 0,3-3 0 16,0-2 0-16,0-3 0 0,6-3 0 0,-6 0 0 15,1 0 0-15,2 0 0 0,-3-2 0 0,3-3 0 16,-3-3 10-16,0-2-10 0,3-1 10 0,-3-2-10 15,3-2 15-15,-3-1-3 0,3-2-1 0,3-3 0 16,3-3 7-16,-2-5 2 0,2 0 0 0,3-5 0 16,0-3-3-16,3-2 0 0,5-3 0 0,1 0 0 0,0-6 0 15,9-2 0-15,3 0 0 0,6 0 0 0,3-5-4 0,-1-1-1 16,4-2 0-16,3 0 0 0,-3-2 0 0,2-4-1 16,4-2 0-16,3 3 0 0,5-3-11 0,4 0-16 15,2 0 4-15,4-2-659 16,-3-1-132-16</inkml:trace>
  <inkml:trace contextRef="#ctx0" brushRef="#br0" timeOffset="100139.783">22555 8530 1713 0,'0'0'48'0,"0"0"12"0,6 3-48 0,-3 2-12 0,0 0 0 0,0 6 0 16,0 0 0-16,0 4-9 0,-3 4 9 0,0 2-13 15,-3 3 13-15,3 2 0 0,0 4 0 0,-6-1 0 16,3 0 21-16,-3 2-2 0,3-1-1 0,-3 7 0 16,0 0 6-16,0 0 0 0,0 0 1 0,1 0 0 15,-4 0-25-15,3-5 0 0,0-1 8 0,0-4-8 0,3-3 0 0,-3-3 0 16,0-5 0-16,3-3 0 0,-3-3 0 0,6-2 18 16,-3 0-3-16,3-8-1 0,0 0 5 0,0 0 1 15,3-5 0-15,6-6 0 0,0-4-20 0,0-1 0 16,6-8 0-16,-6 0 0 15,8 0-60-15,-5-2-12 0,6-1-2 0,-3 6-1 16,3 0 17-16,-3 2 3 0,0 1 1 0,0-1 0 0,-1 6 40 0,-2 3 14 16,6 2-9-16,-6 0 9 0,3 2 37 0,-9 4 13 15,9 2 2-15,0 0 1 0,-3 0-21 0,-3 2-4 16,8 4 0-16,-2 2-1 0,0 2-16 0,3 4-3 16,0 1-8-16,0 4 12 0,-3-1-4 0,-1 6-8 15,1-3 11-15,-3 3-11 0,-6 3 16 0,3-4-3 0,3 1-1 0,0 0 0 16,-6-3 18-16,3 0 3 0,-3 1 1 15,-3-4 0-15,0-2 1 0,3 0 0 0,-3 0 0 0,0-3 0 16,3-2-12-16,0-1-3 0,0 3 0 0,2-2 0 16,4-3-11-16,0 0-9 0,3-3 12 0,3-5-963 15</inkml:trace>
  <inkml:trace contextRef="#ctx0" brushRef="#br0" timeOffset="100806.378">22918 8483 1908 0,'0'0'42'0,"0"0"9"0,0-3 1 0,0 3 1 0,0 0-42 0,3-3-11 0,3-2 0 0,-3-3 0 15,6 3 28-15,-3-1 4 0,0-1 1 0,3-1 0 16,0-3-33-16,3 0 0 0,0-2 0 0,-3-3 0 15,9 0 13-15,-1-2-4 0,-2-3-1 0,3-3 0 16,0 0-8-16,-3-5 8 0,0-3-8 0,-3 1 8 16,0 1-22-16,0-1-5 0,-4-1-1 0,1 3 0 15,0 5-6-15,-6 3-2 0,3 5 0 0,-3 0 0 16,0 5 28-16,-3-2 0 0,0 8 0 0,0 0 0 16,0 5-12-16,0 0 4 0,-12 2 0 0,3 1 0 0,-3 5 8 0,-2 2 0 15,-1 4 0-15,-3 2 0 0,-3 2 0 0,3 6 0 16,0-3 0-16,3 8 11 0,-2 3-3 0,5 2 0 15,0 1 0-15,3-4 0 0,3 4 20 0,0-3 3 16,3-3 1-16,6 0 0 0,-3 3-20 0,9-6-3 16,3 3-1-16,0-5 0 0,6 0 3 0,-1-3 0 15,7-3 0-15,-3-2 0 0,3 0 3 0,3-5 1 16,-1-1 0-16,1-4 0 0,0-1-15 0,0 0 0 16,-3-5-12-16,-7-5 12 0</inkml:trace>
  <inkml:trace contextRef="#ctx0" brushRef="#br0" timeOffset="100986.384">23344 8408 1868 0,'0'0'41'0,"0"0"9"0,6 3 2 0,0 0 0 0,9-3-42 0,0-3-10 0,0 0 0 0,-1 3 0 15,7-2 36-15,0-1 4 0,6-2 2 0,-3 0 0 16,6-1-27-16,2 4-6 0,-5-4-1 0,0 1 0 16,0-3-8-16,-1 3 0 0,-2-3 0 0,0-3-906 15</inkml:trace>
  <inkml:trace contextRef="#ctx0" brushRef="#br0" timeOffset="101167.983">23853 7898 2149 0,'0'-11'47'0,"0"11"9"0,0 0 3 0,0 0 2 0,0 0-49 0,0 0-12 15,9 8 0-15,-3 0 0 0,0 5 0 0,0 1 0 16,-3 4 0-16,6 3 0 0,-9 6 0 0,6 2 0 16,-3 3-12-16,-3 5 12 0,0 5 0 0,0 0 0 15,0 3 0-15,-3 3-637 16,3-3-121-16</inkml:trace>
  <inkml:trace contextRef="#ctx0" brushRef="#br0" timeOffset="101601.761">22293 8406 990 0,'0'0'21'0,"0"0"5"0,0 0 1 0,0 0 1 0,0 0-28 0,0-5 0 16,-3-1 0-16,3 6 0 0,3-5 48 0,-3 5 3 16,0 0 1-16,3-3 0 0,6-2 16 0,0 2 3 15,0 1 1-15,3-1 0 0,3 3-13 0,3 0-3 16,0-3 0-16,-1 3 0 0,4 0 12 0,3 0 3 15,0-2 0-15,6 2 0 0,-1 0-24 0,4 0-5 16,-3-3-1-16,3 3 0 0,-4-3-26 0,1 3-6 0,-6 0-1 0,0-2-923 16</inkml:trace>
  <inkml:trace contextRef="#ctx0" brushRef="#br0" timeOffset="101798.472">22418 8308 1839 0,'-3'-11'40'0,"3"11"9"0,0 0 2 0,0 0 1 0,0 0-42 0,9-2-10 0,0 2 0 0,6 0 0 15,0 0 0-15,6 0 0 0,0 0 0 0,0 2 0 16,11 4 8-16,-2-1 0 0,0 0 0 0,0 3 0 16,-1 3-8-16,-5 2 0 0,-3 0 0 0,-6 0 0 15,-3 3-28-15,-6 0-8 0,-6 3-2 0,-6-3-493 16,6 2-98-16</inkml:trace>
  <inkml:trace contextRef="#ctx0" brushRef="#br0" timeOffset="102423.126">24064 7641 1724 0,'0'-24'38'0,"6"14"8"0,0 2 2 0,0 0 0 0,3 3-39 0,3-3-9 0,6 2 0 0,3-2 0 15,0 3-14-15,2 0-5 0,-2 0-1 0,0 2 0 16,3-2 20-16,0 2 16 0,-3 3-4 0,-1 3 0 16,7-3 26-16,-3 5 5 0,-3 0 1 0,0 3 0 15,0 3 3-15,2-1 1 0,-8 6 0 0,3 0 0 16,-9 3-39-16,0 4-9 0,-3 4 0 0,3 7 0 15,-9 9 0-15,-9 4 0 0,3 3 0 0,-9 6 0 0,-6 2 0 0,3 8 0 16,-5 8 0-16,-1 3 0 0,-3 0 0 0,3 2 0 16,-3 6 0-16,1 2 0 0,-1 1 0 0,3-4 0 15,-3 1 0-15,0 2 0 0,7 3 0 0,-7-5 0 16,3 0 0-16,3-1 0 0,-3 1 0 0,0-3 0 16,10-3 0-16,-7-2 0 0,6-6 0 0,0-2 0 15,0-5 0-15,3-3 0 0,9 2 24 0,-3-5 5 16,3 1 2-16,-3-7 0 0,6-4 2 0,3-3 1 15,0-3 0-15,0-2 0 0,6-6-21 0,-3-2-4 16,3-8-1-16,-3-3 0 0,3-2 1 0,0-3 0 0,-6-3 0 0,6-5 0 16,-3 0 7-16,-6-8 0 0,0 0 1 0,0 0 0 15,-6-8 11-15,-6 2 1 0,-6-4 1 0,-3-1 0 16,-3 1-30-16,-11 2 0 0,2-3 0 0,-15 3 0 31,-2 0-109-31,-16 6-28 0,-2-1-6 0,8 3-818 0</inkml:trace>
  <inkml:trace contextRef="#ctx0" brushRef="#br0" timeOffset="103707.9">18108 9327 1411 0,'0'0'31'0,"0"0"6"0,0 5 2 0,3 0 1 0,-3-2-32 0,6 5-8 15,-3 2 0-15,-3 1 0 0,0-1 58 0,3 6 10 16,0 0 3-16,-3 3 0 0,3 5-42 0,3-1-8 16,-3 4-1-16,-3-3-1 0,3 2-19 0,3 1 10 15,-3-6-10-15,0 0 8 0,0-3 4 0,0 1 1 16,0-6 0-16,0 0 0 0,0 1-2 0,0-4-1 15,0-2 0-15,-3-8 0 0,0 0 3 0,0 0 1 16,0 0 0-16,0 0 0 0,0 0-1 0,0 0 0 16,0 0 0-16,0 0 0 0,6-8-13 0,-3 3 0 15,0-3 0-15,3 3 0 0,0-3 0 0,-3 0-12 0,3 0 12 16,-4 3-13-16,1 2 13 0,-3 3 0 16,6-8 0-16,3 3 10 0,-3 2-10 0,0-2 0 0,0 5 9 0,3-3-9 15,3 3 16-15,0 0 0 0,0 3-1 0,0-1 0 16,3 1-3-16,0-3 0 0,-1 3 0 0,4-3 0 15,0 2-12-15,3 1 0 0,0-6 0 0,0 3 0 16,-1-2 0-16,4 2 0 0,-3-6 0 0,0 1 0 16,-3 2 12-16,-3-4-4 0,-3 1-8 0,0-2 12 15,-1-2 6-15,-2 2 1 0,-3-5 0 0,-3-1 0 16,3-2 8-16,0-2 1 0,-3-1 1 0,-3-2 0 16,3-3-29-16,0-2 8 0,0-3-8 0,0 0 0 15,0 0-13-15,3-3-6 0,-3 3-1 0,-3 5 0 16,3 0 4-16,-6 6 0 0,0-1 0 0,0 6 0 15,0 2 3-15,0 6 1 0,-3 0 0 0,6 5-603 16,-6 2-120-16</inkml:trace>
  <inkml:trace contextRef="#ctx0" brushRef="#br0" timeOffset="103997.727">18858 9504 2060 0,'0'0'58'0,"0"-5"14"0,0 2-58 0,0 3-14 0,0 0 0 0,0 0 0 16,0 0 59-16,0 0 9 0,0 0 1 0,0 0 1 15,0 0-50-15,0 0-9 0,0 10-3 0,0 6 0 16,3 0-8-16,0 0 0 0,3 3 0 0,-3-3 0 15,3 2 0-15,0 1 0 0,6-1 0 0,-3-2 0 16,-3-3 0-16,3-2 0 0,0-1 9 0,3-2-9 16,0 0 8-16,0 0-8 0,-1-5 10 0,4-3-10 15,3-3-14-15,0 1-9 0,0-4-1 0</inkml:trace>
  <inkml:trace contextRef="#ctx0" brushRef="#br0" timeOffset="104140.915">18736 9398 2026 0,'-9'-13'44'0,"6"10"10"0,-3 0 2 0,6 3 1 0,0 0-45 0,0 0-12 15,0 0 0-15,0 0 0 0,9 3-17 0,0 0-6 16,3 2-1-16,3-5-852 16</inkml:trace>
  <inkml:trace contextRef="#ctx0" brushRef="#br0" timeOffset="104411.53">18760 9036 1624 0,'0'0'46'0,"9"-3"10"0,0-2-45 0,3 5-11 0,3-3 0 0,0 3 0 16,6-3 11-16,2 1 0 0,1-1 0 0,3 0 0 15,6 1 11-15,-1-1 2 0,4 0 1 0,3-2 0 16,0 5-25-16,-4-5 0 0,1 2 0 0,-3-2 0 16,-1 0-14-16,-8 2 5 0,3-2 1 0,-6 2 0 15</inkml:trace>
  <inkml:trace contextRef="#ctx0" brushRef="#br0" timeOffset="104560.533">18992 9051 1664 0,'0'0'47'0,"-6"6"11"0,3 2-46 0,0 0-12 16,3-3 0-16,0 5 0 0,0 1 50 0,3 2 8 16,3 0 2-16,3 3 0 0,3 0-21 0,0 3-4 15,0-1-1-15,3 3 0 0,0 1-34 0,3 1 0 16,-1-1 0-16,-2 4-9 0</inkml:trace>
  <inkml:trace contextRef="#ctx0" brushRef="#br0" timeOffset="107145.205">18040 11287 1047 0,'3'-13'23'0,"-3"13"5"0,3-8 0 0,3-3 2 0,-3 1-30 0,3-1 0 0,0 3 0 0,0 0 0 15,0 3 64-15,-4 0 6 0,-2 5 2 0,6-3 0 16,0 3 40-16,0 3 9 0,3 2 2 0,-3 6 0 16,0 2 1-16,3 5 1 0,-3 6 0 0,3 3 0 15,3 7-125-15,-6 0-32 0,3 3-4 0,0 1 0 0,0-1 36 0,0 2 19 16,2 4-3-16,-2-1 0 0,0 3-16 0,0 0 0 15,-3-3 0-15,3 1 0 0,-3-6 0 0,0 0 0 16,-3-6 12-16,0-4-12 0,0-1 12 0,3-7-12 16,-6-1 12-16,3-2-12 0,-3-5 28 0,0-3-2 15,0-8 0-15,0 0 0 0,0 0-2 0,0 0 0 16,-3-8 0-16,3-3 0 0,3-2 0 0,-3-8 0 16,6-3 0-16,0 0 0 0,3-5-24 0,0 0-16 15,3-3 3-15,0 0 0 0,-1 1-4 0,7 2-1 16,-3 0 0-16,0 2 0 0,3 1 18 0,3 2-12 0,-3 3 12 15,-4 5-10-15,7 0 10 0,-3 5 0 0,-3 1-9 0,0 2 9 16,6 5 0-16,-3 0-11 16,-1 6 11-16,4 0-8 0,0 5 8 0,-3 5 0 0,3 0 0 0,-3 6 8 15,3-1-8-15,-1 3-13 0,1 1 3 0,-3 1 1 16,3 6 9-16,3 1 0 0,-3-4 0 0,-1 0 0 16,1-2 0-16,-3 0 12 0,0-3-2 0,3-2-1 15,0-1-9-15,-4 1 0 0,1-6-10 0,0 0 10 16,-6-5 0-16,3 0 0 0,0-3 8 0,-3-2-8 15,3-6 23-15,-3-2-3 0,2-5 0 0,1-4 0 16,0-7 16-16,-3-5 4 0,3-9 0 0,0-2 0 16,0-5-18-16,-3-6-3 0,-3-2-1 0,0 0 0 15,-4 2-9-15,1-2-1 0,-6 2-8 0,-3 1 12 16,0 4 0-16,-5 1-1 0,-1 8 0 0,-3 4-787 16,-3 1-156-16</inkml:trace>
  <inkml:trace contextRef="#ctx0" brushRef="#br0" timeOffset="110113.421">14144 13234 1681 0,'-6'-2'36'0,"6"2"8"0,0 0 2 0,0 0 2 0,0 8-38 0,0 2-10 0,0 4 0 0,3 7 0 16,0 0 0-16,-3 8 0 0,2 0 0 0,1 8 0 15,0 5 34-15,0-2 5 0,0 5 1 0,-3 0 0 16,3 3-19-16,0-3-3 0,0 2-1 0,-3 1 0 15,0 0-5-15,0-3 0 0,0 0-1 0,0 0 0 16,-3-3 5-16,0-2 2 0,0-3 0 0,3-3 0 16,-3-2-1-16,0-6 0 0,0 1 0 0,0-4 0 0,1-1-7 0,2-4-2 15,-3-2 0-15,0-3 0 0,3-2-16 0,-3-6-4 16,3-5-1-16,0 0 0 16,0 0-18-16,-3-5-3 0,0-6-1 0,0-2 0 15,3-5 4-15,3-4 1 0,3-4 0 0,-3-3 0 16,5-6-5-16,4-2-1 0,6-8 0 0,0 0 0 15,3-5-137-15,9 0-28 0,-1 0-6 0,7 5-1 16,6 0 36-16,3 2 8 0,-4 6 0 0,4 6 1 0,-1 4 238 0,1 6 47 16,-6 2 10-16,-3 9 1 0,-7 4-1 0,1 6 0 15,-6 3 0-15,0 10 0 0,-9 6-40 0,-1 2-8 16,-2 6-1-16,-6 4-1 0,-3 6-9 0,-6 0-1 0,3 6-1 16,-6 2 0-16,3 2-11 0,-6 4-1 0,4-1-1 15,-1 0 0-15,0-5-28 0,0 0-6 0,3-3 0 0,0-2-1 16,3-3-12-16,0-2-3 0,3-6 0 0,0-3 0 15,0-2-8-15,6-6 12 0,-3-4-12 0,8-4-639 16,1-10-134-16</inkml:trace>
  <inkml:trace contextRef="#ctx0" brushRef="#br0" timeOffset="110630.515">14897 13436 2246 0,'0'0'49'0,"3"-6"11"0,0-2 1 0,5-2 3 0,1-3-52 0,6-1-12 15,-3-7 0-15,6 3 0 0,-3-4 0 0,3-1 11 0,-3-1-11 0,0-5 10 31,-1 0-41-31,-2-1-8 0,0-4-1 0,-3 2-1 16,-3-2-14-16,3 2-2 0,-3 0-1 0,-3 6 0 0,0 0 46 0,-3 2 12 0,0 3 0 0,0 5 0 16,-3 2 32-16,0 4 9 0,0-1 2 0,0 6 0 15,0 0-14-15,-3-1-2 0,0 6-1 0,0 3 0 16,-3 2-26-16,3 6 0 0,-3 2 0 0,0 6 0 16,1 2 0-16,-1 3 0 0,0 2 0 0,-3 3 0 15,3 6 0-15,0 2 8 0,3 2 0 0,0 1 0 16,3 0 6-16,-3-3 1 0,6 2 0 0,3 1 0 15,0-3-1-15,3 0 0 0,0-2 0 0,6-4 0 16,3-2-2-16,0-2 0 0,2-1 0 0,1-7 0 16,6-1 3-16,0-7 0 0,6-3 0 0,-1-5 0 15,1-6-15-15,3-5 0 0,-3-5 0 0,5-6-1057 16</inkml:trace>
  <inkml:trace contextRef="#ctx0" brushRef="#br0" timeOffset="110934.089">13688 13073 1351 0,'12'-8'38'0,"-3"5"9"0,3 1-38 0,0-3-9 0,6-1 0 0,-1-4 0 16,4 2 112-16,0 0 21 0,3 0 4 0,0-3 1 15,3 3-9-15,-1 0-1 0,1 0-1 0,0 1 0 16,0 1-44-16,2 1-9 0,-2 0-2 0,0 2 0 16,0 0-54-16,0 1-18 0,-1-1 10 0,1 0-10 15,-3 3 0-15,0-2 0 0,-3 2 0 0,2-3 0 16,-5 3-121-1,3-3-17-15,-6 1-3 0</inkml:trace>
  <inkml:trace contextRef="#ctx0" brushRef="#br0" timeOffset="111181.082">14132 12750 2070 0,'-15'-10'45'0,"9"7"10"0,0 0 1 0,6 3 3 0,0 0-47 0,0 0-12 16,0 0 0-16,0 0 0 0,0 0 10 0,9 3 0 15,3 0 0-15,3 2 0 0,2 3-10 0,4-3 0 16,3 6 0-16,3-3 0 0,3 2 0 0,-1 4 0 16,1 1 0-16,0 1 0 0,3 3 0 0,-7-1 0 15,-5 4 0-15,0 1 0 0,-3-2 0 0,-3 6 0 16,-6-6-9-16,0 3 9 0,-3 2 0 0,-3 3 0 16,-3 1-8-16,0-4 8 15,-6 3-56-15,3 0-7 0,0 3-1 0,3-8-1 0</inkml:trace>
  <inkml:trace contextRef="#ctx0" brushRef="#br0" timeOffset="111498.427">15709 13840 2385 0,'0'0'68'0,"-3"-2"14"0,3 2-66 0,-3-6-16 15,3 6 0-15,0 0 0 0,3-5 63 0,6 0 9 16,0 0 1-16,6 2 1 0,9-2-35 0,0 2-7 16,2-2-2-16,7-1 0 0,3 1-14 0,3-3-4 15,-1 3 0-15,-2 2-1212 16</inkml:trace>
  <inkml:trace contextRef="#ctx0" brushRef="#br0" timeOffset="111647.581">15724 13991 2552 0,'0'0'56'0,"0"0"12"0,-6 0 3 0,6 0 0 0,-3 3-57 0,3-3-14 0,0 0 0 0,9-3 0 15,3-2 48-15,9 0 8 0,6-3 0 0,5-3 1 16,13 0-32-16,6-2-6 0,5-3-2 0,7-2-844 16,5 2-169-16</inkml:trace>
  <inkml:trace contextRef="#ctx0" brushRef="#br0" timeOffset="112382.029">17093 13211 2232 0,'-24'-8'49'0,"24"8"11"0,0 0 1 0,0 0 1 0,0 0-50 0,3 10-12 0,-3 4 0 0,6 1 0 15,3 7-9-15,-6 4-5 0,0 3-1 0,0 8 0 16,6 0 6-16,-9 6 1 0,-3 2 0 0,3 2 0 15,0 3 8-15,-3-2 0 0,0-3 0 0,0 0 0 16,-3 3 0-16,6-6 0 0,6-5 0 0,-3-3 0 16,-6-2 0-16,3-3 0 0,9-5 0 0,-3-5 0 15,0-6 0-15,3-3 0 0,-3-4 8 0,6-4-8 16,3-4 16-16,3-6 0 0,-9-8-1 0,5-3 0 16,13-2-15-16,-6-3 0 0,-6-5 8 0,3-2-8 15,3 1-35-15,2 1-9 0,-2 3-3 0,-3 2 0 0,-3 0 30 0,3 0 5 16,0 3 2-16,-3 5 0 0,-3 3 10 0,2 3 0 15,4 2 0-15,-3 2 0 0,3 6 24 0,0 3 1 16,3 2 0-16,0 1 0 0,5 7-16 0,1 0-9 16,-6 3 10-16,6 2-10 0,3 4 9 0,-4-4-9 15,-2 3 8-15,3 0-8 0,-6-2 0 0,0-1 0 16,-4 1 0-16,1-3 0 0,-3 0 0 0,0-3 8 16,0-2-8-16,-3-3 0 0,-3-3 19 0,-3 0-2 15,0-5 0-15,-6 0 0 0,6-8 62 0,0-2 12 16,0-6 2-16,0-5 1 0,-1-6-30 0,1-5-5 15,-3-2-2-15,3-6 0 0,0-2-37 0,0-6-8 16,0 1-2-16,-3-4 0 16,3 4-58-16,0-1-12 0,-3 6-3 0,3-3-1117 0</inkml:trace>
  <inkml:trace contextRef="#ctx0" brushRef="#br0" timeOffset="113215.957">18829 13158 2174 0,'0'-11'48'0,"0"11"9"0,3-5 3 0,0 0 1 0,-3 5-49 0,6 0-12 0,-1 2 0 0,4 4 0 16,0 1 20-16,-3 7 2 0,3 2 0 0,-3 2 0 15,-3 3-10-15,3 6-3 0,-3 2 0 0,0 3 0 16,-3 5 0-16,0 0 0 0,0 2 0 0,-3 1 0 0,-3 0-9 0,3 2 12 15,0-2-12-15,-3-3 12 0,-3 0-12 0,3-5 8 16,0-3-8-16,0-3 8 0,0-2 1 0,1-3 0 16,-1-8 0-16,-3 1 0 0,3-4 5 0,3-5 1 15,-3-2 0-15,6-3 0 0,0 0 1 0,-3-8 1 16,0-2 0-16,3-4 0 0,3-4-17 0,3-1 0 16,0-5 0-16,6-2 0 15,-1-6-35-15,7 1-13 0,3-4-4 0,3-2 0 16,0 3-25-16,6-3-6 0,-1 2-1 0,4 6 0 15,3 3 32-15,0 2 7 0,-4 3 1 0,1 2 0 0,0 3 44 0,-3 6 0 16,-4 4 0-16,1 1 0 0,3 5 36 0,-3 5 0 0,-7 3 0 16,4 3 0-16,-6 5-9 0,3 2-2 15,-6 4 0-15,0 4 0 0,-6 0-6 0,0 6-2 0,-3 0 0 0,3 0 0 16,-1 2-1-16,-2-2 0 0,-3 0 0 0,-3-3 0 16,3 0 2-16,3-3 0 0,-3-2 0 0,3-3 0 15,-3 0-7-15,6-5-2 0,-3 0 0 0,0-3 0 16,6 1-9-16,-3-9 12 0,6-2-12 0,0-3-683 15,2-6-143-15</inkml:trace>
  <inkml:trace contextRef="#ctx0" brushRef="#br0" timeOffset="113681.787">19528 13150 2480 0,'6'-16'55'0,"-3"8"11"0,0-3 2 0,3 1 1 0,6-9-55 0,3 1-14 15,0-1 0-15,5-2 0 0,-2-3 14 0,3 0 0 16,0-2 0-16,0 0 0 0,-3-4-14 0,0 1 11 16,-1 0-11-16,-2 0 10 0,0 0-10 0,0 0 0 0,0-3 0 0,-3 3 0 15,-3 3 0-15,-3 4 0 0,0 4 0 0,-3 2 0 16,-3 5 0-16,0 1 0 0,0 2 0 0,0 8 0 16,0 0 0-16,-9 5-14 0,3 3 3 0,-6 5 1 15,0 6 10-15,0 5 0 0,-3 2 0 0,3 6 0 16,-3 0-12-16,3 2-3 0,-2 3-1 0,2 0 0 15,0 0 16-15,3 3-11 0,0-3 11 0,3 0-10 16,3 3 18-16,3-6 4 0,0 0 1 0,3-4 0 16,3-1-13-16,3-3 0 0,0-2 0 0,6-6 0 15,3-2 9-15,-1-2-1 0,7-4 0 0,6-5 0 16,0-2-40-16,5-6-8 0,4-2-1 0,0-5-1035 16</inkml:trace>
  <inkml:trace contextRef="#ctx0" brushRef="#br0" timeOffset="113848.559">19989 13065 2246 0,'0'0'49'0,"-3"-5"11"0,3 5 1 0,-5-3 3 0,5 3-52 0,0 0-12 15,0 0 0-15,8-2 0 0,1-1 24 0,6 3 1 16,-3-3 1-16,6 1 0 0,3 2-16 0,3-3-10 15,0 0 12-15,-1 1-12 0,4-4-9 0,3 1-9 16,3-3-2-16,-4-2-1009 0</inkml:trace>
  <inkml:trace contextRef="#ctx0" brushRef="#br0" timeOffset="113989.115">20564 12562 2415 0,'0'0'53'0,"-3"6"11"0,-3-1 3 0,0 3 1 0,3 5-55 0,-3 3-13 0,0 5 0 0,0 3 0 16,3 5 28-16,0 3 4 0,-3 2 0 0,3 1 0 16,0 4-24-16,3 1-8 0,0 2 0 0,0 6-745 15,0 2-156-15</inkml:trace>
  <inkml:trace contextRef="#ctx0" brushRef="#br0" timeOffset="114417.068">18382 13055 1840 0,'3'-8'52'0,"3"5"12"0,0 3-52 0,3-3-12 0,3 1 0 0,3-1 0 16,6 0 85-16,2 1 15 0,1-1 2 0,9 0 1 15,3 3-48-15,5-2-10 0,-2 2-1 0,3-3-1 16,-1-5-30-16,-2 3-5 0,3 0-8 0,-1-1 11 16,1 1-11-16,-3 0 0 0,-1-6 9 0,-2 3-9 15,0-2 0-15,0-1-20 0,-7 0 4 0</inkml:trace>
  <inkml:trace contextRef="#ctx0" brushRef="#br0" timeOffset="114590.025">18933 12872 2236 0,'0'0'64'0,"6"3"12"0,3-3-60 0,3 5-16 15,8 0 0-15,1 1 0 0,3 1 31 0,3 4 3 16,3 0 1-16,-1 2 0 0,4 3-12 0,-6 2-3 15,3 1 0-15,-7 5 0 0,-2-1-20 0,-3 4 8 16,-3 2-8-16,-6 3-696 16,-3 2-143-16</inkml:trace>
  <inkml:trace contextRef="#ctx0" brushRef="#br0" timeOffset="128402.814">12786 4448 1522 0,'0'0'33'0,"0"0"7"0,0 0 2 0,6 2 2 15,-6-2-36-15,0 0-8 0,0 0 0 0,0 0 0 16,0 0 108-16,-3 0 19 0,3 0 4 0,0 0 1 0,0 0-52 0,-3 0-11 16,-3-2-1-16,6 2-1 0,-6 2-19 0,0-2-3 15,-3 0-1-15,0 3 0 0,1-3-20 0,-7 3-4 16,0-1 0-16,0-2-1 16,0 3-122-16,-3 0-24 0,-6-3-5 0,9 0 0 0</inkml:trace>
  <inkml:trace contextRef="#ctx0" brushRef="#br0" timeOffset="128581.886">12286 4535 1998 0,'0'0'44'0,"0"0"8"0,0 0 3 0,0 0 1 0,0 0-44 0,-3-3-12 0,0 1 0 0,0-1 0 16,-3 0 35-16,0 3 5 0,6 0 0 0,-6 0 1 15,0-5-117-15,6 5-24 0,-9 0-5 0,4 0-743 16</inkml:trace>
  <inkml:trace contextRef="#ctx0" brushRef="#br0" timeOffset="128772.405">11777 4633 2026 0,'0'0'44'0,"-3"0"10"0,-6 0 2 0,0 0 1 16,3-3-45-16,0 3-12 0,6 0 0 0,0 0 0 0,-9-2 69 0,4-1 12 16,5 3 3-16,0 0 0 15,-6-5-132-15,6 5-25 0,-3-3-6 0</inkml:trace>
  <inkml:trace contextRef="#ctx0" brushRef="#br0" timeOffset="128912.9">11340 4643 2042 0,'-21'-7'58'0,"18"4"12"0,3 3-56 0,0 0-14 0,-6-3 0 0,0 3 0 15,0-5 60-15,6 5 10 0,-6-5 2 0,3 2 0 16,-3-2-31-16,0 2-5 0,0 0-2 0,0 1 0 31,-3 2-151-31,0 0-31 0,3 0-5 0,-3 0-2 0</inkml:trace>
  <inkml:trace contextRef="#ctx0" brushRef="#br0" timeOffset="129072.027">10944 4643 1720 0,'0'0'48'0,"-6"0"12"16,-3-2-48-16,0 2-12 0,0-3 0 0,0 3 0 16,-3 0 44-16,3-2 5 0,0 2 2 0,3 0 0 15,6 0-51-15,-9 0 0 0,0 0-14 0,9 0 3 16,0 0-179-16,0 0-36 0,-8-3-7 0,-1 3-335 15</inkml:trace>
  <inkml:trace contextRef="#ctx0" brushRef="#br0" timeOffset="129204.805">10607 4609 1474 0,'-18'0'41'0,"16"-3"11"0,-7 3-42 0,3-2-10 16,0-1 0-16,-3 3 0 0,3-3 133 0,-3 3 25 15,9 0 5-15,-3-2 1 0,0-3-102 0,3 5-20 16,0 0-4-16,3-3-656 15,0 0-131-15</inkml:trace>
  <inkml:trace contextRef="#ctx0" brushRef="#br0" timeOffset="129555.011">10863 4363 1310 0,'-9'-3'28'0,"9"3"7"0,0 0 1 0,-3 3 1 0,-6-3-29 0,4 3-8 0,-4-1 0 0,0 1 0 16,0 2 42-16,-6 1 7 0,3-1 2 0,-3 3 0 16,0 0 5-16,0 2 2 0,0-2 0 0,-2 0 0 15,2 3 7-15,0-3 2 0,-3 2 0 0,3 1 0 16,0-1-23-16,-3 4-5 0,3 2-1 0,1-3 0 15,-1-3-16-15,3 6-3 0,0-3-1 0,3 3 0 16,0-2-6-16,6 1 0 0,0 1-1 0,6-2 0 16,3 1-11-16,6 1 0 0,0-3 9 0,6 3-9 0,0 0 8 0,5 0-8 15,-2-3 10-15,3 3-10 0,3-3 0 0,0 1 8 16,2 2-8-16,-2-3 0 0,3 0 9 0,-3 0-1 16,-4 0 0-16,-5-2 0 0,0 2-20 0,-3 1-4 15,-3-1 0-15,-3 3-640 16,-6-3-127-16</inkml:trace>
  <inkml:trace contextRef="#ctx0" brushRef="#br0" timeOffset="130890.655">12030 4937 1335 0,'0'0'29'0,"0"0"7"0,0-5 0 0,0 5 2 0,0 0-30 0,0 0-8 0,-3-5 0 0,0 2 0 15,-3-2 80-15,0 2 16 0,0 0 2 0,-3 1 1 16,0-4-6-16,4 4-1 0,-4 2 0 0,0-3 0 15,0 0-21-15,0 3-5 0,0 0-1 0,0 0 0 16,0 6-36-16,-3-4-7 0,0 4-2 0,3 2 0 16,-3 0-11-16,0 2-9 0,-2-2 12 0,2 3-12 15,0 5 0-15,-3-1 0 0,0 1 0 0,0 3 0 16,0 2 0-16,6-3 0 0,0 4 0 0,3-4 0 0,0 3 0 0,3-2 0 16,1-3 0-16,4 0-9 0,1-1 9 0,6-1-8 15,-3-1 8-15,3 0-8 0,3-5 8 0,3-3-10 16,-3 1 10-16,3-4-10 0,0 1 10 0,3-3 0 15,-1-3 0-15,-2 1 0 0,0 2 0 0,0-3 9 16,0-2-9-16,0-1 0 0,-3-1 20 0,3-1-4 16,-3 0 0-16,-1-3 0 0,1-2 13 0,0-3 3 15,0 0 0-15,-3 0 0 0,3-2-4 0,-3-3-1 0,3-6 0 16,-3 3 0-16,0 0-15 0,0-2-4 0,-3-3 0 16,0 0 0-16,-3 0-8 0,0 2 8 0,-3 1-8 0,0-1 8 15,-6 3-8-15,0 3 0 0,-3 0 0 0,0 3-11 31,-3 2-16-31,-6 3-3 0,0 2-1 0,0 3 0 16,-3 3-5-16,-2 5 0 0,-4-3-1 0,-3 6 0 16,3 2 4-16,-2 0 1 0,-1 3 0 0,3 0 0 15,3 3 0-15,0-1 0 0,9 4 0 0,1-1-618 0,5 0-123 0</inkml:trace>
  <inkml:trace contextRef="#ctx0" brushRef="#br0" timeOffset="131441.649">12239 4757 1015 0,'0'0'22'0,"8"0"5"0,-8 0 1 0,6-2 0 0,0-4-28 0,-6 6 0 16,3-2 0-16,-3 2 0 0,0 0 73 0,0 0 9 0,0 0 2 0,0 0 0 15,0 0-5-15,0 0-1 0,-3 2 0 0,3-2 0 16,0 0-6-16,-6 8-2 0,0-2 0 0,0 1 0 15,4-1-17-15,-4 2-3 0,0 0-1 0,0 0 0 16,3 2-21-16,0 1-4 0,-3 2 0 0,3 0-1 16,0 3-1-16,0-3 0 0,-3 3 0 0,0 3 0 15,3-1 2-15,-3 1 1 0,-3-1 0 0,3 1 0 16,0 2-2-16,-3-3-1 0,0-2 0 0,3 3 0 16,-3-1-22-16,3-2 0 0,-2-3 0 0,-1 1 8 15,0-4-8-15,3 1 0 0,3-1 0 0,0-2 0 16,0-2 0-16,3-6 0 0,0 0 8 0,0 0-8 15,6 5 0-15,0 0 0 0,3-5 0 0,0 0 0 16,-1 0 14-16,4-2-2 0,3 2 0 0,3-6 0 16,-3 4-12-16,3-4 0 0,0 1 0 0,3 0 0 15,-1 2 0-15,4 1 0 0,0-1 0 0,-3 0 0 16,0 1 0-16,0 2 0 0,-1-3 0 0,-2 3 0 16,-3 0 9-16,0-3-1 0,-3 3 0 0,3-2 0 0,-3 2 1 0,-3 2 0 15,3 1 0-15,-7-3 0 0,4 0-21 0,0 0-4 16,-3 0 0-16,3 3-708 15,-3-3-140-15</inkml:trace>
  <inkml:trace contextRef="#ctx0" brushRef="#br0" timeOffset="131824.932">11551 5456 1346 0,'0'0'29'0,"0"0"7"0,0 0 0 0,-3 2 3 0,0 4-31 0,3-4-8 0,0 1 0 0,3 0 0 15,0-1 23-15,3 1 3 0,0-3 1 0,3 0 0 16,3 0 13-16,0-5 2 0,2-1 1 0,4 4 0 15,3-1 8-15,0 3 1 0,3-3 1 0,3-2 0 16,5 2 11-16,1-2 1 0,0-3 1 0,6 3 0 16,-1 0-2-16,1 2 0 0,3-2 0 0,-1-1 0 15,1 1-33-15,6 2-7 0,2-2-2 0,1 3 0 16,-4-4-3-16,-2 1-1 0,0 2 0 0,-1-2 0 16,-2 2-5-16,0-2-1 0,-4 0 0 0,1 2 0 15,0-2-12-15,-7 2 0 0,-2 1 0 0,-6-1 0 0,-3-2-13 0,-9 2-3 16,-3 0 0-16,0 1 0 15,-9 2-113-15,0 0-23 0,0 0-5 0</inkml:trace>
  <inkml:trace contextRef="#ctx0" brushRef="#br0" timeOffset="132558.726">11715 5982 1970 0,'0'0'56'0,"-6"-2"12"0,0 2-54 0,6 0-14 15,-6-3 0-15,0 0 0 0,0 1 9 0,-3 2-1 16,3 0 0-16,0 0 0 0,0 0 22 0,0 2 4 16,0-2 1-16,0 8 0 0,-3-2-6 0,0 4-1 15,0-2 0-15,0 3 0 0,-2 2 0 0,2 3-1 0,0-3 0 0,-3 0 0 16,3 6-12-16,-3-3-3 0,3 2 0 0,3 1 0 15,-3-3-12-15,3 2 0 0,0-2 0 0,3 2 0 16,0-2-13-16,3 0 1 0,3-3 0 0,0 1 0 31,3-4-19-31,3-2-3 0,3-3-1 0,0 1 0 0,3-4 11 0,0-4 1 0,3-1 1 0,2-2 0 16,1 0 22-16,-3-1 0 0,3-2 0 0,0-2 8 16,0-1 0-16,-1 1-8 0,-2-4 12 0,0 4-4 15,3-4 42-15,-6 1 8 0,-6 0 2 0,3-3 0 16,-3 3-11-16,-3-6-1 0,0 1-1 0,-6-1 0 15,0-2 0-15,-3-3 0 0,0 1 0 0,-6-7 0 16,-3 4-13-16,0-3-2 0,-3-3-1 0,0 3 0 16,-3 0-31-16,-3-3 0 0,1 0 0 0,-4 1 0 15,3 2 0-15,0 2-12 0,0 9 3 0,-3-4 0 16,4 9-3-16,-1 0-1 0,-3 5 0 0,0 3 0 16,3-1-3-16,0 9-1 0,-2 2 0 0,-1 3 0 15,3 3-25-15,0 2-5 0,6 6-1 0,0-1-694 16,1-2-139-16</inkml:trace>
  <inkml:trace contextRef="#ctx0" brushRef="#br0" timeOffset="133143.217">12048 5646 1990 0,'0'0'44'0,"0"0"8"0,0 0 3 0,-3-2 1 0,-3-1-44 0,0 3-12 0,0 0 0 0,-3 0 0 16,0 0 75-16,3 3 13 0,3-1 2 0,-3 1 1 15,0 0-41-15,6 2-8 0,-3 3-2 0,3 0 0 16,-2 5-28-16,2 0-12 0,2 0 8 0,-2 6-8 15,-2-1 17-15,-1 4-1 0,3 1-1 0,-3 4 0 16,3 2 4-16,-6 0 1 0,0 0 0 0,0 0 0 16,0 3 1-16,-3-3 1 0,3 0 0 0,-3-2 0 15,0-4 0-15,-3 1 0 0,3-3 0 0,0 1 0 16,0-4-11-16,3-5-3 0,0 1 0 0,0-4 0 16,3-2-8-16,1-3 0 0,2-5 9 0,0 0-9 15,0 0 0-15,8-2 0 0,1-6 0 0,0-3 0 0,3 1 0 16,0-6-12-16,3-3 2 0,0 1 0 0,0-3-5 0,0-1-1 15,2-1 0-15,-2 1 0 0,0 1 4 0,3 3 1 16,-3 2 0-16,-3-3 0 0,6 6 19 0,-6 3 4 16,6 2 1-16,-4 0 0 0,-2 0-13 0,3 5-16 15,-3 0 3-15,0 1 1 0,3 4 12 0,-3 1 0 16,3 2 0-16,0 1 0 0,-4 2 0 0,1 2 0 16,0 1 13-16,-3 2-4 0,3 3 2 0,-3 0 0 15,-3 0 0-15,0 2 0 0,0 1 3 0,-3 2 1 16,0-3 0-16,0 1 0 0,0-1-7 0,3 1 0 0,-3-6-8 0,0 0 12 15,0 1-12-15,3-1 0 0,3-5 0 0,0 0 0 32,-1-6-16-32,4 1-8 0,3-6-3 0,0-2-792 0,6-3-158 0</inkml:trace>
  <inkml:trace contextRef="#ctx0" brushRef="#br0" timeOffset="134838.452">12322 5816 1951 0,'0'0'43'0,"0"0"9"0,0 0 1 0,0 0 2 0,0 0-44 0,0 0-11 16,0 0 0-16,0 0 0 0,9-6 70 0,0 4 12 15,3-4 2-15,0-2 1 0,-4 0-52 0,4-2-10 16,3-1-3-16,0 3 0 0,3-2-20 0,0-1 0 16,-3 1 0-16,3-1 8 0,-1-2 3 0,-2 2 1 0,-3 1 0 0,0 2 0 15,-3-6 12-15,-3 7 4 0,0-4 0 0,0 3 0 16,-3-3-28-16,-3 1 0 0,-3 2 0 0,0 0 0 16,-3 0 0-16,0 3 16 0,0-3 0 0,-6 5-1 15,0 0-15-15,3-2 0 0,-3 5-9 0,4 0 9 16,-4 0 0-16,3 3 0 0,-3-1 0 0,3 1 0 15,0 5 0-15,0-3-9 0,0 1 9 0,0-1 0 16,3 3 0-16,0 2-10 0,0-2 10 0,3 3 0 16,-3 0-9-16,3-1 9 0,-3 3 0 0,3-2-9 15,0 5 9-15,3-3 0 0,0 0 0 0,0 1 0 16,0 1 0-16,3-1 8 0,3-4-8 0,-3 3 11 16,0-2-2-16,3 2 0 0,3 0 0 0,-3-5 0 15,3-2-1-15,3-1-8 0,0 3 12 0,0-5-4 16,0-1 0-16,3-4-8 0,-3-1 12 0,2 0-4 15,1-2-39-15,-3 0-8 0,3-1-1 0,0 1-698 16,-3-3-139-16</inkml:trace>
  <inkml:trace contextRef="#ctx0" brushRef="#br0" timeOffset="135385.37">11828 5667 1389 0,'0'-2'30'0,"0"2"6"0,0 0 2 0,0 0 2 0,0 0-32 0,0 0-8 16,0 0 0-16,0 0 0 0,0 0 89 0,0 0 16 15,0 0 3-15,6-3 1 0,6 0-43 0,-3 3-9 16,2 0-1-16,1-5-1 0,6 0-20 0,0 2-4 16,3-2-1-16,-3 2 0 0,3-5-17 0,-1 3-3 0,1-3-1 0,0 5 0 31,0-2-84-31,-3 0-17 0,0-3-3 0,-3 5-751 0</inkml:trace>
  <inkml:trace contextRef="#ctx0" brushRef="#br0" timeOffset="135563.558">12036 5517 1857 0,'0'0'40'0,"0"0"9"0,0 0 2 0,0 0 2 0,0 0-42 0,0 0-11 0,-3 5 0 0,3-5 0 16,0 0 35-16,3 10 5 0,0 1 0 0,6-3 1 16,0 3 6-16,6-1 1 0,3 1 0 0,3-3 0 15,2 5-19-15,4-3-3 0,0 4-1 0,0-4 0 16,-3 4-93-16,-1-1-20 0,-5 3-3 0,-6-8-1 15</inkml:trace>
  <inkml:trace contextRef="#ctx0" brushRef="#br0" timeOffset="136494.528">8946 4707 1792 0,'0'0'40'0,"0"0"8"0,-6-3 1 0,1 3 1 0,-1 0-40 16,-3 0-10-16,0 0 0 0,3 0 0 16,-3 0 94-16,0 0 17 0,3-2 3 0,-3 2 1 0,3 0-13 0,-3 0-2 15,0-3-1-15,0 0 0 0,3 3-47 0,-3-2-8 16,0-1-3-16,-2 0 0 0,2 1-24 0,-3-1-5 15,-3 0 0-15,0-2-1 16,0-3-109-16,-3 3-22 0,0 2-4 0,-2-2 0 16,-1 0-96-16,3 5-20 0,-6-6-3 0</inkml:trace>
  <inkml:trace contextRef="#ctx0" brushRef="#br0" timeOffset="136617.987">8348 4733 1998 0,'0'0'44'0,"0"0"8"0,-6 3 3 0,0 0 1 0,-6-1-44 0,3-2-12 0,-3 3 0 0,4 0 0 16,-1-3 56-16,-3 2 8 0,0-2 3 0,0 0 0 16,0 0-46-16,3-2-9 0,3 2-1 0,0 0-680 15,0-3-136-15</inkml:trace>
  <inkml:trace contextRef="#ctx0" brushRef="#br0" timeOffset="136764.845">7586 4789 2667 0,'-24'0'59'0,"18"0"12"0,-3 0 2 0,1 3 2 15,-4-3-60-15,0 0-15 0,3 0 0 0,0 0 0 16,-3 0-8-16,3 0-5 0,3-3-1 0,0 0-768 16,0-2-154-16</inkml:trace>
  <inkml:trace contextRef="#ctx0" brushRef="#br0" timeOffset="136955.979">6973 4871 2286 0,'-21'0'50'0,"12"0"10"0,-3 0 3 0,-6 0 1 0,1 0-51 0,-4 0-13 16,-3 0 0-16,0 0 0 15,-3 0-55-15,4 0-13 0,5 0-4 0,-3 0 0 16,3 0-29-16,3 0-7 0,-3 3 0 0,0-1-1 15,3 4 17-15,1-4 4 0,-1-2 1 0,0 3 0 0,3 0 66 0,-3-1 13 0,3 1 8 0</inkml:trace>
  <inkml:trace contextRef="#ctx0" brushRef="#br0" timeOffset="137812.743">5422 4927 1220 0,'0'0'34'0,"0"0"9"0,0 0-35 0,-9 0-8 15,-3 2 0-15,12-2 0 0,-12 0 0 0,4 3 12 16,-4-1-12-16,-3 4 12 0,0-4 46 0,3 4 10 15,-6-1 1-15,3 3 1 0,-3 0-10 0,3 8-1 16,4-3-1-16,-4 6 0 0,0-1-21 0,0 3-4 16,3 0-1-16,3 3 0 0,0 3-16 0,0-4-4 15,0 7-1-15,6-4 0 0,0 3-11 0,0-2 0 16,6-1 0-16,0 0 0 0,3-4 0 0,3-1 0 16,0 0 0-16,3-5 0 0,0-6 0 0,6 1 0 15,0-6 0-15,5 1 0 0,1-6 0 0,3 0 0 16,6-8 8-16,0-3-8 0,-1-5 14 0,4 0-2 0,-3-5-1 0,-1 0 0 15,1-5 22-15,-3-1 5 0,0-7 1 0,-6-1 0 16,-1-2 9-16,-8-5 1 0,-3-3 1 0,-3 0 0 16,-9 0-26-16,-3 3-6 0,-9-1-1 0,-3 4 0 15,-3 4-17-15,-5 1 0 0,-4 5 8 0,-6 8-8 16,-9-1-16-16,1 7-8 0,-4 4 0 0,-2 6-1 31,-1 7-1-31,-3 4 0 0,4 4 0 0,-1 6 0 16,-6 3-59-16,7-1-12 0,-4 6-3 0,7 0-453 0,8 2-91 0</inkml:trace>
  <inkml:trace contextRef="#ctx0" brushRef="#br0" timeOffset="138431.985">5866 4699 2055 0,'0'0'45'0,"-6"0"10"0,6 0 1 0,-6 0 2 0,0 0-46 0,0 3-12 0,3 2 0 0,-6 0 0 16,0 3 0-16,0 0 0 0,3 3 0 0,-3 2 0 15,3 3 12-15,-3 0 0 0,3 2 0 0,-3 1 0 16,4-1-12-16,-1 1 10 0,0-1-10 0,0 1 10 16,0-3-10-16,3 2 0 0,0-2 0 0,0 0 0 15,0-3 8-15,0 0-8 0,3 1 8 0,0-1-8 0,-3 0 10 0,3-2-10 16,3-3 12-16,3 0-12 0,-6-3 8 0,6 3-8 15,3-6 0-15,0 1 0 0,2-3 0 0,4-3 0 16,0 1 0-16,6-4 0 0,0 1 0 0,0 0-9 16,0-3 9-16,5 0-12 0,-2 0 12 0,6 0-13 15,-6 0 5-15,3 0 8 0,2 3-10 0,-2 0 10 16,0-1 0-16,3 1-9 0,2 0 9 0,-2 2 8 16,-3 3-8-16,0-2 11 15,-6-1-65-15,2 3-13 0,-5-3-2 0,-3 3-1 0</inkml:trace>
  <inkml:trace contextRef="#ctx0" brushRef="#br0" timeOffset="138662.908">4994 5681 1753 0,'0'0'38'0,"0"0"8"0,11-3 2 0,1 3 2 0,6-5-40 0,3 2-10 0,3-5 0 0,6-2 0 16,5-1 0-16,4-2-11 0,12-6 3 0,2 3 0 16,10-2 56-16,-1-1 11 0,4-2 2 0,2-3 1 15,7 0 26-15,-1 3 4 0,0 0 2 0,1 0 0 16,-1 0-46-16,-5 2-10 0,-7 1-2 0,-2 5-735 16,-10 2-147-16</inkml:trace>
  <inkml:trace contextRef="#ctx0" brushRef="#br0" timeOffset="139182.03">5708 5829 1926 0,'-12'0'42'0,"6"0"9"0,-6 0 1 0,3-3 3 0,0 3-44 0,0 0-11 0,-3 3 0 0,1-3 0 16,-4-3 0-16,3 6-17 0,0-1 4 0,0 1 1 15,3 0 12-15,-3-1-11 0,0 4 11 0,0-1-10 16,0 3 20-16,3 2 4 0,-2 4 1 0,-4 2 0 15,0-1 24-15,3 4 5 0,-3-1 0 0,6 4 1 16,3-1-17-16,-3 3-3 0,6-3-1 0,3 0 0 16,3-3-24-16,6 1 0 0,-3 2 0 0,3-2 0 15,3-3 0-15,6-3 0 0,-3 0 0 0,3-2-11 16,2-1 11-16,-2-2 0 0,3-5 0 0,0-1 0 16,-3-4 0-16,3 2 0 0,-1-3 0 0,1-5-8 15,0-2 28-15,0-4 5 0,-3-1 2 0,6-4 0 16,-4-2 6-16,1-3 2 0,-3-2 0 0,-3-6 0 0,0 0-3 0,-3-5-1 15,-6-3 0-15,-3 1 0 0,-6-4-13 0,-3-2-2 16,-9 3-1-16,0 2 0 0,-6 6-15 0,-6 0 0 16,-2 7 0-16,-7 9 0 0,0 2 0 0,-5 5-10 15,-4 6 10-15,0 2-12 0,-8 6 12 0,5 5 0 16,0 5 0-16,4 3 8 16,2 0-40-16,3 2-8 0,4 3-2 0,8-2-678 15,6 2-136-15</inkml:trace>
  <inkml:trace contextRef="#ctx0" brushRef="#br0" timeOffset="140178.627">6023 5604 1677 0,'-8'-8'36'0,"5"3"8"0,0 2 2 0,0-2 2 0,-3 2-38 0,0-2-10 15,3 2 0-15,0 0 0 0,-3 1 86 0,3 2 15 16,0 0 3-16,3 0 1 0,0 0-37 0,0 0-7 16,0 8-1-16,3 5-1 0,0-2-35 0,0 4-8 15,0 4 0-15,0 2-1 0,-3-2 4 0,0 4 1 16,0 1 0-16,-3 3 0 0,0-1-5 0,0 1-1 15,0-1 0-15,0 1 0 0,-3-1-3 0,0-2-1 16,0 0 0-16,3-3 0 0,-3-3-10 0,0-2 10 16,0 0-10-16,3-5 10 0,3-1-10 0,-3-4 10 0,3-6-10 0,0 0 10 15,0 0-10-15,0 0 12 0,9-6-12 0,0-2 12 16,3-5-12-16,0-5 0 0,3-4 0 0,-3-1 0 16,3-4 0-16,2-2-19 0,1 3 3 0,0 2 1 15,-3 0-4-15,3 3-1 0,0 2 0 0,0 3 0 16,-4-2 20-16,-2 7-12 0,3 1 12 0,-6 2-10 15,-3 5 10-15,3 0 0 0,-6 1 8 0,-3 2-8 16,0 0 19-16,3 10-1 0,-6 1 0 0,3 2 0 16,3 0-18-16,-6 3 0 0,3 0 0 0,0 0 0 15,0 3 0-15,0 2 0 0,0 0 0 0,0-3 0 16,0 1 15-16,3-3-4 0,3 0-1 0,-3 0 0 16,3-6-10-16,0 1 0 0,0-3-12 0,3-3 12 15,3 0-11-15,-3-2 11 0,2-6-8 0,4-5-730 16,0 0-146-16</inkml:trace>
  <inkml:trace contextRef="#ctx0" brushRef="#br0" timeOffset="140612.96">6315 5517 1882 0,'-12'2'41'0,"12"-2"9"0,0 0 2 0,0 0 1 0,0 0-42 0,-3 3-11 16,-3 2 0-16,6-5 0 0,0 0 46 0,-3 8 7 16,0 0 2-16,3-8 0 0,0 0 1 0,0 0 1 0,0 0 0 0,3 5 0 15,-3-5-24-15,12 3-5 0,-3-3 0 0,3-3-1 16,0-5 1-16,0 0 1 0,3 1 0 0,-3-7 0 16,0 1-14-16,2-5-3 0,-5 2-1 0,3 0 0 15,-3 0-3-15,-6-3-8 0,3-2 12 0,0 3-4 16,-3-3-8-16,0 5 10 0,-3 0-10 0,0 3 10 15,-3-3-10-15,0 5 0 0,0-2 0 0,0 8 8 16,-3-3-8-16,3 2 0 0,-3 1 0 0,-3 2 0 16,0 3 0-16,3 6-11 0,-2-1 11 0,2 3-8 15,-3 0 8-15,0 5 0 0,0 0 0 0,0 6-8 16,0-1 8-16,-3 4 0 0,3-1 0 0,0 0 0 16,6 3 0-16,-3-1 0 0,0-1 0 0,6 4 0 15,3-5 0-15,0 3-8 0,0-5 8 0,3-1-12 16,-3-5 12-16,3 1 0 0,3-1 10 0,3-5-10 15,0 0 8-15,3-3-8 0,0-5 0 0,2 0 0 16,1-5-16-16,3-3-10 0,3-3-2 0,0-2-1080 16</inkml:trace>
  <inkml:trace contextRef="#ctx0" brushRef="#br0" timeOffset="140789.405">6494 5411 1972 0,'-9'5'44'0,"9"-5"8"0,0 0 3 0,-3 5 0 0,0 1-44 0,3-6-11 16,0 0 0-16,0 8 0 0,0-1 24 0,0-7 2 15,0 0 1-15,9 6 0 0,6-1 9 0,-3 0 1 0,2-5 1 0,4 0 0 16,0-5-15-16,3 2-3 0,3-2-1 0,-3-3 0 16,2 0-19-16,1 0 0 0,-3 0-11 0,0-2-661 15,3-1-132-15</inkml:trace>
  <inkml:trace contextRef="#ctx0" brushRef="#br0" timeOffset="140970.253">6779 5215 2473 0,'-14'0'54'0,"14"0"11"0,0 0 3 0,-3 5 2 0,0 1-56 0,0 1-14 0,-3 1 0 0,6 6 0 16,3-1 32-16,-6 3 3 0,0 2 1 0,0 3 0 15,3-2 2-15,3 5 1 0,0 0 0 0,6 2 0 16,0 0-82-16,2 4-16 0,1 1-3 0,3-7-1 0</inkml:trace>
  <inkml:trace contextRef="#ctx0" brushRef="#br0" timeOffset="142525.161">5854 5599 1339 0,'-6'2'29'0,"6"-2"7"0,0 0 0 0,0 0 2 0,0 0-30 0,-3 3-8 0,-6 2 0 0,9-5 0 16,0 0 87-16,-6 3 16 0,3 2 3 0,3-5 1 16,0 0-43-16,-3 3-8 0,-3 2-1 0,6-5-1 15,0 0-24-15,0 0-5 0,0 0-1 0,0 0 0 16,0 0 2-16,12 3 0 0,0-3 0 0,0 2 0 15,0-2-3-15,3-2-1 0,-1 2 0 0,1-6 0 16,3 4 0-16,0-6 0 0,0 3 0 0,0-3 0 16,3-3-22-16,-1 6 0 0,-2-3 0 0,-3 0 0 15,3-3-139-15,-6 6-25 0,0 0-6 0,-3 2-394 16,-3 3-78-16</inkml:trace>
  <inkml:trace contextRef="#ctx0" brushRef="#br0" timeOffset="142665.819">6065 5466 1249 0,'0'0'27'0,"0"0"5"0,0 0 2 0,0 0 2 0,0 0-28 0,0 0-8 16,0 0 0-16,0 0 0 0,0 0 72 0,3 3 12 15,6 0 4-15,-6 2 0 0,6-2-13 0,0 2-3 16,3-3 0-16,0 4 0 0,3-1-25 0,-1 0-6 16,1 3-1-16,0 3 0 0,0-1-25 0,0 4-6 0,-6-1-1 15,0 5-596 1,0 4-119-16</inkml:trace>
  <inkml:trace contextRef="#ctx0" brushRef="#br0" timeOffset="145680">5991 16013 1130 0,'-24'8'24'0,"12"-3"6"0,-6 3 1 0,0 2 1 0,-3 4-32 0,-2 1 0 0,-4-4 0 0,3 2 0 15,-3 6 105-15,3-3 15 0,1 5 2 0,-1 3 1 16,0-3-59-16,3 5-12 0,3 1-3 0,0 2 0 15,7-3-26-15,-1-5-6 0,3 6-1 0,3 2 0 16,0-3-16-16,6 1 0 0,3-3 0 0,3 0 0 16,0-3 0-16,3-3 8 0,5-5-8 0,1 1 0 15,6-1 12-15,0-8-4 0,6-2 0 0,3-6-8 16,2-2 16-16,4-3-4 0,3-3-1 0,-4-4 0 16,1-4-3-16,3 0-8 0,0 1 12 0,-1-6-4 15,-2-2 18-15,0-3 3 0,-4-3 1 0,1-3 0 16,3-4-10-16,-9-1-1 0,-4-5-1 0,1 0 0 0,-3-3 9 0,-9 1 1 15,-6-9 1-15,-3 6 0 0,-9-3-1 0,-3 0 0 16,-9 3 0-16,-6 2 0 0,-5 11-3 0,-7 3-1 16,-6 2 0-16,-8 6 0 0,-4 7-8 0,-8 3-3 15,-10 11 0-15,-2 2 0 0,-7 6-13 0,-2 8-18 16,-3 2 4-16,-1 8 1 16,4 5-130-16,6 4-25 0,5 4-6 0,10 0-1 0</inkml:trace>
  <inkml:trace contextRef="#ctx0" brushRef="#br0" timeOffset="146364.562">6568 15563 1422 0,'0'0'31'0,"0"0"6"0,6-3 2 0,-6 3 1 0,9 0-32 0,-9 0-8 0,0 0 0 0,6 0 0 15,0 3 50-15,-6-3 8 0,6 5 2 16,0 3 0-16,-6 3-15 0,0 2-2 0,3 3-1 0,-3-3 0 16,0 11-6-16,-3-3-2 0,0 5 0 0,0 1 0 15,-3 5 5-15,0-1 1 0,-3 1 0 0,0-3 0 16,0 6-14-16,-6-1-2 0,3-5-1 0,-2 8 0 15,-1-2-13-15,0-1-2 0,-3-2-8 0,0-1 12 16,0 1-4-16,0 3-8 0,0-6 11 0,-2-3-11 16,-4-2 23-16,9-3-3 0,0 0 0 0,3-2 0 15,0-3-20-15,6-3 0 0,3 3 0 0,3-6 0 16,6-4-12-16,0 4 0 0,3-7 0 0,6 2 0 16,9-5 12-16,-3 0 0 0,5-5 0 0,4-3 0 15,3 0 8-15,3-3-8 0,-1 1 8 0,4-1-8 16,6-2 16-16,-4 2-2 0,7-2 0 0,-6 0 0 15,2 5 7-15,1-3 2 0,-3 4 0 0,2-4 0 0,1 3-11 0,-3 0-1 16,-7 3-1-16,1-1 0 0,-3-1-10 0,-3 7 0 16,-1 0 0-16,-8 5-705 15,-3-3-148-15</inkml:trace>
  <inkml:trace contextRef="#ctx0" brushRef="#br0" timeOffset="146899.781">5083 16875 1638 0,'0'0'36'0,"9"0"7"0,3 5 1 0,6-2 3 0,2-3-38 0,7 0-9 15,6-3 0-15,12 3 0 0,5 0 94 0,10-5 17 16,2 5 3-16,4-3 1 0,8-2-47 0,6 0-10 15,7-3-2-15,5-3 0 0,-3 3-17 0,7-2-4 16,2 2-1-16,-3-5 0 0,3-1-12 0,-2 7-2 16,-1-7-1-16,0 1 0 0,-6 0-11 0,-2 0-8 0,-10 2 12 0,0-2-12 15,-2 0 8-15,-10-1-8 0,-14 9 0 0,-6-3 0 32,-7 3-57-32,-8 2-15 0,-6 1-4 0,-9 4-945 0</inkml:trace>
  <inkml:trace contextRef="#ctx0" brushRef="#br0" timeOffset="147514.925">5657 17608 1825 0,'0'0'40'0,"-3"-8"8"0,0 3 1 0,0-3 3 0,-3 0-41 0,3-3-11 16,-2 3 0-16,-1 0 0 0,3-2 93 0,0 2 17 16,0 0 3-16,-3-3 1 0,-3 6-55 0,3-3-11 15,0 0-3-15,-3 3 0 0,0 0-32 0,-6 2-13 16,-3 3 11-16,0 0-11 0,-5 3 0 0,-7 2 0 0,-6 0-13 0,0 8 4 16,-2 3 0-16,-1 3 0 0,-3 5 0 0,1 2 0 15,-4 1 9-15,3-1-8 0,1 1 8 0,-1 7-8 16,0-2 8-16,7-1 0 0,5 1-9 0,3-5 9 15,6 7-8-15,3-2 8 0,0 5-10 0,13-3 10 16,2-2-8-16,6 0 8 0,2-6 0 0,10-5-9 16,0 1 9-16,9-7-8 0,3-1 8 0,0-6-8 15,5-3 8-15,4-10-10 0,0-1 10 0,2-2-10 16,4-5 10-16,3-5 12 0,2-9-2 0,-2 1-1 16,0-6 4-16,2 0 1 0,-5-2 0 0,0-1 0 15,-7 4 17-15,-2-6 3 0,-6 5 1 0,-3-3 0 16,-3-4-6-16,-4-6-1 0,-5 0 0 0,-6-3 0 15,-6-2-6-15,-3 5-2 0,-9-3 0 0,-5 9 0 16,-4-6-7-16,-9 10-1 0,-9-2-1 0,-8 3 0 0,-7 7-11 16,-5 4 0-16,-4 9 0 0,-2 1 0 15,-4 8-88-15,-2 2-12 0,-1 11-4 0,1 0-628 16,2 8-125-16</inkml:trace>
  <inkml:trace contextRef="#ctx0" brushRef="#br0" timeOffset="148131.822">6026 17261 1926 0,'-9'0'42'0,"9"0"9"0,-2 0 1 0,-4 0 3 16,3 6-44-16,-3-1-11 0,3 3 0 0,-3 0 0 15,3 2 26-15,-3 4 3 0,3-1 1 0,0 5 0 0,-6 4 1 0,3 9 0 16,0-2 0-16,0 3 0 0,3 5-21 0,-3-2-10 16,-3 4 10-16,0-2-10 0,0-2 0 0,0-3 8 15,-3 5-8-15,1-8 0 0,-1 2 8 0,-3 1-8 16,3-5 11-16,0-6-11 0,3 5 20 0,0-7-4 15,3-6 0-15,0 0 0 0,3-2-16 0,0-3 0 16,3-8 0-16,0 0 0 0,9-6 0 0,0-7 10 16,3 0 0-16,9 0 0 0,0-14-26 0,5 6-6 15,1-3-1-15,3 3 0 16,0-3-16-16,0 3-3 0,-1-5-1 0,4 5 0 0,-3-3 30 0,0 5 13 0,5-2-12 16,-5 3 12-16,0 2 0 0,-3 0 10 0,-1 5 1 0,1 1 0 15,-3 4 19-15,-6 4 4 0,0 2 1 0,-3 2 0 16,-3 9-14-16,-4-3-2 0,1 5-1 0,-3 0 0 15,-3 1 0-15,0 4 0 0,-3 3 0 0,0-2 0 16,-3 2-5-16,3-3-1 0,0 1 0 0,3 2 0 16,0-2 6-16,3 2 1 0,0-3 0 0,3 1 0 15,0-6-30-15,3-5-5 0,0 3-2 0</inkml:trace>
  <inkml:trace contextRef="#ctx0" brushRef="#br0" timeOffset="148599.271">6434 17476 1796 0,'0'0'40'0,"0"0"8"0,0 0 1 0,3 0 1 0,-3-6-40 16,6-1-10-16,-3 1 0 0,3-2 0 0,0 0 60 0,3-5 9 16,3 3 3-16,0-4 0 0,0 1-37 0,3-5-7 0,-4 4-2 0,4-2 0 15,0-7-26-15,0 4 0 0,0-5 0 0,3 0 0 16,0-2 24-16,0 0 7 0,-4-6 1 0,4 5 0 15,-6-4-32-15,-3 9 0 0,-6-4 0 0,0 2 0 16,0 8 0-16,-6 0 0 0,-3 6 0 0,0-1 0 31,-3 6-20-31,-3-3-9 0,0 8-3 0,4 0 0 0,-4 5 32 0,0 3 0 0,0 5 0 0,0 1 0 16,-3 4 0-16,3 1 10 0,3-3 0 0,-3 2 0 16,3 9-10-16,3-6-14 0,-3 3 3 0,6-3 1 15,1 3 10-15,2-3 0 0,2-3 0 0,-2 1 0 16,3-1 0-16,6-2 16 0,0-3-3 0,0 1 0 15,3-4 6-15,0-2 1 0,3 0 0 0,0-3 0 16,0 1-33-16,6-6-7 0,-1 0 0 0,4-6-636 16,-3 6-128-16</inkml:trace>
  <inkml:trace contextRef="#ctx0" brushRef="#br0" timeOffset="148783.33">6777 17201 1788 0,'-12'5'51'0,"9"-2"10"0,0 2-49 0,3-5-12 16,0 0 0-16,3 8 0 0,0-3 25 0,-3-5 3 15,9 8 0-15,2-3 0 0,10-5 18 0,0 6 4 16,3-4 1-16,3-2 0 0,0-2-31 0,2 2-7 16,7-6-1-16,0 1-614 15,-10-3-123-15</inkml:trace>
  <inkml:trace contextRef="#ctx0" brushRef="#br0" timeOffset="148941.59">7143 16920 2156 0,'-6'3'48'0,"6"-3"9"0,-3 5 3 0,0 0 0 0,3-5-48 0,-3 14-12 0,0-6 0 0,9 5 0 15,0 5 40-15,0-5 7 0,-6 6 1 0,6 0 0 16,3 2-28-16,-1-3-4 0,-2 9-2 0,0-6-713 15,-6 11-142-15</inkml:trace>
  <inkml:trace contextRef="#ctx0" brushRef="#br0" timeOffset="149332.752">5541 17261 2026 0,'0'0'44'0,"0"0"10"0,0 0 2 0,0 0 1 0,3-2-45 0,6-4-12 0,0 6 0 0,3-5 0 16,3 5 47-16,6-2 7 0,3-4 2 0,5 1 0 16,4 2-29-16,6-2-6 0,2-3-1 0,4 3 0 15,3 0-11-15,-4-3-9 0,1 2 12 0,-3-2-12 16,-7 0 0-16,1-2 0 0,-3-3 0 0,-3 7 0 15,-7-2-97-15,1 0-23 16,-3-2-5-16</inkml:trace>
  <inkml:trace contextRef="#ctx0" brushRef="#br0" timeOffset="149459.446">6000 17148 1680 0,'12'0'48'0,"-4"2"9"0,4 4-45 0,6 2-12 16,0 2 0-16,3-2 0 0,0 0 61 0,3 3 11 15,-1-3 1-15,-2 5 1 0,0 0-22 0,-6 5-5 16,0 6-1-16</inkml:trace>
  <inkml:trace contextRef="#ctx0" brushRef="#br0" timeOffset="151387.455">8196 16547 1624 0,'0'0'46'0,"0"0"10"0,0 0-45 0,0 0-11 15,9 3 0-15,0-3 0 0,3 0 52 0,3 0 9 16,3 0 2-16,0 0 0 0,6-3 18 0,-1 0 4 16,1 1 1-16,6-4 0 0,0 6-35 0,-1 0-7 15,4-5-2-15,0 3 0 0,-3-4-24 0,2 1-5 16,4 2-1-16,-3-2-687 16,-3 2-137-16</inkml:trace>
  <inkml:trace contextRef="#ctx0" brushRef="#br0" timeOffset="151553.914">8158 16896 2300 0,'0'0'51'0,"0"0"10"0,0 0 3 0,0 0 0 0,0 0-52 0,12 3-12 0,5-6 0 0,7 1 0 16,6-4 39-16,6 6 5 0,5-8 0 0,7-2 1 15,9 2-21-15,2 0-4 0,4-3 0 0,5 3-761 16,-2-5-152-16</inkml:trace>
  <inkml:trace contextRef="#ctx0" brushRef="#br0" timeOffset="153129.36">11396 15851 1285 0,'0'0'28'0,"-3"0"5"0,3-5 2 0,-3-3 2 0,-3 8-29 0,3-8-8 0,-6 3 0 0,3-1 0 15,-3-1 116-15,-2 1 21 0,-1-2 5 0,0 3 1 16,0-3-42-16,0 3-8 0,0-3-1 0,0 3-1 0,-3-1-57 0,0 4-11 16,0-4-3-16,1 6 0 0,-4 0-20 0,0 0 0 15,0 6 0-15,-3-1 0 0,-3 0 0 0,1 3 0 16,-4 0 0-16,-3 3 0 0,-3 5 0 0,0-3-10 16,-5 5 10-16,2 1 0 0,-3 2-8 0,4 0 8 15,-1 3 0-15,3 2 0 0,0 1-8 0,7-1 8 16,5 1 0-16,0 5 0 0,6-1-10 0,0-4 10 15,9 2-8-15,0-3 8 0,9-2 0 0,3 0 0 16,3-8 0-16,3 2-8 0,6-4 8 0,6-7 0 16,6-1 0-16,-1-6-8 0,10-3 8 0,-3-2 0 15,5-3 10-15,4-3-10 0,0-7 8 0,-1 2-8 16,1-8 0-16,3 3 0 0,-7-8 9 0,4 0-9 0,-3-3 8 0,-4 0-8 16,1-7 15-16,-6 4-3 0,-6-5 0 0,-4-2 0 15,-2-6 8-15,-9 1 2 0,-3-1 0 0,-9 3 0 16,-3 0 6-16,-9 0 2 0,-3 3 0 0,-6-3 0 15,-5 5-6-15,-7-2 0 0,-3 2-1 0,-3 3 0 16,-2 5-14-16,2 3-9 0,0 6 12 0,1 4-12 31,-4 6-109-31,3 5-29 0,-2 5-6 0,5 6 0 0</inkml:trace>
  <inkml:trace contextRef="#ctx0" brushRef="#br0" timeOffset="154035.218">11810 15343 1659 0,'0'0'36'0,"3"5"8"0,0 6 2 0,0 0 1 0,3 2-38 0,-3 3-9 0,0 0 0 0,0 2 0 16,-3 1 37-16,-3 4 6 0,0 4 1 0,-6 2 0 16,-3 3-12-16,0 5-1 0,-3-3-1 0,0 6 0 15,-6 2-30-15,1 1 8 0,-4 2-8 0,0-3 0 16,0-2 8-16,3-3-8 0,-3-3 11 0,4 0-11 16,-1-4 9-16,3 1-9 0,0-7 0 0,3-5 9 15,0-4 7-15,3-1 0 0,3-1 1 0,4-5 0 16,-1 0 8-16,6-8 2 0,0 0 0 0,0 0 0 15,0 0-5-15,11-8-1 0,1 3 0 0,6-3 0 16,6-6 1-16,3 1 0 0,3 0 0 0,5 0 0 16,7 0 2-16,0-6 0 0,5 6 0 0,1 0 0 15,0-1-7-15,-1 4-1 0,4-1 0 0,-4 1 0 0,1-1-7 0,3 0-1 16,-4 6-8-16,-2 0 12 16,0-3-72-16,-7 8-14 0,-5 0-3 15</inkml:trace>
  <inkml:trace contextRef="#ctx0" brushRef="#br0" timeOffset="154368.982">10429 16536 1698 0,'0'0'48'0,"18"0"11"0,-1 6-47 0,7-6-12 0,6 0 0 0,9-6 0 15,5 6 36-15,13 0 4 0,2-7 2 0,13-4 0 16,5 0 38-16,4 1 7 0,8-3 1 0,3-1 1 16,1-4-32-16,2 5-6 0,-3-1-2 0,0-2 0 15,4 1-24-15,-1 1-5 0,-6 1 0 0,0-3-1 16,1 0-3-16,-4 3-1 0,-3 3 0 0,-5-1 0 15,-10 3-61-15,-8 3-12 16,-10-3-2-16,-5 3-950 0</inkml:trace>
  <inkml:trace contextRef="#ctx0" brushRef="#br0" timeOffset="155711.043">10917 17182 1698 0,'-6'-13'48'0,"6"13"11"0,0-5-47 0,-3-3-12 0,0 2 0 0,0 1 0 15,-3-3 37-15,0 0 6 0,-3 0 1 0,0-2 0 16,0 2 16-16,0 2 3 0,-3-2 1 0,1 3 0 15,-4 3-36-15,0-1-6 0,0 3-2 0,0 0 0 16,-6 3 4-16,3-1 0 0,-2 9 0 0,-4-1 0 16,-3 4-4-16,0 4 0 0,-3 1 0 0,1 2 0 15,-1-3-20-15,0 9 0 0,0-1 0 0,1 3 0 16,2 0 0-16,6 3 0 0,0 0 0 0,3 2 0 0,6 3 0 0,3-2 0 16,0 2 0-16,9-8 0 0,0 3 0 0,6-6 0 15,3-5 0-15,9-2 0 0,0-6 0 0,6 0 0 16,0-7 0-16,5-6 0 0,1-6 11 0,3-2-3 15,3 0 0-15,-4-10 0 0,7-1-8 0,0-7 8 16,-3-1-8-16,2-4 8 0,-5-4 0 0,3 4 0 16,-7-9 0-16,-2 3 0 0,-3-6 4 0,-6 1 0 15,-3-6 0-15,-3 1 0 0,-9-9 16 0,-3 3 3 16,-3 0 1-16,-6 1 0 0,-9 1-32 0,-6 9 0 16,-6 0 0-16,-2 7 0 0,-7 3-11 0,-3 11-8 15,-2 3-1-15,-4 5-1 0,0 5 1 0,-2 2 1 16,-1 6 0-16,1 3 0 15,8 8-90-15,3 2-19 0,6 5-3 0,7 1-1 0</inkml:trace>
  <inkml:trace contextRef="#ctx0" brushRef="#br0" timeOffset="156210.045">11253 16764 2307 0,'-30'-13'51'0,"19"7"10"0,-1 1 3 0,0 3 0 0,3-4-51 0,-3 6-13 0,3 0 0 0,0 6 0 16,3-4 39-16,0 3 5 0,3 9 0 0,3 2 1 15,0-1-25-15,0 7-6 0,3 1-1 0,0-1 0 0,0 9-13 0,0 1 8 16,-3 3-8-16,0 2 0 15,0-3 0-15,-3 6 8 0,0-3-8 0,-3 2 0 0,3-2 0 0,-3-2 8 16,0-3-8-16,0-1 0 0,-3-2 8 0,1 3-8 16,-1 0 0-16,0-6 0 0,0 1 0 0,0-9 8 15,3-2-8-15,0-3 0 0,0 1 0 0,0-9 8 16,3 3-8-16,0-5 0 0,3-3 8 0,0 0-8 16,6-11 0-16,0-8 0 0,0 4 0 0,6-9 0 15,3 3-13-15,3-3 4 0,-1-3-1 0,7 1 0 16,0 5 0-16,0-6 0 0,3 3 10 0,-1 3-13 15,4 0 5-15,0-3 8 0,-3 8-10 0,0-2 10 0,-1 5 0 0,-2 2-9 16,-3 6 9-16,0-3-8 0,-3 8 8 0,0 0-8 16,-1 0 8-16,-2 0-8 0,-3 8 8 0,3-3-8 15,-6 8 8-15,0 1 0 0,0 1 0 0,-3 1 0 16,0-2 0-16,0 4 14 0,-3 1-3 0,3 2-1 16,-3-3 9-16,0 1 1 0,3-3 1 0,-1 2 0 15,1 1-8-15,3 2-1 0,3-3-1 0,0-2 0 16,9 0-3-16,0-8-8 0,3 5 12 0,8-5-783 15,1-2-157-15</inkml:trace>
  <inkml:trace contextRef="#ctx0" brushRef="#br0" timeOffset="156928.781">11792 16804 2084 0,'0'0'46'0,"0"0"10"0,0 0 1 0,0-3 1 16,3-2-46-16,3-1-12 0,0-7 0 0,0 5 0 0,0-2 29 0,6-4 4 15,0 1 1-15,0 0 0 0,-1 0-12 0,4 0-2 16,0-6-1-16,0 3 0 0,0-2-19 0,0-1 0 16,-3-7 0-16,0 7 0 0,0-2-9 0,-1-3 1 15,1 3 0-15,-3 0 0 0,-3 5 8 0,-3 0-12 16,0 3 12-16,-3 2-12 0,-3 1 12 0,-3-1-8 16,0 11 8-16,-3-3-8 0,-3 3 0 0,1 3 0 15,-4 2 0-15,-3 3 0 0,-6 6 8 0,3-1 0 16,-3 11-9-16,1 2 9 0,-4 3 9 0,3 3 7 15,3-3 0-15,3 5 1 0,3 1 1 0,3 2 0 16,4-3 0-16,5-2 0 0,3 0-10 0,6-3-8 16,-1-3 12-16,7-2-12 0,0-5 14 0,9 2-4 0,0-8-1 0,3-2 0 15,3-3 7-15,2-3 2 0,1-2 0 0,3-3 0 16,0-6-5-16,-1-2-1 0,1 0 0 0,-3-5-1094 16</inkml:trace>
  <inkml:trace contextRef="#ctx0" brushRef="#br0" timeOffset="157160.452">10947 16843 2174 0,'0'0'48'0,"6"-2"9"0,-3-9 3 0,3 6 1 0,0-3-49 0,5 5-12 16,-2-7 0-16,6 4 0 0,-3-2 12 0,0 3 0 16,3-3 0-16,0 0 0 0,0-2-1 0,0 4-1 15,2-2 0-15,-2 6 0 16,6-9-30-16,0 9-5 0,0-4-2 0,3 1 0 16,-1-3-37-16,4 3-7 0,0 0-1 0,3-3-1 15,0 5-28-15,-1-2-6 0,1-1-1 0</inkml:trace>
  <inkml:trace contextRef="#ctx0" brushRef="#br0" timeOffset="157356.47">11313 16634 1659 0,'0'0'36'0,"-6"0"8"0,-3 0 2 0,3 0 1 0,3 6-38 0,3-6-9 0,0 0 0 0,12 8 0 15,3-3 25-15,6 0 3 0,-1-2 1 0,7 7 0 16,0-4 2-16,6 2 0 0,2 0 0 0,-2 2 0 15,0-7-23-15,3 7-8 0,-7-2 0 0,-2 0 9 16,-3 5-9-16,-6 1 12 0,-6-4-12 0,-9 9 12 31,-3-3-36-31,-9 5-6 0,-6-3-2 0</inkml:trace>
  <inkml:trace contextRef="#ctx0" brushRef="#br0" timeOffset="157883.605">13215 16256 2469 0,'-6'-8'54'0,"6"8"11"0,-6-5 3 0,3 2 2 0,0-2-56 0,3 5-14 16,0 0 0-16,3-5 0 0,-3 5 33 0,6-3 4 15,0 0 1-15,3 1 0 0,-3 2-28 0,3 0-10 16,3 0 0-16</inkml:trace>
  <inkml:trace contextRef="#ctx0" brushRef="#br0" timeOffset="158433.311">14778 15764 910 0,'2'-13'25'0,"1"7"7"0,0 1-32 0,0-8 0 0,0 8 0 0,3-6 0 16,-3 0 158-16,0 1 25 0,0-1 5 0,-3-2 0 15,0 0-30-15,0 0-6 0,0 2-2 0,-3-2 0 16,0-1-44-16,-3 1-9 0,-3 0-1 0,3 0-1 16,-2 0-39-16,-4-1-8 0,0 1-2 0,-3 3 0 15,0-4-30-15,-3 6-7 0,-3 0-1 0,-3 3 0 16,1 0-8-16,-7 5 0 0,-3 0 0 0,-6 5 0 15,1 3 0-15,-1 3 0 0,-3 2-10 0,1 3 10 0,-1 2-11 16,0 3 11-16,1 6-12 0,2 2 12 0,0-3-10 0,7 9 10 16,5-1-8-16,3 3 8 0,6-2-11 0,6 2 11 15,3 0-13-15,6 0 5 0,6-3 8 0,3 1-13 16,6-9 5-16,6 1 8 0,3-4-14 0,3-1 5 16,2-7 1-16,4-1 0 0,3-6 8 0,6-6 0 15,2-2 0-15,1 0 0 0,0-10 0 0,-1-4 12 16,10-1-4-16,-3-4 0 0,2-7 0 0,-5 2 1 15,-4-5 0-15,4-8 0 0,-6-3 0 0,-3-5 0 16,-4-5 0-16,1-1 0 0,-3-7 1 0,-6 0 0 16,-10-3 0-16,-5 3 0 0,-3 0-10 0,-9 2 12 15,-9 8-12-15,-5 4 12 0,-7 4-12 0,-9 5 0 16,-3 4 0-16,-5 4 0 0,-4 6-9 0,-6 5-4 0,-5 3-1 0,-4 8 0 31,-2 5-79-31,2 5-16 0,1 3-3 0,2 5-1 16,4 6 30-16,5 2 7 0,3 5 0 0,10 3-529 0,11 6-107 0</inkml:trace>
  <inkml:trace contextRef="#ctx0" brushRef="#br0" timeOffset="159046.718">15111 15192 884 0,'0'0'24'0,"0"0"8"0,0 0-32 0,6 3 0 16,-6-3 0-16,9 3 0 0,-9-3 139 0,3 2 21 16,-3-2 5-16,6 8 1 0,-3-2-31 0,-3 1-7 15,3 4 0-15,-6 0-1 0,3 2-31 0,0 0-7 16,0 6-1-16,-6 2 0 0,3 0-40 0,0 5-8 16,0 4-1-16,0-1-1 0,-3 2-25 0,0 4-5 0,0 2 0 0,0 3-8 15,-3-1 0-15,3-2 0 0,-6 3 0 0,3 0 0 16,0-1 13-16,-3-2-4 0,4-2-1 0,-1-4 0 15,-3-4-8-15,3-1-17 0,0-4 4 0,0-4 1 16,0-5 12-16,0-2 13 0,3-3-2 0,3-3-1 16,3-5 10-16,0 0 1 0,0 0 1 0,3-5 0 15,0-6-22-15,6-2 0 0,0-8 0 0,6 2 0 32,6-4-23-32,-4-7-9 0,4-1-1 0,6-4-1 0,0 1 22 0,0-3 4 0,2 8 8 0,-2 0-13 15,0 2 3-15,3 9 1 0,-3-1 0 0,-1 3 0 16,-8 3 9-16,6 2 0 0,-3 4-9 0,-3 4 9 15,0 0 0-15,-4 3 13 0,4 3-1 0,-6 0-1 16,3 4-2-16,-3 1 0 0,-6 6 0 0,3 1 0 16,0 1 2-16,-3 3 0 0,0-1 0 0,3 4 0 15,-3 1 9-15,3 1 1 0,-3 0 1 0,2 0 0 0,4 0-22 0,0-3 0 16,0 0 0-16,0-8 0 0,3 3 0 0,3-5 0 16,0-3 0-16,3 0 0 15,-1-6-64-15,1-2-18 0,6-8-3 0,0-5-1 0</inkml:trace>
  <inkml:trace contextRef="#ctx0" brushRef="#br0" timeOffset="159480.633">15602 15296 1292 0,'0'0'28'0,"0"0"7"0,0 8 1 0,0 2 0 0,3 1-36 0,0-1 0 0,3-2 0 0,3-3 0 16,-3 3 91-16,6-2 11 0,3-1 2 0,-1-5 1 15,4 0-26-15,6 0-6 0,0-5-1 0,0-3 0 16,0 0-15-16,2-5-3 0,1-1-1 0,-3-1 0 16,3-1-13-16,0-6-2 0,-4 1-1 0,-2-3 0 15,0 1-15-15,-3-4-3 0,-3-5-1 0,0 1 0 16,0-6-6-16,-7-3-2 0,1-2 0 0,0 2 0 15,-6 0-10-15,0 3 0 0,-3 5 0 0,-3 3 0 16,-3 6 0-16,0 4 0 0,-3 6 0 0,1 0 0 16,-4 5-10-16,-3 2 10 0,-3 4 0 0,0 4-9 0,0 4 9 15,-3 4 8-15,1 3-8 0,2 3 11 0,-3 6-11 0,0 1 0 16,6 9 9-16,-3 2-9 0,0 1 0 0,6 2 0 16,-2-3 0-16,5 3 0 0,0 0 0 0,0 0 0 15,6 0 0-15,3 3 0 0,6-5 0 0,3 2 0 16,3 0 0-16,2-3 0 0,1-2 0 0,6-3 14 15,3-3-2-15,0-2 0 0,3-5 11 0,2-1 1 16,1-2 1-16,3-8 0 0,0 0-25 0,5-5 0 16,-2-3 0-16,6-6 0 0</inkml:trace>
  <inkml:trace contextRef="#ctx0" brushRef="#br0" timeOffset="159840.463">14789 15047 2008 0,'-6'-8'57'0,"3"5"12"0,1-2-55 0,2 5-14 16,0-3 0-16,0-2 0 0,5 2 0 0,1-2 0 16,6 0 8-16,0-3-8 0,6 3 24 0,3-1 3 15,3-2 0-15,6 3 0 0,-1 2-4 0,7-2-1 16,-3 0 0-16,-1 0 0 0,1-1-3 0,0-2-1 15,3 3 0-15,-4 0 0 0,1-3-7 0,-3 0-2 16,0 0 0-16,-1-3-661 16,-2 3-133-16</inkml:trace>
  <inkml:trace contextRef="#ctx0" brushRef="#br0" timeOffset="160035.745">15132 14835 1911 0,'0'0'42'0,"0"0"9"0,9 0 1 0,3 0 2 0,2 0-43 0,7 0-11 0,0 0 0 0,3 0 0 16,3 0 87-16,2 0 15 0,1 3 3 0,0-1 1 15,0 6-27-15,-3 3-6 0,-1 0-1 0,-2 4 0 16,0 1-46-16,-3 3-10 0,-6-1-1 0,3 1-1 16,-7 2-14-16,-2 3 0 0,-6 2 0 0,0 3-768 15,-6 1-157-15</inkml:trace>
  <inkml:trace contextRef="#ctx0" brushRef="#br0" timeOffset="160363.368">14176 16282 1858 0,'48'0'52'0,"-21"-2"13"0,11-1-52 0,10-2-13 16,12 0 0-16,-1-1 0 0,7-2 77 0,5-2 13 16,3-3 2-16,4 5 1 0,5-6-19 0,6 1-4 15,-2 3-1-15,2-4 0 0,6 1-40 0,1 0-8 0,-4 0-1 16,0 5-1-16,-3-6-6 0,4 7-1 0,-7-4 0 0,-6 3 0 15,-5 0-12-15,-7 3 0 0,-5 2 0 0,-4 1 0 16,-8-1 0-16,-4 3 0 0,-11 3 0 0,0-3-734 16,-6 2-150-16</inkml:trace>
  <inkml:trace contextRef="#ctx0" brushRef="#br0" timeOffset="160997.944">14685 16907 2091 0,'0'0'46'0,"-6"-5"10"0,0 2 1 0,-3-8 2 0,-3 6-47 0,4-3-12 0,-4 3 0 0,0-3 0 16,0 3 0-16,-3-3 0 0,3 2 0 0,-3 4 0 15,0-1 0-15,-3 6 0 0,-2-3 0 0,-1 2 0 16,-3 4 0-16,-3 2 0 0,0-3 0 0,1 8 0 16,-4 0 0-16,0 1-11 0,0 7 11 0,3-3-8 15,-2 9 8-15,2-1 0 0,3 3 0 0,3-2 8 16,0 5-8-16,10-3 0 0,-1 2 0 0,6 1 0 15,6-3 0-15,3 0 0 0,3-2 0 0,6-1 0 16,5 1 0-16,4-6 0 0,6-8 0 0,3 6 0 16,3-11 10-16,5-3 1 0,4 0 0 0,0-5 0 15,2-5 5-15,4 0 2 0,-1-3 0 0,-2-11 0 16,0 6-10-16,-1-6-8 0,-2-4 9 0,0-1-9 16,-4-8 16-16,-2-2-4 0,-3-3 0 0,-3-3 0 15,-7-8 3-15,-2-2 0 0,-6-3 0 0,-6 0 0 0,-6-5-15 0,-9-3 0 16,-6 3 8-16,-12 0-8 15,-5 5-26-15,-4 8-8 0,-12 2-2 0,-2 6 0 0,-10 6 12 0,-5 7 1 16,-7 3 1-16,1 7 0 16,-4 1-11-16,10 8-3 0,5 2 0 0,4 6-564 15,8-3-112-15</inkml:trace>
  <inkml:trace contextRef="#ctx0" brushRef="#br0" timeOffset="161530.437">15194 16354 2224 0,'0'0'49'0,"0"0"11"0,0 0 1 0,0 0 1 0,0 0-50 0,0 0-12 0,0 0 0 0,-3 0 0 16,0 10 15-16,0 1 0 0,3 5 0 0,-3 2 0 15,0 4-15-15,0 7 0 0,-3 8 8 0,3 2-8 16,-3 4 0-16,-2-1 0 0,2 6 0 0,-3-3 0 16,0 0 0-16,-3-3 0 0,0 0 11 0,3 3-11 0,-3-5 8 15,0 5-8-15,0-11 0 0,0-2 0 0,3 0 10 0,1 0-10 16,-1-11 8-16,3 3-8 0,0-8 10 0,0 2-10 15,6-5 12-15,-3-5-12 0,0-2 13 0,3-6-4 16,0 0-1-16,9 0 0 0,0 0 0 0,3-8-8 16,-1-6 12-16,7-4-4 0,0-1-8 0,0-7-12 15,3-1 2-15,3-4 1 0,2 4 0 0,1-2 0 16,0 0 0-16,6 3 0 0,0-1 9 0,-1 6 0 16,1 0-9-16,-3 2 9 0,0 6 0 0,-4 0-11 15,1 2 11-15,-6 3-8 0,0 3 8 0,-3 5 0 16,-3 0 0-16,-4 0-8 0,-2 5 18 0,-3 3 4 0,0 3 1 0,0 2 0 15,-6 3 2-15,-3 0 1 0,3 0 0 0,-6 7 0 16,3 1-1-16,-3 0 0 0,3 2 0 0,-3 1 0 16,3-1-8-16,3 4-1 0,0-7-8 0,0 1 12 15,6-5-12-15,-3-3 8 0,6 2-8 0,0-5 0 16,3-2 0-16,0-3 0 0,6-6 0 0,3-2-740 16,0-2-153-16</inkml:trace>
  <inkml:trace contextRef="#ctx0" brushRef="#br0" timeOffset="161965.215">15781 16642 1470 0,'0'0'41'0,"0"0"11"0,0 0-42 0,0 0-10 15,0 0 0-15,6 6 0 0,2-6 86 0,1 0 15 16,3 0 3-16,0-6 1 0,0 4-18 0,6-4-4 16,3-2-1-16,-3-5 0 0,6 3-29 0,-4-4-5 15,1-7-2-15,3 3 0 0,-3-3-27 0,0-1-6 16,-3-1-1-16,-1-1 0 0,1-3-3 0,0-2-1 16,-6 3 0-16,-3-6 0 0,-3 0 0 0,0 3 0 15,-3 0 0-15,0 3 0 0,-3 4-8 0,-6 1 8 16,-3 0-8-16,0 0 8 0,0 8-8 0,-3 5 0 15,0 2 0-15,-3 4 8 0,0 4-8 0,-2-2-14 0,-4 8 3 0,3 3 1 16,0 7 10-16,0 1 0 0,0 5 0 16,0 2 0-16,4 3 0 0,2 3 0 0,0-3 0 0,6 6 0 15,-3-1 0-15,6 0 0 0,3 1 0 0,6 2 8 16,0-5-8-16,3-3 0 0,3 2 0 0,6 4 0 16,-4-6 0-16,4-3 9 0,3-4-9 0,0-4 10 15,0 1-10-15,0-6 0 0,2-5 0 0,1 0 0 16,0-8 0-16,0 0-17 0,0 0 4 0,-3-8-1030 15</inkml:trace>
  <inkml:trace contextRef="#ctx0" brushRef="#br0" timeOffset="162319.442">16233 16510 2052 0,'0'0'45'0,"0"0"10"0,0 0 1 0,9-5 1 0,0-3-45 0,3 5-12 0,0-2 0 0,6 0 0 16,-7-1 57-16,7 4 10 0,3-4 1 0,0 6 1 16,0-2-29-16,3-1-7 0,-6 0-1 0,5-2 0 15,-2 0-32-15,0 5 0 0,0 0 0 0,0-5 0 31,2-3-52-31,-2 5-18 0,-3-2-3 0,3-1-1 0</inkml:trace>
  <inkml:trace contextRef="#ctx0" brushRef="#br0" timeOffset="162497.31">16700 16142 2206 0,'0'0'48'0,"0"0"11"0,-9 11 1 0,-5 2 3 16,-1 6-51-16,3-1-12 0,0 1 0 0,0 7 0 0,0-2 72 0,6 5 11 15,3 3 2-15,0 2 1 0,0-2-64 0,6 8-13 16,3 2-9-16,0 0-1119 16</inkml:trace>
  <inkml:trace contextRef="#ctx0" brushRef="#br0" timeOffset="164283.082">14873 16465 1875 0,'0'0'41'0,"0"0"9"0,0 0 2 0,0 0 0 0,0 0-41 0,0 0-11 16,0 0 0-16,0-3 0 0,0 3 76 0,0 0 12 0,0 0 4 0,3-5 0 15,-3 5-44-15,9-5-9 0,0 5-2 0,3 0 0 16,-1 0-24-16,4 0-5 0,3 0 0 0,0-3-8 15,3 3 33-15,3 3 0 0,-1-3 0 0,-2-3 0 16,3 1-25-16,0-1-8 0,3 3 0 0,0-5 0 16,-1 5 0-16,1-3 0 0,3-2 0 0,0-1 0 15,-1 4-11-15,-2-4 11 0,-3 1-12 0,3 5 12 32,-6-3-132-32,-1-2-19 0,-5 0-4 0,0 2-780 0</inkml:trace>
  <inkml:trace contextRef="#ctx0" brushRef="#br0" timeOffset="164472.348">15278 16222 1800 0,'0'0'40'0,"0"0"8"0,3 8 1 0,3-1 1 0,-4-1-40 0,7 7-10 16,0 0 0-16,6 0 0 0,3-2 56 0,0 5 8 15,6 0 3-15,3 0 0 0,-1 2-15 0,1-2-4 16,0 0 0-16,-3 2 0 0,0-2-28 0,-7 6-7 15,-2-4-1-15,-3 1 0 0,-3 7-2 0,-6 0-1 16,-3 1 0-16,-9 5 0 0,-6-6-9 0,-6 6 12 16,-8 5-12-16</inkml:trace>
  <inkml:trace contextRef="#ctx0" brushRef="#br0" timeOffset="165738.166">13384 15010 1792 0,'0'0'40'0,"0"0"8"0,0 0 1 0,6 8 1 0,-3 2-40 0,3 6-10 16,-3 0 0-16,0 8 0 0,-3 5 0 0,-6 11-14 15,3 2 3-15,0 8 1 0,-3 9 10 0,-2 1-8 16,2 4 8-16,0 7-8 0,-3 3 17 0,6 6 4 16,-3-1 1-16,3 1 0 0,0 4 3 0,3 1 1 15,-3 0 0-15,0-1 0 0,0 1-10 0,0 5-8 16,0-3 9-16,-3 3-9 0,0-5 8 0,0-1-8 16,0-10 0-16,-3 9 9 0,0-9-9 0,-3-3 8 15,3-5-8-15,0-2 8 0,1-11-8 0,-4 0 0 0,0-3 0 0,3-5 0 16,-3-3 8-16,3-5-8 0,-3 3 12 0,0-8-4 15,0-3 0-15,3-6 0 0,0-1 0 0,-3-9 0 16,4 0 4-16,5-2 0 0,3-11 0 0,0 0-893 16</inkml:trace>
  <inkml:trace contextRef="#ctx0" brushRef="#br0" timeOffset="166891.476">13501 14875 1206 0,'0'0'26'0,"11"3"6"0,1-3 0 0,6 0 3 0,3 0-35 0,0-3 0 16,3 3 0-16,0-3 0 0,-1 3 44 0,-2-2 3 15,0-4 0-15,0 1 0 0,0 0 4 0,3-3 1 16,-7 2 0-16,7-1 0 0,-3-1-19 0,3-3-3 0,0 3-1 0,2-5 0 15,-2 5 15-15,6-5 4 0,0 2 0 0,0-2 0 16,5 2-16-16,1 1-4 0,0-1 0 0,5-2 0 16,1 5-3-16,6-5-1 0,-1 5 0 0,4-3 0 15,2 3-12-15,7-2-4 0,-3 2 0 0,-4 0 0 16,4 3 10-16,-1-3 2 0,10 2 0 0,-4 1 0 16,7-3-4-16,-4 3 0 0,1 2 0 0,2 0 0 15,1-2 4-15,2 3 0 0,3-6 0 0,1 5 0 16,-7-2-20-16,7 2 0 0,-7-5 0 0,4 3 0 15,2-3 0-15,-6 3 0 0,1-1 0 0,-4 1 0 16,-2 2 0-16,-4-2 0 0,1-3 0 0,0 3 0 16,-1 0 10-16,1 2-2 0,-7-2 0 0,-2 2 0 15,-1-2-8-15,-5 2 0 0,-3-5 0 0,2 3 0 16,1-3 0-16,-6 0 0 0,-10 3 0 0,1-1 0 0,-3-2 0 0,0 3 0 16,0 0 0-16,-10 0 0 15,-2-1 0-15,0 1 8 0,0 2-8 0,-3-2 8 0,-12 5-8 0,9 0 12 16,-3-3-12-16,-6 3 12 0,0 0-3 0,6 3 0 15,-6-3 0-15,9 5 0 0,-3 3-9 0,-3 0 0 16,-3 5 0-16,3 1 0 0,0 1 0 0,-3 4-12 16,0 2 2-16,-3 3 1 0,3 0 9 0,0 0 0 15,0 2 0-15,0 1 0 0,-3 2 0 0,6 2 0 16,0 1 0-16,3 5 0 0,-3 0 0 0,3 3 0 16,-1 0 0-16,1 2 0 0,3-2 0 0,-3-1 0 15,0 1 0-15,6 2-8 0,0 1 8 0,3 2 0 16,-6 0 8-16,6 2-8 0,3 1 0 0,0-1 0 15,-1-2 0-15,1 3 0 0,0 0 0 0,0-1 0 0,6 4 0 0,-3 2 0 16,-9 5 0-16,5-3 0 0,7 9 0 0,-3-3-8 16,-3 2 8-16,0 3 0 0,3 0 8 0,-4 6-8 15,4-3 0-15,-6 2 0 0,-3-2 0 0,3 8 0 16,0-1 0-16,-3-2 0 0,-3 3-10 0,0-3 10 16,5-5 0-16,-2 0 0 0,-3 2 0 0,3-5 0 15,-3-2 0-15,3-1 0 0,3-4 0 0,-3-4 0 16,0 3 0-16,0 1 0 0,3 1 0 0,-1-4 0 15,-5-3 0-15,3 0 0 0,3-3 0 0,-3-2 0 16,0-9 25-16,0 6 3 0,-3 0 0 0,6-5 0 16,3 8-28-16,-4-6-19 0,-11-2 3 0,6-9 1 15,3 4 15-15,0-9 0 0,-6-2 12 0,0-3-12 16,-3-7 11-16,0 4-11 0,3-5 10 0,-3-5-10 16,-6 0 24-16,3 3 0 0,3-6-1 0,-3-5 0 15,-6 3-23-15,0 2 0 0,-3-5-12 0,0 0 4 0,0-5 21 0,-6 5 5 16,-3-8 1-16,1 2 0 0,2 1-8 0,-3 3-2 15,-12-9 0-15,0 3 0 0,4 3-9 0,-4-3 10 16,-3 2-10-16,-6-1 10 0,-5-1-10 0,-7 2 0 16,0-2 0-16,-11 3 0 0,-3-3 0 0,-4 3 0 15,4 0 8-15,-7-1-8 0,-11-2 0 0,-4 3 0 16,1 2 0-16,-9-2 0 0,-6 5 0 0,-6-5 0 16,-1 5 0-16,-5 0 0 0,-9 0 0 0,0 0 0 15,-3 0 0-15,-6 0 0 0,-3 0 0 0,-3 0 0 16,3 0 0-16,3 0 0 0,0 0 9 0,0 0-9 0,3 0 10 15,3 0-10-15,0 5 17 0,0-5-2 0,0 5-1 0,9-2 0 16,3-3-14-16,3 5 0 0,0-5 0 0,9 0 0 16,6 6 0-16,5-4 8 0,7-2-8 0,3 6 0 31,2-1-44-31,4 0-12 0,5-2-3 0</inkml:trace>
  <inkml:trace contextRef="#ctx0" brushRef="#br0" timeOffset="169627.878">13718 14518 1148 0,'15'-11'25'0,"-6"6"6"0,0 0 1 0,3-1 0 0,-4 1-32 0,4-3 0 16,3 0 0-16,-3 3 0 0,3 2 76 0,-3-2 10 0,3 0 2 16,-3 2 0-16,3 0 0 0,-1 1 1 0,1-1 0 0,3 3 0 15,3 0-39-15,-3 0-8 0,6 0-2 0,-3 0 0 16,2 3 0-16,4-1-1 0,0 1 0 0,6-3 0 15,-4 0-17-15,7 3-3 0,-3-3-1 0,3-3 0 16,-1 3-1-16,1-5 0 0,0 2 0 0,0-2 0 16,-4 2 0-16,1-2 0 0,3 2 0 0,-7 0 0 15,1-2-17-15,-3 3 0 0,3-4-8 0</inkml:trace>
  <inkml:trace contextRef="#ctx0" brushRef="#br0" timeOffset="170344.688">18757 14166 2131 0,'0'0'60'0,"0"0"14"0,9-3-59 0,3 1-15 15,0-1 0-15,6 0 0 0,3 1 48 0,-1-4 8 16,7 1 0-16,0 2 1 0,3-2-33 0,6 0-6 16,5-1-2-16,4 1 0 0,-1 3 0 0,1-1 0 0,3-2 0 0,-1 2 0 15,7 0 0-15,0-2-1 0,5 2 0 0,1 1 0 16,-1 2-7-16,1-3-8 0,-1 3 11 0,4-3-734 15,5 1-146-15</inkml:trace>
  <inkml:trace contextRef="#ctx0" brushRef="#br0" timeOffset="190605.534">14614 18153 959 0,'0'0'27'0,"3"-11"6"16,0 4-33-16,0 1 0 0,0-2 0 0,0 0 0 0,0 3 100 0,0 0 12 15,-3 0 4-15,0 5 0 0,0 0-10 0,0 0-2 16,0 0 0-16,0 0 0 0,0 0-40 0,0 0-8 16,0 0-1-16,0 0-1 0,0 0-14 0,6 5-4 15,-3 0 0-15,0 3 0 0,2 3-9 0,1-3-3 16,0 5 0-16,0 0 0 0,-3 0-11 0,3 6-2 16,0-6-1-16,-3 8 0 0,0 6-2 0,-3-1-8 15,0 6 12-15,0-6-4 0,-3 6 3 0,0 5 0 16,0 3 0-16,0-1 0 0,0 1 0 0,-3 0 0 15,3-3 0-15,-3 10 0 0,3 4-11 0,0-4 10 16,0-2-10-16,1 3 10 0,2-3-10 0,0-5 0 16,2-3 9-16,1-11-9 0,0-5 8 0,3-2-8 15,-3-11 8-15,0 2-8 0,-3-10 13 0,0 0-1 0,0 0-1 0,0 0 0 16,0 0 5-16,0 0 2 0,21-18 0 0,-15-3 0 16,3-11 0-16,-3 0 0 0,3-8 0 0,3 3 0 15,-3 3-18-15,3 0 0 0,0-3 0 0,0 5 0 16,-1-8-8-16,1 6-6 0,0 2-1 0,0-5 0 15,0 11 15-15,0-4 0 0,0 4 0 0,-6 7-9 16,3 1 9-16,-3 5 0 0,0-6 0 0,3 11 0 16,0-5 8-16,-4 8 4 0,4-3 1 0,0 2 0 15,0 4-5-15,0 4 0 0,0 4-8 0,0-1 12 16,3 8-12-16,0 1 8 0,0 1-8 0,0 4 0 16,0 2 11-16,8 11-11 0,-2-6 12 0,0 6-12 15,0-5 11-15,0-1-11 0,0 0 10 0,0-2-10 16,-1 3 8-16,4-6-8 0,0 5 0 0,0-2 9 15,0-3-9-15,0 3 0 0,2-3 9 0,-2-2-9 0,3-3 0 0,0-3 0 16,-3 3 0-16,0-8 0 0,2-3 12 0,-5-2-3 16,0-6 0-16,-3-2 0 0,-3-3 1 0,0-8 0 15,0 3 0-15,-3-3 0 0,0-3 0 0,-1-2 0 16,1-3 0-16,-6 3 0 0,3 3 5 0,-3-9 1 16,0 1 0-16,0-1 0 0,-3-10 9 0,0 3 3 15,0-11 0-15,0 10 0 0,0-7-11 0,-3 2-1 16,3 1-1-16,-3-1 0 0,0-5-15 0,0 5 9 15,-3-5-9-15,-3-8 8 0,4 6-8 0,-1 7-17 16,0 8 4-16</inkml:trace>
  <inkml:trace contextRef="#ctx0" brushRef="#br0" timeOffset="192350.46">9905 15010 900 0,'0'0'20'0,"0"0"4"0,0 0 0 0,0 0 1 0,0 0-25 0,0 0 0 16,0 0 0-16,0 0 0 0,6 8 49 0,-3-3 5 16,3 0 1-16,3 3 0 0,-6-2 9 0,3 4 1 15,0-2 1-15,0 5 0 0,2 1-18 0,-2 4-3 0,0 3-1 0,-3 6 0 16,6 4 2-16,-3 9 0 0,0 2 0 0,-3 9 0 15,3 2-14-15,-6 8-2 0,0 7-1 0,-3 6 0 16,0 14-13-16,-3 2-4 0,-3 5 0 0,0 5 0 16,0 1-12-16,-2 10 8 0,-1-5-8 0,3 2 0 15,-3 4 15-15,3-7-3 0,-3-4-1 0,3-3 0 16,-3 0 7-16,-3-11 2 0,3 3 0 0,0-8 0 16,0-5 15-16,4-1 3 0,-4-1 1 0,0-4 0 15,0-2-1-15,3-8 0 0,0-8 0 0,3-1 0 16,0-1-6-16,3-6-2 0,0 0 0 0,3-6 0 15,0-4-14-15,0-9-4 0,0 1 0 0,3-9 0 32,0-5-56-32,3-7-12 0,0-12-3 0</inkml:trace>
  <inkml:trace contextRef="#ctx0" brushRef="#br0" timeOffset="193384.127">10146 14907 1692 0,'21'-16'37'0,"-9"8"8"0,3-3 2 0,2 3 0 0,10-2-38 16,3-4-9-16,3 4 0 0,2-3 0 0,7 2 26 0,0 1 3 0,5-4 1 0,1 1 0 15,-3 0 0-15,8 0 0 0,4-1 0 0,2 1 0 16,4 0-18-16,5 0-3 0,-2-1-1 0,2 1 0 15,4 0-8-15,-1 2 0 0,10-2 0 0,-7 3 8 16,3-1-8-16,-2 0 0 0,-1 1 0 0,4-1 0 16,-4 3 0-16,-3 3 0 0,-2-3 0 0,-4 3 8 15,-2-3-8-15,-4-3 0 0,-5 3 0 0,3 3 0 0,-7 0 0 0,-2-1 0 16,-7 1 0-16,1 3 0 0,-9-1 0 0,-3 3 0 16,-7-5 0-16,1 2 0 0,-3-2 0 0,-3-1 0 15,-3 1 0-15,0 2 0 0,-3-2 21 0,2 0-1 16,-2 2 0-16,0-2 0 0,-3 2-6 0,3-2-2 15,-3 2 0-15,3 1 0 0,-3 2-12 0,0-3 9 16,0 3-9-16,0 0 8 0,-3 3-8 0,-6-3 0 16,0 0 0-16,6 5 0 0,3 0 0 0,-9-5 0 15,0 0 0-15,8 8 0 0,1 3 0 0,-6-1 8 16,3-2-8-16,-3 3 8 0,0 2-8 0,3-2 0 16,-3 2 0-16,0 0 0 0,0-2 0 0,3 5 0 15,-3-3 0-15,0 5 0 0,-6 4 0 0,3-1 0 0,0 3 0 16,-3 2 0-16,-3 3 8 0,0 3 0 0,0 5 0 0,-3 5 0 15,3 3 5-15,-3 5 1 0,-2-5 0 0,5 6 0 16,-3 2-1-16,3-3 0 0,3 3 0 0,-3 2 0 16,3 1-13-16,0-1 8 0,0 1-8 0,3 0 0 15,0-3 0-15,0 5 0 0,3-3 0 0,-3 6 0 16,0-3 0-16,0 3 0 0,0-3 0 0,3 1 0 16,-6-1 0-16,0 3 0 0,3 0 0 0,-3 2 0 15,0 1 12-15,0-6-3 0,-3 8-1 0,0 3 0 16,3-1 11-16,0 1 1 0,-3-3 1 0,6 1 0 15,-3-4-12-15,3-2-9 0,-3 2 12 0,3-2-12 16,-3-3 8-16,3 1-8 0,6-6 0 0,-3 5 0 16,0-5 0-16,3-3 0 0,-3 3 8 0,0 0-8 15,3 0 0-15,-3 0 0 0,0-3 0 0,3 3 0 16,-3-8 8-16,0 0-8 0,-3-5 0 0,0 4 0 16,0-4 12-16,0 0-12 0,0 0 12 0,0-3-12 0,-3 2 16 0,0-4-4 15,-3-9-1-15,0 1 0 0,0-1 1 0,0-2 0 16,3-11 0-16,-3 6 0 0,0-6-4 0,0 0-8 15,3-5 12-15,0 0-4 0,0-3 0 0,0 1 0 16,-3-4 0-16,0-2 0 0,3 0 2 0,-3 0 0 16,-2 0 0-16,2 0 0 0,-3-2-1 0,0-4 0 15,0 1 0-15,-3 5 0 0,3-3 6 0,-6-2 1 16,3 0 0-16,-9-3 0 0,0 8-8 0,-5-6 0 16,-4-1-8-16,-9 7 12 0,-2-6-12 0,-4 4 8 15,-6 2-8-15,-2-6 0 0,-4 6 0 0,-5 0-12 16,-13 0 1-16,1 6 0 0,-4-4-9 0,-5-2-3 0,-3 6 0 15,-9-1 0-15,-4-3 11 0,-2 4 1 0,-6 2 1 0,-3 5 0 16,-3 0 10-16,-3-2-8 0,3 2 8 0,2 0-8 16,1 0 8-16,9 6 0 0,6-6 0 0,29 0 0 15,-2 1 0-15,5-1-8 0,7 0 8 0</inkml:trace>
  <inkml:trace contextRef="#ctx0" brushRef="#br0" timeOffset="194387.837">12268 18436 1249 0,'-6'-13'27'0,"3"5"5"0,3 3 2 0,3 2 2 0,-3-2-28 0,3-3-8 0,0 3 0 0,0-1 0 16,0 1 79-16,6-3 14 0,-3 3 3 0,6 5 1 16,0-3 2-16,3 3 0 0,3-5 0 0,2 10 0 15,1-2-39-15,6-3-7 0,0 5-1 0,0-5-1 16,-1 8-5-16,4-3-1 0,3 1 0 0,6 1 0 16,5 4-10-16,4-3-3 0,3 0 0 0,2 3 0 15,4-4-19-15,20 7-4 0,0-6-1 0,1 2 0 0,-7-7-8 16,1 7 0-16,-4-7 0 0,1 2 8 0,-1 1-8 0,4-6 0 15,-4 0 9-15,-5 5-9 0,-4-5 0 0,-2 0 0 16,-7 0 0-16,-2 0 0 0,-4 0-11 0,-8 0 11 16,0-5-13-16,-6 5 5 0,-1 0-1 0,-8-6 0 15,-6 6 0-15,0 0 0 16,-3-5-16-16,-6 5-3 0,-6 0-1 0</inkml:trace>
  <inkml:trace contextRef="#ctx0" brushRef="#br0" timeOffset="194655.604">13620 18201 2156 0,'0'0'48'0,"0"0"9"0,0 0 3 0,0 0 0 0,0 5-48 15,6 3-12-15,0 3 0 0,5-9 0 16,4 9-30-16,0-3-8 0,3 5-2 0,3 0 0 0,0-5 50 0,3 8 10 0,2-3 1 0,1 3 1 15,3 3-7-15,-9-6-2 0,6 5 0 0,-1 1 0 16,4 2 1-16,0 5 0 0,3-4 0 0,-4 1 0 16,4 4 2-16,3-1 1 0,-3 6 0 0,-7-11 0 15,-5 6-17-15,-6-9-11 0,-6 1 2 0,-6-6 0 16,-6 3 9-16,-6 0 14 0,-9 0-3 0,-9 2-1 16,-14 3-10-16,-7 3 0 0,-8 11 0 0</inkml:trace>
  <inkml:trace contextRef="#ctx0" brushRef="#br0" timeOffset="199191.4">4583 15264 1807 0,'-18'-21'40'0,"15"13"8"0,3-3 1 0,-3 1 2 0,3-1-41 0,0 3-10 16,3-3 0-16,3 4 0 0,0 1 17 0,-3 1 2 16,-3 5 0-16,6 3 0 0,0 2-19 0,-3 5-11 15,-3 12 2-15,-3 7 0 0,0 10-3 0,-3 9 0 16,-3 5 0-16,-3 10 0 0,0 6 12 0,0 13 0 0,-3 11 0 0,-3 7 0 15,1 4 0-15,2 12 0 0,3 11 0 0,-3 5 0 16,3 6-14-16,3-1 2 0,-3-2 1 0,3-5 0 16,-3-6 11-16,3-10 0 0,6-8 0 0,-6-5-8 15,6-4 16-15,-5-9 3 0,2-4 1 0,-3-2 0 16,3-13 48-16,-3 8 9 0,3-6 3 0,0-4 0 16,0-1-35-16,-3-8-6 0,3 0-2 0,0-5 0 15,0-3-17-15,0-15-3 0,3 2-1 0</inkml:trace>
  <inkml:trace contextRef="#ctx0" brushRef="#br0" timeOffset="199942.206">4553 15192 2098 0,'-12'-21'46'0,"6"16"10"0,0-3 1 0,0 3 3 0,0-1-48 16,3 4-12-16,3 2 0 0,0 0 0 0,0 0 35 0,12 0 5 16,3 5 0-16,6-2 1 0,6 2-41 0,5-2-14 15,7 2 0-15,12-5 0 0,5 0 31 0,13-5 7 16,5-3 0-16,10-3 1 0,2-5-5 0,9-2-2 0,3-3 0 0,7-3 0 15,2-5-6-15,3-3-2 0,3 0 0 0,0-2 0 16,-3-3-10-16,0 2 0 0,3-2 9 16,-2 3-9-16,-1 2 11 0,0 0-3 0,-6 3 0 0,0 3 0 15,-3 2 3-15,-8 5 0 0,-7-2 0 0,-3 3 0 16,-2 5-2-16,-10 5 0 0,-5 0 0 0,-10 5 0 16,-11-2-9-16,-1 5 8 0,1 2-8 0,-9 1 8 15,-12 5-8-15,-1-3 8 0,-2 6-8 0,-6-3 8 16,-3 5-8-16,-3 0 0 0,0 3 0 0,0 3 0 15,0-1 0-15,-3 3 8 0,-12 3-8 0,6 0 0 16,9 2 0-16,-6 4 0 0,-12 1 0 0,6 6 0 16,3 3 10-16,0 0-10 0,-6 2 12 0,0 6-12 15,-6-1 0-15,6 9 0 0,3 5-12 0,-6 5 3 16,-9 0 9-16,6 8 0 0,0 0 0 0,4 6 0 16,-7 4 0-16,3 6 0 0,0 0 0 0,0 3 0 15,3 5 0-15,-3-1 0 0,-3 1 0 0,3 3 0 0,9 2 0 0,-6 0 0 16,-3-10 0-16,4 5 0 0,-1-6 0 0,6-2 0 15,0-5 0-15,3-6 0 0,0-2 0 0,3 0 0 16,3-3 0-16,0-3-8 0,-6-4 8 0,3 4 0 16,5-8 0-16,1-2 0 0,-6-2 0 0,3-1 0 15,0 3 0-15,0-3 0 16,0-3 0-16,-3-2 0 0,-3 0 0 0,3-5 0 0,6-3 0 0,-9 0 9 16,-6-11-9-16,3-5 0 0,-3 0 12 0,0-2-4 15,0 5 0-15,-3-6-8 0,-6 1 21 0,7-1-2 16,-4-2-1-16,-3-3 0 0,-9 3 4 0,6-8 1 15,3 2 0-15,-3-10 0 0,0 3 5 0,1-3 0 0,-1-3 1 0,3 3 0 16,6-3-5-16,-9-5-2 0,-15 0 0 0,1 0 0 16,5-5-5-16,-3 2-1 0,-6-2 0 0,-2 0 0 15,-1-3-6-15,-9-3-2 0,-2 3 0 0,-10-5 0 16,-5 0-8-16,-7-1 0 0,-2-4 0 0,11 2 0 16,-8-2-13-16,-4 4-5 0,-8-4-1 0,-6 5 0 15,-6-1 3-15,-4 6 1 0,-2-2 0 0,-45 7 0 16,9 11-1-16,48-3 0 0,0 9 0 0</inkml:trace>
  <inkml:trace contextRef="#ctx0" brushRef="#br0" timeOffset="210177.867">16650 12970 1954 0,'-6'3'43'0,"6"-3"9"0,0 0 1 16,0 0 3-16,0 0-45 0,0 0-11 0,0 0 0 0,0 0 0 0,0 0 73 0,0 7 13 16,-6 4 2-16,6 0 1 0,6-1-69 0,0 6-20 15,-3 3 9-15,3 4-9 0,0 4 0 0,3 5 0 16,0 2 0-16,-1 6 0 0,-5 7 0 0,6 6-10 15,9 8 10-15,-6 8 0 0,-9 5-18 0,3 3 3 16,3 5 1-16,0 2 0 16,-3 1-10-16,0-3-3 0,-6 0 0 0,6-5 0 0,-3-6 10 0,0-5 1 15,-3-5 1-15,9-5 0 0,6-3 15 0,-7-8 0 16,-2-8 0-16,0-3 0 0,6-7 0 0,0-4 0 16,0-7 0-16,0-2-9 15,-3-9-67-15,6-8-12 0,0-7-4 0</inkml:trace>
  <inkml:trace contextRef="#ctx0" brushRef="#br0" timeOffset="211012.248">16819 13113 2070 0,'-50'-3'45'15,"35"0"10"-15,9 1 1 0,-6 2 3 0,-3-5-47 0,0 2-12 0,0 0 0 0,7 1 0 16,2-1 82-16,0-2 14 0,-3 2 4 0,9 3 0 16,3-8-54-16,3 0-10 0,-3 0-3 0,8-2 0 0,10-4-33 0,3 1 0 15,-3-3 0-15,6 0 0 16,3-2 0-16,5-1 0 0,10 1 0 0,0-1 0 0,-4-2-22 0,10 3-2 15,5 2 0-15,4 3 0 16,-4-3-19-16,1 2-4 0,-6 4-1 0,2-1 0 16,-2 1 7-16,-4 2 1 0,-2-5 0 0,0 5 0 0,2 0 24 0,-2 0 4 15,-9 0 2-15,-1 2 0 0,-2-1 10 0,-6 1 0 16,0 1 0-16,-6 0 0 0,-4-1 0 0,-5 1 0 16,3 5 0-16,-9 0 8 0,3-3 8 0,-9 3 1 15,0 0 1-15,6 3 0 0,0 2 3 0,-6-5 1 16,0 0 0-16,3 6 0 0,3-1-13 0,-3 3-9 15,3-3 12-15,0 3-12 0,-3 0 0 0,3 3 0 0,0-1 0 0,0 1 0 16,0-1 0-16,3 4 0 0,-3-1 0 0,2 0 0 16,-2 3 0-16,3 0 0 0,0-3 0 0,3 3 0 15,-3 0 8-15,3 2-8 0,-3 1 0 0,3-3 0 16,3 2 0-16,0 1 0 0,-1 2 0 0,1-3 0 16,3 4 0-16,-3 1 0 0,0 4 0 0,0-1 0 15,3 1 0-15,-6 5 0 0,3-1 0 0,-4 4 0 16,-2 2 0-16,3 0 0 0,-3 0 0 0,0 3 0 15,-3-3 0-15,3 2 8 0,0 1-8 0,-3 0 0 16,3-3 13-16,-3-3-4 0,3 0-1 0,-3 3 0 16,0-5 9-16,0 3 2 0,-3-1 0 0,2 3 0 15,1 0 6-15,0 0 2 0,-3 0 0 0,3-5 0 16,0 0-27-16,0-3 8 0,0 0-8 0,0-5 0 16,3-3 8-16,-3-3-8 0,0-2 0 0,0 0 8 15,0-3 0-15,0-2-8 0,-3 0 12 0,3-4-4 0,-3-1 2 0,0-1 0 16,-3-5 0-16,3 5 0 0,-3-5-2 0,0 0 0 15,0 0 0-15,0 0 0 0,0 0-8 0,0 0 10 16,0 0-10-16,0 0 10 0,0 0-2 0,0 0 0 16,0 0 0-16,0 0 0 0,0 0 0 0,0 0-8 15,-6 0 12-15,-3 0-4 0,0 0-8 0,0-2 8 16,-6-1-8-16,0 0 8 0,-3 1-8 0,-3-4 0 16,-8 4 0-16,-4-1 0 0,-6 1-11 0,-5-1-7 15,-7 0-2-15,-3 3 0 16,1 3-8-16,-10 0-3 0,-5-1 0 0,-1 3 0 0,4 3 31 0,-1-2 0 15,4 2 0-15,-1 0 0 0,-2 0 29 0,8-1 6 0,1 1 1 16,-1 3 0-16,1-3-2 0,5 3 0 0,12-4 0 0,7-1 0 16,-1-1-20-16,12 0-4 0,3-2-1 0,12 0 0 31,6-3-74-31,0 0-15 0,9-3-4 0,12-8-692 0,15-2-138 0</inkml:trace>
  <inkml:trace contextRef="#ctx0" brushRef="#br0" timeOffset="211607.702">22546 13129 466 0,'0'0'12'0,"0"0"5"0,-6-8-17 0,-3 0 0 16,4 0 0-16,-4 0 0 0</inkml:trace>
  <inkml:trace contextRef="#ctx0" brushRef="#br0" timeOffset="211931.156">22290 12856 2098 0,'0'0'46'0,"-9"0"10"0,0 0 1 0,9 0 3 0,0 0-48 0,-8 3-12 0,-1-1 0 0,3 4 0 16,0-1 58-16,-3 0 10 0,3 6 1 0,3 2 1 15,0 3-26-15,0 8-4 0,-3 0-2 0,3 5 0 16,0 2-24-16,0 4-5 0,0 2-1 0,0 0 0 15,0 0-8-15,0 0 0 0,6 3 0 0,-3-3 0 16,-3 0 0-16,0 0 0 0,3-5 0 0,0 2 0 16,-6-2 0-16,3 2 0 0,-3-2 9 0,0 0-9 15,0-3 0-15,-3 0 0 0,3-5 0 0,-2-1 0 32,2-1-58-32,-6-1-6 0,3-5-2 0,0 0 0 0,3-3-3 0,0-3-1 0,-3-2 0 15,6-5-563-15,3-3-113 0</inkml:trace>
  <inkml:trace contextRef="#ctx0" brushRef="#br0" timeOffset="212196.241">22353 12864 2213 0,'-30'-8'63'0,"18"5"13"0,-6 1-60 0,6-3-16 15,1 2 0-15,-1-2 0 0,-3 2 80 0,3 0 12 16,3-2 4-16,0 2 0 0,3-2-45 0,3 0-9 16,3-3-2-16,9-3 0 0,3-2-14 0,0 0-3 0,6 0-1 0,-1-3 0 15,13-3-12-15,3 3-2 0,-3-2-8 0,0 5 12 16,-1-6-1-16,10 6-1 0,-3-3 0 0,2 3 0 16,1 2-10-16,6-2 0 0,-4 2 9 0,-2 3-9 15,-3-2 0-15,-3 4 0 0,-4 1 0 0,-5 0-8 31,-3 5-89-31,-6 0-18 0,-3 3-3 0,-3-1-629 0,-9 3-125 0</inkml:trace>
  <inkml:trace contextRef="#ctx0" brushRef="#br0" timeOffset="212429.485">22341 13256 2635 0,'-9'2'58'0,"9"-2"12"0,0 0 2 0,0 0 2 0,6 8-59 0,-6-8-15 16,9 6 0-16,0-1 0 0,6-3 34 0,0 4 4 16,2-6 1-16,4-3 0 0,3 0-22 0,9-2-4 15,3-3-1-15,8 0 0 0,7-5-12 0,2-3-13 16,1 3 2-16,3-6 1 16,-4 1-102-16,10-3-21 0,-4-3-4 0,10 0-1 15,-1 0-88-15,-2 0-18 0,-4 3-3 0,4 0-1 0</inkml:trace>
  <inkml:trace contextRef="#ctx0" brushRef="#br0" timeOffset="212830.028">23255 12851 2893 0,'0'0'82'0,"0"0"18"15,0 0-80-15,0 0-20 0,0 0 0 0,0 0 0 16,0 0 39-16,0 0 4 0,0 0 1 0,0 5 0 0,0 6-44 0,-3 2 0 16,3 0 0-16,0 6 0 0,-3 2 0 0,3 5 0 15,0 1 0-15,-3 5 8 16,0 5-37-16,0 2-8 0,-3 4-2 0,6-1 0 0,-9 0 11 0,9 6 3 16,-6-1 0-16,0 1 0 15,3 0-111-15,-3-1-23 0,6-2-4 0,0-5-1 16,9-3 60-16,-6-5 12 0,3-3 3 0,-3-8-488 15,6-2-98-15</inkml:trace>
  <inkml:trace contextRef="#ctx0" brushRef="#br0" timeOffset="213147.403">23189 12703 2703 0,'-21'-19'60'0,"13"11"12"0,-1-2 2 0,0-1 2 0,0 3-61 0,9-2-15 0,6-1 0 0,0-2 0 16,3-3 20-16,8 0 2 0,1-3 0 0,3 6 0 15,3 0-22-15,6 0 0 0,-4 0-10 0,4 2 10 16,0 3-10-16,3 5 10 0,2-2-8 0,4 5 8 16,0 5 0-16,3 1 0 0,5 2 0 0,-2 5 0 15,-1 3 0-15,-8 2-13 0,6 3 1 0,-6 1 1 16,-4 4-24-16,-5 0-5 0,-3 1 0 0,-3-1-1 15,-9 1 22-15,-3 2 5 0,0-3 1 0,-12 3 0 16,-3 1 1-16,-3 1 1 0,-12-2 0 0,0 6 0 16,-9-3-79-16,0 2-16 0,-11 0-3 0,-10 1-561 15,1 2-112-15</inkml:trace>
  <inkml:trace contextRef="#ctx0" brushRef="#br0" timeOffset="213863.915">24582 13406 2559 0,'-3'-2'56'0,"-15"2"12"0,4-5 3 0,-13-1 1 0,-3-2-58 0,-3 0-14 0,1 0 0 0,-4-2 0 15,-3-3 16-15,-3 2 1 0,10 0 0 0,-7 1 0 16,-3 2-17-16,1 0 0 0,2 0 0 0,0 3 0 15,-2-1 0-15,5 1 0 0,0 5 0 0,0 0-12 16,1 3 2-16,2-1 1 0,-3 6 0 0,1 0 0 16,-1 6 9-16,0-1-10 0,0 3 10 0,-5 5-10 15,11-3 0-15,-3 4 0 0,3-4 0 0,4 3 0 32,2 3-23-32,6-3-5 0,-3-2-1 0,9 2 0 0,-6-3-25 15,9-2-4-15,4-5-2 0,-1-1 0 0,6-2 34 16,8-5 8-16,1 0 0 0,3-9 1 0,3 1 27 0,6-6 11 0,3-2-1 0,6-3 0 15,-4 1 13-15,1-4 2 0,3-2 1 0,-3 0 0 16,-6-1 23-16,-1 7 5 0,1-1 1 0,-9 0 0 16,3 3 15-16,-3 2 3 0,-3 0 1 0,-3 1 0 0,-6 2-14 0,6 0-2 15,-6 0-1-15,-6 3 0 0,6-1-19 16,-3 1-4-16,-6 0-1 0,9 0 0 0,-9-1-16 0,9 1-3 16,-6 0-1-16,3-1 0 0,3 6-13 0,0 0 0 15,0-5 0-15,3 0 0 0,-3 5 0 0,6-3-12 16,3 3 1-16,0 0 0 0,-6 3-2 0,12 2-1 15,-6 0 0-15,6 3 0 0,-7 3 6 0,4 5 8 16,-3 0-13-16,0 5 5 0,0 0-1 0,3 3 0 16,-9 2 0-16,6 1 0 0,6-1-11 0,-9 1-3 15,12-3 0-15,-6-3 0 0,2 0 5 0,4-3 1 16,0-2 0-16,-3-3 0 0,3-2 17 0,0-3-8 0,3 0 8 0,-1-5 0 16,-5-1 0-16,0-2 8 0,6-2 0 15,3-4 1-15,-3-2 6 0,-6-2 1 0,5-3 0 0,-2-6 0 16,-6-2-8-16,9-3-8 0,-9-5 11 0,3 2-11 15,-3 1 13-15,0-3-4 0,0 0-1 0,-7 2 0 16,4 4-8-16,-6 1 8 0,-3 4-8 0,6 2 8 16,-6 0-8-16,0 3 8 0,0 0-8 0,0 2 8 15,-6 0 2-15,6 1 0 0,-9-1 0 0,9 3 0 16,-5 3 1-16,-1-3 0 0,-3 5 0 0,0 1 0 16,6 4-1-16,-6-2 0 0,0 6 0 0,3 2 0 15,0 2-10-15,-6 4 0 0,0-1 0 0,-3 5 0 16,6 3 0-16,-3 1 0 0,1 4 0 0,-7 1 0 15,9-1-11-15,-3 0 11 0,6 1-8 0,0-1 8 16,3-2-39-16,6 0-2 0,0-3-1 0,6 0 0 16,6-5-111-16,6 0-23 0,2-11-4 0</inkml:trace>
  <inkml:trace contextRef="#ctx0" brushRef="#br0" timeOffset="214247.69">24743 13086 2538 0,'0'0'56'0,"0"0"11"0,0-2 2 0,-9-4 3 0,9 1-58 0,-6 0-14 16,0-6 0-16,6 3 0 0,-9 0 10 0,6 0-1 0,-3 0 0 0,0 1 0 15,0 1-9-15,-2 1 10 0,-4 2-10 0,3 3 10 16,-3 0-10-16,-6 3 0 0,-3 0 0 0,0 7 0 15,0-2 0-15,-8 3-9 0,8 5 9 0,-9-3-10 16,9 5 10-16,-3 1-8 0,7 5 8 0,-1-3-8 16,9 0 8-16,-3 0 0 0,12-2-9 0,6 2 9 15,0-3-10-15,9-2 10 0,5 3-13 0,4-3 5 16,6-3 0-16,0 0 0 0,6 3 0 0,-4 0 0 16,1 0 8-16,-3 0 0 0,-3 2 0 0,-1-2 0 15,-2 2 8-15,0-2 3 0,-3 0 1 0,-3 0 0 16,-3 3 1-16,-7-6 1 0,1-3 0 0,3 4 0 15,-6-6 3-15,-3 2 1 0,-6 1 0 0,-3-3 0 16,-6 2 6-16,3-4 2 0,-11 2 0 0,-1-3 0 16,3-3-16-16,-9 1-10 0,-9-3 12 0,7 0-827 15,-7-3-165-15</inkml:trace>
  <inkml:trace contextRef="#ctx0" brushRef="#br0" timeOffset="214530.805">25059 13110 2340 0,'0'-13'66'0,"0"13"15"0,0-3-65 0,0 3-16 15,0-5 0-15,-6 2 0 0,0 1 69 0,-3 2 11 16,-3 2 1-16,-6 1 1 0,6 2-45 0,-9 3-9 16,3 0-1-16,-2 3-1 0,5 5-26 0,-3-1 0 15,-3 1 0-15,3 5 0 0,3 1 0 0,0 1-14 16,3 4 2-16,3-3 0 0,1-3 20 0,2 3 4 0,0 0 0 0,6-1 1 15,0-1 5-15,6 1 1 0,-3-2 0 0,0-2 0 16,-3 2-19-16,0-5-9 0,0 0 1 0,0-3 0 16,-6 0 19-16,0 1 4 0,-3-1 1 0,-3 0 0 15,-6 0-4-15,-3-2 0 0,-3-1 0 0,-8 1 0 16,-4 0-12-16,-3-1-10 0,-8-2 2 0,-7 0-814 16,-3 0-162-16</inkml:trace>
  <inkml:trace contextRef="#ctx0" brushRef="#br0" timeOffset="-211380.146">19838 17187 2156 0,'9'-18'48'0,"-3"10"9"0,2-3 3 0,1 9 0 0,3-9-48 0,0 8-12 0,-3-7 0 0,0 5 0 16,-3-3 28-16,0 2 4 0,0 4 1 0,-6 2 0 16,0 0-33-16,0 0 0 0,3 8 0 0,-6 2 0 15,-3 6-8-15,0 3-3 0,0 7 0 0,-3 1 0 16,-3 4 2-16,-3 9 0 0,0 0 0 0,4 10 0 15,-4 3 9-15,0 0 0 0,0 0 0 0,0 0-8 0,3-3 8 0,0-3 0 16,3-2-9-16,3 0 9 0,3-5-22 0,0 0 0 16,3-8 0-16,3-9 0 15,0-1-63-15,3-9-13 0,3 0-2 0</inkml:trace>
  <inkml:trace contextRef="#ctx0" brushRef="#br0" timeOffset="-210846.409">20082 17103 2101 0,'0'0'60'0,"0"0"12"0,0 0-57 0,-3-6-15 0,0 4 0 0,3 2 0 16,0 0 77-16,3-11 13 0,-3 9 2 0,3-9 1 16,-3 3-61-16,3-5-13 0,3 0-3 0,0-1 0 15,6-2 3-15,-1 1 0 0,4-4 0 0,3 1 0 16,3-1-19-16,3-2 0 0,0 8 0 0,2-3 0 15,4 5 0-15,3-2-17 0,-3 5 3 0,2-3 1 16,1 11 13-16,0 0 0 0,-3 0-10 0,-4 0 10 16,-2 8 0-16,-3 3-9 0,-3-3 9 0,-3 8 0 15,-3 0-15-15,-6 2 4 0,-3 3 1 0,0-2 0 16,-6 13-3-16,-3-3-1 0,-3 0 0 0,-3 0 0 16,-9 3-6-16,-3-6 0 0,-3 6-1 0,-5-6 0 15,-4 1 13-15,-3-1 8 0,1 3-10 0,-1-5 10 16,-3 0 0-16,1-3 0 0,-1-2 13 0,0 4-4 15,1-7 19-15,5 3 4 0,0-6 1 0,6 0 0 16,10 1-1-16,2-7 0 0,0-1 0 0,9-1 0 0,3-5-8 0,6 3-3 16,3-1 0-16,6-2 0 0,3-2-21 0,6 2 0 15,5 0 0-15,4 0 0 0,3 2 0 0,3 1 0 16,2 2 0-16,1 1 0 0,0-4 0 0,6 6 0 16,-4-3 0-16,4 3-8 0,0 3 8 0,-1-3 0 15,1 10 0-15,0-4 0 0,-7-1 0 0,1 0 0 16,-6 6-8-16,-3-6 8 0,-4 5-17 0,-5-2 1 15,-3-3 1-15,-6 6 0 0,-6-6-1 0,-6 6 0 16,-3-1 0-16,-6-2 0 0,-9 3 16 0,-5 7 0 16,-10-7 0-16,-6 7 0 0,-5 1 0 0,-7-4 10 15,0 4-10-15,-5-6 12 0,-1 5-12 0,-2-2 12 0,-1-8-12 0,4 3 12 16,-1-6-12-16,7-5 0 0,8 2 0 16</inkml:trace>
  <inkml:trace contextRef="#ctx0" brushRef="#br0" timeOffset="-210621.543">20981 17494 2191 0,'-6'-8'62'0,"3"3"14"15,0 0-61-15,6 5-15 0,-3 0 0 0,0 0 0 16,6 5 46-16,-6-5 6 0,9 0 2 0,3 3 0 16,-4-1-31-16,4 1-7 0,6-6 0 0,-3 1-1 0,3-6 0 0,6 2 0 15,0 4 0-15,5-9-724 16,7 3-145-16</inkml:trace>
  <inkml:trace contextRef="#ctx0" brushRef="#br0" timeOffset="-210347.139">21865 16875 2411 0,'-12'0'68'0,"12"0"16"0,0 0-68 0,-6 0-16 0,6 11 0 0,-3-3 0 16,-3 8 40-16,6 2 4 0,-3 3 0 0,-6 3 1 31,0 10-61-31,-3-2-13 0,3 5-3 0,0 6 0 0,-3-1 32 0,-2 3 0 0,-1 2 0 0,-3 4 0 31,-3 2-17-31,3 2-11 0,-6 1-1 0,3-3-1 16,1-6-10-16,2 4-3 0,0-12 0 0,6 1 0 15,-3 0-9-15,6-3-3 0,3-3 0 0</inkml:trace>
  <inkml:trace contextRef="#ctx0" brushRef="#br0" timeOffset="-210030.564">21817 16857 2671 0,'0'0'59'0,"-3"-6"12"0,0-2 2 0,3 8 2 0,0-8-60 16,0 1-15-16,0-4 0 0,3 6 0 0,3-3 28 0,0-6 2 16,3 7 1-16,0-4 0 0,0-2-23 0,6-1-8 15,0 1 0-15,-1 0 9 0,7-5-9 0,0 4 0 16,3 1-10-16,0 0 10 0,0 5-12 0,5-5 3 15,4 5 1-15,6-3 0 0,5 8 8 0,1-2 0 16,0 5 0-16,2 5-8 0,-2 3-7 0,-3 6-1 16,-4-1 0-16,-5 0 0 0,-9 8-1 0,3-2-1 15,-9 5 0-15,-12-1 0 0,2 1 3 0,-11 3 1 0,-2 4 0 16,-7-4 0-16,-9 7 14 0,0-2-9 16,-6 8 9-16,-6-3-8 0,-5-3 8 0,-1-2 0 0,-3 5 0 0,1-8 0 15,-1 3 0-15,-3-6 0 0,4-2 0 0,5-3 0 31,-3 0-56-31,4-2-8 0,-4-1-3 0</inkml:trace>
  <inkml:trace contextRef="#ctx0" brushRef="#br0" timeOffset="-209130.036">22835 17595 2833 0,'-9'-16'62'0,"6"11"13"0,3-1 2 0,-3 4 3 0,0-9-64 0,-3 8-16 0,3-7 0 0,3 10 0 16,-9-16 25-16,6-3 2 0,-9-7 0 0,4 0 0 15,2-6-51-15,-6 0-9 0,0-2-3 0,-6 2 0 16,0 0-5-16,3 0-2 0,3 6 0 0,3 0 0 0,-3 10 17 0,1 0 3 16,2 8 1-16,0 3 0 15,0 2-5-15,-6 6-1 0,3 7 0 0,-9 3 0 16,9 9 2-16,-9 1 0 0,4-2 0 0,-1 11 0 0,3 3 14 0,-3 2 2 15,3 2 1-15,3 1 0 16,0 0-20-16,0 5-4 0,6-11-1 0,3 3 0 16,6-8-9-16,3 0-1 0,0-7-1 0,0 1 0 0,3-7 36 0,3-3 9 15,3 1 0-15,-3-9 0 0,3 0 48 0,3-5 12 16,-1-5 3-16,7-3 0 0,3-5-3 0,-3-3 0 16,0-5 0-16,-1 0 0 0,4-6-32 0,-6 3-6 15,-3-2-2-15,0 5 0 0,-3-3-10 0,-3 11-2 0,-3-1-8 0,-6 1 12 16,5 0-1-16,-5 5-1 0,-3 3 0 0,0-1 0 15,-3 4 2-15,0 4 0 0,-2-2 0 0,-1 6 0 16,-6-1-12-16,0 3 8 0,9-3-8 0,-9 3 8 16,-3 5-8-16,3-2 0 0,0 2 0 0,-6 0 0 15,12 1 0-15,0-1 0 0,3 0 0 0,0 0 0 16,3 1-8-16,6-1 8 0,6-5 0 0,3 2 0 16,6-2 0-16,0 0 15 0,3-2-3 0,2-6 0 15,1 0-12-15,0-6 8 0,3 4-8 0,0-9 0 16,-1 3 29-16,1-5 0 0,0 0 0 0,0-6 0 15,-4 3 2-15,1-2 0 0,-6-6 0 0,0-3 0 16,-3-2-8-16,-3-2-2 0,-9-1 0 0,3 0 0 16,-1 0-21-16,-2 1 0 0,-6-4 0 0,-3 9 8 15,-8-6-8-15,2 11-16 0,0 0 4 0,0 2 0 0,0 1-10 16,-3 10-2-16,3-3-1 0,-6 3 0 16,0 3-7-16,0 2-2 0,0 3 0 0,-2 3 0 15,2 2-18-15,-6 3-3 0,3 0-1 0,3 3 0 16,0 2 1-16,0-3 0 0,0 1 0 0,4 2 0 15,8-2-35-15,-6 2-7 0,0-5-2 0,9-3 0 16,-3 3 27-16,3 3 6 0,0-11 1 0,0 0 0 0,0 0 41 0,3 8 9 16,-3-3 2-16,0-5 0 0,0 0 32 0,0 0 6 15,9 8 2-15,-6 0 0 0,0-3 21 0,-3-5 5 16,0 0 1-16,6 11 0 0,2-9-40 0,1 6-14 16,3-2 9-16,0-6-9 0,-3 5 12 0,9-2-4 15,-6 2 0-15,6-5 0 0,-6 5-8 0,0 0 0 0,2 3 0 0,-2-2 0 16,3-4 40-16,-6 9 2 0,0-3 1 0,3-3 0 15,3 3 13-15,-3 3 2 0,-3-3 1 0,3 0 0 16,-3 5-22-16,2-3-4 0,-2 4-1 0,0-1 0 16,6 0-14-16,-6 0-3 0,0 3-1 0,0 0 0 15,3 0-14-15,-3-3 8 0,0 0-8 0,-6 3 0 16,6 0 11-16,-3-3-11 0,-3-2 12 0,-3-3-12 16,3 5 19-16,-3-5-3 0,-3 3-1 0,0-3 0 15,-3-3 3-15,-3 3 1 0,0-8 0 0,-3 5 0 16,0-2-4-16,-6-1-1 0,-3 1 0 0,-8-3 0 15,5-3-6-15,-3 1-8 0,-6-1 11 0,0-2-11 16,-2-1-56-16,2-1-19 16,-6 1-3-16,10-2-714 0,8 0-142 0</inkml:trace>
  <inkml:trace contextRef="#ctx0" brushRef="#br0" timeOffset="-208811.506">23933 17301 2359 0,'0'-13'67'0,"0"5"14"0,0 0-65 0,0-3-16 16,-6 3 0-16,3-5 0 0,-2 3 106 0,-4-1 18 16,-3-2 3-16,-3 2 1 0,-6-2-80 0,0 5-16 15,0-2-4-15,-8 2 0 0,-1 2-17 0,-6 1-11 16,-3 2 12-16,1-2-12 0,-1 10 0 0,6 1 0 16,0-4 0-16,4 9 0 0,2 2-23 0,9 0-1 15,0 1-1-15,3 1 0 16,12 1-61-16,3 0-12 0,9 3-2 0,6 2-1 15,12-3 19-15,6 6 4 0,5-3 1 0,7 6 0 0,3-1 57 0,-7 1 20 0,7 5-12 0,-6-6 12 16,-1 0 29-16,-8 1 12 0,-3 5 3 0,0-6 0 16,-10 1 33-16,1-1 7 0,-12-2 2 0,-9 2 0 15,0 1-22-15,-12-1-5 0,-9 1-1 0,-5-1 0 16,-16-2-9-16,0 5-1 0,-17-3-1 0,-4 4 0 16,-11-4-18-16,-1-5-3 0,-2 3-1 0,-3-8 0 31,-7 2-55-31,4-4-11 0,-6-1-3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20:47:14.77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4145 2858 1112 0,'0'0'32'0,"0"0"6"0,0 0-30 0,0 0-8 0,0 0 0 0,-3-6 0 16,-3 4 97-16,3-1 19 0,-3 0 3 0,0 3 1 15,0 0-14-15,1 3-2 0,-4-3-1 0,0 0 0 16,3 3-29-16,-3-1-6 0,-3 4 0 0,3-6-1 16,0 5-27-16,0 0-4 0,0 3-2 0,0 5 0 15,-6-5-12-15,9 5-2 0,-6 6-1 0,4-3 0 16,-1 2-7-16,3 4-2 0,3-4 0 0,-3 6 0 15,0-6-10-15,3 4 8 0,6-1-8 0,3-3 8 16,-3 1-8-16,3-3 0 0,3-1 0 0,2-1 0 16,4-4 0-16,0 1 0 0,6-3 11 0,-3-6-11 15,3 1 14-15,0-6-3 0,-1-2-1 0,4-3 0 16,-3 0 2-16,0-5 0 0,-3 0 0 0,3-3 0 16,-6 3 2-16,-1-6 1 0,-5 1 0 0,0-3 0 15,-3-1 9-15,-3 4 3 0,-3-9 0 0,-3 6 0 16,-6 0 2-16,0 5 1 0,-8-5 0 0,2 8 0 15,-6 7-5-15,-3-4-1 0,-6 7 0 0,-3 3 0 16,1 6-16-16,-1 1-8 0,3 7 8 0,0-1-8 0,4 3 0 0,2 2 0 16,9-2-9-16,6 5-1235 15</inkml:trace>
  <inkml:trace contextRef="#ctx0" brushRef="#br0" timeOffset="1167.659">3651 3535 738 0,'0'0'20'0,"6"-3"7"0,-3 3-27 0,-3 0 0 0,0 0 0 0,0 0 0 15,0 0 96-15,0 0 15 0,0 0 2 0,0 0 1 16,0 0-15-16,0 0-3 0,-6 0-1 0,3 5 0 15,-6-2-9-15,0 2-2 0,0 3 0 0,-3-2 0 16,1-1-3-16,-1 3-1 0,3 0 0 0,-3 2 0 16,0 1-35-16,0 2-7 0,6-2-2 0,-3 5 0 15,-3 0-13-15,6-1-3 0,0 1-1 0,3 3 0 16,0-1-11-16,0 1-8 0,3-1 12 0,3-4-12 16,3 1 9-16,0-1-9 0,0-4 0 0,6 1 9 15,0-3-9-15,3-3 12 0,0-5-12 0,0 3 12 16,0-6 0-16,5-2 0 0,-2-3 0 0,0-3 0 15,-3-2-2-15,0 0 0 0,-6-6 0 0,3 3 0 16,-6-2-1-16,0-1 0 0,-3 1 0 0,0 2 0 16,-6-3-9-16,0 6 8 0,0 0-8 0,-6 2 8 15,0 1-8-15,-3 2-14 0,-3 5 3 0,0 1 1 0,-3 2-4 0,-3 2-1 16,4 6 0-16,-7-2 0 0,6 4-1 0,9 6 0 16,-6 0 0-16,6 2-1009 15</inkml:trace>
  <inkml:trace contextRef="#ctx0" brushRef="#br0" timeOffset="1415.869">3377 4339 2206 0,'0'0'63'0,"-3"3"13"0,-6 2-61 0,3 0-15 0,-5 1 0 0,2 2 0 16,0-3 31-16,0 3 3 0,-3-3 1 0,0 3-687 15,3 0-136-15</inkml:trace>
  <inkml:trace contextRef="#ctx0" brushRef="#br0" timeOffset="1596.158">2987 4831 2385 0,'-15'8'68'0,"10"-5"14"0,-4 0-66 0,0-1-16 16,0 3 0-16,0 1 0 0,0-1 23 0,3 0 1 15,-3-2 0-15,3 2 0 0,3 3-24 0,0-2-16 16,-3 1 2-16,3-1-686 16,3 2-136-16</inkml:trace>
  <inkml:trace contextRef="#ctx0" brushRef="#br0" timeOffset="1746.322">2481 5345 2268 0,'-6'2'50'0,"0"4"10"0,-3-1 3 0,4 3 0 0,-4-3-51 0,-3 3-12 0,3-3 0 0,6 1 0 16,0-1 0-16,0 3 11 0,3-3-11 0,0-5-670 15,0 0-140-15</inkml:trace>
  <inkml:trace contextRef="#ctx0" brushRef="#br0" timeOffset="1869.263">2237 5673 1672 0,'0'0'48'0,"-3"8"9"16,-3-6-45-16,6-2-12 0,0 0 0 0,-3 3-476 16,3-3-96-16</inkml:trace>
  <inkml:trace contextRef="#ctx0" brushRef="#br0" timeOffset="2551.413">1243 6448 1265 0,'0'0'36'0,"0"0"8"0,0 0-36 0,-12 5-8 16,0-2 0-16,-3 5 0 0,3-3 123 0,4 0 22 15,-4 3 5-15,3 3 1 0,-3-1-55 0,3 1-10 16,0 2-2-16,6-2-1 0,-9 2-44 0,6 0-9 16,-3 1-2-16,3 1 0 0,0-1-1 0,3 4-1 15,-3-2 0-15,3 3 0 0,-3-1 0 0,3 1 0 0,0 2 0 0,3-3 0 16,0 1-6-16,0-3 0 16,0 0-1-16,3-1 0 0,6-1-1 0,-6-4 0 15,6-2 0-15,-3 0 0 0,6 0-18 0,0-5-11 0,6-3 2 0,3-3 0 16,0-2 19-16,-4-3 4 0,4-5 1 0,3-1 0 15,3-4-15-15,-6-1 0 0,0-4 0 0,-1 4 0 16,-5-2 0-16,0 2 14 0,-6-2-2 0,-3 3-1 16,0 2 1-16,-6 0 0 0,-6 3 0 0,0-1 0 15,-3 4-12-15,-12 2 0 0,0 5 9 0,-2 1-9 16,-10 4 0-16,3 1 0 0,0 5 0 0,7 0 0 16,-13 2 0-16,9 4-10 0,-3-1 10 0,9 3-768 15,-5 0-147-15</inkml:trace>
  <inkml:trace contextRef="#ctx0" brushRef="#br0" timeOffset="4753.597">8423 3273 1332 0,'0'0'29'0,"0"0"7"0,-3 0 0 0,-3-5 1 0,3-1-29 0,-3 1-8 0,0 0 0 0,0-1 0 16,3 1 72-16,0 0 14 0,-3 0 2 0,3 2 1 15,0-2-17-15,0-1-3 0,3 1-1 0,-3 2 0 16,3-5-20-16,-3 3-4 0,0 5 0 0,3 0-1 16,0 0 7-16,-3-8 2 0,0 6 0 0,-3 2 0 15,3 2-12-15,-3 1-1 0,-3 2-1 0,3 0 0 16,-3 6-16-16,0 0-3 0,1 5-1 0,-1 2 0 15,3 1-18-15,-3 2 10 0,0 3-10 0,3-3 8 0,0 0 0 0,6 3 0 16,3-6 0-16,0 1 0 0,6-1-8 0,0-5-11 16,3 1 3-16,5-6 0 0,1-3 8 0,3-2 0 15,0-1 8-15,0-7-8 0,3-3 13 0,-4-3-1 16,4 1-1-16,-3-6 0 0,-3 0-11 0,-3 0 0 16,-3-8 0-16,-6 1 0 0,-6-1 15 0,3 0-3 15,-3 0 0-15,-6 0 0 0,-3 3-2 0,-6 5-1 16,-6 0 0-16,0 3 0 0,-3 5-9 0,1 3 0 0,-4 5 0 0,0 3 0 15,0 7-21-15,3 3 3 0,-2 1 1 16,5 2 0 0,6 5-115-16,3 0-24 0,3 5-4 0</inkml:trace>
  <inkml:trace contextRef="#ctx0" brushRef="#br0" timeOffset="5520.575">8065 4003 970 0,'0'0'27'0,"-6"0"7"16,0 0-34-16,1 0 0 0,-4 0 0 0,0 0 0 15,-3 3 95-15,3-1 12 0,0-2 2 0,0 6 1 16,-3-1-15-16,0 0-3 0,6 3-1 0,-3 0 0 0,-3 0-18 0,3 0-3 15,-2 5-1-15,5-2 0 0,-3 2-9 0,3 3-1 16,0 3-1-16,0-1 0 0,3 3-26 0,0-2-6 16,3-1-1-16,3 1 0 0,0-3-15 0,3-3-10 15,0-3 12-15,0 1-12 0,6 0 12 0,-4-6-12 16,4-2 12-16,3-3-12 0,-3 0 0 0,3-6 0 16,0 1 0-16,0-6 0 0,-6 3 0 0,0-5 0 15,0 0 0-15,0-3 10 0,2 0 2 0,-5 0 1 16,-3-2 0-16,0 2 0 0,-3-5-1 0,-3 5 0 15,-3 0 0-15,0 0 0 0,-2 6-21 0,-4 2-5 16,-6 0-1-16,0 8 0 16,-3 2-17-16,3 6-4 0,-3 6-1 0,-2 1 0 15,-4 7 9-15,3 1 1 0,0 1 1 0,6 3-598 0,3-1-119 0</inkml:trace>
  <inkml:trace contextRef="#ctx0" brushRef="#br0" timeOffset="5815.103">7512 4866 2386 0,'0'0'52'0,"0"0"12"0,0 0 1 0,0 0 3 0,0 0-55 0,-3-3-13 16,0 0 0-16,3 3 0 0,-6 0 34 0,-3 3 4 15,0 2 1-15,0 1 0 16,3-1-143-16,-3 6-29 0,0-4-6 0,0 7-844 15</inkml:trace>
  <inkml:trace contextRef="#ctx0" brushRef="#br0" timeOffset="5979.966">6949 5498 1868 0,'-6'3'41'0,"6"-3"9"0,-6 5 2 0,0 0 0 0,0 3-42 0,-3 0-10 0,0-3 0 0,4 1 0 16,-4-1 0-16,0 3-17 0,0 0 4 0,0-3-534 16,9-5-106-16</inkml:trace>
  <inkml:trace contextRef="#ctx0" brushRef="#br0" timeOffset="6130.206">6419 6122 572 0,'-15'11'12'0,"7"-6"4"0,2 3 0 0,-3 0 0 0,0 0-16 0</inkml:trace>
  <inkml:trace contextRef="#ctx0" brushRef="#br0" timeOffset="6721.677">5708 7252 2019 0,'0'0'44'0,"-6"6"10"0,-3-4 2 0,0 3 0 0,0 3-44 0,-3 3-12 16,0 0 0-16,-3 2 0 0,4 3 55 0,-1 2 9 16,-3 3 1-16,0 3 1 0,3 0-22 0,0-3-5 15,3 0-1-15,0 0 0 0,0 3-13 0,-3-3-2 16,6 3-1-16,0 0 0 0,1 0-10 0,-1 8-3 15,3-6 0-15,6 1 0 0,0-6-9 0,0-3 12 16,2 1-12-16,4-1 12 0,3-2-12 0,0-3 0 16,0-2 0-16,0-3-11 0,6-3 11 0,0-5-13 15,0-2 5-15,2-6 8 0,1-6-24 0,-3-4 4 0,6-3 0 0,-3-3 0 16,0 0 20-16,2-5 0 0,-2 3 0 0,-3-4 0 16,-3 4 34-16,-6-3 11 0,-3 0 3 0,-3 2 0 15,-3 3-20-15,-6-2-3 0,-3 2-1 0,-6 6 0 16,-6 2-9-16,-3 3-3 0,-5 10 0 0,-4 3 0 31,-3 5-83-31,-2 6-17 0,-7-1-3 0</inkml:trace>
  <inkml:trace contextRef="#ctx0" brushRef="#br0" timeOffset="7989.636">273 5818 1325 0,'0'0'37'0,"0"0"9"0,-3 0-37 0,-6-2-9 16,9 2 0-16,-3 0 0 0,3-6 37 0,-6 4 6 16,6-1 1-16,0-5 0 0,6 3-12 0,-6-6-3 15,3 1 0-15,6-1 0 0,-6-2 9 0,12 0 2 16,-3-3 0-16,-1-3 0 0,7-2 18 0,3 0 4 15,0-3 1-15,0-5 0 0,3-3 1 0,5-2 1 16,1-1 0-16,0-7 0 0,6-3-21 0,-1-5-4 16,4-6 0-16,9-2-1 0,-4-6-16 0,13-4-3 15,-7-4-1-15,13 1 0 0,-4-6-3 0,1-2-1 16,6-3 0-16,5-3 0 0,0 0-2 0,1 3 0 0,-7-5 0 0,7 2 0 16,-7-5 1-16,1 6 0 0,5-1 0 0,-5 0 0 15,-1 6 2-15,-2 0 0 0,-4 5 0 0,-2 2 0 16,2 1-7-16,-2-1-1 0,-4 3 0 0,4 3 0 15,-6 3-8-15,-1 2 10 0,1 5-10 0,-7-2 10 16,4 5-10-16,-9 0 8 0,2-2-8 0,1 7 8 16,3-5-8-16,-1 8 0 0,-2-2 0 0,-3 4 0 15,-7 4 0-15,-2 2 0 0,0 0-12 0,0 5 12 16,-9-3 0-16,-1 6 8 0,1 0 2 0,-9 3 0 16,-3 5-18-16,0-1-4 0,-6 4-1 0,0 2 0 15,-3 3 13-15,-6 0 0 0,0 7 0 0,0-7 0 16,-3 5 0-16,3 3-19 0,-3 5 4 0,-3-8 1 15,0 5-36-15,4 1-7 0,-4 2-2 0,3 0 0 16,-3 2-116-16,6 1-23 0,-3 5-5 0,3-3-1 16</inkml:trace>
  <inkml:trace contextRef="#ctx0" brushRef="#br0" timeOffset="8255.574">2553 2418 1692 0,'0'0'37'0,"0"0"8"0,-6 0 2 0,6-2 0 0,-9-1-38 0,6 3-9 15,0-8 0-15,0 3 0 0,-3 5 92 0,3-8 17 16,0 5 3-16,3 1 1 0,-6-4-26 0,3-2-6 16,3 6-1-16,0-1 0 0,3-2-39 0,-3-1-8 15,6 4-1-15,-6-3-1 0,6 2-23 0,6 0-8 0,0 1 0 0,-6-4 9 16,9 4-9-16,3-1 0 16,-1 0 0-16,7 3 8 0,-3-8-8 0,3 6 0 0,3-1 0 0,-7 3 0 15,-2 0 0-15,0 3 0 0,-3-1 0 0,0 6 0 16,-3 6 0-16,-6 1 0 0,-3 1 0 0,-9 11 0 15,0-1-13-15,-6 3 5 0,-6 6 8 0,-3 2-13 32,-8 0-91-32,2 8-19 0,-6-6-3 0,0 9-1 0</inkml:trace>
  <inkml:trace contextRef="#ctx0" brushRef="#br0" timeOffset="8756.749">273 5392 1134 0,'0'0'24'0,"6"-5"6"0,-6-3 1 0,3 3 1 0,3 2-32 0,-6 3 0 0,0 0 0 0,3-5 0 15,-3 2 29-15,0 3-1 0,0 0 0 0,0 0 0 16,0 0-16-16,0 0-3 0,0 0-1 0,0-3 0 15,0 3 7-15,0 0 1 16,0 0 0-16,-3 0 0 0,3 0 16 0,3 8 3 0,-6 0 1 0,3 3 0 16,-9 2 4-16,3 6 2 0,3-1 0 0,0 3 0 15,-6 6-19-15,0-1-4 0,3 3-1 0,0 0 0 16,-3 1-8-16,0-1-2 0,0 0 0 0,6-3 0 16,-6-2-8-16,3 0 0 0,0-3 0 0,6 0 0 15,0-2 22-15,0-3 6 0,0-3 0 0,0-3 1 16,6 1-29-16,0-3 0 0,3-3 0 0,3-5 0 15,0-2 27-15,0-4 2 0,6-4 1 0,9-1 0 16,-7-5-8-16,10 0-2 0,-3-2 0 0,3-6-595 16,0 3-119-16</inkml:trace>
  <inkml:trace contextRef="#ctx0" brushRef="#br0" timeOffset="9390.059">743 3358 1472 0,'0'0'32'0,"0"0"8"0,-6-3 0 0,6 3 1 0,0 0-33 0,-9 0-8 16,0 3 0-16,3-3 0 0,-3 0 23 0,0 2 2 16,0 1 1-16,1 0 0 0,-1 2 9 0,3 0 1 15,-9 3 1-15,9 0 0 0,-9 5 8 0,3-5 2 16,0 5 0-16,0 1 0 0,3 1-3 0,-6 4-1 16,3 0 0-16,4-1 0 0,2 3-19 0,-3 3-4 15,0 0-1-15,3 0 0 0,0-1-11 0,6 4-8 0,0-3 9 0,0 2-9 16,6-2 0-16,0 0 0 15,3 0 0-15,0-6 0 0,3 1 0 0,-4-6 0 0,4 0 0 0,6 0 0 16,-6-5 0-16,9-2 11 0,-3-4-3 16,-3-2-8-16,3 0 15 0,-1-5-4 0,4-3-1 0,0 0 0 15,0-3-10-15,0-4-9 0,0 4 9 0,2-13-643 16,-2 3-121-16</inkml:trace>
  <inkml:trace contextRef="#ctx0" brushRef="#br0" timeOffset="9598.232">951 3516 1850 0,'0'0'40'0,"0"0"9"0,0 0 2 0,0 0 1 16,0 0-41-16,0-5-11 0,0 2 0 0,0 3 0 16,0 0 83-16,0 0 14 0,0 0 3 0,0 0 1 0,0 0-27 0,0 0-6 15,6 8 0-15,3-2-1 0,-6 4-43 0,6 3-8 16,-6 1-1-16,6 2-1 0,-3 2-14 0,6 3 0 15,-3-5 8-15,-3 5-8 16,3 0-72-16,0 1-18 0,3-1-3 0,2 3-930 16</inkml:trace>
  <inkml:trace contextRef="#ctx0" brushRef="#br0" timeOffset="10591.956">10009 3508 1470 0,'0'0'41'0,"0"-2"11"16,0-1-42-16,0 3-10 0,3-8 0 0,3 3 0 15,-3 0 32-15,3-1 4 0,-6 6 0 0,0 0 1 0,3-5 4 0,-3 5 1 16,0 0 0-16,0 0 0 0,0 0 16 0,0 0 3 16,0 0 1-16,0 8 0 0,-3 0-13 0,-3 5-2 15,0 0-1-15,-3 3 0 0,-3 5-21 0,-3 6-4 16,-3 7-1-16,-2 3 0 0,-4 8-12 0,0 8-8 16,-6 8 8-16,0-3-8 0,-5 6 0 0,-1 7 0 15,-3 9 0-15,-5 4 0 0,-7 4 0 0,0 7 0 16,-2 8 0-16,-7 3 0 0,-5 5 0 0,-4 5 0 15,-2 9 0-15,-3-1 0 0,-7 3 0 0,-2 0 8 16,-1 3-8-16,1 2 0 0,-3-2 8 0,0-1-8 16,2 1 10-16,4 0-10 0,-1-1 8 0,-2-2-8 0,-3-2 0 0,2-1 9 15,7-2-9-15,3-3 0 0,5-8 0 0,1 0 0 16,5-5 19-16,4-8-2 0,8-6 0 0,6-7 0 16,-2-6 5-16,11-10 1 0,9-3 0 0,3-8 0 15,4-5-6-15,2-5-1 0,3-8 0 0,3-9 0 16,3-1-16-16,3-7-11 0,-3-1 2 0,6-7 0 31,0-4-115-31,-3-3-22 0,0-3-5 0,0 0-465 0,0-5-92 0</inkml:trace>
  <inkml:trace contextRef="#ctx0" brushRef="#br0" timeOffset="10890.94">7408 7623 1814 0,'-18'0'40'0,"15"0"8"0,-6 0 1 0,6 0 3 0,-3 0-42 0,-3 2-10 15,0 1 0-15,0 0 0 0,0 2 49 0,0 0 8 16,0 3 2-16,0 0 0 0,0 0-1 0,0 3 0 16,1 2 0-16,-4 3 0 0,0 2-22 0,3 3-5 15,6 1-1-15,-6 1 0 0,-3 4-10 0,3-1-3 16,9 1 0-16,0-3 0 0,0-1-8 0,3-1-1 15,0-4-8-15,3 1 12 0,3-4-12 0,0-1 8 16,3-4-8-16,3-2 0 0,2-8 8 0,4 0-8 16,-3-8 0-16,6-2 9 0,3-6-9 0,3-8-9 0,2-2 9 0,4-9-728 15,0-2-139-15</inkml:trace>
  <inkml:trace contextRef="#ctx0" brushRef="#br0" timeOffset="11358.904">9637 3752 1706 0,'0'0'48'0,"0"0"11"0,0 0-47 0,-6 5-12 16,0-2 0-16,6-3 0 0,0 0 80 0,0 0 15 15,0 0 2-15,0 0 1 0,0 0-22 0,6-3-4 16,0-2 0-16,6-3-1 0,-3 0-26 0,9-5-5 16,-3 2 0-16,2-7-1 0,4-1-18 0,6 1-3 15,3-1-1-15,-6-2 0 0,2-3 0 0,4 3 0 0,3 0 0 0,-3 2 0 16,-4 3-17-16,-2 3 0 0,0-3 0 0,-6 6 0 16,0 2 0-16,-6 0 0 0,0 5 0 0,-6 3 0 15,0 3 0-15,-6-3 0 0,3 10 0 0,-3 4 0 16,-3 4 0-16,-3-2 0 0,-3 5 0 0,-3 6 0 15,3-4 0-15,-3 7 0 0,0-1 8 0,3 2-8 16,0 1 0-16,3 0 0 0,3 5-8 0,-3-3-738 16,6 1-147-16</inkml:trace>
  <inkml:trace contextRef="#ctx0" brushRef="#br0" timeOffset="11762.092">9923 4969 1911 0,'-9'-13'42'0,"9"13"9"0,-3-6 1 0,-3 1 2 0,0 0-43 0,0-1-11 16,0 1 0-16,-3 3 0 0,-3-1 48 0,0 6 8 15,-3-1 2-15,1 3 0 0,-4 1-10 0,-3 2-1 0,0 5-1 0,-3 3 0 16,0 5-24-16,-2 3-5 0,-1 5-1 0,-3 3 0 16,0-3 20-16,0 5 3 0,1 1 1 0,2 2 0 15,6-3-26-15,3 3-5 0,0 0-1 0,3 3 0 16,7-3-8-16,5-3 0 0,3-2 0 0,0 0 0 15,6-3 0-15,5-3 0 0,7-2 0 0,3-5 0 16,6-6 0-16,0-5 0 0,2 0 0 0,1-8 0 16,3-3 0-16,0-2 0 0,2-3 0 0,1-5 0 15,6-1 0-15,-6-2 0 0,-4 1 0 0,1-4-744 16,-3 3-150-16</inkml:trace>
  <inkml:trace contextRef="#ctx0" brushRef="#br0" timeOffset="12191.899">10051 5554 2332 0,'0'0'52'0,"0"0"10"0,0-6 2 0,0 6 1 0,0 0-52 0,6-5-13 16,-3-3 0-16,-3 8 0 0,6-5 46 0,3-3 6 16,-1 0 2-16,-2 3 0 0,6-3-25 0,-3 2-5 15,3 1 0-15,3 0-1 0,0 0-11 0,0 2-1 16,0 0-1-16,0 3 0 0,-1-2-10 0,-2-1 0 0,3 6 0 0,-6 2 0 16,6 3 18-16,-9 0 2 0,3 2 0 0,-6 4 0 15,-3 1-20-15,-3 4 0 0,-3 2 0 0,-6 3 0 31,-3 2-27-31,0 4-9 0,-3-1-1 0,-2-3-1 0,2 1 15 0,-3-1 3 0,3 0 1 0,0-2 0 16,3-3 19-16,3-2 0 0,-2-1 0 0,8-4 0 16,0-1 21-16,6-5-1 0,3 0-1 0,3-6 0 15,2-2 15-15,7-2 3 0,3-3 1 0,3-3 0 16,0-3 18-16,6-2 3 0,-1-3 1 0,1 0 0 16,0-3-39-16,6 4-7 0,0-1-2 0,5-5-892 15,1 2-178-15</inkml:trace>
  <inkml:trace contextRef="#ctx0" brushRef="#br0" timeOffset="16428.484">3693 1524 1512 0,'-9'-3'33'0,"3"1"7"0,-3 2 2 0,3 0 0 0,0 0-34 0,0-6-8 15,0 1 0-15,0 5 0 0,0-3 72 0,6 3 12 16,0 0 2-16,0 0 1 0,-6 0-23 0,3 8-5 16,0-8-1-16,3 0 0 0,-3 11-23 0,0 2-5 15,0 3-1-15,0 8 0 0,0-3-10 0,3 6-3 16,-5 4 0-16,5-4 0 0,-6 5-8 0,3-6-8 16,-3 6 9-16,0 2-9 0,-3-2 8 0,3-3-8 15,0 8 0-15,-3-5 9 0,0-6 0 0,3 1 0 16,0-6 0-16,0 3 0 0,-3-11-9 0,3 3 0 15,3-6 0-15,3-10 0 0,-6 8 12 0,6-8 0 16,0 0 0-16,0-2 0 0,0-9 0 0,6-2 0 16,-3-6 0-16,3-5 0 0,6 1-25 0,-3-9-5 0,6-2-1 0,-6 2 0 15,6 5 19-15,0 1-12 16,-1-1 12-16,1 4-10 0,-3 1-8 0,0 9-2 0,3 0 0 0,-3 0 0 16,-3 2 20-16,0 9-8 0,0-4 8 0,0 1 0 15,-3 10 0-15,3-5 0 0,0 8 0 0,-1 3 0 16,1-3 0-16,0 5 0 0,0 0 0 0,0 6 0 15,0-1 0-15,0 1 0 0,0 2 0 0,-3 5 0 16,0 6 0-16,0-5 0 0,-3-1 0 0,3-5 0 16,-3 3 0-16,0 2 0 0,3-10 0 0,-3 3 0 15,0-1 12-15,3-4 5 0,0-1 2 0,-1 0 0 16,-2-2-19-16,3-3-11 0,0-6 2 0,3 1 0 16,-3-3-33-16,6-3-6 0,0 1-2 0,3-9-884 15</inkml:trace>
  <inkml:trace contextRef="#ctx0" brushRef="#br0" timeOffset="16929.25">3803 1500 1340 0,'0'0'38'0,"0"0"8"0,9 0-37 0,-3-8-9 0,0 3 0 0,3-3 0 16,0 3 52-16,0-3 9 0,-3 3 2 0,2-9 0 15,1 6 33-15,3 3 8 0,0-6 0 0,-3 4 1 16,3-7-33-16,0 6-6 0,0-5-2 0,-3 0 0 16,3-3-22-16,0 0-5 0,-1 3-1 0,1-6 0 15,-6-2-19-15,3 3-4 0,-3-9-1 0,0 9 0 16,0-9 1-16,-3 6 0 0,-3 3 0 0,0-1 0 16,0-2-13-16,-3 2 0 0,-3 6 0 0,0-5 0 15,0 4 0-15,-3 6 0 0,0-2 0 0,0 2 9 16,1 8-9-16,-4-5 0 0,-3 2 0 0,0 11 0 15,0-3 0-15,0 3-11 0,0 3 11 0,-3 2-12 0,3 3 3 0,4 2 0 16,2 1 0-16,-3 2 0 0,3 3 0 0,3-3 0 16,3 6 0-16,0-6 0 0,6 2 9 0,0 4 0 15,3-9-9-15,6 4 9 0,0-4 0 0,3 3 10 16,2-2-1-16,4-6 0 0,3 6 3 0,3-6 0 16,0 0 0-16,5-8 0 0,1 3 0 0,0-5 1 15,0-3 0-15,-1-3-1061 16</inkml:trace>
  <inkml:trace contextRef="#ctx0" brushRef="#br0" timeOffset="17782.054">4118 1310 1681 0,'0'0'36'0,"0"0"8"0,6 0 2 0,3 0 2 0,0-6-38 0,-3 1-10 16,6 2 0-16,-3-2 0 0,0 0 45 0,3 2 7 15,0-2 2-15,0 0 0 0,0 2-18 0,2-2-3 16,-2 5-1-16,0-6 0 16,3 4-99-16,0-4-20 0,-3 1-4 0,3 3-1 0</inkml:trace>
  <inkml:trace contextRef="#ctx0" brushRef="#br0" timeOffset="17962.837">4348 990 2120 0,'0'0'47'0,"0"0"9"0,-3 7 3 0,-3-1 0 0,3 2-47 0,0 0-12 0,0 2 0 0,0 3 0 15,3 1 0-15,0-1-12 0,3 5 2 0,0 4 1 16,0-1 9-16,-3 5-8 0,3-2 8 0,3 3-8 15,0 4-6-15,0-4-1 0,2 4 0 0,-5 4-892 16</inkml:trace>
  <inkml:trace contextRef="#ctx0" brushRef="#br0" timeOffset="18441.648">3984 1955 1969 0,'0'0'43'0,"0"0"9"0,0 0 1 0,0 0 3 0,0 8-44 0,0-8-12 16,0 8 0-16,0 5 0 0,0 1 21 0,0 1 3 15,-2 7 0-15,-4-4 0 0,6 3-24 0,-3 3 0 16,3 0 0-16,0 2-611 15,-6-2-117-15</inkml:trace>
  <inkml:trace contextRef="#ctx0" brushRef="#br0" timeOffset="19681.214">2913 4691 1258 0,'0'0'36'0,"0"0"7"0,-9 3-35 0,3-1-8 0,-3 1 0 0,3 0 0 15,-3 2 88-15,0 0 15 0,-3 1 3 0,0-1 1 16,1 0-35-16,2 0-8 0,-3 3 0 0,0 0-1 16,3 0-8-16,0 3-2 0,0 2 0 0,0 3 0 15,0 0-32-15,0 2-6 0,3 1-2 0,3 2 0 16,-3-2-2-16,6 2-1 0,0-3 0 0,3 1 0 16,3-1-10-16,6-2 10 0,0 3-10 0,3-6 10 0,0-3-10 0,6-2 10 15,0-5-10-15,-1-3 10 0,4-5-10 0,-3-3 8 16,3-5-8-16,0-1 8 0,2-4 2 0,-8 2 0 15,0-5 0-15,0 0 0 0,-6-3 8 0,0-3 2 16,-6 1 0-16,-3-3 0 0,-9 0-20 0,0-3-16 16,-3 3 4-16,-6 5 0 0,-6 5-10 0,0 6-2 15,1 3 0-15,-7 7 0 16,0 6-8-16,-3 2-1 0,0 8-1 0,-2 3 0 16,2 3-13-16,0 2-2 0,3 3-1 0,7-1-791 15</inkml:trace>
  <inkml:trace contextRef="#ctx0" brushRef="#br0" timeOffset="20333.183">3240 4612 892 0,'0'0'20'0,"0"-3"4"0,-3-2 0 0,0-1 1 16,0 1-25-16,3 3 0 0,0-1 0 0,0 3 0 16,-3-5 92-16,3 2 14 0,0-2 2 0,3 2 1 0,-3 3 26 0,0 0 5 15,0-5 0-15,0-1 1 0,0 1-42 0,0 2-9 16,0 3-2-16,-3-5 0 0,3 0-36 0,0 0-7 15,-3 2-1-15,3 0-1 0,-3-2-19 0,3 5-4 16,0 0-1-16,0 0 0 0,0 0-3 0,-2-3-1 16,2 3 0-16,0 0 0 0,0 0-15 0,0 0 0 15,-3 6 8-15,3-6-8 0,0 0 0 0,-3 5 0 16,3 3 0-16,-3 0 0 0,3 0-9 0,0 5 9 16,0 0 0-16,0 0-9 0,-3 6 9 0,0 0 0 15,0-1 0-15,0 3 0 0,-3-2 0 0,3 2 0 16,-3-3 0-16,3 4 8 0,-3-1-8 0,6-3 0 15,-9 1 8-15,6-1-8 0,0-2 0 0,3 0 0 0,-3 0 0 0,3-5 8 16,-3-1-8-16,3-2 0 0,0 0 8 0,0-8-8 16,0 0 0-16,0 0 0 0,0 0 0 0,6-5 0 15,9 2-12-15,-9-5-4 0,3-5-1 0,3 0 0 16,0-3-4-16,-1 0-1 0,1-3 0 0,3 1 0 16,-3-1 5-16,0 3 1 0,3 1 0 0,0-1 0 15,0 2 8-15,-3 1 8 0,3 0-12 0,-1 2 12 16,-2 3 0-16,0 3 0 0,3 3 0 0,-3-1 0 15,3 3 0-15,-6 0 17 0,0 5-3 0,0-2-1 16,3 2-1-16,-3 0-1 0,-1 6 0 0,-5-3 0 16,3 3-1-16,-6-1 0 0,6-2 0 0,-3 3 0 15,0-1 1-15,-3 3 0 0,3-2 0 0,0 0 0 16,3-1-3-16,0 1 0 0,-3-3 0 0,3 0 0 16,0-3-8-16,6 3 8 0,-12-5-8 0,0-3 8 15,12 5-8-15,0-5 0 0,0 0 0 0,3-3-708 16,-7 1-143-16</inkml:trace>
  <inkml:trace contextRef="#ctx0" brushRef="#br0" timeOffset="20730.996">3565 4421 1821 0,'0'0'40'0,"0"0"8"0,0 0 1 0,0 0 3 0,0 0-41 0,0 0-11 15,0 0 0-15,0 0 0 0,0 0 0 0,-3 5 0 16,3-5-12-16,-3 8 12 0,3-8 13 0,0 6 11 0,0-1 1 0,0-5 1 16,0 0 14-16,0 0 4 0,0 0 0 0,0 0 0 15,0 0-14-15,12-5-2 0,0-1-1 0,0-2 0 16,-6 1 9-16,2-4 1 0,4 0 1 0,-3-2 0 16,0 0-28-16,-3 0-10 0,0-3 0 0,0-3 9 15,0 1-9-15,0-3 12 0,-6 2-12 0,3-2 12 16,-3 2-12-16,0 4 0 0,-3 1 9 0,-3 4-9 15,3 4 0-15,-3-2 0 0,3 6 0 0,-9-1 0 16,0 6-14-16,0 2 2 0,3 0 1 0,4 6 0 16,-10-3 11-16,3 3-12 0,3 4 12 0,-3 1-12 15,9 3 12-15,-9-1 0 0,0 1 0 0,9-1 0 16,3 4-12-16,-3-7 0 0,3 1 0 0,0-2 0 16,6 1 12-16,3-4 0 0,0 2 0 0,-3-5-8 15,3 3 8-15,3-3 0 0,3-3 0 0,0-2 0 16,2-3-40-16,1 0-7 0,-3-3-1 0,6-2-576 15,-3-3-116-15</inkml:trace>
  <inkml:trace contextRef="#ctx0" brushRef="#br0" timeOffset="20897.573">3687 4387 2138 0,'0'0'60'0,"0"0"15"0,0 0-60 0,0 0-15 16,0 0 0-16,0 0 0 0,0 0 22 0,0 0 2 15,6-5 0-15,0 2 0 0,6 0-24 0,-3-5 8 16,5 3-8-16,4 0 0 16,0-3-60-16,6 0-17 0,-3-3-3 0</inkml:trace>
  <inkml:trace contextRef="#ctx0" brushRef="#br0" timeOffset="21047.243">3976 4120 2258 0,'0'0'64'0,"0"0"14"0,0 0-62 0,-6 8-16 0,3 2 0 0,-3 1 0 16,-3 2 0-16,3 3 0 0,3 2 0 0,0 1 0 15,-3 5 0-15,0-1 0 0,0 1 0 0,3 3 0 16,-3-1-79-16,3 1-15 0,-3-1-3 0</inkml:trace>
  <inkml:trace contextRef="#ctx0" brushRef="#br0" timeOffset="21303.921">3663 4950 1742 0,'0'0'38'0,"0"0"8"0,0 0 2 0,-3 0 1 0,0 6-39 0,3-6-10 16,0 5 0-16,3 0 0 0,-3 3 41 0,3 0 7 0,3-3 0 0,3 9 1 16,-3-4-9-16,0 1-1 0,3-1-1 0,3 1 0 15,-3 2-21-15,0 0-4 0,-4 1-1 0,4-1 0 16,-3 0-4-16,3-2-8 0,-6 2 11 0,-3-2-11 16,0-1 11-16,0 3-11 0,-9 3 10 0,0-3-10 31,-5 1-108-31,-1 2-27 0,-3-1-5 0</inkml:trace>
  <inkml:trace contextRef="#ctx0" brushRef="#br0" timeOffset="21450.238">3702 4665 2598 0,'0'0'74'0,"-3"-3"15"0,3 3-71 16,-6 0-18-16,0 5 0 0,-3 1-1110 15</inkml:trace>
  <inkml:trace contextRef="#ctx0" brushRef="#br0" timeOffset="23165.696">9057 2519 1357 0,'-6'0'29'0,"6"0"7"0,0 0 0 0,0 0 4 0,0 0-32 0,0 0-8 0,0 0 0 0,0 0 0 15,0 8 88-15,0 2 17 0,0-2 3 0,0 3 1 16,0 2-32-16,0 3-6 0,-3 3-2 0,3 4 0 16,-3-2-28-16,0 6-5 0,-3-1-2 0,-3 6 0 15,0-5-13-15,3 4-2 0,0-4-1 0,3 5 0 16,-3-1-10-16,-3 4-8 0,0-9 12 0,0 1-12 16,0-4 0-16,3 1 0 0,-3 0 0 0,0-8-9 15,1-3 9-15,-1 0 0 0,3-2 0 0,0-6 0 16,0 1 11-16,6-6 7 0,0 0 2 0,0 0 0 15,0 0-20-15,0-6 0 0,3-2 0 0,0-5 0 16,6 0-27-16,3-6-9 0,2 1-1 0,1-3-1 16,0 0 7-16,0 2 2 0,3-2 0 0,3 5 0 0,-3-5 9 15,0 5 3-15,-1 5 0 0,-2 1 0 0,0 2 36 0,-3 3 7 16,-3 5 2-16,-3-6 0 0,-6 6 1 0,6 0 1 16,-6 0 0-16,6 6 0 0,-3 1 3 0,0 1 1 15,0 0 0-15,-3 6 0 0,0 1-24 0,3 4-10 16,-3-6 8-16,0 0-8 0,0 3 10 0,0 3-10 15,3-3 12-15,0-3-12 0,0 0 12 0,0 0-12 16,6-2 12-16,0 2-12 0,-1-5 13 0,4-3-4 16,0 3-1-16,3-5 0 0,3-3-8 0,0-3 8 15,3-2-8-15,0 0 8 16,5-6-100-16,1 1-21 0,0-6-4 0,0 0-1 0</inkml:trace>
  <inkml:trace contextRef="#ctx0" brushRef="#br0" timeOffset="23552.078">9271 2627 1389 0,'0'0'30'0,"0"0"6"0,0 0 2 0,0 0 2 16,3-2-32-16,3-1-8 0,-3-8 0 0,6 1 0 15,-3-1 76-15,0-2 14 0,3 0 2 0,-1-6 1 0,1-2-15 0,0 0-3 16,-3-3-1-16,3 0 0 0,0 1-24 0,-3-4-5 16,0 3-1-16,0-2 0 0,-3 7-13 0,0 1-3 15,0 2-1-15,-3 3 0 0,0 2-14 0,-3 3-2 16,0-2-1-16,0 7 0 0,-3-5-10 0,3 8 0 15,-3 0 0-15,0 3 0 0,0 2 0 0,-3-2 0 16,3 7 0-16,-3 3 0 0,0 6 0 0,4-3-9 16,-1 8 9-16,0 2-13 0,-3-2 13 0,6 2 0 15,0 1 0-15,0-3 0 0,0-1 0 0,3 1 0 16,6-3 0-16,-3-2 0 0,6-1 0 0,-3 4 0 0,3-9 13 0,-1 0-4 16,4 0-19-16,0-5-4 0,3 3-1 0,0-1-652 15,3-2-130-15</inkml:trace>
  <inkml:trace contextRef="#ctx0" brushRef="#br0" timeOffset="23755.765">9488 2942 1148 0,'0'0'25'0,"0"3"6"0,-3-1 1 0,3-2 0 15,0 0-32-15,0 0 0 0,0 0 0 0,-3 3-334 16,3-3-73-16</inkml:trace>
  <inkml:trace contextRef="#ctx0" brushRef="#br0" timeOffset="24099.7">9482 2995 1634 0,'-9'-10'36'0,"9"10"7"0,0-6 1 0,0 1 3 0,-3 2-38 0,3 3-9 0,3-5 0 0,-3 5 0 16,0 0 71-16,0 0 12 0,0 0 2 0,0 0 1 15,0 0-17-15,0 0-3 0,0 0-1 0,0 0 0 16,3 8-18-16,-3 0-4 0,0 2-1 0,0 1 0 16,0 2-6-16,3 0 0 0,-6 6-1 0,3-3 0 15,-3 5-15-15,3-2-2 0,-3 2-1 0,0 0 0 16,-3 0-17-16,6 0 10 0,0 0-10 0,-3-2 8 15,0-3-8-15,3 0 0 0,0 0-10 0,3 2-738 16,0-5-147-16</inkml:trace>
  <inkml:trace contextRef="#ctx0" brushRef="#br0" timeOffset="24967.486">7113 5249 1756 0,'-24'-8'39'0,"15"6"8"0,0-1 1 0,0 3 1 0,0-3-39 0,0 3-10 0,-3 0 0 0,1 0 0 16,2 3 28-16,-3-3 4 0,0 5 1 0,0-2 0 15,0 2 15-15,0 1 4 0,3 2 0 0,0 2 0 16,-3 1-16-16,6 2-4 0,3 5 0 0,-3 1 0 16,4 0-21-16,-1 2-11 0,3-3 10 0,3 3-10 15,2 1 0-15,1 1 0 0,0-4 0 0,6-3 0 16,0-3 0-16,0-2 0 0,3-1 0 0,0-5 0 15,3-5 11-15,-3-2-11 0,5-6 12 0,-5 0-12 16,3-5 25-16,-3-3-1 0,0 3-1 0,0-6 0 16,-6 1 21-16,3-4 4 0,-3 1 0 0,-3 3 1 15,-9-6-22-15,3 3-5 0,0-6-1 0,-6 3 0 16,-3 1-7-16,0 1-2 0,-6 4 0 0,0 2 0 0,-3 3-12 0,-3 5 0 16,-3 5 0-16,1 3 0 0,-4 6-20 0,0 4 0 15,-6 6 0-15,-2 5 0 16,5 0-8-16,-3 3-3 0,6 3 0 0,6-4-696 15,4 7-139-15</inkml:trace>
  <inkml:trace contextRef="#ctx0" brushRef="#br0" timeOffset="25485.11">7544 5046 1868 0,'0'0'41'0,"0"0"9"0,-5 0 2 0,-1-3 0 0,3 3-42 0,3 0-10 0,-3 3 0 0,-3-1 0 16,6-2 73-16,-6 8 13 0,0 0 2 0,3 5 1 15,-3 1-44-15,6-1-9 0,-3 3-1 0,-3 2-1 16,6 3-18-16,-3 1-3 0,0 1-1 0,-3 4 0 16,0-3-12-16,0-1 11 0,0 4-11 0,0-1 10 15,-3 3-10-15,0-2 0 0,0 2 9 0,3-5-9 16,0-3 0-16,-2 0 9 0,-1-5-9 0,6 0 0 16,-3-5 10-16,3-4-10 0,3-1 8 0,0-6-8 0,0 0 10 15,0 0-10-15,0 0 12 0,6-11-12 0,0-7 0 0,6-1-12 16,5 1 0-16,1-1 0 15,-3-2-17-15,3-3-3 0,6 3-1 0,0 0 0 0,-4 2 17 0,4 3 3 16,-3 0 1-16,6 3 0 0,-3-3 12 0,-3 6 0 16,-4 2 0-16,1 3 0 0,0-1 16 0,-3 4 4 15,-3-1 0-15,-3 3 0 0,0 0-4 0,0 3-1 16,-9-3 0-16,0 0 0 0,6 8-7 0,0 0-8 16,0-1 11-16,-3 1-11 0,-1 3 0 0,1-3 0 15,3 2 0-15,-3 1 0 0,3 0 8 0,-3 2-8 0,0-3 0 0,3 1 0 16,0-3 0-16,0 0 0 0,0 0 0 15,3-3 0-15,3-2 8 0,-3-3-8 0,3 0 0 0,0-3 0 16,0-5 0-16,0 0-16 0,-1-2 4 0,4-4-688 16,0 1-138-16</inkml:trace>
  <inkml:trace contextRef="#ctx0" brushRef="#br0" timeOffset="25817.596">7860 4890 2023 0,'-12'0'44'0,"12"0"10"0,0 0 2 0,0 0 0 16,0 0-44-16,0 0-12 0,0 0 0 0,0 0 0 15,0 0 42-15,0 0 6 0,3-3 2 0,3-2 0 16,3-3 13-16,0 0 2 0,0-3 1 0,0 1 0 16,0-4-26-16,0 1-4 0,0 0-2 0,-4 0 0 15,1-3-14-15,0 0-2 0,0-3-1 0,-3 3 0 16,-3 1-7-16,0-1-2 0,0 0 0 0,0 5 0 0,3 1-8 0,-3 4 0 15,-3 4 0-15,3 2 8 0,0 0-8 0,-3 2-9 16,-6 4 9-16,3 4-13 0,0 9 1 0,1-1 0 16,-4 1 0-16,3 2 0 0,-3 3 12 0,3 2-12 15,0 1 12-15,0-3-12 0,3 2 12 0,3-2 0 16,0 2 0-16,0 1-9 0,0-1 9 0,3-5 0 16,3 3 0-16,0-5-8 0,3 2-7 0,0-5-1 15,0-3 0-15,2 0 0 16,7-5-157-16,-3 0-32 0,-3 0-7 0</inkml:trace>
  <inkml:trace contextRef="#ctx0" brushRef="#br0" timeOffset="26051.126">8015 5326 1440 0,'0'0'40'0,"0"0"11"0,0 0-41 0,0 0-10 0,0 0 0 0,0 0 0 16,0 0 46-16,0 0 7 0,0 0 2 0,0 0 0 15,-6 5 33-15,0 3 8 0,6 0 0 0,-6 3 1 16,3-1-15-16,-3 1-3 0,3 5-1 0,0 0 0 16,6 0-32-16,-3-1-6 0,0 1-2 0,3-2 0 15,3 4-16-15,-3 1-3 0,0-3-1 0,3-3 0 16,6 0-10-16,-3-2-8 0,0-1 12 0,0-2-12 16,-9-8 0-16,11 3 0 0,4-3-10 0,0-3 10 15,-3-2-160-15,6-6-24 0,0-5-4 0</inkml:trace>
  <inkml:trace contextRef="#ctx0" brushRef="#br0" timeOffset="26185.873">7991 5308 2322 0,'0'0'51'0,"-6"2"10"0,0 6 3 0,3 0 1 0,0 0-52 0,0 0-13 15,3 0 0-15</inkml:trace>
  <inkml:trace contextRef="#ctx0" brushRef="#br0" timeOffset="27313.686">359 4265 2386 0,'-6'-21'52'0,"3"13"12"0,3-3 1 0,0 3 3 0,0 3-55 0,0 5-13 16,9-5 0-16,3 2 0 0,0 3 9 0,6 0-1 15,3 0 0-15,-4 6 0 16,4-1-39-16,9 0-8 0,-3 0-1 0,9 1-652 15,2 2-129-15</inkml:trace>
  <inkml:trace contextRef="#ctx0" brushRef="#br0" timeOffset="29920.271">9304 6189 1962 0,'0'0'43'0,"0"0"9"0,0 0 1 16,6-3 3-16,0 3-45 0,8 0-11 0,1 0 0 0,12 3 0 0,3-3 32 0,12 0 5 16,8 0 1-16,7 0 0 0,8 2-20 0,10 1-4 15,11-3-1-15,6 3 0 16,3-1-13-16,10 1 0 0,2-1 0 0,0 1-950 16</inkml:trace>
  <inkml:trace contextRef="#ctx0" brushRef="#br0" timeOffset="34629.716">4092 3000 1544 0,'0'0'34'0,"-9"-5"7"0,0 2 2 0,0 1 0 0,0-3-35 0,3 2-8 15,0 0 0-15,3-2 0 0,0 0 0 0,3 2-12 16,0-2 2-16,0 5 1 0,3-6 22 0,0 1 5 16,-3 5 1-16,6-3 0 0,0-2 39 0,-6 5 8 15,0 0 2-15,6 0 0 0,3 3 4 0,-9-3 0 16,0 0 1-16,6 5 0 0,0 3-21 0,-3 0-4 15,3-3 0-15,-3 3-1 0,3 0-27 0,3 5-4 16,-1-5-2-16,4 3 0 0,3 2-14 0,3-2 0 16,6 2 0-16,0 0 0 0,3 0 0 0,2 6 0 0,4-3 0 0,-3 0 0 15,5 0 0-15,1 2-8 0,0-2 8 0,0 5 0 16,-4 3-12-16,1 0 4 0,0 0 8 0,-3-1-13 16,-4 1 13-16,1 0 0 0,0 0-10 0,0 0 10 15,-3-1 0-15,2-1 10 0,1 1-1 0,-3 1 0 16,0-3-9-16,-3 1 0 0,-1-1 0 0,4 0 0 15,0 0 0-15,0 0 0 0,0 0 0 0,-3 1-11 16,2-1 11-16,-2 0 0 0,0-3 0 0,0 6 0 16,-3-3 13-16,3-2-1 0,-4 2-1 0,4-2 0 15,-3-1-11-15,3 3 12 0,0-2-12 0,-3-1 12 16,3 1-4-16,-7 2-8 0,4 0 12 0,0-2-4 16,3 2 5-16,-6-3 1 0,3 1 0 0,-3 2 0 15,2-2-14-15,4 2 9 0,-3-3-9 0,0 1 8 16,0-1 5-16,0-2 1 0,3 0 0 0,-4-3 0 15,-2 3-2-15,0-5 0 0,0-3 0 0,3 0 0 16,-6 2 7-16,3-2 1 0,-3 0 0 0,0-3 0 0,2 3 2 0,-5-2 1 16,0 2 0-16,0-1 0 0,0-1 0 0,0 2 0 15,-3-3 0-15,0 3 0 0,3 0-11 0,0 0-1 16,0-3-1-16,0 3 0 0,0-3-10 0,0 3 0 16,2-2 9-16,-2 2-9 0,-9-8 0 0,12 5 0 15,0 0 0-15,-6-2 8 0,6 2-8 0,-3 0 0 16,0 1-11-16,0-4 11 0,0 6 0 0,-9-8 0 15,3 5 0-15,6 3 0 0,0-2 0 0,0 2 0 16,-1-3 0-16,1 0 0 0,0 1 0 0,3 1 0 16,0 1 0-16,0-2-9 0,0-1 9 0,0 3 0 15,3-3 0-15,0 3-8 0,-1-3 8 0,1 3 0 16,3 0-9-16,0 0 9 0,-6 3-8 0,6-1 8 0,-6 1-10 0,6 0 10 16,-6-3 0-16,2 5 0 0,1-5 0 0,0 0 0 15,0 0 0-15,-3 0-9 0,-3-1 9 0,6-1 0 16,-3 2 0-16,-3-3 0 0,3 3 0 0,-4 0 8 15,1 0-8-15,3 0 0 0,-3 0-11 0,-3-3 11 16,3 6 0-16,0-4 0 0,-3 4 0 0,3-3 0 16,0 3 0-16,-3-3 0 0,3-1-8 0,0 1 8 15,0 0 0-15,0 3 0 0,-1-3 0 0,1 0 0 16,3-3 0-16,-3 6 0 0,-3-3 0 0,0 0 10 16,3-1-10-16,-3 1 0 0,0 0 0 0,0 0-11 15,0 0 11-15,0-2-10 0,0 1 10 0,0-1-10 16,0 2 10-16,-3-3 0 0,6 0 0 0,-3 1 0 15,2 1-11-15,1-4 11 0,3 2-13 0,0-2 5 16,0 2-4-16,0 1 0 0,0-4 0 0,0 1 0 16,0 0-2-16,-3-1-1 0,3 1 0 0,-1 0 0 15,-2 2 7-15,0 0 8 0,0 0-13 0,-9-5 5 0,9 6 8 0,0-4 0 16,0 4 0-16,-9-6 0 0,0 0 0 0,9 8 0 16,0-6 0-16,-3 4 0 0,6-1 0 0,0 3 0 15,-6 0 0-15,3-3-8 0,-3 0 8 0,-1 1 0 16,4-1 0-16,-3-3 0 0,-3 4 0 0,0-1 0 15,3-2 0-15,0 2 0 0,0 0 0 0,0-2-12 16,0 0 12-16,3-1-12 16,-9-2-28-16,9 0-5 0,0 0-2 0,-9 0 0 15,9 0-125-15,0 0-26 0,-3 0-5 0</inkml:trace>
  <inkml:trace contextRef="#ctx0" brushRef="#br0" timeOffset="35129.644">6714 4802 1404 0,'0'0'31'0,"-9"3"6"0,3-6 2 0,6 3 0 0,-6 0-31 0,6 0-8 16,-9-2 0-16,9 2 0 0,0 0 74 0,0 0 14 15,-6 0 2-15,6 0 1 0,0 0 30 0,0 0 7 16,0 0 0-16,0 0 1 0,0 0-40 0,0 0-8 16,0 0-1-16,0 0-1 0,0 0-29 0,-3 5-6 15,3-5 0-15,0 8-1 0,3-3-14 0,0 3-2 16,0 0-1-16,0 0 0 0,0 0-14 0,3 0-4 15,0 2 0-15,3 1 0 0,3 0-8 0,-3-1 0 16,0 1 0-16,3 2 0 0,0 0 0 0,0-2 0 16,-4 2 0-16,1-2 0 0,3 2 0 0,-3 0 0 15,3 3 0-15,-3-3 0 0,-3 0 0 0,3 1 0 16,-3-4 0-16,0 1 0 0,-3-3 0 0,0 2 0 16,3-2 8-16,-3-3-8 0,-3-5 0 0,3 6 8 0,-3-6-8 15,0 0 8-15,0 0 0 0,0 0 0 0,-9 5 0 0,3-2 0 16,-3-3 4-16,-3 0 1 0,-6 0 0 0,-3 2 0 15,-3 4 11-15,-2-1 1 0,-4 0 1 0,-6 3 0 16,0 0-18-16,-2 3-8 0,-4-1 8 0,3-2-8 16,4 3 0-16,2-3 0 0,0-3 0 0,9 0-880 15,10-2-170-15</inkml:trace>
  <inkml:trace contextRef="#ctx0" brushRef="#br0" timeOffset="36780.866">2624 5061 774 0,'9'-5'16'0,"-9"5"4"0,0 0 1 16,6-2 2-16,3 2-23 0,-9 0 0 0,6-3 0 0,0 0 0 0,3 3 51 0,-9 0 5 15,6 0 2-15,-6 0 0 0,12 6 10 0,3-4 1 16,2-2 1-16,-5 3 0 0,6-3-10 0,3 2-1 16,3-2-1-16,3 0 0 0,-1-2-26 0,7-3-6 15,9-1-1-15,3 4 0 0,11-1-5 0,-5 0-2 16,11 3 0-16,4 0 0 0,-1 0-1 0,7 3 0 16,5-3 0-16,3 5 0 0,1 3-1 0,-1 0-1 15,3 0 0-15,1-3 0 0,2 3-15 0,3 0 11 0,-2-2-11 0,2-1 10 16,0-3 22-16,1 4 4 0,-1-1 0 0,3-2 1 15,0-1 12-15,1 1 3 0,-1 5 0 0,-3-3 0 16,-8 3-32-16,2-3-5 0,0-2-2 0,1 2 0 16,-1 1-13-16,-3-1 11 0,-5-2-11 0,-1 2 10 15,-2-5-10-15,-1 5 0 0,-2-2 9 0,-4 2-9 16,-5-2 9-16,-4-1-9 0,-2 1 12 0,-7 0-12 16,-5-1 28-16,0-2 0 0,-7 3-1 0,-2 0 0 15,0-3-14-15,-3 2-2 0,-4 1-1 0,-2-3 0 16,0 0 7-16,-3 0 2 0,3 3 0 0,-6-3 0 15,-1 0-10-15,-2 0-1 0,3 0-8 0,-3 0 12 16,3 0-12-16,-6 0 8 0,0-3-8 0,0 3 0 16,3-3 0-16,-10 1 0 0,4 2 0 0,-3-3 0 15,0 0-14-15,-3-2-9 0,0-3-1 0,-3 3-668 16,-3-3-134-16</inkml:trace>
  <inkml:trace contextRef="#ctx0" brushRef="#br0" timeOffset="36982.05">6125 4969 2127 0,'-12'-5'47'0,"6"2"9"0,0-2 3 0,3 2 1 0,3 3-48 0,0 0-12 15,0 0 0-15,0 0 0 0,6 0 0 0,6 0 0 16,0-3 0-16,0 6 8 0,2 0-8 0,1-1 0 16,0 4 0-16,3 2 0 0,3-1 23 0,0 4-1 15,-6 0 0-15,5 2 0 0,-2 3-6 0,3 0-2 16,-3 5 0-16,-3-3 0 0,0 3-14 0,0 1 11 0,-3-1-11 0,-7 0 10 15,-2 0-26-15,-3 3-4 0,-5-3-2 0,-10 3 0 32,-3 0-118-32,-9 0-24 0,-6 2-5 0,-8 0-1 0</inkml:trace>
  <inkml:trace contextRef="#ctx0" brushRef="#br0" timeOffset="37648.689">1317 7004 955 0,'0'0'27'0,"-2"-3"6"0,-1-2-33 0,-3-3 0 0,0 2 0 0,3-2 0 15,3 0 53-15,0-2 4 0,3-1 1 0,3 1 0 16,3 2-22-16,-1-3-4 0,4 1 0 0,3 2-1 16,0 0 41-16,3 0 9 0,3 0 2 0,3 0 0 15,2-3-10-15,7 1-1 0,3-1-1 0,9-5 0 16,5 0-31-16,7-2-7 0,8-1-1 0,7-2 0 15,5 0-1-15,12 0-1 0,7-3 0 0,8-2 0 16,6-1-16-16,6-2-3 0,3 0-1 0,6-5 0 16,3-3-10-16,9-1 0 0,0 1 0 0,6 0 0 15,0 0 0-15,-1 0 0 0,-5-2 9 0,3 2-1 16,3 2-8-16,-6-2 0 0,-3 3 8 0,-3-1-8 16,-3-2 8-16,-3 3-8 0,-3 0 10 0,-9 2-10 15,-6 0 20-15,-8 3-1 0,-7 2-1 0,-3 1 0 0,-3 0 13 0,-5 2 2 16,-10 3 1-16,-2-1 0 0,-7 1-18 0,-2 0-3 15,-4 0-1-15,-5 2 0 0,-3-2-12 0,-7 5 9 16,-2 0-9-16,-6 3 8 0,-4 0-8 0,-2 0 0 16,-6 0-12-16,-6 2 12 15,-3 3-36-15,-3 3 1 0,-3-3 0 0,-3 0 0 16,-6 3-89-16,0-3-19 0,-3 2-3 0</inkml:trace>
  <inkml:trace contextRef="#ctx0" brushRef="#br0" timeOffset="37915.399">5756 5289 2170 0,'-18'-11'48'0,"9"9"9"0,3-1 3 0,-3 1 1 0,0-1-49 0,9 3-12 0,0 0 0 0,0 0 0 16,0 0 11-16,0 0-1 0,0 0 0 0,9 3 0 15,0 2-10-15,3-3 0 0,0 4-10 0,3 2 10 16,5 0 8-16,1-3 8 0,-3 3 2 0,6 0 0 15,0 0-18-15,-1 2-17 0,-2 1 3 0,-3-1 1 16,0 1 13-16,-6 0 0 0,3 2 0 0,-9 3 0 16,0 0 8-16,-6-1-8 0,-6 4 0 0,-3 0 0 15,-6-1 9-15,-3 3-9 0,-6 3 0 0,-5-3 9 16,-4 3-37-16,-6 2-8 0,3 1-2 0</inkml:trace>
  <inkml:trace contextRef="#ctx0" brushRef="#br0" timeOffset="39099.659">5125 3313 1558 0,'0'0'34'0,"0"0"7"0,2-3 2 0,-2 3 1 16,3-8-35-16,0 0-9 0,0 3 0 0,0-3 0 15,3 3 86-15,-6-1 15 0,0 6 3 0,3-5 1 16,0 0-24-16,-3 5-5 0,0 0 0 0,0 0-1 16,0 0-45-16,0 0-9 0,3 5-1 0,-3 6-1 0,-3-1-19 0,3 6 8 15,-3 3-8-15,0 2 0 0,0 0 9 0,0 0-9 16,3 3 0-16,-3-3 9 0,0-2-9 0,3 2 0 16,0 0 0-16,0-3 0 0,-3 1 0 0,3-6 0 15,-3 0 0-15,6 1 0 0,-3-4 0 0,0-2 8 16,0 0-8-16,0-8 0 0,0 0 8 0,0 8-8 15,0-8 8-15,0 0-8 0,0 0 0 0,3-5 8 16,3-3-8-16,-3 0 0 0,0 0 0 0,3-5-9 16,3-1 0-16,-3 1 0 0,0 0-3 0,0 0 0 15,3 0 0-15,0 2 0 0,-3 0 4 0,3 3 0 0,-3 0 0 0,3 1 0 16,-3 4 8-16,3 0 9 0,-3 3-1 0,0 0-8 16,-1 0 0-16,4 3-19 0,-3 2 3 0,0 0 0 15,3-2 16-15,-3 2-10 0,3 3 10 0,0-2-8 16,-9-6 8-16,9 8 0 0,0 0 0 0,0 2 0 15,3-5 0-15,0 3 0 0,0 0 0 0,-1-2 0 16,4-4 20-16,-3 3 0 0,3 1 0 0,-3-4 0 16,-3-2-20-16,0 0 0 0,-9 0 0 0,12 0-8 15,-3-5 30-15,-3 2 6 0,0-4 2 0,0 1 0 16,0-2 12-16,-3 0 2 0,-1-5 1 0,-2 0 0 16,0-3-12-16,0-2-2 0,-2-6-1 0,2 0 0 15,-3-5-18-15,3 0-3 0,0 0-1 0,0-3 0 16,0 0-8-16,0 6 0 0,3 2 0 0,-3 5 0 15,2 3-79-15,1 6-8 0,0 5-1 0,-3 5-996 16</inkml:trace>
  <inkml:trace contextRef="#ctx0" brushRef="#br0" timeOffset="42268.073">5625 3503 1101 0,'0'0'24'0,"0"0"4"0,0 0 2 0,0 0 2 16,0 0-32-16,0 0 0 0,-3 0 0 0,0 3 0 16,-3-3 68-16,6 0 6 0,0 0 2 0,0 2 0 15,-3 6-19-15,3-8-3 0,0 0-1 0,-3 3 0 16,3 5-39-16,0-3-14 0,0 3 9 0,0 3-9 16,0-3 17-16,0 5-1 0,0-3-1 0,-3 4 0 15,3-4-3-15,0 1 0 0,0 2 0 0,0 3 0 0,0-3 0 0,3 3-1 16,-3-5 0-16,3 2 0 0,0 0 9 0,0-2 1 15,0-1 1-15,3-4 0 0,-3 2-22 0,3-6-13 16,-1 3 1-16,1-2 1 0,-6-3 20 0,9 0 4 16,-3-3 1-16,0-2 0 0,3 0-3 0,0-3-1 15,-3-3 0-15,3-2 0 16,-3-3-95-16,3-2-19 0,0-3-4 0,-3-1-1 0</inkml:trace>
  <inkml:trace contextRef="#ctx0" brushRef="#br0" timeOffset="42420.75">5565 3429 1404 0,'0'0'31'0,"0"0"6"0,0 0 2 0,0 0 0 0,0 0-31 0,0 0-8 0,0 0 0 0,0 0 0 16,0 0 65-16,9 0 12 0,-6-3 3 0,-3 3 0 16,0 0-48-16,9 0-8 0,-9 0-3 0,6 0-794 15</inkml:trace>
  <inkml:trace contextRef="#ctx0" brushRef="#br0" timeOffset="42733.646">5875 3537 1377 0,'-9'-5'39'0,"9"5"9"0,0 0-39 0,0 0-9 16,0 0 0-16,-6-2 0 0,3-1 64 0,3 3 12 16,0 0 1-16,0 0 1 0,0 0 1 0,0 0 0 15,0 0 0-15,0 0 0 0,0 0-27 0,0 0-6 16,0 0-1-16,3 8 0 0,3 0-26 0,-6 2-6 15,0 4-1-15,0-1 0 0,3 0-4 0,-3 0-8 0,-3 6 11 16,0-1-11-16,0 3 11 0,0 1-11 0,0-1 10 0,-3-3-640 16,0 4-128-16</inkml:trace>
  <inkml:trace contextRef="#ctx0" brushRef="#br0" timeOffset="43885.292">4553 4622 1263 0,'0'0'28'0,"0"0"5"0,0-2 2 0,0 2 1 0,0 0-36 0,-3 0 0 0,-6-3 0 0,9 3 0 16,0 0 73-16,-3 3 8 0,-3-1 2 0,6-2 0 16,0 0-39-16,-3 8-8 0,0-2-2 0,3 4 0 15,0 1-16-15,0-1-3 0,3 3-1 0,-3 1 0 16,3-1-5-16,0 0-1 0,0 3 0 0,0-3 0 15,0 1-8-15,0-1 10 0,-3-3-10 0,0 1 10 16,3-3-10-16,-3-8 0 0,0 0 0 0,0 0 8 16,0 8-17-16,0-8-4 0,0 0-1 0,0 0 0 15,0 0-15-15,0 0-3 0,0 0-1 0,3-8 0 16,0 0-8-16,0 0-2 0,0-3 0 0,3 1 0 16,0 2 11-16,0-5 3 0,0 5 0 0,0-3 0 15,3 6 17-15,0 0 12 0,-3-1-13 0,-1 1 5 16,4 2 21-16,-3 3 5 0,-6 0 1 0,6 6 0 15,0-4 3-15,0 4 1 0,0-1 0 0,-3 3 0 0,-3-8-1 0,6 8 0 16,-3-3 0-16,3 3 0 0,0 0-9 0,3-3-1 16,-3 0-1-16,3 1 0 0,-3-4-2 0,3 1 0 15,0 0 0-15,-3-3 0 0,2 0 4 0,1-3 1 16,-3 0 0-16,3 1 0 0,-3-4 15 0,0 1 3 16,-3 0 1-16,3 0 0 0,-3-3 23 0,-3 2 4 15,3-4 0-15,-3 2 1 0,0 0-11 0,-3-3-2 16,0 1-1-16,0-1 0 0,0-2-19 0,3 5-3 15,-3-5-1-15,3 5 0 0,-3-3-24 0,3-2 0 16,0 2 8-16,3 1-8 16,-3-1-97-16,3 3-22 0,3 0-4 0,-3 3-480 0,6 0-96 0</inkml:trace>
  <inkml:trace contextRef="#ctx0" brushRef="#br0" timeOffset="44140.988">4997 4760 1411 0,'0'0'31'0,"0"0"6"0,0 0 2 0,-3 0 1 16,0 3-32-16,3-3-8 0,0 0 0 0,-3 0 0 16,0 2 89-16,3-2 17 0,0 0 3 0,-3 8 1 15,0-3-39-15,0 3-8 0,3-2-2 0,-3 2 0 16,3-3-24-16,0 3-5 0,-3 2 0 0,6-2-1 15,-3 0-31-15,0 3 8 0,0-3-8 0,3 0 0 0,-3 0 15 0,3 0 0 16,3 0 0-16,-3-3 0 0,-3-5 1 0,3 8 1 16,3-3 0-16,-6-5 0 15,0 0-36-15,8 5-7 0,-5-2-2 0,6-3 0 16,-3 0-114-16,0-3-23 0,0 1-5 0</inkml:trace>
  <inkml:trace contextRef="#ctx0" brushRef="#br0" timeOffset="44318.691">4940 4696 1821 0,'0'0'40'0,"-6"0"8"0,-3-2 1 0,9 2 3 0,0 0-41 0,-9 5-11 0,0-2 0 0,3 2 0 16,-3-2 19-16,9-3 1 0,0 0 1 0,-3 10 0 16,0-2-21-16,3-8 0 0,9 5-10 0,3 1-828 15</inkml:trace>
  <inkml:trace contextRef="#ctx0" brushRef="#br0" timeOffset="44585.859">5154 4866 1717 0,'0'0'37'0,"0"0"8"0,0 5 2 0,0-5 2 16,0 8-39-16,3 0-10 0,-3 0 0 0,3 0 0 15,-3-8 35-15,3 8 5 0,3 2 0 0,0 1 1 0,-3-1-22 0,3-2-5 16,0 3-1-16,0 0 0 0,-3 2 11 0,0-3 3 16,3 4 0-16,-3-4 0 0,0 1-10 0,0-1-1 15,-3 1-1-15,-3-3 0 0,3 0 1 0,-3 2 1 16,-3-2 0-16,0-2 0 0,0 2-3 0,0-3-1 16,-3 0 0-16,0 0 0 0,-3 3-21 0,3-2-5 15,-3-1-1-15,1-2 0 16,-4 2-114-16,3-2-22 0,0 2-5 0,0-5-631 15</inkml:trace>
  <inkml:trace contextRef="#ctx0" brushRef="#br0" timeOffset="44754.039">5104 4736 1789 0,'0'0'39'0,"0"0"8"0,-3-3 1 0,3 3 4 0,0 0-42 0,0-2-10 0,0 2 0 0,0 0 0 15,0 0 46-15,-3-3 7 0,3 3 2 0,0 0 0 16,0 0-30-16,0 0-5 0,0 0-2 0,0 0 0 16,0 0-18-16,0 0 0 0,3 3 0 0,3 2-611 15,0-2-116-15</inkml:trace>
  <inkml:trace contextRef="#ctx0" brushRef="#br0" timeOffset="45920.819">3678 5744 1388 0,'3'-3'39'0,"-3"3"9"0,0 0-38 0,3-2-10 0,3-1 0 0,-3 1 0 15,-3 2 101-15,0 0 19 0,0 0 3 0,6 2 1 16,-3 1-68-16,-3-3-14 0,0 8-2 0,0 0-1 15,6 2-3-15,-6-2 0 0,3 3 0 0,0 2 0 16,0-2-22-16,0 4-5 0,0-4-1 0,0 5 0 16,0 0-8-16,-1 0 0 0,-2 0 0 0,3-1 0 0,0 1 0 0,-3 3 0 15,3-1 0-15,0-4 0 0,-3-1 0 0,0 3 0 16,0-6 11-16,3 1-11 0,-3-3 8 16,-3-3-8-16,3-5 0 0,0 0 9 0,0 0-9 0,0 0 0 15,0 0-12-15,0 0 12 0,6-8-23 0,0-5 3 16,0 0 1-16,3-3 0 15,0-3-29-15,0-2-5 0,0 3-2 0,-3-4 0 16,3 4 21-16,0-1 4 0,3 6 1 0,-3 0 0 0,-3 2 29 0,0 3 0 16,-1 0 0-16,1 6 0 0,-3-3 16 0,-3 5 2 15,0 0 1-15,0 0 0 0,6 7 9 0,-3-1 3 16,3 2 0-16,0 2 0 0,0-2 2 0,0 0 1 16,0-3 0-16,3 6 0 0,0 0-34 0,0-6 0 0,0 0 0 0,0-2 0 15,3 0 0-15,0-3 0 0,-4-3 0 0,7-2 0 16,0-3 8-16,0 0 2 0,-3-3 0 0,0 1 0 15,0-6 37-15,-6 2 7 0,0 1 2 0,0 0 0 16,-3-3-28-16,-3 0-6 0,-3 0-1 0,-3 0 0 16,3 3-12-16,-6 0-9 0,3-3 12 0,-3 8-12 15,0-2-16 1,3 2-9-16,0 2-3 0,-3 1 0 0,3 0-80 0,0 2-16 16,0 3-3-16,6 0-746 0</inkml:trace>
  <inkml:trace contextRef="#ctx0" brushRef="#br0" timeOffset="46143.308">4163 5903 1717 0,'0'0'37'0,"-3"5"8"0,0-2 2 0,0 2 2 0,3-5-39 0,0 0-10 15,0 5 0-15,-3 3 0 0,6-2 74 0,-3-1 13 16,3 3 2-16,0-3 1 0,0 3-34 0,0-3-6 15,3 3-2-15,-3-2 0 0,3 2-17 0,0-1-4 16,-3 1-1-16,3-2 0 0,-3 2-13 0,3 0-2 16,0-3-1-16,0 0 0 0,-6-5-10 0,9 3 12 15,-3-1-12-15,2-4 12 0,-2-1-22 0,3-5-4 16,0 0-1-16,0-2-677 16,0-1-135-16</inkml:trace>
  <inkml:trace contextRef="#ctx0" brushRef="#br0" timeOffset="46306.436">4101 5842 2149 0,'0'0'47'0,"-3"0"9"0,0 0 3 0,3 0 2 0,0 0-49 0,0 0-12 0,0 0 0 0,0 0 0 15,0 0-134-15,6 5-30 0,0 1-5 0</inkml:trace>
  <inkml:trace contextRef="#ctx0" brushRef="#br0" timeOffset="46770.992">4440 5882 1350 0,'0'0'29'0,"0"0"7"0,0 0 0 0,0 0 3 0,-3 0-31 0,3 0-8 0,0 0 0 0,0 0 0 15,0 0 72-15,0-3 12 0,-3-2 4 0,3 5 0 16,3-6-26-16,-3 1-5 0,-3 0-1 0,3 5 0 16,0 0-32-16,0 0-6 0,0 0-2 0,0 0 0 15,0 0 8-15,-9 0 0 0,0 3 1 0,0-1 0 16,0 3-25-16,0 1 0 0,0-1 0 0,0 6 0 16,-2-1 16-16,2 3-3 0,0 1 0 0,-3 2 0 15,0 2-2-15,3 1-1 0,3-4 0 0,0 1 0 16,3 0-10-16,0-3 10 0,6 1-10 0,0-1 10 15,0-3-10-15,6-2 0 0,0-2 0 0,0-4 0 16,6 1 0-16,3-6 0 0,-1-2 0 0,4-3 0 16,-3 3-99-16,6-6-25 0,-3 3-4 0,0-2-2 15</inkml:trace>
  <inkml:trace contextRef="#ctx0" brushRef="#br0" timeOffset="46923.516">4592 5919 2055 0,'0'0'45'0,"0"0"10"0,-6 0 1 0,6 0 2 0,0 0-46 0,-6-3-12 16,3 0 0-16,3 3 0 0,0 0 17 0,-6 6 2 15,3 2 0-15,-3 0 0 0,6 0 5 0,-3 5 0 16,3 3 1-16,-3 0 0 0,0 5-8 0,3 0-1 16,0 0-1-16,0 0 0 0,3 0-15 0,3 1 8 15,-3-1-8-15,3-3-671 16,3 1-137-16</inkml:trace>
  <inkml:trace contextRef="#ctx0" brushRef="#br0" timeOffset="49489.928">7277 4929 1090 0,'0'0'31'0,"0"0"6"0,0 0-29 0,0 0-8 0,0 0 0 0,0 0 0 16,0 0 70-16,0 0 13 0,-3 3 2 0,3-3 1 15,0 0-16-15,-6 5-3 0,3 0-1 0,-3 1 0 16,3 2-34-16,3 5-6 0,0 0-2 0,0 3 0 16,-3 8-13-16,6 0-3 0,0 5-8 0,0 5 12 15,-3 3 3-15,0 3 0 0,0 2 0 0,-3 3 0 16,0 3-6-16,-3 5-1 0,0-3 0 0,-3 0 0 16,3 1 0-16,-3-4-8 0,0-2 12 0,3-3-4 15,-3-7-8-15,3-1 12 0,-3 1-12 0,3-6 12 16,3 0-12-16,-3-5 10 0,0-3-10 0,4-3 10 15,-7-4-23-15,6-4-5 0,0-2-1 0,3-8-788 16</inkml:trace>
  <inkml:trace contextRef="#ctx0" brushRef="#br0" timeOffset="50158.826">7396 4818 1620 0,'6'-11'36'0,"-6"11"7"0,6-5 1 0,-3-3 1 0,2 3-36 0,-2 0-9 0,6-1 0 0,-3 1 0 16,0 0 48-16,0 2 7 0,0-2 1 0,3 0 1 16,0-1-33-16,3 1-6 0,0-3-2 0,0 0 0 15,6-2-6-15,-1 2-2 0,-2-3 0 0,6 0 0 16,6-4-8-16,0 1 0 0,0-2 0 0,2 1 0 15,1-4 9-15,3 1 3 0,-3 2 1 0,-1 0 0 16,-2-3 4-16,3 3 1 0,-3 1 0 0,0-1 0 16,-4 5-18-16,-2 0 0 0,0 4 8 0,-3 1-8 15,-3 1 0-15,-3 2 0 0,-3 1 0 0,0 2 0 16,2 0 8-16,-11 0 0 0,9 2 1 0,0 1 0 16,0 0-9-16,0-1 8 0,0 1-8 0,-9-3 8 15,12 0-8-15,-3 0 0 0,3 3 9 0,-12-3-9 16,9 2 0-16,3-2 9 0,0 3-9 0,-4-1 0 15,4 1 10-15,-3 0-10 0,0 2 8 0,0-2-8 0,-3 2 13 0,-6-5-2 16,6 8-1-16,0 3 0 0,-3-1-2 16,0 1-8-16,0 2 12 0,-3 3-4 0,-3 2 3 0,3 1 0 15,0 5 0-15,3-1 0 0,-3-1 0 0,3 4 0 16,0 1 0-16,-3 2 0 0,3-3-11 0,0 3 0 16,0 0 0-16,-3 3 0 0,3 2 0 0,-6 6 0 15,3 0 9-15,3 2-9 0,-3 3 0 0,0 0-13 16,-3-3 1-16,3 3 1 0,0-2 11 0,-3-4 0 15,0 1 0-15,0 0 8 0,3 2-8 0,-3-2 12 16,0-3-4-16,0 0 0 0,3-3-8 0,0-5 11 16,0 1-11-16,0-7 12 0,0 1-3 0,0-3 0 15,3-2 0-15,0-3 0 0,-3 0 1 0,3-3 0 0,0-3 0 0,0 1 0 16,-3-3 2-16,0 0 0 0,0-3 0 0,0-5 0 16,0 0-3-16,0 0 0 0,0 0 0 0,0 0 0 15,0 0 9-15,-3 3 2 0,-6 5 0 0,0-6 0 16,-3 1-5-16,-3-3-1 0,-3 5 0 0,-8-2 0 15,-7 5-14-15,-3 0 0 0,-6 0 0 0,-2 5 0 16,-7 0-10-16,-2-2-5 0,-4 2-1 0,-5 0 0 16,-1 1 16-16,1-4 0 0,-1 1 0 0,6-3-9 15,10 0-11-15,-1-3-1 0,-2 0-1 0,11-5-698 16,6-3-140-16</inkml:trace>
  <inkml:trace contextRef="#ctx0" brushRef="#br0" timeOffset="51426.658">12268 4019 1821 0,'0'0'40'0,"0"0"8"0,-3-3 1 0,3 3 3 0,0 0-41 0,0 0-11 15,0 0 0-15,0 0 0 0,-3 6 17 0,3 4 2 16,0 1 0-16,0 7 0 0,0 6 2 0,3 0 1 15,0 5 0-15,-3 5 0 0,0 1-7 0,0 2-2 16,-3 3 0-16,3-1 0 0,0 1-4 0,-3 0-1 16,-3-1 0-16,0 4 0 0,3-6 2 0,-3 2 0 15,1-4 0-15,-1-1 0 0,0-2-2 0,0-3 0 16,-3-2 0-16,6-4 0 0,0-7 2 0,0 0 0 16,0-3 0-16,-3-2 0 0,0-3 7 0,6-8 2 0,0 0 0 0,-3 0 0 15,0-3-19-15,0-2 10 0,6-6-10 0,0-2 8 16,3-3-8-16,0-2-12 0,0-9 2 0,3 1 1 31,3-3-15-31,3 2-2 0,-4-5-1 0,4 3 0 0,3 0 7 0,-3 0 2 0,3 3 0 0,0 2 0 16,-3 0 6-16,3 6 2 0,-1-1 0 0,1 6 0 15,-3 2 10-15,3 1 0 0,-3-1 0 0,0 8 0 16,3 1 12-16,-4-4 5 0,7 4 1 0,-3 2 0 16,3 2 6-16,-3 4 2 0,0-1 0 0,0 3 0 15,2 0-14-15,-2 3-4 0,-6 4 0 0,3 1 0 16,-3 3 8-16,-3 2 2 0,-6 3 0 0,0 2 0 15,0 3-18-15,-3-2 10 0,-3 5-10 0,-3-3 8 16,3 0 15-16,0 2 2 0,0-1 1 0,3-4 0 16,0 1 8-16,6-6 2 0,3 0 0 0,0-5 0 15,3 2-36-15,3-5 0 0,2-2-15 0,1-3 5 0,6-5 10 0,0-3 8 16,0 0-8-16,3-8-726 16,2 0-151-16</inkml:trace>
  <inkml:trace contextRef="#ctx0" brushRef="#br0" timeOffset="52392.778">12765 3905 1699 0,'0'0'37'0,"0"0"8"0,0 0 2 15,0 0 1-15,0 0-39 0,0 0-9 0,0 0 0 0,6-5 0 0,0-6 49 0,3-2 8 16,3 0 2-16,0-6 0 0,6-2-28 0,0 0-6 15,-3-3-1-15,2 0 0 0,-2-5 10 0,0 0 2 16,0 0 0-16,-3 0 0 0,0 0 8 0,0 0 3 16,-6-3 0-16,3 3 0 0,-6 0-20 0,0 2-4 15,0 4-1-15,-3 4 0 0,-3 3-13 0,0 0-9 16,0 6 12-16,-3 4-12 0,-3 4 0 0,-3 4 0 16,3 6-10-16,-3 0 10 0,0 8-10 0,0-3 10 15,-3 1 0-15,3 7-9 0,4 0 9 0,-7 3-12 0,3 2 12 0,3 3-12 16,0 3 12-16,3 0 0 0,-3 2-9 15,3 6 9-15,0-3 0 0,6-3 0 0,-3 1 0 0,3-1 0 16,3-2 0-16,3-3 0 0,0-3 0 0,6 1 0 16,-3-3-13-16,6-3 1 0,3-3 1 0,-1-2-673 15,4-2-134-15</inkml:trace>
  <inkml:trace contextRef="#ctx0" brushRef="#br0" timeOffset="53078.374">12989 4736 1270 0,'0'0'28'0,"0"0"5"0,0 0 2 0,0 0 1 16,0 0-28-16,0 0-8 0,6-5 0 0,-6 5 0 16,0 0 82-16,0 0 15 0,0 0 3 0,8 0 1 15,-2 2-25-15,-6-2-6 0,0 0-1 0,0 8 0 16,0 6-13-16,0-4-4 0,-3 3 0 0,0 3 0 0,1 0-16 0,2 0-3 15,-3-3-1-15,0 6 0 0,0-1-9 0,3 3-3 16,-3-2 0-16,3-1 0 0,0 1-9 0,0 2-3 16,3 0 0-16,0-2 0 0,0-3-8 0,0 0 0 15,2-3 0-15,1-3 0 0,0 1 0 0,3 0 0 16,3-6 0-16,0-2 8 0,-3-3-8 0,3-3 0 16,3-2 0-16,0-3 8 15,6-3-94-15,-1-2-19 0,-2-3-4 0,0 0-803 0</inkml:trace>
  <inkml:trace contextRef="#ctx0" brushRef="#br0" timeOffset="53380.672">13009 4400 1450 0,'0'0'32'0,"-6"3"6"0,1-1 2 0,-1 1 1 16,0-3-33-16,0 5-8 0,-3 1 0 0,6-4 0 16,-3 3 82-16,0-2 14 0,3 2 4 0,0 1 0 15,0-4-23-15,3-2-4 0,0 0-1 0,0 8 0 16,-3-2-32-16,3-6-6 0,0 0-2 0,0 0 0 16,6 2-4-16,-6-2-2 0,6-2 0 0,3-1 0 15,0 0-10-15,0-2-1 0,0-3-1 0,2 0 0 16,-2 0-14-16,0 0 0 0,-3-2 0 0,0 2 0 15,0-3-11-15,-3 3-1 0,-3 0-1 0,3 0 0 0,-3 3 3 0,0 5 1 16,-6 0 0-16,-3-3 0 0,0 1 1 0,0 2 0 16,-2 2 0-16,-1 1 0 0,3 2-3 0,0-2 0 15,0 2 0-15,3 1-639 16,3-1-128-16</inkml:trace>
  <inkml:trace contextRef="#ctx0" brushRef="#br0" timeOffset="53867.21">13560 4408 2127 0,'0'0'47'0,"0"0"9"0,0 0 3 0,-3 0 1 0,3 0-48 0,0 0-12 15,0 0 0-15,0 0 0 0,0 0 67 0,12-3 11 16,-3 1 2-16,3-1 1 0,3 3-30 0,0-3-7 0,2 1 0 0,1 2-1 15,0-3-25-15,3 0-5 0,0 1-1 0,0-1 0 16,3 1-12-16,-1-1-15 0,-2 0 3 0,3 1 1 31,-3-1-151-31,3 0-30 0,-4 3-7 0</inkml:trace>
  <inkml:trace contextRef="#ctx0" brushRef="#br0" timeOffset="54059.756">13515 4805 2404 0,'0'0'53'0,"0"0"11"0,15-3 3 0,3 1 0 15,3-1-54-15,0-2-13 0,3-1 0 0,-1 1 0 16,4-3 78-16,0-2 13 0,0 2 2 0,3-6 1 16,-1 4-52-16,4-3-10 0,3-1-3 0,0 1 0 15,2 0-88-15,1 0-17 0,3-1-4 0,-4 6-1 16</inkml:trace>
  <inkml:trace contextRef="#ctx0" brushRef="#br0" timeOffset="55293.166">15980 3381 1443 0,'0'0'32'0,"6"-2"6"0,-6 2 2 0,0 0 0 0,0 0-32 0,0 0-8 0,0 0 0 0,0 0 0 15,0 0 104-15,-6-3 18 0,-3 0 4 0,0 3 1 16,3 0-50-16,-3 0-9 0,-6 0-3 0,4 3 0 16,-4-3-16-16,0 3-3 0,3-1-1 0,-3 1 0 15,-3 0-24-15,0 2-5 0,-3 0 0 0,-5 3-1 16,-1 0-7-16,-6 3-8 0,-3 2 11 0,-2 0-11 15,-4 0 8-15,-3 3-8 0,-5 0 0 0,2 5 0 0,0-7 0 16,-2 4 0-16,5-2 0 0,4 0 0 0,2 0 0 0,3 2 0 16,3-5 0-16,4 6 0 0,-1-1 0 0,9-4 0 15,0-1 8-15,6 0-8 0,3-5 0 0,6 3 0 16,6-1 0-16,3-4 0 0,6-1 0 0,6 0 0 16,3-5 0-16,6 0 0 0,3 0 0 0,5 0 0 15,4-2 0-15,3-1 0 0,3 0 0 0,-1 3 0 16,4 0-10-16,0 0 10 0,-1 3 0 0,1 0 0 15,-4-1 0-15,1 1 0 0,-3-1-12 0,-3 4 12 0,2-1-12 16,-8 0 12-16,-3 6 0 0,-3-1 0 0,-4 1 0 0,-2 0 0 16,-6 2 0-16,-3 0-20 0,-6 0 3 0,-3 3 1 15,-9 0-3-15,-3 3 0 0,-3 2 0 0,-5 0 0 16,-4 0 19-16,0 3 9 0,-6 2-1 0,0 1 0 16,-2-1-17-16,-7 3-4 0,0 1-1 0,-2-1 0 15,-4 0 14-15,-3 2 0 0,1-1 0 0,2 1 0 16,-3 1 0-16,4 0 16 0,-4 0-3 0,1-1-1 15,-4 4-12-15,3-4-16 0,1 1 3 0,2-3 1 16,6 6 12-16,1-6 0 0,5 3 0 0,3-6 0 16,6 0 24-16,1-4 2 0,2-1 0 0,6 0 0 15,3-5-6-15,3 2-2 0,3-4 0 0,3 1 0 16,3-4-6-16,6 2-2 0,3-5 0 0,6 0 0 16,0 3 2-16,9-6 0 0,5 0 0 0,7-2 0 15,3 0-2-15,8-3 0 0,7 0 0 0,5-3 0 16,4-5-10-16,5 3 8 0,10-3-8 0,2 0 8 15,3 3 0-15,1-3 0 0,-1 2 0 0,4 1 0 16,-1 0 0-16,-6 2 0 0,-2 3 0 0,-10 3 0 0,1-3-8 0,-7 2 0 16,1 1 0-16,-7 2 0 0,-5 3 0 0,-4-2 10 15,-8 2-2-15,-6-1-8 0,-6-1 9 0,-4 2-9 16,-5-3 0-16,-3 0 9 16,-9 3-32-16,3-2-6 0,-3-1-2 0,-6-5-1090 15</inkml:trace>
  <inkml:trace contextRef="#ctx0" brushRef="#br0" timeOffset="56161.487">15090 5429 1292 0,'0'0'28'0,"0"0"7"0,0 0 1 0,-3-2 0 0,0-4-36 0,3 6 0 0,0 0 0 0,0 0 0 16,0 0 75-16,0 0 8 0,0 0 1 0,0 0 1 16,-3 11 1-16,0 2 0 0,3 0 0 0,0 6 0 15,0 2-26-15,0 3-6 0,3 2-1 0,0 1 0 16,0-1-22-16,0 3-5 0,3 0-1 0,0 3 0 15,0-3-14-15,3 3-3 0,0 0-8 0,-3 0 12 16,-3 2-12-16,3-2 0 0,0-1 0 0,-3 1 0 0,0-3 10 16,-3 0-10-16,0 1 10 0,-3-7-10 0,0 1 16 0,-3 0-4 15,-3-6 0-15,0 4 0 0,-3-6 12 0,-3-1 1 16,-3-4 1-16,0-3 0 0,0 5-8 0,-2-8-2 16,-4-2 0-16,3-3 0 0,-3-3-16 0,0-2 0 15,1-3-11-15,-4-2 11 0,0-4-14 0,3 1 4 16,0-3 1-16,3 0 0 0,-2-2 9 0,5-3-13 15,0-3 5-15,3 0 8 0,3 0-21 0,6 0 3 16,-3 1 1-16,9-1 0 0,0 3 17 0,6 0-8 16,0 2 8-16,6 0 0 0,3 4-9 0,6-4 9 15,0 3 0-15,2 0-9 0,4 3 1 0,3-3 0 16,0 0 0-16,0 3 0 16,-1 0-113-16,1 2-23 0,-3-2-4 0</inkml:trace>
  <inkml:trace contextRef="#ctx0" brushRef="#br0" timeOffset="56373.346">14894 5091 2157 0,'-9'-3'61'0,"0"3"14"15,0-3-60-15,0 3-15 0,0 0 0 0,0 0 0 0,-3 0 44 16,6 3 5-16,-3-3 2 0,6 0 0 16,3 0-24-16,-3 0-5 0,3 0-1 0,0 0 0 15,0 0-118-15,0 0-24 0,0 0-5 0</inkml:trace>
  <inkml:trace contextRef="#ctx0" brushRef="#br0" timeOffset="58298.022">17147 3646 1587 0,'0'0'35'0,"0"0"7"0,0-5 2 0,0 5 0 0,0-6-35 0,0 6-9 15,0 0 0-15,0 0 0 0,0 0 48 0,0 0 7 16,0 0 1-16,0 11 1 0,-3 5-27 0,3 0-6 16,0 10 0-16,0 1-1 0,-6 4-1 0,3 1 0 15,0 3 0-15,0 2 0 0,0 0-2 0,0 13-1 16,-6-5 0-16,0 2 0 0,3 1-8 0,0-8-2 16,-3-1 0-16,-3-1 0 0,6-4-9 0,-2-5 8 15,-1-5-8-15,0 0 8 0,0-8-8 0,0 2 12 0,6-5-12 16,-3-2 12-16,0-6 8 0,3-2 3 0,0 2 0 0,3-5 0 15,0 0 0-15,-3-5 0 0,0-3 0 0,6 0 0 16,0-3-11-16,3-2-1 0,0-5-1 0,3-1 0 16,3-2-21-16,0 0-4 0,0-3-1 0,2-3 0 15,4 1-2-15,3 2-1 0,-3 3 0 0,0-3 0 16,-3 3 8-16,3 3 2 0,5 2 0 0,-5 5 0 16,-3 0 9-16,0 6 0 0,3 0 0 0,0 5-8 15,-6-3 8-15,0 6 16 0,-4 2-4 0,-8-5-1 16,15 8 17-16,-6 0 4 0,-3 5 1 0,3-2 0 15,0 2-21-15,0 6-12 0,-3 2 12 0,0 0-12 16,3-3 14-16,-6 1-4 0,3 2-1 0,0-2 0 16,-3-1 3-16,3-2 0 0,0 0 0 0,0 0 0 15,-3-3-3-15,3 0 0 0,2-2 0 0,1-3 0 16,0 0 9-16,0-6 2 0,0 1 0 0,3-3 0 16,3-3-49-16,0 1-10 0,-3-6-1 0,0-3-672 15,9-2-135-15</inkml:trace>
  <inkml:trace contextRef="#ctx0" brushRef="#br0" timeOffset="58948.572">17507 3519 1190 0,'0'0'33'0,"0"0"9"0,0 0-34 15,0 0-8-15,0 0 0 0,6 5 0 16,-6-5 130-16,9-2 24 0,0-1 5 0,-3 0 1 0,0-7-45 0,3 2-9 15,3-3-2-15,-1 1 0 0,1-6-38 0,0 0-8 16,0-3-2-16,0-2 0 0,9 0-19 0,-3-3-4 16,-6-2-1-16,0-6 0 0,5-2-9 0,1 2-3 15,-9 5 0-15,-3-7 0 0,3 5-20 0,0 2 0 16,-9 6-10-16,0-3 10 0,0 6 0 0,-3 5 0 16,3-1 8-16,-6 7-8 15,-9 1-20-15,3 4-9 0,3 2-3 0,0 0 0 0,-5 5 19 0,2 3 3 16,0-3 1-16,-3 6 0 0,0 2 9 0,0 0 0 0,3 6-9 0,0-3 9 15,3 5 0-15,3 3 0 0,-2 2 0 0,-1 0 0 16,9 1 0-16,-3 2 0 0,0 0 0 0,0 0 8 16,3-2 4-16,3-1 0 0,3-5 0 0,3 0 0 15,-6 1 8-15,5-4 3 0,10-2 0 0,-3 0 0 16,-3-3-10-16,3-5-1 0,0 0-1 0,3-3 0 16,6 1-11-16,-1-6 0 0,-8 0 0 0,9-6 8 31,-3 6-131-31,3-8-26 0,-6 3-6 0,2-11-1 0</inkml:trace>
  <inkml:trace contextRef="#ctx0" brushRef="#br0" timeOffset="59143.054">18025 3347 2052 0,'0'0'45'0,"0"0"10"0,0 0 1 0,0 0 1 0,0 0-45 0,0 0-12 15,3-5 0-15,-3 5 0 0,6-3 36 0,3 0 6 16,0 1 1-16,0-6 0 0,3 3-22 0,-1-1-4 16,4 4-1-16,0-1 0 0,3-5-8 0,0 3-8 15,3 2 12-15,-3-2-12 0,0-3-13 0,2 3-10 16,-5-1-1-16,3 1-639 16,-3-3-127-16</inkml:trace>
  <inkml:trace contextRef="#ctx0" brushRef="#br0" timeOffset="59322.763">18355 3043 2124 0,'0'0'47'0,"0"0"9"0,0 0 3 0,0 0 0 0,0 0-47 0,0 8-12 0,3 5 0 0,-3-3 0 16,0 4 46-16,3-1 7 0,-3 3 2 0,0 5 0 15,0-3-23-15,3 6-4 0,-3 5 0 0,0-2-1 16,0 7-39-16,-3 3-8 0,3-8-2 0,0 6-1031 15</inkml:trace>
  <inkml:trace contextRef="#ctx0" brushRef="#br0" timeOffset="61350.984">17915 4403 1857 0,'0'0'40'0,"0"0"9"0,0 0 2 0,0 0 2 0,6 2-42 0,0 1-11 0,0 2 0 0,-3 1 0 15,6-1 56-15,-3 3 10 0,-1 0 2 0,1 2 0 16,0 1-21-16,0 2-4 0,0 0-1 0,-3 3 0 16,3 0-22-16,-6-3-4 0,3 6 0 0,-3-1-1 15,0 4-3-15,0-4 0 0,-3 3 0 0,3 0 0 16,-3 1 1-16,0 1 0 0,0-1 0 0,-3-4 0 16,0 1-1-16,0-4 0 0,0 1 0 0,-2-5 0 15,-1 2 4-15,-3-5 1 0,3 0 0 0,-3-3 0 16,-6 1-3-16,3-4-1 0,0-2 0 0,-3 0 0 15,-2-2-13-15,2-1 0 0,3-5-9 0,3 0 9 16,-3-3-43-16,3-2-2 0,0 0-1 0,9-3-676 16,9-2-135-16</inkml:trace>
  <inkml:trace contextRef="#ctx0" brushRef="#br0" timeOffset="61666.396">17873 4090 1749 0,'0'0'38'0,"0"0"8"0,0 0 2 0,0 0 2 0,0 0-40 0,0 0-10 15,0 0 0-15,0 0 0 0,0 0 44 0,0 0 6 0,0 0 2 0,0 0 0 16,0 0-14-16,0 0-2 0,0 0-1 0,0 0 0 16,0 0-18-16,-3 6-3 0,0 2-1 0,0 5 0 15,3 0 5-15,0-2 1 0,-3-3 0 0,0 0 0 16,3 0-19-16,0-1 8 0,3 1-8 0,-3-8 0 15,3 6 0-15,0-1 0 0,3-2 0 0,0-1 0 16,0-4-10-16,-6 2 1 0,3-6 0 0,3 1 0 16,0-3 9-16,-3 0 0 0,0 0 0 0,0-5 0 15,-3-3 0-15,0 3 12 0,-3 2-4 0,0 3 0 16,0-2 0-16,-3 2 1 0,0 3 0 0,-3-1 0 16,0 6-21-16,0 0-4 0,0 0 0 0,-3 6-628 15,3-1-124-15</inkml:trace>
  <inkml:trace contextRef="#ctx0" brushRef="#br0" timeOffset="62282.696">18897 4022 2120 0,'0'0'60'0,"-6"-6"13"0,6 1-58 0,-3 0-15 0,0 2 0 0,3 3 0 16,-3-5 49-16,0 0 7 0,0-1 2 0,3 6 0 15,0 0-12-15,0 0-2 0,0 0-1 0,0 0 0 16,3 11-27-16,3-1-6 0,-6 1-1 0,3 2 0 15,0 3 4-15,-3 3 1 0,0-1 0 0,0 3 0 16,0-2-5-16,-3-3-1 0,3 0 0 0,-3 2 0 16,3-2-8-16,-3 0 0 0,0-3 0 0,3 0 8 15,-3-2-8-15,0 2 0 0,0-5 0 0,3-8 0 16,0 0 0-16,0 0 0 0,0 0-8 0,6-3 8 16,-3-2-10-16,6-5 10 0,-6-4-13 0,6-2 5 15,3 6-28-15,-3-6-6 0,3-3-1 0,3 4 0 16,-3 1 15-16,-1 1 4 0,1 0 0 0,0 2 0 15,-6 1 24-15,3 4-8 0,0 4 8 0,0-1 0 16,-6 1 13-16,-3 2 8 0,9 7 2 0,3 4 0 16,0 0-2-16,-3 2 0 0,0 3 0 0,0 2 0 15,2 1-9-15,1-1-3 0,3 3 0 0,3-2 0 16,0 0-9-16,0-4 0 0,0-1 0 0,0-1 0 0,2-5 10 0,1 0-10 16,0-3 12-16,0-2-12 0,0-3 18 0,0-6-3 15,-1 1-1-15,1-3 0 0,-3-5 7 0,0 0 2 16,6-6 0-16,-3-5 0 0,-7 1-6 0,-2-7-1 15,0 4 0-15,-3 0 0 0,-6-1-4 0,0 1-2 16,-3-1 0-16,-3 3 0 0,0 3-10 0,-6 0 0 16,-9 2 9-16,4 4-9 0,2 1-13 0,0 4-7 15,0-1-2-15,0 3 0 16,3 0-101-16,3 3-20 0,3 2-4 0</inkml:trace>
  <inkml:trace contextRef="#ctx0" brushRef="#br0" timeOffset="62632.024">19707 4310 1850 0,'0'0'40'0,"0"0"9"0,0-5 2 0,0 5 1 16,0 0-41-16,0 0-11 0,0 0 0 0,0 0 0 15,0 0 97-15,0 0 18 0,0 0 3 0,0 0 1 0,0 8-47 0,-3 2-8 16,3 1-3-16,0-1 0 16,0 4-31-16,3-4-6 0,0 4-2 0,0-1 0 0,0 0 2 0,0 3 0 15,0 0 0-15,3-3 0 0,-3 0-5 0,2 6-1 16,1-1 0-16,0-2 0 0,3-3-18 0,-6 1 0 15,6-4 0-15,-3-2 0 0,3 3 0 0,-3-6 8 16,-6-5-8-16,12 3 0 0,-3-1 0 0,3-2-9 16,-3-5-1-16,3 0 0 15,0-6-67-15,-1 0-14 0,1-4-2 0,-3 1-651 16,0-4-131-16</inkml:trace>
  <inkml:trace contextRef="#ctx0" brushRef="#br0" timeOffset="62798.788">19787 3995 2198 0,'-21'0'62'0,"15"0"14"0,-3 0-60 0,3 3-16 0,-3 0 0 0,4-1 0 16,-4 1 44-16,0-3 7 0,3 2 1 0,0 1 0 15,6-3-8-15,0 0 0 0,0 0-1 0,0 0 0 16,12 5-71 0,0 1-13-16,-1-4-3 0,7 4-659 0,0-4-131 0</inkml:trace>
  <inkml:trace contextRef="#ctx0" brushRef="#br0" timeOffset="63068.151">20001 4255 1795 0,'0'0'51'0,"0"0"11"0,0 0-50 0,0 0-12 16,0 0 0-16,0 0 0 0,0 0 72 0,0 0 12 15,0 0 3-15,0 0 0 16,0 0-11-16,6 5-3 0,-3 0 0 0,3 6 0 0,3 2-41 0,0 0-8 15,0 0-1-15,0 3-1 0,0 3-9 0,0-3-1 16,-3 2-1-16,3 1 0 0,0-1 14 0,-3 3 3 16,0 3 1-16,0-3 0 0,-4-2-1 0,1 7 0 15,-3 1 0-15,0-1 0 0,0-2-2 0,-3 0-1 16,-2-6 0-16,-4 1 0 0,3-3-15 0,-3 0-10 16,0-3 12-16,-3-5-12 0,0 0 0 0,0-3 0 15,0-2 0-15,0-3 0 16,6-3-100-16,-6-2-13 0,-2-1-3 0,2-4-623 0,0-3-124 0</inkml:trace>
  <inkml:trace contextRef="#ctx0" brushRef="#br0" timeOffset="63226.784">19972 4112 2098 0,'0'0'60'0,"0"0"12"0,-3 2-58 0,-3 4-14 0,6-6 0 0,-3 5 0 16,3-5 51-16,0 0 7 0,0 5 2 0,0-5-696 16,0 5-138-16</inkml:trace>
  <inkml:trace contextRef="#ctx0" brushRef="#br0" timeOffset="64459.615">15498 5445 2073 0,'0'0'45'0,"0"0"10"0,0 0 1 0,0 0 4 0,0 0-48 0,0 0-12 0,6 0 0 0,-6 0 0 16,0 0 39-16,12 0 5 0,0-3 2 0,0 1 0 15,-1 2-35-15,1 0-11 0,0-3 0 0,3 1 0 16,0-1-9-16,3 3-9 0,-3-3-2 0,0 1 0 15,2-1-46-15,-2 0-10 0,3 1-1 0,-3-1-811 16</inkml:trace>
  <inkml:trace contextRef="#ctx0" brushRef="#br0" timeOffset="64622.584">15447 5652 1666 0,'0'0'36'0,"0"0"8"0,0 7 2 0,0-7 2 0,0 6-39 0,3-1-9 15,3-2 0-15,3-1 0 0,-3-2 70 0,6 0 12 0,6-2 2 0,0-4 1 16,3-2-25-16,2 1-6 0,1-4-1 0,6 0 0 16,0 1-40-16,-1-1-13 0,1-2 8 0,3 0-650 15,-3-3-130-15</inkml:trace>
  <inkml:trace contextRef="#ctx0" brushRef="#br0" timeOffset="64773.083">15956 5360 1951 0,'0'0'43'0,"0"0"9"16,0 0 1-16,0 0 2 0,0 0-44 0,0 0-11 0,0 0 0 0,-6 6 0 15,3 2 41-15,3 0 7 0,-6 0 0 0,3 5 1 16,-3 0-33-16,6 6-6 0,0-1-2 0,0 1-643 16,0-1-129-16</inkml:trace>
  <inkml:trace contextRef="#ctx0" brushRef="#br0" timeOffset="65467.72">15394 2908 1634 0,'0'0'36'0,"0"0"7"0,3-6 1 0,3-1 3 0,0 1-38 0,-1-4-9 16,4 2 0-16,-3-3 0 0,3 1 44 0,-3 4 8 16,0-7 0-16,0 0 1 0,0 2-13 0,-6 1-4 15,0-1 0-15,0 0 0 0,-6 1 10 0,3 5 2 16,-3-3 0-16,-6 2 0 0,0-2-28 0,1 6-4 15,-1-1-2-15,-6-5 0 0,3 8-14 0,-3 0 0 0,0 0 0 0,0 8 0 16,0-3 0-16,1 6 0 0,-4 0 0 0,3 4 0 16,0 1 0-16,3 3-10 0,3 5 10 0,0 0-8 15,3-1 8-15,3 1 0 0,0 0 10 0,6 0-10 16,0-6 11-16,6 3-11 0,3 1 12 0,3-4-12 16,0-2 14-16,9 0-4 0,0-3-1 0,6-2 0 15,-1-1-1-15,4-2-8 0,3-2 12 0,0-4-4 16,2-2-26-16,-2 0-6 0,0-2 0 0,-3 2-629 15,-4-8-126-15</inkml:trace>
  <inkml:trace contextRef="#ctx0" brushRef="#br0" timeOffset="66649.819">15632 2950 1832 0,'0'0'40'0,"0"0"9"0,3-5 2 0,-3 2 0 0,0 3-41 0,0 0-10 0,-3-8 0 0,0 6 0 16,3 2 70-16,0 0 12 0,0 0 2 0,0 0 1 15,0 0-37-15,0 10-8 0,0-5-2 0,0 6 0 16,0 8-38-16,3-1 0 0,0 6 0 0,0 2-672 16,0 3-134-16</inkml:trace>
  <inkml:trace contextRef="#ctx0" brushRef="#br0" timeOffset="67618.311">21713 3736 1990 0,'0'0'44'0,"0"0"8"0,0 0 3 0,0 0 1 0,0 0-44 0,0 0-12 0,0 0 0 0,0 0 0 16,0 0 40-16,-3 8 7 0,0 2 1 0,3 4 0 0,0 7-29 0,0 0-6 16,3 3-1-16,0 2 0 0,0 3-2 0,0 0-1 15,0 1 0-15,0-1 0 0,0-3-9 0,-3 1 10 16,3-4-10-16,0 4 10 0,-3-3-2 0,0 2 0 15,0-2 0-15,0 0 0 16,0-3-30-16,3-3-6 0,-3-2-2 0,0-2-630 16,3-4-125-16</inkml:trace>
  <inkml:trace contextRef="#ctx0" brushRef="#br0" timeOffset="67799.92">21418 4061 2101 0,'0'0'60'0,"0"0"12"0,0 0-57 0,0 0-15 0,12 0 0 0,0 0 0 15,0-2 24-15,6-1 1 0,3 3 1 0,5-5 0 16,1 2 14-16,0-2 4 0,3 0 0 0,0-1 0 16,2 1-20-16,-2 0-3 0,3-1-1 0,5-2 0 15,1 3-28-15,-3-3-7 0,3 3-1 0</inkml:trace>
  <inkml:trace contextRef="#ctx0" brushRef="#br0" timeOffset="68820.185">22659 3410 1659 0,'-8'-13'36'0,"5"5"8"0,0-2 2 0,0-1 1 0,0-7-38 0,0 4-9 16,0 4 0-16,-3-3 0 0,6-1 56 0,0 1 8 16,0 5 3-16,0 0 0 0,0 3 6 0,0 5 2 15,0 0 0-15,0 0 0 0,0 5-31 0,9 3-7 16,-9 8-1-16,3 0 0 0,-3 8-16 0,0 0-4 16,-3 5-1-16,0 5 0 0,-3 0-1 0,6-4 0 15,-6 1 0-15,3 1 0 0,-3 0-14 0,0 5 9 16,0 0-9-16,-3 5 8 0,0 3-8 0,-3 11 0 0,0-6 9 0,0-2-9 15,0-6 16-15,-2-2-2 0,2-1 0 0,-3-2 0 16,3-2 0-16,3-6 0 0,-3 0 0 0,0-3 0 16,3 4 6-16,3-9 0 0,-3-3 1 0,6-2 0 15,-3-3-1-15,3-2-1 0,0-3 0 0,3 0 0 16,0-3-7-16,0-5-2 0,0 0 0 0,6 0 0 16,0-3 0-16,-3-2 0 0,6-5 0 0,0-1 0 15,-3 0-10-15,3-4 0 0,0-7 0 0,-3 1 0 16,3-3-14-16,-3-2 5 0,3 0 1 0,0-1 0 15,0-2 8-15,3 0 0 0,-4 0 0 0,4 0 0 16,-3 0-19-16,3 2-5 0,-3 1 0 0,6 2-1 16,-6 5 16-16,6 1 9 0,-3 5-10 0,-3 2 10 15,0 3-12-15,-1 3 12 0,4-1-13 0,0 6 5 16,0-2 8-16,3 4-8 0,-3 4 8 0,0-1-8 16,9 6 8-16,-3-1 0 0,-6 3 8 0,8 6-8 0,1-1 0 0,0 1 0 15,0 2 0-15,-3 0-12 0,3 0 12 0,-4 3 0 16,4 0 0-16,-9-3-8 0,6 3 8 0,-6 0 0 15,-6 2 0-15,-3-2 0 0,0 0 0 0,-6 0 0 16,0-3 0-16,-3-3 0 0,-3 4 13 0,-3-6 2 16,-3-1 0-16,-3-1 0 0,-2 1-3 0,-7-1-1 15,-3-4 0-15,-3 1 0 0,-5-3 4 0,-4 0 1 16,-6-3 0-16,4 3 0 0,-4-3-16 0,0 1 0 16,1-4 0-16,-1 1 0 0,3-3 0 0,4 0-8 15,-4-5 8-15,15-1 0 16,4 1-49-16,8-3-7 0,12-5 0 0,6 0-708 0,9-6-140 0</inkml:trace>
  <inkml:trace contextRef="#ctx0" brushRef="#br0" timeOffset="69536.682">23305 4363 1659 0,'0'0'36'0,"0"0"8"0,0 0 2 0,0 0 1 16,0 0-38-16,0 0-9 0,0 0 0 0,0 0 0 16,0 0 84-16,0 0 14 0,0 0 3 0,0 0 1 0,0 8-30 0,0-3-7 15,0 3-1-15,0 0 0 16,0 0-41-16,0 3-9 0,0-1-2 0,0 3 0 0,0 1 10 0,-3 2 2 15,-3-1 0-15,0 4 0 0,-2-3 3 0,2 0 1 16,-3 0 0-16,-3-1 0 0,12 4-16 0,-9-1-4 16,6-2 0-16,-6-2 0 0,9-1-8 0,0-3 12 15,0 1-12-15,0-11 12 0,12 5 1 0,-3 1 1 16,6-4 0-16,0-2 0 0,5-2-24 0,1-9-5 16,0-2-1-16,0-3-741 15,6-3-149-15</inkml:trace>
  <inkml:trace contextRef="#ctx0" brushRef="#br0" timeOffset="69703.324">23222 4022 2707 0,'-24'0'60'0,"15"0"12"0,3 0 2 0,0 2 2 0,3 4-61 0,3-6-15 0,0 0 0 0,3 5 0 15,3-2-91-15,12 2-21 0,-3-3-4 16,3 1 0-16</inkml:trace>
  <inkml:trace contextRef="#ctx0" brushRef="#br1" timeOffset="85180.645">359 9065 1265 0,'15'0'36'0,"-6"2"8"0,3 1-36 0,9 0-8 0,2-1 0 0,1 4 0 15,3-4 79-15,9 1 13 0,-1-3 4 0,7 0 0 16,3-3-42-16,5 1-8 0,1-4-2 0,9 1 0 15,2 0-12-15,6-3-4 0,1-3 0 0,5-2 0 16,4 0-12-16,-4-1-4 0,4 4 0 0,2-1 0 16,-3 3-12-16,1-2 0 0,2-1 0 0,-6 6 0 0,1 0-12 0,-7 2-6 15,1-2-1-15,-7 2 0 16,4 0-37-16,-13 3-8 0,1 3-2 0,-3-3 0 16,-7 3-39-16,1 2-8 0,-9 0-2 0,-4 1 0 0</inkml:trace>
  <inkml:trace contextRef="#ctx0" brushRef="#br1" timeOffset="85598.765">3865 8882 1134 0,'0'0'24'0,"9"0"6"0,0 3 1 0,3-1 1 0,-3 4-32 0,3-1 0 0,6 0 0 0,0 3 0 16,-3 0 58-16,0 3 5 0,2-3 1 0,1 2 0 15,3-2-43-15,3 3-8 0,0-3-1 0,0 2-1 16,5-2 12-16,7 0 2 0,3-3 1 0,2 1 0 16,7-4 8-16,6 1 2 0,5-3 0 0,4-3 0 15,2-2-15-15,10 0-2 0,5-6-1 0,3 3 0 0,1-5-18 16,5 0 8-16,0 2-8 0,3 1 0 0,4-4 12 0,-1 6-12 16,-6 1 12-16,1-1-12 0,-1 0 0 0,-6 5 0 15,-5 0 0-15,-4 1-12 0,-6-1 12 0,-5 3 0 16,-1 3 0-16,-5-1 10 0,0 1-10 0,-4 2 0 15,-2-2 0-15,-7 2-759 16</inkml:trace>
  <inkml:trace contextRef="#ctx0" brushRef="#br1" timeOffset="86015.434">8845 8739 1479 0,'12'0'32'0,"-3"3"8"0,3-1 0 0,9 1 2 0,0-3-34 0,5 3-8 16,4-1 0-16,3 4 0 0,6-4 47 0,-1 4 7 15,4-6 2-15,3 2 0 0,2 1-20 0,7-3-3 16,-1-3-1-16,7 1 0 0,-1 2-32 0,1-6 0 15,3-2 0-15,5 0 0 0,-3-2 0 0,10-3 0 16,2 2 0-16,1-2 0 0,2-3 0 0,3 0 0 16,-2-2 0-16,5-1 0 15,-3 6-19-15,-2 0-10 0,2-3-3 0,-5 3-480 16,2 2-97-16</inkml:trace>
  <inkml:trace contextRef="#ctx0" brushRef="#br1" timeOffset="86516.162">13480 8472 1378 0,'0'0'30'0,"0"0"6"0,9-5 2 0,3-3 2 0,2 2-32 0,1-4-8 16,6 2 0-16,6 0 0 0,6 0 66 0,2 0 12 15,10 0 2-15,3-2 1 0,5 2-30 0,10 0-7 16,5-3 0-16,7 3-1 0,5 0-22 0,3 0-4 0,4-2-1 0,5-1 0 15,0 6-6-15,1-3-2 0,-4-3 0 0,0 3 0 16,3-2-8-16,-2 2-11 0,-7 3 3 0,0-1 0 31,-2-4-29-31,-1 4-6 0,-3-2-1 0,-2 6-487 0,-7-1-97 0</inkml:trace>
  <inkml:trace contextRef="#ctx0" brushRef="#br1" timeOffset="86798.859">17331 8128 1270 0,'21'-3'28'0,"-12"6"5"0,6 0 2 0,0-1 1 0,0-4-28 0,0 2-8 16,9 0 0-16,-1-3 0 0,-2 3 95 0,9 0 17 16,6-3 4-16,2 1 1 0,4 2-70 0,3 2-15 15,2 1-2-15,4-3-1 0,2 3-19 0,1-6-10 16,6 3 10-16,2-3-10 0,1 3 0 0,2 0 0 16,-5 0 0-16,2 0-10 15,4-2-48-15,-1-1-10 0,7 3-1 0,-4-3-1 0</inkml:trace>
  <inkml:trace contextRef="#ctx0" brushRef="#br1" timeOffset="87099.228">20427 8033 996 0,'33'-8'28'16,"-12"8"7"-16,2-3-35 0,10 1 0 0,3-1 0 0,6 0 0 16,5 3 90-16,4-2 11 0,11-1 3 0,1 3 0 0,2 0-67 0,4 0-13 15,-1 0-2-15,4 0-1 0,5 3-21 0,-3-1 8 16,1 1-8-16,-4 0-417 15,-2-1-87-15</inkml:trace>
  <inkml:trace contextRef="#ctx0" brushRef="#br1" timeOffset="87333.506">23615 7914 1886 0,'15'0'41'0,"9"-3"9"0,11 0 2 0,7 1 1 0,9-1-42 0,8 0-11 0,13 1 0 0,5-1 0 16,6 6 25-16,7-6 3 0,5 3 1 0,6 3 0 15,9-3-19-15,3 2-10 0,6 1 10 0,3 0-10 16,0 2 9-16,9 0-9 0,3 1 8 0,6-1-604 15,-6 3-122-15</inkml:trace>
  <inkml:trace contextRef="#ctx0" brushRef="#br0" timeOffset="103342.882">2839 11036 1198 0,'0'0'26'0,"0"0"6"0,0 0 0 0,0 0 3 0,0 0-35 0,0 0 0 0,0 0 0 0,0 0 0 16,-6 0 56-16,6 0 5 0,0 0 1 0,0 0 0 15,0 0 5-15,0 0 1 0,0 0 0 0,0 0 0 16,0 0-45-16,0 0-9 0,0 0-2 0,0 0 0 16,-6 0 7-16,6 0 1 0,0 0 0 0,-3 2 0 15,3-2-1-15,-3 6 0 0,-3-1 0 0,0 0 0 16,3 3 2-16,0 3 1 0,0-3 0 0,0 2 0 16,0-2-6-16,0 3-2 0,0-3 0 0,3 2 0 15,3-4-3-15,0 2-1 0,0 0 0 0,0-3 0 16,3 3-10-16,0-3 0 0,3 0 0 0,-3-2 0 0,3 0 0 0,2-1 8 15,1 1 2-15,0-3 0 0,0-3 3 0,0 1 1 16,-3-1 0-16,0 0 0 0,0-2 7 0,-3 0 2 16,3-1 0-16,-3-1 0 0,-3-1-3 0,0 0 0 15,0-3 0-15,-3 1 0 0,0-4-1 0,0 4-1 16,-3-1 0-16,0 1 0 0,-3 4-10 0,-3-2-8 16,0 3 12-16,0 5-12 0,-6-3 0 0,3 6 0 15,-3-3 0-15,0 5 0 0,-2 3 0 0,2 3 0 16,0-3-8-16,-3 5 8 15,3-2-70-15,-3 2-8 0,3 0-2 0,0 3-867 16</inkml:trace>
  <inkml:trace contextRef="#ctx0" brushRef="#br0" timeOffset="104794.01">2044 12560 1101 0,'0'0'24'0,"3"-6"4"0,-3 6 2 0,0 0 2 0,0-5-32 0,0-3 0 0,0 0 0 0,0 3 0 15,0 0 113-15,-3-1 16 0,3 6 3 0,0 0 1 16,-3-5-31-16,3 3-6 0,0 2-2 0,-9 2 0 15,0 1-33-15,6 5-6 0,-6-3-2 0,0 3 0 16,0 3-5-16,6-1-2 0,-6 6 0 0,6 0 0 16,0 0-20-16,3 0-4 0,-3 2-1 0,6 1 0 15,-3-3-21-15,6-1 9 0,3 1-9 0,-6-2 0 16,6-1 10-16,3-3-10 0,0-2 8 0,3 0-8 16,-9-5 9-16,9-3-9 0,-3 0 10 0,5-5-10 15,-8-3 9-15,3 0-9 0,3-6 8 0,0 1-8 16,-9-3 8-16,3 0-8 0,-3 1 8 0,-6-4-8 15,0 3 0-15,0 0 0 0,-6 3 0 0,-3 0 0 16,-3 5-16-16,-3 3 5 0,-3-1 1 0,0 6 0 0,-2 3-2 0,-4 5 0 16,-3 8 0-16,3 0 0 15,-6 2-66-15,4 6-14 0,-4-3-2 0</inkml:trace>
  <inkml:trace contextRef="#ctx0" brushRef="#br0" timeOffset="105144.545">603 15288 145 0,'0'0'0'0,"0"8"8"0</inkml:trace>
  <inkml:trace contextRef="#ctx0" brushRef="#br0" timeOffset="105512.358">490 15277 1858 0,'-18'5'52'0,"12"3"13"0,0-2-52 0,0 2-13 0,-3-1 0 0,-3 4 0 15,9 2 17-15,-5 3 1 0,2 0 0 0,3 3 0 16,0-1 22-16,3 3 5 0,0-2 1 0,0 2 0 16,0 0-30-16,3 0-5 0,6 0-2 0,-1 1 0 15,1-1-9-15,3-3 0 0,0-2 0 0,6 0 8 16,-6-8-8-16,6 5 10 0,-6-8-10 0,6 1 10 16,-6-6-10-16,2-3 10 0,1-5-10 0,-6 0 10 15,6-5 1-15,-3-6 0 0,-3 1 0 0,0-6 0 16,0 0-1-16,0-2 0 0,-6-1 0 0,3-2 0 15,-6 0-10-15,0 0 0 0,-6 3 0 0,-3-1 0 16,-3 3-64-16,-6 3-8 0,-3 5-1 0,0 3-1 0,-2 8 44 0,-7 0 9 16,0 5 1-16,0 2-806 15</inkml:trace>
  <inkml:trace contextRef="#ctx0" brushRef="#br0" timeOffset="106497.438">2383 10742 1213 0,'0'0'26'0,"0"0"6"0,0 0 0 0,0 0 4 0,0 0-36 0,0 0 0 16,0 0 0-16,0 0 0 0,0 0 75 0,0 0 8 15,0 0 1-15,0 0 1 0,0 0-4 0,0 0-1 16,0 0 0-16,0 0 0 0,0 0-21 0,0 0-5 15,0 0-1-15,0 0 0 0,0 0-20 0,0 5-4 16,-3 1-1-16,0 2 0 0,0 0-12 0,0 5-2 16,0 0-1-16,0 6 0 0,3-1 14 0,-9 6 2 15,6 5 1-15,0 0 0 0,-3 3-30 0,6 0 0 0,-6 2 0 0,3 0 0 16,-2 1 12-16,2-1-4 0,0-2-8 0,3 5 12 16,-3-5-4-16,3-1-8 0,0 1 11 0,0 0-11 15,3-3 9-15,-3-2-9 0,3-1 0 0,0-2 9 16,0-3-9-16,-3-3 10 0,0-2-10 0,0 0 10 15,0-3-2-15,0-2-8 0,0 0 12 0,-3-3-4 16,3-3 6-16,-3-3 1 0,3-2 0 0,-6 0 0 31,3 0-66-31,0-5-13 0,-9-3-2 0,6 0-938 0</inkml:trace>
  <inkml:trace contextRef="#ctx0" brushRef="#br0" timeOffset="107562.51">2368 10753 1087 0,'9'-8'24'0,"-9"8"4"0,6-3 2 0,0-2 1 0,0 0-31 0,-3-1 0 16,3 1 0-16,0 0 0 0,0 2 82 0,-3 0 10 0,3-2 3 0,0 2 0 16,0 3 5-16,3 0 0 15,-3 0 1-15,2 0 0 0,1 0-56 0,3 0-11 0,3-2-2 0,-3 2-1 16,3 0-14-16,3 0-2 0,3-3-1 0,3 3 0 15,2 0 5-15,4-3 1 0,-3 3 0 0,3-2 0 16,-4-1-20-16,1 3 0 0,3 0-11 0,-3-2 11 16,3 2 0-16,-7-3 11 0,1 0 0 0,0-2 0 15,3 2-11-15,-3-2 0 0,-4 2 9 0,4-2-9 16,-3 0 0-16,0-1 0 0,0 1 0 0,0 3 0 16,-4-1 0-16,1-2 0 0,-6 2 0 0,3 3 0 15,-3-3 8-15,0 1-8 0,0 2 8 0,-3 0-8 16,0 0 8-16,0 0-8 0,-1 0 8 0,-2 0-8 15,6 0 8-15,-3 0-8 0,-3 0 8 0,3-3-8 16,0 3 0-16,3-3 0 0,-3 1 0 0,0 2 0 16,-3 0 0-16,3-3 9 0,-3 3-9 0,3-3 0 15,0 3 11-15,-3 0-11 0,-6 0 10 0,5-2-10 0,-5 2 8 0,6 0-8 16,-6 0 0-16,3-3 0 0,-3 3 33 16,0 0 1-16,0 0 0 0,0 0 0 0,0 0-21 0,0 0-4 15,0 0-1-15,0 0 0 0,0 0-8 0,6 3 0 16,-6-3 0-16,0 0 0 0,0 0 0 0,6 2 0 15,3-2 0-15,-9 0 0 0,0 0 0 0,0 0 0 16,3 6 0-16,-3-6 0 0,0 0 0 0,6 8 0 16,-3 0 10-16,0 0-10 0,-3 2 0 0,3-2 0 15,-3 0 0-15,3 3 0 0,0-1 0 0,-3 3 0 16,0 1 8-16,0-1-8 0,0 0 11 0,6 6-11 0,-6 2 10 0,3 0-10 16,0 0 0-16,0 3 0 0,0 0 0 0,0 2 0 15,-3 1 0-15,0-1 0 0,0 1 0 0,3 2 0 16,0-3 0-16,-3 3 0 0,0-2 0 0,3-1 0 15,-3-2 0-15,0 2 0 0,0 1 0 0,0-1 0 16,0-2 8-16,-3-3 0 0,0 3-8 0,0-3 12 16,3 0-12-16,0-2 8 0,-3-3-8 0,3 0 0 15,-3-3 0-15,3 0 0 0,0-2 0 0,0-3-10 16,-3 0 18-16,3 0 3 0,0-3 1 0,0-5 0 16,0 0-4-16,0 8 0 0,0-8 0 0,0 0 0 15,0 5-8-15,0-5 0 0,0 0 0 0,0 0 0 16,0 0 21-16,0 0-1 15,0 0 0-15,0 0 0 0,0 0-9 0,0 0-3 0,-3 3 0 0,3-3 0 16,0 0 1-16,0 0 0 0,0 0 0 0,0 0 0 16,-3 2-9-16,3-2 0 0,0 0 0 0,0 0 8 15,-6 3-8-15,6-3 0 0,0 0 0 0,0 0 0 16,-6 3 0-16,0-1 8 0,3 1-8 0,-3-3 8 0,0 0-8 0,0 0 10 16,-3 0-10-16,0 0 10 0,1 3-2 0,-7-3 0 15,0 0 0-15,-6 2 0 0,3-2-8 0,-6 0 0 16,-3 0 0-16,-2 0 0 0,-1 3-12 0,-6 0 1 15,3-3 1-15,1 2 0 0,-4-2-2 0,0 3-1 16,4-3 0-16,-4 0 0 0,-3 0 13 0,-3 0-9 16,1-3 9-16,-4 3-8 0,3 3 8 0,1 0 0 15,-1-3 0-15,3 2 0 0,10 1 0 0,-7-1 0 16,6-2 0-16,3 3 0 0,1-3 0 0,5 0 11 16,0 0-11-16,3 3 12 0,0-3-4 0,6 0 0 0,3 0 0 15,3 0 0-15,6 0-8 0,0 0 0 0,0 0-10 0,0 0-749 16,0 0-149-16</inkml:trace>
  <inkml:trace contextRef="#ctx0" brushRef="#br0" timeOffset="110649.34">1609 10996 846 0,'0'0'18'0,"0"0"4"0,0 0 1 0,0 0 1 0,0 0-24 0,0 0 0 15,0 0 0-15,0 0 0 0,0 0 64 0,0 0 8 0,0 0 2 0,0 0 0 16,0 8 0-16,-3 3 0 0,3 2 0 0,0 3 0 16,0 2-20-16,0 3-4 0,-6-2-1 0,3 2 0 15,0-2-31-15,3-1-6 0,-6 1-2 0,3-1 0 16,3 1 2-16,-6-3 1 0,3 2 0 0,0 1 0 15,3-4-1-15,-2 1-1 0,2-2 0 0,0-4 0 16,-3 1 0-16,0-3 0 0,3-8 0 0,0 0 0 16,0 0 1-16,0 0 1 0,3-8 0 0,0-5 0 15,-1-3-13-15,1-3 11 0,0-5-11 0,3 3 10 16,-3-5-10-16,3-1 8 0,-6 1-8 0,0 2 8 16,3 0-8-16,0 3 0 0,3 2 0 0,-6 4-11 15,0 1 11-15,0 4 12 0,-6 2-2 0,6 3-1 16,0 2 14-16,0 0 2 0,0 3 1 0,0 0 0 15,0 0-16-15,6 13-10 0,-6 1 12 0,3-4-12 16,3 4 16-16,0-1-4 0,0 0-1 0,3 3 0 0,0 0-11 16,-3-3 0-16,3 0 0 0,0 0 0 0,-3 6 0 0,6-3 0 15,-1 0 0-15,1 0 0 0,0-6 15 0,3 1-3 16,-6-1 0-16,-9-10 0 0,12 8-12 0,-12-8-8 16,9 3 8-16,0 0-13 0,3-3 21 0,-6-3 5 15,3-2 1-15,-3-6 0 0,-3 0 22 0,3-2 4 16,-6-3 0-16,3-2 1 0,-3-3-1 0,0-3-1 15,-3 3 0-15,3-3 0 0,-9 0-19 0,9 0-4 16,-9 0-1-16,3 6 0 0,0-1-15 0,0 1 9 16,0 5-9-16,0 5 8 0,3 0-8 0,-3 2-12 15,3 4 2-15,3 2-695 16,0 0-139-16</inkml:trace>
  <inkml:trace contextRef="#ctx0" brushRef="#br0" timeOffset="110919.51">1972 11054 1389 0,'0'0'30'0,"0"0"6"0,0 0 2 0,-3 3 2 15,3-3-32-15,0 0-8 0,0 5 0 0,-6 1 0 16,6-1 59-16,-3 0 9 0,3 0 3 0,0 3 0 0,0 3-19 0,0-3-4 16,0 2-1-16,0 4 0 0,0-1-12 0,-6 3-3 15,6 0 0-15,6 2 0 0,-6-2-8 0,0 3-1 16,3-6-1-16,3 3 0 0,-6-3-10 0,0 3-1 16,3-3-1-16,0 0 0 15,-3-2-86-15,0-3-18 0,0 0-3 0</inkml:trace>
  <inkml:trace contextRef="#ctx0" brushRef="#br0" timeOffset="111649.281">2711 10253 1436 0,'0'0'32'0,"0"0"6"0,0 0 2 0,0 0 0 0,0 0-32 0,0 0-8 16,0 0 0-16,0 0 0 0,0 0 45 0,-3 5 8 15,0 3 2-15,-3 2 0 0,6 4-8 0,0 2-2 16,-6-1 0-16,3 7 0 0,0-1-26 0,0-3-6 16,3 3-1-16,0 1 0 0,0-1-3 0,0-3-1 15,0 3 0-15,0-2 0 0,0-3 7 0,3 0 1 16,-3-3 0-16,0-2 0 0,3-4-16 0,-3-7 0 16,0 0 0-16,0 0 0 0,0 0 0 0,0-5 0 0,3-3 0 0,3 0 0 15,-6-2-15-15,3-4 1 0,-3-1 0 0,3-4 0 16,0 1 1-16,0-9 0 15,0 3 0-15,2-2 0 0,-5-1 13 0,3 6-9 0,0 0 9 0,0 3-8 16,3 4 8-16,-6 4 0 0,0 2 0 0,3 8 8 16,-3 0-8-16,0 0 12 0,0 0-4 0,3 10 0 15,0 1 4-15,3 5 2 0,0-3 0 0,0 6 0 16,3-4-2-16,-3 4 0 0,3-3 0 0,0 0 0 16,3-3-12-16,-3 0 0 0,-3 0 8 0,6 1-8 15,-4-4 0-15,-8-10 11 0,9 8-11 0,-9-8 10 16,12 5 0-16,-12-5 0 0,0 0 0 0,12 3 0 15,-3-6 4-15,0-2 1 0,-3-5 0 0,-3-1 0 16,-3 0 11-16,3-4 2 0,-3-1 1 0,-3-6 0 16,0 1 4-16,0 0 1 0,-3 0 0 0,3 2 0 15,-6-2-21-15,3 3-4 0,0 2-1 0,-3 3 0 0,3-1-8 0,3 4 0 16,-3 2 0-16,1 3-687 16,2 2-132-16</inkml:trace>
  <inkml:trace contextRef="#ctx0" brushRef="#br0" timeOffset="112015.834">3056 10480 2042 0,'0'0'58'0,"0"0"12"0,-3-2-56 0,3 2-14 0,0 0 0 0,0-6 0 16,0 6 13-16,3-5 0 0,0 0 0 0,3 2 0 15,3 0 4-15,-3 1 1 0,0 2 0 0,0 0 0 16,2 2-7-16,-5-2-2 0,3 6 0 0,-6-6 0 16,3 5-9-16,3 0 8 0,0 1-8 0,-6-1 8 15,0 3-8-15,0 2 8 0,-6 1-8 0,0-1 8 16,3 1-8-16,-6 2 8 0,4-2-8 0,-1-1 8 16,-3 1-8-16,3 2 0 0,0-2-10 0,0-1 10 15,0-4-11-15,3 2 11 0,0-3-12 0,3-5 12 16,0 0-11-16,0 0 11 0,0 0-10 0,0 0 10 15,9 0 0-15,0-3 0 0,-3 1 8 0,6-1-8 16,-1-2 36-16,1-1 1 0,3 1 0 0,-6 0 0 16,3-3 0-16,3 3 0 0,0-1 0 0,-3 1 0 15,3 0-21-15,3-1-4 0,-7 1 0 0,4 3-1 16,0-4-51-16,0 4-9 0,0-4-3 0</inkml:trace>
  <inkml:trace contextRef="#ctx0" brushRef="#br0" timeOffset="113484.031">1344 10541 1065 0,'-3'-3'23'0,"3"3"5"0,-6-5 0 0,3 5 4 0,-9 0-32 0,12 0 0 15,-5 5 0-15,-4 1 0 0,-3-1 75 0,3 6 9 16,0-4 1-16,3 7 1 0,-15-1-18 0,6 3-4 16,6 0-1-16,-3 5 0 0,-3 0-26 0,7 3-5 15,-7 0 0-15,9 5-1 0,-9 0-7 0,6 3-2 16,-3 5 0-16,0 0 0 0,3 2-22 0,-3 1 0 16,0 0 0-16,-6 5-12 0,7 0 12 0,-10 5 0 15,3 3 10-15,-3 0-10 0,0 5 12 0,-9 3-4 16,4 0-8-16,-4 0 12 0,3 5-12 0,-3 0 9 15,1 3-9-15,-1-3 8 0,-3 0-8 0,3-3 10 0,0-2-10 0,1 0 10 16,-1 3-10-16,0-6 8 0,0 0-8 0,-2-2 8 16,2-3-8-16,-9-3 0 0,6 0 9 0,-2 0-9 15,5-2 16-15,3 0-2 0,-3-3 0 0,1 0 0 16,-1-6 10-16,9-2 3 0,0-2 0 0,0-4 0 16,1-1-9-16,2-4-2 0,0-2 0 0,6 0 0 15,0-3-8-15,3 0-8 0,-3-5 12 0,6 0-12 16,-3-6 0-16,6 4 0 0,0-1 0 0,3-5 0 15,-6-3-24-15,6-5-9 0,0 0-2 0,0 0 0 16,0 0-94-16,9 0-19 0,0-3-4 0</inkml:trace>
  <inkml:trace contextRef="#ctx0" brushRef="#br0" timeOffset="113751.537">180 12658 1605 0,'-3'-8'35'0,"3"8"7"0,0 0 2 0,0 0 2 0,-8 0-37 0,-4 2-9 16,3 1 0-16,0 2 0 0,6 3 0 0,-6 0 12 15,0 0-12-15,-3 3 12 0,6 2 20 0,3 3 5 16,-3-3 1-16,0 3 0 0,0 0-21 0,3 2-4 16,3 1-1-16,0 2 0 0,-6 0-1 0,3 0-1 15,3 3 0-15,-3-3 0 0,3 6 6 0,0-3 2 16,0-1 0-16,0 1 0 0,3-3 10 0,-3 1 3 15,3-4 0-15,3 1 0 0,-3-6-31 0,6 0 8 16,0-5-8-16,0-3 0 0,3-5 0 0,-3-5-8 16,6-3 8-16,3-5-601 0,-1-6-113 0</inkml:trace>
  <inkml:trace contextRef="#ctx0" brushRef="#br0" timeOffset="114267.329">1059 10655 1792 0,'0'0'40'0,"0"-6"8"0,0 1 1 0,0 0 1 0,0-3-40 0,0 3-10 0,0-1 0 0,0-2 0 16,0 1 52-16,0-1 8 16,3-3 1-16,2 0 1 0,-2 1-18 0,6-3-4 0,3-1-1 0,-3 1 0 15,3-3-26-15,0 3-5 0,6-5 0 0,0 2-8 16,-6 2 0-16,6 1 0 0,2 0 0 0,-5 2 0 16,6 3 0-16,-6 0 0 0,0 3 0 0,-6 0-9 15,3 5 9-15,-3 0 0 0,-3-3 0 0,-6 3-8 16,3 6 8-16,-1 1 8 0,-4 1-8 0,2 3 11 15,-3 2-11-15,-3 0 10 0,-3 6-10 0,3 2 10 16,-3 3-10-16,-3 0 0 0,3 2 9 0,-3-2-9 16,3 3 0-16,3-4 8 0,3-2-8 0,3 1 0 15,-9 1-18-15,6-4-8 0,3 0-2 0,0-1 0 16</inkml:trace>
  <inkml:trace contextRef="#ctx0" brushRef="#br0" timeOffset="114703.259">582 11200 1108 0,'-6'-8'24'0,"6"8"6"0,-3-5 1 0,3-1 0 0,-6 4-31 0,0-4 0 0,0 1 0 0,4 2 0 16,-7-2 90-16,0 5 12 0,0-3 2 0,0 3 1 15,-3 0-20-15,0 0-4 0,0 3-1 0,3 2 0 16,-9 3-32-16,3 0-6 0,6 0-2 0,-8 5 0 16,5-2-1-16,-6 8-1 0,6-4 0 0,0 1 0 15,3 8-16-15,3 0-3 0,-6 2-1 0,9 1 0 16,3 2-8-16,-6 0-2 0,6-2 0 0,0-1 0 16,0 0-8-16,6 1 0 0,-3-3 0 0,3-3 0 15,6-3 0-15,0 1 0 0,6-6 0 0,-3 0 0 16,6-7-10-16,2-4-4 0,-2-2-1 0,0-2-613 15,0-4-122-15</inkml:trace>
  <inkml:trace contextRef="#ctx0" brushRef="#br0" timeOffset="114874.854">654 11393 1587 0,'0'0'35'0,"0"0"7"0,0 0 2 0,-6 5 0 0,3 1-35 0,0 1-9 15,3-1 0-15,0 4 0 0,0 1 54 0,0 0 9 16,0-1 1-16,0 3 1 0,0 3-8 0,3 0-1 16,0 3-1-16,-3-1 0 0,6 3-32 0,-6 0-7 0,3 1 0 0,3-1-624 15,-6 3-124-15</inkml:trace>
  <inkml:trace contextRef="#ctx0" brushRef="#br0" timeOffset="116969.673">151 15134 1272 0,'-3'-13'36'0,"-3"10"8"0,0-2-35 0,0 0-9 0,3 2 0 0,3-2 0 16,0 5 32-16,-9-3 4 0,9 3 0 0,0 0 1 16,0 0 63-16,0 0 12 0,0 0 2 0,0 0 1 15,0 8-45-15,0 5-9 0,-3 1-1 0,3 4-1 16,3 3-24-16,0 6-5 0,3 4-1 0,-6 4 0 16,0-1-10-16,0 3-3 0,3 6 0 0,-3-1 0 15,0-2-6-15,0 2-2 0,-3 0 0 0,3-2 0 16,0 2-8-16,-6-5-14 0,6 0 3 0,6-5 1 15,-12-5-26-15,6-1-4 0,0-5-2 0,0-5-567 16,0-3-114-16</inkml:trace>
  <inkml:trace contextRef="#ctx0" brushRef="#br0" timeOffset="117471.675">240 14962 2214 0,'0'0'48'0,"0"-5"11"0,3 0 1 0,3-1 3 0,-3 1-51 0,6 0-12 16,0-1 0-16,9-1 0 0,-6-1 15 0,8 0 0 15,4 0 0-15,12 0 0 0,-6 0 7 0,5 3 2 16,4-3 0-16,3 2 0 0,-4 1-16 0,4 0-8 16,6-1 10-16,-7 1-10 0,1 2 8 0,6 1-8 15,-7-3 0-15,-2 5 0 0,-9-6 0 0,3 6 0 0,-4 0-11 0,-8 3 11 16,-3 0-20-16,-3 4 4 0,-3-1 1 0,-3 4 0 15,-3 4 15-15,-6-1-9 0,0 5 9 0,0 1-8 16,-9 5 16-16,3-3 3 0,0 5 1 0,-3-2 0 16,-3 3 12-16,6 2 4 0,3 0 0 0,-6 0 0 15,3 5-14-15,3-2-2 0,0 2-1 0,3 1 0 16,0-3-11-16,0 5 0 0,3-3 0 0,0 0 8 16,3-2-8-16,-3 0 0 0,6 2 0 0,-3-2 0 15,0 0 0-15,0-3 0 0,3 3 0 0,-3-1 0 16,0-4 0-16,-3-1 0 0,3-2 0 0,0 3 0 15,-3-6 0-15,3 0 0 0,0-3 0 0,-6 1 0 16,0-6 8-16,3 6-8 0,-3-6 0 0,-3 3 8 16,3 0-8-16,-6-3 8 0,0 0-8 0,0-5 8 15,3 5 0-15,-6-2-8 0,-3-6 12 0,6-2-4 0,-6 2 10 0,0-2 2 16,-3-1 0-16,0-4 0 0,-3-1-3 16,-5 0 0-16,-1 1 0 0,-3-3 0 0,-12-3-17 0,7 2 0 15,-13 4 0-15,3-4 0 16,-2 1-22-16,-4 5-8 0,-6 5-2 0,4-2 0 15,-7 8-12-15,4-1-4 0,-4 3 0 0,4 3-678 16,2 3-136-16</inkml:trace>
  <inkml:trace contextRef="#ctx0" brushRef="#br0" timeOffset="118237.128">1594 12425 1177 0,'0'0'25'0,"0"2"6"0,-6 4 1 0,3-1 2 16,3 3-34-16,-6 5 0 0,6 0 0 0,-3 1 0 16,3 4 15-16,0 6-4 0,0 0-1 0,3 5 0 15,-3 5 65-15,0 6 13 0,0 0 2 0,0 5 1 16,0 0-23-16,0 2-4 0,-3 4 0 0,0-4-1 0,1 6-4 0,-1-3-1 16,0-5 0-16,-3-2 0 0,3-4-29 15,-3-4-5-15,3-1-2 0,0-7 0 0,3-1-11 0,-6-2-3 16,3-8 0-16,3 0 0 15,0-6-41-15,0-2-9 0,0-8-2 0,0 0-838 16</inkml:trace>
  <inkml:trace contextRef="#ctx0" brushRef="#br0" timeOffset="118703.955">1576 12531 1929 0,'-3'-14'42'0,"6"9"9"0,-3-3 1 0,3 0 4 0,3 0-45 0,3-2-11 0,-3-1 0 0,9 1 0 16,-3-1 0-16,6-2-11 0,3 0 3 0,0 2 0 15,8-2 48-15,-5 2 11 0,9 1 1 0,-3 2 1 16,5-3-19-16,-5 3-4 0,12-2-1 0,-9-1 0 16,2 0-18-16,7 1-11 0,0-1 12 0,-4-2-12 15,4 5 8-15,0-3-8 0,-4 6 0 0,-5 0 0 16,0 2 0-16,-3-2 0 0,-4 2 0 0,-5 3 0 15,-3 6 0-15,0-1 0 0,-3 3 0 0,-9 0 0 16,0 5 0-16,-3 0 0 0,0 3 0 0,0 3 0 16,-6 2 0-16,-3 3 15 0,3-1-3 0,-3 4-1 15,3-3 5-15,-3 5 2 0,3 3 0 0,0 2 0 16,3 3-10-16,0-3-8 0,3 6 12 0,0-3-12 16,-3 0 8-16,6 0-8 0,0 0 0 0,-3 0 0 0,3 0 0 0,0 0 0 15,3-2 0-15,-6-1 0 0,6 1 0 0,-1-4 8 16,-2-2-8-16,3 0 0 0,-3-5 13 0,3 0-4 15,0-3-1-15,3-2 0 0,-9-3 0 0,6-3-8 16,-3-3 12-16,6-2-4 0,-12 0 9 0,3-2 2 16,-3-6 0-16,0 0 0 0,-3 5 13 0,-3 0 2 15,-6-5 1-15,0 3 0 0,-9 2-11 0,0-2-3 16,-2-1 0-16,-7 1 0 0,-6 0-21 0,-6-1 0 16,-5 4 0-16,-7-1 0 15,4 3-17-15,-13 2-8 0,4 1-2 0,-1 2 0 0,-5 1 3 0,2 1 1 0,-2-1 0 0,8 2 0 31,6-3-29-31,7 0-7 0,-1-5-1 0</inkml:trace>
  <inkml:trace contextRef="#ctx0" brushRef="#br0" timeOffset="121188.577">7854 11017 1332 0,'0'0'29'0,"0"0"7"0,-6 0 0 0,-3 0 1 0,0 0-29 0,0 0-8 15,-3 0 0-15,3 0 0 0,-2 0 46 0,2 0 8 16,-6 3 2-16,6 0 0 0,-3-1-12 0,0 3-1 16,0 3-1-16,3 0 0 0,-3 3-10 0,3 2-3 15,-3 0 0-15,1 1 0 0,2 2-5 0,0-1-2 0,0 1 0 0,0 0 0 16,0 3 1-16,3 2 0 0,0 0 0 0,6 0 0 16,-3 3-3-16,6 0 0 0,0-3 0 0,6 3 0 15,0-3-20-15,3-3 0 0,6-2 0 0,-1-2 0 16,4-4 13-16,3-2-1 0,0-3-1 0,0-5 0 15,-1-2 7-15,1-4 2 0,0-4 0 0,-3-1 0 16,0-5 0-16,0 1 0 0,-4-4 0 0,-5 0 0 16,0-2-1-16,-3 0 0 0,-3-3 0 0,-3 6 0 15,-3-3-19-15,-3 2 10 0,-3 1-10 0,-6 2 8 16,-3 2-8-16,-5 4 0 0,-4 2 0 0,-6 3-11 16,0 5-21-16,-5 0-5 0,-4 8-1 0,3 0 0 15,0 2-20-15,7 6-4 0,-1 0-1 0,6 2 0 16</inkml:trace>
  <inkml:trace contextRef="#ctx0" brushRef="#br0" timeOffset="121972.866">7184 12359 1429 0,'9'-6'31'0,"-9"6"6"0,0 0 2 0,-6 0 2 0,-3 0-33 0,9 0-8 0,0 0 0 0,0 0 0 16,-6-2 66-16,0 2 11 0,6 0 3 0,-8 2 0 16,2 1-12-16,-3 2-1 0,0 3-1 0,0 0 0 15,0 3-18-15,0 2-3 0,-3 3-1 0,3 0 0 16,0-3 1-16,3 3 0 0,-3 0 0 0,3 2 0 15,0 1-26-15,3-1-6 0,6-2-1 0,-3 0 0 16,0 0-12-16,3-3 8 0,0 0-8 0,6-5 0 16,-3 0 0-16,6-2 0 0,0-4 0 0,0-2 0 15,3-2 0-15,0-4 0 0,0-2-8 0,-1-2 8 16,-2-1 0-16,0-2 0 0,0-3 8 0,0 3-8 16,0-3 11-16,-3 3-11 0,-3 0 12 0,-3-1-12 15,-3 1 12-15,-3 2-4 0,-3 4 0 0,-3 1-8 16,-12 4 0-16,6 4 0 0,-3 1 0 0,-2 5-9 15,-7 2-25-15,3 4-5 0,-3 2-1 0,-3 5-634 16,4 2-127-16</inkml:trace>
  <inkml:trace contextRef="#ctx0" brushRef="#br0" timeOffset="122263.014">6732 13499 2055 0,'0'0'45'0,"0"0"10"0,0 0 1 0,0 0 2 0,-6 8-46 0,0 0-12 0,-3 0 0 0,9-8 0 16,-6 10 40-16,0-2 5 0,-3 6 2 0,6-4 0 15,-3 3-23-15,0 1-5 0,0 2-1 0,3-3-688 16,-3 3-138-16</inkml:trace>
  <inkml:trace contextRef="#ctx0" brushRef="#br0" timeOffset="122439.698">6137 14256 2257 0,'-3'5'49'0,"-3"6"11"0,0-1 1 0,0 3 3 0,-3 1-51 0,3 2-13 16,-6 2 0-16,6-2 0 15,-3 0-39-15,3-3-10 0,-3 3-3 0,3 2-899 16</inkml:trace>
  <inkml:trace contextRef="#ctx0" brushRef="#br0" timeOffset="122575.686">5634 15047 1868 0,'-21'10'41'0,"9"1"9"0,-3 2 2 0,0 3 0 0,-3 0-42 0,-3 3-10 0,-3-4 0 0,1 4 0 15,2-1 0-15,3 1 0 0,0-1 0 0,3-2 8 31,0 3-72-31,3-6-14 0,4 3-3 0,2 0-1 0</inkml:trace>
  <inkml:trace contextRef="#ctx0" brushRef="#br0" timeOffset="123089.352">4928 15994 1893 0,'0'0'41'0,"0"0"9"0,0 0 2 0,-6 5 2 0,-3-2-43 0,-3 2-11 16,3 3 0-16,0-2 0 0,3 1 32 0,1 4 4 15,-4-3 0-15,3 8 1 0,-3-3-3 0,3 0-1 16,0 1 0-16,0 1 0 0,0-1-1 0,3 7-1 0,0 0 0 0,0 0 0 16,0 0-15-16,3 14-4 0,3-6 0 0,0-3 0 15,3 1 1-15,0-6 0 0,6 3 0 0,3-6 0 16,0-2-13-16,-1 3 0 0,1-6-9 0,3-5 9 15,3 5-13-15,-3-8 3 0,0-2 1 0,3-3 0 16,-4-3 9-16,-2-5-12 0,0-2 12 0,0-3-12 16,0-1 12-16,-3-4-12 0,-3-6 12 0,0-5-12 15,-6 2 12-15,0 1 8 0,0-6-8 0,-6 3 11 16,-3 0 1-16,-3 3 1 0,0-1 0 0,-6 6 0 16,0 0-13-16,-3 5 8 0,-6 3-8 0,-2 5 0 15,2 2 0-15,-3 4 0 0,-3 4-11 0,0 4 11 16,4 2-13-16,2 2 5 0,-3 3 8 0,9 1-1025 15</inkml:trace>
  <inkml:trace contextRef="#ctx0" brushRef="#br0" timeOffset="123909.007">6726 13544 1418 0,'0'0'40'0,"-6"-3"9"0,-3 1-39 0,3 2-10 0,-3 2 0 0,-3 4 0 15,3-4 30-15,-3 4 4 0,3-1 1 0,-2 3 0 16,-1 2 21-16,0 1 5 0,0 5 1 0,0-3 0 16,0 8-24-16,-6 3-5 0,6 3-1 0,0-4 0 15,0 4-13-15,7-3-3 0,-1-1-1 0,3-1 0 16,3-1 3-16,3-3 1 0,3-2 0 0,-1-5 0 16,1-1-7-16,6-2-2 0,0-2 0 0,3-4 0 15,0-2 6-15,0 0 0 0,3-8 1 0,9-2 0 16,-4-6 2-16,1 0 0 0,0-3 0 0,-3-2 0 15,-3-3-1-15,0 1 0 0,-10-1 0 0,1 0 0 16,-6-2 5-16,-3 2 1 0,-6-3 0 0,-3 6 0 16,-2 3-16-16,-4 4-8 0,-3 4 8 0,-3 2-8 15,-6 5-22-15,3 3-9 0,-2 5-1 0,-4 3-626 16,-6 3-125-16</inkml:trace>
  <inkml:trace contextRef="#ctx0" brushRef="#br0" timeOffset="124824.758">6250 13576 1522 0,'0'0'33'0,"0"-6"7"0,3 1 2 0,0-3 2 16,-3-2-36-16,3 2-8 0,-3-3 0 0,3-2 0 16,-3 5 95-16,3-5 17 0,-3 2 3 0,0 3 1 15,0 3-40-15,-3 0-8 0,6-1-2 0,-3 6 0 0,0 0-30 16,0 0-5-16,0 0-2 0,-3 8 0 15,0 3-20-15,0 2-9 0,0 3 8 0,0 5-8 0,3 6 17 0,-6 2-1 16,3 8-1-16,0 0 0 0,-3 2 2 0,3 4 1 16,-3 2 0-16,0 0 0 0,-3 0-18 0,0 5 0 15,3-2 0-15,-3-3 0 0,0 0 0 0,0-6 8 16,0 1-8-16,3-6 0 0,-2-2 10 0,5-3-10 16,-6-5 8-16,6-3-8 0,0-2 10 0,0-3-10 15,-3-3 12-15,3-3-12 0,0-2 19 0,0-5-3 16,0 0-1-16,3-3 0 15,0-6-94-15,0-4-18 0,3-3-4 0</inkml:trace>
  <inkml:trace contextRef="#ctx0" brushRef="#br0" timeOffset="125325.099">6244 13293 2023 0,'0'0'44'16,"0"0"10"-16,0 0 2 0,6-3 0 0,0 3-44 0,3-3-12 0,-1 1 0 0,7-4 0 16,0 1 0-16,6 0 8 0,0 0-8 0,6-1 8 15,-1 1 16-15,7-3 2 0,0 3 1 0,0-1 0 16,-1-1-17-16,4-1-10 0,3 0 12 0,0 0-12 16,-1 0 0-16,4 2 0 0,-6 1 0 0,2 0 0 15,-5 2 0-15,0 1 0 0,-3-4 0 0,-1 4 0 16,-8-4 0-16,0 6 0 0,6-2 13 0,-9 4-4 0,-6-2 19 0,-1 3 3 15,1 2 1-15,-3 1 0 0,0 2 3 16,-3 2 1-16,-3 1 0 0,-3 2 0 0,6 3-4 0,-6 0 0 16,-6 2 0-16,6 3 0 0,3 1-18 0,0 1-4 15,-3 1-1-15,3 5 0 0,-3 0-9 0,6 3 0 16,0 3 0-16,-3 2 0 0,-3 2 0 0,3 1 0 16,9 2 0-16,-3-2 0 0,-6 0 0 0,0 2 0 15,9 0 0-15,-3-2 0 0,0-3 0 0,-1 3 0 16,-5-6 0-16,9 1 0 0,3-4 0 0,-3-2 0 0,-6-2 12 0,3-3-4 15,3-3 2-15,0-5 0 0,-9 0 0 0,3-3 0 16,0-5 14-16,0 0 2 0,-3 0 1 0,-3-8 0 16,-6 2-15-16,0 4-4 0,6-6 0 0,-9 5 0 15,-12-3 4-15,-3 4 1 0,0-1 0 0,-8 0 0 16,-4 1-13-16,-9 4 0 0,-2-2 0 0,-7 3 0 16,-8 2-12-16,-4 3 0 0,-5-3 1 0,-1 0 0 15,1 3 11-15,2-3-13 0,1-2 5 0,5-3 8 31,4 0-52-31,5 0-4 0,7 0 0 0</inkml:trace>
  <inkml:trace contextRef="#ctx0" brushRef="#br0" timeOffset="126209.772">7723 13346 2167 0,'-6'0'48'0,"6"0"9"0,0 0 3 0,0 0 0 0,0 0-48 0,0 0-12 16,0 8 0-16,3-1 0 0,3 4 9 0,-3 2-1 15,-3 6 0-15,-3-1 0 16,0 1 7-16,3-1 1 0,0 6 0 0,0 0 0 0,-3 0-8 0,3 2-8 0,-6 1 11 15,3 4-11-15,-6-1 12 0,6-1-12 0,-3-3 12 0,3-2-12 16,-6-6 10-16,6-2-10 0,0-5 8 0,0 0-8 16,0-1 12-16,3-10-4 0,0 0 0 0,0 0 0 15,0 0 4-15,6-5 1 0,0-3 0 0,0-5 0 16,6-6-13-16,0 1 8 0,-3-4-8 0,3-4 0 16,0 0 0-16,3-1 0 0,0 1 0 0,0-1 0 15,-4 3 0-15,4 3-10 0,3 3 10 0,-3 2-8 16,-3 3 8-16,0 2 0 0,3 3-9 0,0 3 9 15,-6 5 0-15,2 2 0 0,1 1 0 0,0 5 0 16,3 0 0-16,-3 2 0 0,-3 4-9 0,0 4 9 16,9-2 0-16,-3 8 0 0,-6-3 0 0,-3 3 0 15,8-3 0-15,-5 3 0 0,-6-3 0 0,0 0 0 16,0-2 0-16,0-1 0 0,6-2 0 0,-6-3 0 16,-3 1 16-16,0-4-4 0,9-2 0 0,0-3 0 15,-3 1 11-15,3-4 1 0,3-2 1 0,-3-2 0 16,6-4-5-16,-3 1-2 0,-4 0 0 0,7-6 0 0,0-2-18 0,3-3 0 15,-3 0 0-15,3-2-756 16,-3-6-154-16</inkml:trace>
  <inkml:trace contextRef="#ctx0" brushRef="#br0" timeOffset="126777.38">8184 13195 1551 0,'0'0'34'0,"0"0"7"0,0 0 2 0,0 0 1 16,-6 2-36-16,6-2-8 0,0 0 0 0,0 0 0 16,0 0 72-16,0 0 13 0,0 0 3 0,0 0 0 15,3-5 0-15,6-3 0 0,0 0 0 0,0-2 0 16,-3-4-52-16,3-1-11 0,0-1-1 0,0 0-1 15,-3-3-2-15,0-2 0 0,0-3 0 0,3 1 0 0,-3-1-7 0,-3-3-2 16,0-2 0-16,3 0 0 0,-3 3-12 0,0 2 11 16,-3 3-11-16,-3 2 10 0,3 6-10 0,-3 2 8 15,-3 1-8-15,0 2 8 0,0 2 5 0,-3 6 1 16,3 0 0-16,-6 6 0 0,0-1 2 0,0 3 0 16,0 5 0-16,0 0 0 0,0 6-8 0,1 2-8 15,2 3 11-15,0 2-11 0,3 3 9 0,0-2-9 16,3 2 0-16,3 0 9 0,3 0-9 0,3 0 0 15,0 0 0-15,3 1 0 0,3-7 0 0,-1-1 10 16,4 1-1-16,3-7 0 0,0 0-9 0,0-3 0 16,0-5 9-16,6 0-9 0,-4-5 0 0,7-3 0 0,0-5 0 0,0-1-764 15,3-4-158-15</inkml:trace>
  <inkml:trace contextRef="#ctx0" brushRef="#br0" timeOffset="127409.942">8372 13655 1821 0,'0'0'40'0,"0"0"8"0,0 0 1 0,0 0 3 0,0 0-41 0,0 0-11 0,0 0 0 0,0 0 0 16,0 0 90-16,0 0 16 0,0 11 3 0,-3-3 1 16,0 2-46-16,0 1-10 0,0 2-2 0,-3 0 0 15,3 3-28-15,0 0-7 0,-3 0-1 0,6 5 0 16,-3-2-16-16,3-4 0 0,0 4 8 0,0 0-8 15,3-1 0-15,-3-2 0 0,6-3 8 0,-3 0-8 16,3 1 0-16,0-4 0 0,0-2 0 0,0-3 0 0,0 1 8 16,3-6-8-16,0 0 0 0,0-6 0 0,3 4 0 0,-1-4-9 15,-2-4-1-15,3-3 0 16,0-1-103-16,0-1-21 0,-3-4-4 0,6-2-1 0</inkml:trace>
  <inkml:trace contextRef="#ctx0" brushRef="#br0" timeOffset="127660.491">8381 13565 2023 0,'-12'3'44'0,"9"-3"10"0,-3 2 2 0,0 1 0 0,0 2-44 0,0-2-12 0,0 0 0 0,0-1 0 16,0-2 64-16,0 3 10 0,0 0 2 0,3-1 1 16,0 4-30-16,0-4-7 0,1 4 0 0,-1-4-1 15,3-2-29-15,0 0-10 0,0 8 0 0,0-3 9 16,0-5-9-16,3 6 8 0,-3-6-8 0,0 0 8 15,0 0 4-15,8 2 0 0,-8-2 0 0,6 3 0 16,3-6-12-16,-3 1 0 0,3-4 0 0,0-2 0 16,0 1-19-16,0-4-2 0,-3 0-1 0,0-2 0 31,0 5-8-31,-3-2-2 0,-3 4 0 0,0 1 0 0,-3 0 20 0,-3 2 12 0,0 3-13 0,-3 3 5 16,3-1-80-16,-3 1-15 0,0 2-3 0</inkml:trace>
  <inkml:trace contextRef="#ctx0" brushRef="#br0" timeOffset="131579.111">3345 10959 954 0,'0'0'20'0,"0"0"5"0,0 0 1 0,0 0 2 0,0 0-28 0,0 0 0 16,0 0 0-16,0 0 0 0,0 0 58 0,5 3 6 15,-5-3 2-15,9 5 0 0,-3-2-22 0,3 2-4 16,0 0 0-16,0 1-1 0,-3-1-14 0,6 3-2 16,0-3-1-16,3 3 0 0,-6 0 6 0,6 2 0 15,0-2 1-15,2 3 0 0,4 0-2 0,-3-1-1 16,3 1 0-16,0 2 0 0,0 0-17 0,-1 3-9 15,-2 0 10-15,3 0-10 0,0 2 0 0,3 4 0 0,-3 1 0 0,2-1 0 16,1 1 0-16,0 4 0 0,0-1 0 0,3 1 0 16,-1-1 8-16,1 1-8 0,3 2 0 0,-3-3 0 15,3 1 0-15,-1-1 0 0,1 1 0 0,-3-1 0 16,0 0 8-16,2 1-8 0,-5-1 0 0,3 3 9 16,-3 1 7-16,0-4 2 0,-4 1 0 0,4-1 0 15,-3 0 7-15,0 1 2 0,0 2 0 0,0 0 0 16,-1-2 1-16,-2 2 1 0,0 0 0 0,0 0 0 15,3 0 2-15,0 3 0 0,-3-3 0 0,-1 0 0 16,4 3-31-16,-3-3 0 0,3 0-11 0,0 0 11 16,-3-3 0-16,0-2 0 0,2-3 0 0,1 1 0 15,0-1 0-15,0 0 8 0,0 0-8 0,0-2 8 16,-1-1-8-16,4 3 0 0,0-2 0 0,-3-1 0 16,0 1 8-16,-1-3-8 0,-2 2 8 0,0 3-8 15,0-2 0-15,3 2 0 0,-6 0 0 0,0 0 0 0,0 1 10 0,-1-1-10 16,4-3 12-16,-6 3-12 0,6-2 12 0,-3 0-4 15,3-4 0-15,0 1-8 0,0 0 10 0,2-3-10 16,-2-2 8-16,3 2-8 0,3-2 11 0,0 2-3 16,2-2-8-16,-5-1 12 0,3 1-12 0,0-1 0 15,-6 1 0-15,0 2 0 0,0 0 0 0,-1-2 0 16,-5 2 0-16,0 0 0 0,-3 1 0 0,3-4 0 16,-3 3 0-16,0-2 0 0,0 2 9 0,0 0-1 15,-3 1 0-15,3-1 0 0,-3 0-8 0,2 0 10 16,1 1-10-16,0-1 10 0,0 0-10 0,0 0 0 0,3-5 0 0,-3 5 0 15,3-2 0-15,3 0 0 0,-3-1 0 0,0-2 0 16,0 3 0-16,2-1 0 0,-2 1 0 0,3 0 0 16,-3-1 0-16,0 3 0 0,6-2 0 0,-3 2 0 15,-3 0 0-15,0 1 8 0,2-4-8 0,1 3 0 16,0-2 20-16,-3 0-2 0,0-1 0 0,0 1 0 16,3-1-9-16,-3 1-1 0,-3-1-8 0,3-2 12 15,-1 0 6-15,-2 3 1 0,-3-6 0 0,3 3 0 16,-3 3-7-16,3-3 0 0,-6 0-1 0,3-3 0 15,-3 3-11-15,3 0 12 0,0 0-12 0,-3 0 12 16,0-3-12-16,-3-5 0 0,6 8 9 0,-3-3-9 16,0 3 0-16,-3-8 9 0,0 0-9 0,6 5 0 15,0-2 8-15,-6-3-8 0,0 0 0 0,6 5 0 16,0 1 0-16,0-1 0 0,-6-5 0 0,0 0 0 16,6 3 8-16,0-1-8 0,-6-2 0 0,0 0 0 15,0 0 9-15,5 3-9 0,4-3 0 0,-9 0 9 0,0 0-26 0,0 0-6 16,6-5-1-16,-3-1-1041 15</inkml:trace>
  <inkml:trace contextRef="#ctx0" brushRef="#br0" timeOffset="131947.138">5875 13137 896 0,'-15'0'20'0,"12"0"4"0,-6 2 0 0,3 1 1 0,-3 0-25 0,3 2 0 0,0 0 0 16,0 0 0-16,6-5 111 0,-6 8 17 0,0 0 3 0,6-8 1 16,0 8-28-16,0-3-4 0,0 3-2 0,3 0 0 15,3 3-38-15,3-3-8 0,0 2-2 0,0 1 0 16,0 0-3-16,3 2-1 0,3 0 0 0,-1 0 0 15,1 3-15-15,3 0-3 0,0 3-1 0,0-4 0 16,3 1-2-16,-3 0 0 0,0 0 0 0,-1 0 0 16,4 2-25-16,-3-2 0 0,-6 0 0 0,3-3-11 15,0-2 11-15,-6 0 0 0,3 5 8 0,-6-6-8 16,-3 3 9-16,-1-2-9 0,-2 2 12 0,-5-2-12 16,-4-1 29-16,0 1-1 0,-6-1 0 0,0 1 0 15,-6 0-5-15,0-1-2 0,-3-2 0 0,-2 3 0 16,-7-3-21-16,3 2-15 0,-6-2 3 0,4 3-708 15,-4-1-140-15</inkml:trace>
  <inkml:trace contextRef="#ctx0" brushRef="#br0" timeOffset="132814.639">2365 13049 1825 0,'-9'-16'40'0,"6"8"8"0,-3 3 1 0,3-3 3 0,3 3-41 0,0 0-11 16,0-1 0-16,6 1 0 0,-3 0-11 0,3-3-4 15,3 3-1-15,3 2 0 0,-3 0 24 0,3 3 4 16,3 0 0-16,3 0 1 0,3 3 29 0,5 0 6 16,1 4 0-16,6-1 1 0,0 2-5 0,5 2-2 0,4-2 0 0,3 5 0 15,-1-2-14-15,4 2-4 16,5 3 0-16,1-3 0 0,6 6-10 0,5 2-2 0,-5-2-1 0,8-1 0 16,-2 1-11-16,2-1 12 0,3-2-12 0,1 3 12 15,-4-1-12-15,1-2 10 0,-1 2-10 0,-2-2 10 16,-1 0 6-16,4 0 2 0,2-3 0 0,1 1 0 15,-4-1 11-15,-2 3 3 0,-4-3 0 0,4 3 0 16,-4 0-16-16,1-1-4 0,-4-1 0 0,1 4 0 16,-7 1-12-16,1-1 11 0,-4-2-11 0,1 3 10 15,0-3-10-15,-1 2 0 0,1 1 0 0,2-1 8 16,-5-2-8-16,3 0 12 0,-1-3-12 0,-5 0 12 16,2 1-12-16,-2-4 8 0,3 1-8 0,-1 2 8 15,-5-5-8-15,0 2 0 0,-1-4 9 0,-2 2-9 16,-6-3 8-16,0 3-8 0,-4-3 10 0,-2-2-10 0,0 2 11 15,-3 0-11-15,-3 1 12 0,-1-4-12 0,-2 1 0 0,-3 2-16 16,-3-2 2-16,3 0 0 0,-3-1 14 0,0 1 0 16,-6-3 0-16,0 0 0 0,-6 0 0 15,6 0-11-15,-6 0 11 0,0 0-13 0,0 0 13 0,0 0 0 16,0 0 0-16,0 0 0 0,0 0 0 0,0 0 0 16,0 0 0-16,0 0 0 15,-3-5-57-15,3 5-19 0,0-6-3 0,0-2-988 16</inkml:trace>
  <inkml:trace contextRef="#ctx0" brushRef="#br0" timeOffset="133048.141">5503 13549 2476 0,'0'0'55'0,"0"0"11"0,0 0 2 0,0 0 1 0,0 0-55 0,8 6-14 0,4-4 0 0,0 4 0 31,-3-1-19-31,6 0-6 0,0 3-2 0,0-3 0 0,3 3 27 0,3 3 0 0,-1-1 0 0,1 4-8 16,0-4 8-16,0 4-8 0,0-1 8 0,0 0-8 16,-4 0 8-16,1-2 0 0,-3 2 8 0,-9-2-8 15,3-1 0-15,-3 3 9 0,-3-2-9 0,-3 0 0 16,-6-1 13-16,-6 3-4 0,-3 1-1 0,-6-1 0 16,-2 3-32-16,-4 2-6 15,-9 1-2-15,0 2-1009 0</inkml:trace>
  <inkml:trace contextRef="#ctx0" brushRef="#br0" timeOffset="133764.87">1067 15682 1458 0,'3'-11'32'0,"6"6"6"0,0-3 2 0,0 0 1 16,6-2-33-16,3-1-8 0,3 3 0 0,3-3 0 0,5 1 41 0,7-3 7 15,-3 2 0-15,6-2 1 0,2 0 65 0,7-6 13 16,2 6 2-16,7-6 1 0,8 1-55 0,10-3-11 16,8-6-3-16,10 1 0 0,2-3-20 0,12-3-4 15,9 3-1-15,6-3 0 0,0 0-16 0,3-2-4 16,0 2-1-16,3-2 0 0,6-1-15 0,-3 1 0 15,-6-3 0-15,3 0 0 0,3 0 0 0,-6-3 0 16,-3 3 0-16,0-3 0 0,0 1 0 0,0 2 0 16,-6 0 8-16,-3 2-8 0,0 1 0 0,-2 2 8 15,-7 0-8-15,-6 1 0 0,-3 4 9 0,-5 1-9 16,-10 2 8-16,-3 0-8 0,-8 3 14 0,-7 2-2 0,-5 3-1 0,-4 1 0 16,-5-1 5-16,-6 2 0 0,-4 4 1 0,-5-1 0 15,-6 3-2-15,0-2-1 0,-9 2 0 0,-1 3 0 16,1-6-6-16,-3 3-8 0,-3 3 11 0,0-3-11 15,0 0 0-15,0 3 0 0,0-3 0 0,-3 2 0 16,0 1 8-16,0 0-8 0,-1-1 0 0,1 1 0 31,-3 0-25-31,0 0-12 0,3-1-3 0,-3 1 0 16,-3 0-67-16,0-1-13 0,0 4-4 0,0-4-564 0,0 1-112 0</inkml:trace>
  <inkml:trace contextRef="#ctx0" brushRef="#br0" timeOffset="133997.703">5330 14174 2556 0,'-24'-11'56'0,"15"9"12"0,0-1 3 0,3 0 0 0,0 3-57 0,6 0-14 15,0 0 0-15,0 0 0 0,6 6-12 0,3-1-4 16,6 0-2-16,0-2 0 0,3 5 18 0,6-3 0 16,2 0 8-16,7 1-8 0,0 1 0 0,6-1 0 15,-4-1 0-15,1 0 0 0,3 1 0 0,-1-1 0 16,-2 3 0-16,-3-3 0 0,-3 0 8 0,-7 3 0 15,-2 0-8-15,-3 0 12 0,-9 0-12 0,-3 3 0 16,-12-1-12-16,-6 4 12 16,-3 7-108-16,-8-3-16 0,-7 6-2 0</inkml:trace>
  <inkml:trace contextRef="#ctx0" brushRef="#br0" timeOffset="136417.065">4821 3175 1418 0,'-18'0'31'0,"12"0"6"0,0 3 2 0,0-3 1 0,3 0-32 0,3 0-8 16,0 0 0-16,0 0 0 0,0 0 23 0,0 0 2 15,0 0 1-15,0 0 0 0,0 0-7 0,3 8-2 16,3-3 0-16,-6-5 0 0,6 5 13 0,0 3 2 16,0 0 1-16,0 3 0 0,-3-6-5 0,0 3-2 15,0 2 0-15,3 4 0 0,-3-1-26 0,0 3 0 16,-3 5 0-16,3-3 0 0,-3 6 0 0,-3 0 0 0,3 5-9 0,-3 0 9 15,3-2-16-15,0 5 0 0,-6-3 0 0,3 2 0 16,0-2 16-16,3 3-12 0,0-5 12 0,0-1-10 16,0 1 10-16,3-6 0 0,3 0 0 0,0-3 0 15,0-4 0-15,3-1-13 0,-3-5 5 0,9-3-490 16,-4-2-98-16</inkml:trace>
  <inkml:trace contextRef="#ctx0" brushRef="#br0" timeOffset="137083.335">4681 2979 2206 0,'0'-13'48'0,"0"13"11"0,0 0 1 0,0 0 3 0,3 0-51 0,-3 0-12 16,9 0 0-16,0 3 0 0,3-1 0 0,3 1 0 15,5 0-12-15,1-1 12 0,6 1-10 0,0 0 10 16,6-1-8-16,2-2 8 16,1 0-33-16,3 0-2 0,2-2 0 0,1-4 0 15,3-2-26-15,-1 0-6 0,7-2-1 0,0-1 0 16,-1-2 1-16,4-6 0 0,-1 4 0 0,-2-4 0 0,0 1 47 0,-4-1 8 15,1 3 3-15,-4 3 0 0,1 2 46 0,-6 3 10 0,-3-5 1 16,-4 5 1-16,-2 3 33 0,-6 0 6 0,-3 5 2 0,-3-6 0 16,-4 6-41-16,-5 0-8 0,3 6-1 0,-12-6-1 15,0 0-15-15,0 0-4 0,0 0 0 0,0 0 0 16,0 2-8-16,0-2-1 0,-3 8-1 0,3 3 0 16,-3 5-10-16,3-3 0 0,-3-3 0 0,3 6 0 15,3-2 0-15,0 1-9 0,0 1 9 0,3-2 0 16,-3 1-9-16,3 4 9 0,0-6 0 0,3 3-9 15,0-3 9-15,-3 3 0 0,6-3 0 0,-6 6-8 16,3 2 8-16,0-8 0 0,-3 3 0 0,0 5 0 16,-1 1 11-16,-2 4-3 0,0-5 0 0,0 6 0 15,-3 4-8-15,0 1 0 0,0 2 0 0,-3 4 0 16,0-4 0-16,-2 0-12 0,2 3 0 0,-3-2 1 16,3-1-5-16,0-2 0 0,3 2-1 0,0-2 0 0,0 0 9 15,0 0 8-15,3-9-12 0,0 4 12 0,3-1-9 0,-3-2 9 16,2-5 0-16,1-1-9 15,0-2 9-15,-3 0 8 0,0-6-8 0,3 1 11 0,0-3 9 0,-6-8 1 16,0 0 1-16,0 0 0 0,0 0 18 0,0 0 4 16,0 0 1-16,-9 0 0 0,0-3-7 0,0 1-2 15,-2-4 0-15,-4 1 0 0,-9 0-28 0,0 2-8 16,-3-2 0-16,-6 5 0 0,-2 0-16 0,-7 0-7 16,0 8-1-16,-5 0-1 15,-4 2-4-15,-8 4-1 0,-4-1 0 0,-5 0 0 0,-4 6 9 0,4-1 1 16,-4 1 1-16,7-1 0 0,-4-2 7 0,7 0 0 15,-1 2 1-15</inkml:trace>
  <inkml:trace contextRef="#ctx0" brushRef="#br0" timeOffset="141870.06">4449 11565 1362 0,'-9'-3'38'0,"6"3"10"0,-3-2-39 0,3-1-9 16,0 0 0-16,0 3 0 0,0-2 32 0,0 2 4 15,3 0 0-15,0 0 1 0,-3 0 27 0,3 0 4 16,0 0 2-16,0 0 0 0,0 0-45 0,0 0-9 0,0 0-1 0,0 0-1 15,0 0-2-15,3 8-1 0,0 0 0 0,0 0 0 16,0-1 21-16,0 4 5 0,-3 0 1 0,3 2 0 16,-3 0 5-16,0 0 1 0,0 3 0 0,0 0 0 15,0 3-16-15,0-4-4 0,0 4 0 0,0 0 0 16,0-1-6-16,0 3-2 0,0-2 0 0,0-1 0 16,6 1-1-16,-6-3-1 0,0 2 0 0,3-2 0 15,-3 0-5-15,3-3-1 0,0-2 0 0,0 2 0 16,-3-2-8-16,0-6 12 0,0-5-12 0,3 8 12 15,-3-3-12-15,0-5 12 0,0 0-12 0,0 0 12 16,0 0-12-16,0 0 0 0,0 0 0 0,0 0-11 16,0 0-89-16,0 0-19 0,-6-5-3 0,-3-1-794 15</inkml:trace>
  <inkml:trace contextRef="#ctx0" brushRef="#br0" timeOffset="142687.666">4398 11512 1071 0,'0'0'30'0,"0"0"7"0,0 0-29 0,0 0-8 15,0 0 0-15,0 0 0 0,0 0 75 0,0 0 13 0,0 0 4 0,9 0 0 16,-9 0-16-16,0 0-2 0,0 0-1 0,0 0 0 16,9 0-14-16,-9 0-3 0,0 0-1 0,15 0 0 15,0 0-15-15,0-3-4 0,0 1 0 0,-3-4 0 16,8 1-6-16,-2 3-2 0,0-4 0 0,0 1 0 16,0 2-16-16,3-2-4 0,-3 2-8 0,-1 1 12 15,1-1-3-15,0 0-1 0,3 1 0 0,0-1 0 16,-3 3-8-16,-1 0 10 0,1 0-10 0,0 0 10 15,-3 0-10-15,0 0 8 0,0 0-8 0,0 3 8 16,0-1-8-16,-3 1 8 0,-12-3-8 0,11 0 8 16,-2 3 16-16,-9-3 4 0,0 0 0 0,9 2 0 15,-9-2-28-15,6 3 0 0,-6-3 0 0,0 0 0 16,0 0 15-16,0 0-3 0,0 0 0 0,0 0 0 16,0 0-3-16,0 0-1 0,0 0 0 0,0 0 0 15,0 0-8-15,0 0 8 0,0 0-8 0,0 0 8 16,6 3 4-16,-6-3 0 0,0 0 0 0,0 0 0 0,0 0-3 0,0 0 0 15,0 0 0-15,0 0 0 0,0 0-1 0,0 0-8 16,0 0 12-16,0 0-4 0,3 5 1 0,-3-5 0 16,3 5 0-16,-3-5 0 0,3 8-9 0,-3-8 12 15,0 8-12-15,3 0 12 0,0 0 5 0,-3 3 2 16,0-1 0-16,0 1 0 0,0-1 2 0,0 4 1 16,-3 1 0-16,0-1 0 0,6-1-3 0,-3 3-1 15,0 0 0-15,0 2 0 0,0 1-18 0,3-1-16 16,-3 1 4-16,0-1 0 0,-3 3 12 0,6-2 16 15,0 2-3-15,-3-2-1 0,0-4-12 0,0 1-13 0,3 0 2 0,0-3 1 16,-3 1 10-16,3-4 8 0,-3 1-8 0,0-3 11 16,3 0 1-16,0 0 0 0,-3-8 0 0,0 0 0 15,3 5-1-15,-3-5 0 0,0 0 0 0,0 0 0 16,0 0 5-16,0 0 0 0,0 0 1 0,-3 0 0 16,-3 0-4-16,6 0-1 0,0 0 0 0,-6-3 0 15,0 1-12-15,0 2 11 0,-3-3-11 0,3 3 10 16,-6 0-10-16,3 3 0 0,-5-1 0 0,-7 1 0 15,3 2 0-15,-6 1-16 0,0-1 3 0,-3 3 0 16,1-3-5-16,-4 3-1 0,-3 0 0 0,3-3 0 16,-5 3 5-16,2-3 1 0,0 3 0 0,3-5 0 15,-2 2 13-15,2-2 0 0,3 0 0 0,3-1 0 16,-3-2 0-16,7-2 0 0,-1 2 0 0,3-3 0 16,6 3-12-16,0-3-7 0,3-2-1 0,0 2 0 15,6-5-112-15,3 1-24 0,0-1-4 0</inkml:trace>
  <inkml:trace contextRef="#ctx0" brushRef="#br0" timeOffset="143487.868">4044 11544 940 0,'0'0'26'0,"0"-3"7"0,3 0-33 0,0 1 0 0,0-3 0 0,-3 5 0 15,0 0 108-15,0 0 16 0,0 0 2 0,0 0 1 16,0 0-31-16,0 0-5 0,0 0-2 0,3-3 0 16,-3 3-11-16,0 0-2 0,0 0-1 0,6 3 0 15,-6 2-19-15,3 3-3 0,-3 0-1 0,0 0 0 16,3 2-20-16,-3 1-5 0,0 2-1 0,-3 0 0 16,3 3-6-16,0 3-2 0,-3-3 0 0,0-1 0 15,0 1-18-15,0 0 0 0,3 0 8 0,-3 0-8 16,0 0 0-16,0-3 0 0,0 0-11 0,3-2 11 15,3-1-94-15,-3-2-12 0,0-8-2 0,3 3-800 16</inkml:trace>
  <inkml:trace contextRef="#ctx0" brushRef="#br0" timeOffset="143821.713">4187 11531 1782 0,'0'0'39'0,"0"0"8"0,0 0 1 0,-3 7 3 0,-3-1-41 0,0-1-10 16,0 0 0-16,3-2 0 0,-3 5 35 0,3-5 5 15,-3 2 0-15,3 3 1 0,-3 0-28 0,0 0-5 0,0 0-8 0,0 0 11 16,-3 2-11-16,4-2 0 0,-1 3 0 0,-3-3-11 16,3 0 11-16,0 2 0 0,0-5 0 0,0 1 0 15,3 2 8-15,3-3 3 0,0-5 1 0,-3 3 0 16,3-1 4-16,0-2 0 0,0 0 1 0,0 0 0 15,12 0-5-15,0 0 0 0,-3 0-1 0,6-2 0 16,-4 2-11-16,1-3 10 0,0 6-10 0,3-1 10 16,-3 1 7-16,-3 0 2 0,0 2 0 0,-3 0 0 15,3 0 5-15,-6 1 0 0,-3-6 1 0,6 5 0 16,-3 3-5-16,0 0-2 0,-3 0 0 0,-3 2 0 16,3 1-8-16,-3-3-2 0,0 2 0 0,0-2 0 15,0 0-36-15,3 0-7 0,0-8-1 0,0 0-972 16</inkml:trace>
  <inkml:trace contextRef="#ctx0" brushRef="#br0" timeOffset="144015.547">4267 11705 1753 0,'-12'0'38'0,"6"0"8"0,3 0 2 0,3 0 2 0,0 0-40 0,-6 3-10 16,6-3 0-16,0 0 0 0,0 0 50 0,0 0 8 15,0 0 2-15,6 5 0 0,-6-5 4 0,0 0 2 16,3 11 0-16,6-1 0 0,-3-2-26 0,3 0-4 16,-6 3-2-16,3-3 0 0,-3 5-6 0,0-3 0 15,0 1-1-15,0 0 0 0,-3-1-38 0,0 1-7 0,0-1-2 0,0-10-1038 16</inkml:trace>
  <inkml:trace contextRef="#ctx0" brushRef="#br0" timeOffset="144377.644">4592 11089 1146 0,'0'0'32'0,"-3"0"8"0,0 0-32 0,0 2-8 16,3-2 0-16,0 0 0 0,-3 3 100 0,0 2 20 15,3 1 3-15,-3 2 1 0,0-1-30 0,0 7-6 16,3-1 0-16,0 5-1 0,0-2-27 0,0 3-6 15,0 2-1-15,0-2 0 0,0-1-18 0,3 3-4 16,-3 0-1-16,3-2 0 0,0-1-19 0,-3 1-11 16,3-3 12-16,-3-3-12 15,3-2-23-15,-3-1-11 0,3-2-2 0,-3-8-899 16</inkml:trace>
  <inkml:trace contextRef="#ctx0" brushRef="#br0" timeOffset="144755.24">4702 11089 1839 0,'0'0'40'0,"0"0"9"0,-6 5 2 0,3 0 1 0,0 1-42 0,0-4-10 0,3-2 0 0,-3 8 0 16,3 0 60-16,-3 0 9 0,3-3 3 0,0 6 0 15,-3-6-56-15,0 3-16 0,3 0 0 0,-3 3 8 16,0-3-8-16,-3-3 0 0,0 3 0 0,0 0 0 15,3 0 0-15,-6 0 0 0,0-3 0 0,3-2 0 16,1 2 0-16,-4 0 0 0,3 0 0 0,0-2 0 16,0 0 0-16,3-1 0 0,3-2 8 0,-6 3-8 15,3 0 0-15,3-3 0 0,0 0 0 0,0 5 8 0,6 0-8 0,0 1 0 16,0-4 0-16,0 3 8 0,3 1-8 0,-1-1 0 16,4-2 0-16,-3 2 0 0,3-2 8 0,3 2 0 15,-3 0 0-15,0 1 0 0,0-4-8 0,3 3 0 16,-6 1-11-16,3-4 11 0,-1 4 0 0,-2-4 0 15,0 1 0-15,-3 0 10 0,0-1-10 0,3 1 10 16,-6-3-10-16,3 0 10 16,-6 0-84-16,6-3-17 0,0-2-3 0</inkml:trace>
  <inkml:trace contextRef="#ctx0" brushRef="#br0" timeOffset="145054.565">4815 11179 1839 0,'0'0'40'0,"0"0"9"0,0 0 2 0,6 0 1 0,-6 0-42 0,6 0-10 0,3 0 0 0,0 0 0 16,0 0 76-16,3 0 14 0,-4 2 2 0,4 1 1 16,-3 0-46-16,3-1-10 0,-3 1-1 0,0 0-1 15,0 2-9-15,0 0-2 0,-9-5 0 0,6 3 0 16,0 2 4-16,-6-5 0 0,0 0 0 0,3 5 0 15,-3 3-28-15,-3 0 0 0,-3 0 0 0,3 0 0 16,-3 0-29-16,-3 0-8 0,0-3-2 0,-3 3 0 16,6 3 28-16,0-3 11 0,3-3-8 0,-3 0 8 15,0 1 0-15,6-6 0 0,0 0 0 0,0 2 0 16,0-2 0-16,0 0 9 0,12 3 0 0,3 0 0 0,3-3 20 0,0-3 4 16,3-2 1-16,0-1 0 0,5 1-34 0,1-3 0 15,0 0 0-15,-3 0-1101 16</inkml:trace>
  <inkml:trace contextRef="#ctx0" brushRef="#br0" timeOffset="147724.457">5279 11610 906 0,'0'0'25'0,"0"0"7"0,0 0-32 0,0 0 0 16,-3-5 0-16,3 5 0 0,-3-3 119 0,3 3 17 16,0 0 3-16,0 0 1 0,0 0-32 0,-3-5-7 15,3 5-1-15,0 0 0 0,0 0-40 0,0 0-8 16,0 0-1-16,0 0-1 0,0 0-16 0,3 8-3 16,0 2-1-16,0-2 0 0,3 5-14 0,-3-2-2 15,0 0-1-15,3 2 0 0,-3 0-1 0,0 0-1 16,0 0 0-16,-3 3 0 0,0-2-11 0,0-1 12 15,3-3-12-15,-3 4 12 0,-3-4-12 0,0 1 12 0,6-3-12 0,-3-8 12 16,0 0-12-16,-3 5 12 0,3-5-12 0,0 0 12 16,0 0-12-16,0 0 0 0,6-8 0 0,-3 0 0 15,3-2 0-15,0-1-16 0,0-2 4 0,0-3 1 16,0 0-4-16,0 3-1 0,3 0 0 0,-3 2 0 16,0 3 8-16,0 0 8 0,0 0-13 0,-1 3 5 15,-5 5 8-15,0 0 0 0,0 0-9 0,9 2 9 16,0 1 0-16,3 0 8 0,-6 2 0 0,6 3 0 15,-3 3 0-15,3-3-8 0,3 2 12 0,-3-2-4 16,0 3-8-16,0-3 0 0,-1-3 0 0,4 0 0 16,-3 0 9-16,3-2-9 0,0-3 10 0,-3 0-10 15,0-3 9-15,3 1-9 0,-6-6 8 0,3 3-8 16,-4-1 12-16,-2-4-2 0,-3-6-1 0,0 3 0 16,0-3 4-16,-3 0 1 0,-3-3 0 0,0 1 0 15,-3-1 11-15,-3 1 3 0,1-1 0 0,-1 1 0 16,0 2-11-16,0 0-1 0,-3 5-1 0,3 1 0 0,3-1-15 0,-3 3 0 15,6 3 0-15,-3 0 0 16,3 2-76-16,3 3-11 0,0 0-2 0,0 0-872 16</inkml:trace>
  <inkml:trace contextRef="#ctx0" brushRef="#br0" timeOffset="148341.103">5824 11713 1242 0,'-3'-3'35'0,"0"1"9"0,-3-1-36 0,3 1-8 15,3-1 0-15,0-2 0 0,-6 2 99 0,6 0 17 16,0 1 4-16,0-1 1 0,-3 3-3 0,0-3-1 15,3 3 0-15,0 0 0 0,0 0-66 0,0 6-14 16,0-1-2-16,0 3-1 0,0 0-16 0,3 0-3 16,-6 2-1-16,3 1 0 0,3 2-3 0,-3 0-1 0,-3 1 0 0,3-1 0 15,-3 0-10-15,6-2 0 0,0-1 0 0,0 1 0 16,0-1 8-16,3-4-8 0,0 2 0 0,0-6 8 16,-6-2-8-16,9 3 12 0,3-3-12 0,-3-3 12 15,3 1-12-15,-3-6 0 0,-3 0 0 0,2-3 0 31,7 1-152-31,-6-6-28 0,0 2-7 0</inkml:trace>
  <inkml:trace contextRef="#ctx0" brushRef="#br0" timeOffset="148474.169">5744 11613 1378 0,'0'0'30'0,"0"0"6"0,0 0 2 0,0 0 2 15,0 0-32-15,0 0-8 0,0 0 0 0,0 0 0 16,0 0 25-16,0 0 4 0,9-3 1 0,0 3 0 15,-4-3 0-15,4 1 0 0,3-1 0 0,-3 0-721 16</inkml:trace>
  <inkml:trace contextRef="#ctx0" brushRef="#br0" timeOffset="148655.566">6009 11647 2098 0,'-9'0'60'0,"6"3"12"0,-3 2-58 0,3-2-14 16,-3 2 0-16,3 3 0 0,0 2 24 0,0 1 3 15,3 0 0-15,0-1 0 0,-3 3 11 0,6 1 2 0,3-1 1 0,-3 3 0 16,0 0-26-16,3-1-6 0,0 4-1 0,0-3-684 16,0 0-138-16</inkml:trace>
  <inkml:trace contextRef="#ctx0" brushRef="#br0" timeOffset="150693.082">3615 12888 1026 0,'0'-5'28'0,"0"5"8"15,0 0-28-15,0 0-8 0,0-8 0 0,0 2 0 16,0-2 67-16,3 3 12 0,3 0 2 0,-3 0 1 16,0 2 0-16,-3 3 0 0,0 0 0 0,6-3 0 15,0 1-42-15,-6 2-9 0,3 5-2 0,3 0 0 0,0 6 6 0,-3-1 1 16,0 4 0-16,0 1 0 0,0 4-8 0,-3-1 0 16,3 1-1-16,-3 2 0 0,0-2-16 0,3-1-3 15,0 1-8-15,0-3 12 0,0 2-12 0,0-5 9 16,0 1-9-16,0-6 8 0,0-1 0 0,-3-7 0 15,0 0 0-15,3 0 0 0,-3 0 0 0,3-2 0 16,0-9 0-16,0 1 0 16,-3-6-30-16,3 0-6 0,0-3-2 0,-3 1 0 15,3-1 1-15,0 3 0 0,-3-2 0 0,3 5 0 16,0 2-6-16,2 3-1 0,-2 3 0 0,-3 5 0 0,0 0 15 0,9 3 2 16,-3 4 1-16,0 1 0 0,0 0 3 0,3 6 1 0,0-1 0 0,0 3 0 15,0 2 14-15,3-5 0 0,-3 1 12 16,6-1-12-16,0 0 0 0,-1 0 0 0,1-7 0 0,0 2 0 15,3-3 0-15,0-2 12 0,-3-3-4 0,0-3-8 16,0 0 16-16,-4-2-3 0,4-3-1 0,0-5 0 16,-3-3 12-16,-3-3 3 0,0 1 0 0,0-3 0 15,-3 0 9-15,-3-3 1 0,-3 3 1 0,0-3 0 16,-3 3-17-16,-3 2-3 0,-3 1-1 0,3 2 0 16,0 2-17-16,-3 4-17 0,0 2 3 0,0 5-831 15</inkml:trace>
  <inkml:trace contextRef="#ctx0" brushRef="#br0" timeOffset="151545.785">987 12729 1306 0,'0'0'28'0,"0"0"7"0,0 0 1 0,0 0 1 0,0 0-29 0,0 0-8 16,3-3 0-16,3 1 0 16,0 2-28-16,-6 0-6 0,9-3-2 0,0 1 0 0,0 2 36 0,0 0 0 0,-6 0 0 0,3 2 0 15,6 1 27-15,-9-1-1 16,-3-2 0-16,5 0 0 0,1 3 31 0,0 0 7 0,-6-3 0 0,0 0 1 15,0 0-4-15,0 0-1 0,0 0 0 0,3 5 0 16,-3-5-9-16,6 5-3 0,-6 3 0 0,0-8 0 16,0 8-24-16,0 0-4 0,0 3-2 0,0-1 0 15,0 1-18-15,0 2 0 0,3 0 8 0,-3 1-8 16,3-1 13-16,0 3-1 0,-3-3 0 0,0 3 0 16,0-3-12-16,-3 3 0 0,3 0 0 0,-3 0 0 15,0 2 0-15,3 1-12 0,-9-6 12 0,0 3-10 16,1-3 10-16,-1 3 14 0,-3-3-3 0,3 0-1 15,-6-2-10-15,6 0 12 0,-9-1-12 0,6-2 12 16,-6 0-12-16,3 0 10 0,1-5-10 0,2 2 10 16,0-5-10-16,3 0 8 0,-3 0-8 0,3-5 8 15,3-1-8-15,0-2 0 0,0 0 9 0,3-5-9 0,3 3 0 0,0-6 0 16,3 0 0-16,3-3 8 0,0 1-8 0,3-1 0 16,0 1-8-16,3-1 8 15,3-2-116-15,0 0-17 0,-4 2-4 0</inkml:trace>
  <inkml:trace contextRef="#ctx0" brushRef="#br0" timeOffset="151711.41">877 12570 2120 0,'0'0'47'0,"0"0"9"0,-6 0 3 0,6 0 0 0,0 0-47 0,0 0-12 0,-3 6 0 0,6-1-940 15</inkml:trace>
  <inkml:trace contextRef="#ctx0" brushRef="#br0" timeOffset="152423.428">4098 12965 1407 0,'0'0'31'0,"0"0"6"0,0 0 2 0,-3 2 1 0,0 1-32 0,3-3-8 16,0 0 0-16,-6 5 0 0,3 0 84 0,3-5 16 15,0 6 4-15,0 2 0 0,0-3-29 0,0 3-6 16,3-3-1-16,-3 3 0 0,6 0-36 0,-3 0-7 16,0 0-1-16,0-3-1 0,3 6-4 0,-3-3-1 15,-1-3 0-15,4 0 0 0,-3 1-10 0,-3-6-8 16,0 0 12-16,3 8-12 0,0-3 9 0,-3-5-9 16,0 0 0-16,0 0 9 15,0 0-33-15,6-5-6 0,-3 2-2 0,0-2-602 16,0-3-121-16</inkml:trace>
  <inkml:trace contextRef="#ctx0" brushRef="#br0" timeOffset="152593.976">4080 12898 1594 0,'0'0'35'0,"0"0"7"0,0 0 2 0,0 0 1 0,0 0-36 0,0 0-9 0,0 0 0 0,0 0 0 15,0 0 12-15,0 0 0 0,9 3 0 0,0 2-492 16,0 1-99-16</inkml:trace>
  <inkml:trace contextRef="#ctx0" brushRef="#br0" timeOffset="152826.606">4288 12980 1839 0,'-6'0'40'0,"6"0"9"0,0 0 2 0,-3 0 1 16,3 0-42-16,-3 6-10 0,0 2 0 0,3-3 0 0,3 3 12 0,3-3 0 15,-3 3 0-15,3 3 0 0,0-3 16 0,3 5 3 16,0-3 1-16,0 4 0 0,-6-1-20 0,6 0-4 16,0 0-8-16,-3-2 12 0,0 5-12 0,-3-3 11 15,-3 0-11-15,0 1 10 0,3-1-2 0,-6-3 0 16,0 1 0-16,-3 0 0 0,0-4 3 0,0 4 0 16,-3-3 0-16,-3 0 0 0,0-3 1 0,0 3 0 15,-3-3 0-15,0-2 0 16,0 2-145-16,1-2-29 0,-1-3-6 0</inkml:trace>
  <inkml:trace contextRef="#ctx0" brushRef="#br0" timeOffset="152948.295">4196 12832 2041 0,'0'0'44'0,"0"0"10"0,0 0 2 0,6 0 2 0,-6 0-46 0,9 0-12 0,-9 0 0 0,0 0 0 16,0 0 26-16,9 3 3 0,-3 0 1 0,3 5-653 15,-4-1-130-15</inkml:trace>
  <inkml:trace contextRef="#ctx0" brushRef="#br0" timeOffset="156806.707">7628 13137 675 0,'0'0'19'0,"6"0"5"0,0-3-24 0,-6 3 0 16,0 0 0-16,0 0 0 0,9-3 70 0,-9 3 10 0,0 0 1 0,0 0 1 15,0 0 18-15,0 0 4 0,0 0 1 0,0 0 0 16,0 0-13-16,0 0-2 0,0 0-1 0,0 0 0 16,0 0-22-16,6 6-5 0,0-1-1 0,0 5 0 15,2 1-9-15,-2 0-3 0,-3 2 0 0,3 0 0 16,3 0-21-16,-6 3-5 0,0 3-1 0,3-1 0 16,-3 1-14-16,3 2-8 0,-6 0 10 0,0 0-10 15,0 0 0-15,3 1 0 0,3 1 0 0,-6-1-636 16,3-1-120-16</inkml:trace>
  <inkml:trace contextRef="#ctx0" brushRef="#br0" timeOffset="160050.143">10592 9268 1954 0,'0'0'43'0,"0"0"9"0,0 0 1 0,-5 0 3 0,2 6-45 0,0 2-11 16,0 2 0-16,-3 3 0 0,3 3 0 0,0 0 0 16,-3 5 0-16,6 0 0 0,-3 6 0 0,-3-1 21 15,3 6-2-15,0 0-1 0,-3 0 6 0,3-3 0 0,-6 0 1 0,0 0 0 16,3-3 0-16,-3 1 0 0,0-3 0 0,0 0 0 16,3-3 5-16,-3-3 1 0,3 1 0 0,1-6 0 15,-4-2-15-15,9-1-4 0,0-10 0 0,-3 3 0 16,3-3 5-16,0 0 1 0,3-6 0 0,0-1 0 15,3-7 2-15,2 1 1 0,1-3 0 0,0-2 0 16,6-6-21-16,-3-3 0 0,3 1 0 0,-3 2 0 16,3 3 0-16,-3-3 0 0,3 0 0 0,-4 6 0 15,1-1 0-15,0 6 0 0,-3 5 0 0,3 3 0 16,-3-3 9-16,3 5 1 0,0 3 0 0,0 3 0 16,0 2-2-16,-3 3-8 0,5 5 12 0,-5 1-4 15,3 1 0-15,0 4-8 0,-3 0 12 0,3 2-4 16,-3 0 2-16,0 0 0 0,-6 0 0 0,6 0 0 15,-3-2 2-15,0 2 0 0,-6-2 0 0,3-4 0 0,3 1 0 16,-3 0 1-16,3-3 0 0,0 1 0 0,-3-1 0 16,5-3 0-16,1 1 0 0,0-3 0 0,3-3-13 0,3 1 11 15,3-4-11-15,-3-2 10 0,3-2-10 0,3-4 12 16,-4-2-12-16,4-2 12 0,0 2-28 0,-3-5-6 16,-3-1-1-16,3-4-786 15,-3-1-158-15</inkml:trace>
  <inkml:trace contextRef="#ctx0" brushRef="#br0" timeOffset="160567.002">10970 9205 1450 0,'0'0'32'0,"0"0"6"0,0 0 2 0,0 0 1 16,6 3-33-16,-6-3-8 0,0 0 0 0,0 0 0 15,0 0 117-15,9 2 22 0,-9-2 4 0,0 0 1 16,0 0-26-16,6-5-5 0,3-3-1 0,-3 0 0 16,3 0-55-16,-3-3-11 0,3-2-2 0,0 0-1 0,3 0-26 0,-3-6-5 15,0 1 0-15,0-3-1 0,-3-6-11 0,3 6 8 16,-4-3-8-16,1-2 8 0,-3 2-8 0,0 3-9 16,0-3 9-16,-3 8-13 0,-3 0 4 0,0 6 1 15,3-1 0-15,-6 3 0 0,1 3 8 0,-1 2-13 16,0 6 5-16,-3 2 8 0,3-2-15 0,-3 5 5 15,0 2 1-15,3 3 0 0,-3 3 9 0,0 5 0 16,0 3 10-16,3 3-10 0,-3-3 0 0,3 5 0 16,0 0 0-16,0 0 0 0,0 3 0 0,3-3 0 15,0-5 11-15,3 2-11 0,0-2 14 0,0-3-4 16,3 0-1-16,0-2 0 0,0-3-9 0,6-1 12 16,-3-1-12-16,3-1 12 0,0-5-12 0,0 2 0 0,3 1 0 0,3-3 0 31,0 0-109-31,-3 0-24 0,3 0-5 0</inkml:trace>
  <inkml:trace contextRef="#ctx0" brushRef="#br0" timeOffset="160883.987">11349 9668 1792 0,'0'0'40'0,"0"0"8"0,-6 3 1 0,6-3 1 16,-3 7-40-16,-3 1-10 0,-3 0 0 0,3 0 0 0,3 3 83 0,-3-1 14 16,0 4 3-16,0-1 1 0,0 5-34 0,0-2-7 15,6 3-2-15,-6-1 0 0,3 4-14 0,3-4-2 16,0 1-1-16,6-4 0 0,-3 4-21 0,3-1-5 15,0-4-1-15,6-1 0 0,-3 0-6 0,0-5 0 16,3 0-8-16,-1 0 12 0,1-5-12 0,0-1 0 16,0-4 0-16,0-1 0 15,3-5-20-15,-3 0-9 0,0-5-3 0,0-3-716 16,0-3-144-16</inkml:trace>
  <inkml:trace contextRef="#ctx0" brushRef="#br0" timeOffset="161050.227">11384 9401 2257 0,'-15'-8'49'0,"6"8"11"0,0-6 1 0,-2 4 3 0,-1-1-51 0,0 3-13 0,6-3 0 0,-3 3 0 15,0 0 34-15,3-2 4 0,6 2 1 0,0 0 0 16,0 0-12-16,0 0-3 0,0 0 0 0,12 2-748 16,3 4-151-16</inkml:trace>
  <inkml:trace contextRef="#ctx0" brushRef="#br0" timeOffset="161296.4">11893 9517 2026 0,'0'0'57'0,"0"0"14"0,0 0-57 0,-6 3-14 16,3-3 0-16,3 0 0 0,0 0 70 0,0 0 11 16,0 0 3-16,0 0 0 0,0 0-7 0,9 2-1 15,0 1 0-15,3 0 0 0,3-1-51 0,0-2-10 16,0 0-3-16,0-2 0 0,2 2-12 0,1 0 0 16,3-3 0-16,0 0 0 15,0-2-88-15,0 2-16 0,-3 1-4 0,2-1-926 0</inkml:trace>
  <inkml:trace contextRef="#ctx0" brushRef="#br0" timeOffset="161478.731">11932 9766 1728 0,'0'0'49'0,"-3"5"11"0,-3 3-48 0,0 0-12 0,3 0 0 0,0 0 0 16,0-3 92-16,3 3 16 0,0-8 3 0,0 0 1 15,0 0 12-15,6 5 4 0,-6-5 0 0,6 6 0 16,3-1-55-16,3-2-10 0,0-3-3 0,3 0 0 15,0 2-35-15,2-2-7 0,4-2-2 0,3-4 0 16,6 4-16-16,0-4 0 0,2 1 0 0,4-3-828 16,6-2-168-16</inkml:trace>
  <inkml:trace contextRef="#ctx0" brushRef="#br0" timeOffset="162417.67">14346 8983 1638 0,'0'0'36'0,"0"0"7"0,0 0 1 0,-6 0 3 0,6 0-38 0,-9-3-9 16,3 3 0-16,0-3 0 0,-3 6 80 0,0-3 13 15,-3 0 3-15,0 0 1 0,1 0-6 0,-4 3-2 16,-3-1 0-16,-6 4 0 0,-3 1-53 0,-3 1-12 16,-5 0-1-16,-4 6-1 0,0-4-22 0,-2 3 9 15,-1 1-9-15,-3-1 0 0,-2 0 27 0,-1 0-2 16,0 1 0-16,-2 1 0 0,2 1-8 0,13-2-1 16,-1-1-1-16,3 3 0 0,3 2 9 0,1-2 1 15,-1 0 1-15,6 0 0 0,6 2-14 0,-6 1-2 0,9-3-1 0,3 0 0 16,10-3-9-16,4 0 0 0,7 0-12 0,3-2 12 15,6-3-10-15,6 0 10 0,9-6 0 0,2 1-9 16,7 0 9-16,0-3 0 0,5 2 0 0,-5 1 8 16,3-3-8-16,-4 3 0 0,-2-1 0 0,0 4 0 15,-3-4 0-15,-4 3 0 0,-2 1 0 0,-3 2 0 16,0 0 0-16,-7 2 0 0,1-2 0 0,-3 0 0 16,-3 3 0-16,0-1 0 0,-3 1 0 0,-12-11 0 15,12 13 0-15,-6 6 0 0,-6-4 0 0,-3 4 0 16,-3 0 0-16,-9-1 0 0,-9 1 0 0,0 2 0 15,-6 3 0-15,-5-3 0 0,-1 3 0 0,-9-3 8 16,1 2-8-16,-7-1 0 0,-2 1 0 0,-1-1 0 16,0-1 0-16,1 3 0 0,2-3 0 0,1 0 0 15,-1 0-12-15,6 0 4 0,4 0 0 0,2 1 0 16,3-4 8-16,7 3-8 0,5-5 8 0,6 0-8 16,3 3 8-16,9-6 0 0,6 3 0 0,3-6 0 0,6 3 0 0,6 1 0 15,3-6 0-15,8 2 0 0,4-2 10 0,3-3-2 16,6 1-8-16,5-4 12 0,4-4-3 0,5 2-1 15,7-3 0-15,-3-2 0 0,2 0 0 0,1-1 0 16,-1-2 0-16,4 3 0 0,-4-3 1 0,1 0 0 16,-1 3 0-16,-2-3 0 0,-4 3 0 0,-2-3 0 15,-3 0 0-15,-4 0 0 0,-5 0 0 0,-9 3 0 16,-3-1 0-16,-4 1 0 16,-5-3-51-16,0 3-10 0,-6 2-3 0,-6-2-1130 15</inkml:trace>
  <inkml:trace contextRef="#ctx0" brushRef="#br0" timeOffset="163034.422">13090 10636 1653 0,'0'0'47'0,"0"0"10"0,0 0-45 0,0 0-12 15,3 6 0-15,0 1 0 0,3 1 62 0,-3 0 10 0,3 3 3 0,-3 0 0 16,3-1-11-16,-3 3-3 0,0 1 0 0,2 4 0 16,-2-2-36-16,0 2-7 0,0 1-2 0,-3 2 0 15,0 3 13-15,0-3 3 0,-3 3 0 0,0 0 0 16,-3 2-32-16,1-2 0 0,-1 0 0 0,0 2 0 16,-3-5 8-16,3-2-8 0,0-6 0 0,-3 3 0 15,0-3 18-15,0-2-2 0,0 2-1 0,-3-5 0 16,3 0 7-16,-3 0 2 0,-3-3 0 0,7-2 0 15,-4 0 5-15,3-3 2 0,0-3 0 0,0 0 0 16,-3-2-16-16,6 0-3 0,-3-1-1 0,0-4 0 16,3-1-11-16,-3-2 10 0,3-3-10 0,0 0 10 15,3-2-56-15,-3-3-11 0,6-3-3 0,0 0 0 16,0-3-128-16,6 1-25 0,0-3-6 0,6 0-1 16</inkml:trace>
  <inkml:trace contextRef="#ctx0" brushRef="#br0" timeOffset="163248.349">12893 10247 2286 0,'0'0'50'0,"0"0"10"0,0 0 3 0,0 0 1 0,0 0-51 0,0 0-13 0,0 0 0 0,6-2 0 31,0 2-45-31,3 2-12 0,3-2-3 0,0 3-896 0</inkml:trace>
  <inkml:trace contextRef="#ctx0" brushRef="#br0" timeOffset="163491.127">13295 10649 2497 0,'0'0'71'0,"0"0"15"15,0 0-69-15,0 0-17 0,0 0 0 0,0 0 0 16,0 0 16-16,0 0-1 0,0 0 0 0,0 0 0 0,0 0 22 0,12-2 5 15,0-1 1-15,3 3 0 0,0 0-30 0,3 0-5 16,-1 0-8-16,4 0 11 16,0 0-75-16,0 3-16 0,0-3-2 0,0 0-1008 15</inkml:trace>
  <inkml:trace contextRef="#ctx0" brushRef="#br0" timeOffset="163677.234">13316 10901 2026 0,'0'0'44'0,"0"0"10"0,0 0 2 0,0 0 1 0,0 0-45 0,9 0-12 0,0-3 0 0,0 3 0 15,0-2 62-15,3-1 10 0,0-2 3 0,5-1 0 16,4 1-13-16,0 0-2 0,0-1-1 0,3 1 0 16,3 0-59-16,-1 0 0 0,1-1 0 0,3 1-14 15,3-3-135-15,-4 3-27 16,1-1-6-16</inkml:trace>
  <inkml:trace contextRef="#ctx0" brushRef="#br0" timeOffset="163863.857">14021 10591 2055 0,'0'0'45'0,"0"0"10"0,-5 0 1 0,5 0 2 15,-6 6-46-15,3-4-12 0,-3 4 0 0,3 1 0 0,0 4 52 0,3-3 8 16,-3 5 1-16,0-2 1 0,3 2-8 0,-3 0-2 15,3 3 0-15,0 0 0 0,0 0-31 0,0 2-6 16,0 1-2-16,0-1 0 0,0 1-13 0,3-1 0 16,0 1 0-16,0-3-745 15,0 2-147-15</inkml:trace>
  <inkml:trace contextRef="#ctx0" brushRef="#br0" timeOffset="164735.835">13688 8639 1296 0,'0'0'28'0,"0"0"7"0,-3-3 1 0,-3-2 0 16,0-1-36-16,-3 1 0 0,0 0 0 0,0 0 0 15,-2-3 89-15,-1 2 11 0,0 1 3 0,-3 2 0 16,0 1-3-16,0-1 0 0,0 3 0 0,0 3 0 0,0-1-40 0,1 1-8 16,-1 2-1-16,0 1-1 0,3 4-11 0,-3 3-3 15,3 1 0-15,-3 4 0 0,3 6-18 0,0 0-4 16,3 0-1-16,3 2 0 0,-2 3-13 0,5-8 9 16,3 1-9-16,-3 1 8 0,6-2-8 0,0 3 0 15,0-5 0-15,2 2 0 0,4-5 0 0,6 8 10 16,0-6-10-16,0 1 10 0,6-6-10 0,0-2 10 15,0-4-10-15,5-1 10 0,-5-4-10 0,3-2 0 16,3-2 0-16,3-1-11 16,-4-2-107-16,1-6-22 0,-3 1-4 0,0-4-786 15</inkml:trace>
  <inkml:trace contextRef="#ctx0" brushRef="#br0" timeOffset="164902.522">13852 8842 1998 0,'0'0'44'0,"0"0"8"0,-6 6 3 0,3-1 1 0,0 0-44 0,0 1-12 0,-3-1 0 0,3 5 0 16,0 1 85-16,0 2 15 0,0 0 4 0,0 3 0 15,-3 3-36-15,3 2-6 0,-3 0-2 0,3 3 0 16,0 0-43-16,0 0-9 0,3 5-8 0,0 5-765 16,0 1-160-16</inkml:trace>
  <inkml:trace contextRef="#ctx0" brushRef="#br0" timeOffset="168636.887">18391 4231 2383 0,'-3'-37'52'0,"3"21"12"0,0 0 1 0,-3 0 2 0,0 5-54 0,3 4-13 0,0-1 0 0,0 8 0 31,0 0-78-31,0 5-18 0,0 3-4 0,0 2-546 0,0 4-109 0</inkml:trace>
  <inkml:trace contextRef="#ctx0" brushRef="#br0" timeOffset="169606.067">16781 4903 1782 0,'12'-6'39'0,"-12"6"8"0,0 0 1 0,-6-2 3 16,0-1-41-16,6 3-10 0,0 0 0 0,0 0 0 16,6 5 0-16,-3 6 0 0,0 0 9 0,6-1-9 15,2 3 0-15,-2 6 0 0,3 2 0 0,0 0 8 16,6 3-8-16,0 0-8 0,0 0 8 0,6 0-12 16,2-1 12-16,4-1 0 0,-6-1 0 0,15-5 0 0,11-1 8 0,1-1-8 15,-3-6 10-15,5-3-10 0,7 0 15 0,2-5-3 16,4-8-1-16,2-2 0 0,4-6-11 0,-1 0 10 15,0-3-10-15,4-2 10 0,-7-5-10 0,-2 2 0 16,-1 3 9-16,-2 0-9 0,-4 7 0 0,-8 4 0 16,-4 2 0-16,-8 3 0 0,0-1 0 0,-6 4 0 15,-7 10 0-15,1-3 0 0,-6 3-9 0,-3 2 9 16,0-2-10-16,-3 6 10 0,0 4 0 0,-4-2 0 16,-2 2 0-16,-3 4 0 0,3 1 0 0,-3 1 16 15,-6 0-3-15,0 0-1 0,-3 2 5 0,0-2 1 16,-6-3 0-16,0 3 0 0,-3 0-6 0,-2-3-2 15,-4 0 0-15,0 0 0 0,-3 3 0 0,-3-3 0 0,3-5 0 0,-2 0 0 16,-4-5 2-16,3-3 1 0,0-3 0 0,3-2 0 16,0-6 14-16,4 0 2 0,5 1 1 0,6-6 0 15,0-3 0-15,9-5 0 0,6 0 0 0,6-2 0 16,2-1-21-16,10-2-9 0,3 0 8 0,3 0-8 16,5 0 0-16,1 2-14 0,3 1 2 0,2 2 0 15,1 0-9-15,0 5-2 0,-4 3 0 0,1 3 0 16,0 2 13-16,-4 6 10 0,-2 0-13 0,0 2 5 15,0 0 0-15,-4 1 0 0,4 2 0 0,0 0 0 16,5 2 8-16,-2-2 0 0,0-3 0 0,0 3 0 16,2 0 0-16,1-3 8 0,-3-2 0 0,2 0 0 15,1-6 7-15,6 0 1 0,-4-2 1 0,4-3 0 16,-3-2 5-16,-1-1 1 0,-2-2 0 0,-6-6 0 16,-1 1 3-16,-2-3 1 0,-3-3 0 0,-6 0 0 15,-1 0-3-15,-2 0-1 0,-6 3 0 0,-3 0 0 0,-6 0-3 0,0 5 0 16,-6 3 0-16,0 2 0 0,-3-2-20 0,0 5 8 15,-3 0-8-15,3 3-752 16,0 2-152-16</inkml:trace>
  <inkml:trace contextRef="#ctx0" brushRef="#br0" timeOffset="170238.783">17885 5718 1874 0,'-9'-14'53'0,"6"9"11"0,-3-3-51 0,-3 0-13 16,-6 3 0-16,3 0 0 0,-2-1 32 0,-4 4 3 16,-6 2 1-16,0-3 0 0,3 6-36 0,-3-1 0 15,-2 1-12-15,-4 2 3 0,0 1 9 0,0 2-8 16,4-3 8-16,-1 3-8 0,-3 2 8 0,3 1 0 16,3 0 0-16,-2-1-8 0,2 3 8 0,0-2 16 15,3 2-4-15,3 0-1 0,6 1 13 0,0-1 4 16,4 3 0-16,5 0 0 0,12-1-28 0,-1-1 0 15,1-1 0-15,6 3 0 0,6 2 12 0,3-2-4 16,3 0 0-16,5 0 0 0,-2-3-8 0,9 0 8 16,0 1-8-16,-4-1 8 0,-8 0-8 0,3 0 0 0,3 1 0 0,-4-1 0 15,-8 0 0-15,0 3 8 0,-6-3-8 0,-3 0 0 16,-3 1 0-16,-6-4 0 0,-9 1 0 0,-3 2 0 16,3-2 0-16,-9-1 10 0,-15 3-2 0,0-2-8 15,-5 0 10-15,2-1-10 0,-6-2 8 0,1 0-8 16,-4 0 8-16,3-3-8 0,4-2 8 0,-4-3-8 15,-3 0 12-15,12 0-4 0,10-3 0 0,2-2 0 32,3 2-82-32,6-2-17 0,9 5-3 0</inkml:trace>
  <inkml:trace contextRef="#ctx0" brushRef="#br0" timeOffset="170539.688">18343 5855 1868 0,'0'0'41'0,"-6"3"9"0,-2 0 2 0,-7 2 0 0,-3 0-42 0,0 0-10 16,-3 1 0-16,0 2 0 16,-3-3-115-16,1 3-25 0,-4-3-4 0,0 0-2 15,-3 6 78-15,-2-3 16 0,2-3 4 0,0 6 0 0,3-3 94 0,-3 2 19 16,1 1 4-16,2 0 1 0,3-1 37 0,3 3 7 0,-3 1 2 15,4 1 0-15,2 1-42 0,6 0-8 0,6 3-2 0,0-1 0 16,0-2-40-16,12 3-8 0,6-3-1 0,3 2-1 16,3-2 3-16,2 0 1 0,7-3 0 0,6-2 0 15,0-1-18-15,5-5-16 0,1-2 4 0,6 0-628 16,2-6-126-16</inkml:trace>
  <inkml:trace contextRef="#ctx0" brushRef="#br0" timeOffset="171174.571">18516 5884 2408 0,'-15'-5'68'0,"6"2"15"0,0 6-67 0,-3-3-16 0,-2 3 0 0,2-1 0 16,0 4 0-16,0 4-9 0,0 1 1 0,-3 2 0 15,3 0-2-15,0 3 0 0,3-3 0 0,-3 6 0 16,3-3-19-16,1 5-4 0,-1-3-1 0,3 1 0 0,0-1 21 0,3 1 4 15,-3-3 1-15,6 0 0 0,3 0 8 0,0-6 0 16,3 1 0-16,3-1 0 0,0 1 0 0,5-6 0 16,1-2 0-16,3-3-8 0,3-3 8 0,0-2 11 15,3 0-3-15,-1-6 0 0,4 1 0 0,0-1 0 16,-3-2 0-16,0-3 0 0,-4 3-8 0,-2-3 0 16,-3 0 0-16,-3 0 0 0,0 0 0 0,-6 3 8 15,-3 0-8-15,-3-1 8 0,0 4 12 0,-3 2 3 16,-3 0 0-16,-3 0 0 0,6 3-23 0,-6-1 0 15,3 1 0-15,0 5 8 0,-3 0-8 0,9 0 0 16,0 0 0-16,-3 5 0 0,-3 1 0 0,3-1 0 0,3-5 0 0,-3 11 0 16,3 2 0-16,0 0 0 0,-2-2 0 15,7 2 0-15,-2 3 0 0,0 0 0 0,3-1 0 0,3 1 0 16,0-2-11-16,0-1 0 0,-3-3 0 0,6 4 0 16,0-1 11-16,0-3 16 0,3-2-4 0,0 3-1 15,-1-6-11-15,4 1 0 0,0-4 0 0,3 1 0 16,-3-6 8-16,3 1-8 0,-3-4 12 0,2-2-4 15,-2 0 4-15,3-5 0 0,0-3 0 0,0 0 0 16,-3 1-4-16,0-7 0 0,2 1 0 0,-5-5 0 16,-3-1 8-16,0-2 2 0,-6 0 0 0,0-3 0 15,-3-2 2-15,-3-3 0 0,-3 0 0 0,-3-3 0 16,0-2-20-16,0 5 0 0,0 2 0 0,0 1 0 16,0 8-11-16,0 2 11 0,-3 3-12 0,3 7 12 15,0 6 9-15,0 3 9 0,6 5 2 0,-8 3 0 16,2 7-20-16,0 4 0 0,3 7 0 0,0 5 0 15,-3 1-10-15,3 4 10 0,0 1-10 0,0 3 10 0,3 4 0 0,0 1-9 16,0 2 9-16,6-2 0 0,-3 5 0 16,0-5 0-16,6-1 0 0,3-2-8 0,2-2 8 0,1-4 8 15,3-4-8-15,6-3 11 0,3 0-11 0,6-3 12 16,-1-5-12-16,4-3 12 16,3-5-59-16,2-3-11 0,1-8-2 0,-6 1-1 0</inkml:trace>
  <inkml:trace contextRef="#ctx0" brushRef="#br0" timeOffset="172090.498">19466 6033 1982 0,'-9'-24'56'0,"6"13"12"0,-3-2-54 0,-3 0-14 15,-3-1 0-15,3 4 0 0,-3-3 74 0,3 2 12 16,0 0 2-16,3 1 1 0,-3-1-69 0,3 3-20 15,-3 0 0-15,3 3 8 0,1 0-8 0,-4 2 0 16,0 3 0-16,0 3 0 0,-3-1-20 0,-3 6 4 16,3 6 1-16,-6-1 0 0,0 5 2 0,-3 4 0 15,1-1 0-15,-1 3 0 0,0-1 13 0,3-1 0 0,0 1 0 0,3 1 0 16,6-3 0-16,4 0 0 0,-1-5 0 0,9 0 0 16,2-5 0-16,4-1 0 0,3-4 0 0,6-4 0 15,3-2 0-15,0-2 0 0,6-6 0 0,-4 0 10 16,1-5-10-16,0-1 0 0,0-2 9 0,-6-2-9 15,-3-1 0-15,-3-4-10 0,-4-1 1 0,1 5 0 16,-6 1 9-16,-3-1 8 0,-3 1-8 0,0 4 11 16,-3 1 1-16,1 3 0 0,-4 4 0 0,-3-2 0 15,3 3-12-15,0 3 12 0,0-4-12 0,0 4 12 16,3 4-12-16,0 1 0 0,0 2-10 0,3 0 10 16,0 6-13-16,0 0 3 0,3 4 1 0,0 1 0 15,0 3 9-15,0-1-12 0,6 1 12 0,-3 2-12 16,3-2 12-16,3-1 0 0,3 1 0 0,0-3-8 15,0-1 8-15,6-1 8 0,-1-4-8 0,4-2 11 16,3-3 13-16,6-2 2 0,-3-3 1 0,2-3 0 0,1-2-15 16,0 0-2-16,0-8-1 0,-1-1 0 0,-2-1 2 0,-3-4 0 15,0 0 0-15,-3-2 0 0,-3 0-2 0,-4 0 0 16,-2 0 0-16,0 0 0 0,-6-1-9 0,-3 4 10 16,-3-1-10-16,0 1 10 0,-3 2 18 0,-3 3 3 15,0 0 1-15,-3 2 0 0,-3 3-41 0,4 0-8 16,-4 5-2-16,0-2 0 0,-3 3 9 0,0 2 2 15,0 5 0-15,3 0 0 0,-3 0 8 0,3 3-8 16,3 0 8-16,1 3-8 0,5-1-4 0,0 4 0 16,3-1 0-16,3-2 0 0,2-4 12 0,1 1 0 15,3 0 0-15,0 0-8 0,6 0 8 0,-3 0 0 16,6-3 0-16,0 1 0 0,0-1 0 0,3 0-8 0,-4 1 0 0,1-1 0 16,3 0 8-16,0 0 0 0,-3 3 0 0,0 0-8 15,-1 3 8-15,1 0 11 0,-3-1-3 0,0 3 0 16,-6 3-8-16,3 3 12 0,-6-1-12 0,3 3 12 15,0-2-12-15,-3 5 0 0,3-3 0 0,-3-3 8 16</inkml:trace>
  <inkml:trace contextRef="#ctx0" brushRef="#br0" timeOffset="173258.146">17820 6757 2109 0,'-9'-21'46'0,"9"13"10"0,3-2 1 0,-3 2 3 0,0 0-48 0,0 0-12 0,0 3 0 0,0 5 0 16,0 0 24-16,0 0 3 0,0 0 0 0,0 0 0 16,3 5-27-16,3 6-17 0,-3-1 2 0,-3 6 1 15,0 5 14-15,0 6-12 0,0-1 12 0,-3 3-12 16,3 6 12-16,0-1 0 0,0-2 0 0,3 5-9 15,-6-5 9-15,3 2 0 0,0-2 0 0,0-1 0 16,3-1 0-16,-3-1 0 0,-3 0 0 0,3-5 0 0,0-1 0 0,0-4 9 16,-3-6-9-16,0 0 0 0,6-5 20 0,-3-8-2 15,0 0-1-15,0 0 0 0,0 0 14 0,0-5 2 16,3-6 1-16,0-4 0 0,-3-4-25 0,2-5-9 16,1-2 0-16,0-3 9 15,-3-3-67-15,-3-5-14 0,3-3-2 0,-5 0-1 16,-1 1 9-16,-3-1 2 0,-3 3 0 0,0 0 0 0,6 3 64 0,-6 5 19 15,-6-1 1-15,6 7 0 0,6 1 36 0,-3 4 8 16,-3 2 2-16,6 0 0 0,3 6-22 0,0 2-5 16,6 0-1-16,0 2 0 0,0 1-30 0,6 2-8 15,9 1 0-15,6 2 0 0,-3 2 0 0,3 1-12 16,-1 2 4-16,4 3 0 0,0-2 8 0,0 4 0 16,-3-2 0-16,-3 5 0 15,-1 1-24-15,-5 1-4 0,0 1 0 0,-6 0 0 16,-3 5-7-16,-6-2-1 0,-3-1-1 0,-6 4 0 0,0-4 11 0,-6 3 2 0,0-2 1 0,-5 2 0 15,-1-5 11-15,0 0 1 0,0 0 1 0,-3-3 0 16,0 0 35-16,1-5 7 0,5 0 2 0,0-3 0 16,0 3-18-16,0-5-3 0,6-1-1 0,3-2 0 15,3 0 10-15,0 0 2 0,-3 0 0 0,9 0 0 16,9-2 17-16,-3-3 4 0,-6 5 1 0,9-6 0 16,6-2-18-16,3 3-3 0,0-3-1 0,3 0 0 15,0 0 5-15,2-2 1 0,4-1 0 0,3-2 0 16,0 0-30-16,-1-3 0 0,4 0 0 0,3 0 0 15,-3 3 0-15,-4-6 0 0,4 3 11 0,-3 0-11 16,0-5 13-16,-3 5-4 0,-7-2-1 0,1 2 0 16,-3 3-8-16,-3 0 12 0,-6 2-12 0,0 0 12 15,-3 1-12-15,-3 2 0 0,-3 0 9 0,0 3-9 0,0 5 0 0,-6-3 0 16,-3 3-12-16,0 0 4 0,-3 0-11 0,0 3-1 16,-3-1-1-16,3 4 0 15,-3 2-15-15,-2-1-2 0,5 1-1 0,0 0 0 0,3-2 19 0,3 2 4 16,0-3 1-16,3 3 0 0,3-8 15 0,0 0 0 15,0 0 0-15,6 2-9 0,3 1 9 0,0-3 0 16,6 0 0-16,0 0 0 0,2-5 0 0,1 2 0 16,3-2 0-16,-3 0 0 0,0-1 0 0,-3 4 0 15,0-1 0-15,-1 0 0 0,-2 3 0 0,-3 0 0 16,0 6 0-16,-3-1-8 0,-3 0 8 0,3 6 8 16,-6-1-8-16,0 4 11 0,-3-4-11 0,0 6 12 0,3 0-12 0,-3 0 12 15,3 0 0-15,0 0 0 0,3-1 0 0,0 1 0 16,0-2-12-16,3-1 0 0,3-3 0 0,0 4 8 15,3-4-8-15,3-2 0 0,0 0 0 0,5-5 0 32,4-1-105-32,3-4-23 0,3-1-5 0,0-5-787 0</inkml:trace>
  <inkml:trace contextRef="#ctx0" brushRef="#br0" timeOffset="175193.016">18745 6718 2257 0,'0'0'49'0,"0"-6"11"0,0-1 1 0,0-1 3 0,0-3-51 0,0 3-13 0,3-2 0 0,0 2 0 16,0 2 0-16,0 1 0 0,-3 5 0 0,0 0 0 16,0 0 0-16,0 0 0 0,6 5 0 0,0 3 0 15,-3 3-26-15,-3-1-5 0,0 4-1 0,0 4 0 0,0 3 32 16,-3 3 0-16,3-3 0 0,0 6 10 0,0-3-10 0,3-1 0 16,0 1 0-16,0-3-11 0,3 1 11 0,0-4 0 15,3 1 0-15,6-6 0 0,-3 0 0 0,3-2 8 16,2-3-8-16,1-3 11 0,0-5 12 0,3 0 2 15,0-5 1-15,0-3 0 0,-1-3-14 0,1 0-4 16,-3-2 0-16,-3-3 0 0,-3 0-8 0,0-2 8 16,-6-1-8-16,-3-2 8 0,0 3 6 0,-6-3 1 15,-3-3 0-15,-3 3 0 0,-6-1-15 0,-3 4 0 16,0 2 0-16,0 0 0 0,-5 3 0 0,-1 2 0 16,0 3 0-16,-3 3-10 0,-3 5-2 0,1 0 0 0,-4 5 0 15,0-2 0-15,0 5 12 0,1 3 0 16,-1-1-9-16,3 1 9 0,6-1 0 0,4 4 0 0,2-4-9 0,6 3 9 15,3 1 0-15,6-4 0 0,6 1 0 0,3 2 0 16,6-5 11-16,6 2-1 0,2-2 0 0,7 0 0 16,6 0 6-16,0-2 2 0,-1-4 0 0,7-2 0 15,-3-2-18-15,3-1 8 0,2-5-8 0,1-3 0 16,0 3 11-16,2-2-11 0,-2-3 10 0,-3 2-10 16,-4-2-8-16,-2 0-8 0,-3-1-2 0,-3 4 0 15,-4-3 18-15,-2 2-8 0,0-2 8 0,-6 2 0 16,3 1 0-16,-6 2 0 0,0 0 0 0,0 0 0 15,-4 0 0-15,1 0 14 0,0 3-2 0,-3-1-1 16,0 4-2-16,3-1 0 0,-3 0 0 0,-6 3 0 16,0 0-9-16,9 3 0 0,-6 2 0 0,3 1 0 15,0 2 0-15,0 0 0 0,-6 2 0 0,3-2 0 16,-3 5 0-16,0-2 0 0,0 2 0 0,0-2 0 0,3 2 17 0,-3-3 2 16,3 1 0-16,-3 0 0 0,0-11-19 0,0 0 0 15,6 2 0-15,-6-2 0 0,0 0 0 0,0 0 0 16,9 0 0-16,0-5 0 0,-3 0 11 0,0-3-11 15,-1-3 10-15,1 1-10 0,0-4 12 0,-3 1-4 16,-3 3-8-16,0-4 12 0,0 1-12 0,0 3 11 16,-6-1-11-16,0 0 10 0,-5 3-10 0,2 3 0 15,-6 0 0-15,-3 2 0 0,-3 1-10 0,0 4 10 16,-3-2-13-16,4 8 5 0,-4-3 0 0,0 9 0 16,0-1 0-16,0 0 0 15,3 3-20-15,4 0-3 0,-4 5-1 0,3 0 0 0,6-2 32 0,3 5 0 0,0-3 0 0,3 2 0 16,3-1 0-16,6-1 0 0,0-3 0 0,3 1 0 15,3-1 0-15,0-4 0 0,3-1 0 0,0-3 0 16,0-2 0-16,0-5 18 0,2 0-2 0,-2-6-1 16,0 0 8-16,0-2 1 0,0-6 1 0,3 1 0 15,-6-6-25-15,3-2 0 0,0-1 0 0,-3-5 0 16,0-2 12-16,-3-6-2 0,2 3-1 0,-2-6 0 16,0-2-9-16,-3 0 8 0,0 0-8 0,-3 3 8 15,0 5-8-15,-3 0 0 0,-3 2 0 0,0 1 0 16,0 7 12-16,1 1 0 0,-1 5 0 0,-3-1 0 15,3 4 15-15,0-1 3 0,3 1 1 0,0 4 0 16,3 6-31-16,0 0 0 0,0 0 0 0,0 0 0 16,0 0-8-16,3 8-8 0,3 3-2 0,3 2 0 15,-3 3 18-15,0 0-10 0,0 2 10 0,-1 6-8 16,1-3 8-16,0 6 0 0,-3-1 0 0,0 3-8 16,0 0 8-16,0-2 0 0,0 5 0 0,0-1-8 0,-3 4 8 0,3-3 0 15,0-3 0-15,0 2-8 0,0-4 8 0,3-1 0 16,0-2 8-16,3-3-8 0,3-2 8 0,-3-3-8 15,0-6 8-15,6-2-8 0,-3 0 0 0,5-5 0 16,1-3 0-16,0-3 0 0,0-5 20 0,3-2 0 16,-3-6 0-16,2 0 0 0,-5-5-9 0,0-3-3 15,0 0 0-15,-3-2 0 0,-3 2-8 0,-3-3 8 16,0 1-8-16,-3-1 8 0,0 6-8 0,0 0 0 16,-3 3 0-16,-3-1 0 0,0 6 0 0,0 2 0 15,0 1 0-15,-3 2 0 0,3 2 0 0,3 6 0 16,0 0 0-16,0 0 0 0,-6 6 0 0,0-1 0 15,0 3-10-15,0 0 10 0,3 5 0 0,0 3 0 0,0 0 0 0,3 2 0 16,0-2-9-16,0 3 1 0,3-1 0 0,0 3 0 16,0-2 8-16,3-1 0 0,0 1 0 0,0-3 0 15,0 0 0-15,3-3 0 0,0-2 0 0,0-3 0 16,0-1 0-16,0-4 0 0,-3 0 0 0,5-6 0 16,-2 0 0-16,0-2 9 0,-3-3-1 0,3-5-8 15,0 0 8-15,-3-3-8 0,3 0 0 0,-3 0 0 16,0-5 0-16,0 0 0 0,-3 2 0 0,3 1 0 15,-3-1 8-15,0 1-8 0,-3 2 0 0,3 3 0 16,0 2 0-16,-3 3 0 0,0 0 0 0,0 8 0 16,0 0 0-16,0 0 0 0,0 0 0 0,0 0 0 15,6 8-12-15,3 3 3 0,-3-1 1 0,0 3 0 16,-3 3 8-16,5 0 0 0,-2 3 0 0,3-1 0 16,-3-2-8-16,0 0-4 0,0 0 0 0,3 0 0 0,-3-3 20 0,3-2 3 15,0-3 1-15,-3-1 0 0,3-4-12 0,-3 0 0 16,3-1 0-16,0-4 0 0,3-4 0 0,-4-1 0 15,4-4 0-15,3-2 0 0,0 2 0 0,0-2 10 16,0-6-10-16,0 1 10 0,0 2-10 0,0 0 0 16,-4 0 0-16,1 0 8 0,0 3-8 0,0-3 0 15,-3 3 0-15,0 0 0 0,0 2 0 0,0 1 0 16,0 2 0-16,-3 2 0 0,3-2 0 0,0 3 0 16,-3 0 0-16,0 5-11 0,2-3 11 0,1 3 0 15,-3 0 0-15,0 0 0 0,3 3 0 0,0-3 0 16,0 3 0-16,0-1-8 0,-3 1 8 0,0 2 0 0,-3-2 0 0,-3-3 0 15,0 0 0-15,6 8 0 0,-3-3 0 0,-3-5 8 16,0 0-8-16,-3 8 0 0,0-3 0 0,3-5 0 16,-3 6 0-16,3-6 12 0,-9 2-2 0,9-2-1 15,0 0-9-15,-6 0 0 0,0 0 0 0,3-2 0 16,-3-1 10-16,0 0-10 0,0-2 12 0,-3 0-12 16,0-1 0-16,-3 4 0 0,1-1-10 0,-4 0 10 15,-3-2-11-15,0 5 11 0,-3 0-8 0,0 3 8 16,0-1-12-16,-2 1 4 0,-1 2 0 0,3 1 0 15,0 4-5-15,3 1-1 0,3-1 0 0,3 6 0 16,4 3-3-16,2-3-1 0,0 2 0 0,3 1 0 16,3 2 18-16,6 0 16 0,6 0-4 0,2 0 0 15,4-2-12-15,6-1-16 0,3 4 3 0,0-9 1 16,-1 0 35-16,4-5 7 0,3 0 2 0,0-5 0 16,-4-1-32-16,4-4 0 0,0-4 0 0,0-2 0 15,-4-2 0-15,4-3 0 0,-3-3 0 0,-3 0 0 0,0-5 0 0,-7-1 12 16,1-4 0-16,-3 0 0 0,-3-4-12 0,-3 1 0 15,-3-2 0-15,-3-1 0 0,0 0 0 0,-6-2 9 16,0-1-9-16,0-2 8 0,-6 3-8 0,0 2 0 16,-3 3 0-16,3 0 0 0,-3 0 10 0,0 2 0 15,-3 3 0-15,3 6 0 0,-3-1-10 0,3 6 0 16,0 0 0-16,1 2 0 0,2 3 0 0,0 6 0 16,0-1 0-16,6 3 0 0,0 0 0 0,-3 5 0 15,0 6-11-15,0 2 11 0,3 3-10 0,0 0 10 16,3 8-12-16,0 2 12 0,3 3-9 0,0 6 9 0,3-1 0 0,-1 3-9 15,4 0 9-15,0-2 0 0,3 2 0 16,0 0 0-16,0 2 0 0,3-2-8 0,0 1 8 0,2-1-8 16,1-3 8-16,3 0 9 0,0-5-1 0,0-2-8 15,3-3 8-15,-1 0-8 0,1-9 0 0,0 1 0 16,3-8 15-16,-7 0-1 0,4-3 0 0,-3-5 0 16,0-2-3-16,-3-3-1 0,0-6 0 0,-4 0 0 31,-2-2-82-31,-3-5-16 0,-3-6-3 0,-6 3-1 0</inkml:trace>
  <inkml:trace contextRef="#ctx0" brushRef="#br0" timeOffset="175328.212">20260 6572 3013 0,'12'-21'66'15,"-6"11"14"-15,6 2 2 0,6 2 3 0,12 1-68 0,8 2-17 0,13 6 0 0,9-3-889 16,14 5-182-16</inkml:trace>
  <inkml:trace contextRef="#ctx0" brushRef="#br0" timeOffset="179237.044">15007 9028 1695 0,'0'0'37'0,"-3"-6"8"0,3-2 2 0,0 3 1 15,0-3-39-15,3 3-9 0,-6 0 0 0,3 5 0 0,3-6 124 0,-3 6 24 16,3-8 4-16,-3 8 0 0,6-5-68 0,0 0-13 15,0 2-3-15,-6 3-1 0,0 0-38 0,8 0-7 16,1 3-2-16,0-1 0 0,0 6 8 0,-3 3 0 16,3 2 1-16,-3 0 0 0,0 9-1 0,-3 1 0 15,0 4 0-15,-3 5 0 0,0-1-8 0,-6 4-1 16,3 2-1-16,-3-3 0 0,0 3-6 0,-3 0 0 16,0 0-1-16,0-2 0 0,0-1-11 0,1 0 0 15,2-2 0-15,0-3 8 0,-3-2-8 0,6-3 0 16,0-3 0-16,-3-5 8 0,3-1 8 0,0-1 2 0,3-6 0 0,0 0 0 15,0-3-18-15,0-5-9 0,0 0 1 0,0 0 0 16,3-5 8-16,3-3 11 0,-3-3-3 0,6 0 0 16,-3-4 0-16,3-4 0 0,-1-2 0 0,1 0 0 15,0 0-8-15,3-3 0 0,-3 0 9 0,3 0-9 16,0 3 0-16,0 0 0 0,3 5 0 0,-3-3 0 16,0 6 0-16,-1-3 0 0,4 3 0 0,0 5-8 15,0 0 8-15,0 0-10 0,3 0 10 0,0 3-10 16,3 0 10-16,-7-1 0 0,1 4-9 0,0-1 9 15,3 1 0-15,-3 2 0 0,0 0 0 0,-3 2 0 16,3 3 0-16,-6 1-9 0,2 2 9 0,-2 2 0 16,-3 1 0-16,0 2 0 0,0 3 0 0,-6 0 0 15,6 5 15-15,-3 0-3 0,-3 0-1 0,3 3 0 16,0-3-3-16,0 3 0 0,0-5 0 0,3 4 0 16,-3 1-8-16,3-5 0 0,0 2 0 0,0-3 8 15,3-2-8-15,-3 0 0 0,3 0 0 0,3-3 0 0,-3-2 8 16,2 2-8-16,1-5 8 0,0-3-8 0,0 1 12 0,0-1-4 15,0-5 0-15,3 0 0 0,0 0-8 0,6-5 10 16,-1-3-10-16,1-5-908 16,6-1-187-16</inkml:trace>
  <inkml:trace contextRef="#ctx0" brushRef="#br0" timeOffset="180087.398">15563 8983 1825 0,'0'0'40'0,"0"0"8"0,0 0 1 0,6 0 3 0,0-3-41 0,0 0-11 0,0-2 0 0,0 0 0 16,6-3 98-16,-3-3 18 0,0 3 3 0,3-2 1 15,0-1-76-15,0-5-14 0,2 3-3 0,-5-6-1 16,3 1 5-16,-3-1 1 0,3-2 0 0,0 0 0 16,-3-3-12-16,0 0-3 0,3-2 0 0,-6 2 0 15,3-2 4-15,-3-1 1 0,0 3 0 0,-3 1 0 16,0 2-8-16,-3-1-2 0,0 4 0 0,0 2 0 16,0 3 11-16,0 2 1 0,-6 3 1 0,3 0 0 15,-3 3-9-15,3 2-1 0,-3 1-1 0,-3 4 0 16,3 1-6-16,-3 5 0 0,0 0-8 0,0 2 12 0,0 4-12 0,0 4 0 15,0 6-9-15,0 0 9 0,0 5 0 0,3 0 0 16,-2 3-8-16,-1 0 8 0,3 2 0 0,0-2 0 16,3-1 0-16,0-1 0 0,3-1 0 0,0 2 8 15,6-2 0-15,-3-5-8 0,6-3 20 0,0 1-4 16,-1-4 0-16,4 1 0 0,-3-6 4 0,6-3 1 16,3-2 0-16,0-5 0 0,3 0-5 0,0-3-2 15,-1-6 0-15,7 1 0 16,0-3-74-16,3-5-16 0,0-3-2 0,-7 0-1 0</inkml:trace>
  <inkml:trace contextRef="#ctx0" brushRef="#br0" timeOffset="181279.407">16054 8766 1429 0,'0'0'40'0,"-3"0"10"0,3 0-40 0,-2 2-10 16,-4-4 0-16,3 2 0 0,-3 0 63 0,6 0 10 15,0 0 3-15,0 0 0 0,0 0 30 0,0 0 6 16,0 0 2-16,0 0 0 0,9 0-42 0,-1-3-8 16,1 3-1-16,3-3-1 0,-3 3-31 0,0-2-7 0,0-1 0 0,0 0-1 15,0 1 22-15,0-1 5 0,0 3 1 0,0-3 0 16,0 1-30-16,-3-1-5 0,3 1-2 0,-3-1-778 16,2 0-156-16</inkml:trace>
  <inkml:trace contextRef="#ctx0" brushRef="#br0" timeOffset="181505.115">16343 8512 2376 0,'-6'-3'52'0,"6"3"12"0,0 0 1 0,0 0 1 15,0 0-53-15,-3 5-13 0,0 6 0 0,3-3 0 16,-3 5 53-16,0 3 8 0,3 2 2 0,0 4 0 15,-3 1-3-15,0 4-1 0,0 2 0 0,0 3 0 16,6-1-19-16,-3 1-4 0,-3 0-1 0,0-3 0 16,6 0-20-16,-6-2-4 0,0-4-1 0,3 4 0 15,6-3-102-15,-3-3-20 0,3-5-4 0</inkml:trace>
  <inkml:trace contextRef="#ctx0" brushRef="#br0" timeOffset="182272.534">15912 9734 2113 0,'0'0'46'0,"0"0"10"0,0 0 1 0,0 0 3 0,0 0-48 0,0 0-12 0,0 0 0 0,0 8 0 16,-3 0 80-16,6 0 14 0,-3 2 2 0,6 1 1 16,-3 0-32-16,2 2-6 0,1 0-2 0,0 3 0 15,3 0-26-15,0 5-6 0,-3-3-1 0,3 4 0 16,-3-1-11-16,0 3-2 0,3 2-1 0,-6-2 0 15,0-3-10-15,0 3 0 0,-3-3 0 0,0 0 0 16,-3-2 11-16,-3-3-3 0,0-1-8 0,-3-1 12 16,0-1-12-16,0-5 0 0,-3 0 8 0,0 0-8 0,3-3-12 0,-2-2-4 15,-1-1-2-15,0-2 0 16,-3-2-95-16,0-6-19 0,0-3-4 0,0-5-955 16</inkml:trace>
  <inkml:trace contextRef="#ctx0" brushRef="#br0" timeOffset="182573.028">15900 9546 2383 0,'0'0'52'0,"0"0"12"0,-6 3 1 0,0 2 2 0,0 0-54 0,-3 1-13 0,3-1 0 0,-3 3 0 15,3 3 52-15,0-1 7 0,0-2 1 0,3 5 1 16,-3 0-21-16,6 1-4 0,0-4 0 0,3 1-1 15,0-1-26-15,0-2-9 0,6-2 0 0,-3 2 9 16,6-6-9-16,-3-2 0 0,3-2 0 0,0-4 0 16,-3 1 0-16,3-3 0 0,-1 0 0 0,-2-5 0 15,0 0 0-15,-3-1 0 0,-3-1 0 0,0-1-11 16,-6 3 11-16,3 5 8 0,-3-3-8 0,-3 3 11 16,-3 0-11-16,3 3 0 0,-3 0 0 0,1 5 0 15,-4-3 0-15,-3 3 0 0,3 3 0 0,0 2 0 16,0 0-33-16,3 6 1 15,0-3 0-15,0 0-1152 0</inkml:trace>
  <inkml:trace contextRef="#ctx0" brushRef="#br0" timeOffset="183322.849">17322 9274 2146 0,'-8'-11'60'0,"8"11"15"0,5-5-60 0,-5-1-15 0,0-1 0 0,3-1 0 16,3 5 61-16,-6 3 10 0,3-8 1 0,0 5 1 15,-3 3 27-15,3-5 6 0,6 2 1 0,-9 3 0 16,0 0-66-16,9 8-13 0,3 3-2 0,0 0-1 16,0 4-13-16,3 1-2 0,0 3-1 0,3 2 0 15,-1 0-9-15,-2 3 12 0,3 0-12 0,0 2 12 16,0 1-12-16,0-3 0 0,-3-3 0 0,2 0 0 16,1-3-24-1,-3 1-6-15,-6-6-2 0,0 0 0 0,-3-2-110 0,0-6-22 0,-6-5-5 0,0 0-882 16</inkml:trace>
  <inkml:trace contextRef="#ctx0" brushRef="#br0" timeOffset="183518.023">17635 9316 2534 0,'0'0'72'0,"-6"-3"16"0,-3 6-71 0,0 2-17 16,3 1 0-16,0 2 0 0,-3-1 27 0,0 4 1 15,1 0 1-15,2 2 0 0,-3 3 30 0,0 2 5 16,-6 1 2-16,3 2 0 0,0 5-44 0,-3 1-9 15,-3-1-1-15,0-2-1 0,1 3-11 0,2-1 12 16,-3-5-12-16,0 0 12 16,3 3-38-16,3-5-7 0,0-1-2 0,0-5 0 15,3 3-86-15,0-5-18 0,4-3-3 0,2-3-1 16,3-5-29-16,0 0-7 0,3-5-1 0,-1 0-620 16</inkml:trace>
  <inkml:trace contextRef="#ctx0" brushRef="#br0" timeOffset="183690.149">17296 9385 1450 0,'9'-8'32'0,"-6"5"6"0,-3-2 2 0,0 2 1 0,0 3-33 0,3-2-8 0,5 2 0 0,-8 0 0 16,0 0 76-16,9 0 12 0,6 2 4 0,0-2 0 16,0 6 8-16,0-4 1 0,-3 3 1 0,3 1 0 15,3-4-34-15,-4 1-8 0,1 0 0 0,0-3-1 16,6-3-13-16,-6 3-2 0,-3-5-1 0,3-1 0 16,3 1-31-16,-1-3-12 0,1-2 8 0,-6-1-8 15,3-2-100-15,-3 0-26 0,3-1-5 0,-6-4-861 16</inkml:trace>
  <inkml:trace contextRef="#ctx0" brushRef="#br0" timeOffset="183892.247">17692 9006 2372 0,'0'0'52'0,"0"0"12"0,-6-2 1 0,6 2 1 0,-6 2-53 0,0-2-13 16,3 3 0-16,-3 2 0 0,0 3 78 0,3 6 13 15,-3 1 2-15,3 4 1 0,-3 2-46 0,0 6-10 16,3 2-2-16,3 5 0 0,-3 3-6 0,3 0-2 15,0 3 0-15,0-3 0 0,3 3-20 0,-3-3-8 16,0 0 0-16,3 0 0 0,-3 0 0 0,0-3 0 16,0 1 0-16,0-4 0 15,0-4-28-15,0-1-11 0,-3-5-2 0,0 1-807 16,3-7-162-16</inkml:trace>
  <inkml:trace contextRef="#ctx0" brushRef="#br0" timeOffset="184090.395">17206 9565 2415 0,'0'0'53'0,"0"0"11"0,0 0 3 0,9 2 1 0,3 4-55 0,0-4-13 0,6 1 0 0,0-3 0 15,6 0 58-15,5-3 9 0,4 3 1 0,3 0 1 16,3-2-18-16,-13-1-4 0,7 0-1 0,6-2 0 15,5-3-33-15,-2 3-13 0,0-6 11 0,2 1-851 16,4-1-171-16</inkml:trace>
  <inkml:trace contextRef="#ctx0" brushRef="#br0" timeOffset="185174.123">18471 9242 1534 0,'0'-13'44'0,"3"5"8"0,-3 0-41 0,3 0-11 0,0 0 0 0,0 0 0 15,0-3 91-15,3 3 16 0,-3-2 3 0,0 2 1 16,0 0 45-16,0 3 10 0,-3-3 2 0,0 8 0 15,0 0-78-15,0 0-15 0,0 0-3 0,0 0-1 16,6 10-39-16,-3 6-8 0,-3 3-2 0,3 2 0 16,-3 3-8-16,-3 2-2 0,3 1 0 0,-3 4 0 15,3-1 8-15,-3 1 2 0,0 1 0 0,0-3 0 16,0 0-32-16,0-2-6 0,0-1-2 0,3-2 0 16,-3-3 6-16,0-2 2 0,0-6 0 0,3-3 0 15,0-4-4-15,0-6-1 0,0 0 0 0,0 0 0 0,3-3 5 0,6-7 1 16,-3-1 0-16,3-5 0 0,3-5 9 0,0 2-8 15,0-7 8-15,3 2-8 0,0 3-2 0,-1-3 0 16,7 3 0-16,-3 0 0 0,3 5 10 0,-3 0 0 16,3 5 8-16,-3 4-8 0,-1 1 8 0,-2 6-8 15,3 0 10-15,-3 3-10 0,0 5 0 0,3 0 0 16,-3 2 0-16,3 6 0 0,2-3 0 0,-2 3 0 16,3 0 8-16,0 0-8 0,3 0 0 0,0-3 0 15,2-2 0-15,-2-1 0 0,0 1 0 0,3-3 0 16,0-3 8-16,-7 0-8 0,4-5 8 0,-3 0-8 15,-6-2 0-15,3-4 9 0,-6 1 5 0,0-5 1 16,-4-4 0-16,1-1 0 0,-3-4 23 0,0 0 5 0,0-4 1 0,-3-4 0 16,0-2-12-16,-3 0-3 0,-3-5 0 15,0-3 0-15,-3 0-20 0,3-3-9 0,-3 0 8 0,-3 0-8 16,-2 3 0-16,5 6-14 0,-6 2 2 0,3 5 0 31,-3 8-92-31,0 0-19 0,6 8-3 0,-3 0-1102 0</inkml:trace>
  <inkml:trace contextRef="#ctx0" brushRef="#br0" timeOffset="185957.842">19558 9313 2127 0,'0'0'47'0,"0"0"9"0,-3-2 3 0,3 2 1 0,0-6-48 0,-3 1-12 16,0 2 0-16,3 3 0 0,0 0 102 0,0 0 18 15,-9 3 4-15,9-3 1 0,0 11-51 0,-6 2-10 0,-3 0-3 0,3 3 0 16,3 0-16-16,3 5-3 0,-3-2-1 0,-6 2 0 16,3 3-18-16,0-3-4 0,3 0-1 0,0 3 0 15,0-3-2-15,0 0-1 0,6-2 0 0,0 2 0 16,0-5-15-16,0-1 8 0,0-1-8 0,6-4 0 16,3-2 0-16,0 0 0 0,0-5 0 0,0-1 0 31,6-2-30-31,-3-5-6 0,3-5 0 0,-4-1-1 15,4-5-121-15,-3-2-24 0,0-9-5 0</inkml:trace>
  <inkml:trace contextRef="#ctx0" brushRef="#br0" timeOffset="186092.78">19403 9231 2113 0,'0'0'46'0,"0"0"10"0,0 0 1 16,0 6 3-16,0-1-48 0,0-5-12 0,3 8 0 0,3-3 0 15,6 0-96-15,3-2-21 0,3 2-5 0</inkml:trace>
  <inkml:trace contextRef="#ctx0" brushRef="#br0" timeOffset="186359.319">19853 9506 2718 0,'0'0'60'0,"0"0"12"0,0 0 2 0,-6 3 2 0,0 2-60 0,3 3-16 15,0 3 0-15,0 0 0 0,0-1 12 0,3 3 0 16,0 3 0-16,3 3 0 0,-3-1 6 0,6 3 1 16,-3 1 0-16,0 1 0 0,3 1-19 0,-3-5 0 15,0-1 8-15,0 3-8 0,-1-2 0 0,-2 2 0 16,3 0 0-16,-6-2 0 0,3 5 0 0,-2 2 0 16,-4 3 0-16,-3-2 0 0,3-4 16 0,-6 4 4 0,0-3 0 0,-3 0 0 15,0-3-8-15,-3-3 0 0,-3-2-1 0,1 0 0 16,-1-5-2-16,-3-4 0 0,0-1 0 0,-6-6 0 15,4 0-9-15,2-6-16 0,3-4 4 0,0-3 1 16,3-3-131-16,3-8-26 0,0-5-6 0,4-3-957 16</inkml:trace>
  <inkml:trace contextRef="#ctx0" brushRef="#br0" timeOffset="186589.985">19814 9258 2559 0,'0'0'56'0,"0"0"12"0,0 0 3 0,-3 2 1 0,-3-2-58 0,6 0-14 16,0 0 0-16,0 0 0 0,0 0 82 0,0 0 14 16,3-5 2-16,3 0 1 0,0 0-60 0,0-1-12 15,0 4-3-15,0-6 0 0,0 2-16 0,3 1-8 16,-3 2 0-16,-4-2 8 0,4 0-8 0,-6 5 0 15,0-8 9-15,-3 3-9 16,0-1-64-16,1 1-16 0,-4 0-4 0</inkml:trace>
  <inkml:trace contextRef="#ctx0" brushRef="#br0" timeOffset="190928.392">21829 9014 2329 0,'-12'-2'51'0,"12"2"10"0,-3-6 3 0,0 1 2 0,0 2-53 0,3 3-13 16,0 0 0-16,0 0 0 0,0 0 67 0,0-5 10 0,0 5 3 0,3-2 0 15,0-1-42-15,-3 3-8 0,0 0-2 0,9 5 0 16,3 3-28-16,-3-3 0 0,-6 9 0 0,9-1 0 16,-6 5 0-16,0 1 0 0,0 2 0 0,0 3 0 31,-3 0-18-31,2 0-10 0,-2-3-1 0,3 0-1 16,-3 0-26-16,3 0-4 0,0-2-2 0,3-1 0 15,0-5-24-15,0 3-5 0,0-2-1 0,0-1-560 0,3 0-112 0</inkml:trace>
  <inkml:trace contextRef="#ctx0" brushRef="#br0" timeOffset="191136.003">21668 9165 2440 0,'0'0'54'0,"0"0"11"0,0 0 3 0,0 0 0 0,0 0-55 0,0 0-13 16,0 0 0-16,0 0 0 0,0 0 16 0,12-2 1 16,3-4 0-16,6 4 0 0,3-4-17 0,2 1 0 15,1 0 0-15,6-3 0 16,0 0-123-16,2-3-25 0,1-2-4 0</inkml:trace>
  <inkml:trace contextRef="#ctx0" brushRef="#br0" timeOffset="191829.566">22912 8604 2826 0,'-11'-18'62'0,"11"10"13"0,-3 0 2 0,0 5 3 0,0 1-64 0,0-1-16 16,0 0 0-16,3 3 0 0,0 0 30 0,-6 11 3 15,6 2 1-15,0 3 0 16,0 2-53-16,-3 4-10 0,0 4-3 0,0 3 0 0,3 3 17 0,0 2 3 16,0-2 1-16,3 3 0 15,0 2-13-15,0-3-2 0,3 6-1 0,-3-3 0 16,0 2-2-16,6-2-1 0,-3-2 0 0,-1-3 0 0,1-3 11 0,0-3 3 16,0-5 0-16,0 0 0 0,-3-2 16 0,0-6 0 15,0 0 0-15,0-2 0 0,-3-11 20 0,-3 5 12 16,0 1 1-16,3-6 1 0,0 0-3 0,-3-6-1 15,-6-2 0-15,6-5 0 0,0 0-30 0,0-6 0 0,0 4-8 0,3-4 8 32,0 0-35-32,3 1 0 0,3 2 0 0,-3 0 0 0,6 3 12 0,0 2 3 0,3-2 0 0,0 5 0 15,-3-2 11-15,9 4 9 0,-3-2-12 0,3 6 12 16,-1-1-17-16,4 3 3 0,3 0 1 0,3 3 0 16,0-1 13-16,2 4 0 0,-2 2 0 0,9-3 10 15,-6 3-10-15,-1 0-12 0,-2-3 2 0,0 3 1 16,-3 0 21-16,3 3 5 0,-7-1 1 0,1 1 0 15,-3-1 13-15,-3 4 2 0,0-1 1 0,-6 0 0 16,-3 0-10-16,-6 3-3 0,6 3 0 0,-12-6 0 16,0 0-1-16,-9 0-1 0,6 6 0 0,-12-3 0 15,0 0-4-15,-8-3-1 0,-1 3 0 0,0 0 0 16,-12-1-14-16,10-1 0 0,-7-1-12 0,0-3 12 16,4 4-28-16,-1-9 2 0,3-2 0 0,6-6-791 15,0-2-159-15</inkml:trace>
  <inkml:trace contextRef="#ctx0" brushRef="#br0" timeOffset="194247.338">23802 9263 1990 0,'0'0'44'0,"0"0"8"0,0 0 3 0,-6-3 1 16,1 3-44-16,-4-2-12 0,3 2 0 0,0-3 0 16,-3 3 26-16,0-3 3 0,3 3 1 0,-3 3 0 0,0-3-16 0,0 5-3 15,0 1-1-15,-3 2 0 0,3 2-10 0,-3 3 0 16,1 3-10-16,-1 3 10 0,-3 2-12 0,3 5 12 16,3-2-13-16,-3 5 5 0,0 1 8 0,-3 1 0 15,6 1 0-15,-3-3 0 0,9 0 0 0,0 0 0 16,0-8 0-16,6 1-8 0,-3-6-1 0,6-1 0 15,3-1 0-15,3-6 0 16,12-3-21-16,0-5-4 0,3-8-1 0,-1-3-552 16,16-5-110-16</inkml:trace>
  <inkml:trace contextRef="#ctx0" brushRef="#br0" timeOffset="194403.343">23677 9017 2574 0,'0'0'56'0,"0"0"12"0,0 0 3 0,9 0 1 0,3 0-57 0,0 3-15 0,0-3 0 0,3 5-760 16,0 3-154-16</inkml:trace>
  <inkml:trace contextRef="#ctx0" brushRef="#br0" timeOffset="196365.822">18766 7355 1285 0,'0'0'28'0,"0"0"5"0,0-5 2 0,0 5 2 0,0-8-29 0,-3 0-8 15,3-2 0-15,-3 2 0 0,0-3 71 0,3-2 13 16,0 0 2-16,-3 2 1 0,3-2-38 0,3 2-7 16,-3 1-2-16,3-1 0 0,0 1-27 0,0 2-5 0,3 0-8 15,-3 2 11-15,3 1-11 0,-6 5 0 16,0 0 0-16,0 0-11 0,0 8 2 0,-3 3 0 15,0 4 0-15,-9 4 0 0,0 7 9 0,-6 6-8 0,-5 5 8 0,-1 6-8 16,-6 2 8-16,-3 5 0 0,0 0 0 0,-2 6 0 16,-4-3 0-16,3 2 0 0,-2 1 0 0,2-3 0 15,0-3 10-15,-2-2 4 0,-1-1 1 0,3-2 0 16,-3-3 21-16,4-2 5 0,-1 0 1 0,0 0 0 16,4-3-3-16,2-3-1 0,0-2 0 0,3-3 0 15,0 0-20-15,4-5-4 0,2 0-1 0,3-6 0 16,3 1-13-16,3-1 0 0,3-2 8 0,0 0-8 31,3-3-20-31,3-2-6 0,-3-1-2 0,0 3 0 0,6-2-41 0,-3 0-9 0,0-1-2 0,3-2-728 16</inkml:trace>
  <inkml:trace contextRef="#ctx0" brushRef="#br0" timeOffset="196601.963">17903 8300 1843 0,'-15'-13'40'0,"12"10"9"0,0 0 2 0,-3-2 1 0,3 3-42 0,0-4-10 16,0 1 0-16,3 5 0 0,0 0 17 0,-3-3 2 15,0 1 0-15,3 2 0 0,0 0-19 0,-9 5 0 16,0 8-8-16,-3 0 8 16,4 6-29-16,-10 5 0 0,-3 2 0 0,-3 3 0 0,0 3 11 0,3 2 2 15,4-2 1-15,-7 3 0 0,0-4 25 0,6-2 5 16,6-5 1-16,3 0 0 0,0 0-6 0,6-8-1 0,6-3 0 0,9-2 0 15,3-3 4-15,0-8 1 0,9-3 0 0,8-8 0 16,4 1-14-16,9-11-16 0,5-9 3 0</inkml:trace>
  <inkml:trace contextRef="#ctx0" brushRef="#br0" timeOffset="197183.612">18561 7969 2253 0,'-24'-13'49'0,"15"5"11"0,0 3 1 0,0-3 3 0,0 3-51 0,-3-1-13 0,3 1 0 0,3 2 0 15,-3 1 30-15,4-1 3 0,-1 6 1 0,-3-1 0 16,0 6-34-16,0 0 0 0,0 5 0 0,-3 6 0 16,0 2-25-16,0 3 1 0,0 5 0 0,3 0 0 15,-3 3-16-15,3 0-2 0,1 2-1 0,5-2 0 16,0-3-2-16,3 0-1 0,3-3 0 0,5-4 0 16,1-4-26-16,6-2-6 0,6-3-1 0,0-5 0 15,6-3-11-15,5-5-2 0,4-5-1 0</inkml:trace>
  <inkml:trace contextRef="#ctx0" brushRef="#br0" timeOffset="197982.74">18957 8054 1717 0,'-15'-8'37'0,"9"5"8"0,0 1 2 0,-3-4 2 0,0 1-39 0,0 0-10 16,-3 0 0-16,3-1 0 0,3-2 80 0,-3 3 15 15,0 0 2-15,3-1 1 0,0 1-53 0,1 0-10 16,-1 2-3-16,0 1 0 0,3-1-32 0,-3 3 0 15,0 3 0-15,0-1 0 0,3 6-15 0,-6 3-3 16,0-1-1-16,0 6 0 0,-3 3-3 0,3 2-1 0,-3 3 0 0,3-1 0 31,0 4-13-31,0-3-2 0,4 0-1 0,-1-3 0 0,6-3 23 0,0-2 5 0,3 0 1 0,0-3 0 16,2-5 10-16,1 0-10 0,3-3 10 0,0-5-10 16,3 0 10-16,3-5 0 0,0-3 0 0,0-2 0 15,3-4 24-15,-3-2 0 0,2-2 0 0,-2-3 0 16,0 0-4-16,0-3 0 0,-3 3 0 0,0-3 0 15,-6 3-10-15,0 2-2 0,-3 1-8 0,-3-1 12 16,-3 3-12-16,0 3 0 0,-3 2 0 0,-3 3 0 16,0 3-26-1,-3 3-11-15,-3 2-3 0,-3 2 0 0,1 3 19 0,-4 3 3 0,3 0 1 0,-3 3 0 16,0 2 6-16,0 3 2 0,0 0 0 0,10-3 0 16,-1 0 9-16,3 1-8 0,0-4 8 0,9-2-8 15,3 0 8-15,3-3 0 0,3-2 0 0,6 0 8 16,2-6-18-16,4-2-3 0,0-3-1 0,6-3 0 0,3-2 24 0,-1-3 5 15,4-2 1-15,-3-4 0 0,3 4-8 0,-4-3-8 16,1 2 11-16,-3-2-11 0,-3 3 49 0,-3 2 3 16,-1 0 1-16,-2 3 0 0,-3-1-9 0,-3 6-1 15,-3 0-1-15,-3 3 0 0,3 0-15 0,-6 5-3 16,-3 0-1-16,0 0 0 0,6 8-15 0,-3 2-8 16,0 4 8-16,0 1-8 0,0 1 0 0,-3-2 0 15,3 1 0-15,-3 1 0 0,6 0-8 0,-3 0 0 16,3-3 0-16,-3 1 0 0,3-4 0 0,-1 1 0 15,-2 2 0-15,3-5 0 0,0-3 8 0,-3 3 0 16,0-5 0-16,-3-3 0 0,0 0 0 0,0 0 0 16,0 0 0-16,0 0 0 0,0 0 16 0,6-3-2 0,-3-2 0 0,3 0 0 15,-3-3 1-15,-3 0 0 0,3 0 0 0,0 0 0 16,0-3-15-16,0 1 8 0,0-1-8 0,3 0 0 16,0 1 0-16,0-1 0 0,3 1 0 0,3-1 0 15,-3 3 0-15,0 3-12 0,3 0 12 0,-4-1-10 16,1 1-4-16,0 5-1 0,0 0 0 0,-3 0 0 15,9 5 15-15,-6-2-12 0,-3 0 12 0,3 5-12 16,0-3 12-16,0 3-12 0,0-3 12 0,3 3-12 16,0-3 12-16,-4 3 0 0,4-3 0 0,3 3 0 15,0-2 0-15,-3 2-11 0,6-3 11 0,-3 3-10 16,3 0 10-16,-1 0-13 0,-2 5 5 0,3-5 8 16,0 3-8-16,0-1 8 0,-3 1 0 0,0-1 0 15,0 1 0-15,-4-3 0 0,4 2 0 0,-6 1 0 16,3-3 0-16,-6 0 0 0,0-3 0 0,0 0 0 15,-3 1 0-15,-3-6 0 0,0 0 0 0,0 0 0 16,0 0-132-16,0 0-21 0,0 0-5 0,0-8-1 0</inkml:trace>
  <inkml:trace contextRef="#ctx0" brushRef="#br0" timeOffset="198184.419">19799 7903 1692 0,'-18'-5'37'0,"12"5"8"0,0-3 2 0,-3 1 0 0,0 2-38 0,0-3-9 15,3 0 0-15,-2 3 0 0,5-2 76 0,3 2 14 16,0 0 2-16,0 0 1 0,0 0-52 0,0 0-10 0,0 0-3 0,6 5 0 16,5 0-28-16,-2 0 0 0,3 1 0 0,0-1 0 15,0 0 0-15,3 3 0 0,0 3 0 0,0-3 0 16,-3 2-8-16,5-2-8 0,1 3-2 0,-3-1 0 31,0-2-98-31,0 3-20 0,0 0-4 0,-3-1-1 0</inkml:trace>
  <inkml:trace contextRef="#ctx0" brushRef="#br0" timeOffset="198304.533">20123 7795 2430 0,'0'0'53'16,"-6"0"11"-16,-2-3 3 0,-4 6 1 0,3-3-54 0,-3 5-14 0,0 3 0 0,0 5 0 15,-6 6 29-15,3-1 3 0,-3 9 1 0,1 2-773 16,-4 2-154-16</inkml:trace>
  <inkml:trace contextRef="#ctx0" brushRef="#br0" timeOffset="201369.042">24469 4384 1443 0,'0'0'32'0,"9"-5"6"0,-6-3 2 0,6 5 0 0,-3-2-32 0,0-3-8 16,3 3 0-16,0 2 0 0,0 0 80 0,-6 3 13 16,-3 0 3-16,15 3 1 0,-4 0-25 0,1 2-4 15,-3 6-2-15,0 2 0 0,3 3-35 0,0 8-7 16,-3 2-2-16,3 8 0 0,6 9-22 0,-6 4 9 16,-3 6-9-16,3 5 0 0,-4 3 8 0,4 0-8 15,-3 8 0-15,0 2 0 0,3 4 8 0,-6 1-8 0,-3-2 0 0,3 3 0 16,-3 2 0-16,0 1 0 0,-3-1 0 0,0-2 0 15,0-3 12-15,-6 0-12 0,0 0 12 0,-3 0-12 16,3 0 24-16,-9-2-1 0,6-1-1 0,-11 1 0 16,-1 2 13-16,-3-3 2 0,-9 3 1 0,-3 0 0 15,-2 0-1-15,2-2 0 0,-6-1 0 0,-2-2 0 16,2 0-7-16,3-3-2 0,-2-5 0 0,5-3 0 16,0-5-5-16,-3 0-2 0,4-3 0 0,-1-7 0 15,6-1-10-15,1-5-3 0,2-5 0 0,3-3 0 16,6-3-8-16,0-5 10 0,0-5-10 0,3-5 10 15,7-3-28-15,-1-3-6 0,3 0 0 0,0-5-1 16,0 0-90-16,6-5-17 0,0-6-4 0,0-2-900 16</inkml:trace>
  <inkml:trace contextRef="#ctx0" brushRef="#br0" timeOffset="201638.849">23963 7056 2296 0,'-3'-7'51'0,"3"7"10"0,0 0 3 0,0 0 0 0,0 0-52 0,0 0-12 15,0 0 0-15,0 0 0 0,-6 5 0 0,6 3 0 16,0 5 0-16,0 0-10 0,0 0 10 0,-3 9 0 16,3 1 0-16,-3 4-8 0,0 5 8 0,-3 2-13 15,0 3 5-15,0 0 8 0,1 3-27 0,-4-1 3 16,0 1 0-16,9 0 0 0,-3-3 15 0,-6 0 9 0,9 0-10 0,0-3 10 15,0 1 0-15,9-3 0 0,-6-3 0 0,6-3 0 16,2-7 27-16,4-4 8 0,0-1 1 0,9-6 1 16,0-3-7-16,3-5-2 0,5-5 0 0,4-11 0 31,0-5-74-31,6-6-15 0,-1-5-3 0,10-5-931 0</inkml:trace>
  <inkml:trace contextRef="#ctx0" brushRef="#br0" timeOffset="202269.315">24157 4617 1926 0,'-21'-5'42'0,"15"2"9"0,3 0 1 0,-3-2 3 0,0 0-44 0,3-3-11 0,-3 3 0 0,6-1 0 16,6-2 55-16,-3 0 9 0,6-2 1 0,3-1 1 15,6-2-36-15,3-3-7 0,2 0-2 0,1-5 0 16,3 0-3-16,3-3-1 0,-1 0 0 0,1 1 0 0,0-4-2 16,-3 3-1-16,-3 6 0 0,-4 2 0 15,1 3-4-15,-12 2-1 0,9 6 0 0,-6 2 0 0,-3 3-9 0,-6 8 0 16,3 5 0-16,-3 6 0 0,-3 5 0 0,0 5-12 15,-3 2 2-15,3 4 1 16,3 5-18-16,9-1-3 0,6 1-1 0,2 2 0 16,13 1-31-16,6-4-6 0,11-4-2 0,13-4-551 15,17-4-111-15</inkml:trace>
  <inkml:trace contextRef="#ctx0" brushRef="#br0" timeOffset="-213099.928">14956 11464 1213 0,'146'-23'26'0,"-60"12"6"0,27-5 0 16,18-2 4-16,21-4-36 0,12-1 0 0,11-1 0 0,13-3 0 0,8 1 33 0,10 2 0 15,-1-2 0-15,10 4 0 16,11 1-51-16,-3 3-10 0,-12 2-3 0,-2-3 0 0</inkml:trace>
  <inkml:trace contextRef="#ctx0" brushRef="#br0" timeOffset="-211184.156">9819 12451 2113 0,'0'0'46'0,"0"0"10"0,-3 0 1 0,3 0 3 0,0 0-48 0,0 0-12 15,-6 3 0-15,6-3 0 0,0 11 82 0,0-1 14 16,0 6 2-16,3 3 1 0,0 7-53 0,-3 0-10 16,0 9-3-16,3 2 0 0,-3 5-17 0,0 1-3 15,3 2-1-15,-3 2 0 0,-3-5-12 0,3 3 9 16,-3 0-9-16,-3 0 8 0,3-2-8 0,0-4 0 15,0-2 0-15,0-5 8 0,0-3-8 0,0-5 0 0,-3-5 0 0,3-3 0 16,0-3 0-16,3-3 0 0,-3-4 9 0,3-6-9 16,0 0 15-16,0 0-2 0,0-8 0 0,3-8 0 15,0-3-13-15,3-5 11 0,0-10-11 0,6 2 10 16,0-5-28-16,2 0-6 0,1 0 0 0,6 5-1 16,0 6 5-16,-3 0 0 0,3 7 1 0,-3 3 0 15,2 3 8-15,1 5 2 0,-6 5 0 0,3 3 0 16,-3 6 9-16,0 2 0 0,0 0 0 0,-3 5 0 15,-1 0 10-15,1 5 4 0,0 4 1 0,-3 1 0 16,3 7 0-16,-3-1 0 0,0 2 0 0,3 4 0 16,-3-3 10-16,0 2 3 0,3-2 0 0,-3-1 0 15,2-4-19-15,1-1-9 0,-3 1 10 0,6-3-10 16,0-3 13-16,3-3-3 0,-6-4-1 0,6-1 0 16,-3-5 6-16,2-3 1 0,1-2 0 0,3-6 0 15,-3-2-80-15,6-6-16 0,0-5-4 0</inkml:trace>
  <inkml:trace contextRef="#ctx0" brushRef="#br0" timeOffset="-209866.649">10363 12422 1717 0,'0'0'37'0,"0"0"8"0,0 0 2 0,0 0 2 16,3 5-39-16,-3-5-10 0,0 0 0 0,9 6 0 15,-3-6 83-15,0 0 14 0,3-6 3 0,3-1 1 16,0-1-28-16,0-6-5 0,0-4-2 0,3-1 0 15,-1-2-38-15,-2-5-8 0,0-1-2 0,0-2 0 16,-3 0 2-16,-3 0 0 0,0 0 0 0,-3 2 0 0,0 1-9 16,-3 2-2-16,-3-2 0 0,0 4 0 0,0-1-9 0,-3 4 0 15,3 1 0-15,-3 4 0 0,0 4 0 0,3 5 0 16,-3-1 0-16,-3 4 0 0,3 4-13 0,0 1 5 16,-6 2 8-16,4 6-13 0,-1-3 13 0,-3 10 12 15,0 1-3-15,0 5 0 0,0-1-9 0,6 6 0 16,-3-2 0-16,3 5 0 0,0 2 0 0,3 0 0 15,3 1 0-15,0-1 0 0,0-2 0 0,6 0 8 16,-3-3-8-16,6-3 12 0,0-2-12 0,3 0 12 0,0-6-12 0,6 1 12 16,0-6-12-16,5-2 0 0,-2-1-10 0,6-4-736 15,0-4-147-15</inkml:trace>
  <inkml:trace contextRef="#ctx0" brushRef="#br0" timeOffset="-208662.719">10691 13277 1496 0,'0'0'42'0,"0"0"10"0,0 0-41 0,0 0-11 16,0 0 0-16,0 0 0 0,0 0 68 0,0 0 12 15,0 0 3-15,0 0 0 0,0 0 5 0,0 0 0 16,0 5 1-16,0 6 0 0,-3-1-29 0,3 3-5 16,0 3-2-16,0 0 0 0,-3 3-6 0,0 2-2 15,3 0 0-15,-3 3 0 0,0 0-13 0,0 2-4 16,3-2 0-16,0 0 0 0,0 0-14 0,0 2-3 16,3-5-1-16,0 0 0 0,3-2-10 0,-3-3 8 0,3-3-8 0,0-5 8 15,3 3-8-15,-1-6 0 0,-2-3 0 0,6-4 0 31,0-3-19-31,3-6-9 0,0-2-1 0,0-6-1 16,3-5-126-16,-3-2-26 0,2-3-5 0</inkml:trace>
  <inkml:trace contextRef="#ctx0" brushRef="#br0" timeOffset="-208376.407">10563 12967 1612 0,'0'0'36'0,"0"0"7"0,0 0 1 0,0 0 1 0,0 0-36 0,0 0-9 0,0 0 0 0,0 0 0 16,0 0 80-16,0 0 13 0,3 6 3 0,3 1 1 15,0-1-13-15,-3-1-2 0,3 3-1 0,-1-3 0 0,1 3-41 0,-3 0-8 16,3 0-1-16,0 3-1 0,-3-3-9 0,3 0-1 16,-6-8-1-16,0 0 0 0,0 0-7 0,0 0-2 15,0 0 0-15,0 0 0 0,0 0 6 0,0 0 0 16,0-11 1-16,0 0 0 0,0-2-17 0,-3 3 8 15,0-4-8-15,-3 4 0 0,0-3 0 0,0 5-14 16,0 0 1-16,-2 2 0 0,-1 1-7 0,0 2 0 16,0 3-1-16,3 3 0 15,-3 0-23-15,6 2-4 0,3-5 0 0</inkml:trace>
  <inkml:trace contextRef="#ctx0" brushRef="#br0" timeOffset="-207830.937">11548 12430 2098 0,'-9'-10'46'0,"3"4"10"0,3 1 1 0,-3 0 3 16,3-3-48-16,-3-3-12 0,0 3 0 0,3 0 0 15,0 0 51-15,3 0 8 0,-3 0 1 0,0 3 1 16,0 0-1-16,0 0-1 0,0-1 0 0,0 1 0 16,-3 0-7-16,-2-1-2 0,2-2 0 0,-6 3 0 0,0 0-25 0,0 0-5 15,-3-1 0-15,3 4-1 0,-3-1-2 0,0 3 0 16,0-3 0-16,1 1 0 0,2 4 9 0,0-2 2 16,0 3 0-16,0 0 0 0,3 2-28 0,0 0-12 15,0 3 0-15,3 0 1 0,0 3 11 0,3 2 0 16,0 0 0-16,3 0 0 0,0 6 0 0,0-3 0 15,3 5 0-15,-3 0 0 0,3 3 0 0,0 2 0 16,3 1 0-16,-3 2 0 0,0 0 0 0,-3 0 0 16,3 6 8-16,-3 2-8 0,-3 0 0 0,3 0 0 15,-3 0 0-15,0 0 0 0,0 0 8 0,-3 3-8 16,0-3 8-16,3 2-8 0,-3 4 0 0,0-6 0 0,0 0 0 0,6-8 0 16,-3 0-12-16,3-3 4 0,-3 1 0 0,1-1 0 15,2 1-6-15,-3-6-1 0,6-3 0 0,-1 4 0 16,1-4 15-16,0-7-11 0,0-3 11 0,3-3-10 15,0 0 10-15,-6-5 0 0,0 0 0 0,9 0 8 16,6-5 0-16,-3 0 1 0,0 2 0 0,3-2 0 16,-3-1-9-16,3 1 8 0,0 2-8 0,-1-2 8 15,1 2-8-15,0 1 0 0,3-3 0 0,-3 2 0 16,0 3 0-16,0-3-19 0,0 1 3 0,2-1-1249 16</inkml:trace>
  <inkml:trace contextRef="#ctx0" brushRef="#br0" timeOffset="-207247.641">11819 13078 1858 0,'0'0'52'0,"-6"0"13"0,0-2-52 0,3-4-13 0,3 1 0 0,0-3 0 15,0 3 88-15,3-3 16 0,0-3 2 0,3 1 1 16,3-3-11-16,0-3-1 15,3 0-1-15,0-3 0 0,2 1-63 0,-2-1-13 0,0 1-2 0,0 2-1 16,-3 0-7-16,0-3-8 0,0 1 11 0,0-3-11 16,-3 2 11-16,0-2-11 0,-3 5 10 0,0-8-10 15,0 6 8-15,-6-1-8 0,0 3 0 0,0 6 0 16,-3-1 0-16,-3 6-15 0,0 0 2 0,0 2 0 16,0 6 1-16,-3 2 0 0,3 0 0 0,0 3 0 15,0 5 0-15,3 1 1 0,0-1 0 0,1 3 0 16,2 0 11-16,3 0-12 0,0-1 12 0,3 1-12 15,2-2 12-15,1-4-8 0,0 3 8 0,3-2-8 16,0-3 8-16,3 0 0 0,3-3 0 0,0-2 0 16,0-1 14-16,0-2 2 0,0 0 0 0,2 0 0 15,-2-2 2-15,0 2 1 0,3-3 0 0,-3 3 0 0,0 0 5 0,0 0 2 16,0 0 0-16,-4 5 0 0,4-2 10 0,-3 2 1 16,-3 1 1-16,0-1 0 0,-3 3-3 0,0 0-1 15,0 2 0-15,0 1 0 0,-3 0-2 0,0 2-1 16,0 0 0-16,0 0 0 0,-3 0-18 0,3 1-3 15,0-4-1-15,0 4 0 16,0-4-36-16,0 1-7 0,3 2-2 0,-3-3-854 16,6 4-171-16</inkml:trace>
  <inkml:trace contextRef="#ctx0" brushRef="#br0" timeOffset="-207071.513">12521 12959 2383 0,'0'0'52'0,"0"0"12"0,0 0 1 0,0 0 2 0,-6 0-54 0,6 0-13 0,0 0 0 0,-3 8 0 15,0 0 76-15,0 3 13 0,0-3 3 0,0 5 0 16,0-2-36-16,0-1-8 0,-2 1 0 0,-1 2-1 16,3 0-34-16,-3 3-13 0,-3 0 11 0,0 0-11 15,3 0-135-15,-3-3-33 0,3 3-6 0</inkml:trace>
  <inkml:trace contextRef="#ctx0" brushRef="#br0" timeOffset="-206681.099">12968 12790 2404 0,'0'0'53'0,"0"-5"11"0,0-3 3 0,0-3 0 0,0 3-54 0,0-5-13 16,0 2 0-16,0 3 0 0,0-2 63 0,0 2 9 15,-3-3 3-15,3 3 0 0,-3 3-43 0,0 0-8 16,-3 0-1-16,3-1-1 0,-6 6-22 0,0 0 0 16,3 0 0-16,-3 6 8 0,-3-4-8 0,3 6 9 0,-6 0-9 0,4 0 10 15,-1 3-10-15,-6 2 12 0,3 3-12 0,0 0 12 16,3 2-1-16,-3 3 0 0,0 0 0 0,3 3 0 15,3-3 0-15,-2 6 0 0,5-3 0 0,0 2 0 16,6-5 7-16,3 3 2 0,3-3 0 0,6-5 0 16,-4 3-20-16,7-6 0 0,0 0-11 0,3 0 11 15,0-7 0-15,0 2 0 0,0-6 10 0,0 1-2 16,2-3-8-16,-2-5 8 0,0-1-8 0,0 1 8 16,0-3-8-16,3 0-8 0,-4-2 8 0,4-4-12 15,0-2-136-15,0 1-27 0,-3-4-5 16</inkml:trace>
  <inkml:trace contextRef="#ctx0" brushRef="#br0" timeOffset="-206212.581">13176 12105 2598 0,'0'0'74'0,"0"0"15"0,0 0-71 0,-3-3-18 15,-3 0 0-15,6 3 0 0,3-5 22 0,0 0 1 16,3-3 0-16,3 3 0 0,0-3 29 0,6 5 7 16,0-2 1-16,0-1 0 0,-1-2-48 0,4 3-12 15,3 3 0-15,-3-4 0 0,0 4 0 0,0-1 0 16,-3 0 0-16,3 6 8 0,-4-3-8 0,-2 3 10 16,0-1-10-16,0 4 10 0,0-4-10 0,-3 6 0 15,0 3 0-15,0-3 0 0,-3 5 28 0,3 0 3 0,-3 0 1 0,0 3 0 16,0 3-32-16,-1 5-12 0,-2-1 1 0,3 6 0 15,0 3 11-15,-3 3 0 0,-3-1 0 0,0 6 0 16,-3-1 0-16,0 4 0 0,-3-1 0 0,0 3 0 16,1 3 0-16,-1-3 0 0,0 2 0 0,0 1 0 15,3 0 0-15,0-4 0 0,-3-1 0 0,3 2 0 16,3-3 0-16,0 0 0 0,0 3 0 0,0-5 0 16,3 0 0-16,0-3 0 0,0-3 8 0,0-2-8 15,0-3 8-15,0-2-8 0,3-4 8 0,-6-4-8 16,3 2 13-16,-3-5-1 0,0-3-1 0,0 0 0 15,-3-5 6-15,-3 0 2 0,-3-2 0 0,3-4 0 16,-6 1 1-16,-3-6 0 0,-6 1 0 0,0-1 0 16,-5 0-20-16,-4-2 0 0,-6 2-8 0,-3 1 8 15,-8-1-43-15,-1 3-2 0,-3 0-1 0,7 0 0 16,2 3-96-16,3-1-19 0,10 1-4 0</inkml:trace>
  <inkml:trace contextRef="#ctx0" brushRef="#br0" timeOffset="-205832.846">13792 12748 2188 0,'0'0'48'0,"0"0"11"0,0 0 1 16,0 0 1-16,0 0-49 0,0 0-12 0,0 0 0 0,0 0 0 16,6 0 101-16,6 2 18 0,-3 1 3 0,0-3 1 15,6 0-62-15,0 0-12 0,3-3-2 0,-1 1-1 16,1-1-36-16,3 0-10 0,0 1 0 0,3-1 0 16,0-2 0-16,-1 2 0 0,-2 0-10 0,3 1-817 15,-3-3-163-15</inkml:trace>
  <inkml:trace contextRef="#ctx0" brushRef="#br0" timeOffset="-205654.149">13780 13076 2268 0,'0'0'50'0,"0"0"10"0,0 0 3 0,9 2 0 0,3 4-51 0,0-4-12 15,0 1 0-15,3-3 0 0,0-3 95 0,3 1 16 16,2-4 3-16,-2 1 1 0,3 0-60 0,0-1-12 0,6 1-3 0,3 0 0 15,-1-3-40-15,4-3 0 0,-3-2 0 0,3 0-1255 16</inkml:trace>
  <inkml:trace contextRef="#ctx0" brushRef="#br0" timeOffset="-204629.138">16078 12224 1767 0,'0'0'39'0,"0"0"8"0,0 0 1 0,6-3 2 0,0-2-40 0,3 2-10 0,-3 1 0 0,0-4 0 15,-3 4 104-15,-3 2 20 0,0 0 3 0,0 0 1 16,0 0-33-16,0 0-7 0,0 0 0 0,-6 0-1 16,-3 0-39-16,-3 2-8 0,-3 1-2 0,-3 2 0 15,-2 0-20-15,-7 1-4 0,-3 4-1 0,-3 1 0 16,1 2-13-16,-4 3 0 0,-3 0 0 0,3 2 0 0,-5 1 0 0,2 2 0 15,-3-2 0-15,-2-1 0 0,-4 1 12 0,3 2-4 16,-2 0-8-16,2-2 12 0,4 2 4 0,2-3 1 16,0 1 0-16,3-3 0 0,4 2-1 0,2-2-1 15,3 0 0-15,3-3 0 0,3 0 5 0,7-2 2 16,-1 0 0-16,9-6 0 0,3 0-22 0,0 3-20 16,6-3 4-16,3 1 1 0,3 2 15 0,3-6 0 15,5 1 0-15,7 2 0 0,3-2-8 0,6-3 8 16,0 0 0-16,5-3-9 0,4 0 9 0,6 1 0 15,-4 2 0-15,4 0 0 0,2 0 0 0,-2-3 0 0,3 1 0 16,-4 2 0-16,1 0-16 0,-1 0 3 0,-2 0 0 0,-6 2 0 16,0 1 13-16,-10 2 16 0,-5 0-3 0,-3 1-1 15,-6-1-12-15,-15-5 0 0,0 0 0 0,3 19 0 16,-9-1 0-16,-3 1 0 0,-6-1 0 0,-3 3 0 16,-6 0 0-16,-5 1 0 0,-4 1 0 0,0 1-10 15,-3 0 10-15,-5 0-8 0,-1 0 8 0,-3 2-8 16,1 1 8-16,-7-1 0 0,1 0 0 0,-4 1-8 15,-3 2 8-15,4 3 0 0,-4-6 0 0,4 6 0 16,-4-6 0-16,7 4 0 0,-4-4 0 0,3-2 0 16,7 0 14-16,2-1 8 0,6-4 2 0,10 2 0 15,2-5-11-15,6 0-1 0,6-3-1 0,6 0 0 16,6-2-11-16,6-3 0 0,9-3 0 0,6 0 8 16,5-2 1-16,10 0 0 0,9-3 0 0,2-3 0 15,4 0-1-15,12-4 0 0,2-4 0 0,7 0 0 16,5-2-8-16,3 0 0 0,1 0 0 0,-1-3 0 0,0 5 12 0,1 1-2 15,-4-4-1-15,-5 4 0 0,-7-3-9 0,-5 5 0 16,-10 0 0-16,-5 2 8 16,-9 1-34-16,-7 2-7 0,-2 1-2 0,-12 2-853 15,-15 0-172-15</inkml:trace>
  <inkml:trace contextRef="#ctx0" brushRef="#br0" timeOffset="-203362.149">14819 13999 1620 0,'0'0'36'0,"0"0"7"0,0 0 1 0,-3-5 1 0,0 2-36 0,3 3-9 0,0 0 0 0,0 0 0 16,0 0 99-16,-3-5 17 0,3 5 4 0,0 0 1 15,0 0-41-15,6 0-8 0,0 5-1 0,3 0-1 16,0 1-31-16,0 4-7 0,0 1 0 0,0 2-1 15,3 3 0-15,-3 3 0 0,0-1 0 0,0 3 0 16,-1 0-18-16,1 1-3 0,-3 1-1 0,0 1 0 16,-3 3-9-16,0-4 0 0,0 4 0 0,-6-1 0 0,-3-2 10 0,0 3 0 15,0-4 0-15,3-1 0 0,-6 1 6 0,1-1 0 16,-4-1 1-16,0-3 0 0,-3 1 1 0,-3-3 0 16,0 0 0-16,3-3 0 0,-6 0-3 0,4-2-1 15,-4-3 0-15,0-3 0 0,3 0-2 0,0-2 0 16,0-3 0-16,0-3 0 0,1-2-1 0,2 0-1 15,0-3 0-15,6-3 0 0,0-5-26 0,6-2-4 16,3-4-2-16,3-4 0 16,6-3-134-16,6-5-28 0,0-4-4 0</inkml:trace>
  <inkml:trace contextRef="#ctx0" brushRef="#br0" timeOffset="-203055.478">14694 13716 1954 0,'-12'0'43'0,"12"0"9"0,-6-3 1 0,0 3 3 16,0 3-45-16,3 0-11 0,3-3 0 0,-6 5 0 15,3-2 69-15,3 2 12 0,0-5 3 0,0 8 0 16,3-3-44-16,3 3-8 0,-3-3-1 0,3 1-1 15,0-1 3-15,3 3 1 0,-3-3 0 0,3-2 0 16,-3 2-16-16,3-2-3 0,0-1-1 0,3-2 0 16,-3-2 6-16,0-1 2 0,3 0 0 0,-3-2 0 0,-4 0-22 0,1-3 0 15,0 3 0-15,0-6-8 0,-3 3-2 0,0 0 0 16,-6-2 0-16,0 2 0 0,0 0-3 0,0 5-1 16,-6 0 0-16,1 1 0 15,-1 2-16-15,-3 2-3 0,3 1-1 0,-3 2 0 16,0 3 4-16,3 0 1 0,3 3 0 0,0-1-1007 15</inkml:trace>
  <inkml:trace contextRef="#ctx0" brushRef="#br0" timeOffset="-202822.832">15093 13938 2530 0,'0'0'56'0,"0"0"11"0,0 0 2 0,0 0 3 0,9 0-58 0,-3-2-14 0,3-1 0 0,0-2 0 15,0 2 44-15,3-2 7 0,2 5 1 0,1-6 0 16,0 4-34-16,0 2-6 0,3-5-2 0,3 2 0 16,-3 0-10-16,0 1 0 0,2-1 0 0,-2 0 0 15,0 1-134-15,-3-1-22 0,-3 3-5 0</inkml:trace>
  <inkml:trace contextRef="#ctx0" brushRef="#br0" timeOffset="-202665.312">15099 14147 2278 0,'0'0'50'0,"0"0"10"0,0 0 3 0,6 0 1 0,3 0-51 0,3 0-13 15,0 0 0-15,0-2 0 0,-1-1 58 0,7-2 9 16,0-3 1-16,3 2 1 0,0-1-33 0,3-4-8 15,2 0 0-15,4 1-793 16,-3-1-159-16</inkml:trace>
  <inkml:trace contextRef="#ctx0" brushRef="#br0" timeOffset="-202486.069">15605 13724 2008 0,'0'0'44'0,"0"0"10"0,0 0 2 0,0 0 0 0,0 0-45 0,0 11-11 0,0-1 0 0,0 3 0 16,0 1 84-16,-3 1 16 0,0 1 2 0,-3 3 1 16,0 2-52-16,0 0-11 0,3 3-1 0,-3-3-1 15,0 3-38-15,3-6-21 0,3 4 2 0,-3-4-716 16,0 1-143-16</inkml:trace>
  <inkml:trace contextRef="#ctx0" brushRef="#br0" timeOffset="-201841.459">15313 11790 1549 0,'0'0'44'0,"0"0"9"16,0 0-42-16,0-3-11 16,-3 1 0-16,-3-4 0 0,3 4 85 0,-6-1 15 0,1 0 4 0,2 1 0 15,-6-1-2-15,0 3 0 0,-3 3 0 0,0-1 0 0,0 4-39 0,0-1-8 16,-3 0-2-16,1 3 0 0,-1 0-30 0,0 0-7 16,-3 3 0-16,6 2-1 0,-3 0-7 0,0 3 0 15,0 5-8-15,4 0 12 0,-1 3-12 0,6 3 11 16,0-1-11-16,3 6 10 0,3-1 1 0,3-1 0 15,3-4 0-15,3 1 0 0,6 2 8 0,0 0 1 16,3-3 1-16,2-2 0 0,4 0-1 0,3-3 0 16,-3-5 0-16,3-3 0 0,0-2-8 0,-1-3-1 15,1-3-1-15,0-5 0 16,3 0-102-16,0-5-21 0,-4-3-4 0,-2 0-1 0</inkml:trace>
  <inkml:trace contextRef="#ctx0" brushRef="#br0" timeOffset="-200864.912">15465 12197 1465 0,'0'0'32'0,"0"-10"6"0,0-1 2 0,0 1 2 0,0 2-34 0,0 0-8 0,0-3 0 0,0 6 0 16,0 0 126-16,0-1 23 0,-3 1 5 0,3 5 1 15,0 0-43-15,0 0-9 0,0 0-2 0,0 0 0 16,0 0-37-16,3 5-8 0,-3 3-2 0,3 0 0 16,0 3-26-16,-3-1-4 0,0 6-2 0,0 0 0 15,-3 3-22-15,3 2 0 0,0 3 0 0,0-1-784 16,0 1-160-16</inkml:trace>
  <inkml:trace contextRef="#ctx0" brushRef="#br0" timeOffset="-200008.872">17623 11964 1911 0,'-6'0'42'0,"6"0"9"0,0 0 1 0,0 0 2 15,0 0-43-15,0 0-11 0,0 0 0 0,0 0 0 0,0 0 100 0,0 0 17 16,0 0 4-16,0 0 1 0,0 0-46 0,0 6-10 15,-6-1-2-15,0 3 0 0,-6-3-36 0,-3 6-7 16,-5-1-1-16,-1 1-1 0,-6 5-3 0,-3-3 0 16,-5 6 0-16,-1-1 0 0,0 1-16 0,-6 2 0 15,-2-5-8-15,-4 2 8 0,6 3 0 0,-2 1 0 16,-1-1 0-16,1-5 0 0,5 0 9 0,3-3 2 16,0 0 0-16,4-2 0 0,2-4 13 0,6 1 2 15,6 0 1-15,0-2 0 0,-2-1-12 0,11 0-3 16,9-5 0-16,0 0 0 0,11 8-12 0,4-5 0 0,6-1 0 15,6 1-10-15,3-3 10 0,5 0 0 0,-2 0 0 0,9-3-8 16,6 1 8-16,-1 2 0 0,1-3 0 0,2 3-8 16,1 3 8-16,-3 2-8 0,-1-2 8 0,1-1-8 15,-1 4 8-15,-8 2 0 0,-9-6 0 0,0 4 0 16,2 2 0-16,-11-1 0 0,-12 1 0 0,-6 6 0 16,-3-4 0-16,-3 6-12 0,-9 0 2 0,-9 5 0 15,-5 0 1-15,-4 3 0 0,-3 3 0 0,-9 2 0 16,-8 0 9-16,-4 5-10 0,7 1 10 0,-7-4-10 15,1 6 10-15,-1-2 0 0,-3 2 0 0,4 0 0 16,2 0 0-16,-5-3 0 0,-4 3 0 0,7-2 0 16,8-4 0-16,0 1 0 0,7 0 0 0,5-6 0 15,3 1 18-15,6-6 2 0,9-2 1 0,0-4 0 16,10 1-9-16,2-2-1 0,8-4-1 0,4 1 0 16,3-3 4-16,9-3 1 0,15 0 0 0,6-5 0 15,2 0 0-15,10-5 0 0,2-3 0 0,7 3 0 0,5-6-4 0,4 1-1 16,-4-1 0-16,7 0 0 0,-1 1-10 0,-3-1 8 15,-5 1-8-15,-1-1 8 0,4 3-8 0,-7 0 0 16,-8 3-10-16,-6 2-885 16,-7 1-177-16</inkml:trace>
  <inkml:trace contextRef="#ctx0" brushRef="#br0" timeOffset="-198941.825">16685 13671 1670 0,'15'-5'36'0,"-15"5"8"0,0 0 2 0,0-8 2 15,0 3-39-15,-3-1-9 0,6 1 0 0,-6-3 0 0,-3 0 88 0,3 0 15 16,6 0 3-16,-3 0 1 0,-6 0-15 0,4 3-4 16,-1-3 0-16,-3 3 0 0,0 2-39 0,-3 0-8 15,0 3-1-15,0 3-1 0,-3 0-26 0,0 2-5 16,-6 0 0-16,0 6-8 0,3 0 0 0,-2-1 0 16,-4 6 0-16,0 3 0 0,3-4 12 0,0 4-4 15,3 2 0-15,3-2-8 0,0 2 10 0,4 0-10 16,2 0 8-16,3-2-8 0,6-1 0 0,3-2 0 15,2 3 0-15,4-6 0 0,0-3 0 0,6-2-14 16,-3-5 5-16,6 0 1 0,0-6 8 0,-3 0 0 16,2-5 0-16,-2 0 0 0,3 0 0 0,0-2 0 0,-9-1 12 0,3-2-4 15,-3 0 0-15,0 0 0 0,-1-1 0 0,-2-1 0 16,-9 1 20-16,6-2 4 0,-3-2 0 0,0 2 1 16,-6 0-33-16,6 3-9 0,0-3-1 0,0 5 0 15,-3 4 10-15,-3-1 0 0,0 2 0 0,3 6 0 16,6-5 0-16,-6 5 8 0,-9-3-8 0,9 3 11 15,0 0-11-15,0 0 0 0,0 8 0 0,-3 0 0 16,3 3 0-16,0-1 0 0,3 1 0 0,-3 2 0 16,-6 0 8-16,6-2-8 0,9 2 0 0,-3 3 8 15,-6-3-8-15,3 3 0 0,6-3 0 0,0 1 8 16,3 2 0-16,-3-6-8 0,0 3 12 0,3-5-4 16,6 3-29-16,-4-3-7 0,-5-3 0 0,3 0-768 15,9-5-152-15</inkml:trace>
  <inkml:trace contextRef="#ctx0" brushRef="#br0" timeOffset="-198718.021">16903 13605 2073 0,'-6'0'45'0,"6"0"10"0,0 0 1 0,0 0 4 0,0 0-48 0,0 0-12 15,0 0 0-15,0 0 0 0,12 0 64 0,-3 0 12 16,0-3 1-16,0 1 1 0,8-1-43 0,-5 0-9 16,0 3-2-16,0-2 0 0,0 2-8 0,0-3-1 0,3 0-1 0,-6 1 0 15,0-1-6-15,0 3 0 0,8-3-8 0,-5 1 12 32,-6 2-83-32,3 0-17 0,3 0-3 0,0 0-599 0,-6 2-120 0</inkml:trace>
  <inkml:trace contextRef="#ctx0" brushRef="#br0" timeOffset="-198520.166">16909 13803 1970 0,'-12'3'56'0,"12"-3"12"16,6 0-54-16,-6 0-14 0,0 0 0 0,9 0 0 15,0 0 49-15,6 0 7 0,-1-3 2 0,-2 1 0 16,0-1 5-16,0 0 1 0,9-2 0 0,0 0 0 15,-9 2-40-15,6-2-7 0,5 0-1 0,1-1-1 16,-6 1-15-16,-3 2 0 0,0-2-12 0,0 2-1047 16</inkml:trace>
  <inkml:trace contextRef="#ctx0" brushRef="#br0" timeOffset="-197973.14">17468 13623 1664 0,'0'0'47'0,"0"0"11"16,-9 3-46-16,3 0-12 0,0-1 0 0,1 4 0 15,-4-4 94-15,3 4 17 0,-3-1 3 0,3 0 1 16,0 3-28-16,0 0-6 0,0 0-1 0,3 3 0 16,0-1-24-16,3 3-4 0,-3 1-2 0,3-1 0 0,3 0-42 0,0 3-8 15,0-3 0-15,0 0 0 0,0 1 0 0,3-1 12 16,6-3-3-16,-3 1 0 0,0 0 2 0,0-3 0 16,2-3 0-16,4 0 0 0,-3-2 4 0,3-1 1 15,-3-4 0-15,0 2 0 0,3-6 11 0,-3 1 2 16,0-3 1-16,0 0 0 0,-4-2-30 0,4-1 0 15,-6 1 0-15,3-1 0 0,-6-2 0 0,0 0 11 16,-3-3 0-16,-3 0 0 0,-3 0-11 0,0 0 0 16,-3 0 0-16,-3 3 0 15,-5 2-42-15,-4 1-4 0,-3-1-1 0,0 3-735 16,-6 3-147-16</inkml:trace>
  <inkml:trace contextRef="#ctx0" brushRef="#br0" timeOffset="-197424.236">16700 11708 1198 0,'-9'-11'26'0,"9"6"6"0,6-3 0 0,-3 3 3 0,-6-3-35 0,3 2 0 0,0 1 0 0,3-3 0 16,0 0 96-16,-3 3 12 0,-6-3 2 0,6 0 1 15,0 3 22-15,3-3 5 0,-6 3 1 0,3 2 0 16,3-2-52-16,-3 5-11 0,6-6-1 0,-3 4-1 16,-3 2-22-16,0 0-5 0,6 2-1 0,0 1 0 15,-6 5-21-15,3 0-4 0,3 5-1 0,-6 0 0 16,3 6 1-16,-3-1 0 0,0 6 0 0,3 0 0 16,3 3-13-16,-6 2-8 0,-3-3 10 0,0 1-10 15,6-1-28-15,-3 0-12 0,-3-2-3 0,0 0 0 16,6-5-163-1,-3 2-33-15,-3-5-6 0</inkml:trace>
  <inkml:trace contextRef="#ctx0" brushRef="#br0" timeOffset="-197091.192">16873 11594 1952 0,'0'0'56'0,"0"0"11"0,-9 5-54 0,9-5-13 16,0 6 0-16,-3 2 0 0,-3 2 41 0,3-2 6 15,0 3 1-15,3-1 0 0,-3 3 16 0,0 1 3 16,-3 2 1-16,0-3 0 0,6 0-46 0,-6 3-9 16,-8-3-1-16,2 3-1 0,6-3-11 0,-6 0 8 15,-3 1-8-15,0-1 8 0,0-2-8 0,3-4 12 16,0 1-12-16,0 0 12 0,0-2-12 0,1-4 12 0,11-2-12 0,0 0 12 16,0 0-12-16,0 0 0 0,0 0 9 0,0 0-9 15,6 3 0-15,-1 2 0 0,4-2 0 0,3 2 0 16,9-2 0-16,-9 2-13 0,0-2 3 0,0 2 1 15,6 3 29-15,0-3 5 0,-1 3 2 0,1 0 0 16,0 0-2-16,-3-3 0 0,0 1 0 0,0 2 0 16,-3-3-15-16,0 0-10 0,0 0 12 0,-1 1-12 15,-2-4 0-15,0 1-22 0,0-6 3 0,-3 3-735 16,3 0-147-16</inkml:trace>
  <inkml:trace contextRef="#ctx0" brushRef="#br0" timeOffset="-196923.73">17046 11859 2257 0,'0'0'49'0,"0"0"11"0,-3 5 1 0,3 0 3 0,-3 3-51 0,3-3-13 16,-3 3 0-16,3 0 0 0,-3 3 86 0,3-3 14 16,0 2 4-16,0-2 0 0,-3 6-64 0,0-4-12 15,6 1-2-15,0 2-1 0,-3-2-25 0,0-1 0 16,3 1 0-16,3-3-806 15,0 2-159-15</inkml:trace>
  <inkml:trace contextRef="#ctx0" brushRef="#br0" timeOffset="-196689.966">17108 11840 2034 0,'-12'3'44'0,"12"-3"10"0,0 0 2 0,-6 0 1 0,0 0-45 0,6 0-12 0,0 0 0 0,0 0 0 16,0 0 93-16,6-3 17 0,6-2 3 0,0 0 1 15,3-1-66-15,0-2-12 0,-3 0-4 0,0 3 0 16,0-3-32-16,2-2-12 0,1-1 0 0,3 0-740 16,0 1-147-16</inkml:trace>
  <inkml:trace contextRef="#ctx0" brushRef="#br0" timeOffset="-196524.353">17430 11573 2163 0,'0'0'48'0,"0"0"9"0,0 0 3 0,0 0 0 0,-3 5-48 0,0 0-12 16,3-5 0-16,-3 11 0 0,3 0 87 0,-3 5 14 15,3-3 3-15,3 3 1 0,-3 5-61 0,0 0-12 16,0 0-2-16,3 3-1 15,0 0-52-15,0 2-10 0,-3 3-3 0</inkml:trace>
  <inkml:trace contextRef="#ctx0" brushRef="#br0" timeOffset="-195656.568">19082 12028 1407 0,'9'-8'31'0,"-1"5"6"0,-2-2 2 0,3 0 1 0,0 2-32 0,3-2-8 16,-3 0 0-16,0-1 0 0,0 1 115 0,0 0 21 16,-3 2 5-16,0-2 1 0,0-1 12 0,-6 6 2 0,0 0 1 15,0 0 0-15,0 0-85 0,-3-5-18 0,0 3-3 0,-6-1-1 16,-3 0-12-16,-3 6-2 0,-6 0-1 0,-3-1 0 15,1 6-35-15,-7 0 0 0,-3 3 0 0,-3 2 0 16,-2 0 0-16,-4 3-9 0,-3 0 9 0,-2 0-12 16,-4 2 12-16,1 1 0 0,2-3 0 0,3 2-8 15,4-2 8-15,2 0 11 0,9 0-3 0,0-6 0 16,7 1 14-16,2 0 2 0,3-4 1 0,9 4 0 16,0-3-13-16,9 0-4 0,6 0 0 0,3 0 0 15,6 0-8-15,6-3 0 0,2-2 0 0,7 2 0 16,6-5 0-16,6 3 0 0,2-1-8 0,4 1 8 15,0 2 0-15,-4-2-11 0,1 2 11 0,-9-2-8 16,-1-1 8-16,4 4 0 0,0-4 0 0,-1 1 0 16,-2 0 0-16,-3 2 0 0,-3 3 0 0,-4 0 0 15,-2 0 0-15,-9 2 0 0,-3-2 0 0,-6 8 0 16,-12 5-9-16,-6 0 9 0,-9 3-10 0,-6 3 10 0,-8 2-12 0,-1 3 12 16,-6 2-13-16,-5 0 5 0,-4 3-2 0,-5 3 0 15,-4-3 0-15,-3 3 0 0,7-3 10 0,-1 0 0 16,4-3-9-16,2 1 9 0,4-6 0 0,2 0 0 15,3 0 0-15,10 0 0 0,2-5 15 0,6 0-3 16,6-6 0-16,9 3 0 0,6-2 0 0,9-3-1 16,6-3 0-16,6-2 0 0,9-1 7 0,5-7 2 15,7-3 0-15,6-3 0 0,5-5-2 0,-5 0 0 16,12 0 0-16,2-2 0 0,4-1-5 0,2 1-1 16,7-4 0-16,-1 1 0 0,0 0-12 0,28-3 0 15,-16 0 8-15,-6 6-8 0,-8-4 0 0,-22 9 0 16,-2-3 0-16,-6 3 0 15,-3 0-104-15,-4 2-24 0,-5 0-5 0,-6 1-1 0</inkml:trace>
  <inkml:trace contextRef="#ctx0" brushRef="#br0" timeOffset="-194804.784">18329 13301 2062 0,'0'0'45'0,"0"0"10"0,0 0 1 0,0 0 3 0,0 0-47 0,0 0-12 0,0 0 0 0,0 0 0 16,0 0 91-16,0 0 16 0,0 5 3 0,0 3 1 16,0 2-59-16,0 4-12 0,0 2-3 0,0 2 0 15,0 1-12-15,0 2-2 0,0 5-1 0,0 3 0 16,-3 0-9-16,3 1-1 0,-3-4-1 0,0-2 0 16,0 0-3-16,0-1-8 0,0-1 12 0,-3-4-4 15,3-2-8-15,0-3 8 0,0 0-8 0,0-5 8 0,3 0 2 0,0-8 0 16,0 0 0-16,0 0 0 0,0 0 2 0,0 0 0 15,0 0 0-15,6-5 0 0,3 0-12 0,0-3 0 16,3-5 0-16,-4-3 0 0,4 0 0 0,0-3 0 16,-3-2 0-16,0 0 0 0,3-3 0 0,-3 6-17 15,-3 2 4-15,3 3 1 0,-3 2 2 0,3 0 1 16,-3 3 0-16,3 3 0 0,-3 0 9 0,5 2-12 16,-2 1 12-16,3 4-12 0,0-2 12 0,-3 3-10 15,3-1 10-15,0 6-10 0,0-2 10 0,0 2 0 16,0 2 0-16,0 1 0 0,-3-1 0 0,2 9 0 0,1-1 0 15,-6-2 0-15,-3-2 0 0,3 1 0 16,-6 1 0-16,-3 0 0 0,-3 0 0 0,0-3 0 0,-3 3 0 0,-2-3 0 16,-1-2 0-16,-3 2 14 0,-3-5-3 0,0 3-1 15,0-3 0-15,-3-3 0 0,6 3 0 0,-2-3 0 16,-1-2-10-16,0-1 0 0,0 1 0 0,0-3 8 16,6-3-8-16,-3-2 0 0,0 3 0 0,7-4 0 31,-1 1-112-31,6-3-17 0,3 3-4 0,6-3-1 0</inkml:trace>
  <inkml:trace contextRef="#ctx0" brushRef="#br0" timeOffset="-194580.298">18858 13570 2361 0,'-12'-7'52'0,"12"7"10"0,-8-3 2 0,8 3 4 0,0 0-55 0,0 0-13 16,0-5 0-16,0 5 0 0,0-6 40 0,5 4 6 16,1-4 1-16,3 6 0 0,0-2 4 0,3-1 1 15,-3 0 0-15,3 1 0 0,0-1-36 0,0 3-8 16,0-2 0-16,0-1-8 0,0 0 0 0,-1 1 0 16,1-1-15-16,0 3 5 15,-3-3-140-15,0 1-28 0,0 4-6 0</inkml:trace>
  <inkml:trace contextRef="#ctx0" brushRef="#br0" timeOffset="-194404.361">18796 13708 2247 0,'0'0'64'0,"0"0"13"0,0 0-61 0,0 0-16 0,0 0 0 0,0 0 0 15,0 0 52-15,9 0 7 0,0-3 1 0,3 1 1 16,3 2-17-16,-1-3-3 0,4 0-1 0,0 1 0 15,0-3-40-15,0-1-16 0,3 1 1 0,2-3-725 16,-2 3-146-16</inkml:trace>
  <inkml:trace contextRef="#ctx0" brushRef="#br0" timeOffset="-194104.302">19263 13528 1918 0,'-6'-8'42'0,"6"8"9"0,0 0 1 0,-6-2 3 0,0-1-44 0,3 0-11 15,3 3 0-15,-6 0 0 0,6 0 96 0,-6 3 18 16,0 0 3-16,4 2 1 0,-4 0-53 0,3 0-10 16,-3 3-3-16,0 0 0 0,3 3-33 0,0-1-7 15,0 4-2-15,0 2 0 0,0-3 3 0,3 5 1 16,0-2 0-16,0 3 0 0,3-1-14 0,0 3 11 16,0-5-11-16,3 3 10 0,3-3-10 0,-3-3 0 15,5 0 0-15,1-2 0 0,3-3 23 0,0 0-1 16,0-6 0-16,3 1 0 0,0-6-12 0,3 1-2 15,-7-6-8-15,4 0 12 0,0-5-4 0,0-1-8 0,0-2 11 0,-3-2-11 16,0-1 15-16,-6-2-4 0,0-5-1 16,-1-1 0-16,-5 1-10 0,-3-1-16 0,-6 1 4 0,1 2 1 31,-7 0-87-31,-3 6-18 0,-3-1-3 0</inkml:trace>
  <inkml:trace contextRef="#ctx0" brushRef="#br0" timeOffset="-193249.422">18296 11356 2098 0,'0'0'46'0,"0"0"10"0,0 0 1 0,-3 5 3 0,3 1-48 0,0-1-12 0,0 5 0 0,0-2 0 16,3 6 79-16,0 1 13 0,0-1 4 0,0 2 0 15,0-1-45-15,0 4-9 0,3-3-2 0,-3 0 0 16,0 2-22-16,0-2-5 0,0 0-1 0,0 2 0 16,-3-4-12-16,3-1 0 0,-6 0 0 0,3 0-782 15,0-2-152-15</inkml:trace>
  <inkml:trace contextRef="#ctx0" brushRef="#br0" timeOffset="-192937.538">18516 11361 1998 0,'0'0'44'0,"0"0"8"0,0 0 3 0,0 11 1 0,0-1-44 0,-3-2-12 16,0 3 0-16,0-1 0 0,-3 1 46 0,0-3 7 16,0 3 2-16,0-1 0 0,-3-2-7 0,0 3-2 15,4-1 0-15,-4-2 0 0,-3 0-34 0,0 3-12 16,0-1 0-16,0-2 9 0,0 0-9 0,3 0 0 15,0 0 0-15,0-3 0 0,3 1 0 0,0 2 0 16,3-3 0-16,0 0 0 0,3 0 0 0,0-5 0 16,0 0 0-16,3 8 0 0,0-2 12 0,6-1-2 0,0 0-1 0,0 1 0 15,3-1 1-15,0 3 0 0,0 0 0 0,3-3 0 16,-3 3-2-16,6-3-8 0,-4 1 12 0,7-4-4 16,-3 3 0-16,-3-2 0 15,0 0 0-15,0-3 0 0,0 0-22 0,0 0-5 0,-1 0-1 0</inkml:trace>
  <inkml:trace contextRef="#ctx0" brushRef="#br0" timeOffset="-192454.759">18683 11689 2372 0,'0'0'52'0,"-3"-5"12"0,-3 2 1 0,6 3 1 15,0 0-53-15,0 0-13 0,0 0 0 0,0 0 0 16,0 0 57-16,0 0 9 0,9-2 2 0,-3 2 0 0,3 0-20 0,0 0-3 16,2 2-1-16,-2-2 0 0,0 0-28 0,0 3-7 15,-3 0-1-15,3-1 0 0,-3 1-8 0,3 0 0 16,-6 2 0-16,3-2 0 0,0 2 0 0,0 0 0 16,-3 3 0-16,3-3 0 0,-3 3 0 0,-3 0-17 15,3 0 4-15,-3 3 1 0,0-1 12 0,0-2-9 16,-3 0 9-16,3 0-8 0,-3 0-2 0,3-3 0 15,-3 1 0-15,0 2 0 0,0-3 10 0,3-5 0 16,0 5 0-16,0-5 0 0,-3 5 0 0,3-5-13 16,-3 8 1-16,3-8 1 0,0 0 11 0,0 0 16 0,-3 3-4 0,3-3-1 15,0 0-11-15,0 0 0 0,-6 5 0 0,6-5 0 16,0 0 0-16,0 0 0 0,0 0 8 0,-3 3-8 16,3-3 9-16,0 0-9 0,0 0 10 0,0 0-10 15,0 0 0-15,0 0-16 0,0 0 1 0,3-5 1 16,3 2 0-16,-3-2 0 0,6-1 0 0,0 4 0 15,3-1 2-15,-3-2 0 0,3 2 0 0,-1-2 0 16,-2 2 2-16,0 1 1 0,3-1 0 0,-3 0 0 16,0 1 9-16,-3 2 0 0,3 0 0 0,-3-3 0 15,0 3 0-15,-6 0 0 0,9 3 0 0,-3-3-8 16,0 2-3-16,3 1 0 0,-9-3 0 0,6 0 0 16,0 0-154-16,2-3-31 0,-2 3-7 15</inkml:trace>
  <inkml:trace contextRef="#ctx0" brushRef="#br0" timeOffset="-192171.564">18957 11562 2174 0,'0'0'48'0,"-6"3"9"0,6-3 3 0,-6 0 1 0,0 3-49 0,6-3-12 0,0 0 0 0,0 0 0 16,0 0 88-16,0 0 14 0,0 0 3 0,0 0 1 16,9-3-50-16,0 0-9 0,3 1-3 0,-1-4 0 15,1 4-35-15,3-4-9 0,-3 1 0 16,3 2 0-1,-3-2-110-15,0 0-24 0,-3 0-5 0,0 2-927 0</inkml:trace>
  <inkml:trace contextRef="#ctx0" brushRef="#br0" timeOffset="-191991.606">19189 11292 2556 0,'0'0'56'0,"-3"6"12"0,0 2 3 0,-3 2 0 16,0 3-57-16,3 1-14 0,0 2 0 0,3 2 0 16,-3 3 89-16,3 0 15 0,3 3 4 0,-3 0 0 0,6 0-80 0,-3 0-15 15,0-1-3-15,3 4-888 16,0-3-178-16</inkml:trace>
  <inkml:trace contextRef="#ctx0" brushRef="#br0" timeOffset="-186299.18">19867 11859 1601 0,'0'0'45'0,"-3"5"11"0,0-2-45 0,1 2-11 15,-1 3 0-15,0 0 0 0,0 0 78 0,3 2 14 16,-3 3 2-16,0 3 1 0,0 6-11 0,3-4-3 16,0 3 0-16,0 3 0 0,3 2-31 0,-3 4-6 15,0 1-2-15,3 6 0 0,-3-2-6 0,0 15 0 16,0-8-1-16,-3 1 0 0,3-4-10 0,0-2-1 15,-3-5-1-15,0-3 0 0,0 0-7 0,0-5 0 16,0-5-1-16,3-1 0 0,-6-2-15 0,6-5 0 16,-3-3 0-16,3-8 0 0,0 0 24 0,0 0 3 15,0 0 0-15,3-6 0 0,-3-7-9 0,6-3-2 0,-3-2 0 16,3-6 0 0,0 0-36-16,3-2-8 0,-3-3-2 0,2 2 0 15,4-2-11-15,0 0-3 0,0 5 0 0,0 0 0 16,0 6 14-16,3 5 2 0,-3-3 1 0,0 5 0 0,3 0 14 0,-4 4 2 0,1 4 1 0,0 0 0 15,3 3 10-15,0 0-10 0,-3 3 10 0,3 0-10 16,-3 2 10-16,3 3 14 0,-1 0-3 0,-2 5-1 16,0 3 14-16,0 0 2 0,0 2 1 0,-3 1 0 15,0 2 11-15,-3 0 2 0,0 0 1 0,0 0 0 16,0-2 6-16,0-3 1 0,-3 2 0 0,3-4 0 16,-3-1-2-16,3 0 0 0,-3 0 0 0,0-2 0 15,3-3-46-15,-1 0 0 0,-2-6 0 0,6 1-13 16,-3-3-10-16,3-5-1 0,0-3-1 0,0-3-827 15,3-2-164-15</inkml:trace>
  <inkml:trace contextRef="#ctx0" brushRef="#br0" timeOffset="-185730.068">20183 11898 1501 0,'0'0'32'0,"0"0"8"0,0 0 0 0,6 0 4 0,-6 0-36 0,6 3-8 0,3-3 0 0,-3-3 0 16,3 3 124-16,-3-5 24 0,3 2 4 0,-3-5 0 16,-1 1-43-16,4-1-9 0,-3-3-1 0,0-2-1 15,0 0-40-15,0-3-8 0,3 0-2 0,-3-5 0 16,0-1-24-16,0-1-6 0,3-1-1 0,-3-3 0 15,0 4-17-15,-3-4 10 0,3 3-10 0,-3 0 8 16,0 3-8-16,-3 3-12 0,0-1 2 0,0 6 1 16,0 0-6-16,-3 5-1 0,0 3 0 0,-3-1 0 15,3 4 5-15,-3 2 1 0,0 2 0 0,0 1 0 16,0 2 10-16,0 3-12 0,0 3 12 0,0-3-12 0,3 5 12 0,-3 0 0 16,3 0 0-16,0 3 0 0,0 3 0 0,0 2 0 15,0-3 0-15,0 6 8 0,3 0 5 0,-3-3 2 16,3 3 0-16,3 3 0 0,-3-4 17 0,3-2 4 15,0 1 1-15,0-1 0 0,3-3-10 0,-3-2-3 16,3 0 0-16,0-5 0 0,0-1-8 0,3-2-1 16,-3-3-1-16,6-2 0 0,-3-3-23 0,3-3-5 15,3-2-1-15,-1-3 0 16,1 0-151-16,3-2-30 0,0-6-7 0,-3 3-1 0</inkml:trace>
  <inkml:trace contextRef="#ctx0" brushRef="#br0" timeOffset="-185531.734">20448 11790 1897 0,'0'0'41'0,"0"0"9"0,0 0 2 0,0 0 2 0,0 0-43 0,0 0-11 0,0 0 0 0,6 0 0 15,0-3 104-15,3 3 20 0,3-5 3 0,0 0 1 16,-1-1-74-16,4-2-14 0,0 0-4 0,0 1 0 15,0-4-54-15,0 0-11 0,0 1-3 0,3-1-685 16,-4 1-138-16</inkml:trace>
  <inkml:trace contextRef="#ctx0" brushRef="#br0" timeOffset="-185315.794">20748 11478 2055 0,'0'0'45'0,"0"0"10"0,-2 8 1 0,2 0 2 0,-3 2-46 0,0-2-12 16,3 5 0-16,0 0 0 0,0 1 110 0,0 2 20 15,0 2 4-15,0 1 1 0,0-1-53 0,3 1-10 16,-3 2-3-16,0 3 0 0,0-1-46 0,3 1-10 16,-3-3-1-16,2 1-1 15,1 1-82-15,0-1-16 0,0 1-3 0</inkml:trace>
  <inkml:trace contextRef="#ctx0" brushRef="#br0" timeOffset="-184415.283">20493 12488 1796 0,'0'0'40'0,"0"0"8"0,0 0 1 0,0 0 1 0,0 0-40 0,0 0-10 16,0 0 0-16,0 0 0 0,0 0 103 0,5 6 18 15,-2-1 4-15,3 3 1 0,-3 2-75 0,0 1-15 16,0 5-4-16,0-3 0 0,0 3 10 0,0 3 2 0,0-1 0 0,0 3 0 15,0 0-20-15,0 3-3 0,0 0-1 0,-3 0 0 16,3 0 6-16,0-1 1 0,-3-1 0 16,3-1 0-16,-3-3-14 0,3 1-2 0,-6-3-1 0,3 0 0 15,0-3-1-15,-3 0 0 0,0-2 0 0,-3-3 0 16,0-1-1-16,0-1 0 0,0-1 0 0,-6-2 0 16,3-1 0-16,-2 1 0 0,-4-3 0 0,3-3 0 15,-3 1-20-15,3-6-5 0,0 2-1 0,0-1 0 16,0-4-79-16,3-2-16 0,3 0-3 15,0-6-992-15</inkml:trace>
  <inkml:trace contextRef="#ctx0" brushRef="#br0" timeOffset="-184248.662">20510 12330 2273 0,'0'0'64'0,"-6"2"15"0,0 1-63 0,3 0-16 15,3-3 0-15,0 0 0 0,-5 2 0 0,5-2 8 16,0 0-8-16,0 0 0 16,0 0-71-16,0 0-20 0,5 5-4 0</inkml:trace>
  <inkml:trace contextRef="#ctx0" brushRef="#br0" timeOffset="-183714.478">21252 11851 2156 0,'0'0'48'0,"0"0"9"0,-6-3 3 0,0 0 0 0,-3 3-48 0,0 0-12 0,3-2 0 0,-3-1 0 16,3 0 100-16,-3 1 17 0,3-1 4 0,0 1 1 16,0-1-73-16,0 0-14 0,3-2-3 0,-3 2-1 15,6 3-19-15,-6-5-3 0,0 2-1 0,6 3 0 16,0 0-8-16,-3 3 0 0,-3-3 9 0,0 3-9 16,1 2 8-16,-1 0-8 0,0 3 8 0,0 3-8 15,0 2 0-15,0 3 0 0,-3 2 0 0,0 1 0 0,0 2 9 0,0 0-9 16,0 3 12-16,3-3-12 0,-3 3 12 0,6 2-4 15,-3 1 0-15,6-1-8 0,-3 4 0 0,3-1 0 16,0-3 0-16,0 6 0 0,3 0 0 0,-3-1 0 16,3 1 8-16,-3-3-8 0,3 0 0 0,-3 0 0 15,-3-2 8-15,0-1-8 0,0 1 0 0,-3-1 0 16,0 1 8-16,-3-1-8 0,1-2 0 0,-4 0 0 16,3 0 8-16,-3-3-8 0,3 0 29 0,3 0 3 15,0-5 0-15,0 2 0 0,6-4-32 0,-3-1 0 16,3-5 0-16,3 2-10 0,0-4 18 0,-3-6 4 15,6 2 1-15,3 1 0 0,0-6 4 0,3-2 1 16,0 0 0-16,0-6 0 0,2 1-6 0,1-1-2 0,0-2 0 0,0 0 0 16,0-1-10-16,3 1-11 0,-3 0 3 0,0 0 0 31,-1-1-156-31,1 4-30 0,-3-1-6 0</inkml:trace>
  <inkml:trace contextRef="#ctx0" brushRef="#br0" timeOffset="-182881.026">21353 12510 1458 0,'0'0'32'0,"0"0"6"0,0 0 2 0,0 0 1 0,0 0-33 0,0 0-8 0,0 0 0 0,0 0 0 15,0 0 134-15,0 0 25 0,0 0 5 0,0 0 0 16,9-3-36-16,0-2-8 0,-3-1-2 0,5 1 0 16,-2-3-46-16,3-3-8 0,0 4-3 0,3-7 0 15,-3 4-26-15,3-6-6 0,-3 0-1 0,3 0 0 16,0-2-15-16,-1-4-3 0,-2-4-1 0,0 2 0 15,3-2-9-15,-3 2-16 0,-3 3 4 0,-3 2 1 16,0 3-13-16,-3 3-2 0,0 2-1 0,-6 4 0 0,3-1 7 0,-3 2 0 16,-3 4 1-16,-3-1 0 0,0 3 3 0,0 3 1 15,-3 2 0-15,3 0 0 0,-3 3 5 0,0 3 1 16,4-1 0-16,-1 4 0 0,0-1-1 0,3 0 0 16,0-2 0-16,0 2 0 0,3-3 1 0,3 4 0 15,0-4 0-15,3 1 0 0,0-1 9 0,3-4 0 16,0-1 0-16,0 0 0 0,0 1 0 0,3-4 0 15,-1 1 12-15,1-3-4 0,0 3 10 0,0-1 2 16,0-2 1-16,0 3 0 0,3-1 3 0,-3 1 0 16,-3-3 0-16,3 5 0 0,0-2-4 0,0 2-1 0,0 1 0 0,-3-1 0 15,3-2 0-15,-4 2 0 0,1 3 0 0,0 0 0 16,-3 0 0-16,3 0 0 0,-3 0 0 0,3-1 0 16,-3 1-2-16,0 3 0 0,3-6 0 0,-3 3 0 15,-3 0-6-15,3-3-2 0,-3-5 0 0,3 8 0 16,3-2-9-16,-3-1 0 0,0 0-10 0,3 1 10 31,0-1-144-31,0-2-24 0,0-3-4 0,6 0 0 0</inkml:trace>
  <inkml:trace contextRef="#ctx0" brushRef="#br0" timeOffset="-182598.329">22058 12189 1881 0,'0'0'53'0,"0"0"12"0,0 0-52 0,0 0-13 16,0 0 0-16,0 0 0 0,0 0 75 0,0 0 12 16,0 0 2-16,0 0 1 0,-3 8 8 0,-3 0 2 15,3 0 0-15,0 0 0 0,0 3-49 0,3-1-10 16,0 4-1-16,-3-1-1 0,3 3-15 0,0-1-2 15,0-1-1-15,0 2 0 0,3-1-6 0,-3 1-2 16,-3-2 0-16,3-1 0 0,3 0-13 0,0 0 11 0,-6 0-11 0,3-2 10 16,3-3-10-16,0 0 0 0,-3-3 0 0,0-5 0 31,6 6-31-31,-6-6-8 0,6 2-1 0,0-2-1 16,0-2-162-16,0-1-32 0,0 0-6 0</inkml:trace>
  <inkml:trace contextRef="#ctx0" brushRef="#br0" timeOffset="-182410.536">21889 12398 1792 0,'0'0'40'0,"0"0"8"0,5-2 1 0,1 2 1 16,6-3-40-16,-3 3-10 0,0-3 0 0,0 3 0 16,3-2 103-16,-3-1 18 0,0 1 4 0,0-1 1 15,3 0-27-15,0 1-6 0,3 2-1 0,-4-3 0 16,1-2-51-16,0 2-10 0,3 0-3 0,0 1 0 15,-6-4-28-15,3 4 0 0,3-1 0 0,-3 0-789 16,0-2-162-16</inkml:trace>
  <inkml:trace contextRef="#ctx0" brushRef="#br0" timeOffset="-181863.63">22409 12282 1818 0,'0'0'40'0,"0"0"8"0,0 0 1 0,0 0 3 0,3-5-42 0,-3-3-10 0,0 2 0 0,3-1 0 16,6 1 91-16,-9-2 16 0,0 3 3 0,0 0 1 15,6-1-50-15,-3 1-9 0,-12-3-3 0,3 0 0 16,9 0-17-16,-6 3-4 0,-6 0-1 0,0 2 0 15,4-2-3-15,-4 5 0 0,6-3 0 0,-6 3 0 16,6 3-4-16,-3-1 0 0,-3 1-1 0,0 2 0 16,3 1-2-16,-3-1 0 0,0 3 0 0,0 0 0 15,0 5 2-15,0 0 0 0,3 1 0 0,-3 1 0 16,0 1-11-16,4 5-8 0,-1-2 12 0,0-3-12 16,3 2 0-16,0-4 0 0,0 1 0 0,3-4 0 15,0 0 0-15,6-1 0 0,-3 1 0 0,3-6 0 16,-6-5 0-16,9 0 0 0,-7 3 0 0,10-3 0 15,-3-3 0-15,0 0 0 0,0 1-8 0,3-6 8 16,3 3-10-16,-6-6 1 0,-3 0 0 0,3 1 0 0,9-3 9 16,-6-1-13-16,-12 1 5 0,3 0 8 0,5 0 0 0,-2-1 0 15,-9 1 0-15,3 3 0 0,6 2 0 0,-6 0 0 16,-3 2 0-16,0 4 0 0,3 2 8 0,0 0 2 16,9-5 1-16,-9 5 0 0,0 0-2 0,0 0 0 15,0 7 0-15,3 1 0 0,3 3 5 0,0 0 1 16,-12 2 0-16,12 0 0 0,6 0 2 0,-6 3 1 15,-9-3 0-15,3 1 0 0,9 1-6 0,-6-1-2 16,-6-1 0-16,-3-3 0 0,6 1-10 0,3-3 0 16,0 0 0-16,3-3 8 15,0 1-70-15,3-4-14 0,3 1-4 0,3-3-1156 0</inkml:trace>
  <inkml:trace contextRef="#ctx0" brushRef="#br0" timeOffset="-181329.859">22844 12454 2034 0,'0'0'44'0,"0"0"10"0,0 0 2 0,0 0 1 0,0 0-45 0,0 0-12 0,0 0 0 0,0 0 0 16,-3 5 104-16,-9 1 18 0,6-1 4 0,0 3 1 15,-3 0-60-15,0 2-12 0,0 1-3 0,-2 2 0 16,-1 0-24-16,-6 1-6 0,9-1-1 0,-3 3 0 16,3-3-21-16,-3 0-8 0,3 3 0 0,0 0-804 15,-3 0-160-15</inkml:trace>
  <inkml:trace contextRef="#ctx0" brushRef="#br0" timeOffset="-180595.99">23386 12144 1097 0,'0'0'31'0,"0"0"7"0,0 0-30 0,0 0-8 16,0 0 0-16,0 0 0 0,0 0 139 0,0 0 26 15,0 0 6-15,0 0 1 0,0 0-36 0,0 0-8 16,-9-2 0-16,6 2-1 0,-9 0-51 0,6 2-11 15,0-2-1-15,0 3-1 0,-6 0-24 0,6-1-5 16,0 4-1-16,0 2 0 0,-3-6-11 0,0 6-2 16,-2 0-1-16,2 3 0 0,3-3-11 0,-3 2-8 15,-3 1 12-15,3 2-12 0,3 3 8 0,-3 2-8 16,3-2 0-16,0 3 0 0,-3-1 11 0,9-2-11 16,-6 3 10-16,6-3-10 0,0-3 16 0,0 3-4 0,3-3 0 0,0 0 0 15,-3-2 6-15,9 2 1 0,-3-2 0 0,0-1 0 16,0-2-5-16,-3 0-1 0,9 0 0 0,-3-3 0 15,3 1 0-15,-3-4 0 0,0 3 0 0,8-5 0 16,-2 0-13-16,3 0 9 0,-6 0-9 0,-3-2 8 31,12-3-31-31,0 2-6 0,-4-5-2 0,1 0-785 0,0 0-156 0</inkml:trace>
  <inkml:trace contextRef="#ctx0" brushRef="#br0" timeOffset="-180294.725">23731 12110 2005 0,'0'0'44'0,"0"0"8"0,0 0 3 0,-3 5 2 0,3-5-45 0,-6 8-12 16,3 0 0-16,3 0 0 0,0-3 100 0,0 6 17 16,-9 2 4-16,9-2 1 0,0 2-58 0,0-2-12 15,-9 2-3-15,9 0 0 0,0 3-9 0,0 0-1 16,0-3-1-16,0 0 0 0,-6 0-15 0,0 1-3 16,6-1-1-16,0-2 0 0,0-1-11 0,0-2-8 15,0 0 12-15,0-3-12 0,0-5 0 0,0 0 0 0,0 0-12 0,0 0 3 31,6 6-104-31,-6-6-21 0,0 0-4 0,6 0-976 0</inkml:trace>
  <inkml:trace contextRef="#ctx0" brushRef="#br0" timeOffset="-180094.728">23496 12353 1918 0,'0'0'54'0,"0"0"13"0,0 0-54 0,0 0-13 0,0 0 0 0,0 0 0 16,9 0 64-16,0 0 11 0,-3-2 1 0,0 2 1 15,6-3 39-15,-1 3 8 0,4-5 2 0,0 2 0 16,3 1-76-16,-6-4-15 0,6 1-3 0,0 0-1 16,-3-1-31-16,5 1 8 0,1 0-8 0,0-1 0 15,9 1-111-15,-9 0-25 0,-6 0-4 0,8-1-916 16</inkml:trace>
  <inkml:trace contextRef="#ctx0" brushRef="#br0" timeOffset="-179595.441">24115 11957 1929 0,'0'0'42'0,"0"0"9"0,0 0 1 0,0 0 4 0,0 0-45 0,0 5-11 0,0 5 0 0,0 1 0 15,0 0 89-15,0-1 16 0,0 3 3 0,0 3 1 16,-3 0-50-16,-3 3-11 0,3-1-1 0,0 3-1 15,-3 3-2-15,-3 3 0 0,6-6 0 0,-3 3 0 16,0 2-18-16,0 1-4 0,-3-1-1 0,6-2 0 16,-2-3-12-16,-1 3-9 0,0-6 12 0,6 1-12 15,-6-3 10-15,3-3-10 0,0 0 8 0,3-5-8 16,-3 0 10-16,3-8-10 0,0 0 12 0,0 0-12 16,0 0 17-16,0 0-3 0,0 0-1 0,3-8 0 15,0-3-13-15,3-2 0 0,-3-3 0 0,3-2 0 16,0-3 0-16,2 0-15 0,1-3 3 0,0 0 1 15,0 5-9-15,0 4-1 0,0-1-1 0,-3 5 0 16,3 0 11-16,0 4 3 0,-3-1 0 0,0 2 0 16,3 4 8-16,0 2-13 0,0 2 5 0,0 1 8 15,2 5-12-15,1 0 12 0,0 0-10 0,-3 5 10 16,3 0 0-16,6 0 0 0,-9 3-8 0,3 0 8 0,0 3 0 16,-3-1 0-16,6 1-10 0,-4-3 10 0,-2 2 0 0,-3 3 0 15,0-5 0-15,-3 0 0 0,-3-3 0 0,0 3 0 16,-9-3 0-16,6 1 0 0,-6-1 15 0,0-3 7 15,-5 4 2-15,-1-4 0 0,-6-4 0 0,0 1 1 16,-3 1 0-16,-3-2 0 0,-2-6-13 0,2 0-4 16,-6 0 0-16,0-3 0 15,4-2-72-15,-1-1-16 0,6 1-2 0,3 0-706 16,6-6-140-16</inkml:trace>
  <inkml:trace contextRef="#ctx0" brushRef="#br0" timeOffset="-179094.641">24439 11867 1694 0,'0'-14'48'0,"0"14"11"15,0-5-47-15,6-3-12 0,-3 0 0 0,3 0 0 16,0 0 42-16,3 3 6 0,3 0 2 0,-3-1 0 16,6 1 27-16,-3 0 6 0,3 2 1 0,0-2 0 15,-1 2-18-15,1 3-3 0,-3 0-1 0,0 0 0 16,0 3-8-16,-3 2-2 0,0 0 0 0,0 1 0 16,-6 2-17-16,9 0-4 0,-12 2-1 0,9 1 0 15,-3 2-9-15,-3 3-1 0,-3 0-1 0,6 2 0 0,0 1-10 0,-6-1-1 16,0 6-8-16,0 0 12 0,5 0-4 0,-5 2 0 15,-5 3-8-15,5 3 12 0,0 0 3 0,-6 0 0 16,0 2 0-16,6-2 0 0,-9 2-5 0,6-2-1 16,-3 0 0-16,0-1 0 0,0-1-9 0,-3-1 12 15,3 0-12-15,0-3 12 0,-3-2-12 0,3-3 12 16,0 3-12-16,-3-3 12 0,9-2-1 0,-9-1 0 16,9 1 0-16,-3-3 0 0,-6-6-1 0,9 1 0 15,0-1 0-15,0 4 0 0,0-7 6 0,0 4 2 0,0-3 0 0,0 3 0 16,0-3 0-16,0-3 0 0,0-5 0 0,0 0 0 15,0 0-1-15,0 0 0 0,0 0 0 0,-3 2 0 16,-6-2-3-16,1-2-1 0,-10-3 0 0,6 2 0 16,-6-2-28-16,-3-1-5 0,0 1-2 0,-8 0-912 15,-1 2-182-15</inkml:trace>
  <inkml:trace contextRef="#ctx0" brushRef="#br0" timeOffset="-178311.206">20466 13367 2055 0,'0'0'45'0,"0"0"10"0,0 0 1 0,0 0 2 15,0 0-46-15,0 0-12 0,-3 8 0 0,0 2 0 16,0 1 69-16,-3 2 12 0,3 3 3 0,0 2 0 16,-3 4-33-16,3 1-7 0,0 1 0 0,0 3-1 15,0-1-34-15,0-2-9 0,0 0 0 0,3-6 0 0,0 1 0 0,0-3 0 16,0-3 0-16,0-5 0 0,0-3 0 0,0-5 0 15,0 0 0-15,9-2 0 0,-3-6 0 0,3-3 0 16,0-2 0-16,3-6 0 0,3-2 0 0,-1-3-12 16,1 0 12-16,3 1-12 15,-3 4-25-15,3 1-6 0,-6 4-1 0,3 1 0 0,-3 5 29 0,-3 0 6 16,0 3 1-16,-4 5 0 0,4 0 8 0,-3 3 11 16,-3 5-3-16,3 0 0 0,0 2 2 0,0 6 0 15,3 0 0-15,-3 2 0 0,3 4-10 0,0-1 12 16,0 3-12-16,3-3 12 0,-3-3-12 0,3 1 0 15,0-1 0-15,2-5 0 0,1 1 0 0,0-6-9 0,6-3 9 0,-3 0-13 16,0-7 37-16,0-1 7 0,2-2 1 0,-2-3 1 16,-3-3-5-16,0-2 0 0,-3-3-1 0,-3-2 0 15,0-4 10-15,-6-1 3 0,3-4 0 0,-6 1 0 16,-3 2-19-16,0 0-3 0,0 3-1 0,-3 2 0 16,-3 1-17-16,3 5-17 0,-3-1 3 0,0 4-803 15,0 2-161-15</inkml:trace>
  <inkml:trace contextRef="#ctx0" brushRef="#br0" timeOffset="-177794.29">21513 13052 2286 0,'0'0'50'0,"0"0"10"0,-3-5 3 0,1-1 1 0,-1 4-51 0,-3-4-13 16,0 4 0-16,-3-4 0 0,0 4 91 0,3-1 15 16,-3 1 3-16,-3-1 1 0,3 0-70 0,-6 3-15 15,3 0-2-15,0 0-1 0,-3 3-22 0,1 2 0 16,-1 0 0-16,-3 3 0 0,3 3 0 0,-3 0-15 15,3 4 3-15,-3 1 0 16,3 5-16-16,1 1-4 0,2 1 0 0,0 1 0 0,3 3 23 0,0-1 9 0,6-2-8 0,0 2 8 16,0-4-16-16,3-1 1 0,3-3 1 0,0 1 0 15,3-3 14-15,0 0 0 0,3-1 0 0,0 1-9 16,0 0 9-16,0 3 0 0,-3-1 0 0,2 3-8 16,1 1 8-16,-3 1 11 0,0 4-3 0,0-1 0 15,-3 3 15-15,-3 1 2 0,3-1 1 0,-3-3 0 16,0 1-26-16,0-4 8 0,3-1-8 0,0-1 0 15,-3-3 20-15,3 1-2 0,3-3 0 0,-3-1 0 16,3 1-18-16,-3-2 0 0,0-4 0 0,3 1 0 16,0-6 0-16,0 3 8 0,0-5-8 0,3-3 0 15,0 0 24-15,0-3-3 0,0-5 0 0,2 3 0 16,4-3-10-16,0-3-3 0,3 1 0 0,0-1 0 16,0-2-8-16,3 2-11 0,-1 1 3 0,4-4 0 15,-3 1-116-15,0 0-22 0,0 2-5 0,0-2-1 16</inkml:trace>
  <inkml:trace contextRef="#ctx0" brushRef="#br0" timeOffset="-177358.133">21918 13441 2178 0,'0'0'48'0,"0"0"9"0,-6-5 3 0,0 2 1 0,-3-2-49 0,1 2-12 16,-1-5 0-16,-3 5 0 0,0-2 87 0,3 0 14 0,-3 2 3 0,-3 1 1 16,3-1-59-16,-3 3-12 0,0 0-2 0,1 0-1 15,-4 3-31-15,3-1 0 0,-3 3 0 0,0 1 0 16,0 2 0-16,3 0 0 0,0 2 0 0,1 1 0 16,2 5-8-16,0 0 8 0,0 5 0 0,3 0 0 15,3 3-10-15,3-3 10 0,0 3-8 0,6-3 8 16,3-3-8-16,3 1 8 0,0-3-8 0,3-3 8 15,0-2 0-15,2-4-10 0,-2-1 10 0,0-4 0 16,3-4 0-16,-3-4 0 0,3 1 0 0,-3-3 0 16,0-2 0-16,0-1 0 0,0-5 11 0,-1 0-11 15,-2-2 13-15,0-1-4 0,-3-2-1 0,0 0 0 16,-6-3-8-16,6 3 10 0,-3 0-10 0,0 2 10 16,-3 1-10-16,3 2 8 0,-3 3-8 0,0 2 8 15,0 3 9-15,3 0 2 0,-3 8 0 0,0 0 0 16,0 0-11-16,0 0-8 0,0 0 9 0,0 0-9 0,0 0 0 0,3 6 0 15,0 1 0-15,0 1 0 0,0 3 12 0,0 2-1 16,0 3 0-16,0 0 0 0,-3 2 2 0,3 4 1 16,3-1 0-16,-3 3 0 0,6-3-14 0,0 0 0 15,-3 0 0-15,3 0 0 16,0-2-99-16,2-3-13 0,4-3-2 0</inkml:trace>
  <inkml:trace contextRef="#ctx0" brushRef="#br0" timeOffset="-177170.975">22252 13576 2266 0,'0'0'64'0,"0"0"14"0,-6 5-62 0,6 3-16 0,-3 3 0 0,0-3 0 16,0 2 58-16,0 3 9 0,0 1 1 0,-3-1 1 16,3 3 13-16,-3 2 2 0,0-2 1 0,-3 0 0 15,0 0-46-15,0 0-10 0,-3-3-1 0,3 0-1 31,0 0-75-31,-2 1-16 0,-1-4-2 0,3-2-734 0,0 3-148 0</inkml:trace>
  <inkml:trace contextRef="#ctx0" brushRef="#br0" timeOffset="-176692.909">22558 13250 2493 0,'0'0'71'0,"0"0"15"0,0 0-69 0,-6 3-17 16,3 5 0-16,0-3 0 0,0 3 49 0,-3 3 7 16,3-1 0-16,0 1 1 0,6 2 9 0,-3 0 2 15,-8 3 0-15,8-3 0 0,8 3-38 0,-8 0-7 16,0 3-2-16,0-1 0 0,-3 3-10 0,-2 3-3 16,5-3 0-16,-6 3 0 0,3 0-8 0,0 0 10 15,0-3-10-15,0 0 10 0,-3-5-10 0,0 0 0 16,0-5 0-16,3-4 0 0,3 1-12 0,0-8 12 15,0 0-12-15,0 0 12 0,9-5-22 0,-3 0 3 16,-3-8 1-16,3-1 0 16,6-2-12-16,-1-2-2 0,1-3-1 0,0 0 0 15,3-1-20-15,3 4-4 0,0-1-1 0,0 4 0 16,3 1 9-16,-4 4 1 0,1 2 1 0,0 2 0 0,-3 1 26 0,-3 3 5 0,6 4 0 0,-6 1 1 16,3 2 15-16,-4 3 13 0,1 0-2 0,-3 5-1 15,6-2 14-15,-6 5 2 0,-9 2 1 0,9 1 0 16,0 2-1-16,-6 0 0 0,-6 3 0 0,3-3 0 15,-3 0 2-15,-3 0 1 0,-3 1 0 0,3-4 0 16,-6-2-5-16,-3 0-2 0,-2-3 0 0,-1 0 0 16,-3-2-6-16,0-3-2 0,-3 0 0 0,3-3 0 15,-2 0-14-15,-1-2 0 0,3 0 0 0,0-6 0 16,3 0-109-16,-3-2-28 0,1 0-6 0,2-6-954 16</inkml:trace>
  <inkml:trace contextRef="#ctx0" brushRef="#br0" timeOffset="-176242.074">23032 13015 2191 0,'0'0'62'0,"0"-5"14"0,0-1-61 0,-3 1-15 15,3 0 0-15,0-1 0 0,0 1 123 0,3-3 21 16,-3 3 5-16,8 0 1 0,1-1-58 0,-6 1-11 15,9 0-2-15,0-3-1 0,3 5-50 0,-3-2-9 16,6 0-3-16,-6 2 0 0,6 0-16 0,-4 3 0 16,4 0 0-16,-3 0 0 0,0 0 0 0,-3 3 0 0,6 0 0 0,-6 2 0 15,3 0 0-15,-9 3 0 0,8 0 0 0,-5 0-9 16,-3 3 9-16,3 2-12 0,-6 0 12 0,0 6-12 16,0-1 12-16,0 6-12 0,-6 5 12 0,0 3-12 15,0 2 12-15,-9 0 0 0,3 4-9 0,-2-4 9 16,2 0 0-16,0 1 0 0,-3-1 0 0,0 1 0 15,0 4 0-15,3 4 0 0,-3 2 0 0,0-3 0 16,3-2 0-16,3-3 0 0,-3 0 0 0,6-6 8 16,-3-4-8-16,1-1 8 0,-1-5-8 0,6 1 8 15,0-7-8-15,-3 1 0 0,0 0 9 0,3-3-9 16,0-2 8-16,0 2-8 0,-3-5 10 0,3 0-10 16,0-3 11-16,0-5-11 0,-3 6 12 0,3-6-12 15,0 0 23-15,0 0-3 0,0 0 0 0,-9 2 0 16,6-4 7-16,-6 2 1 0,3-6 0 0,-6 4 0 15,-3-3-14-15,0-1-2 0,3 1-1 0,-6 0 0 16,1-1-24-16,-7 1-5 0,-6 0-1 0,-3-1 0 16,1 4-109-16,-1-1-21 0,-3 3-5 0</inkml:trace>
  <inkml:trace contextRef="#ctx0" brushRef="#br0" timeOffset="-175190.271">24663 9409 1969 0,'-9'-14'43'0,"6"12"9"0,-6-1 1 0,6-2 3 0,-3 2-44 0,6 0-12 15,-6 3 0-15,6 0 0 0,0 0 35 0,0 0 5 16,6 3 0-16,12 2 1 0,0 3-21 0,2 0-5 16,4 6-1-16,3 4 0 0,6 3-14 0,0 3 0 15,5 2-9-15,-2 6 9 0,9 8 0 0,-4 2 0 16,1 3-8-16,-3 11 8 0,2 2 0 0,-2 6 0 15,3 7 0-15,-7 0-9 0,1 6 9 0,-6 2 0 16,0 4 0-16,-10-1 8 0,1 2-8 0,-3 1 8 16,-6 0-8-16,-6-1 8 0,-3-4-8 0,0 2 0 15,-6-3 8-15,3 0-8 0,0-2 0 0,-9 0 0 16,9 0 0-16,-9-1 0 0,3-2 23 0,-3 3 0 0,-6-3 0 0,9 0 0 16,-8 0 32-16,-7 0 6 0,9-2 2 0,-6-3 0 15,-3-1-29-15,0 1-6 0,0 3 0 0,1-1-1 16,-10-5-7-16,6 0-2 0,-6-2 0 0,-5-1 0 15,2-4-18-15,3 1 0 0,-3-1 0 0,1-1 0 16,5-5 20-16,3 0 0 0,0-3 0 0,3-2 0 16,0-3-32-16,1-6-7 0,11 1-1 0,3-6 0 31,-3-2-4-31,3-5-2 0,3-1 0 0,-3-2 0 16,6-6-37-16,0-4-7 0,0-1-2 0,0-3 0 0,0-2-19 0,-3 0-4 0,0-2-1 15,3-6-525-15,0 0-106 0</inkml:trace>
  <inkml:trace contextRef="#ctx0" brushRef="#br0" timeOffset="-174965.066">24731 12901 2088 0,'0'0'46'0,"0"0"10"0,-9 5 1 0,0-2 1 0,-3 0-46 0,3 2-12 16,-2 0 0-16,2 3 0 0,-3 3 53 0,0 2 9 15,-3 3 2-15,3 2 0 0,0 4-29 0,0 1-6 16,-3 1-1-16,3 0 0 0,3 2-20 0,1 1-8 16,5-1 0-16,0-2 0 0,3 0 0 0,3 0 0 15,0-3 0-15,0 0 0 0,2-2-10 0,4-1 2 16,3-2 0-16,6-5 0 16,-6-3-19-16,6-8-3 0,0 0-1 0,6-8-657 0,-4-3-132 15</inkml:trace>
  <inkml:trace contextRef="#ctx0" brushRef="#br0" timeOffset="-168485.62">19998 14161 1746 0,'-3'-14'49'0,"0"9"12"0,3-3-49 0,0 0-12 0,0 0 0 0,3-2 0 15,-3 2 66-15,0-3 10 0,0 6 3 0,0-3 0 16,3 3-28-16,-3 5-6 0,0 0-1 0,0 0 0 15,0 0-24-15,0 0-4 0,-6 10-2 0,-2 3 0 16,-1 3-14-16,-3 3 0 0,3 2 0 0,0 3 0 16,0 0 0-16,0 2 0 0,-3-2 0 0,6 2 0 0,6-2 19 0,-3 0 1 15,0-3 0-15,6-2 0 0,3-1-20 0,3 1 10 16,0-3-10-16,6-6 8 0,3 1 14 0,5-6 2 16,7 0 1-16,0-2 0 0,6-6 15 0,2-2 4 15,4 0 0-15,0-3 0 0,5 0-15 0,7-3-2 16,0 3-1-16,5 0 0 0,1 3-14 0,-1 0-4 15,1-3 0-15,2 3 0 0,1-1-8 0,-1 1-17 16,1 0 4-16,-1-1 1 0,-2 1 12 0,-1 0 16 16,1 2-3-16,-4 3-1 0,1-3-12 0,-1 6-16 15,-5 0 3-15,0-1 1 0,-4 4 12 0,1 2 15 16,-3 0-3-16,-1 2-1 0,4 1-11 0,-6 2 0 16,-1 3-12-16,-2 2 12 0,3 4-20 0,-10 1 4 0,-2-1 1 0,0 4 0 15,-6 0 3-15,-4 4 1 0,-2 1 0 0,0 1 0 16,-6 0 11-16,3 0 0 0,-3 2 0 0,0 0 0 15,-3 1 0-15,0-4 0 0,0-1 0 0,0-1 0 16,-4-5 19-16,4-3-1 0,0-3 0 0,0 1 0 16,0-6 17-16,0 0 3 0,3-5 1 0,0 0 0 15,0-3-13-15,3-5-2 0,3-2-1 0,-1-4 0 16,7-4-23-16,0-3 8 0,-3-9-8 0,3-1 0 16,5-6-16-16,-2-3-7 0,-3-3-1 0,6 4-1 31,-9-1-13-31,8 3-2 0,-2 0-1 0,-3 5 0 0,-3 3 10 0,9 2 3 15,-9 6 0-15,8 0 0 0,-2-1 1 0,0 7 1 0,0-1 0 0,2 0 0 16,1 2 18-16,3 1 8 0,-3 0-8 0,5-3 8 16,1 3 0-16,6-3-8 0,-1 0 8 0,13 0 0 15,6-3 0-15,2 1 0 0,4-1 0 0,5 0 0 0,3-2 0 0,4-3 0 16,11 3 0-16,-6-3 0 0,-2 6 0 0,-4-1 0 16,-2 0 0-16,-4 1 11 0,-5-1 24 0,-4 3 5 15,-2 0 0-15,-7 0 1 0,-5-5 1 0,-7 3 0 16,-8-1 0-16,3 0 0 0,-3 1-7 0,-10-3-2 15,-2-1 0-15,3 1 0 0,-3-3-14 0,-6 0-3 16,0-2-1-16,0 5 0 0,-6-6-15 0,-1 3 11 16,1-2-11-16,-3-3 10 0,0-1-21 0,-3 1-4 15,6-5-1-15,-9 2-825 16,6 3-166-16</inkml:trace>
  <inkml:trace contextRef="#ctx0" brushRef="#br0" timeOffset="-167320.022">19591 11557 1270 0,'-6'5'28'0,"0"-2"5"0,0 0 2 0,0-1 1 0,3 1-28 0,3-3-8 0,0 0 0 0,0 0 0 15,0 0 23-15,6 0 3 0,3 0 1 0,3 0 0 16,0 0-27-16,2-3 0 0,-2 3-9 0,3 0 9 16,0 0-22-16,-3 3 2 0,0 0 1 0,0-1 0 15,0 3-1-15,-3 3 0 0,-3-2 0 0,0 4 0 16,-1 1 7-16,-2 2 1 0,0 0 0 0,-3 3 0 15,0 3 12-15,0 2 0 0,-3 0 0 0,3 3 10 16,0 0 14-16,0 2 4 0,0 1 0 0,3 2 0 16,-3 5 4-16,3-2 0 0,3 8 1 0,-3-1 0 15,3 6 11-15,-3 0 1 0,3 3 1 0,0 2 0 16,3 0-36-16,-3 1-10 0,3 2 0 0,0 2 0 16,3 3 9-16,-3 1-9 0,0-1 12 0,0 0-12 15,3-3 0-15,-4 4 0 0,1-4 0 0,0 1 0 0,0 2 0 0,0-2 0 16,-3-1 10-16,0 1-10 0,-3-3 0 0,3 0 0 15,-3-1 0-15,3-1 0 0,-3-1-9 0,3 0 9 16,-3-2 0-16,0-3 0 0,6 3 0 0,-3-6 0 16,3-2 0-16,0-1 0 0,2-4 0 0,4-4 0 15,-3-2 0-15,3-2 9 0,3-1-9 0,-3 1 0 16,3-6 0-16,0 0 0 0,-1 0 0 0,-2-2-12 16,0-3 2-16,-3-3 1 15,0 0-17-15,0-5-3 0,-3 0-1 0,0-3-414 16,0 1-82-16</inkml:trace>
  <inkml:trace contextRef="#ctx0" brushRef="#br0" timeOffset="-166917.763">19516 11557 1594 0,'0'0'35'0,"0"0"7"0,0 0 2 0,0 0 1 0,9-3-36 0,6-2-9 16,3 0 0-16,3 2 0 0,0-2 24 0,5 0 4 15,4 2 0-15,3-2 0 0,3-1-16 0,2 1-4 16,4 0 0-16,6-3 0 16,5 3-28-16,1-3-5 0,2 2-2 0,4 1 0 15,-4-3-43-15,7-3-9 0,5-2-1 0,4 0-354 16,-1 2-70-16</inkml:trace>
  <inkml:trace contextRef="#ctx0" brushRef="#br0" timeOffset="-165867.189">20954 11303 392 0,'86'-26'17'0,"-41"12"4"0,14 6-21 0,10-2 0 0,8-1 0 0,4 1 0 16,-7-1 102-16,6 3 16 0,7 3 3 0,-4 0 1 16,-6 2-53-16,-2 0-10 0,-1 1-3 0,1 2 0 15,2 0-35-15,0 2-7 0,1-2-2 0,-4 3 0 16,-2 0-12-16,2 2 0 0,4 0 0 0,-4 0 0 16,0-2 8-16,-2 2-8 0,-4-2 0 0,-2 2 0 15,5 1 9-15,1-4-9 0,-4 4 8 0,-5-4-8 16,-1 1 12-16,-2-1-4 0,-1 1 0 0,7 0 0 15,-1-3 24-15,-2 5 4 0,-4-5 0 0,1 3 1 16,-7-1-13-16,-2 1-4 0,5 2 0 0,-11-2 0 16,3 0-6-16,-4 2-2 0,4 0 0 0,-6-2 0 15,-4 5-3-15,1-3-1 0,-3 0 0 0,-7 1 0 16,7-4-8-16,-3 1-12 0,-3 2 2 0,-3-2 1 16,-1-1 0-16,4-2 0 0,-3 0 0 0,-3 3 0 15,5-3 9-15,-8 3 8 0,6-6-8 0,-6 6 11 0,0-3 10 16,-3 0 3-16,-4 0 0 0,4 2 0 0,-6-2 15 0,6 0 3 15,-6 0 1-15,6 0 0 0,-3 0-28 0,-6-2-6 16,0 2-1-16,3-3 0 0,-4 3-8 0,4-3 0 16,-3 3 9-16,0-2-9 0,-3-1 0 0,0 3 0 15,3 0 0-15,-9-2 0 0,0 2 0 0,9-3 8 16,-6 0-8-16,-3 3 0 0,0 0 13 0,9-2-1 16,0-1-1-16,-9-5 0 0,9 3 7 0,-6 2 2 15,6-2 0-15,-3 2 0 0,0-2-10 0,0 0-2 16,-4 2 0-16,-2 0 0 0,9-5 7 0,-9 6 1 15,0-4 0-15,0 6 0 0,9-2 26 0,-9 2 6 0,0 0 0 0,0 0 1 16,0-6 10-16,0 4 1 0,-3-6 1 0,3 8 0 16,-6-3-42-16,6 3-9 0,0 0-2 0,0-2 0 15,-3-1 12-15,3 3 1 0,0 0 1 0,0 0 0 16,0 0-10-16,0 0-3 0,0 0 0 0,0 0 0 16,0 0-9-16,0 0 8 0,-6 0-8 0,6 0 8 15,0 0-8-15,0 0 0 0,-8 3 0 0,8 2 8 16,-3 3-8-16,0 0 0 0,-3 0-12 0,6 2 12 15,0 1-8-15,-3-1 8 0,-3 6 0 0,6 0 0 16,0 3 0-16,-3-1 0 0,0 3-9 0,-3 3 9 16,6 0-20-16,-3 2-1 0,-3 4 0 0,3 4 0 15,-3-2 21-15,3 5-11 0,-6 0 11 0,0 0-8 16,3 3-5-16,0-1-1 0,-3-2 0 0,0 3 0 16,6 0 14-16,-6-1 0 0,1-4 12 0,5 2-12 15,0 0 0-15,-3 0 0 0,6 0 0 0,0 0 0 0,0 0 11 0,0 0-2 16,6 0 0-16,0 0 0 0,-6-3-9 0,8 1 0 15,-2-3 0-15,0 2 0 0,0-2 0 0,-3 5 0 16,6 0 0-16,-3 0 0 0,0 0 0 0,0 0 8 16,-3 3-8-16,3-6 8 0,-3 0-8 0,0 4-9 15,-3-1 9-15,0 0-13 0,0-3 13 0,6 3 0 16,-3 3 0-16,-3-1 0 0,0 4 0 0,0-4 0 16,0-2 0-16,6 1 10 0,-6-1-10 0,3-3 10 15,-3 0-10-15,6-2 10 0,0 0-10 0,0 0 0 16,-3-1 0-16,3 4 0 0,0-6 8 0,0 0-8 15,-4 0 0-15,-2 0 8 0,6 3 31 0,-3-3 5 0,-3 0 2 0,-3 3 0 16,-3 0-13-16,6-3-2 0,0 5-1 16,-2-2 0-16,-4 0 3 0,0 2 1 0,0 0 0 0,-3 1 0 15,3-1-14-15,0-2-2 0,-3 0-1 0,0-3 0 16,-3 0 2-16,9-5 0 0,-3 0 0 0,-6-1 0 16,9-4 7-16,-3 2 2 0,-3-5 0 0,3 0 0 15,0-3-18-15,-2-2-10 0,5-3 12 0,-6-3-12 16,9 0 8-16,-9 0-8 0,9-5 0 0,0 3 0 15,-9-3 8-15,6-3-8 0,-6 1 9 0,6-4-9 16,-3 1 12-16,-6 0-3 0,3-3-1 0,3 3 0 16,-3-3-8-16,-6 5 0 0,0 0 0 0,1 1 0 15,-1-1 0-15,-3 0-14 0,-3 6 3 0,0-3 1 16,3 3 10-16,-3-1 0 0,-2 1 0 0,-4 0-8 16,6-3-1-16,0 2 0 0,-3 1 0 0,-2 0 0 15,2-3 9-15,-3 2 0 0,-3-2 0 0,-3 0-8 16,-2 3 8-16,-7-6 0 0,9 3 0 0,-8-2 8 0,2-4-8 0,-3 4 0 15,-5-4 0-15,-4-2 0 16,0 3-36-16,-2-3-4 0,-7 3-2 0,-2 0 0 16,2 2 5-16,1 3 1 0,8 0 0 0,-5 3 0 15,2 5-100-15,0-3-19 0,1 0-4 0,8 0-1 0</inkml:trace>
  <inkml:trace contextRef="#ctx0" brushRef="#br0" timeOffset="-156679.382">16456 14407 1396 0,'0'0'40'0,"0"-6"8"0,0-2-39 0,-3 0-9 0,0 3 0 0,0-3 0 15,0 0 60-15,0 0 9 0,-3 3 3 0,1-3 0 16,-1 0-32-16,0 0-7 0,3 0-1 0,-3 0 0 16,3 0-10-16,0 3-2 0,0 0-1 0,3 0 0 15,-3-1 1-15,3 6 1 0,0-5 0 0,3-3 0 16,-3 5-2-16,0 3-1 0,0 0 0 0,0 0 0 15,0 0-9-15,0 0-1 0,0 0-8 0,0 0 12 16,0 0-12-16,3 6-10 0,-3 4 2 0,0-2 0 16,3 5 8-16,-3-2 11 0,0 0-3 0,0 2 0 0,3 0 10 0,3 0 2 15,-3 0 0-15,3 1 0 0,-3-1-20 0,2 3 10 16,1-3-10-16,0 0 8 0,3-2 0 0,-3 2 0 16,0 0 0-16,0 1 0 0,0-4 0 0,-3-2 0 15,3 3 0-15,-3-3 0 0,-3-8 10 0,3 8 2 16,0-1 0-16,-3-7 0 0,0 0 12 0,0 0 4 15,0 0 0-15,0 0 0 0,0 0-13 0,0 0-3 16,0 0 0-16,0 0 0 0,0 0 8 0,0 0 2 16,0 0 0-16,6 3 0 0,-6-3-14 0,0 0-4 15,6 0 0-15,0 0 0 0,0-3-12 0,-6 3 0 16,6-2 8-16,0-1-8 0,-6 3 0 0,9-2 0 16,0-4 0-16,2 4 0 0,1-4 0 0,0 4 0 0,0-4 0 0,6 4 0 15,9-4 0-15,-3 1-8 16,-1-3 8-16,7 3 0 0,3 2-8 0,3-2 8 0,-4 2 0 0,4 1 0 15,0-4 0-15,3 4 0 0,2-4 0 0,1 1 0 16,0-3 0-16,5 3-8 0,13-3 8 0,-4 3-13 16,-2 2 13-16,2-2 0 0,4-3 0 0,2 0 0 15,7-3 0-15,-4 6 0 0,1-3 0 0,-4 3 0 16,4-3 0-16,-4 3 0 0,4-3 0 0,-4 0 0 16,4 0 0-16,-7 0 0 0,-2 2 0 0,0-1 0 15,-4 1 8-15,-2 1-8 0,-4 2 0 0,1 1 0 16,0-1 0-16,-1 0 0 0,-2 3 8 0,-3-2-8 15,2 2 8-15,-5 2-8 0,0-2 9 0,-1 3-9 16,-2 0 0-16,-3 2 0 0,2-2 0 0,-2 2 0 16,0-2 0-16,3-1 0 0,-1 1 0 0,1-1 0 15,-3 4 0-15,0-4 0 0,-4 1 0 0,-2 0 0 0,-3-1 0 0,0 1 0 16,-6 0 0-16,-1-1 0 0,-5-2 11 0,3 0-11 16,-6 0 12-16,3 0-12 0,0 0 16 0,-6-2-3 15,3 2-1-15,0-3 0 0,-3 3 5 0,0-3 1 16,0 3 0-16,-6 0 0 0,9-2 5 0,-3-1 1 15,-1 0 0-15,-5 3 0 0,0 0-24 0,6-2 0 16,0-1 0-16,0 0-12 0,-6 3 12 0,0 0 0 16,0 0 0-16,6-5 0 0,-3 3 0 0,-3 2 8 15,0 0-8-15,0 0 0 0,0 0 0 0,6-3 0 16,-3 0 0-16,-3 3 8 0,0 0-8 0,0 0 8 16,0 0-8-16,0 0 8 0,0 0-8 0,6 3 0 0,-3-3-8 0,-3 0 8 15,6-3 0-15,3 3 0 0,-6 0 0 0,6 0-8 16,-3 0 8-16,0 0 0 0,-3-2 0 0,6 2 0 15,-3 0 0-15,0-3 0 0,-6 3 0 0,3-3 0 16,-3 3 0-16,0 0 0 0,0 0 0 0,0 0 8 16,0 0 1-16,6-2 1 0,-3-4 0 0,-3 6 0 15,0 0 3-15,0 0 1 0,0 0 0 0,0 0 0 16,0 0-14-16,0 0 0 0,3-5 8 0,0 2-8 16,-3 3 0-16,5-5 8 0,1 0-8 0,0 0 0 15,-3-1 0-15,3 1 8 0,-3 0-8 0,3-3 0 16,-3 2 0-16,3-1 9 0,0-4-9 0,0 3 8 15,0-3-8-15,0-2 8 0,-3 0-8 0,3 0 8 16,0-3-8-16,-3 0 0 0,0-3 9 0,0 4-9 16,0 1 9-16,0-2-9 0,0 3 12 0,0 0-12 15,3 0 10-15,-3 2-10 0,-3 1 8 0,3 2-8 16,0 0 8-16,-3 2-8 0,0 1 0 0,0 5 8 16,0 0-8-16,0 0 0 0,0 0 0 0,0 0-11 15,-9 8-137-15,3 3-27 0,0 5-5 0</inkml:trace>
  <inkml:trace contextRef="#ctx0" brushRef="#br0" timeOffset="-153153.396">14048 14679 1541 0,'9'-10'44'0,"-6"7"9"0,3-5-42 0,0 3-11 0,0-3 0 0,3 0 0 16,0 2 91-16,0-1 16 0,-6-1 3 0,3 2 1 16,0-2-59-16,-6 8-11 0,0 0-2 0,3-5-1 15,0 0-11-15,-3 5-3 0,0 0 0 0,0 0 0 16,0 0-15-16,0 0-9 0,0 0 10 0,0 0-10 16,0 0 0-16,0 0 0 0,-3 8 0 0,0 2 0 15,-3-2 12-15,3 5-3 0,-3 1-1 0,3-1 0 16,-6 5-8-16,3 1 0 0,-3 5 0 0,0 0-11 15,0-1 11-15,0 4 0 0,-6 2 8 0,3 0-8 16,1-2 0-16,2-1 0 0,-3 0 0 0,3-4 0 0,0 1 0 0,3-4 11 16,0-1-3-16,0-2 0 0,3 0 16 15,0-3 2-15,0-2 1 0,0 0 0 0,3-1-19 0,0-5-8 16,0-5 0-16,3 6 8 0,0-1 6 0,-3-5 1 16,9 0 0-16,3 0 0 0,3-5 10 0,3 2 3 15,-4-5 0-15,7 0 0 0,3 0-13 0,6 3-3 16,-6-3 0-16,5-2 0 0,4 2-12 0,-3 0-10 15,6 0 2-15,-4 5 0 0,7-2 8 0,-3 2 12 16,6 3-2-16,-4 0-1 0,4 0-9 0,0 5-12 16,-1-2 2-16,1 0 1 0,0 2 9 0,2-2 0 15,-2-1 0-15,9 1 0 0,-1 0 8 0,1-3-8 0,5 0 10 0,-2 0-10 16,-1-3 23-16,1 0-2 0,3-2 0 0,2-3 0 16,1 0 0-16,-1 3 0 15,-5-6 0-15,-1 3 0 0,-2 0-4 0,-6 0-1 0,-4 3 0 0,-2-3 0 16,-3 3-4-16,-7-3 0 0,-2 3-1 0,-3-1 0 15,-3 1 2-15,-6 2 1 0,-3-2 0 0,0 0 0 16,-7 2 1-16,1 3 0 0,0-2 0 0,-6 2 0 16,0-6-2-16,0 1 0 0,0 0 0 0,-3-3 0 15,3 2-5-15,-6 1-8 0,6-3 11 0,-3 0-11 16,-2-2 8-16,5 2-8 0,-3 2 0 0,3-4 0 16,0 2 0-16,0-3 8 0,3 1-8 0,0-3 0 15,-1-1 8-15,1 1-8 0,3-3 0 0,-3 0 0 16,3 3 12-16,0-5-12 0,0 2 12 0,3-3-12 15,-3 1 10-15,0-3-10 0,0 2 8 0,0 0-8 16,3 1 10-16,-3-1-10 0,0 1 12 0,0-3-12 0,3 0 18 0,0 2-3 16,0-2-1-16,-3 2 0 0,2 1-3 0,-2-1-1 15,0 1 0-15,-3-1 0 0,3 3 0 0,-3 1 0 16,3 1 0-16,-3 1 0 0,-3 5-10 0,3-2 0 16,-3 2 9-16,0 0-9 0,0 0 0 0,0 2 0 15,0 1 0-15,0 5 0 0,0 0-14 0,0 0-4 16,-3-5-1-16,0 0 0 15,-3 2-33-15,6 3-6 0,-6-3-2 0,0 1-805 16,0 2-162-16</inkml:trace>
  <inkml:trace contextRef="#ctx0" brushRef="#br0" timeOffset="-150718.961">14370 11721 1566 0,'0'0'34'0,"0"0"7"0,0 0 2 0,0 0 1 0,9 8-35 0,-3 3-9 16,0-1 0-16,2 3 0 0,1 1 30 0,0 1 4 15,-3 4 1-15,0 2 0 0,-3 0-23 0,3 6-4 16,-6 2 0-16,-3 3-8 0,-3-1 24 0,0 12-1 16,0 2-1-16,-6 8 0 0,-2 2-11 0,2 6-3 15,-3 3 0-15,0 4 0 0,0 4-8 0,0 7 0 16,0 3 0-16,3 5 8 0,-3 6-8 0,4 2 0 16,-4 3 0-16,0 5 8 0,-3 1-8 0,3 1 0 15,-3 4 0-15,0-3 0 0,-3 0 0 0,4-3 0 16,2-3 0-16,-3-2 0 0,-3 0 0 0,3-8 0 0,3-3 0 0,-3-2 0 15,1 0 24-15,-1-6-1 0,0-5 0 0,3 0 0 16,-3-2 25-16,3-4 4 0,-3-1 2 0,6-4 0 16,1-7-17-16,-1-3-3 0,3-3-1 0,0-5 0 15,3-5-22-15,3-3-11 0,0-3 10 0,3-8-10 32,3-2-116-32,3-8-28 0,0-3-7 0</inkml:trace>
  <inkml:trace contextRef="#ctx0" brushRef="#br0" timeOffset="-149833.833">14423 11853 961 0,'12'-13'20'0,"-6"5"5"0,0 0 1 0,3-5 2 0,3 2-28 16,-3-2 0-16,6 0 0 0,-3 0 0 0,0 0 87 0,2-1 11 0,1 4 2 0,0-4 1 15,3 4-29-15,0-1-5 0,0-2-2 0,3 2 0 16,2 1-25-16,4-1-6 0,0 1-1 0,6-1 0 15,2 1-17-15,7-1-4 0,0 0-1 0,8-2 0 16,1 3-11-16,3-4-14 0,2 4 3 0,-2-3 1 16,5-1 32-16,1 1 6 0,5 0 2 0,-5-3 0 15,2 3-22-15,-2-3-8 0,-4 0 0 0,1 0 0 16,0 0 0-16,-4 0 0 0,1 1 0 0,-7-1 0 16,1 0 8-16,-6 3-8 0,-4 2 11 0,-2-2-11 15,-3 2 30-15,-6 1-1 0,2-1 0 0,-8 0 0 0,3 3-16 0,-6 1-3 16,3 1-1-16,-3 4 0 0,-7-4-9 0,4 4 0 15,-3-1 0-15,0 0 0 0,-3 6 0 0,3 2 0 16,-3-5-9-16,0 6 9 0,-6 2 0 0,3-3-12 16,-3 3 12-16,0 2-10 0,0 1 10 0,-3 2-10 15,0 0 10-15,0 1-10 0,-3 1 10 0,0-1 0 16,0 4 0-16,-3-2 0 0,3 3 0 0,0 2 0 16,-3-3 0-16,3 6-8 0,0 0 8 0,0 2 0 15,0 1-9-15,-3 5 9 0,3 5 0 0,3 0 0 16,-3 2-9-16,3 6 9 0,3 3 0 0,-3 2 0 15,0 1 0-15,-3 1 0 0,3 4 0 0,-3 5 0 0,-3 5 0 0,3 0 0 16,-3 0 0-16,0 0 0 0,0 1 0 0,0 1 0 16,3 4 0-16,0-3 0 15,0-1-8-15,0 1 8 0,3 0 0 0,-3 0 0 0,3 0 0 0,-3 2 0 16,-2-2 0-16,2 2 0 0,0-2 0 0,-3 2 0 16,0 4 0-16,0-1 0 0,0 0 0 0,0-3 0 15,3-2 0-15,0 0 0 0,-3 2 0 0,3-2 9 16,0 2 7-16,0-2 0 0,-3-3 1 0,3 0 0 15,0-2 3-15,0 2 1 0,-3-5 0 0,0 0 0 16,0-3-5-16,3-5-2 0,-6-3 0 0,3-2 0 16,-3-3-2-16,4-3-1 0,-1-2 0 0,0 0 0 15,-3-6-11-15,3-5-16 0,0-3 4 0,0-4-606 16,3-6-122-16</inkml:trace>
  <inkml:trace contextRef="#ctx0" brushRef="#br0" timeOffset="-148867.23">14263 2858 1148 0,'0'0'25'0,"0"0"6"0,0 0 1 0,6 5 0 0,2 3-32 0,-2 2 0 0,0 1 0 0,0 2 0 16,3 3 52-16,-3 5 4 0,3-2 0 0,0 5 1 15,0 5-30-15,3-3-7 0,0 3 0 0,3 8-1 16,-6 0-19-16,3 6 10 0,-4 7-10 0,-2 0 8 0,0 6-8 0,-3 2 0 15,-3 3 0-15,-3 2 8 0,-3 9 20 0,-6 4 3 16,1 4 1-16,-4 2 0 0,0 2 25 0,-3 4 6 16,-3 4 1-16,-3 1 0 0,3 0-11 0,1 2-1 15,-4 3-1-15,3 0 0 0,0-6-17 0,3 1-3 16,0 2-1-16,4-2 0 0,-1 2-12 0,3-5-2 16,3-3-1-16,0 1 0 0,3-4-3 0,-3 1-1 15,3-3 0-15,0-3 0 0,3 1-11 0,-3-6 8 16,3 2-8-16,0-4 8 0,0-3 8 0,0-6 0 15,-6-2 1-15,6-5 0 0,0-1-17 0,0-2 0 16,-3-8 8-16,3-5-8 16,1-3-27-16,-1-5-9 0,0-11-1 0,0-5-1 15,0-3-32-15,0-8-6 0,-6-5-2 0</inkml:trace>
  <inkml:trace contextRef="#ctx0" brushRef="#br0" timeOffset="-147415.809">14307 2672 1970 0,'12'-18'56'0,"-3"12"12"0,0-1-54 0,6 1-14 15,6-2 0-15,5 3 0 0,4-6 37 0,6 4 5 16,6 1 1-16,2-2 0 0,4 0-35 0,0 3-8 0,2 0 0 0,4-1 0 16,2 4 0-16,1-6-12 0,2 3 2 0,-2-3 1 31,-1 2-20-31,-2-2-4 0,-3 3-1 0,-1-3 0 0,1 3 23 0,-4-3 11 0,7 3-10 0,-6-3 10 15,-1 2 0-15,-2-1 13 0,-3-1-1 0,-1 0 0 16,4 0 13-16,0-6 3 0,2 7 0 0,-2-4 0 16,2 3-10-16,-2 0-2 0,-3 3 0 0,2-3 0 15,-5 3-3-15,0-1-1 0,-6-2 0 0,-1 6 0 16,-2-1-1-16,0-5-1 0,-3 3 0 0,-1 5 0 16,-2 0 10-16,-6 0 3 0,3 0 0 0,-6 0 0 15,0 2-23-15,-3 1 0 0,0 0 0 0,-4 2 0 16,-2-2 13-16,-6-3-1 0,0 0-1 0,9 2 0 15,0 6-11-15,-9-8 0 0,6 6-10 0,0-1 10 0,3 3 0 0,-6-8 0 16,-3 0 0-16,0 0 0 0,0 0 0 0,0 0 0 16,0 0 8-16,0 0-8 0,6 13 0 0,-6-13 8 15,0 0-8-15,0 0 0 0,3 5 8 0,-3-5-8 16,0 0 0-16,6 8 0 0,-6-8 0 0,0 0 0 16,3 8 0-16,0 3 0 0,0-3 0 0,0 0 0 15,0 2 0-15,0-2 0 0,0 3 0 0,0-1 0 16,-3 1 0-16,3 2 0 0,0 0 0 0,0 1 0 15,-3-1 0-15,0 3 0 0,-3 5 0 0,3 0 0 16,-3-5 0-16,0 8-9 0,-3-3 9 0,0 3 0 16,0-3 0-16,0 5 0 0,0 1 0 0,-3 2 0 15,3 5 0-15,0-5 0 0,0 6 0 0,0-1 0 0,-3-2 0 0,6 2 0 16,0 1 0-16,0-1 0 0,0 3 8 0,0 0-8 16,3 8 0-16,0-5 0 0,0 2 0 0,3 1-8 15,0-1 8-15,0 3 0 0,0-5 0 0,0 5 0 16,-3-6 0-16,3 9 0 0,-3-3 0 0,0 0 0 15,0 5 0-15,-3 0 0 0,3-2 0 0,-6 0 0 16,3-6 0-16,-3 3 0 0,3 0 0 0,1 0 0 16,-1 0 0-16,0 2 0 0,0-2 0 0,3-2 8 15,-3-1-8-15,0 3 0 0,0-5 0 0,0 2 0 16,3 0 0-16,0 1 0 0,0-1 0 0,0 0-8 16,0 1 8-16,0 2 0 0,3-3 0 0,0 0 0 15,-3-2 0-15,0 0 0 0,3-3 0 0,0 3 0 16,0-3 0-16,0 0 0 0,0 2 8 0,-1-2-8 15,-2 3 0-15,0-3 9 0,0-3-9 0,3 3 0 16,0-5 11-16,-3 0-11 0,0 0 10 0,0 2-10 0,0 1 0 0,0 2 0 16,-3-3 0-16,3 0 0 0,0 6 0 0,6-3 0 15,-3 0 0-15,0 0 0 0,0-2 0 0,0 2 0 16,0-3 0-16,3 0 0 0,0 1 0 0,3-3 8 16,0-1-8-16,0 1 0 0,-3 2 0 0,3-2 0 15,-3-3 8-15,3-2-8 0,-3 2 0 0,0-5 0 16,-6-1 0-16,6-1 0 0,-6-1 11 0,3-5-11 15,-3 2 12-15,3-2-12 0,-3-3 34 0,3-2 0 16,0 2 0-16,-3-2 0 0,0-1-21 0,3 1-4 16,-1-3-1-16,-2 0 0 0,3 2-8 0,0-2 0 15,0 0 0-15,0 0 8 0,0-3 1 0,3 3 0 0,-6 0 0 0,3 0 0 16,0 0 5-16,-3-8 1 0,3 8 0 16,0 0 0-16,-3-8-4 0,0 0-1 0,0 0 0 0,0 5 0 15,0-5-10-15,0 0 10 0,0 0-10 0,0 0 10 16,0 0-2-16,0 0-8 0,0 0 12 0,0 0-4 15,0 0-8-15,0 0 12 0,0 0-12 0,0 0 12 16,0 0-12-16,0 0 8 0,0 0-8 0,0 0 8 16,0 0-8-16,0 0 0 0,0 0 0 0,0 0 0 15,0 0 0-15,0 0 10 0,0 0-2 0,-9 6-8 16,0-1 0-16,-3-2-12 0,-5-1 0 0,-4 1 0 16,-6 5 12-16,-3-3 0 0,-3 3 0 0,-2 3 10 31,-7-1-44-31,0 1-9 0,-5-3-1 0,-4 2-1 0,-5-2 27 0,-4 3 6 0,-5-3 0 0,-1 2 1 15,-2 4-1-15,-7-1-1 0,-2-3 0 0,-4 1 0 16,-2 2 13-16,0 0 0 0,2 1 0 0,-5-4 0 16,-9 3 0-16,6 1 0 0,-4-1 0 0,4 0 0 0,-3 0 0 0,-4 1 0 15,1-4 0-15,3-2 0 0,3 3 0 0,2-3 8 16,1 0-8-16,6-6 0 0,5 1 0 0,10 0 0 16,2-3-10-16,10 0 10 0,5 0 0 0,6 0 0 15,4 0 0-15,8 0-737 16,3 0-140-16</inkml:trace>
  <inkml:trace contextRef="#ctx0" brushRef="#br0" timeOffset="-127218.434">9810 11218 1494 0,'0'0'32'0,"0"0"8"0,0 0 0 0,0 0 3 0,0 0-35 0,0 0-8 0,0 0 0 0,-3 3 0 15,0 5 0-15,0 3 0 0,-3-1 0 0,0 3 0 16,-3 3 0-16,3 3 0 0,0 5 0 0,3-1 0 16,-6 6 0-16,3 1 0 0,-3-1 0 0,0 5 0 15,0 3 0-15,-3 3 0 0,0 2 0 0,1 3 0 16,-1 0 19-16,0 3 5 0,-3-1 0 0,0 1 1 0,0 0 23 0,-3-1 5 15,3 3 1-15,-5 3 0 0,2 0-17 0,0 3-3 16,0 5-1-16,-6 2 0 0,3-2-23 0,0 3-10 16,-2 2 8-16,-4 5-8 0,-3 3 0 0,-3 3 0 15,1 2 0-15,-7 1 0 0,0 2 0 0,-5 2-12 16,-4 1 0-16,-3 2 1 0,-2 1 11 0,2-1 0 16,-5 3 0-16,-1 0 0 0,-2 0 0 0,-4 0 0 15,-2 2 10-15,-4 1-10 0,1 0 19 0,-1-1-3 16,1 1 0-16,2 2 0 0,-5 0 12 0,2-2 3 15,-2 0 0-15,5 2 0 0,13-3 10 0,-7 1 3 0,-2-3 0 0,8-3 0 16,7-2-14-16,2-3-2 0,-3 0-1 0,1-5 0 16,11-3-5-16,3-5-1 0,6 2 0 0,1-5 0 15,2 0-10-15,3-2-3 0,9-9 0 0,0 1 0 16,-3-6-8-16,6-2 0 0,6-1 0 0,0-4 0 16,3-1 0-16,0-5-11 0,-3 3 11 0,6-3-8 15,0-5 8-15,0-3-10 0,-9 0 10 0,3-3-10 16,3-4 10-16,-3-4-8 0,-5 3 8 0,2-2-8 15,-3-3 8-15,0-1 0 0,0-4 0 0,0 0-8 16,-3 2-4-16,0-5 0 0,6-3 0 0,0 3 0 16,-6-3-9-16,3-2-3 0,9-3 0 0,-3 0 0 31,0 0-44-31,-3 0-10 0,-3-3-2 0,7-2-828 0</inkml:trace>
  <inkml:trace contextRef="#ctx0" brushRef="#br0" timeOffset="-126919.003">7366 15872 1710 0,'-27'0'37'0,"24"3"8"0,3-3 2 0,-12 3 1 0,-3 5-38 0,6-3-10 15,6 3 0-15,0 2 0 0,-5 4 0 0,2-1 0 16,-3 0 0-16,3 8 0 0,0-2 40 0,0 5 15 15,-6-3 3-15,6 5 1 0,6 3-16 0,-6 0-3 16,-6 3-1-16,0 3 0 0,3-4-21 0,3 1-4 16,0 2-1-16,-3-2 0 0,-6 0 20 0,10-3 4 0,5 0 1 0,-3-8 0 15,-6 6-4-15,6-3-1 0,9-3 0 0,-3-3 0 16,6 1-21-16,-4-6-12 0,1 0 12 0,9-2-12 16,6-6 9-16,0 0-9 0,0-5 0 0,3-2 9 15,2-6-9-15,1 0 12 0,3-5-12 0,-3-6-705 16,5-2-148-16</inkml:trace>
  <inkml:trace contextRef="#ctx0" brushRef="#br0" timeOffset="-126267.991">9446 11581 1587 0,'0'0'35'0,"0"0"7"0,6-3 2 0,-6 3 0 0,3-8-35 0,3 3-9 0,-3-3 0 0,0-3 0 16,0 3 51-16,0-2 8 0,3-1 1 0,0 1 1 15,0-1 3-15,3 1 1 0,0-6 0 0,3 2 0 16,0-1-39-16,0-1-8 0,3-3-2 0,2 1 0 0,1-3-16 0,0-1 8 16,0 1-8-16,0-3 0 0,3 3 17 0,-3 0-3 15,2 3-1-15,-2 2 0 0,3 0 11 0,-3 5 3 16,-3 1 0-16,0 2 0 0,0 2-3 0,-3 1-1 16,2 2 0-16,-5 6 0 0,-3 2-13 0,0 6-2 15,3 2-8-15,-6 8 12 0,-9 3-12 0,3 5 0 16,-3 6 0-16,0 2 0 0,-3 2 0 0,0 1 8 15,6 2-8-15,-2-2 0 0,2 2 0 0,-3 3-16 16,0 0 1-16,0 3-1025 16</inkml:trace>
  <inkml:trace contextRef="#ctx0" brushRef="#br0" timeOffset="-123949.475">8068 15211 1519 0,'0'0'43'0,"0"0"9"0,-9 3-41 0,3-3-11 0,6 0 0 0,0 0 0 16,-8 2 24-16,-1 1 2 0,9-3 1 0,-3 2 0 15,-3 4-27-15,-3 2 0 0,-3 0 8 0,3 0-8 16,3 2 11-16,-3 3 0 0,-9 3 0 0,6 5 0 16,0 1 14-16,0 1 3 0,-2 1 1 0,-4-3 0 15,0 6 23-15,0-3 5 0,3-1 1 0,0 1 0 16,-3 0 2-16,3 3 0 0,10-1 0 0,-4-2 0 0,0 2-21 0,3 1-4 16,0-3-1-16,6-1 0 0,3 1-15 0,-3 0-3 15,3 0-1-15,3-3 0 0,6-2-5 0,2-1-1 16,-8 1 0-16,6-4 0 0,0 1 5 0,6-2 1 15,-3-4 0-15,3 1 0 0,-6 2 2 0,9-5 1 16,2-3 0-16,-2-2 0 0,-6-1-5 0,6-2-1 16,9-2 0-16,-6-6 0 0,-1 5-1 0,1-7-1 15,3 2 0-15,0-3 0 16,-3-2-62-16,-1-3-12 0,-2-3-2 0,0 1-997 16</inkml:trace>
  <inkml:trace contextRef="#ctx0" brushRef="#br0" timeOffset="-123450.066">8208 15727 1904 0,'-15'-11'42'0,"12"3"9"0,6 3 1 16,-6-3 1-16,0 3-42 0,3-3-11 0,3 0 0 0,3 0 0 16,-3 3 0-16,3-3 0 0,-3 2 0 0,0 1 8 0,6 0 70 0,0-3 14 15,-3 8 2-15,3-3 1 0,3-2-25 0,-3 5-5 16,3 0-1-16,0 0 0 0,2 0-44 0,-2 0-8 15,3 3-3-15,-3-1 0 0,6 1-9 0,-6-3 8 16,0 5-8-16,3 1 8 0,-3-4-8 0,0 6 0 16,-4 3 0-16,1-3 0 0,0 2 0 0,-3 1 0 15,-3-1 0-15,0 6 0 0,-6 0 0 0,0 5 0 16,-3-2-8-16,-6 5 8 0,1-3 0 0,-4 0 0 16,0 5 0-16,-3-2 0 0,3-3 0 0,-3 3 0 15,3-3 0-15,-3-2 0 0,1-1 0 0,-1-2 0 0,9-2 0 16,-3-1 0-16,3 0 8 0,3-2 7 0,3-3 1 0,3-8 0 15,0 0 3-15,9 0 1 0,0 0 0 0,3-3 0 16,6-5 0-16,2 0 0 0,4 0 0 0,3-5 0 16,3-6 0-16,0 6 0 0,2-3 0 0,4 0 0 15,0-2-12-15,2-3-8 0,-2 7 12 0,0-4-12 16,0-1 0-16,-4 3 0 0,1-2-12 0,-12 10 3 16</inkml:trace>
  <inkml:trace contextRef="#ctx0" brushRef="#br0" timeOffset="-109885.443">7550 16550 1250 0,'6'-6'35'0,"0"-2"9"0,3 6-36 0,0-3-8 0,-9 5 0 0,6-6 0 16,6-2 66-16,-3 3 11 0,-9 5 3 0,0-8 0 15,9 0-13-15,-3 3-3 0,3 0 0 0,-6-1 0 16,3 1-22-16,6 0-5 0,5-1-1 0,-2-4 0 16,3 7 10-16,3-2 2 0,6-3 0 0,3-3 0 15,2 6-24-15,1-3-5 0,3 0-1 0,5-2 0 16,4-4-2-16,3 4 0 0,-7-1 0 0,4-2 0 16,3 0-4-16,2 0-2 0,-2-1 0 0,-3 1 0 15,-1-3 7-15,1 0 2 0,0 3 0 0,-4 0 0 16,1 0-19-16,-3-1 10 0,-4 1-10 0,-5 5 8 15,0 0-8-15,-3 3 0 0,-7 0 0 0,-2 2-672 16,-3 3-133-16</inkml:trace>
  <inkml:trace contextRef="#ctx0" brushRef="#br0" timeOffset="-99475.868">4476 12970 802 0,'0'0'17'0,"0"0"4"0,0 0 1 0,0 0 2 0,0 0-24 0,3 5 0 0,-3-5 0 0,0 0 0 16,0 0 36-16,0 0 4 0,0 0 0 0,0 0 0 15,0 0-14-15,0 8-2 0,0 0-1 0,0 0 0 16,0 0 14-16,0 0 3 0,-3 0 1 0,3 0 0 16,0 2 7-16,-3 1 2 0,0-1 0 0,0 4 0 15,3-1-13-15,0 3-2 0,-6 0-1 0,0 2 0 16,3 1-1-16,0-1 0 0,-3 6 0 0,0-5 0 15,0 2-5-15,3-3-2 0,0 3 0 0,-3-2 0 0,3-3-12 0,-3 2-2 16,3-2-1-16,0 0 0 0,0-3 2 0,3 1 1 16,-3-1 0-16,0-3 0 0,6-2-2 0,-3-8 0 15,0 0 0-15,0 8 0 0,0-8-4 0,0 0 0 16,0 0-8-16,0 0-540 16,6 0-114-16</inkml:trace>
  <inkml:trace contextRef="#ctx0" brushRef="#br0" timeOffset="-98976.81">4425 13073 1670 0,'-6'-13'36'0,"6"13"8"0,0 0 2 0,0-8 2 0,3-3-39 0,3 3-9 0,0-5 0 0,3 5 0 15,0-5-12-15,0 2-5 0,0 3-1 0,3-2 0 16,2 2 18-16,-2 0 0 0,3 0 0 0,0 3 0 15,0-1 20-15,0 1 7 0,3 3 1 0,-3-4 1 16,3 6 4-16,-4-2 1 0,1 2 0 0,0 2 0 16,0-2-10-16,-3 0-3 0,0 0 0 0,0 3 0 15,-3 0-13-15,0 2-8 0,0-3 10 0,-1 4-10 16,-2-1 8-16,-6-5-8 0,3 8 0 0,0 0 9 16,0 3 11-16,-3-1 1 0,-3 6 1 0,-3 0 0 15,3 2 1-15,-5 1 0 0,-1 2 0 0,3 0 0 16,-3 0 9-16,3 1 3 0,0-1 0 0,-3 3 0 15,3-3-11-15,0 0-3 0,3 0 0 0,-3 0 0 16,3 0-7-16,0-2-2 0,3-3 0 0,0 2 0 0,3 1-3 0,-3-3-1 16,3-3 0-16,0 3 0 0,0-3 0 0,0 0-8 15,0 0 12-15,0-5-4 0,3 3 4 0,-3-6 0 16,-3-5 0-16,3 6 0 0,0-1 0 0,-3-5 1 16,0 0 0-16,0 0 0 0,0 0 2 0,-6-3 0 15,0 3 0-15,-6-5 0 0,-3 2-4 0,-3-2-1 16,-3 2 0-16,-5 1 0 0,-1 2-10 0,-3-3 0 15,-3 3 9-15,1-3-9 0,2 3 0 0,-3 3 8 16,3-3-8-16,1 3 0 0,2-1 20 0,3 1 0 16,6 0 0-16,3 2 0 15,6-2-88-15,0-1-19 0,9 4-3 0</inkml:trace>
  <inkml:trace contextRef="#ctx0" brushRef="#br0" timeOffset="-98042.757">3178 14523 907 0,'0'0'20'0,"0"-5"4"0,0-3 0 0,3 2 2 0,-3 6-26 0,0 0 0 0,-3-5 0 0,3 5 0 15,0 0 45-15,0 0 4 0,0 0 1 0,0 0 0 16,0 0 49-16,3 8 9 0,-3 3 3 0,0 2 0 16,3 3-16-16,3 0-3 0,-6 2-1 0,3 3 0 15,-3 3-22-15,3 0-4 0,0 2-1 0,0 1 0 16,-3 2-26-16,3 0-6 0,0-2 0 0,0 2-1 16,3 0-18-16,-3-3-3 0,-1 1-1 0,4-3 0 15,0-3-9-15,-3-3 0 0,3-5 0 0,-3 1 0 16,-3-1-26-16,3-5-7 0,-3-8-2 0,0 0-593 15,0 0-118-15</inkml:trace>
  <inkml:trace contextRef="#ctx0" brushRef="#br0" timeOffset="-97609.014">3103 14462 2120 0,'0'0'47'0,"0"0"9"0,0-5 3 0,6 0 0 0,3-1-47 0,-3-2-12 16,6 0 0-16,3 3 0 0,0 0 0 0,0-3 10 16,3 3-10-16,0-3 10 0,-1 2 18 0,4 4 3 15,-3-4 1-15,3 4 0 0,0-4-32 0,3 4-12 16,-4-1 1-16,1 1 0 0,0 2 19 0,0 0 3 0,-6 0 1 0,3 0 0 16,-6 0-12-16,-3 0 0 0,2 2 0 0,-2 1 0 15,0-1 0-15,0 4 0 0,-6-1 0 0,3 3 0 16,-3 3 9-16,0 2 0 0,-3 3 0 0,0 0 0 15,-3 2 21-15,0 3 4 0,-3 0 1 0,3 3 0 16,-3-3-7-16,3 3 0 0,-3 0-1 0,3 0 0 16,0 0-9-16,0-1-2 0,0 1 0 0,3 0 0 15,-3 0-8-15,3 0-8 0,3-3 12 0,0 0-12 16,-3-2 19-16,3-1-3 0,3 1-1 0,0-4 0 16,-3-1-6-16,0-1-1 0,0-5 0 0,0 0 0 15,-3-8-8-15,0 0 0 0,0 0 0 0,0 0 8 16,0 0 4-16,0 0 1 0,0 0 0 0,-6 0 0 15,-6 0-5-15,-3 0 0 0,-2 0-8 0,-7 2 12 16,-3 1-12-16,0 0 0 0,0-1 0 0,-2 4 0 16,-1-1 9-16,0 0-9 0,0 1 8 0,4-1-8 0,-1 3 0 0,6-3 0 15,3 3 0-15,3 0-820 16,3 0-164-16</inkml:trace>
  <inkml:trace contextRef="#ctx0" brushRef="#br1" timeOffset="-91171.711">6089 12340 1780 0,'3'-13'50'0,"-3"13"12"0,-3-5-50 0,3-1-12 15,3 4 0-15,-3 2 0 0,3-6 13 0,-3 6 0 16,3-5 0-16,0 2 0 0,0-2-13 0,-3 5-10 16,0 0 2-16,0 0 0 0,0 0 8 0,-6 5 0 0,-3-2 0 0,0 2 0 15,-3 1 0-15,0-1 0 0,-3 3 0 0,0 0 0 16,1-3 0-16,-1 3 12 0,0 0-2 0,-3 3-1 15,0-3 9-15,0 2 2 0,0 1 0 0,3-1 0 16,1-2 1-16,-4 3 1 0,-3 2 0 0,0-2 0 16,0-1 13-16,-3 3 2 0,4 1 1 0,-4 2 0 15,0-3-2-15,0 3 0 0,0 0 0 0,0 2 0 16,1 1-13-16,2-1-3 0,-3 3-1 0,-3 0 0 16,0 1-11-16,4-1-8 0,-1 5 12 0,-3-2-12 15,3 3 14-15,0-1-4 0,1 3-1 0,-1 0 0 16,0 0 3-16,0 3 0 0,0 0 0 0,1 0 0 15,2 2-3-15,-3 0 0 0,0 1 0 0,0-1 0 16,-3-2-9-16,4 2 12 0,-1-2-12 0,-3 0 12 16,-6 0-12-16,7-1 0 0,-1 4 9 0,-3-1-9 15,0-2 8-15,0 0-8 0,1 2 8 0,-1-2-8 0,3-1 12 0,0 4-3 16,1-6 0-16,5 0 0 0,-3-2 10 0,0 4 1 16,3-4 1-16,3-1 0 0,1 3-11 0,-1 0-2 15,3 0-8-15,0 1 12 0,0 1-3 0,3-4-1 16,0 5 0-16,-3-1 0 0,3 1-8 0,6 0 8 15,-2 0-8-15,-1-1 8 0,3-2 1 0,0 1 0 16,0-1 0-16,3 0 0 0,-3 0-9 0,6 0 0 16,-3-5 0-16,3 0 8 0,3 2 10 0,0-2 2 15,0 0 0-15,0-1 0 0,3-1-20 0,0-1-16 16,0 3 4-16,0-3 0 0,0 0 12 0,-1 0 0 16,-2 0 0-16,0 0 0 0,0 1 0 0,0-1 0 15,0-3 8-15,-3 3-8 0,3-2 0 0,0 2 0 16,-3-2 0-16,3-3 0 0,3-1 8 0,-3 1-8 0,0 0 9 0,3-3-9 15,-3-2 0-15,3 0 0 0,-3 2 0 0,0-3 0 16,3 1 8-16,-3 0-8 0,0-4 0 0,0-1 0 16,-3 2 8-16,3 0-8 0,-3-8 0 0,3 8 9 15,-3 0-9-15,3-1 0 0,-3-7 9 0,0 8-9 16,0-2 0-16,0-6 0 0,6 5 0 0,-6-5 8 16,0 8-8-16,0-8-10 0,0 0 10 0,6 5-13 15,-3 0-2-15,-3-5 0 0,0 0 0 0,9 3 0 31,-6 2-28-31,3-5-5 0,0 0-2 0,-1 0-708 0,-2-2-142 0</inkml:trace>
  <inkml:trace contextRef="#ctx0" brushRef="#br1" timeOffset="-90070.735">5666 12356 1522 0,'0'0'33'0,"0"0"7"0,0 0 2 0,0 0 2 0,-3-3-36 0,3 3-8 15,0 0 0-15,0 0 0 0,0 0 17 0,9-5 2 16,3 2 0-16,-3-2 0 0,3 5 0 0,0-2 0 16,6-1 0-16,0-2 0 0,-1 2-1 0,-2-2 0 15,3 2 0-15,0-2 0 0,3 2-2 0,-3 0 0 16,0-2 0-16,-4 2 0 0,4 1 7 0,0-1 1 15,-6 3 0-15,0 0 0 0,-3 0-6 0,0 3-1 0,-3-1 0 0,-6-2 0 16,3 8-8-16,0 3-1 0,-6-3-8 0,-3 5 12 16,-3 3 17-16,0 3 3 0,-6-1 1 0,0 1 0 15,0 4 7-15,-3 1 2 0,-2-3 0 0,2 6 0 16,0-1-20-16,0 3-4 0,0-2-1 0,3 5-686 16,3-1-138-16</inkml:trace>
  <inkml:trace contextRef="#ctx0" brushRef="#br1" timeOffset="-88419.739">6029 14295 1422 0,'0'0'31'0,"0"0"6"0,-3-5 2 0,3 0 1 0,0 0-32 0,0 5-8 0,0 0 0 0,3-3 0 15,-3 3 43-15,6-5 6 0,3 5 2 0,3-3 0 16,0 3-21-16,3 0-4 0,6 0-1 0,0 0 0 16,5 0 5-16,4 0 1 0,0-3 0 0,9 3 0 15,-4-2-5-15,4 2-1 0,3-3 0 0,-1 3 0 16,4-3-13-16,0 3-4 0,2-2 0 0,1-1 0 15,3 3-8-15,-1-3 8 0,-2-2-8 0,-1 5 8 16,-2-2-8-16,-3-1 8 0,-4 0-8 0,1 1 8 16,3-1-8-16,-9 0 0 0,-10 1 0 0,1-4 8 15,0 4-8-15,-6-1 8 0,-3 0-8 0,-6 3 8 16,-9 0 5-16,3-5 1 0,9 2 0 0,-12 1 0 16,-6-1-2-16,6 3-1 0,0 0 0 0,0 0 0 15,-12-2-40-15,3-1-8 0,3 0-2 0,0 1-841 16</inkml:trace>
  <inkml:trace contextRef="#ctx0" brushRef="#br1" timeOffset="-87252.06">8128 13576 1335 0,'3'-11'29'0,"-3"11"7"0,-3-5 0 0,-3 0 2 0,0-1-30 0,6 6-8 0,0 0 0 0,0-5 0 16,-3 0 52-16,3 5 10 0,0 0 2 0,0 0 0 15,0 0-31-15,0 0-5 0,0 0-2 0,3 8 0 16,0 2-26-16,0 3 0 0,-3 3 0 0,3 0 0 16,6 3 8-16,-6 2 2 0,-9 3 1 0,0-3 0 15,6 3 13-15,0 0 4 0,-6 2 0 0,-3 0 0 16,0 1-17-16,0-1-3 0,3 1-8 0,-3-3 12 15,-6 2-4-15,6-2-8 0,4 0 11 0,2-3-11 16,-6-3 12-16,0-2-4 0,6 0 0 0,0-3-8 16,3 1 8-16,0-6-8 0,-6-3 0 0,6-5-551 15,9 5-113-15</inkml:trace>
  <inkml:trace contextRef="#ctx0" brushRef="#br1" timeOffset="-86819.791">8110 13507 1558 0,'6'-19'34'0,"-3"14"7"0,-6 0 2 0,6-3 1 0,-3 3-35 0,9-1-9 15,0-2 0-15,3 0 0 0,0 3 38 0,5 0 6 16,4-3 0-16,3 0 1 0,0 3-25 0,3-1-6 0,2 1-1 0,4 3 0 16,0-4-5-16,0 4-8 0,-1-4 11 0,1 4-11 15,0-4 8-15,-3 6-8 0,-1-2 0 0,1-1 0 16,-3 3 0-16,-3 0 0 0,-3 0 0 0,-3 0 0 15,-4 0 0-15,-2 5 0 0,0-2 0 0,-3 2 0 16,-3 1 12-16,-3 4 0 0,0 1-1 0,-3 2 0 16,0 3 8-16,0 5 1 0,-3 0 1 0,3 3 0 15,-3 2-21-15,0 1 0 0,0-1 0 0,0 3 8 16,3 1 19-16,-3 1 4 0,3-2 1 0,0 3 0 16,0 0-32-16,0 2-18 0,0-2 2 0,3 0 1 15,0 2 15-15,-3-2 0 0,3-3 0 0,0 0 0 16,0 0 0-16,0-5 0 0,0-3 0 0,0 0 0 15,0 1 20-15,0-7 1 0,-3-1 0 0,0-1 0 16,0-2-6-16,-3-6-2 0,3-5 0 0,0 0 0 16,-9 2 50-16,0 1 9 0,-3-6 3 0,-6 1 0 15,-2-3-6-15,-7-1-1 0,-3-2 0 0,-6 3 0 0,-5-3-44 0,-7 3-10 16,0-1-2-16,-5 1 0 0,-4 3-12 0,1-1 0 16,5 0 0-16,0 6 0 15,-2 2-76-15,8 3-17 0,10 0-4 0</inkml:trace>
  <inkml:trace contextRef="#ctx0" brushRef="#br1" timeOffset="-84918.991">4017 17724 1558 0,'0'0'34'0,"0"0"7"0,0 0 2 0,0 0 1 0,0 0-35 0,0 0-9 0,0 0 0 0,0 0 0 16,0 6 70-16,0-6 12 0,3 8 2 0,0-3 1 15,-3 8-25-15,0-5-6 0,0 3-1 0,0 2 0 16,0 3-16-16,0 2-3 15,0 6-1-15,-3 3 0 0,0 2-8 0,0 2-1 0,0 7-1 0,-3-4 0 16,3 3-11-16,-3-3-3 0,0-2 0 0,-2 2 0 16,-1 4-9-16,3-12 10 0,-3 0-10 0,0 1 10 15,3 5-10-15,3-1 8 0,-3-4-8 0,0-1 8 16,0-5-8-16,0 11 0 0,0-11 9 0,0 3-9 0,3-8 0 0,-3 0 9 16,3-8-9-16,0 5 0 15,3-13-28-15,0 0-13 0,0 0-3 0</inkml:trace>
  <inkml:trace contextRef="#ctx0" brushRef="#br1" timeOffset="-84184.126">4032 17640 1317 0,'0'0'37'0,"0"0"9"0,9-3-37 0,0 3-9 0,0-5 0 0,0 0 0 16,3 5 80-16,3-3 13 0,0-2 3 0,-1 5 1 16,4-6-9-16,3 6-3 0,0 0 0 0,3-2 0 15,3-1-36-15,2 0-7 0,7-2-2 0,0 5 0 16,2-3-12-16,4-2-4 0,0 0 0 0,2 5 0 16,4-5-8-16,0-3-3 0,2 2 0 0,1-2 0 0,2 0-3 0,-2 3-1 15,-3-8 0-15,-4 8 0 0,1 2-9 0,-6-2 0 16,-4-1 0-16,-2 4 0 0,-3-1 0 0,-6 0 0 15,0-2 0-15,-7 5 0 0,-2 0 0 0,-6 0 0 16,3 0 0-16,-3 0 0 0,-3 0 0 0,0 5 18 16,-6-5-3-16,0 0-1 0,0 8 2 0,0 3 1 15,-3-3 0-15,3 5 0 0,-6-5-9 0,3 5-8 16,0 3 9-16,0 0-9 0,0 3 0 0,0-6 0 16,0 8 0-16,0-2 0 0,0 2 0 0,0-3 0 15,0 6 0-15,0-3 0 0,0 6 10 0,0-4 9 16,-3 4 1-16,6 2 1 0,-3 3-33 0,0 0-8 0,0-1 0 0,-3 1-1 15,3-3 21-15,3-2 0 0,-2 4 8 0,-1-4-8 16,0-1 14-16,0 1-2 0,3-1-1 0,-3-7 0 16,0 5 1-16,0 2 0 0,0-5 0 0,3 6 0 15,0-1 5-15,0-2 2 0,-3-3 0 0,3 5 0 16,0-2-4-16,0-8-1 0,0 3 0 0,0-6 0 16,0 0-4-16,0-5-1 0,0 3 0 0,0-3 0 15,0-8-1-15,0 5 0 0,0-5 0 0,0 0 0 16,0 0 0-16,0 0 0 0,0 0 0 0,0 0 0 15,0 0 3-15,-6 5 0 0,0-5 0 0,-3 3 0 16,0-3-11-16,-3 0 12 0,-3 0-12 0,-6 0 12 16,-2 0-12-16,-7 0 0 0,-3 0 0 0,-3 0 8 15,-5 0-23-15,-7 5-5 0,-3-5 0 0,-5 5-1 16,-4-2-28-16,-5 2-6 16,-7 1-1-16,-2-4 0 0,3 4 10 0,-1-1 2 0,1-2 0 0,5 2 0 15,4-5-7-15,8 0-1 0,6 0 0 0</inkml:trace>
  <inkml:trace contextRef="#ctx0" brushRef="#br1" timeOffset="-83416.13">3984 17640 1677 0,'0'0'36'0,"0"0"8"0,9-8 2 0,3 3 2 0,3-9-38 16,0 1-10-16,6-3 0 0,0 0 0 0,6-5 90 0,2 0 16 0,1-3 3 0,6-2 1 15,0-1-51-15,5 1-11 0,4-6-1 0,2 0-1 16,7 3-18-16,3-3-4 0,-4-5-1 0,7 6 0 15,-4-4-7-15,4-4-2 0,2 7 0 0,1-8 0 16,-1 6-6-16,-2-3-8 0,-4 5 11 0,1-2-11 16,0 2 8-16,-7 3-8 0,4 0 0 0,-7 2 0 15,-2 6 0-15,-3 0 0 0,-10-3 8 0,1 11-8 16,-6 0 0-16,-6-1 0 0,-3 4 0 0,-6 2 0 16,-4 3 10-16,-2-3-2 0,-3 8 0 0,-3 0 0 15,0-6 2-15,0 6 0 0,-9 0 0 0,1 6 0 16,2-6-34-16,0 5-6 0,0 3-2 0,0-3-680 15,3 3-137-15</inkml:trace>
  <inkml:trace contextRef="#ctx0" brushRef="#br1" timeOffset="-82883.396">5562 16772 1702 0,'0'0'37'0,"-6"3"8"0,3-1 2 0,-3-2 1 0,0 8-38 0,0-3-10 15,0 3 0-15,0-2 0 0,0 7 57 0,0 0 10 16,3 0 1-16,-2 11 1 0,2-3-17 0,-6 3-4 16,6 3-1-16,0 2 0 0,-3 2-28 0,0-4-6 15,0 5-1-15,0 2 0 0,0-2-4 0,0 0-8 16,0-1 11-16,0-4-11 0,0-1 12 0,3 1-4 15,-3-6 0-15,0-3-8 16,3 4-18-16,0-4-10 0,0-5-3 0,3-2-605 16,-3-3-122-16</inkml:trace>
  <inkml:trace contextRef="#ctx0" brushRef="#br1" timeOffset="-82449.084">5517 16671 2091 0,'0'0'46'0,"0"0"10"0,6-5 1 0,3 0 2 0,3-3-47 0,3 3-12 0,3-9 0 0,6 9 0 16,3-6 21-16,5-2 3 0,4 3 0 0,3-4 0 16,2 1-12-16,1 3-1 0,3-1-1 0,-4 0 0 15,4 6-10-15,-6-3 0 0,-1 3 0 0,-2 2 0 16,0-2 0-16,-6 5 0 0,-1 0 0 0,-2 0 0 15,-3 0 0-15,-3 5 13 0,-6 1-1 0,0-4-1 0,-4 6-11 0,-2 3-16 16,-6 2 4-16,0 0 1 0,-3 0 29 0,-6 11 6 16,0 3 0-16,-2 2 1 0,-1 3 20 0,-3-1 4 15,0 4 1-15,0 2 0 0,-3 2-14 0,3 1-4 16,0 0 0-16,0 5 0 0,3-6-12 0,0 6-4 16,1-5 0-16,-1 5 0 0,3-5-16 0,0 0 10 15,3-9-10-15,0 9 8 0,0-6-8 0,0-2 0 16,0 0 0-16,0 2 0 0,3-5 8 0,-3 0-8 15,0-5 0-15,3-3 8 0,-3-2-8 0,0-6 10 16,3 0-10-16,-6-5 10 0,0 3 3 0,-3-8 1 16,0-3 0-16,-3-3 0 0,-6-2-2 0,-2-1 0 0,-7-7 0 0,0 0 0 15,-3 0-24-15,-6-1-6 16,-5-1-1-16,-4-4 0 16,3 6-118-16,1 0-24 0,-1-6-5 0,3 11-1 15,4-2 68-15,5-4 14 0,6 6 2 0</inkml:trace>
  <inkml:trace contextRef="#ctx0" brushRef="#br1" timeOffset="-81899.194">5961 17415 1631 0,'0'0'46'0,"-6"0"10"0,0 3-44 0,0 2-12 0,-3 0 0 0,-3 3 0 15,-3 5 51-15,-3 1 8 0,-2-1 1 0,-1 13 1 16,-9 1-3-16,0 4-1 0,-5 6 0 0,-1-2 0 16,0 5-39-16,-3 5-8 0,-5 7-2 0,-4-1 0 15,-2 2-8-15,-1 5 0 0,0-3 0 0,1 1 8 16,2-8 7-16,6-3 1 0,1 2 0 0,11-15 0 15,3 8 6-15,-3-3 2 0,7-3 0 0,2-2 0 0,0-6-24 0,6 1 0 16,3-9-10-16</inkml:trace>
  <inkml:trace contextRef="#ctx0" brushRef="#br1" timeOffset="-81598.28">5395 17343 1692 0,'-9'-5'37'0,"9"5"8"0,-5-5 2 0,-4 5 0 0,3 0-38 0,6 0-9 0,-6 5 0 0,-3 3 0 16,0 3 9-16,-3-3 0 0,0 10 0 0,-3 3 0 15,-6 3 14-15,0 5 2 0,-2 8 1 0,-1-2 0 16,-3 4 11-16,-9-2 3 0,1 3 0 0,-7 0 0 15,-6 5 3-15,-2 2 1 16,-4-2 0-16,-2 8 0 0,-4 3-3 0,-2-3 0 0,-4-6 0 0,-2 6 0 16,-4-2-4-16,22-12-1 0,-4 6 0 0,3-5 0 15,1 5-21-15,2-5-5 0,3-1-1 0</inkml:trace>
  <inkml:trace contextRef="#ctx0" brushRef="#br1" timeOffset="-81165.212">6285 16550 1482 0,'-9'-3'42'0,"3"-2"9"0,1-1-41 16,5 6-10-16,0 0 0 0,0 0 0 0,0 0 36 0,-3 0 4 0,-3 0 2 0,0 6 0 15,-6-4 27-15,3 4 6 0,-3 7 1 0,0-2 0 16,-3 4-39-16,-3 4-7 0,-3 5-2 0,-2 0 0 16,-4 5 5-16,-3-3 1 0,-3 3 0 0,-8 3 0 15,-1 0-10-15,-6 7-1 0,1 1-1 0,-4 5 0 16,1 0-22-16,-1 3 0 0,6-3 0 0,-2 0 0 15,2 0 0-15,6-6 0 0,7 1 0 0</inkml:trace>
  <inkml:trace contextRef="#ctx0" brushRef="#br1" timeOffset="-80148.256">2904 17783 1724 0,'0'0'38'0,"0"0"8"0,0 0 2 0,0 0 0 0,0 0-39 0,0 0-9 16,0 0 0-16,0 0 0 0,0 0 79 0,0 0 13 15,0 0 4-15,-3 10 0 0,3 1-29 0,-3-1-6 16,3 4-1-16,-3 4 0 0,0 3-32 0,0 3-8 16,0-3 0-16,-3 11-1 0,0-5 14 0,3 2 3 15,-3 0 1-15,0 0 0 0,-3-3-37 0,3-2 0 0,1-3 0 0,-4 6 0 16,3-3 0-16,3-6 0 0,-6-2 0 0,6-3-8 31,0 0-139-31,3 1-27 0,3-9-6 0,-3-5 0 0</inkml:trace>
  <inkml:trace contextRef="#ctx0" brushRef="#br1" timeOffset="-79780.394">3196 17814 1958 0,'0'0'43'0,"0"0"9"0,-6 8 1 0,-3-2 3 0,3 2-45 0,-9-3-11 16,0 3 0-16,0 2 0 0,3-2 75 0,-6 0 13 0,4 5 2 0,-4 1 1 15,-3 2-65-15,3-1-13 0,0 4-2 0,3-6-1 16,-3 6-10-16,1-6 0 0,-1 0 0 0,3 0 0 0,3 1 0 0,-3-1 0 16,3-5 8-16,0 5-8 0,6-8 15 0,-6 3-3 15,3 3 0-15,3-6 0 0,1-2 0 0,5-3-1 16,-3 10 0-16,3-10 0 0,0 0 6 0,3 3 2 15,-3-3 0-15,8 5 0 0,1 1-27 0,6-4-6 16,-6-2-1-16,3 6 0 0,3-6 7 0,0 5 8 16,3-5-13-16,0 2 5 0,2-2 8 0,1 6-12 15,-6-1 12-15,3-2-12 0,-3-3 12 0,0 5 0 16,0 0 0-16,-3-2 0 0,2 2 0 0,-2 1 0 16,-3-4 0-16,0 3-8 0,0 1 8 0,0-1 0 15,-3-2 0-15,0-3-8 16,6 5-115-16,-12-5-22 0,3 0-5 0,3 5-1 0</inkml:trace>
  <inkml:trace contextRef="#ctx0" brushRef="#br1" timeOffset="-79627.044">3374 18108 2113 0,'0'0'46'0,"0"0"10"0,-6 5 1 0,3-2 3 0,-3 2-48 0,3 3-12 0,-3-2 0 0,4 7 0 16,-1-5 70-16,0 5 11 0,0 0 3 0,0 6 0 15,3-6-36-15,-3 5-8 0,0 4 0 0,3-4-1 16,0 1-30-16,0 2-9 0,0-3 0 0,3-4 0 16,-3 4-92-16,3-2-26 0,3 2-5 0,0 1-1 15</inkml:trace>
  <inkml:trace contextRef="#ctx0" brushRef="#br1" timeOffset="-77353.5">6250 18378 1926 0,'-12'5'42'0,"12"-5"9"0,-6 6 1 0,0-6 3 0,0 7-44 0,0-1-11 0,0 7 0 0,3-5 0 16,0 3 0-16,0-4-17 0,3 7 4 0</inkml:trace>
  <inkml:trace contextRef="#ctx0" brushRef="#br1" timeOffset="-76489.722">4580 17182 1814 0,'0'0'40'0,"-3"-3"8"0,-3-2 1 0,6 5 3 0,0 0-42 0,0 0-10 0,0 0 0 0,0 0 0 15,0 0 13-15,-3 8 1 0,0 0 0 0,0 3 0 16,3 2 14-16,-3 0 4 0,3 0 0 0,0 8 0 15,0-2-14-15,0-1-2 0,0 4-1 0,-3-4 0 16,3 3-15-16,0 3 8 0,-3-3-8 0,3 0 0 0,0-2 10 0,-3 0-10 16,0-1 10-16,0-5-10 15,3 0-22-15,-3-5-10 0,3 3-3 0,0-11-847 16</inkml:trace>
  <inkml:trace contextRef="#ctx0" brushRef="#br1" timeOffset="-76128.778">4773 17193 2044 0,'0'0'45'0,"-6"2"10"0,0-2 1 0,-3 6 1 0,3-4-45 0,-2 4-12 0,-1-1 0 0,0 0 0 16,-3-2 47-16,3 5 7 0,-3-3 2 0,0 0 0 16,3 3-17-16,0 3-3 15,0-3-1-15,-3 0 0 0,0-3-26 0,4 6-9 0,-4-9 0 0,0 9 9 16,3-3-9-16,3 0 0 0,-6-3 0 0,6-2 0 15,0 2 0-15,3 0 8 0,0 0-8 0,0-2 0 16,0 2 0-16,3-5 0 0,0 0 0 0,0 0 0 16,0 0 0-16,12 0-12 0,3 0 4 0,-3 0 8 15,3 0-23-15,0 0 3 0,-1-5 1 0,4 5 0 16,0 0 7-16,-3 0 2 0,3 5 0 0,-3-5 0 16,0 0 10-16,3 6 0 0,-4-4 0 0,1-2 0 15,0 6 0-15,-3-6 0 0,-3 5 0 0,3-2 8 16,-3 2 5-16,0 0 2 0,0-2 0 0,0 2 0 15,-6 3-15-15,-3-8 0 0,0 0 0 0,6 5 0 16,-6-5-76-16,6 14-17 0,-3-7-4 0</inkml:trace>
  <inkml:trace contextRef="#ctx0" brushRef="#br1" timeOffset="-75828.482">4839 17293 2228 0,'0'0'49'0,"0"0"11"0,0 0 1 0,0 0 1 0,0 0-50 0,0 0-12 0,0-2 0 0,0 2 0 16,3-6 60-16,6 1 10 15,0 5 2-15,-9 0 0 0,0 0-52 0,14 0-9 16,1 0-3-16,0 5 0 0,-3-2-8 0,-3 2 0 0,0 6 0 0,0-3 0 16,-3 0 0-16,0 2 0 0,-6-2 0 0,3 5 0 15,-6 1 0-15,0 4 0 0,-3-2 0 0,-3 0 0 16,0 0 0-16,0-3 0 0,-3 6 0 0,0-6 0 15,3 5 0-15,0-5 0 0,1 1 0 0,-1-1 0 16,0 0 0-16,3-5 0 0,0-3 0 0,3 3 0 16,3-2 0-16,0-6 8 0,6 5-8 0,0-5 8 15,3-5 13-15,3 5 3 0,2-8 0 0,4 2 0 16,6-7 3-16,6 8 1 0,-3-8 0 0,2 5 0 31,1-3-74-31,0 3-14 0,3-5-4 0,-4 0-1080 0</inkml:trace>
  <inkml:trace contextRef="#ctx0" brushRef="#br1" timeOffset="-74694.095">4068 16801 1512 0,'0'0'33'0,"0"0"7"0,-6-5 2 0,3-1 0 0,-3 6-34 0,6 0-8 15,-3 0 0-15,-3-2 0 0,-3 2 64 0,9 0 10 16,-6-5 2-16,0 5 1 0,3-6-9 0,-3 6-3 15,0 6 0-15,6-6 0 0,-9 2-45 0,0 1-10 16,1-1-2-16,-1 6 0 0,-3-2 4 0,0 2 1 16,0-3 0-16,0 3 0 0,0-3 4 0,0 8 1 15,-3-5 0-15,0 3 0 0,1 2-7 0,-1 0-2 16,-3 1 0-16,0-1 0 0,3 8 4 0,-3-2 1 16,6-1 0-16,-3 3 0 0,6-2-22 0,1 5-5 15,2-9-1-15,0 9 0 0,3-8 14 0,0 3 0 0,6-6 0 0,0 5 0 16,3-4 0-16,0-6 0 0,2 5 0 15,1-3 0-15,6-2 16 0,-3-2-4 0,6-1-1 0,-3-2 0 16,3-3 5-16,0 0 2 0,2-3 0 0,-2 0 0 16,3 1 2-16,0-4 1 0,-3-2 0 0,3 0 0 15,-3-2-6-15,2 2-2 0,1-3 0 0,-3 3 0 16,0-5-13-16,0 3 0 0,-3 2 0 0,0-6-10 31,-4 9-151-31,1-3-31 0,-3 0-5 0</inkml:trace>
  <inkml:trace contextRef="#ctx0" brushRef="#br1" timeOffset="-74456.048">4211 16939 1882 0,'0'0'41'0,"-6"0"9"0,0 0 2 0,6 0 1 0,0 0-42 0,-3 2-11 16,-3-2 0-16,6 0 0 0,-3 8 79 0,0-2 13 15,0-1 4-15,0 8 0 0,3-5-17 0,-3 8-3 16,3-3-1-16,0 3 0 0,0 2-39 0,0 1-8 16,0 2-2-16,0 0 0 0,3 3-26 0,-3-3 0 15,6 6 0-15</inkml:trace>
  <inkml:trace contextRef="#ctx0" brushRef="#br1" timeOffset="-72843.084">2115 17203 1429 0,'0'0'31'0,"0"0"6"0,0 0 2 0,0 0 2 0,0 0-33 0,-3 3-8 16,3-3 0-16,-9 3 0 0,0 2 82 0,6 3 14 16,-9-3 4-16,4 3 0 0,-7 3-11 0,3-4-1 15,-3 7-1-15,0 4 0 0,-3 3-53 0,-3 6-10 16,-2 5-3-16,-1 7 0 0,-3 6-11 0,0 6-2 15,0 1-8-15,4 4 12 0,-4 2 9 0,3 0 2 16,9 9 0-16,-3 1 0 0,6 4-11 0,9-1-3 0,3-10 0 0,6-11 0 16,9 3-9-16,0 0 8 0,12 5-8 0,3-5 8 15,5-5-8-15,13-3 10 0,5-5-10 0</inkml:trace>
  <inkml:trace contextRef="#ctx0" brushRef="#br1" timeOffset="-67922.833">6229 14018 1177 0,'0'0'25'0,"0"0"6"0,9-3 1 0,6 0 2 0,0 1-34 0,2-1 0 0,4 0 0 0,6 1 0 16,3-1 92-16,0 0 12 0,2 1 3 0,1-3 0 16,3-1-41-16,2-2-8 0,1 0-2 0,0 0 0 15,0 0-5-15,2 3-2 0,-2 0 0 0,-3 0 0 0,-4 2-20 0,-2-2-4 16,0-1-1-16,-3 4 0 0,-4-1-11 0,-2 0-2 15,-3 1-1-15,0-1 0 0,-3 1-10 0,-3 2 0 16,0 0 9-16,-3 0-9 0,-9 0 0 0,3 0 8 16,6 0-8-16,-9 0 0 0,0 0 9 0,-6 0-9 15,0 2 12-15,-6 1-12 0,3-1 0 0,-3 1 0 16,0 0 0-16,0 2 0 16,-3-5-34-16,3 3-4 0,-3-1-1 0,4 1-557 15,-4 0-112-15</inkml:trace>
  <inkml:trace contextRef="#ctx0" brushRef="#br1" timeOffset="-66582.703">6922 18010 1497 0,'6'-13'32'0,"-3"8"8"0,-3-1 0 0,3-2 4 0,0 3-36 16,-3 5-8-16,-6-2 0 0,3 2 0 0,-6-6 156 0,-3 12 28 0,-5 1 7 0,-4 7 1 15,-3-1-139-15,-3 11-27 0,-3 2-6 0,-2 3 0 16,-7 3-20-16,3 0 0 0,1 2 0 0,-1-2 0 16,-3 0-32-16,0 2-11 0,-2-2-1 0</inkml:trace>
  <inkml:trace contextRef="#ctx0" brushRef="#br1" timeOffset="-66312.196">7601 18336 2300 0,'-12'-11'51'0,"12"11"10"0,6-8 3 0,3 8 0 0,0-5-52 16,3 5-12-16,3-3 0 0,9-2 0 0,5 5 0 0,1-5 0 0,0-3 0 0,6 8-10 31,5-6-94-31,1 1-20 0,0 2-3 0,2-2-1 0</inkml:trace>
  <inkml:trace contextRef="#ctx0" brushRef="#br1" timeOffset="-66147.2">8979 18182 1997 0,'0'0'56'0,"0"0"13"0,6-2-55 0,0-4-14 0,6 1 0 0,3 2 0 0,6-2 8 0,0 0 0 16,8-3-8-16</inkml:trace>
  <inkml:trace contextRef="#ctx0" brushRef="#br1" timeOffset="-65988.152">10000 18084 1429 0,'0'0'31'0,"0"0"6"0,6 0 2 0,3-2 2 0,9-4-33 15,0 6-8-15,3-5 0 0</inkml:trace>
  <inkml:trace contextRef="#ctx0" brushRef="#br1" timeOffset="-65635.552">11655 17756 1728 0,'0'0'38'0,"0"5"8"0,0 3 2 0,3 0 0 0,0-2-39 15,0 4-9-15,0-2 0 0,0 0 0 0,-3 3 53 0,-3-3 9 16,-3 5 2-16,-3 5 0 0,0-2 1 0,-6 8 1 16,-3-5 0-16</inkml:trace>
  <inkml:trace contextRef="#ctx0" brushRef="#br1" timeOffset="-65120.495">12280 16777 1519 0,'-24'-8'33'0,"12"3"7"0,1 0 2 0,-1 2 1 0,0-2-35 16,6-1-8-16,0 1 0 0,0 3 0 0,6 2 131 0,0 0 24 16,9-6 5-16,9 6 0 0,8 8-83 0,4-3-17 15,6 6-3-15,3 2-1 0,-1 6-3 0,7 2-1 16,3 0 0-16,2 6 0 0,7 4-35 0,-1 6-7 0,-2 3-2 0,-4 5 0 16,1 3 7-16,-6 2 1 0,-1-2 0 0,-5 5 0 15,-3-3-16-15,-6 11 0 0,-7-3 0 0,-5 5 0 16,-12-2-12-16,-6 3-3 31,-6-3 0-31,-9 2 0 0,-2-5-39 0,-10 3-8 0,-42 56-66 16,25-65 80-16,-13-1 4 0,-5-4 0 0,-4-7 0 15,-5 5-64-15,17-13-13 0,-8 0-3 0,-10 2 0 0</inkml:trace>
  <inkml:trace contextRef="#ctx0" brushRef="#br1" timeOffset="-62953.413">14036 17806 1074 0,'0'0'30'0,"0"0"8"0,-3-2-30 0,3 2-8 0,0 0 0 0,0 0 0 15,-12-3 52-15,1 3 10 0,-4-5 2 0,-3 5 0 16,3 0 51-16,0 5 10 0,-6-2 3 0,0 2 0 16,1 0-52-16,-1 3-9 0,0 3-3 0,-3 2 0 0,3 3-26 0,-3-3-6 15,4 6 0-15,-1 5-1 0,0 2-8 0,6 1-2 16,-3-1 0-16,3 0 0 0,0 6-7 0,6-3-2 15,1-5 0-15,5 3 0 0,3-1 6 0,3-5 1 16,2 3 0-16,1-5 0 0,3-4-9 0,6 4-2 16,0-1 0-16,3-4 0 0,3 4 0 0,3-5-8 15,2-5 12-15,13 6-4 0,3-6 1 0,-1-3 0 16,1-5 0-16</inkml:trace>
  <inkml:trace contextRef="#ctx0" brushRef="#br1" timeOffset="-62568.855">14260 18309 2023 0,'0'0'44'0,"0"0"10"0,0 0 2 0,3-10 0 0,0 7-44 0,0-2-12 0,2-1 0 16,1 1 0-16,0-3 68 0,6 8 11 0,-3-5 2 0,3 5 1 16,0 0-50-16,3 0-11 0,-3 0-1 0,0 5-1 15,3 0-7-15,-3 3 0 0,-4-2-1 0,1 7 0 0,-3 0-11 0,0 0 10 16,0 1-10-16,-6-1 10 0,-3 0 0 0,-3 6 0 15,0 7 0-15,-3 0 0 0,-2 1-10 0,-1-1 10 16,-3 1-10-16,-3 10 10 0,-3-11-10 0,6 1 0 16,0-6 0-16,3-3 0 0,0 1 0 0,6-6 0 15,4-5 8-15,-1 5-8 0,3-7 0 0,5 2 0 16,4-3 0-16,6-5 8 0,6 0 3 0,6 0 0 16,9-5 0-16,11 2 0 0,10-8-11 0,5 9 0 15,4-4 0-15</inkml:trace>
  <inkml:trace contextRef="#ctx0" brushRef="#br1" timeOffset="-60651.826">6985 18436 1044 0,'0'0'23'0,"0"0"5"0,6-2 0 0,-3-4 1 0,0 1-29 0,0 2 0 0,3-2 0 0,-3 5 0 15,3 0 16-15,3 0-4 0,-3 0 0 0,2 0 0 16,4 0-12-16,-3 0 0 0,3 5 0 0,6-2 0 15,0 2 11-15,3 3-1 0,3 3 0 0,-1-3 0 16,4-3 23-16,3 3 5 0,3 0 1 0,5 2 0 16,-2 4 18-16,6-6 4 0,-1 2 1 0,10-2 0 15,6 0-35-15,5-3-7 0,7 3-2 0,2-2 0 16,6-1-8-16,4-2-2 0,5 2 0 0,6 0 0 16,4-2 7-16,2-3 1 0,9 0 0 0,0 0 0 15,6 0 15-15,3 0 3 0,3 0 1 0,0 0 0 16,1-3 8-16,8-2 1 0,2 5 1 0,1-5 0 15,0-3-10-15,0 2-3 0,6 4 0 0,0-4 0 0,0-2-18 16,-6-2-4-16,-3 2-1 0,0 0 0 0,3-3-9 0,-6 3 0 16,-9-2 9-16,0 7-9 0,0-7 8 0,-6 2-8 15,-5 2 8-15,-10 4-8 0,-3-4 8 0,-6 1-8 16,-2 3 8-16,-10 2-8 0,-8 0 0 0,-10 0 0 16,-11 0 0-16,-3 0 0 0,-10 2 0 0,-2-2 9 15,-6 5-9-15,-3-5 10 0,-6 6-10 0,-3-4 0 16,-4 4 0-16,-2-6 0 15,-6 0-25-15,-3 8-7 0,0 2-2 0</inkml:trace>
  <inkml:trace contextRef="#ctx0" brushRef="#br1" timeOffset="-43156.837">16950 16380 1321 0,'-14'0'28'0,"14"0"7"0,0 0 1 0,-3 3 2 0,-6 0-30 0,6 2-8 0,3-5 0 0,-3 5 0 16,0 6 72-16,0-1 12 0,3 4 4 0,0-1 0 15,3 3-29-15,-3 5-6 0,-3 0-1 0,6 6 0 16,0-6-13-16,0 5-3 0,-9 1-1 0,3-1 0 16,0 1-1-16,3-4 0 0,-3 4 0 0,-3-1 0 15,-3 1-17-15,3-9-3 0,3 9-1 0,-6-6 0 16,0-3-5-16,0 1 0 0,3-1-8 0,0-2 12 15,0 3-30-15,0-6-6 16,3 0-2-16,0-2-594 0,3-11-120 0</inkml:trace>
  <inkml:trace contextRef="#ctx0" brushRef="#br1" timeOffset="-42770.792">17308 16409 1489 0,'0'0'42'0,"-6"-2"10"0,0-1-42 0,6 3-10 0,0 0 0 0,0 0 0 16,-9 3 82-16,9-3 14 15,0 0 4-15,0 0 0 0,-3 5-29 0,3-5-6 16,0 8-1-16,3 3 0 0,-3-3-51 0,0 5-13 16,-6 3 0-16,3-3 0 0,3 3 0 0,-9 2 0 0,-3 1 0 0,-3-3 0 15,6 2 9-15,-6 1-1 0,-6 2 0 0,-2-3 0 16,-1 4-8-16,0-4 0 0,3 1 0 0,0-1 8 15,-8-2 0-15,8 3-8 0,3-6 12 0,0 0-4 16,0-2-8-16,6-3 0 0,0-1 9 0,3-1-9 16,6 2 0-16,-3-3 0 0,4 0 0 0,2-5 0 15,5 3 0-15,4 5-10 0,0-3 10 0,3 0-10 16,9 1 10-16,0-4 12 0,0 4-2 0,0-1-1 16,-1-2 15-16,10 2 2 0,3-5 1 0,-3 0 0 15,-1 5 5-15,4-2 0 0,3-1 1 0,-6 1 0 16,-4-3-13-16,-2 5-4 0,0-5 0 0,-3 6 0 15,-3-4-35-15,-3-2-7 0,-3 6-2 0,-1-4-660 16,1 1-132-16</inkml:trace>
  <inkml:trace contextRef="#ctx0" brushRef="#br1" timeOffset="-42500.519">17671 16693 1782 0,'0'0'39'0,"0"10"8"0,-6-2 1 0,-3 5 3 0,0 1-41 0,3 1-10 0,0-4 0 0,3 8 0 16,-6-6 100-16,0 5 19 0,6-2 3 0,0-3 1 15,-3 6-61-15,3-6-12 0,0 6-2 0,0-3-1 16,3-3-19-16,0 3-4 0,-3-6-1 0,6 1 0 16,3 2-31-16,3-2-7 0,-9-3-1 0,0-8-708 15,12 7-141-15</inkml:trace>
  <inkml:trace contextRef="#ctx0" brushRef="#br1" timeOffset="-42064.219">18055 16687 1486 0,'0'0'32'0,"0"0"8"0,6 3 0 0,3 0 3 0,2-3-35 0,1 5-8 0,3-2 0 0,0 2 0 16,3 0 102-16,0 3 18 0,3 5 4 0,0 0 1 16,2 1-53-16,1 2-10 0,0-1-2 0,-3-1-1 15,3 4-24-15,-1-2-5 0,1 3-1 0,0-6 0 16,0 3-17-16,-3-3-3 0,0 0-1 0,2 0 0 16,-5 1-8-16,0-4 0 0,0 1 0 0,-3-3 0 15,0-3-10-15,-3 3-7 0,-3-3-2 0,-3 1-647 16,-1-6-130-16</inkml:trace>
  <inkml:trace contextRef="#ctx0" brushRef="#br1" timeOffset="-41854.278">18534 16661 2041 0,'0'0'44'0,"0"0"10"0,-3 5 2 0,-3 0 2 0,3 3-46 0,-3-2-12 16,-3 2 0-16,3 0 0 0,-3 2 83 0,-3 3 14 15,3 1 3-15,-2 1 1 0,-4 1-72 0,0 3-14 16,-3-3-3-16,0 5-1 0,-3-3-27 0,3 6-4 16,-5-3-2-16,2 1-689 15,0-4-137-15</inkml:trace>
  <inkml:trace contextRef="#ctx0" brushRef="#br1" timeOffset="-41629.841">18951 16354 2224 0,'0'0'49'0,"-6"5"11"0,0-5 1 0,0 5 1 0,0 1-50 0,-3-1-12 0,3 6 0 0,0-1 0 15,3 1 68-15,0 5 10 0,0 5 2 0,-3 0 1 16,3-2-57-16,0 7-12 0,3 6-3 0,-6 0 0 15,6-1-9-15,-3-2 0 0,0 6 0 0,0-6 0 16,0 0 0-16,0-3-14 0,-3-2 3 0,3 3 1 16,-3-3-86-16,3-3-16 0,-2-3-4 0,2 1-884 15</inkml:trace>
  <inkml:trace contextRef="#ctx0" brushRef="#br1" timeOffset="-41269.305">19287 16465 2098 0,'0'0'60'0,"0"0"12"0,0 0-58 0,0 0-14 16,-3 5 0-16,0-2 0 0,-3 2 76 0,6 1 12 16,-3-1 2-16,0 3 1 0,0 0-25 0,0-3-5 15,0 8-1-15,0-5 0 0,0 5-45 0,-3-2-15 16,0 2 8-16,-6 0-8 0,1 1 0 0,-4-1 0 0,-3 0 0 0,-3 6 0 31,-3-3-28-31,0-1-4 0,-5 4 0 0,2-3 0 16,-3 2-12-16,6-2-2 0,-3 0-1 0,7-3 0 0,-1 1 27 0,3-1 6 0,3-5 1 0,3-3 0 15,3 3 13-15,3-3 8 0,6-5 0 0,0 0-8 16,3 8 24-16,6-3-1 0,3 1-1 0,3-4 0 16,3 4 6-16,3-4 2 0,8 1 0 0,1 0 0 15,6-3-18-15,-3 5-4 0,-4 0-8 0,4-2 12 16,0 2-12-16,-3-5 8 0,-1 5-8 0,-2-5 0 15,0 3 0-15,-6 0-20 0,0-1 4 0,-1-2-712 16,-5 6-141-16</inkml:trace>
  <inkml:trace contextRef="#ctx0" brushRef="#br1" timeOffset="-40903.765">19445 16745 2516 0,'-9'-2'56'0,"9"2"11"0,0 0 2 0,0 0 1 0,0 0-56 0,0 0-14 15,0 0 0-15,0 0 0 0,0 0 60 0,0 0 8 16,9 0 3-16,3 2 0 0,-3 4-55 0,8-4-16 16,-2 4 8-16,3-1-8 0,0 0 0 0,0 3 8 15,0 3-8-15,0-3 0 0,-3 0-9 0,-4 2-7 16,1 1 0-16,-3-1-1 15,-3-2-8-15,0 3-2 0,-6-3 0 0,-3 5 0 16,0-2-4-16,-6 2-1 0,-3 0 0 0,0 3 0 16,-5-3-26-16,-1 1-6 0,-3 4 0 0,-3-5-1 15,3 8-3-15,-3-2-1 0,4-6 0 0,2-2 0 0,0 2 53 0,3-5 16 0,0 3 0 0,6-9 0 16,0 6 55-16,3-5 18 0,6-3 4 0,0 0 1 16,0 0-2-16,3 0-1 0,9 0 0 0,0-3 0 15,6 0-39-15,6-2-7 0,0 0-1 0,5 2-1 31,4-2-66-31,3-3-13 0,-3-5-2 0,5 0-1080 0</inkml:trace>
  <inkml:trace contextRef="#ctx0" brushRef="#br1" timeOffset="-40518.215">20070 16719 2066 0,'0'0'45'0,"-6"0"10"0,3 5 1 0,3-5 3 0,-6 8-47 0,6 0-12 0,-3 3 0 0,6 2 0 16,3-2 54-16,0 4 9 0,3-1 1 0,3 4 1 15,0 1-36-15,2-3-7 0,1-1-2 0,3 1 0 16,0 3 10-16,0-3 2 0,3-3 0 0,-3 3 0 15,0-3-32-15,-1-5 0 0,4 5 0 0,-6-2 0 32,0-9-37-32,-3 4-14 0,3-6-2 0,-3 0-999 0</inkml:trace>
  <inkml:trace contextRef="#ctx0" brushRef="#br1" timeOffset="-40338.282">20350 16730 2120 0,'0'0'47'0,"0"0"9"0,0 0 3 0,-3 8 0 0,-3-1-47 0,0 4-12 16,-3-3 0-16,0 5 0 0,-3-2 100 0,0 2 19 15,-6 3 3-15,0-3 1 0,1 8-82 0,-4-2-16 16,-3-1-3-16,-6 4-1 0,3-4-21 0,-2 6-12 16,-4-3 2-16,6 5-766 15,-6-4-152-15</inkml:trace>
  <inkml:trace contextRef="#ctx0" brushRef="#br1" timeOffset="-39968.507">21040 16423 2572 0,'-21'-16'73'0,"15"8"15"0,-3 5-70 0,-2-7-18 0,-1 4 0 0,3-2 0 15,-3 0 56-15,0 3 7 0,6-3 1 0,-3 3 1 16,0 0-25-16,3-1-6 0,3 4-1 0,3 2 0 16,-3 0-33-16,-3 0 0 0,0 5 0 0,0-2 0 15,0 2 0-15,0 3 0 0,-5 2 0 0,2 1-12 16,-6 5 12-16,3 2-12 0,-3-2 12 0,0 11-12 16,-3-3 12-16,0 5 0 0,0 2-10 0,1 1 10 15,2 0 0-15,-3 2 0 0,3-2 0 0,3 3 0 0,0-4 0 16,3 1 0-16,0-6 0 0,6 1 0 0,0-3 0 0,6-3 0 15,0 3 0-15,3-8 0 0,3 5-12 0,3-5 12 16,3-6-12-16,3 1 12 16,6-3-40-16,-1-3 0 0,4-5 0 0,3 0-752 15,6-5-150-15</inkml:trace>
  <inkml:trace contextRef="#ctx0" brushRef="#br1" timeOffset="-39783.165">21243 16732 1825 0,'0'0'40'0,"0"0"8"0,0 0 1 0,0 0 3 0,0 0-41 0,0 0-11 0,0 0 0 0,-3 6 0 16,3 1 102-16,-3 7 18 0,3-9 4 0,0 8 1 16,0 0-44-16,-3 6-9 0,0-6-1 0,3 3-1 15,-6 3-17-15,0-1-3 0,0 1-1 0,0-1 0 16,-3-2-28-16,3 8-5 0,-3-3-2 0,3 0 0 31,-3-2-56-31,3-6-11 0,0 8-3 0,0-5-1112 0</inkml:trace>
  <inkml:trace contextRef="#ctx0" brushRef="#br1" timeOffset="-39227.666">21847 16550 1962 0,'0'0'43'0,"6"5"9"0,0-2 1 0,-3 2 3 0,3 0-45 0,-3 3-11 0,6 3 0 0,-3 2 0 16,2 0 96-16,1 6 16 0,3-3 4 0,0 7 1 15,3-1-56-15,0 4-11 0,0-2-2 0,0-3-1 0,3 0-28 0,-1 3-6 16,4-3-1-16,0-2 0 0,0-6-12 0,-3 5 0 16,3 1 0-16,-3-6 0 0,-1-2 0 0,-2-1 0 15,0-4 0-15,-15-6 9 16,12 2-152-16,0 4-30 0,-3-12-7 0,0 6 0 0</inkml:trace>
  <inkml:trace contextRef="#ctx0" brushRef="#br1" timeOffset="-39019.93">22183 16629 2278 0,'0'0'50'0,"-6"5"10"0,0-5 3 0,3 8 1 0,-3-2-51 0,0 2-13 0,0-3 0 0,-2 8 0 16,-1-2 78-16,0 2 13 0,0 0 2 0,-3 3 1 16,-3-3-58-16,0 6-11 0,3-3-2 0,-6-1-1 15,0 7-22-15,1-4-15 0,-1 1 3 0,-3-1 0 31,3 3-150-31,-3 1-30 0,0-4-5 0,3 9-2 0</inkml:trace>
  <inkml:trace contextRef="#ctx0" brushRef="#br1" timeOffset="-38719.254">23061 16354 2168 0,'-12'-13'61'0,"6"7"15"0,-5-2-61 0,-1 6-15 16,-6-3 0-16,6-1 0 0,-9 1 28 0,3 2 4 15,-3-2 0-15,6 5 0 0,-5-3 7 0,-1 3 1 16,-3 0 1-16,3 3 0 0,3 2-41 0,-6 1 0 16,-2 2 0-16,-1-1 0 0,-3 7 12 0,3-1 6 15,-2 8 2-15,5 0 0 0,0 3-1 0,0 3 0 16,6 2 0-16,-3 0 0 0,7 2 1 0,2 4 1 15,3-1 0-15,3 1 0 0,0-4 3 0,3 1 1 16,9-3 0-16,3-2 0 0,3 4 2 0,0-4 0 0,11-6 0 0,4 3 0 16,6-6-27-16,3 1-12 0,-4-6 0 0,10-2-794 15,0-6-159-15</inkml:trace>
  <inkml:trace contextRef="#ctx0" brushRef="#br1" timeOffset="-38383.218">22951 16796 2034 0,'0'0'57'0,"0"0"14"0,0 0-57 0,6 0-14 0,6-6 0 0,0 6 0 16,0-2 95-16,6-1 16 0,-3 1 3 0,2-4 1 15,4 6-15-15,-3 0-4 0,3-2 0 0,6-1 0 16,-3 6-57-16,-1-1-12 0,1-2-3 0,-3 6 0 15,-3-4-7-15,-3 3-1 0,3 1-1 0,-6 2 0 0,-1-3-7 0,-2 3 0 16,-3 3-8-16,-3-4 12 0,-3 7-12 0,-9-6 0 16,3 10 0-16,-8-5 0 0,2 6 14 0,-12 2 3 15,-3-8 1-15,-3 11 0 0,-2-3-32 0,-1 0-6 16,-3-2-2-16,3 5 0 0,4-8 10 0,2 2 3 16,0 1 0-16,3-6 0 0,9 0 9 0,0-5 0 15,3 3 10-15,4-3-10 0,5-3 20 0,0 3-3 16,3-8 0-16,6 0 0 0,5 5-4 0,7-5-1 15,9-5 0-15,6 0 0 0,6-3-2 0,5 2-1 16,1-2 0-16,2 3 0 0,1-3-9 0,-6 3-17 16,8-8 4-16,-5 7-867 15,3-2-172-15</inkml:trace>
  <inkml:trace contextRef="#ctx0" brushRef="#br1" timeOffset="-37800.645">16540 16285 1404 0,'6'-16'31'0,"-6"16"6"0,3-2 2 0,-3-4 0 0,0 6-31 0,0 0-8 0,0 0 0 0,0 0 0 16,-9 3 102-16,-3 2 19 0,0 6 4 0,-6 5 1 15,0 2-17-15,-6 9-3 0,0-1-1 0,-2 6 0 16,-1 8-34-16,3 5-7 0,0 0-2 0,0 2 0 16,4 6-18-16,8-3-3 0,3 3-1 0,6 3 0 15,3-1-11-15,6 4-2 0,9-6-1 0,8 5 0 16,10-5-18-16,9 2-8 0,8-7 8 0,13-3-8 16,8-6 0-16,19-4 0 0,20-3 0 0,12-9-798 15,15-1-165-15</inkml:trace>
  <inkml:trace contextRef="#ctx0" brushRef="#br1" timeOffset="-37318.675">23737 15915 2396 0,'0'0'68'0,"3"8"15"0,9 5-67 0,6 8-16 0,0 3 0 0,2 2 0 15,1 6 0-15,3 5 0 0,6 5 0 0,-3 9-9 16,2 2 9-16,4 0 8 0,0 5-8 0,-3 0 11 16,-1 8 0-16,-2-2 0 0,-6-4 0 0,-3 7 0 15,-3-9-11-15,-9 0 0 0,-6 0 0 0,-3 0-11 0,-9-5 11 0,3 0 0 16,-15 0 10-16,-6 3-10 0,-8-6 0 0,-13-2-12 16,0-1 1-16,-11 1-682 15,-18 2-137-15</inkml:trace>
  <inkml:trace contextRef="#ctx0" brushRef="#br1" timeOffset="-35784.855">14170 16227 1944 0,'0'0'43'0,"3"-5"9"0,0-1 1 0,0-2 1 0,3 3-43 16,0-3-11-16,-3 3 0 0,3 0 0 0,0-1 67 16,-3 4 11-16,3-1 2 0,0 6 1 0,0 2-31 0,-3 0-6 15,0 3-2-15,0 0 0 0,0 11-25 0,0-1-5 16,0-2 0-16,-3 10-1 0,0-2 1 0,0 3 0 15,-3 2 0-15,0 3 0 0,0-1 3 0,0 9 1 16,-3-3 0-16,3 5 0 0,-3 1-8 0,3-4 0 16,-3-4-8-16,3 5 12 0,-3-9-12 0,3 1 9 15,3-6-9-15,0-2 8 0,0-3-8 0,0-2 8 16,0-6-8-16,3-5 8 0,-3 0 4 0,0-8 0 16,0 0 0-16,9 3 0 0,0-6 4 0,0-5 2 15,0 0 0-15,3-5 0 0,0-3-18 0,2-5 0 0,1 0 8 0,6-11-8 31,-3 6-19-31,3-6-7 0,0 5-2 0,3-4 0 0,-4 4 5 0,4 1 1 0,0-1 0 0,-3 6 0 16,6-3 22-16,-7 8 0 0,1-2 0 0,0 2 0 16,-3 8 0-16,3-5 0 0,-6 8 0 0,3 2 0 15,-4-2 11-15,4 10-3 0,-3 0-8 0,-3-2 12 16,0 10-12-16,3 0 0 0,-3 6 0 0,3 2 0 16,0 3 9-16,-1-3-9 0,4 8 8 0,0 0-8 15,3-2 13-15,-3 2-2 0,3-3-1 0,3 1 0 16,-1-4-10-16,1-1 0 0,0-7 9 0,0 4-9 15,0-3 8-15,-1-6-8 0,-2-2 10 0,0-2-10 16,0-6 24-16,-3 0-2 0,3-6 0 0,-4-2 0 16,-2-5 18-16,3-5 4 0,-6-3 1 0,0-6 0 15,-6-5 2-15,3-7 0 0,-6-4 0 0,3-4 0 16,-6 2-14-16,-3-3-2 0,-3-2-1 0,0 2 0 0,0 3-20 0,-6-2-10 16,0 2 10-16,0 2-10 0,0 6 0 0,-3 3-8 15,1-1-1-15,2 12 0 16,-3 1-15-16,3 1-2 0,0 3-1 0,3 5 0 15,-3-1-89-15,3 6-19 0,3 3-3 0,0 0-1075 16</inkml:trace>
  <inkml:trace contextRef="#ctx0" brushRef="#br1" timeOffset="-32666.039">16001 15986 1008 0,'-3'11'22'0,"3"10"5"0,-3 8 1 0,-3 8 0 16,0 8-28-16,-3 5 0 0,0 6 0 0,-3 7 0 0,-3 6 40 0,-2 3 2 16,2 10 1-16,-3-3 0 15,0-2-12-15,6-3-3 0,0-8 0 0,0 0 0 0,3-8-4 16,-3-2 0-16,3-6-1 0,0-2 0 0,4-6 28 0,-1-5 5 16,3-2 2-16,0-9 0 0,0-2-32 0,0-3-6 15,3-3-2-15,3-4 0 0,0-1-6 0,3-8 0 16,3-2-1-16,2-8-743 15</inkml:trace>
  <inkml:trace contextRef="#ctx0" brushRef="#br1" timeOffset="-31564.042">16156 15896 990 0,'0'0'21'0,"0"0"5"0,6-2 1 0,6-1 1 0,2-2-28 0,4 2 0 0,9 0 0 0,3-2 0 15,6 0 83-15,5 2 10 0,4 0 3 0,5-2 0 16,1 2-24-16,12-2-5 0,8-3-1 0,3 3 0 16,-2 0-3-16,8-3-1 0,4 2 0 0,5-1 0 15,3 1-40-15,3 1-8 0,4 0-2 0,2-1 0 16,9-2 0-16,3 0-1 0,-3 1 0 0,9-7 0 15,3 9 4-15,6-3 1 0,0-5 0 0,3 5 0 16,6 3-16-16,3-6 9 0,3 0-9 0,3 1 8 0,-3 2-8 0,3 0 0 16,-4-3 0-16,1-2 0 0,3 5 0 0,0-5 0 15,-3 2 0-15,0-2 0 0,0 3 42 0,-1-1 3 16,-2-2 1-16,-3 5 0 0,-6-3-10 0,0 3-3 16,-3-2 0-16,-6 2 0 0,-3 0-19 0,0-3-4 15,0 3-1-15,-8 3 0 0,-4-3-9 0,0 3 8 16,-3-3-8-16,0 3 8 0,-3-1-8 0,-5 4 0 15,-4-4 0-15,0 4 0 0,4-1-8 0,-4 3-4 16,-6-3-1-16,-6 3 0 0,1-5 13 0,-1 5 0 16,1 0 9-16,-4 5-9 0,-6-5 12 0,-2 3-3 15,-7 0-1-15,-2-1 0 0,-1 4 0 0,-5-1 0 16,3-2 0-16,-4 2 0 0,-5 3-8 0,-4-3 8 0,-5 0-8 0,-6 1 8 16,6-4-8-16,-7 4 8 0,-2-4-8 0,0 4 8 15,0-4-8-15,8 1 0 0,-5-3 0 0,3 3 0 16,-1-3 0-16,4 2 0 0,-3-2 0 0,0 0 0 15,5 3 8-15,-5-3 0 0,0 0 0 0,11 0 0 16,-5 0-8-16,0 0 0 0,2 0 0 0,-2 0 0 16,0 2 0-16,-4 1 0 0,-2-3 0 0,-6 3 0 15,0 2 0-15,-10-5 0 0,7 0 0 0,-12 5 0 16,6 1 0-16,-3-4 0 0,-6 6 0 0,6-2 0 16,-7-1 0-16,-2 3 0 0,3 0 0 0,-3 2 0 15,0 3 0-15,-6 1 0 0,6-1 0 0,-3 5 0 16,-3 4-9-16,-3 1 9 0,6 4 0 0,-3 2 0 15,0 3 0-15,-3 5 0 0,-3-3 0 0,0 6 0 16,-3-3 0-16,6 0 11 0,-9 3-11 0,6 2 10 0,-3 8-10 0,0-2 0 16,-9 2 9-16,9-2-9 15,0 2 0-15,-3-2-8 0,1 5 0 0,-4 2 0 0,3-2 8 0,3 3 0 16,-3 2 0-16,0-3 0 0,0-2 16 0,0 0 1 16,0-2 1-16,3 1 0 0,0 1-5 0,-3 0-1 15,0 0 0-15,9 0 0 0,-12-3 0 0,9-5-1 16,-2 3 0-16,-1-3 0 0,-3 0-11 0,3 0-11 15,-6 0 3-15,3-3 0 0,0 1 8 0,6-4 0 16,-6-4 0-16,0-1 0 0,6-5 0 0,-3-2 0 16,3-6 8-16,-6 0-8 0,6-3 8 0,-3-4-8 15,6-1 8-15,-6-3-8 16,0-2 12-16,-3-2-1 0,6 2-1 0,-5-3 0 0,-4-2 2 16,0-1 0-16,-3-4 0 0,-6 2 0 0,0-3-4 0,0 3 0 15,-8-5 0-15,-1 5 0 0,0-6-8 0,-3 4 0 0,-5-4 0 0,-4-2 8 16,-6 3-18-16,-8-3-4 0,-7-2-1 0,-2 2 0 15,2 0-4-15,-11-3-1 0,-4 3 0 0,-11 3 0 16,6-3 11-16,-9 0 9 0,-1-2-13 0,-8 2 5 16,-6-3 0-16,0 3 0 0,-6 3 0 0,-3-3 0 31,-9 3-26-31,0-1-5 0,-9-2-1 0,0 0 0 16,3 3-1-16,-12 5-1 0,-9-5 0 0,-6 2 0 0,0-2 24 0,-5 5 5 0,2-3 1 0,-6 3 0 15,1 3 12-15,-7-3 0 0,-3 5 0 0,1 0 0 16,-7-2 0-16,4 5 15 0,-1-3-2 0,3 1 0 15,4-1-13-15,-1 3 0 0,-5-3 0 0,2 3 0 16,-3 0 0-16,1-3 0 0,5 3 8 0,-3-2-8 16,4 1 0-16,2-1 0 0,1 2 0 0,5-3 0 15,-6 0 19-15,6 3 7 0,4-8 2 0,8 6 0 0,9-1-16 0,3-3-4 16,6-2 0-16,3 0 0 0,9 6-8 0,9-6-11 16,0 0 3-16,6 5-1000 15</inkml:trace>
  <inkml:trace contextRef="#ctx0" brushRef="#br1" timeOffset="-27919.22">4178 13526 507 0,'6'5'11'0,"-6"-5"2"0,6 0 1 0,0 2 1 0,3-2-15 0,0 0 0 0,0 0 0 0,3-2 0 15,2-1 20-15,1-2 2 0,3 2 0 0,3-2 0 16,3-3-22-16,0-3 0 0,2-2-12 0,7 0-244 15</inkml:trace>
  <inkml:trace contextRef="#ctx0" brushRef="#br1" timeOffset="-26655.266">20618 17298 1558 0,'5'0'34'0,"13"0"7"0,6 0 2 0,6 0 1 0,12 0-35 0,2-5-9 0,7 5 0 0,2 0 0 16,10 0 39-16,5 0 5 0,10 0 2 0,5 0 0 16,9 0 2-16,7 0 0 0,2 0 0 0,6 5 0 15,6-2-10-15,6-3-2 0,9 3 0 0,-3-1 0 16,0-2-36-16,6 8 0 0,3-5-12 0,-3 0 4 15,-6 2-4-15,-3 0-1 0,0-2 0 0,-3 2-571 16,-12-5-115-16</inkml:trace>
  <inkml:trace contextRef="#ctx0" brushRef="#br1" timeOffset="-25436.856">4115 13293 824 0,'87'13'18'0,"-40"-5"4"0,10-3 1 0,8 6 0 0,10 2-23 0,2-2 0 0,4 2 0 0,2 3 0 16,0 0 43-16,1 2 4 0,-1 3 1 0,-3 0 0 15,1-2-5-15,-4 5-1 0,3-3 0 0,-2 3 0 16,-4 2-11-16,-2 1-3 0,-4-1 0 0,1-2 0 0,-1 0-3 0,1 2-1 16,-10 1 0-16,-2-4 0 0,-1 4-38 0,-5-1-8 15,-1-2-2-15,-5 0 0 0</inkml:trace>
  <inkml:trace contextRef="#ctx0" brushRef="#br1" timeOffset="-24988.459">4020 11242 633 0,'9'8'13'0,"6"3"3"0,3 5 1 0,6 7 3 0,2 4-20 0,7-1 0 16,0 3 0-16,6 3 0 0,2-3 9 0,7 6-1 16,3-1-8-16,2 3 12 0,7 3-12 0,2 5 9 15,10 2-9-15,-1 4 8 0,6-1-8 0</inkml:trace>
  <inkml:trace contextRef="#ctx0" brushRef="#br1" timeOffset="-24471.569">2711 15351 682 0,'92'-34'19'0,"-42"13"5"0,19-1-24 0,11-4 0 0,10-3 0 0,8 2 0 15,3-4 16-15,6 4-1 0,3-2-1 0,3-3 0 16,3 3-14-16,1 0 0 0,2-3 0 0,0 3 0 16,-3-2 0-16,0-1 0 0,0 3 0 0,0 0 0 15,0-3 13-15,-3 3 3 0,-3 0 1 0,0-3 0 16,1 3-6-16</inkml:trace>
  <inkml:trace contextRef="#ctx0" brushRef="#br1" timeOffset="-22685.249">17055 17333 1191 0,'11'-5'26'0,"1"2"6"0,6-2 0 0,12 2 2 0,12-2-34 0,5-1 0 15,-2 6 0-15,12-2 0 0,5-1 26 0,6 3-2 16,10 0 0-16,2 0 0 16,7 3-7-16,8-1-1 0,3 4-1 0,6-4 0 0,0 4-4 0,7-1-1 15,2-2 0-15,0 2 0 0,3 0 0 0,0 0 0 16,0-2 0-16,0 2 0 0,-6 1-24 0,-3-4-5 16,1 4-1-16,-10-6-384 15,-3 0-76-15</inkml:trace>
  <inkml:trace contextRef="#ctx0" brushRef="#br1" timeOffset="-21735.661">4854 11795 342 0,'0'0'0'0,"0"0"14"0,3 5-4 0,-3-5 1 0</inkml:trace>
  <inkml:trace contextRef="#ctx0" brushRef="#br1" timeOffset="-21090.753">4172 11708 514 0,'0'0'11'0,"0"0"2"0,0 0 1 0,0 0 2 0,6 2-16 0,-6-2 0 16,0 0 0-16,0 0 0 0,6 8 0 0,-6-8 0 0,0 0 0 0,0 6 0 16</inkml:trace>
  <inkml:trace contextRef="#ctx0" brushRef="#br1" timeOffset="-20885.534">4883 11427 477 0,'0'0'13'0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20:55:34.8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4205 8845 982 0,'0'0'21'0,"0"0"5"0,0 0 1 0,0 0 1 0,0 0-28 0,0 0 0 0,0 0 0 0,0 0 0 16,0 0 73-16,0 0 9 0,0 0 2 0,0 0 0 15,0 0 8-15,6-3 3 0,0-2 0 0,0 0 0 16,-3-3-29-16,6-3-6 0,-4-2 0 0,4-3-1 16,0 0-24-16,0-2-5 0,0-3-1 0,3-3 0 15,0 0-17-15,0-2-3 0,0-6-1 0,0 5 0 16,0 1-8-16,-3-1 8 0,-1 1-8 0,1 5 8 16,-3 2 0-16,0 1 0 0,-6-1 0 0,0 6 0 15,0 0 0-15,-3 2 0 0,-3 1 0 0,3 2 0 16,-3 2 21-16,3 1 4 0,-5 0 1 0,2 5 0 15,0-3-22-15,0 6-12 0,3-3 12 0,3 0-12 0,-6 8 0 0,6 2 0 16,0 1-15-16,0 2 5 0,0-2-10 0,6-1-3 16,-3 1 0-16,6-1 0 0,0 1 14 0,2 0 9 15,-2-6-12-15,6 0 12 0,-3 0 0 0,3-2 0 16,0 0 0-16,-3-1 0 0,3-2 0 0,0 3 0 16,0 0 0-16,-15-3 9 0,11 5-9 0,-2 3 0 15,0 0 0-15,-3 2-11 0,-9 4 11 0,0-1 0 16,0 3 0-16,-3 2 0 0,-6 3 10 0,4 1-2 15,-4-1-8-15,3 0 12 0,6-2-12 0,-3-4 9 16,3-1-9-16,6-1-616 16,9-5-129-16</inkml:trace>
  <inkml:trace contextRef="#ctx0" brushRef="#br0" timeOffset="265.559">4708 8374 1839 0,'0'0'40'0,"0"0"9"0,0 0 2 0,0 0 1 0,0 0-42 0,0 0-10 0,0 0 0 0,6-5 0 16,0 5 12-16,-6 0 0 0,0 0 0 0,6 0 0 15,0 5-12-15,3-2 0 0,-4 2 0 0,1 0 0 16,-3 3 0-16,0 0 8 0,3 3-8 0,-6-1 0 15,-3 1 11-15,0 2-3 0,0-2-8 0,0 5 12 0,-3-1-1 0,-2 4-1 16,-4 2 0-16,-3 0 0 0,3 3-24 0,-3 3-5 16,0-1-1-16,0 3-547 15,0-2-109-15</inkml:trace>
  <inkml:trace contextRef="#ctx0" brushRef="#br0" timeOffset="532.661">5014 7996 1954 0,'-32'-11'43'0,"20"6"9"0,-6 0 1 0,6 2 3 0,3 0-45 0,-3 3-11 0,0 3 0 0,6 0 0 15,0 2 15-15,0 5 1 0,0 1 0 0,0 8 0 16,1 2-16-16,-1 5 8 0,0 1-8 0,0 4 0 15,3 6-9-15,0 0-8 0,0 3-2 0,3-3 0 16,0 0 19-16,0-2-8 0,6-4 8 0,0-2 0 16,0 1-9-16,5-7 9 0,7-4 0 0,0-1-9 15,9-2 18-15,3-5 4 0,5-6 1 0,1-5-595 16,6-5-119-16</inkml:trace>
  <inkml:trace contextRef="#ctx0" brushRef="#br0" timeOffset="2402.073">4687 8922 1987 0,'-12'-6'44'0,"6"6"8"0,0 0 3 0,0-5 1 0,0 3-45 0,0-1-11 15,-3 3 0-15,0-3 0 0,3 1 44 0,-2-1 8 16,2 0 0-16,0 3 1 0,3 0-38 0,-3 0-15 15,0 0 11-15,3 0-11 0,0 0 0 0,3 0 0 16,0 0 0-16,0 0 0 0,0 0 0 0,0 0 0 16,0 0 0-16,0 0 0 0,-3 3 0 0,3-3 0 15,-3 0 0-15,3 0 0 0,0 0 0 0,-3-3 0 0,3 1 9 0,0 2-9 16,-3-3 8-16,-3-5-8 0,3 3 0 0,3-1 8 16,-3 4-8-16,0-3 0 0,-3-1 0 0,3 1 0 15,0 0 0-15,0 2 0 0,3-2 0 0,-6 2 0 16,3-2 0-16,3 5 0 0,-3-3 0 0,3 3 0 15,0 0 0-15,0 0 12 0,0 0-12 0,0 0 12 16,0 0-12-16,0 0 0 0,6 3 0 0,3 2 0 16,0-2-12-16,-3 2 12 0,0 0-10 0,0 1 10 15,3 2-8-15,-3-1 8 0,0 4 0 0,-3 2-9 16,0 1 9-16,0 1 0 0,0-1 10 0,0 2-10 16,-3 7 13-16,-3-2-3 0,0 1-1 0,-3-1 0 15,0 3-9-15,0-1 0 0,-3 1 0 0,3 3 0 16,0-6 0-16,0 3 10 0,0-6-2 0,3-2-8 15,0 0 11-15,3 0-11 0,0-3 10 0,3-2-10 16,3-3 9-16,0-3-9 0,0-2 8 0,3-1-8 0,0-2 18 0,3-2-2 16,0-4 0-16,0-2 0 0,-4 3 4 0,7-3 1 15,-3-3 0-15,0 1 0 0,0-3-10 0,3 2-3 16,-6 1 0-16,3-1 0 0,0 3-8 0,-3-3 0 16,0 6 0-16,-1-3 0 0,1 3 0 0,0-3 0 15,-3 3 8-15,3-1-8 0,0 1 0 0,0 0 0 16,3-1 0-16,0 4 0 0,0-3 0 0,3-1 0 15,-3-2 0-15,-1 3 0 0,4-3 0 0,0 3 0 16,3-3 0-16,0 0 8 0,-3 0-8 0,3 0 12 16,-6 0-12-16,3 0 12 0,-7-2-4 0,1-4-8 15,0 6 12-15,-6 3-4 0,3-5 4 0,-3 2 1 0,-3 8 0 0,0-8 0 16,0-3 2-16,-3 3 0 0,0 0 0 0,0-2 0 16,-3 2 9-16,-3 0 1 15,0-3 1-15,1 1 0 0,-1 2-26 0,0-3 0 0,3 3 0 0,-3-2 0 16,0-4 0-16,3 6-19 0,0-2 3 0,0-3 1 15,3 2 15-15,-6 0 0 0,3 3-10 0,0 1 10 16,3-1 0-16,0 2 0 0,-6 1 0 0,3 0 0 16,0 2 0-16,6 3-11 0,-9-3 11 0,4 6-8 15,-4 0-5-15,0-1-1 0,-3 4 0 0,0-1 0 32,-6 6-11-32,3-1-3 0,3 1 0 0,-3-1 0 0,-3 1-12 0,1 2-2 15,2 0-1-15,0-2 0 0,0-3 30 0,0 2 13 0,6-2-12 0,-3 0 12 16,6-2 0-16,-3-1 0 0,3-2 0 0,6-3 0 15,0 0 0-15,0 0 0 0,0 0-9 0,0 0 9 16,0 0 0-16,0 0 0 0,6-6 0 0,3 1 0 0,-3 2 8 16,0-5-8-16,3 3 0 0,-3-3 9 0,3 3-9 0,0 0 0 15,0-3 0-15,-3 2 0 0,-3 1 11 0,3 0-3 16,-3-1-8-16,0 4 12 0,0-3-12 0,-3 5 9 16,0 0-9-16,0 0 8 0,0 0-8 0,0 0 8 15,0 0-8-15,-6 0 8 0,-3 2-8 0,0 6 0 16,0 0 0-16,-3 3 0 0,-6 2 0 0,3 3-9 15,-6-3 9-15,1 5-10 0,2-2 10 0,-3 3 8 16,3-1-8-16,0 1 11 0,6-6-11 0,0 0-12 16,0 1 2-16,7-4 1 0,2 1 9 0,3-1 0 15,0-4-9-15,0-6 9 0,8 0 0 0,4 0 0 16,0-6 0-16,6 1 0 0,3-6 14 0,0-2 1 0,3-3 0 0,-1 3 0 16,1-3 5-16,0-2 2 0,0-1 0 0,-3 3 0 15,0 0-22-15,-4 3 0 0,1 0 0 0,-3 5 8 16,-3-3 4-16,-3 4 2 0,-6-1 0 0,3 2 0 15,-3 4-2-15,-3 2 0 0,0 0 0 0,-9 5 0 16,0 0-4-16,-6 3 0 0,-3 3-8 0,-3 5 12 16,1-3-12-16,-7 5 0 0,-3 1 0 0,3-1 0 15,-2 6 0-15,-1-5 0 0,6-1-10 0,0 1 10 16,3-1-13-16,6-4 2 0,3-1 1 0,7-3 0 16,2-2 2-16,3-2 0 0,0-6 0 0,6 0 0 15,8-3-1-15,1 0 0 0,0-2 0 0,9-3 0 16,-3-2 9-16,3-4 0 0,-1 1 0 0,1 0 8 15,-3 0-8-15,0-1 11 0,0 4-11 0,-3-1 12 16,-6 6-4-16,-1-3-8 0,4 3 12 0,-9 2-4 16,3 0-8-16,-6 3 0 0,3 0 0 0,-6 0 8 0,0 0-8 15,-6 6 0-15,0 7 9 0,-3-3-9 0,-3-2 0 0,0 6 0 16,-2-1 0-16,-1 3 0 0,0 0 0 0,3-3-12 16,-3 3 2-16,0-3 0 0,3 0 10 0,0-2-8 15,3-3 8-15,3-3-8 0,1 3 8 0,-1-3 0 16,6-5 0-16,0 0 0 0,0 0 0 0,8-2-8 15,1-4 8-15,3 1 0 0,0 0 0 0,3-3 0 16,-3-5 0-16,3-1 11 0,0 4-3 0,-3 2-8 16,0 0 12-16,-1 0-4 0,-2-3-8 0,3 3 8 15,-6 3-8-15,3 0 8 0,-9 5 0 0,0 0-8 16,0 0 12-16,0 0-4 0,0 0-8 0,0 0 12 0,-9 0-12 0,0 5 12 16,0 3-12-16,-2 0 8 0,-1 0-8 0,0 3 8 15,-6 2-8-15,3 0 12 0,0 3-12 0,0 0 12 16,6-3-12-16,-3 3-11 0,0-3 3 0,7 0 0 15,2-5 8-15,0 3-8 0,3-3 8 0,3-3-8 16,2 3 8-16,1-5 0 0,6-3-9 0,0 0 9 31,3-3-70-31,6-2-10 0,3-6-1 0,-3 6-1 0</inkml:trace>
  <inkml:trace contextRef="#ctx0" brushRef="#br0" timeOffset="4318.637">4592 8779 996 0,'0'-11'28'0,"0"11"7"0,-3-5-35 0,0 2 0 0,0-5 0 0,-3 6 0 15,0-4 119-15,3 1 17 0,-3 0 3 0,3 2 1 0,-3 1-27 0,6 2-5 16,0 0 0-16,0-6-1 16,0 6-31-16,0 0-5 0,0 0-2 0,0 0 0 15,9 6-54-15,0 2-15 0,0 2 0 0,0 3 0 0,6-2 0 0,-3 7 0 16,-1 4 0-16,1-1 0 0,0 3-9 0,0 2 9 15,0 6 0-15,-3 2 0 0,-3 1 0 0,-3 4 0 16,3 4 0-16,-3 4 0 0,-3-2 0 0,-3 0 0 16,3 3 0-16,-3 5 0 0,-3 0 0 0,0 0 8 15,-3 2-8-15,3-5 0 0,0 1 8 0,-3-1-8 16,3 3 0-16,3-3 0 0,3 3 0 0,0-3 0 16,3 3 0-16,0 0 0 0,6-3 0 0,0 1 0 15,0-1 0-15,3 0 0 0,0 1 0 0,6 1 0 16,-3-1 0-16,2-1 0 0,-2 0 0 0,3 1 0 15,-3-4-8-15,3-2 8 0,0-3 0 0,-3 1 0 0,-6-6 0 0,3-3 0 16,-1-5 16-16,-2 0 0 0,0-5 0 0,-3-3 0 16,0-2 5-16,-3-1 2 0,0-4 0 0,0-1 0 15,-3-2-5-15,3-1-1 0,-3-2 0 0,0-5 0 16,-3 2 0-16,3-5 0 0,0 0 0 0,0 0 0 31,0 0-53-31,0 0-10 0,-3-11-2 0,6 1-623 0,0-1-124 0</inkml:trace>
  <inkml:trace contextRef="#ctx0" brushRef="#br0" timeOffset="4651.883">4693 10779 1213 0,'0'0'34'0,"3"-8"8"0,3 0-34 0,0-2-8 15,0-1 0-15,3 1 0 0,3-1 74 0,-1 0 13 16,4-2 2-16,3 0 1 0,3 0-34 0,3-1-6 16,3 1-2-16,-1 0 0 0,1 0-25 0,6 0-6 15,3-1-1-15,-1-2 0 0,1 3-8 0,0 0-8 16,0-3 9-16,2 3-9 0,4-3 0 0,-3 3 0 15,-1-3 0-15,1 0 0 16,3 0-53-16,-4 6-11 0,-2-4-1 0,-3 1-1 16,-3 0-48-16,-4 0-10 0,1-1-1 0,-6 4-415 0</inkml:trace>
  <inkml:trace contextRef="#ctx0" brushRef="#br0" timeOffset="5205.161">4940 8250 1346 0,'-36'2'29'0,"18"-2"7"0,6 6 0 0,-2-1 3 0,-4-2-31 0,3 2-8 0,6-5 0 0,0 5 0 16,9-5 0-16,0 0 9 0,0 0-9 0,0 0 10 16,9 5-21-16,3 1-4 0,3 2-1 0,0 0 0 15,2 0-6-15,-2 0-2 0,3 2 0 0,0 1 0 16,0-1 24-16,-3 1 0 0,-3 2 0 0,0 0 0 15,0 1 0-15,-1 1-11 0,-5-1 11 0,0 2-8 16,0 2 8-16,-3 3-8 0,-3 0 8 0,3 6-8 16,-6-1 8-16,0 3 0 0,3 6 0 0,-3 2-8 15,3 3 8-15,0 2 0 0,0 3 0 0,3 5-8 16,3 3 8-16,3 0 0 0,-3 5 0 0,6 3 0 16,3 0 0-16,0 2 0 0,3 3 0 0,0 6-354 15,-1 5-64-15</inkml:trace>
  <inkml:trace contextRef="#ctx0" brushRef="#br0" timeOffset="8304.677">5047 10742 1378 0,'-6'-5'30'0,"6"5"6"0,-3-3 2 0,3 3 2 0,0 0-32 0,-3-5-8 0,0 0 0 0,3 5 0 16,0-8 44-16,-3 2 8 0,3-2 2 0,0 0 0 15,0-2-16-15,0 2-3 0,0 0-1 0,-3 0 0 16,3 0-8-16,0 0-2 0,-3 0 0 0,0 3 0 16,0-3 7-16,0 3 1 0,-3-1 0 0,0 1 0 0,-2 3-13 0,-1 2-3 15,-6-3 0-15,0 6 0 0,3-3-16 0,-9 5 0 16,-3 0-11-16,-2 3 11 0,2-3-24 0,-3 3 3 16,-6 0 0-16,0 0 0 0,4 5 11 0,-1-5 10 15,-3 0-13-15,0-2 5 0,1 1 8 0,2-1 0 16,3-1 0-16,3 0 0 0,-5 1 22 0,8-1 0 15,0-2 0-15,0-3 0 0,3 2 4 0,3 1 1 16,3-3 0-16,3 0 0 0,9 0-5 0,0 0-1 16,0 0 0-16,0 0 0 0,0 0-21 0,6 8 0 15,-3-3 0-15,3 0 0 0,6 1 0 0,0-1 8 16,0 0-8-16,3-2 0 0,-3 0 8 0,6 2-8 0,-3-3 8 16,2 4-8-16,1-6 8 0,3 0-8 0,0 0 8 0,0 0-8 15,0 0 11-15,-1-6-3 0,4 1 0 0,0 0 0 16,0 0-8-16,0-1 12 0,0 1-12 0,-1-3 12 15,4 3-12-15,0-3 0 0,-3 3 0 0,0-1 8 16,2-2-8-16,-2 3-17 0,-3 0 4 0,-3 2 1 16,0-2 12-16,0 2 13 0,-4 1-2 0,-2-1-1 15,0 3-10-15,-3 0 0 0,-3-3 0 0,-6 3 0 16,0 0 0-16,0 0 0 0,0 0 0 0,0 0 0 16,0 0 20-16,-9 6 1 0,-3-1 1 0,-3 0 0 15,-2-2-22-15,-1-1 0 0,-3 4 0 0,-3-4 0 16,-3-2 0-16,0 3 0 0,1-3 0 0,-1 3-12 15,-3-3 12-15,3 0 0 0,4 0 0 0,-4 0 0 16,3 2 0-16,3 1 0 0,-3-3 8 0,0 3-8 16,4-1 0-16,-1 1 0 0,0-3 0 0,0 3 8 15,6 2-8-15,-3-5 12 0,4 2-4 0,2 1 0 0,3 0-8 0,3-3 0 16,-3 0 0-16,9 0-8 0,0 0 8 0,0 0 0 16,0 0 0-16,0 0-8 0,0 0 8 0,6 0-8 15,3-3 8-15,3 3-8 0,-1 0 8 0,4 0 0 16,0-3-9-16,0 3 9 0,0-2 0 0,3 2 0 15,0 0 0-15,0 0 0 0,-1-3 0 0,1 3 0 16,0 0 9-16,0 0-9 0,0 0 0 0,0 0 9 16,-3 0-9-16,2 0 0 0,1-2 12 0,0 2-4 15,3 0 0-15,-6 0-8 0,0 0 0 0,-3 0 0 16,3 0 0-16,-6 0 0 0,-4 0 12 0,4 0 0 16,0 0-1-16,-9 0 0 0,0 0-11 0,9-3 0 0,-9 3 0 0,6 0 0 15,0 0 0-15,-6 0 0 0,0 0 0 0,0 0 0 16,0 0 0-16,0 0 0 0,0 0 8 0,-6 0-8 15,-3-3 12-15,0 3-2 0,-6-2-1 0,1-1 0 16,-4 0-9-16,0 1 0 0,0 2 9 0,-6-3-9 16,3 0 0-16,-5 3 0 0,5-2 0 0,-6-1 0 15,3 0 0-15,0 1 0 0,4-1 0 0,-1 0 8 16,0 1-8-16,3-1 0 0,3 3 0 0,3 0 0 16,0-2 0-16,3-1 0 0,-3 3-9 0,6 0 9 15,6 0 0-15,0 0 0 0,0 0 0 0,0 0 0 16,0 0 0-16,0 0-11 0,6 3 11 0,3 2-8 15,3-3-2-15,6 1 0 0,3 0 0 0,0-1 0 16,0-2 10-16,5 3-8 0,1-3 8 0,3 3-8 16,0-1 8-16,0 1 0 0,-1-3 0 0,1 0 0 0,0 3 0 0,0-3 0 15,-4 0 0-15,1 0-8 0,0 0 8 0,-3 2 0 16,0 1 0-16,-4 0 0 0,-2-3 0 0,0 2 0 16,-6 1 0-16,-3 0 0 0,0 2 8 0,0-3-8 15,-9-2 8-15,0 0-8 0,0 0 0 0,-3 8 0 16,0 0 0-16,-3-2 0 0,-3 2 0 0,-6-3 0 15,-3 0-10-15,3 0 10 0,-2 1 0 0,-4-1-8 16,0-2 8-16,0-1 0 0,-3 1 0 0,-3 2 0 16,4-5 0-16,-7 3 0 0,3 0 0 0,0-3 0 15,-3 2 0-15,1 1 0 0,-1-3 0 0,3 0 8 16,-3 0-8-16,1-3 12 0,2 3-12 0,-3 0 0 16,3 0 0-16,6 0-10 0,-2 0 10 0,5 0 0 0,-3 3 8 15,3-3-8-15,3 2 0 0,0-2 0 0,3 0 0 0,3 0-8 16,9 0 8-16,-8 0 0 0,5 0 0 0,3 0 0 15,0 0 0-15,0 0 0 0,3 0 0 0,5 3 0 16,1-3 0-16,3 0 0 0,3 0-8 0,3 3 8 16,3-3 0-16,3 0 0 0,0 0 0 0,2 0 0 15,1 0 0-15,0 0 0 0,3-3 0 0,-1 3 0 16,-2 0 0-16,3 0 0 0,-3-3 0 0,0 1 0 16,2-3 8-16,-2-1-8 0,0 4 10 0,-3-4-10 15,-3 4 0-15,-1-1 0 0,-2-2 0 0,-3 2 0 16,-3-2 0-16,-3 2 11 0,3-2-11 0,-3 0 10 15,-9 5-10-15,3 0 0 0,-3 0 0 0,0 0 0 16,0 0 9-16,0-3-9 0,-6 0 10 0,6 3-10 16,-6 0 0-16,-6 0 8 0,0 0-8 0,-3 0 0 15,-3 3 0-15,-3-3 0 0,1-3 8 0,-1 3-8 0,-3 0 0 16,3 0 0-16,0-2 0 0,-3 2 0 0,4-3 8 0,-1 0-8 16,3-2 0-16,0 0 9 0,0 2-9 0,3 0 0 15,0-2 0-15,4 3 8 0,-4-1-8 0,3-2 12 16,3 2-12-16,3-2 12 0,0-1-12 0,3 1 8 15,-3 2-8-15,6 3 8 0,0 0 7 0,0 0 1 16,0 0 0-16,6-5 0 0,0 0-31 0,3 2-5 16,0 1-2-16,3 2 0 0,0-3 22 0,0 3-11 15,2 0 11-15,1 0-8 0,0 3 8 0,3-3 0 16,0 0-9-16,0 2 9 0,-3-2 0 0,-1 0-9 16,1 0 9-16,0 0 0 0,0 0 0 0,0 0 0 15,-3 0 0-15,0 0 0 0,-3 0 0 0,-3 3 0 0,3-3 0 0,-6 2 0 16,-3-2 0-16,6 3 0 0,-6-3 0 0,0 0 0 15,0 0 0-15,0 0-8 0,0 0 8 0,-9 5 0 16,-3-2 0-16,3 2 0 0,0-2 8 0,0 0-8 16,-3-1 0-16,-3 1 0 0,3 0 0 0,0-3 0 15,0 2 0-15,-2-2 0 0,-4 0-8 0,3-2 8 16,3 2 0-16,0-3 0 0,-6 0 0 0,3 1 0 16,0-4 0-16,1 1 14 0,-1 2-2 0,3-2-1 15,-3 2-11-15,3-2 0 0,0 3 0 0,-3-1 0 16,3 3 0-16,3 0 0 0,0 0 0 0,3 0 0 15,6 0-10-15,-3 3 10 0,3-3 0 0,0 0-9 16,3 2-12-16,6 3-3 0,0 1 0 0,6-1 0 16,3 0-25-16,3 1-6 0,3 2-1 0,-1 0 0 15,7-3-16-15,3 0-3 0,-3 3-1 0,5 0 0 16,-2-3-19-16,0 1-4 0,3-1-1 0,-1 0-380 16,-2 3-77-16</inkml:trace>
  <inkml:trace contextRef="#ctx0" brushRef="#br0" timeOffset="9705.26">2978 14205 1882 0,'0'0'41'0,"0"0"9"0,0 0 2 0,0 0 1 0,6-5-42 0,6 0-11 0,0 2 0 0,6-2 0 16,3 2 12-16,0 1 1 0,6 2 0 0,2-3 0 15,1 3-5-15,6 0 0 0,-4 3-8 0,4-3 12 16,0 2-12-16,3 1 0 0,-4 0 0 0,4-1 0 15,-3 1 0-15,2 2 9 0,1-2-9 0,0-1 8 16,3 1 2-16,-7 0 0 0,1-1 0 0,0-2 0 16,-4 0 6-16,1 0 2 0,-3 0 0 0,-3 0 0 15,2 0-5-15,1-2-1 0,-6-1 0 0,0-2 0 16,0 2 0-16,-3-2 0 0,-4 2 0 0,-2 1 0 16,0-1 2-16,-3-2 0 0,-6 5 0 0,-6 0 0 15,0 0-1-15,0 0 0 0,0 0 0 0,-6-3 0 0,-3 0 3 0,-3 6 1 16,-6 0 0-16,-2 2 0 0,-7 0-27 0,-6 6-6 15,-3-1 0-15,1 1-1 16,-7 0-20-16,-3 2-4 0,-2 3-1 0,2-6 0 0,0 1 17 0,4-3 3 16,5 0 1-16,0-6 0 0,3-2 21 0,7 0 8 15,-1-2 0-15,3 2 0 0,6-3 22 0,0 0 4 16,0 1 1-16,7-1 0 0,2 3-9 0,0 0-2 16,3-2 0-16,6 2 0 0,0 0-12 0,0 0-4 15,0 0 0-15,9 2 0 0,0 1-8 0,6-1 0 16,5 1-12-16,1 2 12 0,6 1 0 0,0-4 0 15,3 4 9-15,2-4-1 0,-2-2-8 0,3 3 0 0,0 0 8 0,-4-3-8 16,-2 0 8-16,3-3-8 0,-6 3 10 0,2-5-10 16,-5 2 8-16,0-2-8 0,0-1 0 0,-3 1 0 15,-3 2 12-15,3-2-3 0,-7 0-1 0,1 2 0 16,-3-2-8-16,0 2 0 0,0 3 0 0,-3 0 0 16,-6 0 0-16,3 6-9 0,0-1 9 0,-3-5-13 31,-6 10-15-31,0 1-2 0,-9 8-1 0,0-1-644 0,-2 1-129 0</inkml:trace>
  <inkml:trace contextRef="#ctx0" brushRef="#br0" timeOffset="14473.621">9863 6892 1479 0,'-15'-8'32'0,"12"6"8"0,0-3 0 0,3 2 2 0,0 3-34 0,0 0-8 0,0 0 0 0,0 0 0 16,6-5 52-16,3 5 8 0,3-3 1 0,3 3 1 16,3 0-29-16,3 3-5 0,6 2-2 0,-1-2 0 0,7-1-10 0,0 1-3 15,0 2 0-15,-1-2 0 0,1-1-1 0,0 1-1 16,0 0 0-16,-4-1 0 15,4-2-66-15,-3 0-13 0,3 3-2 0,-10 0-1 0</inkml:trace>
  <inkml:trace contextRef="#ctx0" brushRef="#br0" timeOffset="14788.901">10777 6866 2098 0,'-6'-13'46'0,"6"7"10"0,0 1 1 0,0 5 3 0,0 0-48 0,3-8-12 0,6 3 0 0,3 2 0 16,6-2 37-16,0 5 6 0,5 0 1 0,4 0 0 16,3-3-36-16,3 3-8 0,-1 3 0 0,7 0 0 15,-3-3 0-15,0 2 0 0,2-2-12 0,1 3 12 16,0 0-48-16,-1-1-3 0,1 3 0 0,0-2-581 16,-4 2-116-16</inkml:trace>
  <inkml:trace contextRef="#ctx0" brushRef="#br0" timeOffset="15089.054">11988 6850 2253 0,'0'0'49'0,"3"-5"11"0,0-1 1 0,0 1 3 0,0 0-51 0,3 0-13 0,3-1 0 0,-3 1 0 16,3 2 12-16,0 1-1 0,3-1 0 0,0 0 0 15,3 3-11-15,3 3 0 0,-1 0 0 0,7-1 8 16,0 4-8-16,3-1-17 0,6 0 4 0,5 3 1 15</inkml:trace>
  <inkml:trace contextRef="#ctx0" brushRef="#br0" timeOffset="15776.223">11741 6194 1800 0,'0'0'40'0,"0"0"8"0,0 0 1 0,12-3 1 0,0 6-40 0,3 0-10 16,0-1 0-16,-3 6 0 0,3 0 36 0,-3 3 4 15,0 2 2-15,-3 0 0 0,-1 3-18 0,-2 5-3 16,-3-2-1-16,-3 4 0 0,-3 1-20 0,0 3 9 16,0-1-9-16,-5 3 0 0,-4 3 17 0,0 0-3 15,0 0-1-15,0-1 0 0,3 1-13 0,-3 2 11 16,0-2-11-16,0 3 10 0,6-6-10 0,0 0 8 15,3 0-8-15,0-3 8 0,0 1-8 0,3-3 8 0,-3-3-8 16,6 0 8-16,-3-2-8 0,3-1 0 0,6-2 0 0,0-3 8 16,3-5-8-16,3 0 0 0,0-3 0 0,3-2-634 15,3-3-124-15</inkml:trace>
  <inkml:trace contextRef="#ctx0" brushRef="#br0" timeOffset="16876.794">11640 5972 2072 0,'-21'-24'59'0,"12"16"12"0,3 3-57 0,1-3-14 0,-1 5 0 0,6 3 0 16,0 0 34-16,0 0 4 0,0 0 1 0,9 0 0 15,-4 3-39-15,7-3 0 0,3 2 0 0,3 6-12 16,0 0 12-16,-3 0-10 0,6 0 10 0,3-3-10 0,-1 3 10 0,4 0 0 15,0-2 0-15,0 1-8 0,-1-1 8 0,1-1 0 16,-6-5 0-16,6 3 0 0,-6-3 13 0,3 0-1 16,-1-3-1-16,1 3 0 0,-3-3-1 0,0 1 0 15,0-1 0-15,0 0 0 0,-7 3-10 0,1-2 12 16,-3 2-12-16,0 0 12 0,-6 0 2 0,3 5 1 16,-9-5 0-16,6 3 0 0,3 2-15 0,-3 0 0 15,-3 3-12-15,3-2 12 0,3 4 0 0,0 1 0 16,0-1 0-16,-1 1 0 0,1 2 0 0,3 3 9 15,0-3-9-15,0 3 12 0,0 3-12 0,0-1 0 16,0 1 0-16,0-1 0 0,-3 1 0 0,0 2 0 0,0-3 0 16,-1 6 0-16,-2 0 0 0,-3 2 0 0,0 1 0 0,0 2 0 15,-6 0 0-15,0 3 0 0,-3-3 8 0,0 3-8 16,-2 0 11-16,-1-3-3 0,-3 0-8 0,3 0 12 16,-3 3-12-16,0-6 9 0,3 3-9 0,3-2 8 15,-3-4-8-15,3 1 0 0,3-5 9 0,0 2-9 16,3-3 10-16,0-4-2 0,0-6-8 0,0 0 12 15,0-1 24-15,0-7 4 0,0 0 0 0,0 0 1 16,0 0 23-16,3-7 4 0,0-4 0 0,-3 0 1 16,0-2-34-16,-3-3-7 0,0-2-2 0,-3 2 0 15,0-3-10-15,-3 1-1 0,-5 2-1 0,-1 3 0 16,-3-1-14-16,-3 4 0 0,-3-1 0 0,-3 6 0 16,-2 0-12-16,-4 2 0 0,3 3 1 0,0 3 0 15,1 2-1-15,-1 3-1 0,3-3 0 0,3 3 0 16,3 3 4-16,3-1 1 0,1 1 0 0,5 2 0 0,0-2-8 15,6-1-2-15,0-2 0 0,6 0 0 16,0 0-6-16,3 0-2 0,3 0 0 0,0-3 0 0,0 1 26 0,3-1-10 16,0-2 10-16,0-1 0 0,-1-2 0 0,1 0 0 15,0 0 0-15,0 0 0 0,0 3 0 0,0-3 0 16,0-3 8-16,0 3-8 0,0 0 0 0,3 3 8 16,-3-3-8-16,0 0 0 0,3-3 0 0,-1 1 0 15,1 2 0-15,0 0 0 0,3 0 0 0,-3-3 0 16,6 0 0-16,0 1 0 0,-3-1 0 0,6-2-12 15,-1 5 12-15,1-6-10 0,-6 1 10 0,3 0-8 16,0-3 8-16,0 0-8 0,0 5 8 0,-4-5 0 16,1 0 0-16,-6 3 0 0,0 0 0 0,0 0 0 0,-3 2 0 0,-3-2 0 15,-3 5 0-15,-3-6 0 0,-3 4 0 0,6 2 8 16,-15 0-8-16,0 0 0 0,-6 0 0 0,-2 2 0 16,-7 4-12-16,0-1 2 0,0-2 1 0,-2 2 0 15,2 0 9-15,0-2-12 0,0 2 12 0,6-2-12 16,1-1 12-16,5 1 0 0,3-3 0 0,3 5 0 15,3-5 0-15,3 6 0 0,3-4-8 0,3-2 8 16,0 0-8-16,0 0 8 0,6 6-8 0,3-4 8 16,3 3 0-16,0-5 0 0,0 0 0 0,3 0-8 15,0 0 8-15,2 0 0 0,1-2 0 0,-3-1 0 16,3 1 0-16,0-4 0 0,3 1 8 0,-6 2-8 16,2-5 0-16,-2 3 9 0,0 0-9 0,-3 2 0 15,6-2 8-15,-3 0-8 0,-3-1 0 0,3 6 0 0,-6-2 0 0,2-1 0 16,-5 0 0-16,0 1 0 0,0-1-10 0,-6 3-6 15,0 0 0-15,0 0-1 16,-9 5-14-16,-2-2-2 0,-4 2-1 0,0 1 0 0,-9 1 10 0,0 4 3 16,0-3 0-16,0 0 0 0,1 3 21 0,2-4-11 15,0-1 11-15,6 2-8 0,0-6 8 0,6 1 0 16,0 0 0-16,3-1 0 0,6-2 17 0,0 0 3 16,0 0 0-16,0 0 0 0,6-2-9 0,3-1-2 15,3-2 0-15,0 2 0 0,3-2-9 0,3 2 0 16,0-2 9-16,0 0-9 0,-4 2 10 0,4 0-2 15,-3 1-8-15,-6 2 12 0,0-3-12 0,-3 6 0 16,0-6 0-16,-3 8-712 16,-6 1-139-16</inkml:trace>
  <inkml:trace contextRef="#ctx0" brushRef="#br0" timeOffset="18296.477">9759 6839 1346 0,'-15'-13'29'0,"9"5"7"0,0 0 0 0,0 0 3 0,3 1-31 0,0-1-8 16,3-3 0-16,3 3 0 0,0 5 64 0,3-2 11 16,3 0 2-16,0 0 1 0,6-1-55 0,0 6-11 15,6-2-3-15,0-1 0 0,-1 0-9 0,1 3 0 16,3 0 0-16,0-2 0 0,3 2 0 0,-4 0 0 0,1 2 0 0,0-2 8 16,-3-2-8-16,0 2 0 0,-3 0-12 15,-1-3 12-15,1 3 0 0,0-3 0 0,-3 1 0 0,3-1 0 16,0 3 0-16,-3 0 0 0,0-3 0 0,-1 6 0 15,4-3 0-15,-6 3-19 0,-3-1 3 0,0 1 1 32,-3 2-16-32,-6-5-3 0,-3 11-1 0,-3-1 0 15,-9 4-1-15,0 2 0 0,-9-1 0 0,-2 4 0 0,-4-1 22 0,-6-2 4 0,-5 3 1 0,-1-1 0 16,0 1 9-16,-2-3 0 0,-1 2 0 0,6-2 8 16,1-5 14-16,5-1 3 0,6 1 1 0,3-3 0 15,3-5 36-15,6 2 7 0,1-5 2 0,8 2 0 16,-3-2-10-16,9 0-1 0,0 0-1 0,9 0 0 15,3-2-30-15,2-1-5 0,4 1-2 0,6-4 0 16,3 1-9-16,3 0-1 0,5-3-1 0,-2 2 0 16,6 4-2-16,-3-4 0 0,-1 4 0 0,-5-1 0 15,0 1-9-15,-3 2 0 0,-4-3 0 0,1 0-606 16,-3 1-118-16</inkml:trace>
  <inkml:trace contextRef="#ctx0" brushRef="#br0" timeOffset="18542.558">10753 6906 1489 0,'0'0'42'0,"0"0"10"0,3-6-42 0,6 1-10 0,0 2 0 0,6-2 0 16,0 2 70-16,3 1 12 0,5-1 2 0,4 3 1 16,6-2-40-16,6-1-8 0,-1-2-1 0,4 2-1 15,6-2-21-15,2-3-4 0,-2 0-1 0,3 0 0 16,-4 3-9-16,1 2 0 0,-7 0 0 0,-5 3-563 16,0 0-112-16</inkml:trace>
  <inkml:trace contextRef="#ctx0" brushRef="#br0" timeOffset="19312.787">10033 7591 705 0,'-30'-5'15'0,"18"2"3"0,-6 0 1 0,-2 1 2 0,-1-4-21 0,0-2 0 0,3 3 0 0,0 0 0 15,0-3 87-15,3 0 13 0,3 0 2 0,4 0 1 16,-1 0 2-16,3 0 1 0,0 0 0 0,6 0 0 15,3 0-26-15,0 0-4 0,6 1-2 0,2-4 0 16,4-2-27-16,0 2-6 0,3-2-1 0,0 0 0 16,0-1 4-16,3 4 0 0,0-3 0 0,-1 5 0 15,1-3-36-15,0 3-8 0,0 3 0 0,0 0 0 0,-3-1-8 0,-4 4-4 16,-2-4-1-16,0 6 0 0,0 6-2 16,-6-1 0-16,3 0 0 0,-6 3 0 15,-3 3-23-15,0 2-5 0,-3 0-1 0,-3 3 0 0,0 0 18 0,-3 0 3 16,0 0 1-16,-3 0 0 0,3-3 22 0,0 3 0 15,1-3 0-15,-1 0 0 0,-3-5 0 0,3 3 0 16,0-3 0-16,0 0 0 0,0 0 31 0,3-3 4 16,0 0 1-16,6-5 0 0,0 0-4 0,-6 5 0 15,6-5 0-15,0 0 0 0,0 0-6 0,9 6-2 16,0-4 0-16,6 1 0 0,0 2-24 0,0 1 0 16,5-1 0-16,-2 0 0 0,0 3 0 0,3 0 0 15,-3 3 0-15,3-1 0 0,-3 1 0 0,-1-1 0 0,-2-2 0 0,0 6 0 16,-3-4 0-16,-6 3 0 0,0-2 0 0,-3-1 0 15,0 4 0-15,-3-4 0 0,-6 1 0 0,0 2 0 16,-3 0 0-16,0-2-14 0,-6 0 3 0,-3-1 1 16,1 3 10-16,-4-2 8 0,-3-1-8 0,0-2 11 15,0 0 1-15,-2 0 1 0,2-2 0 0,0 2 0 16,6-3-13-16,0-3 8 0,3 1-8 0,6-3 0 16,9 0 0-16,0 0 0 0,0 0 0 0,0 0-611 15,9-3-121-15</inkml:trace>
  <inkml:trace contextRef="#ctx0" brushRef="#br0" timeOffset="19578.291">10521 7543 1937 0,'0'-10'55'0,"0"10"12"0,3-6-54 0,3 4-13 16,-3-1 0-16,3 0 0 0,0 3 63 0,3 3 9 15,-3 0 3-15,0-1 0 0,0 6-56 0,3 3-11 16,-1 2-8-16,-2 0 9 0,3 3-9 0,0 3 0 16,0 2 0-16,0 3 0 0,0 0 0 0,0 2 0 15,-3 0 0-15,3 1 0 0,-3-1 0 0,3-2 0 16,-6-3 0-16,3 1 0 0,0-1 0 0,0-5 0 16,3-3 0-16,-3 0 8 15,-4 0-92-15,1-2-20 0,0-3-3 0,3 0-1 0</inkml:trace>
  <inkml:trace contextRef="#ctx0" brushRef="#br0" timeOffset="19743.436">10732 7596 2224 0,'-20'-10'49'0,"11"7"11"0,3-2 1 0,0 5 1 0,0 0-50 0,6 0-12 0,0 0 0 0,-6 5 0 15,0 3 16-15,3 2 1 0,-3 1 0 0,0 5 0 16,0 2-17-16,-6 1 0 0,3 0 0 0,-3 4 0 15,-3 1 0-15,-2 0-19 0,-1 0 4 0,-6 0 1 16,0-1-67-16,0-1-14 0,-6 1-2 0,4-1-507 16,-1-4-100-16</inkml:trace>
  <inkml:trace contextRef="#ctx0" brushRef="#br0" timeOffset="20263.822">11170 7406 2070 0,'-15'-14'45'0,"9"7"10"0,0-1 1 0,0 0 3 0,-3-3-47 0,0 3-12 15,3-2 0-15,0 2 0 0,-3 0 72 0,4 0 13 16,-1 0 3-16,3 3 0 0,-3-1-48 0,3 1-10 16,-3 2-2-16,6-2 0 0,-3 2-28 0,3 3 0 15,0 0 0-15,0 0 0 0,0-8 0 0,3 3 0 16,0 2 0-16,0-4 0 0,6 1 0 0,0 1 0 0,-1 0 0 0,7-1 0 15,0-2 0-15,3 6 0 0,3-4 0 0,0 4 0 16,3 2 0-16,-4 2 0 0,-5-2 0 0,3 6 0 31,-6-1-23-31,-3 3-10 0,-3 3-3 0,-3 2 0 16,-9 5-9-16,0 6-3 0,-6 3 0 0,-6-1 0 0,-6 6 20 0,-2 0 3 0,-4-1 1 0,0 1 0 16,0-3 15-16,-2 3 9 0,2-3-10 0,3 0 10 15,3-5 0-15,3 0 0 0,1-3 0 0,5-5 0 16,3 0 0-16,3-3-9 0,0 0 9 0,6-2-8 15,6-6 8-15,6 0 0 0,3-2 8 0,6-3-8 16,2-3 12-16,7-2-1 0,6 0-1 0,-3-1 0 16,5 1 12-16,-2 0 2 0,6 0 1 0,-6 5 0 15,-1-3 0-15,-2 3 0 0,0 3 0 0,-3-1 0 16,-3 6-3-16,-7 0-1 0,-2 0 0 0,-3 3 0 16,-3 4-9-16,-6-1-3 0,-3 2 0 0,-6 2 0 0,-9 1 11 0,-3-1 1 15,-8 3 1-15,-4 3 0 0,-12-3-22 0,-5 3 0 16,-1-3 0-16,-3 0-12 15,-2 1-12-15,-4-1-2 0,-2-3-1 0,-4 1-689 16,4-1-137-16</inkml:trace>
  <inkml:trace contextRef="#ctx0" brushRef="#br0" timeOffset="21966.177">9789 8358 1807 0,'0'0'40'0,"-3"-2"8"0,3-4 1 0,0 6 2 0,0 0-41 0,3-5-10 16,3 0 0-16,0-1 0 0,3 4 52 0,0-1 9 15,2-2 2-15,7 0 0 0,-3 2-30 0,3-2-5 16,0-1-2-16,3 4 0 0,0-4-8 0,-1 1-2 16,1 0 0-16,0-1 0 0,0 1-8 0,3 0-8 15,-6 0 12-15,2-3-12 0,1 0 13 0,-3 2-4 16,3 1-1-16,-6 2 0 0,0-4-8 0,3 4 0 15,-6 0 0-15,-4 3 0 0,4 0 0 0,-6 3 0 16,3 2 0-16,-6 6 0 0,0 5-23 0,-3 0 3 0,-3 5 1 0,-3 5 0 16,-3 1 7-16,-3 4 0 0,-2 4 1 0,-4 4 0 15,-3 4 11-15,-3-1 0 0,0 0 0 0,0 1-8 16,4-1 8-16,-4-2 0 0,6-3 0 0,0-3 0 16,3-5 0-16,6 0 9 0,3-5-9 0,3-3-625 15,6-5-130-15</inkml:trace>
  <inkml:trace contextRef="#ctx0" brushRef="#br0" timeOffset="22181.788">10417 8483 2026 0,'-12'-6'57'0,"6"4"14"0,3-1-57 0,3 3-14 0,0 0 0 0,0 0 0 16,0 0 44-16,0 0 7 0,9 5 1 0,3 1 0 15,0-1-32-15,6 5-7 0,-1-4-1 0,4 4 0 16,0 1-12-16,0 2 0 0,3 0 0 0,-3 3 0 0,2 0 0 0,-2-3 0 16,3 3 0-16,-3 0 0 0,-3 0 0 0,3 0 0 15,-1 0 0-15,-2 0 0 0,-3-1-14 0,0-1-6 16,0-1 0-16,-3 0-1 16,-3 0-136-16,0-2-27 0,0-3-6 0,0 2-1 0</inkml:trace>
  <inkml:trace contextRef="#ctx0" brushRef="#br0" timeOffset="22355.667">10869 8422 1897 0,'0'0'41'0,"-6"0"9"0,-3 2 2 0,0 4 2 0,-2 2-43 0,2 2-11 0,0 6 0 0,-3 0 0 15,-3 5 0-15,0 3 12 0,0 8-12 0,-3-1 12 16,-6 4-12-16,1-1 8 0,2-2-8 0,-3 0 8 31,0-1-52-31,0 1-12 0,4-5-1 0,-1-1-481 0,0-5-96 0</inkml:trace>
  <inkml:trace contextRef="#ctx0" brushRef="#br0" timeOffset="22716.552">10965 8205 2322 0,'-21'-16'51'0,"12"11"10"0,3-1 3 0,-3 1 1 0,3 2-52 0,3 1-13 15,3 2 0-15,0 0 0 0,0 0 14 0,6 0 0 16,6 0 0-16,0 0 0 0,6 0-14 0,-1-3 0 16,7 3 0-16,0-3 0 0,0 1 12 0,3-6 0 15,2 3 0-15,1-6 0 0,3 0 7 0,0-2 1 16,-1 3 0-16,1-4 0 0,0 1-20 0,0 0 0 15,-4 0 0-15,1-1 0 0,-3 1 0 0,-6 3 0 16,0-1 0-16,-3 3 0 0,-4 3 0 0,-5-1 0 16,0 6-13-16,-3 0 5 0,-6 0 8 0,3 6-12 0,-6 4 12 0,-3 6-12 15,-3 5-3-15,-3 9-1 0,-2 4 0 0,-4 3 0 16,0 8 6-16,-3 5 1 0,0 0 0 0,3 3 0 16,-6 0 9-16,7 6-10 0,-1-4 10 0,0 6-10 15,3 0 10-15,0 0 0 0,3-1 0 0,3-4 0 16,0 0-10-16,3-3 10 0,-3-1-12 0,1-1-676 15,2-1-135-15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20:56:43.9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3446 8472 1364 0,'-3'-13'30'0,"9"7"6"0,3-4 2 0,3-1 0 0,2-5-30 0,4-5-8 0,6 0 0 0,3-3 0 16,6-2 49-16,2-3 9 0,1-3 2 0,3-2 0 15,-1-3-23-15,4-3-4 0,3 0-1 0,-1 0 0 16,7-2-3-16,0 2-1 0,2-5 0 0,1 3 0 16,-4-6-17-16,1-2-11 0,0 0 12 0,-1 2-12 15,1-2 16-15,-1-3-3 0,7 0-1 0,-3 0 0 16,2-5-4-16,1 0-8 0,-1-3 11 0,4 0-11 0,-1 0 10 0,-2 0-10 16,2 1 8-16,1-1-8 0,-1 0 16 15,-2 0-3-15,0 3 0 0,-4 2 0 0,1 1 15 0,2 2 2 16,-5 5 1-16,-4 1 0 0,-2 4-3 0,-6 1 0 15,-1 5 0-15,-8 2 0 0,-3 4 7 0,-3 7 1 16,-3 0 0-16,-3 6 0 0,-4 2-24 0,-2 2-4 16,-3 1 0-16,-6 5-8 0,0 0 14 0,-3 8-4 15,0 0-1-15,0 0 0 0,-6 0-26 0,-3 3-6 16,0 2-1-16,-2 1-656 16,2 2-131-16</inkml:trace>
  <inkml:trace contextRef="#ctx0" brushRef="#br0" timeOffset="600.449">3690 9395 1052 0,'12'-13'29'0,"-6"5"8"0,0-2-29 0,3-4-8 16,-1-1 0-16,7-1 0 0,0-3 124 0,0-5 23 15,0 0 5-15,6-5 0 0,0-5-70 0,3 0-14 0,2-9-4 16,1 1 0-16,6-3-25 0,6-5-6 15,2-1-1-15,1-7 0 0,5-3-32 0,4-7 0 0,0-4 0 0,-1-2 0 16,10 0 31-16,2-8-1 0,4 0 0 0,-1 0 0 16,4 3-22-16,-1-4-8 0,4 1 0 0,2 3 0 15,-2 0 12-15,-4 5-3 0,-3 0-1 0,-2 5 0 16,-4 3 8-16,-2 5 0 0,-3 3 1 0,-1 5 0 16,-5 2-6-16,-6 9-2 0,-4 2 0 0,-5 9 0 15,-6 1-1-15,-3 4-8 0,-7 2 12 0,1 6-4 16,-3 2-8-16,-3 5 0 0,-3 1 9 0,0 4-9 15,0-2 0-15,-3 6 0 0,3-1 0 0,-3 0 0 32,-3 3-39-32,6 0-2 0,-3 3-1 0,-1-3-577 0,1 5-115 0</inkml:trace>
  <inkml:trace contextRef="#ctx0" brushRef="#br0" timeOffset="1201.62">3934 10078 1191 0,'0'0'26'0,"6"-8"6"0,3-5 0 0,9-3 2 15,-1 0-34-15,1-5 0 0,6-3 0 0,6-2 0 0,0-9 97 0,5-2 13 16,1-2 2-16,6-4 1 0,2-7-30 0,4-3-7 15,6-5 0-15,2-6-1 0,10-2-17 0,-1 0-3 16,1-5-1-16,-1 2 0 0,4-5-9 0,2 2-1 16,0 1-1-16,-5 2 0 0,-4 3-10 0,1 0-1 15,-1 0-1-15,-2 2 0 0,0 9-15 0,-7-4-2 16,-2 6-1-16,-1 6 0 0,-2 2-13 0,-9 2 8 16,-4 6-8-16,-2 3 0 0,0 0 8 0,-3 5-8 15,-4-1 0-15,-2 7 9 0,3 1-22 0,-3 1-5 16,-3 5-1-16,0 3 0 15,-4 3-103-15,1 2-21 0,3-3-4 0,-3 6-740 0</inkml:trace>
  <inkml:trace contextRef="#ctx0" brushRef="#br0" timeOffset="1718.331">3833 11094 1105 0,'0'0'24'0,"0"0"4"0,0 0 2 0,0 0 2 0,0 0-32 0,0 0 0 15,0 0 0-15,0 0 0 0,0 0 0 0,9 0 0 16,0 0 0-16,-1-5 0 0,1-1 11 0,3 1-2 16,-6-3 0-16,6-2 0 0,0-1-9 0,3 0 0 15,-3-4 0-15,3-1 0 0,0 0 37 0,0-5 6 16,5-1 1-16,1-1 0 0,3-4 27 0,3-5 5 15,3-2 2-15,5-3 0 0,1-5-9 0,6-6-1 16,2-5-1-16,7-5 0 0,8-6-16 0,7-4-3 0,-1-1-1 0,4-5 0 16,2 2-22-16,4-2-4 0,-4-2-1 0,4 4 0 15,-4 1-2-15,-3-1-1 0,-2 3 0 0,-4 1 0 16,-2-1 15-16,0 3 4 0,-1 5 0 0,-5 3 0 16,-7 5-28-16,-2 2-8 0,-6 4 0 0,-1 2 0 15,-5 2 14-15,-6 6-4 0,0 3-1 0,-4 2 0 16,-5 6-1-16,0 2-8 0,-3 6 12 0,-3 2-4 15,0 0-8-15,-3 5 0 0,-3 1 0 0,0 4 0 32,3 4-77-32,0-1-18 0,-6 6-3 0,2 2-527 0,-5 6-106 0</inkml:trace>
  <inkml:trace contextRef="#ctx0" brushRef="#br0" timeOffset="2167.454">3895 11748 1677 0,'0'0'36'0,"6"-6"8"0,3 1 2 0,0 0 2 0,-3-6-38 0,3 0-10 0,3-4 0 0,6 1 0 16,0-4 12-16,2-1 1 0,1-2 0 0,6 0 0 16,-3-3-1-16,3-2 0 0,-1-1 0 0,4-4 0 15,3-1 11-15,0-5 1 0,2-6 1 0,4-2 0 16,3-5-2-16,8-3-1 0,4-2 0 0,2-4 0 15,7-7-6-15,-1-2-2 0,13-7 0 0,-4-1 0 16,4 2 7-16,5-3 2 0,-5 0 0 0,-1-2 0 16,0 5 1-16,4 2 0 0,-4 3 0 0,-2 9 0 15,-4-1-7-15,-8 5-1 0,-4 3 0 0,-2 6 0 16,-1 4-3-16,-8 4-1 0,-6 4 0 0,-7 3 0 16,-2 11-12-16,-9 3-10 0,-3 2 2 0,-6 5 0 15,-3 6-104-15,-9 5-20 0,0 0-4 0,-9 11-717 16</inkml:trace>
  <inkml:trace contextRef="#ctx0" brushRef="#br0" timeOffset="2651.876">4110 12475 1764 0,'14'-18'39'0,"-5"10"8"0,3-3 1 0,6-5 1 0,0 0-39 0,6-5-10 0,0 0 0 0,-1-3 0 15,7-2 20-15,0-6 1 0,3 0 1 0,-1-2 0 16,7-3-9-16,-3-3-1 0,5 3-1 0,-2 0 0 16,6-5 10-16,-3-1 3 0,-1-2 0 0,1-2 0 15,2-4 8-15,7 1 1 0,3-5 1 0,-1-1 0 16,1-2 6-16,2-6 0 0,4 1 1 0,-1-6 0 15,4 3-4-15,-1 0-1 0,7 2 0 0,-7 1 0 16,1 2 4-16,-4-3 0 0,1 6 0 0,-6 3 0 16,-4 2-20-16,-2 8-3 0,-7 5-1 0,-2 3 0 0,-6 8-8 0,-3 5-8 15,-9 6 9-15,-10 4-9 0,-2 4-10 0,-3 4-8 16,-6 6-2-16,-6 6 0 16,-6 4-136-16,-8 6-27 0,-1 8-5 0,-3 0-2 0</inkml:trace>
  <inkml:trace contextRef="#ctx0" brushRef="#br0" timeOffset="3018.477">3970 13118 1443 0,'0'0'32'0,"0"0"6"0,-6 3 2 0,3-1 0 0,0-2-32 0,3 0-8 0,6-5 0 0,3 0 0 16,2-3 54-16,7-3 9 0,3-5 1 0,6-2 1 15,0-3 15-15,6-6 4 0,-1-2 0 0,7-3 0 16,3-2-7-16,5-8-1 0,4-6 0 0,5-8 0 15,7-2-8-15,5-8-3 0,1 0 0 0,5-8 0 16,4-3-44-16,5-5-9 0,0-3-1 0,4-2-1 0,-4 0-2 0,3-6-8 16,7 1 12-16,-7 4-4 0,0 1-8 0,-2 5 0 15,-1-3 0-15,0 9 8 0,-8 4-8 0,-1 6 0 16,-11 5 0-16,-4 6 0 16,-8 10-104-16,-4 5-17 0,-5 3-3 0</inkml:trace>
  <inkml:trace contextRef="#ctx0" brushRef="#br0" timeOffset="6386.875">3913 14650 1354 0,'0'0'38'0,"0"-3"10"0,-6 1-39 0,6 2-9 0,-3-3 0 0,-3-2 0 16,-3 2 64-16,3 0 12 0,-3-2 1 0,0 3 1 16,1-1-38-16,-1 0-7 0,-3 1-1 0,0 2-1 15,0-3-11-15,-3 3-1 0,0-3-1 0,0 3 0 16,-3 0-3-16,0 0-1 0,1 0 0 0,-1 0 0 16,-6 0-2-16,3 0 0 0,-6 0 0 0,4 3 0 15,-10 0-4-15,9-1 0 0,-6 1-8 0,3 0 12 16,-2-3 0-16,2 2 0 0,0 1 0 0,-3-1 0 15,9-2 0-15,-2 0 0 0,2 0 0 0,3 0 0 16,3 0 3-16,3 0 0 0,0 0 0 0,3 0 0 16,0 3-1-16,3-3 0 0,3 0 0 0,3 0 0 15,0 0-14-15,0 0 9 0,0 0-9 0,9 3 8 16,3-3-8-16,-3 0 0 0,6 2 0 0,0-2 0 0,3 0 16 16,3-2-3-16,-3 2 0 0,5-3 0 0,4 0 16 0,3 1 3 15,-3-3 1-15,0 2 0 0,2 0-21 0,4 1-4 16,3-4 0-16,-4 1-8 0,-2 2 11 0,3-2-11 15,-3 2 10-15,2 1-10 0,-2-4 8 0,0 4-8 16,0-1 0-16,-3 1 0 0,-4 2 8 0,-2 0-8 16,3 0 0-16,-6 0 0 0,0 0 8 0,0 2-8 15,-4 1 0-15,-2 2 0 0,-3-5 0 0,0 3 0 16,0 2 0-16,-9-5 0 0,0 0 0 0,0 0 0 16,0 0 0-16,0 0 0 0,-6 5 10 0,-3-2-10 15,0-3 10-15,-3 0-10 0,-2 0 13 0,2 0-3 16,0-5-1-16,-6-3 0 0,0 2 7 0,3-1 0 0,-6-1 1 0,1-3 0 15,-4 0 7-15,0 1 0 16,-3-3 1-16,0 2 0 0,1 0-13 0,-7 1-4 0,-3 2 0 0,3 3 0 16,-2-1-8-16,-1 1 0 0,3 2 0 0,0 3 0 15,1 0 0-15,-1 3 0 0,6-3 0 0,0 3 0 16,4-1 0-16,2 1 0 0,0 0 0 0,6-3 0 16,3 2-10-16,3 1 10 0,0-3 0 0,3 3-9 15,6-3 9-15,0 0 0 0,0 0 0 0,9 2-8 16,3 1 8-16,0 0-10 0,3-1 10 0,6-2-10 15,0 3 10-15,5-3 0 0,-2-3 0 0,6 3-8 16,0 0 8-16,2 0 0 0,4 0 0 0,0 0 0 16,6 0 0-16,-13 0 0 0,7 0 0 0,-3 0 0 15,-1 0 0-15,-2 0 0 0,3 3 0 0,-3-3 0 16,0 2 0-16,-4-2 0 0,-2 3 8 0,0-3-8 0,0 0 0 0,-6 0 0 16,-4 3 0-16,1-1 0 0,-3-2 0 0,-3 0 0 15,-9 0 0-15,0 0-8 0,0 0 8 0,0 0 0 16,0 0 0-16,0 0 0 15,-9 0 0-15,-3 0 0 0,0 0 0 0,-5 0 0 0,-1-2 0 0,-3 2 0 16,0-3 0-16,0 3 0 0,-6 0 0 0,1 0 0 16,-1 0 0-16,-3 0 0 0,0-3 9 0,-2 1-9 15,-1-1 12-15,0 1-12 0,-3-1 24 0,7 3-3 16,-1-3 0-16,0 3 0 0,6-2-3 0,0 2-1 16,4-3 0-16,2 3 0 0,0 0-9 0,3 0-8 15,3 0 9-15,3 0-9 0,3 0 0 0,6 0 0 16,0 0 0-16,0 0 0 15,0 0-29-15,6 8 1 0,3-3 0 0,3 0 0 0,3 3 2 0,3-2 1 0,3 2 0 0,-1 0 0 16,4-3 25-16,3 3 0 0,3-3 0 0,3 0 0 16,-4 1-11-16,1-1-3 0,0-2-1 0,0-1 0 15,-4 4 15-15,4-6 0 0,-3 0 0 0,-6 0 0 16,0 0 0-16,-1 0 0 0,-5 2 0 0,0-2 0 16,-3 0 12-16,0 0 1 0,-6 0 1 0,0 0 0 15,-6 0 6-15,0 0 2 0,-6-2 0 0,-3-1 0 16,-3 0 7-16,-6 3 2 0,-3-2 0 0,-2 2 0 15,-7-3-20-15,-3 0-11 0,-9 3 12 0,-2 0-12 16,-10 3 0-16,4 0-16 0,-1 2 2 0,3 0 0 16,1 0-42-16,2 3-8 0,3-2-1 0,4 4-1045 15</inkml:trace>
  <inkml:trace contextRef="#ctx0" brushRef="#br0" timeOffset="17502.93">4535 8774 1987 0,'0'0'44'0,"-3"0"8"0,-3 0 3 0,6 0 1 0,0 0-45 0,0 0-11 0,0 10 0 0,3-2 0 16,6 5 12-16,-3 1 1 0,3 1 0 0,0 1 0 16,0 3-13-16,0 2 0 0,3 3 0 0,-3 0 0 0,0 5 0 0,0 0 0 15,-7 3 0-15,1-1 0 0,-3-2 0 0,-3 3 0 16,-2 3 0-16,-4-1 0 0,-3-2 0 0,-3-3 0 15,0 3 0-15,0-3 0 0,-6 2 0 0,0-1 0 16,1-1 0-16,-1-3 0 0,3 1 0 0,6-6 0 16,0 0 0-16,3-3 0 0,3-2 0 0,3 0 0 15,0-5 0-15,6-1 0 0,0-2 9 0,6 0-1 16,6-2 0-16,3-4 0 0,6 1 8 0,-1-3 2 16,4-3 0-16,0 1 0 0,0-6-4 0,3 2-1 15,-4-4 0-15,1-1 0 0,3 1-3 0,-3-4-1 16,-3 4 0-16,-1-4 0 0,1 4-9 0,-6-1 12 15,0-2-12-15,-3 0 12 0,-6 2 3 0,3-2 1 0,-3-3 0 0,-1 3 0 16,1 0-8-16,0-1 0 0,-3-4-8 0,3 2 12 16,0-2-3-16,0-6-1 0,3 3 0 0,0-6 0 15,0 1-8-15,0-6 0 0,6 0 0 0,-4 0 0 16,4-2 0-16,-3 5 0 0,0 5 0 0,0 0 0 16,-3 3-9-16,-6 0 9 0,3 8 0 0,-6 0 0 15,-3 2 0-15,0 3 0 0,-6 3 12 0,0-3-3 16,-6 8 5-16,-3 0 1 0,-3 0 0 0,-3 2 0 15,-8 4-31-15,-1 2-7 0,-6 2-1 0,0 3 0 32,-2-2-20-32,-1 0-4 0,0 2 0 0,4 0-1 0,2-2 25 0,-3 2 6 0,9-5 1 0,0-3 0 15,7 0 17-15,5 3-8 0,3-5 8 0,3 2 0 16,3 1-100-16,6-6-12 0,0 0-4 0,12 0-688 16</inkml:trace>
  <inkml:trace contextRef="#ctx0" brushRef="#br0" timeOffset="18618.565">20597 8784 1814 0,'0'0'52'0,"0"0"10"0,0 0-50 0,-6 0-12 0,3-2 0 0,3 2 0 15,0 0 74-15,-9 2 12 0,0 1 2 0,3 2 1 16,-3 0-66-16,3 3-14 0,-3 0-9 0,3 3 12 16,0 2-12-16,-3 3 0 0,6 2-12 0,-3 4 12 15,3 1-11-15,0 4 11 0,0 5-8 0,3-3 8 16,0 0 0-16,6-3 14 0,0 6-2 0,0-5 0 15,3 2-1-15,0-6-1 0,3 1 0 0,0-3 0 16,0-2-10-16,3-3 0 0,-3-6 9 0,0 1-9 16,2-3 0-16,-2-5 0 0,0-3 0 0,3-6-636 15,-3-2-125-15</inkml:trace>
  <inkml:trace contextRef="#ctx0" brushRef="#br0" timeOffset="19035.042">20558 8734 2394 0,'-18'-8'52'0,"12"5"12"0,0 1 1 0,0-4 3 0,-3 1-55 0,6 2-13 16,0-4 0-16,-3 4 0 0,6 0 64 0,0 3 9 15,0 0 3-15,0-5 0 0,0 5-52 0,9-3-11 16,3-2-1-16,3 2-1 0,0 1-11 0,3-4 0 16,3 4 0-16,3-4 0 0,-1 4-9 0,7-3 9 15,0-1 0-15,6-2 0 0,-4 3 0 0,1-3 0 16,3 3 0-16,0-3 9 0,-1 5-9 0,-2 1 0 15,-3-1 9-15,0 3-9 0,-4 3-8 0,-2-1-7 16,-3 1-1-16,0 2 0 0,-3-2 26 0,-6 5 5 0,2 2 1 16,-5 1 0-16,-3 2-16 0,-3 6-16 0,-3 2 3 0,-3 5 1 15,-3 3 12-15,-3 3 13 0,-2 3-2 16,-1-1-1-16,-3 3-1 0,0 0 0 0,0 3 0 0,3-1 0 16,0-2-9-16,3-2 0 0,0-3 9 0,3-3-9 15,3-3 0-15,3-2 0 0,0-3 0 0,3-2 0 16,3-1 0-16,3-7 0 0,-3-3 0 0,3 0 0 15,3-3 0-15,-3-5 0 0,3 0 0 0,-3 0 8 16,0-5-8-16,0-3 12 0,0 0-4 0,-3-3 0 16,-3 3 3-16,-3-2 1 0,-3 2 0 0,-3 0 0 15,-3 0-12-15,-6 3 0 0,-6-1 0 0,-9 6 8 32,-6 6-111-32,-5-1-22 0,-7 5-5 0,-2 4-1 0,2-4-9 0,3 3-1 0,1-2-1 15</inkml:trace>
  <inkml:trace contextRef="#ctx0" brushRef="#br0" timeOffset="19553.986">21263 8617 2149 0,'12'-5'47'0,"-6"3"9"0,-6 2 3 0,6-6 2 0,0 1-49 0,3 2-12 0,-3-5 0 0,0 3 0 16,0-3 68-16,3 3 12 0,-3-3 1 0,0 0 1 15,6-3-46-15,-3 1-10 0,-3-6-2 0,0 0 0 16,3-2-24-16,-1-1 0 0,1-5 0 0,0 3 0 31,0 0-30-31,-3-3-8 0,3-2-2 0,0-1 0 16,-3 3-27-16,0 1-5 0,0 1-2 0,-3 4 0 0,-3 2 41 0,3 0 8 0,-3 3 1 0,-3 5 1 15,3 8 33-15,-3-3 6 0,-3 1 2 0,6 2 0 16,-9 8-3-16,0 2-1 0,-3 3 0 0,-3 3 0 16,3 5-14-16,0 1 0 0,1-4 0 0,2 1 0 15,3 2 0-15,3-3 0 0,0 1 0 0,6-6 0 16,0 0 11-16,6-2-1 0,3-6 0 0,2 0 0 15,7-2 8-15,3-3 2 0,-3 0 0 0,9-5 0 16,-1-3-4-16,1-3 0 0,3 1 0 0,3-1 0 0,-7 1-4 0,1-1-2 16,-3 3 0-16,3 5 0 0,-6 1-10 0,-4 2 0 15,-2 2 0-15,-9 6 0 0,0 0 0 0,-3 3 0 16,-3 5 0-16,-6 2 8 0,-3 3-8 0,-3 3 0 16,0 0 0-16,0 2 0 0,-3 1 0 0,1 2 0 15,-1-2-11-15,3-1 11 16,-3-2-91-16,6 0-13 0,6-3-2 0,0-3-523 15,0-4-105-15</inkml:trace>
  <inkml:trace contextRef="#ctx0" brushRef="#br0" timeOffset="19754.128">21859 8451 2487 0,'-12'-8'55'0,"12"8"11"0,0 0 2 0,0 0 2 0,0 0-56 0,-3 3-14 0,-3-1 0 0,6-2 0 16,0 0 16-16,-3 8 1 0,-3 3 0 0,0 2 0 15,0-3-17-15,0 6 0 0,-3 3 0 0,-3-1 0 32,0 1-105-32,0 2-15 0,4 0-4 0,-1 3-553 0,0 0-111 0</inkml:trace>
  <inkml:trace contextRef="#ctx0" brushRef="#br0" timeOffset="20020.667">22460 8250 2365 0,'-6'-11'52'0,"0"8"10"0,0-2 2 0,0-3 4 0,-6 3-55 0,6 0-13 15,-6 2 0-15,1-2 0 0,-4 2 57 0,-6 0 9 16,-3 3 2-16,0 3 0 0,-6 2-48 0,4 3-10 15,-1 3-2-15,-3 5 0 0,0 5-8 0,1 0 0 16,2 0 0-16,0 3 8 0,3 3-8 0,3-4 0 16,3 4 0-16,4 2 0 0,5-3 0 0,3 3-11 15,3-2 11-15,9-1-8 0,3 1 0 0,3-1 0 16,5-7 0-16,7-1 0 0,6-2 8 0,6-5 0 0,11-3 0 0,10-8-774 16,5-3-148-16</inkml:trace>
  <inkml:trace contextRef="#ctx0" brushRef="#br0" timeOffset="21069.628">4550 8890 1862 0,'-15'-5'52'0,"9"2"13"0,3 3-52 0,-3 0-13 0,0 0 0 0,6 0 0 15,0 0 53-15,-3 8 8 0,0 0 2 0,-3 3 0 16,3 4-51-16,0 4-12 0,0-1 0 0,3 9 0 15,-2-1 0-15,2 3 0 0,0 3 0 0,2 3-10 16,-2 2 10-16,3 5 0 0,3 3 0 0,0 5 0 16,0 3 0-16,0 5 0 0,3 3 0 0,0 5 0 15,3 3 0-15,0 3-8 0,-3 2 8 0,0 2-12 16,3 1 12-16,-3 0 0 0,-3 0 0 0,0-1 0 0,0-2 8 0,-6 0-8 16,0 1 8-16,-3-7-8 0,-3 1 11 0,0-5-3 15,-3-3 0-15,-3-3 0 0,0-5 4 0,0-3 0 16,0-2 0-16,3-9-624 15,0-2-125-15</inkml:trace>
  <inkml:trace contextRef="#ctx0" brushRef="#br0" timeOffset="21487.487">4672 8655 2102 0,'-21'-6'46'0,"12"6"10"0,0-5 1 0,3 2 3 0,0 3-48 0,1-2-12 0,5 2 0 0,0 0 0 15,0 0 14-15,8 0 1 0,4-3 0 0,3 0 0 16,6-2-15-16,0 2-10 0,6-5 2 0,2 1 0 16,1-7 8-16,3 1 0 0,0 0 0 0,-1-3 0 15,4 3 0-15,-3 0 9 0,-3-1-9 0,-6 4 0 16,-4 4 16-16,-2-2-4 0,0 6-1 0,-6 2 0 15,0 0 9-15,-3 2 3 0,0 6 0 0,-3 6 0 16,0 4-10-16,3 9-1 0,-3 4-1 0,2 9 0 16,-2 5-11-16,3 5 0 0,3 3 0 0,3 3 0 15,0 2 0-15,6 0 0 0,3 0 0 0,2 1 0 16,10-1 0-16,-3-5 0 0,3 0 0 0,-1 0 0 0,1 2-9 0,0-2 9 16,-3-3-12-16,-4 3 12 0,-2 0-10 0,-6 3 10 15,0-6-8-15,-6 3 8 0,0 2 0 0,-7 1 0 16,-5 0 0-16,-3-1 0 0,0 3 0 0,-3-5 14 15,-3-2-2-15,-2-1 0 0,2 0 19 0,-6-5 3 16,-3 0 1-16,0-3 0 0,-3 1-10 0,0-9-1 16,0-2-1-16,0-3 0 15,-2-5-57-15,-1 0-11 0,-3-6-3 0,0-2-1022 16</inkml:trace>
  <inkml:trace contextRef="#ctx0" brushRef="#br0" timeOffset="22087.271">3848 9051 1888 0,'0'0'53'0,"0"0"13"0,0 0-53 0,0 0-13 16,0 0 0-16,3-2 0 0,5-1 62 0,1-2 10 15,0 2 1-15,3-5 1 0,3-2-38 0,-3-1-7 16,3-5-1-16,3 0-1 0,0-2-13 0,-1-3-2 16,1-3-1-16,0 0 0 0,-3-2-11 0,0-1-14 15,-3-2 3-15,0 0 1 16,-3-6-33-16,-3 1-6 0,3 0-2 0,-6 2 0 16,3 0-16-16,-1 3-3 0,-2 3-1 0,3 4 0 0,-3 4 39 0,0 5 8 15,-3-1 2-15,3 1 0 0,0 3 46 0,3 2 8 16,-3 2 3-16,0 1 0 0,-3 5-11 0,6-2-1 0,0-4-1 0,-6 6 0 15,0 0-10-15,3 6-3 0,0 1 0 0,3 1 0 16,-3 3-9-16,-3 2 0 0,0 3 0 0,3 3 0 16,-3-1 0-16,0 3 8 0,0-2-8 0,3 5 0 15,-3-3 0-15,6 0 0 0,-3 0 0 0,3 0 0 16,0-5 0-16,6 0 0 0,0 0 0 0,0-6 0 16,5 1 8-16,-2-3 2 0,3-5 1 0,3-1 0 15,0 1-1-15,0-6 0 0,-1 1 0 0,1 2 0 16,-3-6-10-16,3 6-14 0,-3-2 3 0,-3-1 1 31,0 3-148-31,-6 0-30 0,-9 0-5 0</inkml:trace>
  <inkml:trace contextRef="#ctx0" brushRef="#br0" timeOffset="22254.776">4407 8543 2296 0,'-6'3'51'0,"6"5"10"0,-3 3 3 0,3-1 0 0,0 6-52 16,0 0-12-16,-3 5 0 0,3 3 0 0,-3 5 0 0,0 0 0 15,3 5 0-15,0 1 0 0,0-3-12 0,0-1-9 16,0 1-2-16,0 3-645 16,0-4-128-16</inkml:trace>
  <inkml:trace contextRef="#ctx0" brushRef="#br0" timeOffset="22488.293">4904 8123 2444 0,'0'0'54'0,"0"0"11"0,0 0 3 0,-9 2 0 0,0 1-55 0,-3 5-13 0,1 3 0 0,-4 4 0 15,-3 7 21-15,-3 4 2 0,0 8 0 0,3 3 0 16,0 6-23-16,1 2 0 0,2 0 0 0,6 5 0 15,0-2 0-15,9-1-10 0,6-2 10 0,6 0 0 16,6-8 0-16,5 0 0 0,10-8 0 0,9-2 0 16,8-6-52-16,7-5-6 0,8-8-2 0,4-3-647 15,11-10-129-15</inkml:trace>
  <inkml:trace contextRef="#ctx0" brushRef="#br0" timeOffset="24222.156">20912 8903 1792 0,'0'0'40'0,"-6"3"8"0,3-6 1 0,-3 3 1 0,3-8-40 0,0 3-10 15,3 5 0-15,0-5 0 0,0-3 53 0,6-5 9 16,0-1 2-16,0 1 0 0,3 0-39 0,3 0-7 0,-3-6-2 15,0 6 0-15,0 0-6 0,0-1-2 16,0 1 0-16,-6 0 0 0,3 2-8 0,-3 3 10 16,0-2-10-16,-3 5 10 0,-3-1-10 0,-3 1 0 0,0 5-10 0,-6 0 10 31,-3 0-36-31,0 8-2 0,-6 3 0 0,-3 2 0 0,-2 5 17 0,-4 3 3 0,0-2 1 0,0 2 0 16,4 0 17-16,2 3-8 0,0-5 8 0,3 2 0 15,6-3 0-15,0-4 0 0,6-1 0 0,0-5 9 16,3 2 11-16,6-4 1 0,0-1 1 0,6-2 0 15,3-3 6-15,3-3 0 0,3-2 1 0,3-3 0 16,3-6 11-16,6-1 1 0,-1 1 1 0,4-4 0 16,0-3-27-16,0 2-6 0,-3 1-1 0,-1-1 0 15,-2 3-8-15,-3 0 0 0,-3 0 0 0,-6 6 0 16,-3 2 12-16,0 0-2 0,-6 0-1 0,0 3 0 16,-3 5 5-16,-6 0 1 0,-3 0 0 0,-3 5 0 15,-3 6-15-15,-6 4 0 0,-3 4 0 0,-6 2 0 0,-2 6-9 16,-1 2 9-16,6-3-13 0,-3 3 5 15,7-2 8-15,2-3-12 0,3-3 12 0,3 0-12 0,6 0 12 0,6-5-12 16,0-3 12-16,6-5-12 0,3 3 4 0,6-6 0 16,9-5 0-16,3-3 0 0,5-5 8 0,4-2 0 15,6-3 0-15,2-1 0 0,-2-4 8 0,0-1-8 16,0 1 8-16,-10 2-8 0,1 5 12 0,-6 1-3 16,-3 4 0-16,-6 1 0 0,-3 3 7 0,-4 2 0 15,-8 0 1-15,0 7 0 0,-3 4 0 0,-5 2 0 16,-7 3 0-16,-3 3 0 0,-3 7-6 0,-3 1-2 15,0-4 0-15,1 4 0 0,-1-3-9 0,9-3 8 16,3 0-8-16,3-2 8 0,6-4-8 0,6-1 0 0,6-4 0 0,9 1-740 16,6-6-144-16</inkml:trace>
  <inkml:trace contextRef="#ctx0" brushRef="#br0" timeOffset="25606.024">19719 7829 705 0,'0'0'15'0,"0"-8"3"0,-3 0 1 0,3-5 2 16,3 2-21-16,-3-5 0 0,3 1 0 0,-3-1 0 16,3 0-16-16,0 0-8 0,0 3-2 0,2 0 0 15,-2-1-5-15,0 6-1 0,-3-2 0 0,0 2 0 0,3 3 108 0,-3-1 20 16,0 6 5-16,-3-2 1 0,3 2 35 0,-3-3 7 16,-3 3 2-16,6 0 0 0,-5 5-66 0,-4 6-12 15,3 2-4-15,0 3 0 0,0 8-47 0,3 2-9 16,-3 3-8-16,6 6 9 0,0 4-9 0,3 1-9 15,0 0 9-15,0 7-13 0,3 1 13 0,3 5-9 16,0 5 9-16,2 0-8 0,1-2 8 0,0 5 0 16,3-3 0-16,0 3-8 0,-3 0 8 0,-3 2 0 15,3 1 0-15,-6 2 0 0,0 3 0 0,-3 2 9 16,0 0 0-16,-3 6 0 0,-3 5 6 0,-3 6 1 0,-3-4 0 0,0 4 0 16,0 4-3-16,-3 1 0 0,0-1 0 0,0-2 0 15,0 3 14-15,3-3 2 0,-3 0 1 0,4 0 0 16,-1 0 2-16,0-3 1 0,0 0 0 0,3 1 0 15,0-1-5-15,0 0-2 0,-3 3 0 0,3 3 0 16,-3-1 2-16,0 1 1 0,-3 2 0 0,3 1 0 16,-3-1-3-16,-2 0-1 0,-4-2 0 0,3-1 0 15,0 1-7-15,0-3-2 0,0-8 0 0,3-3 0 16,-3 1-7-16,3-9-1 0,4-5-8 0,2-2 12 16,0-3-12-16,3-3 11 0,0-5-11 0,0-6 10 15,3 4-10-15,0-6 0 0,3-3 9 0,3-2-9 16,-3-3 0-16,3-3 0 0,-1 0 0 0,4-2 8 15,0 0-19-15,6-3-3 0,-3 0-1 0,9-2 0 16,-3-1-97-16,3 0-20 0,-3-2-4 0,2 0-750 16</inkml:trace>
  <inkml:trace contextRef="#ctx0" brushRef="#br0" timeOffset="26656.558">20135 7803 1749 0,'0'0'38'0,"0"-6"8"0,-3 4 2 16,3-4 2-16,0-2-40 0,3 0-10 0,3 1 0 0,0-4 0 0,6-5 23 0,3-5 2 15,3 0 1-15,3-8 0 0,3-3-18 0,8-3-8 16,4-4 8-16,9-9-8 0,2-2 0 0,4-6 0 16,-1-5 0-16,4 1 0 0,0-4 0 0,2-2 8 15,1 0-8-15,5 0 0 0,-2 0 0 0,-1-1 0 16,1 4 0-16,-4-1 0 0,7 1 8 0,-4-1-8 15,4-2 0-15,-1 3 8 0,4-1 1 0,-4 1 0 16,-2 2 0-16,2 0 0 0,-2 3 3 0,3 0 0 16,-1-1 0-16,-5 4 0 0,-4 2 6 0,-2 5 2 15,-4 1 0-15,-2 4 0 0,-6 1-6 0,-7 5-1 16,1 3 0-16,-3 2 0 0,-6 5-4 0,-3 1-1 0,-4 2 0 0,1 3 0 31,-3 8-47-31,-9-1-9 0,-3 4-3 0,3-1 0 0,3 6 102 0,-3 2 20 0,-6 3 4 0,3-2 1 16,0-1-60-16,-3 3-16 0,0 0 0 0,0 5 8 15,0 1-8-15,3 2 0 0,-3 0 0 0,0 2 0 16,0 3 0-16,0 1-9 0,0-1 9 0,0 3 0 16,3 0 0-16,-3-1 0 0,0 4 0 0,3-1 0 15,3 1 11-15,-6 0 9 0,0 2 1 0,3 3 1 16,3-3-10-16,-3 5-3 0,-6 3 0 0,3 3 0 16,3 0 5-16,-3 2 1 0,3 6 0 0,-3 2 0 15,0 3-15-15,0 3 8 0,0 5-8 0,-6 0 0 16,0 2 13-16,-3 3-3 0,3 6-1 0,0-3 0 15,0 2-9-15,-3 3 0 0,3 1 0 0,-3 1 0 16,-3 4 0-16,3-1 0 0,3 1-12 0,-3-1 12 16,1 3-10-16,-1-2 10 0,3 2 0 0,3-3-9 15,0-5 9-15,3 0 0 0,0 1 0 0,3-1 0 0,0-5 0 0,3 2-10 16,3 3 10-16,-1-2-10 0,-2-1 10 0,0 6 0 16,0-6 8-16,0 6-8 0,-3 3 0 0,0-1 0 15,3-2 0-15,0 2 8 0,-6-2-8 0,0 0 0 16,3 2 0-16,3 1 8 0,3-3-8 0,-3-1 11 15,0-1-11-15,3 1 12 0,3 4 11 0,0-3 2 16,0-6 1-16,-4 1 0 0,7-1-26 0,0 1 0 16,-3-4 0-16,-3 1 0 0,9 0 16 0,-6 0-3 15,0-5 0-15,-3 2 0 0,6-3-4 0,-9 1-1 16,2 2 0-16,1 0 0 0,-3 1 0 0,0-4 0 16,0-2 0-16,0-3 0 0,3 3 2 0,-6-3 0 0,3 1 0 15,0-1 0-15,-3-5 0 0,3 3 0 0,0-9 0 16,-6 1 0-16,9-6-2 0,-3 1 0 0,3-3 0 0,-3-1 0 15,-3-2-8-15,3 0 12 0,0 1-12 0,0-1 12 16,-6 2-12-16,8 4 10 0,-5-3-10 0,3 2 10 16,-6-5-10-16,3 3 12 0,-6-3-12 0,3-3 12 15,0 1-12-15,-3-3 0 0,0-3-10 0,0 0 10 32,0-2-32-32,-2-4-1 0,5-1 0 0,0-4-755 0,-3-2-150 0</inkml:trace>
  <inkml:trace contextRef="#ctx0" brushRef="#br0" timeOffset="27007.664">22549 10975 2228 0,'0'0'49'0,"0"0"11"0,-6 0 1 0,-3 0 1 0,1 3-50 0,8-3-12 16,-6 0 0-16,0 2 0 0,-3 1 33 0,0 0 4 15,0 2 1-15,-3 0 0 0,0 3-26 0,-6 5-4 16,-3 0-8-16,-8 6 11 0,-4 5-11 0,-15 10-14 16,-5 9 3-16,-7 4 1 15,-5 11-39-15,-13 6-8 0,-8 5-2 0,-6 7 0 16,-7 9 12-16,-5 2 3 0,-3 3 0 0,-3 3 0 0,-3 0 52 0,0 2 10 0,6 0 2 0,-1 0 1 15,10-5 44-15,6 0 9 0,3-5 2 0,8-6 0 16,4-5-33-16,11-5-7 0,7-8 0 0,5-5-1 16,10-6-27-16,2-5-8 0,6-6 0 0,6-4 0 31,1-1-91-31,5-7-25 0,3-9-4 0</inkml:trace>
  <inkml:trace contextRef="#ctx0" brushRef="#br0" timeOffset="28141.449">8923 8885 1526 0,'-24'-8'33'0,"12"5"7"0,0-2 2 0,-3 2 2 0,0-2-36 0,3 0-8 0,0-3 0 0,3 2 0 15,4 1 55-15,-1 2 9 0,3-2 1 0,3 5 1 16,0 0-53-16,0 0-13 0,0 0 0 0,0 0 0 16,-3 8 0-16,3 3-18 0,-3 5 4 0,0 2 1 15,0 1 3-15,0 4 1 0,-3 4 0 0,0 5 0 16,0-1 9-16,-3 6-10 0,-6 3 10 0,3 2-10 16,-3 3 10-16,-3 3 9 0,-2 2-1 0,2 3-8 0,0 3 34 0,3 2 0 15,0 3 0-15,6 0 0 0,3 0 3 0,3-1 1 16,6-1 0-16,9-1 0 0,0 3-12 0,12-6-2 15,0 3-1-15,5-5 0 0,7 0-11 0,0-8-1 16,8 3-1-16,4-6 0 0,3-2-1 0,-1-6 0 16,7-2 0-16,-4-3 0 0,-2-5-1 0,3-8-8 15,-4-6 12-15,4-4-4 0,-7-6-8 0,1-6 12 16,0-7-12-16,2-5 12 0,-5-9 9 0,3-7 3 16,-1-6 0-16,-2-5 0 0,-1-10 37 0,1-6 8 15,-3-3 2-15,-1-5 0 0,-2-5-4 0,-3 0-1 16,-6-5 0-16,-7-3 0 0,-2 3-5 0,-6 2-1 0,-6 3 0 0,-9 2 0 15,0 6-32-15,-12 0-6 0,-6 2-2 0,-2 12 0 16,-7-1-4-16,-9 10-2 0,-6 1 0 0,-8 8 0 16,-7 4-14-16,-8 9-13 0,-16 8 2 0,-5 8 1 31,-9 13-90-31,-6 8-19 0,-10 10-3 0,7 11-702 0,3 8-141 0</inkml:trace>
  <inkml:trace contextRef="#ctx0" brushRef="#br0" timeOffset="29191.981">9616 5988 1414 0,'0'-22'40'0,"-3"12"9"0,0 2-39 0,0-3-10 0,0 1 0 0,0 2 0 15,0 0 97-15,3 8 18 0,0 0 3 0,0 0 1 0,0 0-85 16,0 0-17-16,6 10-3 0,0 6-1 0,3 3-13 0,-3 7 0 15,3 9 0-15,-3 2-10 0,0 5 2 0,-3 6 0 16,0 5 0-16,0 7 0 0,-6 7 8 0,0 1 0 16,0 1 8-16,-3 0-8 0,0 0 8 0,-3-3-8 15,0 3 8-15,0-3-8 0,0-5 0 0,-3-3 0 16,0-5 0-16,1-8 0 0,-1 0 0 0,3-6 0 16,3-4 0-16,-3-9 0 0,6-5 11 0,3-5-3 15,0-2 0-15,0-7 0 0,0-7-8 0,9 0-11 16,3-7 3-16</inkml:trace>
  <inkml:trace contextRef="#ctx0" brushRef="#br0" timeOffset="30093.927">9741 6040 1907 0,'-6'-18'54'0,"3"7"12"0,0 3-53 0,3-2-13 0,0-3 0 0,0 2 0 15,3 3 59-15,3-3 9 0,0 4 1 0,3-1 1 16,0 0-52-16,0 0-10 0,6 0-8 0,0 0 9 16,0 3-9-16,2-1 0 0,1 1 0 0,3 2 0 15,0 1-12-15,3 2 12 0,3-3-10 0,2 3 10 16,4-3-8-16,0 3 8 0,0-2 0 0,-1 2-9 16,4 0 9-16,6 0-8 0,-4 0 8 0,7 0-8 15,-3 0 8-15,5 2 0 0,1 1 8 0,0 0-8 16,-1-3 0-16,4 2-8 0,-4 1 0 0,7 0 0 0,-3-1 8 0,2 1 0 15,4-6 0-15,-4 6 0 0,4 0 0 0,-4-1 0 16,1-2 8-16,0 0-8 16,-1 3 0-16,4-3 0 0,-1 5 0 0,-2-2-8 0,-1 2 8 0,1 0 0 15,0-2 0-15,-1 2 0 0,4 1 0 0,-1-4 0 16,1 4 8-16,2-1-8 0,1-3 8 0,-4 1-8 16,1-3 8-16,3-3-8 0,-1 1 0 0,1 2 0 15,-4 0 0-15,4 0 0 0,-4-3 0 0,-2 3 0 16,-1 0 0-16,4-2 0 0,-3 2 0 0,-1 0 0 15,4-3 0-15,-1 6-8 0,1 2 8 0,-1 0 9 16,-2-2-1-16,5 2-8 0,1-2 12 0,3-1-12 16,-4 6 12-16,4 0-12 0,-4-2 8 0,1-1-8 0,-1 3 0 0,4-3 0 15,-1 0 11-15,1 1-11 0,-1-1 10 0,1 0-10 16,-1 1 0-16,-2-4 0 0,-1 1 0 0,-2-3 0 16,2 2 0-16,-2 1 0 0,-4 2 0 0,1-2 0 15,-3 2 0-15,-4-5 0 0,1 3 0 0,-3-3 0 16,2 0 17-16,-8 0-2 0,0-3-1 0,-1 3 0 15,-5 3 6-15,0-3 0 0,-9 0 1 0,2 0 0 16,-5 0-9-16,-6 0-3 0,0 0 0 0,-3-3 0 16,0 3 3-16,-6 0 0 0,0 0 0 0,-6 0 0 15,0 0 0-15,9 3 1 0,-9-3 0 0,0 0 0 16,3 5-13-16,3 1 0 0,-4 1 8 0,1 4-8 16,-3 0 0-16,-3 2 0 0,1 5 0 0,-4 6 0 15,3 5 0-15,-6 3 0 0,0 5 0 0,-3 3 0 16,-3 7-9-16,0 1 9 0,0 5 0 0,-3 0-9 15,0 2 9-15,4 4 0 0,-1-6 0 0,3-1 0 0,-3 1 0 0,3-2 0 16,0-4 0-16,3-4-8 0,-3-4 8 0,6-2 0 16,0-5 0-16,0-3 0 0,0-5 16 0,3-3 4 15,-2-5 2-15,2-3 0 0,3-5 31 0,-3 0 7 16,3-3 0-16,0-5 1 0,0 0 5 0,-6-5 1 16,0-3 0-16,-3-2 0 0,-3-1-32 0,0-5-7 15,-6 0 0-15,-3-2-1 0,-6-3-17 0,1-1-10 16,-10 1 12-16,-6 0-12 0,-5 0-8 0,-10 0-9 15,-11 5-2-15,-4-3 0 16,-11 4-29-16,-3-1-5 0,-13 5-2 0,-2 0 0 16,-3 1 11-16,-3-1 1 0,-3 1 1 0,-6-1 0 0,2 3 27 0,-8 0 6 0,3 0 1 0,-6 3 0 15,0 5 8-15,-6 3 11 0,-3-3-3 16,-9 5 0-16,-5 0 15 0,-1 3 2 0,3-2 1 0,-12 1 0 16,0 1-2-16,-2 3 0 0,2-3 0 0,0 2 0 15,6-4 4-15,10-1 0 0,2 0 0 0,12-2 0 16,3 2 0-16,12-2 0 0,5 5 0 0,16-5 0 15,12-1-28-15,8-2 0 0,10 5-12 0,11 1-867 16,4 4-173-16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20:57:33.6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4315 7093 1170 0,'-12'0'25'0,"9"0"6"0,-3 3 1 0,0 0 1 0,3 2-33 0,0 3 0 15,0 0 0-15,0 0 0 0,0 8 28 0,-3 2-2 16,3 3 0-16,-3 6 0 0,-3 2-9 0,3 3-1 16,-2 5-1-16,-1 0 0 0,0 3 1 0,0 2 0 15,0 3 0-15,0 2 0 0,3 6-7 0,-3 6-1 16,6 4 0-16,0 3 0 0,0 6-8 0,3 4 8 16,0 9-8-16,3 2 8 0,3 9-8 0,3 4 0 15,-3 9 0-15,6 4 0 0,0 4 9 0,0 7 0 16,0 11 0-16,2 5 0 0,1 3-9 0,0 3 12 0,3 5-12 0,-3-1 12 15,-3 4-12-15,3-3 0 0,-3-1 0 0,-1 1 8 16,-2-3-8-16,0 3 0 0,-3 0 9 0,0 0-9 16,-3-3 36-16,0 0 4 0,-3-2 0 0,-3 2 0 15,3-3 15-15,-3-2 3 0,0 0 1 0,-3-5 0 16,-3 5-8-16,3-6-2 0,0-4 0 0,1-6 0 16,-1-6-16-16,3-7-3 0,-3-3-1 0,6-8 0 15,-3-5-18-15,3 0-11 0,0-8 12 0,0-5-12 16,0-3 10-16,3-11-10 0,0-7 8 0,3-9-8 31,0-4-119-31,2-12-29 0,-2-7-5 0,0-16-2 0</inkml:trace>
  <inkml:trace contextRef="#ctx0" brushRef="#br0" timeOffset="666.305">4330 7467 1670 0,'-3'-8'36'16,"3"8"8"-16,6-3 2 0,6-2 2 0,6-1-39 0,5 1-9 0,13-3 0 0,9 0 0 15,11 3 28-15,10-6 4 0,5-2 1 0,15 0 0 0,10 0-5 0,5-1-2 16,3 1 0-16,12 0 0 0,9 2-15 0,9-2-3 15,9 0-8-15,6 0 12 0,3 2-12 0,11 1 0 16,7-4 0-16,9 1 0 0,8 0 0 0,4 2 0 16,-1-2-8-16,4 2 8 0,2 1-21 0,7 2 2 15,-1-3 1-15,3 1 0 0,4-1 18 0,-1 1 0 16,0-1 0-16,1 0 0 0,2-2 0 0,0 0 0 16,-2 0 0-16,-1 5 0 0,0-3 0 0,-2 6 0 15,-4-3 0-15,-5 5 0 0,-7 1 0 0,1-1 16 16,-10 0-4-16,-11 6 0 0,-12 0-12 0,-3-1 0 15,-7 4 0-15,-8 2 0 0,-12-6 0 0,-12 6 0 0,-6 0 0 0,-11 0 0 16,-13 0 0-16,-12 3 9 0,-8-4-9 0,-10 1 8 16,-8 0-8-16,-9 0 12 0,-9-2-12 0,-10-1 12 15,-5-2-12-15,-9 2 0 0,-6-5 0 0,-9 2-844 16</inkml:trace>
  <inkml:trace contextRef="#ctx0" brushRef="#br0" timeOffset="1283.401">4288 7467 1972 0,'-12'-30'44'0,"6"15"8"0,0-1 3 0,-3-5 0 0,0-3-44 0,1-5-11 0,2 0 0 0,-3-6 0 15,0 3 50-15,-6-2 8 0,3 0 2 0,-6-3 0 16,-3-3-26-16,-3-2-5 0,-2-1-1 0,-4-2 0 16,-3-2-6-16,-6-1-2 0,-2 0 0 0,-1 1 0 15,-3-1-5-15,-2 0-2 0,-1 1 0 0,-5-3 0 16,-4-1-1-16,0 6 0 0,7 0 0 0,-1 6 0 0,4-4 7 0,-1 6 1 15,3 3 0-15,4 5 0 0,-1 2-11 0,6 1-1 16,4 5-8-16,2 0 12 16,9 5-96-16,3 2-20 0,6 6-4 0</inkml:trace>
  <inkml:trace contextRef="#ctx0" brushRef="#br0" timeOffset="2251.1">4002 6564 810 0,'0'0'23'0,"0"0"5"15,9-5-28-15,-3-3 0 0,3 0 0 0,6 0 0 0,0-2 15 0,3-1-3 16,0 0 0-16,0 4 0 0,-1-7-12 0,4 6 0 16,-3-2 8-16,-3 2-8 0,-3 0 12 0,0 0-1 15,0 3 0-15,-6-1 0 0,0 4 44 0,-6 2 9 16,9 0 1-16,-9 0 1 0,0 0 15 0,2 8 3 16,4 2 1-16,-3 6 0 0,-3 0-25 0,0 5-6 15,0 3-1-15,-6 2 0 0,3 6-17 0,1 3-4 16,-7 2-1-16,3 8 0 0,0 2-15 0,-3 9-2 15,3 2-1-15,0 3 0 0,-3 5-5 0,0 5 0 16,3 4-8-16,-3 1 12 0,0 6-12 0,3-2 11 16,0-4-11-16,0 4 10 0,3 2-10 0,0-3 0 0,0-5 9 0,3 0-9 15,-3-5 8-15,3-3-8 0,3 0 8 0,-3-5-8 16,3-3 10-16,0-2-2 0,3-6-8 0,0-2 12 16,-3-6-4-16,6-2 0 0,-3-3-8 0,3-8 12 15,-3 0-3-15,6-8-1 0,-3 1 0 0,0-7 0 16,0-1 0-16,3-9-8 0,-3-2 12 0,-1-6-4 31,4-8-31-31,3-2-6 0,-3-3-2 0</inkml:trace>
  <inkml:trace contextRef="#ctx0" brushRef="#br0" timeOffset="2883.034">4229 6599 1544 0,'0'0'34'0,"0"-8"7"0,6 0 2 0,-3-3 0 0,2 3-35 0,4 0-8 15,3-2 0-15,3-1 0 0,3-2 48 0,6 2 7 16,3-2 1-16,5 3 1 0,1-4-25 0,6 4-6 16,5-3-1-16,1 2 0 0,0 0-25 0,2 1 0 15,4-3 8-15,0 2-8 0,-1 0 0 0,1 1 0 0,-1 2 9 0,4-3-9 16,-3 3 0-16,-4 0 0 0,-2 0 0 16,-1 3 8-16,-2 3 2 0,0-1 1 0,-3 0 0 0,-4 3 0 15,-2 6 0-15,0-1 0 0,-3 3 0 0,-4 5 0 16,1-2 11-16,-6 2 2 0,0 5 1 0,-3 4 0 15,-4 4-25-15,-2 0-11 0,0 6 1 0,-3 0 0 16,3 0 19-16,-6 5 4 0,0 2 1 0,0 4 0 16,-3 2-5-16,0 2-1 0,3 6 0 0,-3 0 0 15,-3 0-8-15,6 0 10 0,-6 3-10 0,3 4 10 16,-3 1-10-16,3 3 10 0,0 5-10 0,0-3 10 16,-3 0-10-16,3 3 0 0,0-1 9 0,3 1-9 15,0 0 0-15,0 2 0 0,0-2 0 0,-1-3 8 16,4-2-8-16,0-1 0 0,3 1 0 0,-3-6 8 15,0-2-8-15,3-6 11 0,-3-2-11 0,0-3 12 16,0-8-12-16,0 0 0 0,-3-6 0 0,0-4 0 0,-3-3 36 0,0-8 4 16,0-3 2-16,0-3 0 0,-3-4 34 0,-6-4 6 15,-3-4 2-15,-6-4 0 0,-3-2-20 16,-6-7-3-16,-6-1-1 0,-8-6 0 0,-7-1-44 0,-9-1-16 16,-8 0 9-16,-7 3-9 0,-2 2 0 0,-9 1 0 15,-7-1-12-15,1 6 12 0,0 5-28 0,2 0 3 16,7 3 0-16,8 2 0 15,4 3-54-15,14 0-10 0,7 0-3 0,8 3-1024 16</inkml:trace>
  <inkml:trace contextRef="#ctx0" brushRef="#br0" timeOffset="3383.613">6172 6445 1782 0,'-15'-2'39'0,"12"2"8"0,3 0 1 0,-6 2 3 0,1 1-41 0,5-3-10 16,2 10 0-16,1 1 0 0,-3 5 0 0,3 0 0 15,0 5 0-15,3 5 8 0,-3 1-8 0,3 7-9 16,3 3 9-16,0 6-13 0,0 4 4 0,0 4 1 16,3 7 0-16,-3 5 0 0,0 3 8 0,-3 3 0 15,-3 3 8-15,0 2-8 0,0 5 20 0,-3-2 0 16,3 2 0-16,-3 1 0 0,-3 2-4 0,3 2 0 0,3-2-1 0,-3-2 0 16,3-4 5-16,-3-2 2 0,3-5 0 0,3-3 0 15,-1-2 4-15,4-6 1 0,-6-2 0 0,6-3 0 16,0-8-18-16,-3 2-9 0,0-7 10 0,3 0-10 15,-3-3 0-15,0-3 0 0,-3-2 0 0,3-6 0 32,-3-2-132-32,0-3-32 0,0-5-6 0,-3-8-2 0</inkml:trace>
  <inkml:trace contextRef="#ctx0" brushRef="#br0" timeOffset="3852.615">5991 6678 2236 0,'-6'-21'64'0,"12"10"12"0,0 3-60 0,6-2-16 0,8-1 0 0,10-2 0 0,12-3 8 0,5 0-8 16,10 0 11-16,6 1-11 16,2-1 12-16,3 0-4 0,7-5 0 0,-1 5-8 0,4 0 8 0,2-3-8 15,0 3 0-15,4 1 0 0,2 1 13 0,-9 1-1 16,-2 0 0-16,-4 0 0 0,-5 2-12 0,-1 0-16 15,-2 1 3-15,-10 5 1 0,-5 2 12 0,0 0 10 16,5 6-2-16,-5 2 0 0,-6 3 4 0,-4 5 0 16,-2 1 0-16,-6 7 0 0,-4 5-12 0,-2 9 0 15,-3 4 0-15,0 6 0 0,-3 3 0 0,-3 10 0 16,-6 6 0-16,0 7 0 0,2 3 0 0,-2 3 0 0,-3 2 0 0,3 6 0 16,-3 8 0-16,3-3 0 0,3-1 0 0,-6 1 0 15,-3 3 0-15,6 0 0 0,3-3 0 0,-3-3 0 16,-9-5 0-16,0-3 0 0,6-2 0 0,-3-3 0 15,-3-2 0-15,0-4 0 0,-6-4 0 0,0-6 8 16,3-2 23-16,-3-6 4 0,-9-2 1 0,3-3 0 16,0-3 26-16,-6-5 6 0,-3-8 0 0,1-3 1 15,2-4-11-15,-6-7-2 0,-3-4-1 0,-6-6 0 16,-11-7-19-16,-1-6-3 0,3-3-1 0,-8-7 0 16,-10-3-24-16,-5-6-8 0,-1 1 0 0,-8-4 0 15,0 1-100 1,-7 6-24-16,1 1-5 0,-7 4-676 0,-2 5-135 0</inkml:trace>
  <inkml:trace contextRef="#ctx0" brushRef="#br0" timeOffset="5702.57">1094 5559 2084 0,'-12'-19'46'0,"9"11"10"0,3-5 1 0,-6 3 1 0,6-4-46 0,0 4-12 15,6-1 0-15,-3 1 0 0,6-4 50 0,3 1 8 16,3 8 2-16,6-3 0 0,0-3-44 0,3 3-8 16,11 3-8-16,1 3 12 0,6-1-12 0,2 3 0 15,-2-3-12-15,3 3 12 0,-1 0-8 0,4 3 8 16,0 0 0-16,-1-1 0 0,-2 1-14 0,-4 2 2 0,-5 3 0 0,-3 3 0 31,-3 2-35-31,-6 3-6 0,-7 0-2 0,-5 2 0 0,-3 3 31 0,-3 0 7 0,-12 3 1 0,3 0 0 16,-9 3 16-16,-6 2 8 0,-2 0-8 0,-1 2 12 15,-9 1 12-15,-3 0 3 0,4 2 0 0,-1-2 0 16,0 3-9-16,0-4-2 0,9-2 0 0,-8 3 0 16,8-5-16-16,3-1 0 0,6-7 0 0,0 2-642 15,3-5-132-15</inkml:trace>
  <inkml:trace contextRef="#ctx0" brushRef="#br0" timeOffset="5935.504">2041 5157 2167 0,'-30'-13'48'0,"18"7"9"0,3 1 3 0,-9-3 0 0,6 3-48 0,-5 2-12 0,2 0 0 0,0 6 0 0,-6 0 29 0,3 2 3 16,-3 6 1-16,0 4 0 0,1 4-33 0,-4 5 0 15,3 2 0-15,-6 9 0 0,9 2 0 0,-3 5-20 16,7 3 2-16,-4 5 1 0,9 3 5 0,0 3 0 16,3-1 1-16,6-2 0 0,12 3 11 0,0-3 0 15,6-3 0-15,11 0-8 0,7-2 8 0,9-3 0 16,2-5 0-16,10-3 0 0,2-3 0 0,16-8-12 16,11-2 2-16</inkml:trace>
  <inkml:trace contextRef="#ctx0" brushRef="#br0" timeOffset="8988.046">4169 7070 1882 0,'0'0'41'0,"-6"-3"9"0,0-2 2 0,3-1 1 0,-3-1-42 0,0-4-11 0,0 3 0 0,3-5 0 16,-3 2 72-16,0-2 12 0,0 0 2 0,3-3 1 15,-5 0-35-15,5-5-8 0,-3 0 0 0,-3-1-1 16,3-1-19-16,0-4-4 0,0-2-1 0,0 0 0 15,-3-5-19-15,0-1 8 0,0-2-8 0,0 0 0 0,3-11 0 0,-3 6 0 16,0 0-10-16,0-3 10 0,0-3-12 0,7 3 12 16,-4 0-12-16,3 0 12 0,0-2-10 15,3 2 10-15,3 0 0 0,0 2-9 0,3-2 9 0,5 3 0 16,1 2 8-16,3-2-8 0,6 0 16 0,0 2 0 16,3-2-1-16,5-1 0 0,1 1-2 0,3-3 0 15,6 0 0-15,-1 0 0 0,4-3-13 0,9 3 8 16,2 0-8-16,10 1 0 0,-1-1 0 0,7 2 0 15,-1-4 0-15,7 2 0 0,5 0-19 0,0 0 0 16,-2 2 0-16,5 4 0 16,0 2-6-16,4 0-2 0,2 2 0 0,3 1 0 0,4-3 7 0,-1 2 2 15,3 4 0-15,0-4 0 0,0 3 6 0,1-2 0 16,5 2 1-16,0 1 0 0,-3 4 11 0,3 1 0 0,7 2-9 0,-1 0 9 16,0 3 0-16,3 0 0 0,6 2 0 0,-6 1 0 15,-6 2 0-15,6 2 12 0,12 1 0 0,-6 0 0 16,-2 0-12-16,2 2-17 0,9 3 4 0,0 3 1 15,0-3 12-15,0 3 0 0,3-1 0 0,-3 1 0 16,2 0 10-16,4 0 2 0,0 2 0 0,0 3 0 16,3 0-12-16,-3 0-17 0,-3 3 4 0,0-1 1 15,6 4 12-15,-6-1 16 0,-6 3-3 0,-3 0-1 16,0 2-12-16,-3 1 0 0,-3 2 8 0,0 0-8 16,-3 3 0-16,1 0 0 0,-4 3 0 0,-3-1 0 15,0 6 0-15,-3 0 0 0,-3 0 0 0,1-1 0 16,-4 4 0-16,0 2 0 0,-3 3 0 0,1-1 9 15,-4 1-9-15,-3-3 0 0,0 0 0 0,-5 3 0 16,-7-3 0-16,1 6 0 0,-4-4 9 0,3 6-9 16,-2-2 0-16,-4 2 9 0,-5 3-9 0,-4-1 0 0,-2 1 9 15,-4-3-9-15,-2 0 0 0,-1 0 9 0,-2 0-9 0,-6 3 0 16,-1-1 0-16,-2 6 0 0,-6 0 0 0,-1-2 0 16,-5-1 0-16,0 3 0 0,0-3 0 0,0 1 0 15,-4-1 0-15,4-2 0 0,-3 5 0 0,-3-6 8 16,-1 6-8-16,4 0 0 0,0 0 9 0,0-2-9 15,-3-1 10-15,-1-2-10 0,1-1 0 0,-3-2 0 16,0 0 0-16,0 1 0 0,0-4 0 0,-4 3 0 16,1-5 0-16,0-1 0 0,0-1 0 0,0 1 11 15,0-4-11-15,0-1 10 0,2 1 13 0,1-3 2 16,-3-1 1-16,0-2 0 0,3 1 0 0,-3-4 0 0,0 1 0 0,-1 2 0 16,4-3-10-16,-3 4-3 0,0-4 0 0,0 1 0 15,0-4-5-15,3 4-8 0,-7 2 11 0,1-2-11 16,3-1 8-16,-3 3-8 0,3-2 0 0,-3-3 0 15,0 2 8-15,-3 1-8 0,5-3 0 0,-5 0 0 16,0-1 0-16,3 1 0 0,-3 0 0 0,3-3 0 16,-6 1 8-16,6-1-8 0,-6 0 0 0,3-2 0 15,-1 2 8-15,1-3-8 0,-3 1 0 0,0 0 0 16,0-3 18-16,0 2-3 0,0 1-1 0,3-3 0 16,-3 0 4-16,0 0 1 0,3 0 0 0,-3-1 0 15,3 1-7-15,-1-2 0 0,1 2-1 0,0-3 0 16,3 0-11-16,-3 0 10 0,3 1-10 0,-3-4 10 15,0 4-10-15,0-4 10 0,0 1-10 0,-4 0 10 16,4-1-10-16,0 1 0 0,-3-3 0 0,3 0 8 16,-3 0-8-16,3 0 0 0,0 0 0 0,0 0 0 15,-3 0-11-15,3 0 3 0,-3 0 0 0,-1 0 0 0,1 0-8 0,-3 3 0 16,6-3-1-16,-6 0 0 0,0 2 3 0,0 1 1 16,0 0 0-16,0-1 0 0,0 1 4 0,0-1 1 15,0 4 0-15,0-4 0 16,0 1-32-16,0-3-5 0,0 3-2 0,-6-3-711 15,6 2-142-15</inkml:trace>
  <inkml:trace contextRef="#ctx0" brushRef="#br0" timeOffset="9255.943">14807 6911 2606 0,'0'0'57'0,"0"0"12"0,0 0 3 0,-3-5 1 0,3 5-58 0,0 0-15 0,0 0 0 0,0 0 0 15,0 0 13-15,6 2 0 0,3 4 0 0,0-1 0 16,6 3-13-16,0 2 0 0,3 1 0 0,9 2-10 16,2 0 10-16,4 3-12 0,0-2 12 0,5 7-12 31,-2-5-19-31,0 2-4 0,-3 3-1 0,-1-2 0 16,1 2-8-16,0 0-1 0,-6 3-1 0,-1 0 0 0,-2 0 27 0,-6-3 6 0,0 3 1 0,-9 2 0 15,0 0 12-15,-6 1 0 0,-3-3 0 0,-3 0 0 16,-9-1 16-16,-3-1 7 0,0-1 1 0,-9 0 0 15,1 3 12-15,-4-1 2 0,0-4 1 0,0 2 0 16,0 0-39-16,4-2 0 0,2-1-12 0,9-4-726 16,6 1-146-16</inkml:trace>
  <inkml:trace contextRef="#ctx0" brushRef="#br0" timeOffset="10289.823">16629 7784 1634 0,'0'0'36'0,"0"0"7"0,6-3 1 0,3 3 3 0,-3-5-38 0,6 2-9 0,6 1 0 0,5-1 0 16,1 3 63-16,0-2 10 0,6-1 3 0,0 0 0 16,5 3-53-16,-2 0-11 0,0 0-1 0,2 0-1 15,4-2-10-15,6-1 0 0,-4 0 0 0,1-2 0 16,9 2 0-16,-1 1 0 0,1-4-12 0,0 1 12 0,-4 0-16 0,10 0 4 16,5-6 0-16,4 3 1 0,-4 0 11 0,1-2 0 15,5-1 0-15,4 3-8 0,-4 0 8 0,6 3 0 16,4 2 0-16,-1-2 0 0,1-3 8 0,-1 5 3 15,3 1 1-15,7 2 0 0,2-3 6 0,0 3 2 16,1 3 0-16,5-3 0 0,0 0-5 0,3 0-1 16,1 0 0-16,2 0 0 0,3-3-14 0,3-2 9 15,-3-1-9-15,0 4 8 0,4-1 4 0,-4-2 0 16,3 2 0-16,0-2 0 0,0 0 7 0,-6-1 1 16,4-2 1-16,-4 3 0 0,-6 0-3 0,0-1-1 0,-2 1 0 15,-7 3 0-15,-9-4-2 0,-2 4-1 0,-10-1 0 0,-2 0 0 16,-4 1-14-16,-8 2 0 0,-9 0 0 15,-1 0 0-15,-5 2-22 0,-6 1 2 0,-9 0 1 0,-4-1 0 32,1-2-13-32,-9 3-2 0,-9-3-1 0,0 0 0 15,0 0-11-15,-15 8-2 0,-6 2-1 0</inkml:trace>
  <inkml:trace contextRef="#ctx0" brushRef="#br0" timeOffset="11006.21">17022 7956 1052 0,'-18'-5'29'0,"18"5"8"0,0 0-29 0,-6-3-8 0,0 0 0 0,0 3 0 16,0 0 83-16,0 0 15 0,0 0 3 0,0 3 1 16,0 0-63-16,3-1-13 0,3-2-2 0,0 0-1 15,-6 6-5-15,6-6-1 0,3 5 0 0,3 0 0 16,-6-5 18-16,9 6 3 0,3-4 1 0,6 1 0 15,6-3 13-15,3 0 2 0,2-3 1 0,10-2 0 16,12 2-8-16,-1-2-2 0,1 0 0 0,2 2 0 16,1-2-30-16,6-1-7 0,5 1 0 0,1 0-8 15,5 0 8-15,0 2-8 0,4 0 0 0,-1-2 0 16,10 2 0-16,-1 1 10 0,0-1-10 0,4 3 8 0,-4-3 12 0,3 3 1 16,7 0 1-16,-1 0 0 0,-6 3-3 0,6-3-1 15,-2 0 0-15,2 0 0 0,-3 3 5 0,1-6 1 16,-4 3 0-16,-3 0 0 0,7-3-8 0,-7 1 0 15,-6-1-1-15,1 0 0 0,-4 3 5 0,-2-2 0 16,-1-1 1-16,0 1 0 0,-2 4 3 0,-4-2 0 16,-2 3 0-16,-4-1 0 0,-2-2-24 0,-3 3 0 15,-4 0 0-15,1-1 0 0,-7-2 8 0,-2 3-8 16,0-3 8-16,-7 0-8 0,-5 0 0 0,-3 0 0 16,0 0 0-16,-6 0 0 0,-1 0 11 0,-2-3-3 15,0 3 0-15,0-2 0 0,-3-1-8 0,0 0 0 16,3 1 0-16,0-1 0 0,-1 1-8 0,1-4 8 0,0 4 0 15,0-4 0-15,-3 4-17 0,3-1 1 0,-3 0 0 0,-1-2 0 32,1 2-116-32,-6 3-24 0,3 0-4 0</inkml:trace>
  <inkml:trace contextRef="#ctx0" brushRef="#br0" timeOffset="12089.908">6166 6652 1620 0,'-18'-6'36'0,"10"4"7"0,2-1 1 0,0 0 1 0,0 1-36 0,3-1-9 0,3 3 0 0,0 0 0 16,0 0 46-16,0 0 7 0,0 0 2 0,6 5 0 15,3 6-55-15,2 2 0 0,1 0 0 0,3 3 0 16,3 3 0-16,0 2-10 0,0 5 10 0,3 1 0 0,2 10-10 0,1 3 10 15,-3 2-8-15,3 6 8 0,-3 5 0 0,-3 5 0 16,-3 0 0-16,-1 5 0 0,-5 6 0 0,0 0 0 16,-3 0 10-16,-3 2-10 0,0 3 0 0,-3 3 0 15,0 0 0-15,0-3 0 0,-3-3 0 0,0 1 0 16,0-1 0-16,3-5 0 0,3 0 0 0,3-2 0 16,-3-6 0-16,3-2 0 0,6-3 12 0,-3-3-3 15,6 0-1-15,-3-2 0 0,3-3-8 0,2-5-12 16,-2-3 2-16,3-3-526 15,3-5-104-15</inkml:trace>
  <inkml:trace contextRef="#ctx0" brushRef="#br0" timeOffset="13007.837">6178 6609 2008 0,'0'-21'44'0,"0"13"10"0,0-2 2 0,3-4 0 0,6-1-45 0,0-1-11 16,6-6 0-16,3 1 0 0,6 0 40 0,2-3 5 16,4-2 2-16,6 2 0 0,0-5-38 0,8 2-9 15,1-2 0-15,3 0 0 0,2-2 0 0,7-1 0 16,2 0 0-16,4-2 0 0,-1-1 0 0,10 3 0 16,5-7 0-16,3 4 0 0,1-2 0 0,2 6 0 15,6-4 0-15,7 1 0 0,8 2 0 0,0 0 0 16,0 1-12-16,9 4 12 0,9-5-14 0,0 3 5 15,0 0 1-15,3 3 0 0,0 2 0 0,6 3 0 16,-3-3 0-16,0 3 0 0,3 8-4 0,-3-1 0 0,0 6 0 0,0 0 0 16,-6 3 12-16,6 2 0 0,-3 3 0 0,3 3 0 15,-9 2 0-15,1 3 0 0,-1 6 0 0,-3 1 0 16,-6 1-15-16,3 0-1 0,-3 5 0 0,0 3 0 16,-6-3 16-16,-2 6 10 0,-4-3-2 0,0 2 0 15,-3 1-8-15,1 2 0 0,-1 0 0 0,-3 2 0 16,0 1 0-16,4 5-16 0,-10-2 4 0,6-1 1 15,-3 3 11-15,1 0 0 0,-7 0 8 0,-3-2-8 16,-2 4 0-16,-4 1 0 0,-5 0 0 0,-1 2 0 16,1-2 0-16,-7 5 0 0,-5 0 0 0,-4 0 8 15,-5-3-8-15,0 0 9 0,-4 1-9 0,-2-1 10 16,-3 3-10-16,-1 0 0 0,-2 3 0 0,0-3 0 16,-1 5 0-16,1-3 8 0,-3-2-8 0,0-2 0 15,-4 2 0-15,-2-3 8 0,0 3-8 0,0-5 0 16,0-1 0-16,-1 1 0 0,1 0 0 0,-3-1 0 0,3-4 12 0,0 2-4 15,2-3 0-15,1-2 0 0,0 0 7 0,-3-6 1 16,2 1 0-16,1-1 0 0,-3-2 4 0,3-3 0 16,-1 0 1-16,4 0 0 0,-3-2-3 0,6 2-1 15,-4-2 0-15,4-1 0 0,6 3-1 0,-1-2 0 16,4-1 0-16,0 1 0 0,2-6-6 0,-2 3-2 16,6 0 0-16,-1-3 0 0,1 0-8 0,-1-2 8 15,7 0-8-15,-6-4 8 0,-1 4-8 0,1 0 10 16,-4-3-10-16,4 0 10 0,0-3-10 0,-1 3 0 15,4-3 0-15,-1-2 0 0,1 2 8 0,0-2-8 16,-4-1 8-16,4 1-8 0,-1 0 24 0,4-1 0 16,2-2 0-16,-2 0 0 0,5-2-12 0,1-4-4 0,-3 4 0 0,2-4 0 15,-2 1-8-15,2-3 0 0,4 0 0 0,-4 3 0 16,-2 0 16-16,-1-3 0 0,-2 0 1 0,-4 0 0 16,7 0 16-16,-7 3 3 0,-2-1 1 0,0 4 0 15,-4-4-28-15,-5 4-9 0,-6-1 0 0,-4 0 0 16,-5 3 0-16,-3-2 0 0,-3 2-10 0,-6-3 10 15,-6 3 0-15,-1 0 0 0,-8 0 9 0,0 0-1 32,0 0-54-32,0 0-10 0,-5 5-3 0,-4 1-711 0,-3-4-142 0</inkml:trace>
  <inkml:trace contextRef="#ctx0" brushRef="#br0" timeOffset="13340.424">15444 7723 1792 0,'0'0'40'0,"0"0"8"0,0 0 1 0,-3 3 1 0,-3-3-40 0,6 0-10 15,0 0 0-15,9 8 0 0,3 0 19 0,3-3 1 16,0 3 1-16,6 3 0 0,3-4 3 0,-1 7 0 15,4-6 0-15,3 0 0 0,0 0-4 0,2-1 0 16,1 4 0-16,0-3 0 0,3 0-6 0,-4 2-2 16,1 1 0-16,0-3 0 0,0 3 4 0,-7 2 0 0,1 0 0 0,-6-2 0 15,0-1-7-15,-6 3-1 0,0 1 0 0,-6-1 0 16,0 0-8-16,-7 3 0 0,-2 0 0 0,-5 5 0 16,-10 3 0-16,-3 2 8 0,-9 3 0 0,0 1 0 15,-6 4-8-15,-5 3-11 0,-1 0 3 0</inkml:trace>
  <inkml:trace contextRef="#ctx0" brushRef="#br0" timeOffset="16959.389">4970 6599 1450 0,'0'0'32'0,"0"0"6"0,0 0 2 0,0 0 1 0,9 5-33 0,0 3-8 0,0 3 0 0,-1 2 0 15,4 5 34-15,-6 6 5 0,0 3 1 0,0 7 0 16,0 8-11-16,-6 6-1 0,-3 0-1 0,0 2 0 16,-6 3 1-16,0 5 1 0,-3 3 0 0,-5 5 0 15,2 0-13-15,-3 3-4 0,6 0 0 0,-3 2 0 16,3-5 4-16,0 3 1 0,0-3 0 0,6 3 0 15,0-6 7-15,3 4 0 0,3-9 1 0,3 3 0 16,3 0-5-16,0-3-2 0,0 0 0 0,3-2 0 16,0-4 2-16,3 1 0 0,-3-5 0 0,0-3 0 15,0-3-10-15,0 1-2 0,0-6 0 0,-3-3 0 16,-3-2 0-16,0 0 0 0,0-9 0 0,-3 1 0 16,-3-3 10-16,-3-2 2 0,3-3 0 0,0-3 0 15,-3-2-114-15,-3-1-22 0,-3-2-5 0,3 0-1 0</inkml:trace>
  <inkml:trace contextRef="#ctx0" brushRef="#br0" timeOffset="17612.622">5095 6763 2253 0,'0'-19'49'0,"3"11"11"0,0 0 1 0,6 0 3 0,-3-2-51 0,5 2-13 0,1 0 0 0,3 0 0 15,6 3 45-15,3-1 7 0,-3 1 0 0,9 3 1 16,-1-1-29-16,7 3-7 0,3 0-1 0,-1 0 0 16,1-3-16-16,6 6 10 0,-1-3-10 0,1 3 8 15,6-3-8-15,-1 0 0 0,7-3 0 0,-4 0 0 16,4 1 0-16,-1-4-12 0,-2-2 4 0,0 0 8 15,2 0-24-15,-2-2 4 0,-1-3 0 0,1 2 0 16,0-2 12-16,-4 0 8 0,-2 2-10 0,-1-2 10 16,-5 2 0-16,-3 1 0 0,-7 2 0 0,1 2 0 15,-6-2 12-15,0 3 8 0,-3 3 1 0,-4 2 1 16,-2 0-22-16,-3 2 0 0,3 3 0 0,-6 3-8 16,0 3 8-16,-3 2 0 0,0 3 0 0,0 5 0 15,-3 0 0-15,0 3 0 0,-6 5 0 0,6 3 0 0,-6 2 0 0,0 9 0 16,0-1 0-16,0 8 0 0,-6 3 12 0,3 3-1 15,-3 5-1-15,-3-3 0 0,3 3-10 0,0 2-14 16,-3 1 3-16,3 2 1 0,-3 0 10 0,3 0 0 16,3-5 0-16,0 0 0 0,-3 2 0 0,3-2 0 15,0 0 0-15,3-3 0 0,0-2 0 0,3 0 0 16,-3-4 0-16,3-4 11 0,3 0-11 0,-3-3 12 16,9-3-12-16,-3-2 12 0,3-3-12 0,-3-6-9 15,3-4 9-15,-3-1-13 0,-1-4 13 0,1-4 12 16,-3-5-3-16,0 1 0 0,3-4 1 0,-6-2 0 15,3 0 0-15,-6-8 0 0,0 0 9 0,0 0 1 16,0 0 1-16,0 0 0 0,0 0 18 0,0 0 3 0,0 0 1 0,0 0 0 16,-6-8-13-16,-3 0-2 0,0 0-1 0,-3-2 0 15,1 2-16-15,-7 0-3 0,-3-3-8 0,0 3 12 16,-6 0-12-16,-3 0 0 0,-5 0 0 0,-10 3 0 16,-3-3-12-16,-11 3-4 0,-7 2-2 0,-11 3 0 31,-9 3-6-31,-7 2-2 0,-11 3 0 0,-6 3 0 0,-3-1 6 0,-6 6 0 0,-3 0 1 0,9 0 0 15,9 2 3-15,8 1 0 0,10 2 0 0,12 0-768 16,11-2-152-16</inkml:trace>
  <inkml:trace contextRef="#ctx0" brushRef="#br0" timeOffset="18886.82">16703 7400 1370 0,'27'-21'39'0,"-21"11"8"0,-6-4-38 0,3 1-9 0,0 0 0 0,3 2 0 16,-6 1 133-16,3 2 25 0,0 0 5 0,3 3 1 15,0 2-56-15,-6 3-10 0,0 0-2 0,0 0-1 16,0 0-52-16,0 0-11 0,-3 3-1 0,3-3-1 15,0 8-18-15,0 0-4 0,-3-1-8 0,0 1 12 16,-6 3-12-16,9-3 0 0,6 0 0 0,-3 2 0 16,-9-2-121-16,6 3-24 0,15-3-5 0,-3 2-1 0</inkml:trace>
  <inkml:trace contextRef="#ctx0" brushRef="#br0" timeOffset="19158.099">17290 7914 2080 0,'-24'-3'46'0,"18"3"10"0,6 0 1 0,0 0 1 0,0 0-46 0,0 0-12 0,0 0 0 0,0 0 0 16,0 0 80-16,0 0 15 0,0 0 2 0,0 0 1 15,9 5-38-15,-9-5-7 0,0 0-1 0,0 0-1 16,0 0-14-16,0 0-2 0,0 0-1 0,0 6 0 16,-3 2-22-16,3-8-12 0,6 5 12 0,-6 3-12 31,-6 0-54-31,6 0-18 0,0 0-3 0,0-3-697 0,0-5-140 0</inkml:trace>
  <inkml:trace contextRef="#ctx0" brushRef="#br0" timeOffset="19427.362">18638 8154 1706 0,'0'0'48'0,"0"0"11"0,0 0-47 0,9-5-12 16,0 3 0-16,0 2 0 0,3-3 0 0,0 0 8 0,0 3-8 0,0 0-485 16,-4 3-103-16</inkml:trace>
  <inkml:trace contextRef="#ctx0" brushRef="#br0" timeOffset="19579.548">19629 8147 1646 0,'0'0'47'0,"0"0"9"0,0 0-44 0,0 0-12 0,6 5 0 0,3 5-468 16,3-2-96-16</inkml:trace>
  <inkml:trace contextRef="#ctx0" brushRef="#br0" timeOffset="23997.365">22740 7572 1868 0,'0'0'41'0,"-6"-2"9"0,-3-1 2 0,9 3 0 0,0 0-42 0,-9 0-10 16,0 0 0-16,0 3 0 0,6-1 20 0,3-2 1 16,-9 6 1-16,0 2 0 0,3 0-22 0,3 5 8 15,3 0-8-15,3 3 0 0,0 5 0 0,0 6 0 16,3-1 0-16,0 11 0 0,3 3 11 0,-3 5-3 15,-3 8 0-15,0 5 0 0,0 8-8 0,-6 5 8 0,0 9-8 16,-3 2 8-16,0 2-8 0,-3 9 0 16,0 5 0-16,-3 2 0 0,3 4 8 0,-5 2-8 0,-1 2 12 0,3-2-4 15,-3 2-8-15,3 1-17 0,0-1 4 0,0 1 1 16,3-3 12-16,0-1 0 0,0 4 0 0,-2-3 0 16,5 0 22-16,-3-1 1 0,-3 4 0 0,6-3 0 15,-3-6 14-15,0 1 3 0,0 2 1 0,0-2 0 16,0-1-1-16,0-5 0 0,-6 3 0 0,6-3 0 15,-3-2-9-15,-2 0-3 0,-4-3 0 0,0-3 0 16,-3 3-4-16,3 0-2 0,0-5 0 0,0-1 0 16,4-2-13-16,2 0-9 0,0-5 12 0,0-6-12 15,0 1 0-15,6-1 0 0,0-5 0 0,0 1 0 16,0-4 11-16,3 1-11 0,3-1 10 0,-3-2-10 16,0-6 18-16,3 4-2 0,0-4-1 0,0 1 0 15,0-1 9-15,0-2 1 0,-3 0 1 0,0-5 0 16,0-1-10-16,3-2-1 0,-3-2-1 0,0-1 0 0,-3-5-3 0,6 0-1 15,-3-5 0-15,3-3 0 0,-6-3-10 16,3 1 10-16,3-9-10 0,-3-2 10 0,1-2-10 0,-1-4 12 16,3 1-12-16,0-6 12 0,0-5-3 0,0 0 0 15,0 0 0-15,0 5 0 0,0-5 7 0,0 0 0 16,0 0 1-16,0 6 0 0,0-1-17 0,0-5-11 16,0 0 2-16,-6 0 0 0,6 0 9 0,0 0-8 15,0 0 8-15,0 0-8 16,0 0-30-16,0 0-6 0,0 0 0 0,0-5-789 15,-3 2-158-15</inkml:trace>
  <inkml:trace contextRef="#ctx0" brushRef="#br0" timeOffset="26700.543">5050 14526 2566 0,'-18'-27'56'0,"12"19"12"0,3-2 3 0,-3 2 1 0,3 2-57 0,3 1-15 16,0 5 0-16,0 0 0 0,0 0 0 0,6 8-8 15,0 5 8-15,-3 6-13 0,3 7-2 0,-3 9 0 16,-3 4 0-16,-3 12 0 16,-3 7-9-16,0 8-1 0,-3 8-1 0,0 3 0 15,-8 5-10-15,2 5-1 0,-3 3-1 0,3 0 0 16,0 0 2-16,3-3 0 0,0-5 0 0,3-2 0 16,3-11-96-16,6-9-20 0,6-7-3 0,6-13-634 15</inkml:trace>
  <inkml:trace contextRef="#ctx0" brushRef="#br0" timeOffset="26900.351">5741 14285 3076 0,'-12'-5'88'0,"9"5"17"0,0 2-84 0,0 6-21 0,6 3 0 0,3 5 0 16,3 5 0-16,0 5 0 0,3 6 0 0,2 5 0 15,1 0 0-15,-3 5 0 0,0 3 0 0,-3 3-12 16,0 0-12-16,-3 2-4 0,-3 5 0 0,0 4 0 16,-3-4-36-16,-6 3-8 0,-3-2-2 0,-3 2 0 15,0-2-117-15,-6-1-23 0,0-2-5 0</inkml:trace>
  <inkml:trace contextRef="#ctx0" brushRef="#br0" timeOffset="27099.051">4803 15311 2764 0,'-24'-10'61'0,"18"5"13"0,3 5 2 0,3 0 1 0,0 0-61 0,15-3-16 16,9 0 0-16,6 1 0 0,5-1 0 0,7 0 0 16,9-2 0-16,-1 2 0 0,1-5 0 0,6-2 0 15,2-1-8-15,4 1 8 16,-1-4-144-16,4-1-24 0,-4-4-6 0</inkml:trace>
  <inkml:trace contextRef="#ctx0" brushRef="#br0" timeOffset="27300.857">6241 14912 2408 0,'0'0'53'0,"6"3"11"0,3 2 3 0,3 0 0 0,2 6-54 0,4-1-13 0,0 4 0 0,6 1 0 15,0 7 12-15,3-4 0 0,-4 6 0 0,4 5 0 16,3 0 3-16,0 3 0 0,-4 0 0 0,4 5 0 16,0 0-15-16,0 0 0 0,0 0 0 0,-4 2-10 15,4-1 10-15,-3-4 0 0,-3 0 0 0,-1-2 8 16,1 0-113-16,0-6-23 16,-3-2-4-16,-3-5-847 0</inkml:trace>
  <inkml:trace contextRef="#ctx0" brushRef="#br0" timeOffset="27499.956">6794 14835 2747 0,'-15'3'78'0,"15"-3"17"0,-8 10-76 0,-1 6-19 16,6 8 0-16,0 0 0 0,-6 8 9 0,0 2-1 15,-3 3-8-15,0 5 12 0,0-2 0 0,-6 5 0 16,0 3 0-16,-2-1 0 15,-4 6-123-15,0 0-25 0,-3 0-4 0,-3-3-926 0</inkml:trace>
  <inkml:trace contextRef="#ctx0" brushRef="#br0" timeOffset="28185.191">7664 14301 2833 0,'0'0'62'0,"0"0"13"0,0 0 2 0,0 0 3 0,0 0-64 0,5 8-16 0,-5 5 0 0,0 0 0 16,-2 3 0-16,2 5-9 0,2 6 1 0,-2 2 0 0,-5 5 8 0,2-2 0 15,6 5 8-15,-6-3-8 0,-3 3 0 0,3 0-8 16,0 0 0-16,3 0 0 0,0-2 8 0,-3-3 0 15,-6-3 0-15,6 2 0 0,9-7 0 0,-6 0 0 16,-6-5 0-16,3-1 0 0,6-2 0 0,-6-3 8 16,-3 3-8-16,0-5 0 0,0-1 8 0,3 1-8 15,3 2 8-15,-3 0-8 0,-6 1 0 0,6 1 0 16,9 1 0-16,-3 5 0 0,-6-2 0 0,0 2 0 16,3 0 0-16,3 6-8 0,0-3 8 0,-3 2 0 15,-3 1 0-15,3 2-8 0,6 0 8 0,-3-3 0 16,-12 1 0-16,6-6 0 0,9-3 0 0,-3-2 9 15,-3-3-9-15,0-5 10 0,-3 0-2 0,3-8 0 0,0 0 0 0,0 0 0 16,0-8 14-16,3-5 2 0,9-3 1 0,-3-5 0 16,-15-5-9-16,6-3-3 0,6-1 0 0,3 1 0 15,0-2-13-15,0 4 11 0,-6 1-11 0,6-1 10 16,5 9-10-16,-2-1 0 0,-6 1 0 0,3 2 0 16,3 0 0-16,-3 0 0 0,0 0 0 0,-3 0 0 15,3 0 0-15,3 1 0 0,0-1 9 0,-3-3-9 16,-3 1 0-16,2-4 8 0,4 4-8 0,0-3 0 15,-6 2 0-15,0 1 0 0,3-1 0 0,0 3 8 16,0 3-8-16,0 3 0 0,-3 2 0 0,0 8 0 16,6 0 0-16,-3 5 0 0,-3 3 0 0,5 5-8 15,1 8 0-15,0 3 0 0,0 2 0 0,0 4 0 16,3 1 8-16,3 4 0 0,0-1-9 0,-3-2 9 16,-6 2 0-16,2-2 0 0,10 0-9 0,0-3 9 15,-9-3 0-15,6-2 0 0,0-3 0 0,3-2 0 0,-4-3 0 16,-2-6 0-16,3-2 0 0,0-5 0 0,0-3 11 0,0-5 9 15,0-6 1-15,-1-5 1 0,-2-8 19 0,3-2 4 16,0-9 1-16,-3-4 0 0,0-6-19 0,-3-11-4 16,0-7-1-16,0-9 0 0,-1-2 10 0,1 0 1 15,0-3 1-15,0 6 0 0,0 5-34 0,-3 8-12 16,0 7 0-16,0 9 0 16,0 10-35-16,0 3-6 0,-3 5-2 0,0 8-1386 15</inkml:trace>
  <inkml:trace contextRef="#ctx0" brushRef="#br0" timeOffset="28502.212">9119 14637 2286 0,'0'0'50'0,"0"0"10"0,3 8 3 0,3 0 1 0,-3 2-51 0,3 1-13 0,0-1 0 0,0 6 0 16,-3 0 48-16,3 5 6 0,-3 0 2 0,6 3 0 15,-3 0-36-15,0 5-6 0,3 0-2 0,-1 3 0 16,4 0 7-16,0 0 1 0,3-3 0 0,0 0 0 16,3 3 9-16,3-3 3 0,0 0 0 0,2 0 0 15,1-3-32-15,3-2 0 0,0 3 0 0,3-4 0 16,-7-1-16-16,7-1-10 0,-3 0-2 0,0-3 0 15,-1-2-153-15,-2-3-31 0,0 1-7 0</inkml:trace>
  <inkml:trace contextRef="#ctx0" brushRef="#br0" timeOffset="28644.345">9667 14870 2718 0,'0'0'60'0,"-6"-6"12"0,0-2 2 0,0 3 2 0,-3 0-60 0,0 2-16 16,0 3 0-16,-3 0 0 0,0 3 19 0,-3 5 1 15,-2 2 0-15,-4 6 0 0,0 5-20 0,-9 6-9 16,0 2 1-16,-5 3 0 16,-1 5-37-16,0-3-7 0,0 3-2 0,1 0 0 15,-1 0-122-15,6 0-24 0,1-2-4 0,2-1-2 0</inkml:trace>
  <inkml:trace contextRef="#ctx0" brushRef="#br0" timeOffset="28934.718">10673 14383 2566 0,'9'-29'56'0,"0"15"12"0,-3 1 3 0,3 0 1 0,-3 0-57 0,-1 2-15 0,-2 1 0 0,-3 2 0 16,0 0 54-16,-5 2 8 0,-4 1 2 0,-6 5 0 16,-6 3-52-16,-6 5-12 0,-9 2 0 0,-2 9 0 15,-10 5-18-15,-3 5-6 0,-2 2-2 0,-1 9 0 16,4 2 6-16,2 1 2 0,0 2 0 0,10 2 0 0,-1 4 4 0,6 4 1 15,6 1 0-15,7 2 0 0,5-2 23 0,12-3 5 16,6-3 1-16,9 0 0 0,6-5 2 0,8 0 1 16,1-8 0-16,6 0 0 0,6-5 1 0,2-3 1 15,4-3 0-15,5-4 0 0,7-4 18 0,0-5 3 16,-1-5 1-16,1-2 0 16,-1-6-114-16,7-8-22 0,-1-3-5 0</inkml:trace>
  <inkml:trace contextRef="#ctx0" brushRef="#br0" timeOffset="29705.959">4645 16203 2127 0,'-12'-8'47'0,"9"3"9"0,-3 5 3 0,6 0 1 0,0 0-48 0,0 0-12 16,0 0 0-16,6 5 0 0,0 3 27 0,3 5 3 16,0 1 1-16,0 7 0 0,6 0-22 0,6 0-9 15,-3 8 8-15,6-2-8 0,2 2 9 0,7-3-9 16,3 6 10-16,2-6-10 0,10 1 0 0,0-1 0 16,2 1 0-16,4-9 0 0,2-4-25 0,1-7 1 15,6-7 1-15,2-5 0 0,3-8 2 0,-2-6 0 16,2-4 0-16,4-9 0 0,5-5 21 0,4-3 18 15,-1-5-3-15,3-8-1 0,7 0 26 0,2-5 6 16,6 0 1-16,0 2 0 0,-2 6-11 0,5 2-1 16,0 6-1-16,3 8 0 0,-3 5-19 0,1 5-4 0,-7 5-1 0,0 9 0 15,-6 7-10-15,-5 3 0 0,-1 8 0 0,-9 3 0 16,-8 7 0-16,2 6 0 0,4 5 0 0,-13 0 0 16,-5 8-11-16,-9-2-7 0,-4 7-2 0,-2 0 0 15,-6 3 11-15,-6 0 9 0,-10-5-13 0,4 0 5 16,0-3 8-16,-9-3 0 0,-6-2 0 0,0-6 0 15,3-5 22-15,-3 3 6 0,-6-5 2 0,-3-3 0 16,0-6 1-16,6-2 0 0,-3-8 0 0,0 0 0 16,0 0-14-16,6-13-2 0,12-3-1 0,5-5 0 15,7-6-22-15,9 6-5 0,8-8-1 0,10 0 0 16,6-3-3-16,5 0-1 0,9 1 0 0,7-4 0 16,2 9 6-16,6-1 0 0,7 1 1 0,2 2 0 15,3 0 11-15,0 6 0 0,3-1 10 0,0 6-10 16,4 0 9-16,-7 2-9 0,3 3 8 0,3 0-8 15,-3 3 26-15,-3 0 0 0,-2 2 0 0,-1-2 0 0,0 2 0 0,-3-5 0 16,-6 0 0-16,1-5 0 0,-4 0-26 0,-3 0 0 16,-2-1 0-16,-7-1 0 0,-5-7 0 0,-7 1 10 15,1-5 1-15,-10 2 0 0,-5-3 37 0,-4-2 7 16,-8 0 1-16,-9-5 1 0,-6-1-29 0,-7-2-7 16,-8-2-1-16,-3-1 0 0,-9 0-12 0,-9 1-8 15,-8-1 8-15,-10 3-8 16,-6 3-171-16,-9 7-38 0,-5 6-8 0</inkml:trace>
  <inkml:trace contextRef="#ctx0" brushRef="#br0" timeOffset="31207.833">17418 7530 1418 0,'0'0'40'0,"0"0"9"0,0 0-39 0,0 0-10 0,0 0 0 0,0 0 0 16,0 0 91-16,3-3 16 0,9 1 3 0,-3-1 1 15,-1 0-63-15,1 3-12 0,3-2-2 0,6-1-1 16,3 3-17-16,0-2-4 0,0-4-1 0,2 4 0 16,13-1-11-16,-3 3-9 0,-6-3 9 0,2 1-13 15,7 2 28-15,0 0 5 0,0 0 2 0,2 0 0 16,1 0-3-16,3 0-1 0,5 0 0 0,4 0 0 16,5 0-2-16,1 0-1 0,3 0 0 0,2 0 0 15,4-3-15-15,5 3 9 0,3-3-9 0,7 1 8 16,2-4-8-16,3 1 0 0,7 0 0 0,2 0 8 15,0 5 0-15,3-6-8 0,4 1 12 0,-1 2-4 16,3 3 4-16,-6 0 0 0,-5 0 0 0,2 0 0 16,-3 0 5-16,0 0 2 0,-8 6 0 0,-7-4 0 0,-3 1-19 0,-5 0 0 15,-7-1 0-15,-2 3 0 0,-6 1 13 0,-4-4-1 16,-5 4 0-16,-6-1 0 0,-1-2-12 0,-2 2 0 16,-6-2 0-16,-1-1 0 0,1-2-12 0,0 0 4 15,-3 0 8-15,0-2-13 16,-4-1-89-16,4-2-18 0,0 2-3 0</inkml:trace>
  <inkml:trace contextRef="#ctx0" brushRef="#br0" timeOffset="31670.823">17564 8096 1119 0,'-12'-2'24'0,"12"2"6"0,0 0 1 0,0 0 1 15,-9 0-32-15,3 0 0 0,6 0 0 0,0 0 0 0,0 0 98 0,0 0 14 16,0 0 2-16,3-6 1 0,3-2-27 0,0 3-6 16,0 0-1-16,9 0 0 0,5-3-13 0,4 2-4 15,-3-2 0-15,3 3 0 0,9-3-35 0,-1 3-7 16,4 0-2-16,6-1 0 0,-4 4-9 0,7-1-3 15,3 0 0-15,2 1 0 0,1 4-8 0,5-2 0 16,-2 0 0-16,3 0 0 0,-1 3 0 0,1 0-11 16,2-1 3-16,1-2 0 0,5 0-7 0,-5 3-1 15,2-3 0-15,-2 3 0 16,-4-1-22-16,1 1-5 0,-4-1-1 0,4 1-543 16,-3-3-109-16</inkml:trace>
  <inkml:trace contextRef="#ctx0" brushRef="#br0" timeOffset="32087.452">17760 8498 1659 0,'0'0'36'0,"0"0"8"0,0 0 2 0,0 0 1 0,0 0-38 0,0 0-9 15,0 0 0-15,6 0 0 0,3 0 48 0,3 0 8 16,3 0 2-16,3 0 0 0,5 0-27 0,1-2-6 16,3 2-1-16,6 0 0 0,5-6 4 0,4 6 0 15,3-2 0-15,5-1 0 0,4 1-20 0,5 2-8 16,1 0 8-16,2 0-8 0,10-3 0 0,2 3 0 16,1-3 0-16,5 6 0 0,-2-3 0 0,5 5-17 0,3-2 2 15,-2-1 1 1,-1 4-138-16,-3-1-27 0,1 0-5 0,-4 1-2 0</inkml:trace>
  <inkml:trace contextRef="#ctx0" brushRef="#br0" timeOffset="32520.02">17918 8991 1825 0,'0'0'40'0,"12"2"8"0,-3 1 1 0,8-1 3 0,1-2-41 0,6 3-11 0,6-3 0 0,3 0 0 15,5 5 12-15,4-2 0 0,0 0 0 0,2 2 0 16,7-2-12-16,-3-1 0 0,2 4 0 0,7 2 0 31,-1-3-91-31,7 3-20 0,-4-3-4 0,1 3-1 0</inkml:trace>
  <inkml:trace contextRef="#ctx0" brushRef="#br0" timeOffset="32804.422">18141 9768 1900 0,'0'0'42'0,"12"-2"9"0,6-1 1 0,6-2 1 0,8 2-42 0,4-5-11 16,12 0 0-16,11-2 0 0,13-1 16 0,11-2 0 15,9 0 1-15,9-1 0 0,10-1-17 0,11 1-16 16,0-2 4-16,-27 6 0 0</inkml:trace>
  <inkml:trace contextRef="#ctx0" brushRef="#br0" timeOffset="35101.467">22677 7326 1452 0,'0'-5'41'0,"0"5"9"0,0 0-40 0,0-3-10 16,0-2 0-16,0 2 0 0,0-2 103 0,0 0 18 15,-3 0 4-15,0-1 1 0,-3 1-41 0,6 2-8 16,0 1-1-16,0-4-1 0,-3 1-15 0,0 0-2 15,3 2-1-15,3 1 0 0,-3 2-10 0,0 0-3 16,0 0 0-16,3-3 0 0,3 8-44 0,-6-5 0 0,0 11-12 16,0 5 2-16,3 2 10 0,0 9 12 0,-3 2-2 0,0 8-1 15,-6 5-1-15,3 0-8 0,3 9 12 0,-3 4-4 16,-6 6-8-16,4 5 0 0,5 3 0 0,-6 5 0 16,-3 3 0-16,0 5 0 0,3 3 0 0,0-1 0 15,-3 4 8-15,0 4-8 0,3 3 0 0,-3 3 8 16,0 0-8-16,0 5 0 0,3 3 0 0,3 0 0 15,0 0 16-15,0 0-1 0,0 2-1 0,0 1 0 16,3-1 4-16,0-2 1 0,3 0 0 0,0 0 0 16,0-1-3-16,3 4-1 0,0-1 0 0,3 1 0 15,-6-3-5-15,6 5-1 0,0-3 0 0,-3 1 0 16,-3 2 3-16,0 0 0 0,-3 3 0 0,0-3 0 16,0 3-12-16,-3 0 10 0,0 2-10 0,-3 3 10 15,-3-5-1-15,0 2 0 0,0 1 0 0,0-6 0 16,0 0-1-16,0-3-8 0,0-2 12 0,1 0-4 0,2-5-8 0,0-1 10 15,0-5-10-15,0 3 10 0,3-5 2 16,0-3 0-16,0-6 0 0,0-2 0 0,3 3 7 0,-3-8 1 16,3-6 1-16,-3-5 0 0,-3-5-1 0,6-5-1 15,0-6 0-15,0-5 0 0,0-3-10 0,0-5-1 16,0-2-8-16,0-6 12 0,0-5-12 0,0 0 9 16,0-9-9-16,0-1 8 0,0-4-8 0,0-2 0 15,0 0 0-15,0-8 0 16,0 0-39-16,0 0 0 0,0 0 0 0,0 0 0 15,0 0-13-15,0 0-4 0,0 0 0 0,0 0-784 16,0-10-156-16</inkml:trace>
  <inkml:trace contextRef="#ctx0" brushRef="#br0" timeOffset="35958.323">5041 7948 2620 0,'-6'-26'74'0,"6"15"17"0,-3 0-73 0,6 4-18 16,0-1 0-16,3 0 0 0,3 0 16 0,3 2-1 0,3 4 0 0,6 2 0 31,-3 2-78-31,2 1-15 0,7 2-3 0,-3 1-635 0,3 2-126 0</inkml:trace>
  <inkml:trace contextRef="#ctx0" brushRef="#br0" timeOffset="36167.648">6955 7652 2404 0,'0'0'53'0,"3"-6"11"0,0 4 3 0,6-6 0 0,-3 3-54 0,0 2-13 16,0-2 0-16,0 2 0 0,-3 0 30 0,-3 3 3 15,6 0 1-15,-6 3 0 0,0-3-34 0,3 11-14 16,3-1 1-16,0 3-728 16,-3 1-146-16</inkml:trace>
  <inkml:trace contextRef="#ctx0" brushRef="#br0" timeOffset="36401.132">9360 7641 2228 0,'0'0'49'0,"0"0"11"0,0 0 1 0,0 0 1 0,0 0-50 0,6 0-12 0,3 3 0 0,0-1 0 16,-3 4 0-16,6 2 0 0,-3-3 8 0,0 0-8 31,0 3-96-31,0 3-23 0,-1-3-4 0</inkml:trace>
  <inkml:trace contextRef="#ctx0" brushRef="#br0" timeOffset="36603.445">11694 7490 1653 0,'36'-2'47'0,"-16"2"10"0,4-3-45 0,6 0-12 15,0 3 0-15,-1 0 0 0,1 3 64 0,-3-3 12 16,3 3 1-16,-3 2 1 0,-4 6-57 0,1-1-11 15,-3-2-2-15,-3 5-849 16</inkml:trace>
  <inkml:trace contextRef="#ctx0" brushRef="#br0" timeOffset="36995.905">5205 9697 2698 0,'-6'-19'76'0,"6"12"18"0,-3 1-75 0,3 1-19 16,0 5 0-16,0 0 0 0,0 0 0 0,6 0 0 15,0 0 0-15,6 3 0 16,0 2-116-16,3 0-20 0,-1 3-4 0,4 3-872 16</inkml:trace>
  <inkml:trace contextRef="#ctx0" brushRef="#br0" timeOffset="37174.017">6869 9641 2322 0,'-6'-13'51'0,"6"11"10"0,-3-4 3 0,3 1 1 0,3 0-52 0,6-1-13 0,-3 4 0 0,6-1 0 16,-3 3 0-16,2 0 0 0,7 5-12 0,-3-2-673 16,3 5-135-16</inkml:trace>
  <inkml:trace contextRef="#ctx0" brushRef="#br0" timeOffset="37368.577">8783 9636 1796 0,'6'-8'40'0,"-6"8"8"0,0 0 1 0,9-2 1 0,0 2-40 0,-1 2-10 15,1-2 0-15,3 5 0 0,0 1 17 0,3-1 2 16,0 3 0-16,0 3-563 16,-3-3-112-16</inkml:trace>
  <inkml:trace contextRef="#ctx0" brushRef="#br0" timeOffset="37578.496">10137 9729 2098 0,'0'0'46'0,"0"0"10"0,0 0 1 0,0 0 3 0,9-6-48 0,0 4-12 0,3-1 0 0,3 3 0 16,3 3 8-16,-1-1 0 0,4-2 0 0,0 3 0 15,-3 2-8-15,3 1-11 0,3-1 3 0,2 0-618 16,1 1-123-16</inkml:trace>
  <inkml:trace contextRef="#ctx0" brushRef="#br0" timeOffset="37743.42">12438 9604 2228 0,'0'0'49'0,"6"-2"11"0,-6 2 1 0,6-3 1 0,3 0-50 0,3 6-12 15,0-3 0-15,2 3 0 0,1 5 13 0,6 2 0 16,0-2 0-16,0 5-1017 16</inkml:trace>
  <inkml:trace contextRef="#ctx0" brushRef="#br0" timeOffset="38171.543">5050 12054 2178 0,'-27'-13'48'0,"15"5"9"0,-2 0 3 0,2-2 1 0,0 2-49 0,3 3-12 15,0-1 0-15,9 6 0 0,9-2 42 0,3-1 6 16,3 0 0-16,8 6 1 16,7 0-138-16,9-1-28 0,3-2-6 0</inkml:trace>
  <inkml:trace contextRef="#ctx0" brushRef="#br0" timeOffset="38347.722">6738 12084 1796 0,'0'0'40'0,"9"-6"8"0,0 1 1 0,0 5 1 0,3-5-40 0,2 5-10 0,7-3 0 0,0 3-530 15,6 0-108-15</inkml:trace>
  <inkml:trace contextRef="#ctx0" brushRef="#br0" timeOffset="38513.011">8431 11861 1749 0,'0'0'38'0,"9"0"8"0,-3-2 2 0,6 2 2 0,0 0-40 0,6 2-10 16,3-2 0-16,6 3-516 15,-1 2-106-15</inkml:trace>
  <inkml:trace contextRef="#ctx0" brushRef="#br0" timeOffset="38691.704">10423 11803 1378 0,'9'0'30'0,"6"0"6"0,8 0 2 0,1 3 2 0,6-1-32 0,3 1-8 0,-1 0 0 0,4 2-408 15,3-2-82-15</inkml:trace>
  <inkml:trace contextRef="#ctx0" brushRef="#br0" timeOffset="38884.831">12700 11861 2131 0,'0'0'60'0,"0"0"14"0,0 0-59 0,0 0-15 16,0 0 0-16,6 8 0 0,0 0 30 0,6 5 3 16,3 1 1-16,-1-1 0 0</inkml:trace>
  <inkml:trace contextRef="#ctx0" brushRef="#br0" timeOffset="40909.182">16933 6604 1818 0,'0'0'40'0,"0"0"8"0,3-5 1 0,2-1 3 0,4 4-42 0,-6-4-10 0,-3 6 0 0,6-2 0 15,0-1 20-15,3 1 3 0,0 2 0 0,-6 0 0 16,-3 0-23-16,6 2 8 0,6 1-8 0,-3-1 0 16,-3 4 8-16,6-4-8 0,9 1 10 0,2 0-10 15,1-3 0-15,9 0 0 0,6 0-11 0,8 0 11 16,10-3-11-16,-4-2 11 0,7-1-8 0,5-1 8 16,16-4 0-16,-1 3-10 0,1 0 10 0,5 0 0 15,6 3-9-15,3 0 9 0,1-1 0 0,2 4-9 16,3-1 9-16,3 3 0 0,3 3 0 0,7-1 8 15,-4 4 18-15,3-4 4 0,0 4 1 0,0 1 0 16,0-1 0-16,0 2 0 0,-3 0 0 0,0 0 0 0,-2-3-19 0,-1 0-3 16,6-2-1-16,-6-1 0 0,-3-2 2 0,0 3 0 15,1-3 0-15,-4 3 0 0,-6-3 12 0,0 2 2 16,-2 1 1-16,-7 0 0 0,-3-3-25 0,-5 2 0 16,-10 1 8-16,1 0-8 0,-7 2 0 0,-5 0-12 15,-4 3 2-15,1-3 1 0,-7 1 9 0,-2 2 0 16,-6-3 0-16,-7 3 8 0,-2-3-8 0,-6 3 11 15,-3-5-11-15,-3 2 12 0,-6 0-12 0,-3-2 10 16,-3 0-10-16,-6-3 10 0,0 0-10 0,0 0 10 16,0 0-10-16,0 0 10 15,-6-6-113-15,-3 1-22 0,-3 0-5 0,3-1-1 0</inkml:trace>
  <inkml:trace contextRef="#ctx0" brushRef="#br0" timeOffset="41212.632">21049 6239 2516 0,'-18'-16'56'0,"9"11"11"0,0-1 2 0,3-2 1 0,3 3-56 0,-2 0-14 0,2 2 0 0,3 3 0 16,0 0 48-16,0 0 6 0,0 0 2 0,0 0 0 15,0 0-45-15,6 8-11 0,-1 3 0 0,4-1 0 16,0 4 0-16,6 1 0 0,-3 4 0 0,6-3-11 15,3 5 3-15,3-2 0 0,2-4 0 0,4 4 0 16,3-6 0-16,0 3 0 0,-4 0 0 0,1 0 0 0,0 0 8 0,-3 2-12 16,0-2 12-16,-7 0-12 0,-2 0 12 0,-3 0 0 15,-3-3 8-15,-6 3-8 0,-3 0 22 0,-3-3 0 16,-6 0 0-16,-3 3 0 0,-9 0-11 0,-9 2-3 16,-5 1 0-16,-10-1 0 0,-9 4-8 0,-5 1 0 15,-10 1-10-15,-5 0 10 16,-12 3-62-16,-1-1-6 0,-2 3-2 0,3-2-697 15,2-4-139-15</inkml:trace>
  <inkml:trace contextRef="#ctx0" brushRef="#br0" timeOffset="41761.068">17212 6226 1123 0,'-18'-3'24'0,"7"0"6"0,-7 3 1 0,-3-2 1 0,-6-1-32 0,3 3 0 16,3-3 0-16,-2 3 0 0,-4-2 112 0,3-1 17 16,6 0 3-16,-3 3 1 0,-2 0-12 0,5 0-2 15,6-2-1-15,0 2 0 0,9 0-34 0,-6-3-8 16,3 3 0-16,3-2-1 0,3 2-19 0,0 0-4 15,-6 0-1-15,3 2 0 16,3-2-65-16,-3 5-13 0,-6 6-2 0,0-3-1 16,-6 3 3-16,-2 4 1 0,5 4 0 0,-12 5 0 15,-6 0-22-15,0 2-5 0,3 3-1 0,1 0 0 16,-4 6 22-16,0-4 5 0,3 1 1 0,4-3 0 0,5 0 37 0,0-2 7 0,6-1 2 0,6-2 0 16,3 3 15-16,6-4 3 0,3-1 1 0,6-4 0 15,3 3-10-15,11 0-1 0,4-2-1 0,3-3 0 16,3-3 5-16,5 0 0 0,13 0 1 0,-3 3 0 15,-1-5-17-15,7 2-3 0,-1 0-1 0,4 1 0 16,-4-1-12-16,1 3 0 0,5 0 8 0,4 2-738 16,-7 1-147-16</inkml:trace>
  <inkml:trace contextRef="#ctx0" brushRef="#br0" timeOffset="43112.081">4190 7144 1659 0,'-9'-6'36'0,"9"6"8"0,-6-2 2 0,3 2 1 0,-3-3-38 0,3 3-9 0,3 0 0 0,0 0 0 16,0 0 58-16,0 0 10 0,0 0 1 0,3 8 1 15,0 0-39-15,0 3-8 0,3 2-2 0,3 8 0 16,-3 0-21-16,3 8 0 0,-3 3 0 0,6 2 0 16,-3 6 0-16,2 2 0 0,-5 6 0 0,0 2-8 15,3 6 8-15,-6 5 0 0,0 5 0 0,0 3 0 16,-6-3 0-16,-3 3 0 0,0 2 0 0,-3-2 0 0,3 2 8 0,-2-5-8 16,-1-5 10-16,0-5-10 0,3-6 14 0,-3-2-3 15,6-9-1-15,-3-1 0 0,3-4 7 0,3-2 2 16,-3-9 0-16,3-1 0 0,0-4-8 0,3-5-2 15,0 1 0-15,0-6 0 16,0-8-91-16,-3 0-18 0,3-8-4 0</inkml:trace>
  <inkml:trace contextRef="#ctx0" brushRef="#br0" timeOffset="43563.568">4479 7236 2487 0,'0'0'55'0,"0"0"11"0,0 0 2 0,6-2 2 0,2-1-56 0,1-2-14 0,6 5 0 0,3-6 0 15,6-1 0-15,6 1 0 0,2 1-9 0,10-6 9 16,3 1 0-16,5-3 0 0,7-3 0 0,2 0 10 16,4 0-10-16,0 0 0 0,-1-2 0 0,-2 2 0 31,-1-3-44-31,1 3 0 0,2-2-1 0,-5 5 0 0,-4-3 22 0,-5 2 5 0,-6 4 1 0,-7 2 0 15,-2 3 17-15,-6 5 0 0,-3 0 0 0,-10 8 0 16,1-1 0-16,-3 7-12 0,-9 2 12 0,0 5-10 16,-6 8 18-16,-3 5 3 0,-3 1 1 0,-6 10 0 15,4 5 1-15,-7 5 1 0,3 1 0 0,-6 5 0 0,6 0-14 16,0 2 0-16,0 3 0 0,0 3 0 16,1 0 0-16,2 2 0 0,0-4 0 0,3 1 0 0,0 6 0 0,3-2 0 15,-3-1 0-15,3-2 0 0,6-3 0 0,0-2 9 16,-3-3-9-16,3-1 8 0,0-1 5 0,3-6 1 15,0-1 0-15,0-7 0 0,0-5 10 0,3-3 1 16,0-10 1-16,0-1 0 0,-3-7-9 0,3-3-1 16,-3-6-1-16,0-2 0 0,-3-3 29 0,0-5 5 15,0 0 2-15,-6-5 0 0,-6-8 9 0,-3-3 3 16,0-3 0-16,-9-4 0 0,3-1-42 0,-5 0-8 16,-4-2-1-16,-3 4-1 15,-3 6-111-15,-5 1-23 0,-7 1-4 0</inkml:trace>
  <inkml:trace contextRef="#ctx0" brushRef="#br0" timeOffset="44512.782">2300 6887 1512 0,'3'-10'33'0,"-3"4"7"0,-3-2 2 0,3 3 0 0,0 0-34 0,0 5-8 0,0 0 0 0,0 0 0 15,0 0 58-15,0 0 10 0,0 0 1 0,6 13 1 16,3 0-39-16,0 8-8 0,5 3-2 0,-2 3 0 16,3-1 5-16,-6 6 1 0,6 2 0 0,-3 3 0 15,3 0-6-15,0 6-1 0,0-4 0 0,-6 6 0 16,2 0-8-16,-2-2-3 0,-3-1 0 0,0 0 0 15,3-5-9-15,-6-2 8 0,0-9-8 0,-3 3 8 32,0-5-46-32,0-3-10 0,-3-2-1 0</inkml:trace>
  <inkml:trace contextRef="#ctx0" brushRef="#br0" timeOffset="44845.311">2841 6765 2322 0,'-14'-8'51'0,"8"6"10"0,0 2 3 0,0-3 1 0,-3 1-52 0,6 7-13 16,0 0 0-16,-3 3 0 0,3 3 12 0,-3 2-1 15,-3 5 0-15,3 4 0 0,-6 4-21 0,-3 3-4 16,-3 3-1-16,1 2 0 16,-7 3-45-16,3 0-8 0,-6 3-3 0,0-3 0 15,-2 0-1-15,2 0-1 0,3-5 0 0,-3 0 0 16,6-3 31-16,1-5 6 0,5-6 2 0,0-2 0 0,6-3 34 0,-3-2 0 15,3-3 0-15,9-6 0 0,-6 1 19 0,6-3 1 16,0 0 0-16,0 0 0 0,6-5 4 0,6-1 2 0,0-2 0 0,3 1 0 16,0-1 4-16,5 2 1 0,-2 4 0 0,3-1 0 15,0 0-3-15,-3 3-1 0,6 0 0 0,-4 6 0 16,1-1-11-16,-3 0-1 0,0 3-1 0,3 0 0 16,-9 5-4-16,6-2-1 0,-9 2 0 0,2 0 0 15,-5 1-1-15,3-1 0 0,-3 0 0 0,0 0 0 31,3 1-81-31,-3-1-17 0,3-3-3 0</inkml:trace>
  <inkml:trace contextRef="#ctx0" brushRef="#br0" timeOffset="45019.075">2800 7165 2359 0,'0'0'67'0,"0"0"14"0,0 0-65 0,0 0-16 16,6 8 0-16,0 2 0 0,3 4 28 0,0-1 1 15,2 5 1-15,4 4 0 0,0-1-21 0,3 3-9 16,0 5 8-16,-3 0-8 0,3 3 9 0,0-1-9 16,-4 1 10-16,-5 5-10 15,3 3-83-15,-3-1-22 0,-3 6-5 0</inkml:trace>
  <inkml:trace contextRef="#ctx0" brushRef="#br0" timeOffset="45529.46">3984 5525 1967 0,'-8'-19'56'0,"8"11"12"0,0-3-55 0,6 1-13 15,-4 2 0-15,4 0 0 0,3 0 81 0,0 3 14 16,3 2 2-16,0 6 1 0,3-1-70 0,0 9-15 16,-3 5-2-16,6 10-1 0,-3 1-10 0,-1 5 0 15,-2 5 0-15,0 5 0 0,0 3 0 0,-6 3 0 16,3 7 0-16,-6 1 0 0,0 2 0 0,-3 0 0 15,0 0 10-15,0-5-10 16,0-3-30-16,0 1-13 0,-3-1-2 0,3-5-609 16,0-5-122-16</inkml:trace>
  <inkml:trace contextRef="#ctx0" brushRef="#br0" timeOffset="45696.159">4380 5601 1605 0,'0'0'35'0,"0"0"7"0,0 0 2 0,0 0 2 0,0 0-37 0,6 0-9 0,3 0 0 0,-3 3 0 16,3-3 0-16,-3 5 0 0,0-2 0 0,-6-3-479 16,3 8-90-16</inkml:trace>
  <inkml:trace contextRef="#ctx0" brushRef="#br0" timeOffset="46241.632">4479 6617 2275 0,'-3'-2'50'0,"3"2"10"0,-3-6 3 0,-3 4 1 0,0-4-52 0,6 6-12 16,0 0 0-16,0 0 0 0,0 0 40 0,0 0 6 15,-3 8 1-15,6 6 0 0,0 1-47 0,0 7 0 16,0 4-10-16,3 0 2 0,0 1 8 0,3 2 0 15,-1 0 0-15,1 3 0 16,0 0-25-16,0-1-3 0,-3 1-1 0,3-3-670 16,-3 0-133-16</inkml:trace>
  <inkml:trace contextRef="#ctx0" brushRef="#br0" timeOffset="46614.908">4889 6519 2343 0,'0'0'52'0,"0"0"10"0,0 0 2 0,0 0 2 0,9 3-53 0,-9-3-13 0,3 5 0 0,0 6 0 15,3-1 0-15,-9 4 0 0,0-1 0 0,-6 5 0 32,-3 1-34-32,-5 7-10 0,-7-2-1 0,-3 5-1 0,-3 0-65 0,-3 1-13 0,4 1-2 0,-4 1-1 15,-3-6 32-15,6-2 7 0,1-3 0 0,5-2 1 16,3-3 61-16,3-6 12 0,6 1 2 0,6-6 1 15,3 3 47-15,3-8 10 0,9 6 2 0,3-1 0 16,6-5-4-16,3 2 0 0,3-2 0 0,2 0 0 0,1 0 18 0,6 0 3 16,-3 0 1-16,0 3 0 0,2-3-10 0,-2 3-3 15,0 2 0-15,-6-2 0 0,-1 2-13 0,-2 0-4 16,0 1 0-16,-3 2 0 0,-3-1-24 0,-3 4-4 16,0-3-8-16,-3 3 11 15,0-1-81-15,-4-2-16 0,-5 3-3 0,3-6-834 16</inkml:trace>
  <inkml:trace contextRef="#ctx0" brushRef="#br0" timeOffset="46914.548">4848 6906 2464 0,'-9'-11'70'0,"9"11"14"0,6-3-67 0,3 1-17 0,3-4 0 0,-1 1 0 16,7 0 44-16,9 0 4 0,0-1 2 0,3 4 0 15,-1-4-33-15,1 4-6 0,0-1-2 0,-3 0 0 16,3 3-9-16,-1 3 0 0,-2-3 0 0,-3 0 0 16,3 3 0-16,-6-1 0 0,-4 4 0 0,-5-4 0 15,3 4-13-15,-3-1 1 0,-3 0 1 0,-6 3 0 16,-3 5-3-16,0-2-1 0,-6 2 0 0,-3 3 0 16,-6 0-20-16,-3 0-4 0,-2 2-1 0,-1 3 0 15,-3 1 20-15,-3 1 3 0,-3 1 1 0,4-3 0 16,-7 6-1-16,0-6 0 0,3 3 0 0,3-6 0 15,7-2 39-15,2-3 8 0,3-2 2 0,6-3 0 16,3-3 22-16,6 3 5 0,0-8 1 0,0 0 0 16,15-2-32-16,6-6-5 0,6-3-2 0,5-5 0 0,7-2-21 0,3-9 0 15,8-2 0-15,7-3-1170 16</inkml:trace>
  <inkml:trace contextRef="#ctx0" brushRef="#br0" timeOffset="47965.401">3383 5718 1638 0,'0'0'36'0,"0"-6"7"0,-6-2 1 0,3 0 3 0,0 1-38 0,3-1-9 16,-3-6 0-16,0 6 0 0,0-2 48 0,3 2 7 0,0 0 1 0,0 0 1 16,0 0-27-16,-3 3-6 0,3 0 0 0,-3-1-1 15,0 1 1-15,0 2 1 16,1-2 0-16,-4 5 0 0,-3 0-8 0,0 5-1 0,-3-2-1 0,-3 2 0 15,-3 6-15-15,-3-1 0 0,-3 6 0 0,1 3 0 16,-7 2 12-16,3 0-4 0,0 3-8 0,0 2 12 16,1 4-3-16,5 1-1 0,9-2 0 0,3 3 0 15,3 0 7-15,3 0 1 0,9 2 0 0,6-2 0 16,9-3 0-16,3 0 1 0,2-5 0 0,10-3 0 16,0-3 3-16,5-2 0 0,1-5 0 0,6 0 0 15,2-9-6-15,1 1-1 0,0-3 0 0,2-5 0 16,1-3-61-16,-1 0-13 0,-2-6-3 15</inkml:trace>
  <inkml:trace contextRef="#ctx0" brushRef="#br0" timeOffset="48673.91">3529 5800 2026 0,'0'0'44'0,"0"0"10"0,0 0 2 0,0 0 1 0,3 5-45 0,3 0-12 0,6 6 0 0,0 2 0 15,9 6 8-15,2 4 0 0,4 7 0 0,0 4 0 16,3 0-8-16,-3 6 0 0,-4 0 0 0,1 2-612 16,0 8-116-16</inkml:trace>
  <inkml:trace contextRef="#ctx0" brushRef="#br0" timeOffset="50625.428">16674 6429 1062 0,'0'0'23'0,"0"0"5"0,0 0 0 0,0 0 3 0,0 0-31 0,0 0 0 0,0 0 0 0,0 0 0 15,-9 6 23-15,3-1-2 0,6-5 0 0,0 8 0 32,-6 0-44-32,3 2-9 0,6-2-1 0,-3 0-283 0,6-2-57 0</inkml:trace>
  <inkml:trace contextRef="#ctx0" brushRef="#br0" timeOffset="50934.947">16813 6482 649 0,'24'0'18'0,"-18"0"5"0,-6 0-23 0,9 6 0 0,6-1 0 0,-3 0 0 15,0 0 113-15,3 1 19 0,3 2 3 0,2 0 1 0,-2 0-47 0,6 0-9 16,6-1-1-16,9-1-1 0,8 2-27 0,7-3-6 15,-4-2-1-15,13-1 0 0,5 1-26 0,7 0-6 16,-1-6 0-16,7 0-1 0,2 3-1 0,6 0 0 16,3-2 0-16,4-1 0 0,5 3-10 0,-3 0 0 15,0 0 0-15,4 3 0 0,5-1 10 0,-3 4 3 16,0-4 1-16,0 3 0 0,3 1 33 0,-2-1 6 16,-4 0 2-16,0 3 0 0,0-2-11 0,-6 2-1 15,-2 2-1-15,-4-5 0 0,-3 3-17 0,-2-2-3 16,2-1-1-16,0-2 0 0,-2-1 11 0,-1 1 3 15,-3-3 0-15,4-3 0 0,-1 1-13 0,0-1-2 16,-2-2-1-16,-1-1 0 0,1-2-10 0,-4 3-1 0,-3 0-8 0,-2 0 12 16,-10 2-12-16,-2-2 11 0,-10 2-11 0,-2 3 10 15,-6-3-10-15,-7 1 0 0,-5 2 0 0,-6 0 0 32,-9 0-25-32,-6 2-11 0,-3 1-1 0,-6-3-967 0</inkml:trace>
  <inkml:trace contextRef="#ctx0" brushRef="#br0" timeOffset="63787.18">23871 3683 2102 0,'0'0'46'0,"-9"3"10"0,6 2 1 0,-3 0 3 0,0 3-48 0,-3 3-12 0,-3-1 0 0,-3 9 0 16,-5 2 16-16,-4 3 2 0,-6 8 0 0,-6 2 0 16,-11 3-6-16,-4 5 0 0,-3 3-1 0,-2 8 0 15,-10 5-11-15,4 6 0 0,-7-3 0 0,-5 5 0 16,3 3 0-16,-7 2 0 0,7 6 0 0,-7 0 0 16,-2-1 22-16,3 1 2 0,5 0 1 0,1-3 0 15,2 0 23-15,1 0 5 0,-1-2 1 0,1-6 0 16,-1 0-17-16,4-3-3 0,8-2-1 0,1 0 0 15,2-5-21-15,4-3-4 0,2-6 0 0,-3-2-8 16,-2-3-97-16,-1-2-27 0,7-3-4 0</inkml:trace>
  <inkml:trace contextRef="#ctx0" brushRef="#br0" timeOffset="64020.587">21775 5300 2476 0,'-17'-6'55'0,"17"6"11"0,0 0 2 0,-9-2 1 0,0-1-55 16,3 3-14-16,6 0 0 0,0 0 0 0,-9-3 57 0,9 3 9 16,0 0 2-16,-6 3 0 0,0 2-50 0,0 3-10 15,-3 3-8-15,3 5 12 0,-3 0-12 0,0 7 8 16,-3 9-8-16,-3 3 8 0,1 10-8 0,-4 0-9 0,0 2 9 0,0 3-13 16,3 1 13-16,0-1-11 0,3-2 11 0,6-3-10 15,0 0 10-15,9-3 0 0,0-5 0 0,9-5 0 16,6-3 0-16,3-5 0 0,9-6 0 0,5-5-8 15,10-5 8-15,3-2 0 0,5-9 0 0,1-2 0 32,2-9-41-32,7-7-7 0,8 0 0 0,-17 3-1107 0</inkml:trace>
  <inkml:trace contextRef="#ctx0" brushRef="#br0" timeOffset="72245.863">16185 14245 1608 0,'3'-13'45'0,"0"8"11"0,0-1-44 0,0 1-12 0,-3 5 0 0,6-3 0 16,0 3 82-16,0 3 14 0,3 2 4 0,0 3 0 16,-3 3-56-16,3 5-10 0,0 2-2 0,3 6-1 15,0 5-31-15,3 6-8 0,-4 2-1 0,7 5 0 16,3 0 9-16,3 3 11 0,-3 3-3 0,3 0 0 16,-1-3-8-16,7 2-9 0,-3-2 9 0,3-5-13 0,5-3 13 0,1-3 0 15,6-7 0-15,-3-3-9 0,5-6 9 0,4-2 0 16,2-8 0-16,1-6 8 0,-6-7 16 0,8-5 3 15,13-12 1-15,-1-1 0 0,1-9 4 0,5-5 0 16,-2-5 1-16,2-3 0 0,6-3-17 0,-2 0-4 16,-7-2-1-16,4 2 0 0,-4-2-11 0,7 8 10 15,-7 2-10-15,7 3 10 0,-4 5-2 0,-3 6-8 16,4 5 12-16,-4 5-4 0,1 5-8 0,-1 3 12 16,4 3-12-16,-1 5 12 0,-2 3-12 0,-1 5 10 15,-2 0-10-15,2 5 10 0,-3 3-10 0,1 5 0 16,-1 5 0-16,-2 3 0 0,-4 0 0 0,-2 6 0 15,-6-1 0-15,-7 1 0 0,-2-1 0 0,-3 0 0 16,-1 3 0-16,-8-2 0 0,0-1 0 0,-6 1 0 0,-3-4 0 0,-4 1 0 16,-2-3 12-16,0 0 1 0,-6-2 0 0,-3-3 0 15,0-6 0-15,0 1 0 0,-3-6 0 0,-3-3 0 16,0-2 2-16,0-8 0 0,0 0 0 0,0 0 0 16,3-5-6-16,3-8-1 0,0-6 0 0,6-7 0 31,3-8-35-31,8-6-7 0,4-5-2 0,3-3 0 15,9 3-16-15,2-2-3 0,4-1-1 0,9 3 0 16,2 3 0-16,-2 5-1 0,2 0 0 0,1 5 0 0,2 5 36 0,-2 6 7 0,5 0 2 0,1 5 0 16,5 3 12-16,1 2 0 0,-1 3 0 0,1 6 0 15,5 2 0-15,-2 2 0 0,2 1 0 0,-3 2 0 16,1 1 0-16,-1-1 0 0,-2-2 0 0,2 2 0 16,1-5 20-16,-4-3 8 0,-5 1 0 0,-7-1 1 15,-2-5 76-15,-10 0 15 0,-5-2 4 0,-6 2 0 0,-3-6-19 0,-1 1-3 16,-5 0-1-16,-6-3 0 0,-9-5-33 0,3 0-8 15,-3-6 0-15,-3-5-1 16,-6-5-77-16,-3 0-15 0,0-2-3 0,-3-1-1289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20:58:53.7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3654 5054 1418 0,'9'-14'40'0,"-3"6"9"0,0 0-39 0,3 1-10 0,3-1 0 0,0 0 0 16,3 2 43-16,-1 1 6 0,1 2 2 0,6 1 0 15,-6 2-31-15,6 5-5 0,-3 0-2 0,6 1 0 16,-1 2-13-16,4 0 0 0,-3-1 0 0,3 4 0 15,3 2 0-15,-1 0 0 0,7 3 0 0,0-2 0 16,2-1 0-16,1-3 0 0,6 1 8 0,2-3-8 16,1 0 0-16,6 0 0 0,5-3 0 0,4 0 0 15,2-2 0-15,1 0 0 0,5-6 0 0,3 0 9 16,4 3-9-16,-1 0 12 0,-2 0-12 0,2 0 12 16,0-2 12-16,7 2 2 0,-1 0 1 0,-3 2 0 15,4-2 3-15,-1 3 1 0,3 0 0 0,1-1 0 16,-1 4-7-16,0-1 0 0,-2 0-1 0,2 0 0 15,3 1 4-15,-2-1 1 0,-1 3 0 0,-3-5 0 16,4-1-28-16,-1 4 0 0,0-4 0 0,1 1 0 0,-1 0 0 0,0-3 15 16,-2 0-4-16,-1 0-1 0,0-3-10 0,1 3 8 15,-1-3-8-15,0 1 8 0,-5-4 4 0,2 4 0 16,3 2 0-16,-2-3 0 0,-1 0 0 0,1 1 0 16,2-1 0-16,0 0 0 0,-5 6 8 0,-1-3 1 15,-3-3 1-15,-2 3 0 0,-4 3 6 0,-2 0 0 16,-4-1 1-16,-2-2 0 0,-4 3 6 0,-2-3 1 15,0-3 0-15,-7 3 0 0,1-2-5 0,-4-1-1 16,-5 0 0-16,-3-2 0 0,-3 2-9 0,-7-2-1 16,1 0-1-16,-6 0 0 0,-3-1-1 0,-6 1 0 15,0 0 0-15,-3-1 0 0,0-1-2 0,0 1-1 16,-4-2 0-16,1 3 0 0,0 0-15 0,-3-1 11 0,0 1-11 0,0 0 10 31,-3 5-62-31,0 0-12 0,6-3-2 0,3 6-1104 0</inkml:trace>
  <inkml:trace contextRef="#ctx0" brushRef="#br0" timeOffset="1116.423">14152 5305 1549 0,'-3'-11'44'0,"3"11"9"0,-5-8-42 0,2 0-11 0,-3 3 0 0,3-3 0 15,0 3 95-15,0 0 17 0,0-1 3 0,3 1 1 16,0 5-51-16,0 0-9 0,0 0-3 0,3-3 0 16,6 1-33-16,0 2-6 0,5 0-2 0,1 0 0 15,6 2-12-15,9 1 11 0,0 2-11 0,5-2 10 16,7 0 12-16,6-1 2 0,5 4 1 0,4-1 0 15,2 0-25-15,7-2 0 0,5-1-14 0,10 1 5 16,5 0 21-16,6-1 4 0,-3 1 0 0,13-3 1 16,8 0-17-16,0 0 0 0,3-3 0 0,3-2-9 15,6 2 9-15,0 1 11 0,0 2-3 0,3-3 0 0,3 1 8 0,3-1 0 16,-3 3 1-16,6-3 0 0,3 3 21 0,0 0 4 16,0 3 1-16,-6-3 0 0,-6 5-24 15,0 0-5-15,0 1-1 0,0-1 0 0,-6 3-3 0,-3 0-1 16,-3 2 0-16,-6-2 0 0,-5 0 20 0,-4 0 4 15,-3 0 1-15,-3-2 0 0,-2 4-22 0,-7-5-12 16,-6 1 12-16,-2-1-12 0,-4 3 21 0,-5-3-2 16,-4 1-1-16,-5-4 0 0,-4 1-9 0,-5-1-1 15,-6-2-8-15,-4 0 12 0,-2 3-4 0,-3-3 0 16,-9-3-8-16,2 3 12 0,-8 3-12 0,-3 0-18 16,-6-3 4-16,3 0-824 15,-6 2-165-15</inkml:trace>
  <inkml:trace contextRef="#ctx0" brushRef="#br0" timeOffset="2536.174">21802 10070 2070 0,'6'-5'45'0,"-6"5"10"0,6-6 1 0,3 4 3 0,3 2-47 0,6-3-12 15,3 3 0-15,2 0 0 0,4 0 44 0,6 0 6 16,6-2 2-16,2 2 0 0,7-6-36 0,6 4-6 15,2-1-2-15,4 0 0 0,-1 3-8 0,1-2-11 16,-4-1 3-16,7 0-665 16,-4 1-133-16</inkml:trace>
  <inkml:trace contextRef="#ctx0" brushRef="#br0" timeOffset="2740.111">22103 10859 2516 0,'-12'0'56'0,"12"0"11"0,0 0 2 0,0 0 1 0,0 0-56 0,0 0-14 0,15 5 0 0,9 0 0 16,5-2 48-16,13-3 6 0,12 0 2 0,14-6 0 16,9-1-32-16,16-4-5 0,14-2-2 0,12-1 0 31,12-7-55-31,9 3-11 0,3-1-3 0</inkml:trace>
  <inkml:trace contextRef="#ctx0" brushRef="#br0" timeOffset="5086.576">3800 6911 1058 0,'0'0'23'0,"0"0"5"0,0-5 0 0,0 5 3 0,0 0-31 0,0-6 0 0,3 1 0 0,3 2 0 16,3-2 70-16,-3 2 8 0,6-2 2 0,0 0 0 15,2-3-20-15,4 3-4 0,6-3-1 0,-3 2 0 16,6 1-17-16,-3-3-3 0,5 3-1 0,4 0 0 0,0-1-16 0,0 4-3 16,2-6-1-16,1 2 0 0,6-1-1 0,-4 1 0 15,4 4 0-15,3-4 0 0,2 4-13 0,1-1 8 16,3 0-8-16,2 1 0 0,7-1 8 0,-1 0-8 16,1 1 0-16,5-4 0 0,1 4 9 0,5-1-9 15,-2 1 8-15,-1-4-8 0,0 4 0 0,10-1 0 16,2 0 0-16,4 1 0 0,-4-1 0 0,3-2 0 15,4 2 0-15,2 3 0 0,3-3 14 0,3 1 4 16,-2-1 1-16,2 0 0 0,3-2 6 0,0 3 2 16,-2-1 0-16,2 0 0 0,3-2 0 0,0 2 0 0,-5 1 0 15,5-1 0-15,0 0 3 0,-3 1 1 16,-6 2 0-16,1-3 0 0,8 3-8 0,-9 0-2 0,-2 0 0 0,-7 5 0 16,6-2-4-16,-6 2-1 0,7-2 0 0,-4 2 0 15,-3 1-5-15,-2-1-2 0,-4 3 0 0,4-3 0 16,-4 3-9-16,-3-3 0 0,1 1 0 0,-4-4 0 15,-5 4 0-15,2-1 0 0,-2-3 9 0,-1 1-9 16,-5-3 8-16,-1 0-8 0,-2 0 10 0,-4 0-10 16,1 0 8-16,-6 0-8 0,-1-3 0 0,1 1 0 15,-7-1 11-15,-2 1-11 0,0-4 12 0,-3 4-12 16,-1-4-11-16,-2 1-9 0,-6 0-1 0</inkml:trace>
  <inkml:trace contextRef="#ctx0" brushRef="#br0" timeOffset="5719.249">4663 7250 1566 0,'0'0'34'0,"0"-3"7"0,0 3 2 0,0 0 1 0,0 0-35 0,9 5-9 0,0 1 0 0,3-1 0 16,0 3 25-16,6-3 3 0,-3 0 1 0,5 1 0 16,4 2-11-16,3-3-2 0,3 0-1 0,3 0 0 15,5 3 4-15,7-2 1 0,0 2 0 0,2-6 0 16,4 1-11-16,2 0-1 0,10-3-8 0,2 2 12 15,7-2-4-15,5 3-8 0,-5-6 11 0,8 3-11 16,6 0 11-16,4 0-11 0,2 0 10 0,0 0-10 16,6-2 0-16,1 2 8 0,-1 0-8 0,3-3 0 0,0 0 0 0,6 1 0 15,-2 2 0-15,5 0 0 0,3 0 8 0,-6 0-8 16,-6 0 0-16,3 0 0 0,3 0 0 0,-2 0 0 16,-10 0 0-16,3 0 0 0,3 2 12 0,-2-2-4 15,-4-2-8-15,-3 2 12 0,3 2 19 0,1-2 3 16,-7-2 1-16,-3-1 0 0,1 3-35 0,-7 0 0 15,-6 0 0-15,-2 3 0 0,-4-3 13 0,-2 0-4 16,-4 0-1-16,-2 0 0 0,-7 0 0 0,1 2 0 16,-9 1 0-16,-1 2 0 0,-8-5-8 0,-3 0-17 15,-1 0 4-15,-8 0-598 16,0 3-119-16</inkml:trace>
  <inkml:trace contextRef="#ctx0" brushRef="#br0" timeOffset="6254.436">4889 7969 1659 0,'9'-5'36'0,"-9"5"8"0,9 0 2 0,3 3 1 0,6-1-38 0,6-2-9 16,0 3 0-16,5 2 0 0,1 0 29 0,6 3 4 15,3-2 1-15,5-1 0 0,4 0-14 0,5 1-4 16,7-1 0-16,5 0 0 0,1-2 8 0,5-1 0 16,4 1 1-16,8-3 0 0,0 3-1 0,4-3-1 15,2-3 0-15,3 3 0 0,4-3 1 0,-1 3 0 16,0 0 0-16,3-2 0 0,7-1-13 0,-1 3-3 16,3-2 0-16,-3-1 0 0,-3 0 0 0,3 1 0 0,7-1 0 0,-7 3 0 15,0 0-8-15,-3-3 0 0,-3 3 0 0,-2-2 0 16,-1 2 0-16,-9-3 0 0,-3 3 12 0,-5 0-4 15,-1 0 14-15,1 0 2 0,-10 0 1 0,1 0 0 16,-4 3-3-16,-5-3-1 0,-7 2 0 0,1-2 0 16,-7 3-11-16,-2 0-2 0,-6-1-8 0,-7 4 12 15,1-4-4-15,-6 1-8 0,0-1 11 0,-6 4-11 32,-1-4-17-32,-2 4-11 0,-3-4-1 0,-6 4-660 0,0 2-132 0</inkml:trace>
  <inkml:trace contextRef="#ctx0" brushRef="#br0" timeOffset="7771.014">13712 5779 1735 0,'0'0'38'0,"0"0"8"0,-3 2 2 0,-3 1 0 0,0 2-38 0,0 0-10 0,3 3 0 0,0-2 0 16,0 2 24-16,0-3 2 0,3 3 1 0,0 2 0 15,0 4-27-15,0 1 8 0,3-1-8 0,0 7 0 16,3-3 0-16,-3 9 0 0,0-3 8 0,3 2-8 16,0 6 9-16,-3 0 0 0,0-1 0 0,0 6 0 0,-3 0 3 0,0 3 0 15,0 2 0-15,0 9 0 0,0-1-3 0,-3 6 0 16,0 2 0-16,-3 0 0 0,0 5 9 0,3 6 2 15,-3 0 0-15,3 5 0 0,-3 3-20 0,6 0 0 16,-3-1 0-16,6 6 0 0,3 0 13 0,-3 6-4 16,3-4-1-16,3 6 0 0,-3 3-8 0,3 0 0 15,-3 2 0-15,0 3 8 0,0 0-8 0,-3-1 0 16,0 4 0-16,0-3 8 0,-3 0-8 0,-3 0 10 16,-3 0-10-16,0 2 10 0,-3 1-10 0,3 2 0 15,-6 3 9-15,0-3-9 0,-6-3 8 0,3 1-8 16,-6 2 8-16,7-5-8 0,-1 0 12 0,-3 0-3 0,0 0 0 0,3 0 0 15,3-6 11-15,3 3 3 0,-3 3 0 0,3-5 0 16,0-3-3-16,1-3-1 0,2-2 0 0,3-3 0 16,0 0-11-16,6-8-8 0,-3 0 12 0,0-5-12 15,3-3 0-15,0-2 0 0,-3-4 0 0,3-1 0 16,3-1 0-16,-4 0 0 0,1-8 0 0,0 1-12 31,3-6-20-31,-3 0-3 0,-6-6-1 0,3-2 0 16,3-2-22-16,-3-6-5 0,-6-5-1 0,6-3 0 15,0-5-83-15,3-3-17 0,0-8-3 0</inkml:trace>
  <inkml:trace contextRef="#ctx0" brushRef="#br0" timeOffset="8471.204">14352 6461 1183 0,'-15'11'33'0,"6"-3"8"0,0 0-33 0,-3 2-8 0,0-2 0 0,-3 0 0 16,4 3 69-16,-1-1 12 0,0 3 3 0,0 1 0 15,3-4-36-15,0 6-6 0,0-3-2 0,0 6 0 16,3 2-14-16,0 0-3 0,0 3-1 0,3 2 0 16,-3 4-2-16,3 4-1 0,3 3 0 0,0 5 0 15,0 1 6-15,6 4 2 0,-3 4 0 0,6 2 0 0,0 5 0 0,-3 3 0 16,6 5 0-16,0 5 0 0,0-2-12 0,3 5-3 15,-3 0 0-15,-1 5 0 0,4 4 1 0,-3-1 0 16,0 2 0-16,0 4 0 0,0-1-3 0,-3 5-1 16,-3-2 0-16,0 6 0 0,-3 2-9 0,-3-1 10 15,0 4-10-15,-3 2 10 0,-3 3 10 0,-3 0 1 16,0-3 1-16,0 5 0 0,-6 1-11 0,0-1-3 16,0 4 0-16,-2-7 0 0,2-4 0 0,-3 5-8 15,0 0 12-15,0-1-4 0,-3-1 4 0,3-4 0 16,-2 1 0-16,2-6 0 0,-3-2 4 0,3-3 2 15,3-6 0-15,3 1 0 0,3-6 2 0,-3-5 0 0,6-2 0 16,-2-6 0-16,2-5-20 0,3-3 8 0,3-5-8 16,6-3 0-16,-3-2 0 0,2-3 0 0,-2-6 0 0,3-2 0 15,3-5-16-15,-6-3-1 0,3-2 0 0,0-9 0 32,3-2-22-32,0-3-4 0,-3-5-1 0,3-5-617 0,3-3-124 0</inkml:trace>
  <inkml:trace contextRef="#ctx0" brushRef="#br0" timeOffset="10339.291">12471 5056 1954 0,'-12'-21'43'0,"9"10"9"0,0 4 1 0,3-4 3 0,0 0-45 0,0-2-11 0,6 3 0 0,0-1 0 16,0 0 39-16,3 3 5 0,3 3 2 0,-1 0 0 16,1 2-37-16,3 1-9 0,-3 4 0 0,3 3 0 15,0 1 0-15,-3 4 0 0,0 1 0 0,0 7 0 16,0 4 0-16,-4 4-11 0,1 6 11 0,-3 2-8 15,0 3 8-15,0 6 11 0,-3-1-3 0,-3 0 0 16,0 1-8-16,0 2 0 0,0-3 0 0,-3 3 0 16,0-5 0-16,3-1 0 0,3-4 0 0,0-6 0 15,-3-3 0-15,0-5 0 0,3-2 0 0,0-6 0 16,0-2 8-16,-3-6 0 0,0-5 0 0,6 3 0 16,0-6 12-16,0-5 1 0,0-5 1 0,3-6 0 15,3-2 3-15,0-5 1 0,0-3 0 0,2-3 0 16,1-5-26-16,0 2 0 0,0 4 0 0,0 2 0 15,-3 5-8-15,0 3-1 0,-3 5 0 0,0 2 0 0,-3 7 9 0,3 4 8 16,-9 3-8-16,6 3 11 0,-1 4 5 0,-5 1 0 16,3 6 1-16,3 2 0 0,-3 7-5 0,0 1-2 15,0 3 0-15,3-1 0 0,3 1-10 0,-3-1 0 16,3-2 9-16,3 0-9 0,0-6 0 0,3-5 8 16,0-2-8-16,0 0 0 0,-1-9 11 0,4 1-3 15,3-6 0-15,-9-5 0 0,0 0 24 0,0-5 4 16,3-5 0-16,0-4 1 0,-3-1 17 0,2-4 3 15,-2-5 1-15,3-5 0 0,-3-2-30 0,0-1-5 16,0 0-2-16,-3 1 0 0,0-1-21 0,-3 3 0 16,0 5 0-16,3 3 0 15,-6 5-80-15,3 0-12 0,-3 3-1 0,2 0-1085 0</inkml:trace>
  <inkml:trace contextRef="#ctx0" brushRef="#br0" timeOffset="10608.054">13349 4800 2163 0,'3'-14'48'0,"0"9"9"0,0 0 3 0,3 2 0 0,0-2-48 0,3 2-12 0,-1 1 0 0,-2 2 0 16,3 2 20-16,-3 6 0 0,-3-3 1 0,0 9 0 15,-3 1-8-15,-6 7-1 0,3 1-1 0,-6 7 0 16,-5 1-11-16,-4 6 0 0,0 6 0 0,-3 4 8 15,-6-2-8-15,6 3 8 0,-2-3-8 0,2 3 8 16,-3-1-8-16,3 1 8 0,6-1-8 0,3 1 8 0,3-3 2 16,3-3 0-16,3 1 0 0,6-6 0 0,6-6 0 0,0 1 0 15,6-5 0-15,3-4 0 0,3-4-10 0,3-3 0 16,-1-3 0-16,7-5-705 16,-3-8-143-16</inkml:trace>
  <inkml:trace contextRef="#ctx0" brushRef="#br0" timeOffset="10779.039">13593 5263 2667 0,'-21'-8'59'0,"15"5"12"0,-3-2 2 0,3-1 2 0,0 1-60 0,0 2-15 0,6 3 0 0,0 0 0 15,0 0 52-15,0 0 8 0,0 0 2 0,0 0 0 16,0 0-38-16,0 0-8 0,0 0-2 0,0 3 0 15,0 0-27-15,0-3-6 0,0 0-1 0,0 0-839 16,0 8-168-16</inkml:trace>
  <inkml:trace contextRef="#ctx0" brushRef="#br0" timeOffset="10975.826">13521 5498 2919 0,'0'0'64'0,"0"0"14"0,0 0 2 0,0 0 2 0,0 0-66 0,0 0-16 0,0 0 0 0,0 0 0 0,0 0 0 0,6 8 10 15,-3 0-10-15,0 0 8 0,0-3-8 0,-3-5 8 16,6 11-8-16,-6-1 8 16,-3 1-144-16,3 2-28 0,3 0-7 0,0-2-967 15</inkml:trace>
  <inkml:trace contextRef="#ctx0" brushRef="#br0" timeOffset="11275.025">13617 4839 2530 0,'-27'-21'56'0,"18"16"11"0,3-3 2 0,-3 3 3 0,0-1-58 0,3 1-14 0,6 5 0 0,0 0 0 16,0 0 20-16,9 5 0 0,3 6 1 0,3-1 0 16,0 1-21-16,3 5-8 0,2 2 0 0,1 1 0 15,3-1 8-15,0 9-10 0,-3-1 10 0,3 3-10 16,-1 1-2-16,-2-1 0 0,0 2 0 0,-3 1 0 16,0 0 12-16,-3-3 0 0,-3 3 0 0,-6 0 0 15,-4-1-8-15,-2 4 0 0,-5-1 0 0,-1 3 0 16,-6-2-16-16,-3 2-4 0,-3 0 0 0,0-3-692 15,-6 3-138-15</inkml:trace>
  <inkml:trace contextRef="#ctx0" brushRef="#br0" timeOffset="11725.454">13367 5858 1926 0,'-3'-8'42'0,"3"8"9"0,0 0 1 0,0 0 3 0,0 0-44 0,0-8-11 0,-3 3 0 0,3 5 0 16,0 0 83-16,0 0 14 0,0 0 3 0,0 0 1 15,0 0-57-15,0 0-11 0,3 5-2 0,3 6-1 16,0 2-30-16,2 3 0 0,1 0 0 0,3 5 0 16,0 3 8-16,6-1-8 0,3 4 0 0,-3 2 0 15,0 0 8-15,-1-3-8 0,4 4 0 0,-3 1 9 16,3 1-9-16,-6 0 0 0,-3 2 9 0,-3-2-9 15,0 0 0-15,-3-1 8 0,0 1-8 0,-3-3 0 16,0 0 0-16,-3 1 8 0,0-4-8 0,0-2 0 16,0 0 0-16,0-3 0 0,5-5 0 0,-2 2 8 15,3-5-40-15,0-5-7 0,0-2-1 0,3-4-660 16,3-2-131-16</inkml:trace>
  <inkml:trace contextRef="#ctx0" brushRef="#br0" timeOffset="11875.41">13227 6480 2300 0,'0'0'51'0,"0"0"10"0,0 0 3 0,9 2 0 0,3 1-52 0,2 0-12 16,1-1 0-16,3 1 0 0,3-3 44 0,6 3 7 0,-3-3 1 0,2 0 0 16,4 0-36-16,-3 2-6 0,0-2-2 0,0 3 0 31,-1-1-54-31,1-2-11 0,-3 0-3 0,3 3-998 0</inkml:trace>
  <inkml:trace contextRef="#ctx0" brushRef="#br0" timeOffset="12056.88">13974 6146 2530 0,'0'0'56'0,"-3"-2"11"0,-3 2 2 0,6 0 3 0,-3 10-58 0,-3 3-14 0,3 3 0 0,0 8 0 15,-3 5 8-15,0 8 0 0,0 6-8 0,-3 7 12 16,-3 3-69-16,0 8-15 0,-2-3-2 0,5-8-1 16</inkml:trace>
  <inkml:trace contextRef="#ctx0" brushRef="#br0">14408 15042 2146 0,'0'-14'60'0,"0"14"15"0,0-5-60 0,3 2-15 15,0-2 0-15,-3 5 0 0,9 0 29 0,0-3 3 16,0 3 1-16,0 3 0 0,0-3-21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21:05:09.2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2746 13703 828 0,'-6'-3'23'0,"6"3"6"0,-6 3-29 0,0-3 0 16,0 0 0-16,3 2 0 0,-8-2 64 0,5 6 8 15,3-6 0-15,-9 2 1 0,6 1-26 0,0 0-6 16,0-1-1-16,-6 1 0 0,9 0-19 0,-3-1-4 16,0 1-1-16,6-3 0 0,0 0-16 0,-6 8 0 15,0-3 0-15,3 3 0 0,3-3 0 0,-3 3 0 16,0 0 0-16,3 3 0 0,0-1 0 0,0 4-16 0,-3-1 4 0,3 0 0 15,0 6 12-15,0 2 16 0,0-3-3 0,0 9-1 16,0-3 12-16,0 2 3 0,3 0 0 0,0 4 0 16,-3-1-5-16,3 0-1 0,0-3 0 0,3 3 0 15,-3 0-5-15,0-2-2 0,-3 2 0 0,6-3 0 16,-6 4 4-16,0-4 1 0,0 3 0 0,0 0 0 16,0 0-19-16,0 0 0 0,-6 1 0 0,0-1 0 15,3-3 0-15,3 3 13 0,-6-2-4 0,0-1-1 16,3-2-8-16,-6 0 12 0,3 0-12 0,0-1 12 15,0 1-12-15,1-3 0 0,-1-2 0 0,0-1 0 16,0-4 0-16,0 2 0 0,3-3 8 0,0-3-8 16,0 1 28-16,0-3 1 0,3-8 0 0,0 2 0 15,0-2-3-15,6 6-1 0,-6-6 0 0,0 0 0 16,12 0-7-16,-3-3-2 0,5 0 0 0,1-2 0 0,3 0-8 16,6-3-8-16,-3 0 12 0,9 0-12 0,-10 0 8 0,10 0-8 15,-3-2 0-15,3 2 0 0,0-3 0 0,-1 3 0 16,7 0 0-16,3 0 0 0,-1 0 0 0,7 0 0 15,-6 3 0-15,5-3-9 0,1 3 9 0,3 0 0 16,-1 2 0-16,4-2 0 0,0 2 0 0,5-2 0 16,1 2-9-16,-1 0 9 0,4 3 0 0,-1 0 0 15,-2 0 0-15,-1 3 0 0,1 0 0 0,-1-3 0 16,4 2-9-16,2 1 9 0,-5 0 0 0,3-1 0 16,-4 1 0-16,1 0 0 0,-4-1 23 0,1 4-2 15,2-4 0-15,4 1 0 0,-6-1 1 0,2 1 0 16,-2 2 0-16,2 1 0 0,1-4-7 0,-1 1-2 0,-2 0 0 0,-1-1 0 15,1 1-13-15,-3 0 11 16,-7-3-11-16,1-3 10 0,-3 0-10 0,-4 3 0 0,1-2 9 0,-3 2-9 16,-7 2 14-16,1-4-2 0,-3 2 0 0,0 2 0 15,-3-2 12-15,2 3 1 0,-5-3 1 0,-3 0 0 16,0 0-5-16,-3 0-1 0,0 3 0 0,0-3 0 16,-3 0-8-16,-1-3-3 0,-2 3 0 0,0-3 0 15,0 3-1-15,-3-2-8 0,0-1 12 0,0-2-4 16,0-1 6-16,3-4 1 0,-6-1 0 0,3-2 0 15,0-3-1-15,3-5 0 0,0-3 0 0,0-2 0 16,0-3-14-16,-3-6 8 0,5 1-8 0,-2-6 0 16,0 0 8-16,0 1-8 0,0 2 0 0,0-3 0 15,3 0 8-15,-3 1-8 0,0-1 0 0,0 0 9 16,0 1 19-16,0 2 4 0,-3 0 1 0,3 2 0 16,-4 1 6-16,1 5 1 0,3 2 0 0,-3 1 0 0,-3 2-21 0,6 3-4 15,0 2-1-15,0 1 0 0,0 2-25 0,0 3-5 16,0 2 0-16,0 3-807 15,0 0-161-15</inkml:trace>
  <inkml:trace contextRef="#ctx0" brushRef="#br0" timeOffset="7903.159">9726 5998 1522 0,'0'0'33'0,"0"0"7"0,0 0 2 0,0 0 2 0,0 0-36 0,6 5-8 16,0-2 0-16,3 2 0 0,0 3 26 0,0 3 3 16,3-1 1-16,-3 6 0 0,3 0-10 0,-3 5-3 15,3 1 0-15,-1 4 0 0,-2 3 9 0,0 0 2 0,3 6 0 0,-6-1 0 16,3 0-12-16,-3 3-3 0,-3 3 0 0,0 2 0 16,0-2-2-16,0 2-1 0,-3-2 0 0,0 0 0 15,0 0-10-15,0-1 12 0,0-2-12 0,0-2 12 16,0 2-12-16,-3-3-16 0,6-2 4 0,-3-3 1 15,0-3-6-15,0 1-2 0,3-6 0 0,0 0 0 32,-3-2-33-32,3-1-6 0,0-7-2 0,0-3-675 0</inkml:trace>
  <inkml:trace contextRef="#ctx0" brushRef="#br0" timeOffset="8769.616">9750 6011 1393 0,'-9'-10'30'0,"9"10"6"0,0 0 2 0,0-6 2 0,0 6-32 0,0-5-8 16,0 0 0-16,0 5 0 0,6-3 52 0,3 1 9 16,0-1 2-16,3 0 0 0,0 3-34 0,3 0-6 15,3-2-2-15,2-1 0 0,1 0-10 0,6 1-3 16,6-4 0-16,-1 1 0 0,4 0 10 0,3 0 2 15,3-3 0-15,-1-3 0 0,1 0-20 0,6 4-17 16,-4-4 3-16,4-2 1 0,2-1 13 0,1 4 0 16,0-1 0-16,-1 1 0 0,1 2 0 0,-4 0 0 15,4 3 0-15,0-3 0 0,2 2 0 0,1 1 0 0,-1 0 0 0,1 2 0 16,0 0 0-16,2 1 0 0,1-3 8 16,-1 5-8-16,7 0 10 0,-1 0-10 0,1 0 8 0,-1 0-8 15,-2 2 0-15,5 1 8 0,4-3-8 0,-1 2 0 16,1-2 13-16,-1-2-2 0,-2 2-1 0,2 0 0 15,3-3-10-15,1 1 0 0,-1 2 0 0,1-3 0 16,-4 0 0-16,1 1 0 0,-1-4 0 0,1 1 0 16,2-3 0-16,1 3 0 0,-7-3 0 0,0 0 0 15,-2 3 0-15,-1-3 0 0,-2 2 0 0,0 1 0 16,-4-3 0-16,-2 5 8 0,-4-2 2 0,-2 0 0 16,-3 2 3-16,-4-2 1 0,-2 0 0 0,0 2 0 15,-1 0-14-15,-2-2 11 0,-3 2-11 0,0-2 10 16,2 5-10-16,-2 0 0 0,-6-2 0 0,0-1 8 15,2 3-8-15,-5 0 0 0,-3 0 9 0,-3 0-9 16,-3-3 0-16,0 3 0 0,-3 0 0 0,-1 0 0 0,-2 0 10 0,0 0-2 16,-3 0-8-16,0 3 12 0,0 2 0 0,-6-5 0 15,0 0 0-15,6 11 0 0,0 2 1 0,-3 3 0 16,3 2 0-16,-3 1 0 0,3 2-13 0,-3 6-10 16,3-1 2-16,0 6 0 0,0 5 8 0,3 0 0 15,-3 5 0-15,0-2-8 0,2 2 8 0,1 3 14 16,0-3-3-16,3 3-1 0,-3 3-10 0,3-3-14 15,0 0 3-15,-3 5 1 0,3-2 10 0,0 0 0 16,0-6 0-16,0 3 0 0,-1-3 0 0,-2-2 0 16,3 0 0-16,0-3 0 0,0-3 11 0,-3 0-3 15,0 1 0-15,0-3 0 0,3-3-8 0,-6-3 0 16,0 1 0-16,0-6 0 0,-3 0 24 0,0-3 0 0,-3-2 0 0,0-2 0 16,-3-1 16-16,-3 0 4 0,0-5 0 0,-6 0 0 15,-3-3-10-15,0 0-2 0,-6-2 0 0,-3 0 0 16,-2-3-10-16,-4 0-2 0,-6-3-1 0,0 0 0 15,-5 1-8-15,-7-3-2 0,-5-1 0 0,-7 4 0 16,-5-1-25-16,-4-2-6 0,-2 2-1 0,-10-2 0 16,-8 2 6-16,-3 0 1 0,-7 3 0 0,-8-2 0 15,-9 2 5-15,-3 0 2 0,3 0 0 0,-9 0 0 16,-9 0 9-16,-3 0 0 0,0 0 0 0,0 2 0 16,-3 1 0-16,1 0 0 0,-4-1 0 0,3 1 0 15,3-3 0-15,3 5 0 0,0 1 0 0,6-1 0 16,6 0 0-16,6 0 0 0,3 1-9 0,6 2 9 15,11 0-32-15,7 2-3 0,3-2 0 0,5 0-635 16,7 0-127-16</inkml:trace>
  <inkml:trace contextRef="#ctx0" brushRef="#br0" timeOffset="9856.249">10018 6829 1220 0,'0'0'27'0,"0"0"5"0,0 0 2 0,0 0 0 0,0 0-34 0,0 0 0 16,0 0 0-16,0 0 0 0,0 0 68 0,0 0 6 16,9 0 2-16,3-3 0 0,3 3-36 0,0 0-6 15,5 0-2-15,1 0 0 0,3 0-12 0,6 0-4 16,3 3 0-16,5-3 0 0,4 0 16 0,3 3 4 16,5-1 0-16,7 3 0 0,-1-2-36 0,4 2 0 15,2-5 0-15,1 6-12 0,2-4 12 0,1 1 0 0,-4 2 0 16,1-2 0-16,-7 0 0 0,1-3 8 0,-3 2-8 0,-1-2 0 15,-5 3 0-15,-4-3 0 0,1 0 0 0,-6 0 0 16,-4 0 22-16,-5 0-2 0,0 3-1 0,-6-3 0 16,0 0 9-16,-7 0 3 0,1 0 0 0,-6 0 0 15,0-3-11-15,-3 6-3 0,-3-3 0 0,-6 0 0 16,0 0-9-16,0 0-8 0,0 0 12 0,0 0-12 31,0 0-87-31,0 10-24 0,-3 1-5 0</inkml:trace>
  <inkml:trace contextRef="#ctx0" brushRef="#br0" timeOffset="10706.618">13507 7136 1443 0,'5'-11'32'0,"1"6"6"0,3 0 2 0,6-1 0 0,6-2-32 0,9 0-8 16,9-2 0-16,8-3 0 0,4-3 61 0,8-3 11 16,7-2 1-16,11-3 1 0,7-2-36 0,11-1-7 15,3-4-2-15,12-4 0 0,3-2-17 0,12 3-4 16,6-3-8-16,6 0 12 0,6 0-12 0,9 0 0 16,3 0 0-16,2 2-10 0,7 1-9 0,-3-1-1 15,-3 1-1-15,2 5 0 0,1 0 5 0,0 5 0 16,-6 0 1-16,2 6 0 0,1 4 1 0,-9 4 0 0,-15 7 0 0,0 1 0 15,-6 4 14-15,0 1 10 0,-6 7-2 0,-3 1 0 16,-6 2 11-16,-6 3 1 0,-6 8 1 0,-5 2 0 16,-7-2-8-16,-3 5-1 0,-5 0-1 0,-1 3 0 15,-9 0-1-15,-5 0 0 0,-4 5 0 0,-5-3 0 16,-4 6-1-16,-2-3 0 0,0-3 0 0,-1 3 0 16,-5 3-9-16,0-3 0 0,-4-3 9 0,-2 1-9 15,0-3 8-15,-1 2-8 0,-2-5 10 0,3 0-10 16,2 3 9-16,-2-6-9 0,-3-2 8 0,0 0-8 15,-1 0 11-15,-5-6-3 0,0 3-8 0,-3-2 12 16,-4-6-3-16,-2-2-1 0,-6-1 0 0,0 1 0 16,-6-6 35-16,-3 1 6 0,-6-6 2 0,0 0 0 15,0 0 14-15,0-6 3 0,-6-2 1 0,0-2 0 16,-6-1-37-16,-3-2-8 0,-3-3-2 0,0 0 0 16,-2-2-150-16,-1-1-31 0,-6-5-5 0</inkml:trace>
  <inkml:trace contextRef="#ctx0" brushRef="#br0" timeOffset="11072.725">19278 6541 2120 0,'-9'-16'47'0,"6"10"9"0,0 1 3 0,3 2 0 0,0 3-47 0,0 0-12 16,0 0 0-16,6 3 0 0,3 0 39 0,0 2 5 15,3 6 2-15,0-1 0 0,3 1-37 0,3 5-9 0,2-1 0 0,1 4 0 16,3 2 0-16,0 3 0 16,0 0 0-16,2 0 0 0,1 2 0 0,3 3 0 0,0 3 0 0,0 0 0 15,-4-1 0-15,4 1 0 0,0-3-9 0,-6 3 9 16,2-6 0-16,-2 4 0 0,3-4 0 0,-3 1 0 16,0-4 0-16,-3 1 0 0,-7 0 0 0,4-3 0 15,-6 3 0-15,-3-3 0 0,-9-2 0 0,-3-4 0 16,-6 4 12-16,-6 0 8 0,-6 2 3 0,-2-3 0 15,-7-2 18-15,-9 0 4 0,1-3 1 0,-13-2 0 16,0-1-34-16,1-2-12 0,-1 0 9 0,9 0-9 16,7 0 0-16,5 0 0 0,9-3 0 0,9 3-748 15,6 3-149-15</inkml:trace>
  <inkml:trace contextRef="#ctx0" brushRef="#br0" timeOffset="11921.501">19897 8231 1436 0,'-18'8'32'0,"9"-3"6"0,0 6 2 0,1 2 0 0,-4 3-32 0,0 5-8 0,0 0 0 0,3 6 0 16,-3-1 8-16,3 6 0 0,-3 3 0 0,3 4 0 16,0 6-8-16,0 3 0 0,3 5 0 0,0 2 0 15,-2 6 0-15,-1 3 8 0,0 10-8 0,3 2 8 16,-3 9-8-16,0 8 0 0,-3 2 0 0,-3 3 8 15,3 8-8-15,-3 2 12 0,0 1-4 0,-2 4 0 16,2 1 5-16,0 3 2 0,-3-1 0 0,3 3 0 16,3 0 16-16,-6 6 3 0,-3 2 1 0,4 0 0 15,-1 0 15-15,0 2 3 0,-3 1 1 0,3 2 0 16,0-5-2-16,0-3-1 0,4-2 0 0,-4-5 0 16,3-9-18-16,3 1-3 0,3-6-1 0,0-8 0 15,0-8-13-15,3-2-4 0,0-6 0 0,3-5 0 0,0-5-12 0,3-8 11 16,3-8-11-16,-3-8 10 0,6-5-10 0,-3-9 0 15,0-4 0-15,3-9 0 16,-3-4-52-16,3-6-5 0,-6-8-2 0,9-8-565 16,0-14-114-16</inkml:trace>
  <inkml:trace contextRef="#ctx0" brushRef="#br0" timeOffset="12425.542">19856 8009 1666 0,'20'-40'36'0,"-5"19"8"0,3-8 2 0,6-5 2 16,3-6-39-16,2-5-9 0,4-3 0 0,0-2 0 15,6 0 37-15,-1-6 6 0,1-2 1 0,6-6 0 16,2 1-24-16,1-3-5 0,3-6-1 0,2 4 0 0,4-1 2 0,2-3 0 15,1-4 0-15,5 2 0 0,7-6 14 0,-4 3 3 16,4 3 1-16,2-2 0 0,0-4-11 0,4 4-3 16,2-4 0-16,-2 9 0 0,-7 2 13 0,0 3 3 15,-2 0 0-15,-7 2 0 0,-5 9-3 0,-1 2 0 16,-5 2 0-16,-6 4 0 0,-4 7 10 0,-5 3 1 16,-3 0 1-16,-6 5 0 0,-1 3-21 0,-8 5-5 15,-3 3-1-15,0 0 0 0,-3 5-18 0,-3 0 0 16,-3 6 0-16,-3 2 0 0,-3 8 0 0,6-8-17 15,-6 5 3-15,0 3 1 16,0 0-31-16,0 0-5 0,0 0-2 0,3 5 0 16,0 6 15-16,0-3 2 0,-3 0 1 0,3 2 0 15,0 1-50-15,0 2-9 0,3-2-3 0,0 2-516 0,0-2-103 0</inkml:trace>
  <inkml:trace contextRef="#ctx0" brushRef="#br0" timeOffset="12888.988">22392 6003 759 0,'-6'40'16'0,"3"-19"4"0,-6 3 1 0,6 8 1 0,-3 2-22 0,3 3 0 15,0 3 0-15,0 5 0 0,3 5 37 0,3 3 3 16,-3 0 1-16,6 3 0 0,0 4-24 0,-3 1-5 16,-3 3 0-16,6-1-1 0,0 6-11 0,-6 0 8 0,-3-3-8 0,3-2 8 15,0 4-8-15,-3 1 0 0,-3 3 0 0,6-1 0 16,-6-2 0-16,0 5 0 0,0 3 0 0,-3-1 0 16,-3 6-12-16,6 0-4 0,0-2 0 0,6-1-1 15,-3 3 17-15,6 0 0 0,-3-2 0 0,9-1 0 16,-3-2 0-16,3-3-15 0,-3 2 5 0,6-1 1 15,-3-1-3-15</inkml:trace>
  <inkml:trace contextRef="#ctx0" brushRef="#br0" timeOffset="13522.814">23502 9260 1396 0,'0'0'40'0,"0"0"8"0,0-5-39 0,6 2-9 16,0-4 0-16,3 1 0 0,-3 1 107 0,11-3 19 16,1 0 4-16,6 0 1 0,-3 0-55 0,15 3-12 15,-1-3-1-15,7 0-1 0,6-3-11 0,8 1-3 16,1-1 0-16,14 3 0 0,7 0-29 0,2 0-7 15,0 1 0-15,7-1-675 16,2 0-134-16</inkml:trace>
  <inkml:trace contextRef="#ctx0" brushRef="#br0" timeOffset="14057.243">22424 12949 2113 0,'12'-8'46'0,"0"5"10"0,0 0 1 0,3 1 3 0,6-1-48 0,6 1-12 0,8-4 0 0,7 4 0 16,6-4 51-16,2 1 7 0,1 5 2 0,11-3 0 16,-2 3-43-16,-1 0-8 0,10-2-1 0,-1 4-8 31,-2-2-111-31,2 3-29 0,-5-3-5 0</inkml:trace>
  <inkml:trace contextRef="#ctx0" brushRef="#br0" timeOffset="14449.72">20689 14280 2167 0,'9'0'48'0,"3"-6"9"0,3 1 3 0,11-3 0 0,4 0-48 0,6 0-12 0,3-2 0 0,2 2 0 16,4-3 13-16,0 3 0 0,2-2 0 0,4-1-663 16,-1 0-133-16</inkml:trace>
  <inkml:trace contextRef="#ctx0" brushRef="#br0" timeOffset="15008.228">19079 13674 1788 0,'9'-14'51'0,"-6"7"10"0,3 1-49 0,2-2-12 0,1 0 0 0,6-2 0 15,-3-1 84-15,6 3 15 0,-3 0 2 0,6-2 1 16,-3-1-57-16,2 6-11 0,1-3-2 0,3 0-1 16,3 0-22-16,0 0-9 0,-1 0 8 0,4 3-8 15,6-3 0-15,-3 3 0 0,5-3 0 0,-2 2 0 16,3 4 0-16,-1-4 0 0,1 1 0 0,0 0 0 15,0 2 0-15,2-2 0 0,-2 0 0 0,0 2 0 16,-4 0 0-16,1 1 0 0,-3 2 0 0,0 0 0 16,-1 0 0-16,-2 0 0 0,-6 0 0 0,0 0 0 15,-3 0 8-15,-4 0-8 0,-2 0 12 0,0 0-4 0,-6 2 5 0,0 1 1 16,-9-3 0-16,6 0 0 0,-6 0 0 0,0 0 0 16,-6 5 0-16,3 1 0 0,-6-4-3 0,-3 4-1 15,0-4 0-15,-6 3 0 0,4-5-22 0,-4 3-5 16,0 0-1-16,0-1 0 15,3 1-35-15,0 0-7 0,0-3-2 0,3 2-586 16,3-2-116-16</inkml:trace>
  <inkml:trace contextRef="#ctx0" brushRef="#br0" timeOffset="15891.239">8738 8713 1764 0,'0'0'39'0,"0"0"8"0,-3 2 1 0,0 4 1 0,-6 2-39 0,3 5-10 15,0 5 0-15,0 4 0 0,3 4 9 0,-3 6 0 16,6 5 0-16,-3 10 0 0,3 6-9 0,0 6-11 16,3 4 3-16,-3 6 0 0,6 5 8 0,-3 3 0 15,0-3 0-15,3 0 0 0,-3 0 0 0,3-3 0 16,-3-2 0-16,3 3 0 0,-3-1 0 0,0-2 0 16,0-3 0-16,0-8 0 0,-3 0 8 0,0-2-8 15,0-6 8-15,-3-5-8 0,0 0 8 0,3-5-8 16,0-6 10-16,0-5-10 0,3-5 10 0,0-3-10 0,-3-5 10 0,3-8-547 15,3-3-110-15</inkml:trace>
  <inkml:trace contextRef="#ctx0" brushRef="#br0" timeOffset="16290.786">8783 8787 2385 0,'-18'-21'68'0,"15"13"14"0,-3-3-66 0,3 3-16 0,6-2 0 0,3 2 0 16,0 0 62-16,12 0 9 0,3 3 1 0,5-1 1 16,13 1-61-16,0 2-12 0,5 1 0 0,1 4 0 15,6 1 0-15,2 2 0 0,1 1 0 0,2-1 0 16,1 0 0-16,2 3-11 0,1 0 3 0,-4 3 0 0,1-1 8 0,-3 3 0 16,-4-2 0-16,1 2 0 0,-7 0 0 0,1 6 0 15,-3-1 0-15,-4 4 0 0,-2 4 0 0,-6 3-10 16,0 6 10-16,-6 4 0 0,-4 4-9 0,-5 4 9 15,-3 1 0-15,-3 2-9 0,0 3 9 0,-6 0 0 16,3 3 0-16,-3 2 8 0,-3 0-8 0,3 0 0 16,-3 0 0-16,0 1 0 0,0-1 0 0,-3-5 0 15,3-3 0-15,-3-2 0 0,0 4 0 0,0-4 0 16,0-3 0-16,0-5 0 0,0-3 0 0,-3-5 0 16,0-6 0-16,0-2 0 0,-3-3 0 0,0-2 8 15,0-6-8-15,-8-3 8 0,-1-4 1 0,-9-1 1 16,-6-2 0-16,-8-6 0 0,-7 0 1 0,-9-2 0 0,-8-3 0 0,-16 0 0 15,-11 0-21-15,-6 0-4 0,-6 0-1 0,-6 3 0 32,0 2-33-32,5 3-8 0,7 3 0 0,9 0-666 0,11-1-133 0</inkml:trace>
  <inkml:trace contextRef="#ctx0" brushRef="#br0" timeOffset="17593.527">9574 6874 1134 0,'0'0'24'0,"0"0"6"0,0 0 1 0,0 0 1 0,9 3-32 0,0-1 0 16,-3 1 0-16,6 2 0 0,-3 0 58 0,0 3 5 15,3-2 1-15,0-1 0 0,0 0-32 0,0 3-7 16,3-3-1-16,2 3 0 0,1 0-11 0,3 0-2 16,0 0-1-16,6 0 0 0,3 0 6 0,-1 0 2 15,4-3 0-15,6 3 0 0,2-2 14 0,4-1 2 16,0 0 1-16,8-2 0 0,4-1 10 0,11 1 3 16,4 0 0-16,8-3 0 0,3 0-14 0,10 0-2 15,8 0-1-15,3 0 0 0,0 0-11 0,6 0-3 16,6-3 0-16,1 3 0 0,-1 0 2 0,3 0 0 15,3 0 0-15,-3-3 0 0,3 1 17 0,-3 2 3 16,3 0 1-16,-3-3 0 0,3 3 3 0,-3-3 1 0,6 3 0 0,-3 0 0 16,-3-2-20-16,-3-1-4 0,-3 1-1 0,-5 2 0 15,-10-6-9-15,0 4-2 0,-6-4 0 0,-5 6 0 16,-10-2 3-16,-3-1 0 0,-8 0 0 0,-7 1 0 16,-8 2 7-16,-6-3 2 0,-7 3 0 0,-5 0 0 15,-9-3 1-15,-6 1 1 0,-6 2 0 0,0 0 0 16,-6 0 6-16,0-3 0 0,-6 3 1 0,0 0 0 15,-6-5-2-15,0 2-1 0,-3 1 0 0,0-4 0 16,0 1-16-16,3 2-10 0,0-2 12 0,0 2-12 16,0-2 0-16,0 0 0 0,0 0 0 0,3-1 0 15,0 1-24 1,3 0-3-16,-3-1 0 0,3 6 0 0,3-8-83 0,-3 3-17 0,3-3-3 0,3 6-981 16</inkml:trace>
  <inkml:trace contextRef="#ctx0" brushRef="#br0" timeOffset="19678.327">20748 8361 1605 0,'0'0'35'0,"0"0"7"0,0 0 2 0,-2 5 2 0,-1 0-37 0,3 3-9 0,-3 3 0 0,0 2 0 15,0 0 0-15,3 3-9 0,0 3 9 0,3 2-13 16,0 3 13-16,0 5 0 0,2 3 0 0,1 7 10 16,3 1-10-16,0 8-17 0,0-1 4 0,0 6 1 15,3 3 12-15,-3 7 0 0,0 1 0 0,-3 10 0 16,0 3 0-16,-3 5-9 0,3 2 9 0,-3 9-12 16,-3 2 12-16,0 8 12 0,-3-5-2 0,3 11-1 15,-3-1 7-15,0 6 0 0,0-3 1 0,0 5 0 16,0-2 11-16,3 3 1 0,-6-1 1 0,3 3 0 15,0 0-2-15,-3 0-1 0,0-2 0 0,-3-4 0 16,0 4-4-16,3-3-1 0,3-3 0 0,0-3 0 0,0-2-10 0,3-3-1 16,0-5-1-16,3-3 0 0,-3-2-10 0,0-8 12 15,6-3-12-15,0-8 12 0,-6-5 0 0,0-3 1 16,3-3 0-16,-3-5 0 0,-3-7 13 0,0-4 2 16,0-7 1-16,0-3 0 0,3-3-6 0,-3-7-2 15,-3-1 0-15,3-4 0 0,0-1-12 0,-3-5-9 16,3-1 12-16,-2 1-12 0,2-5 9 0,3-1-9 15,-3 1 0-15,0-3 9 0,0-3-9 0,3 1 0 16,0 2 0-16,0-8 0 0,0 0-15 0,6 5-1 16,-3-3-1-16,5 4 0 0,4-1-5 0,0-2-1 15,3 5 0-15,-3-6 0 0,9 4 10 0,-3-1 1 0,3 0 1 0,-1-2 0 16,4-1-7-16,0 4-2 0,0-1 0 0,0-2 0 16,-3 2-3-16,-4-2-1 0,4 2 0 0,-3 0 0 15,-3-5 24-15,0 3-11 0,0-1 11 0,-3 1-8 16,0 2 8-16,-4 1 0 0,1-1 0 0,0 3 0 15,-3 0 0-15,0 5 0 0,-3-2 0 0,0 2 0 16,0 3 0-16,0-3 0 0,-3 6 0 0,0-6 0 16,0 3 0-16,0 2 0 0,0-2 0 0,0-3 0 15,0 0 0-15,0-2 0 0,3-3 0 0,-3-8 0 16,0 0 10-16,3 5-2 0,-3-5-8 0,0 0 12 16,0 0 6-16,6-8 1 0,3 3 0 0,-3-8 0 15,6-3-3-15,-3-5 0 0,0-3 0 0,6-5 0 16,-1-3-6-16,4-2-2 0,0-3 0 0,9 0 0 15,3-6-8-15,2 1 0 0,1 0 0 0,3-3 0 16,0-3 0-16,5-2-9 0,7-3 9 0,3-5-10 16,8-3 10-16,4-5 0 0,2 2-9 0,4-5 9 0,5-2 0 0,3-6 0 15,7-2 0-15,2 2 0 0,-3 0 0 0,1 1 0 16,5-1 0-16,-6 3 0 0,-2 2 13 0,-1 6-2 16,-8 5-1-16,-7 6 0 0,-8-1-2 0,5 9 0 15,-5-1 0-15,-1 6 0 0,-5-1 24 0,-7 6 5 16,1 0 1-16,-9 8 0 0,-3 0-10 0,-4 3-1 15,-8 4-1-15,6 1 0 0,-12 3-10 0,6 2-3 16,-12 3 0-16,8 2 0 0,-8 0-13 0,0 4 8 16,-3-1-8-16,0 0 0 0,-3 2 13 0,-3 1-3 15,9 0-1-15,-9-1 0 0,0 4 0 0,-3-3 0 16,3-1 0-16,-6 1 0 0,6-3-9 0,-3 3 8 0,0-6-8 0,3 1 8 16,-3-6-8-16,3 0-14 0,0-8 3 15,3 0 1-15,0-5-6 0,0-5-2 0,-3-6 0 0,9 0 0 16,-6-7 18-16,0-4-8 0,-3-4 8 0,-3-6 0 15,3-8 0-15,-3 0 0 0,-6-2 0 0,9-8 0 16,-6-3 30-16,0-6 3 0,-3-4 1 0,6-4 0 16,-3-1-34-16,3-1 0 0,0-8-10 0,0 0 10 15,0 0 0-15,3-5 0 0,3-3 0 0,-3 0 0 16,3-2 0-16,3-3 0 0,-6-3 0 0,9 1 0 16,-3-4 0-16,0 6 0 0,0-3 9 0,-3 6-1 15,6-3-16-15,-6 8-4 0,3 5 0 0,-3 5 0 16,-3 1 20-16,6 2 3 0,-6 5 1 0,3 3 0 15,-3 1-12-15,0 1-14 0,6 4 3 0,-3-1 1 16,-3 8 10-16,0 0 12 0,3 3-2 0,0 3-1 0,-3 2-9 16,0 3 0-16,0 0 0 0,3 5 0 0,-3 3 0 0,-3 5 0 15,3 0 0-15,-3 5 0 0,3 3 0 0,-3 6 0 16,-6 2 0-16,0 5 0 16,6 3-21-16,-6 5-10 0,-3 8-1 0,0 0-1 0,-3 8 16 0,-5 6 3 15,5 4 1-15,-9 6 0 0,-3 3-5 0,-3 5-1 16,-5 2 0-16,5 6 0 15,-3 0-11-15,-3 2-2 0,-8 3-1 0,8-2 0 0,-9-1 33 0,10 3 8 16,-7-2 0-16,-3 2 1 0,7 3-9 0,-10 2 0 16,-3 3 9-16,-5 0-9 0,-4 8 20 0,-5 0-1 15,-4 5 0-15,-5 3-676 16,-9 5-135-16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25T21:05:33.4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15986 5683 2275 0,'0'0'50'0,"0"0"10"0,0-2 3 0,0 2 1 0,0 0-52 0,0 0-12 0,0 0 0 0,0 0 0 15,0 0 0-15,3 10 9 0,0 1-9 0,0 5 8 16,-3 7-8-16,3 7-9 0,0 4 9 0,-3 11-13 0,-3 5-7 0,3 3-2 16,0 5 0-16,0 3 0 0,0 0-1 0,0 0 0 15,-3 5 0-15,6 0 0 0,0-2 23 0,-3-3 0 16,0-3 0-16,3-5 0 0,0-3 0 0,-3-2 0 16,3-6 0-16,0-2 0 0,-3-3 0 0,6-6 0 15,-3-2 0-15,-3-7 0 0,0-1-8 0,3-5-4 16,-3-6-1-16,-3-2-604 15,0-5-121-15</inkml:trace>
  <inkml:trace contextRef="#ctx0" brushRef="#br0" timeOffset="147.292">15465 6906 2396 0,'0'0'68'0,"3"-6"15"0,0 4-67 0,3-4-16 0,0 1 0 0,6 0 0 15,3 0 31-15,3-3 2 0,2 0 1 0,1-3 0 16,6 3-34-16,0-2 0 0,6-6 0 0,-1 2 0 31,4-1-88-31,0-4-20 0,2 1-5 0</inkml:trace>
  <inkml:trace contextRef="#ctx0" brushRef="#br0" timeOffset="319.704">16153 6369 2343 0,'-15'10'52'0,"9"-7"10"0,0-1 2 0,0 6 2 0,-3 0-53 0,3 6-13 0,0-1 0 0,3 5 0 0,0 6 17 0,0 3 1 15,0-1 0-15,3 6 0 0,0-1-18 0,3 7 0 16,-3-4 0-16,6 0 0 16,0 3-82-16,3 0-10 0,-3 0-3 0,0-2-876 15</inkml:trace>
  <inkml:trace contextRef="#ctx0" brushRef="#br0" timeOffset="653.687">16962 5572 1926 0,'-12'5'42'0,"12"-5"9"0,0 11 1 0,-6 2 3 0,0 3-44 0,4 3-11 0,7 4 0 0,-2 4 0 15,-3 5 24-15,6 2 4 0,-3 3 0 0,6 3 0 16,0 5-7-16,-3 0-1 0,0 2 0 0,3-2 0 15,0 3-11-15,-3 0-9 0,0-6 12 0,-3 3-12 16,6-3 15-16,-3-2-4 0,0-3-1 0,0-5 0 16,0 2-21-16,0-5-4 0,8-2-1 0,-5-6-613 15,-6-3-123-15</inkml:trace>
  <inkml:trace contextRef="#ctx0" brushRef="#br0" timeOffset="815.623">16751 6464 2502 0,'-9'0'55'0,"0"0"11"0,9 0 2 0,0 0 3 0,0 0-57 0,0 0-14 15,0 0 0-15,9 0 0 0,12-6 0 0,-3 4 0 16,-9-3 0-16,9 5-10 16,2-6-136-16,4 4-27 0,3-1-6 0,-3 0-746 0</inkml:trace>
  <inkml:trace contextRef="#ctx0" brushRef="#br0" timeOffset="951.853">17346 6197 1796 0,'0'0'40'0,"0"0"8"0,0 0 1 0,-6 7 1 0,0 4-40 0,0 2-10 0,3 3 0 0,-5 5 0 16,-10 6 60-16,3 7 9 0,6 1 3 0,-6 7 0 16,-6 6-55-16,0 4-17 0,3 1 10 0,4 3-10 15</inkml:trace>
  <inkml:trace contextRef="#ctx0" brushRef="#br0" timeOffset="2167.825">15685 12835 1292 0,'0'0'28'0,"0"0"7"0,0 0 1 0,0 8 0 0,0 0-36 0,0 2 0 0,3 4 0 0,-3-1 0 15,3 5 67-15,0 4 6 0,-3 7 2 0,3 5 0 16,-3 0-34-16,0 6-6 0,-3 0-2 0,3 5 0 16,-6-3-1-16,3 3 0 0,0 0 0 0,-3 5 0 15,0 3-19-15,1-2-4 0,-1-1-1 0,3-3 0 16,0-2-8-16,-3-5 8 0,3-3-8 0,-3-5 8 15,3-3-8-15,3-3 8 0,-3-4-8 0,0-1 8 16,3-5-8-16,0-6 0 0,0 1 0 0,0-11 8 16,0 0-43-16,0 0-9 0,9-8-1 0,0-5-1 15</inkml:trace>
  <inkml:trace contextRef="#ctx0" brushRef="#br0" timeOffset="2436.625">15492 13301 2127 0,'-12'-22'47'0,"6"17"9"0,3-5 3 0,0-1 1 0,0 3-48 0,3-3-12 16,0-2 0-16,6 0 0 0,-3 2 72 0,3-4 13 15,3 1 3-15,3-2 0 0,0 1-44 0,0-4-8 16,3 3-1-16,2-5-1 0,-2 0-13 0,3 0-2 16,0 2-1-16,0 1 0 0,0-1-18 0,3 1 0 15,2-1 0-15,1 1 0 0,3-1 0 0,0-2 0 0,0 5 0 16,-1 0 0-16,4 0-16 0,0 0 0 0,0 3 0 0,-4 0 0 15,1 2-4-15,-3 3-2 0,-3 3 0 0,0 5 0 32,-6 3-17-32,-1 2-3 0,-2 6-1 0,0 7 0 0,-3 1 18 0,-3 2 3 0,0 3 1 0,-3 5 0 15,-3 5 7-15,3 1 2 0,-3 2 0 0,0 2 0 16,0-2 0-16,3 3 1 0,0-3 0 0,3 3-638 16,-3-3-128-16</inkml:trace>
  <inkml:trace contextRef="#ctx0" brushRef="#br0" timeOffset="2813.906">15921 12726 2286 0,'0'-13'50'0,"0"13"10"0,0 0 3 0,0 0 1 0,0 0-51 0,0 0-13 0,0 0 0 0,0 0 0 15,0 0 61-15,0 0 10 0,0 0 1 0,0 0 1 16,0 0-38-16,5 6-8 0,-2 1-2 0,0 1-795 16,3 3-159-16</inkml:trace>
  <inkml:trace contextRef="#ctx0" brushRef="#br0" timeOffset="4337.872">8390 12306 1472 0,'0'-16'32'0,"3"11"8"0,-3-3 0 0,3 0 1 0,0 2-33 0,0-1-8 15,0 1 0-15,-3 6 0 0,0 0 52 0,0 0 9 16,0 0 2-16,6 3 0 0,-3 2-51 0,3 6-12 16,-3 2 0-16,0 5 0 0,2 4 0 0,-5 4-10 15,3 1 2-15,-3 4 0 0,3 6 8 0,-3 3 0 16,-3 8 0-16,0-1 0 0,1 4 0 0,2-1 9 15,-6 3 0-15,3 0 0 0,0 0 6 0,-3-3 1 16,3 0 0-16,0 0 0 0,-3 1-4 0,3-6 0 0,0 0 0 16,0-6 0-16,0 1 0 0,0-8-1 0,0 2 0 0,0-7 0 15,3 2-11-15,-3-5 10 0,3-1-10 0,-3-1 10 16,3-4 0-16,0-5 0 0,0 0 0 0,0-5 0 31,0-2-30-31,0-6-7 0,0 0-1 0</inkml:trace>
  <inkml:trace contextRef="#ctx0" brushRef="#br0" timeOffset="4968.868">8298 12343 2026 0,'0'0'44'0,"-3"-5"10"0,0-3 2 0,3 0 1 0,-3 2-45 0,3-2-12 0,-3 0 0 0,3 1 0 0,-3 1 0 0,3-2 0 15,0 3-10-15,0 0 10 16,0 5 0-16,3-8 0 0,0 3 0 0,3-3 0 0,2 2-8 0,4-2 8 16,3 0 0-16,3-2-9 0,9 2 9 0,3-3 0 15,8 1 0-15,4-4 0 0,3 4 0 0,2-3 9 16,7-3-1-16,-1 3-8 0,1-1 0 0,6 1 0 16,-4 0 0-16,4 0 0 0,2-3 8 0,-2 3-8 15,-7-1 0-15,1 4 0 0,-4-3 16 0,4 2-1 16,-6 3 0-16,-1-3 0 0,-2 3 25 0,-3 3 6 15,-4 3 1-15,-5-1 0 0,-3 0-30 0,-3 6-5 16,-1 0-2-16,-5-1 0 0,-3 6-10 0,0 0-12 16,-3 3 2-16,0 2 1 0,-3 3 9 0,0 2-8 0,-4 3 8 15,1 1-8-15,0 4 8 0,0 3 0 0,-3 6 0 0,0-4 0 16,-3 4 0-16,3 2 0 0,-3 0 0 0,3 0 0 16,-3 0 0-16,0 3-8 0,3-1 8 0,-3 6 0 15,3 3 0-15,-3-1 0 0,0 1 0 0,0 2 0 16,0-2 11-16,3-3-3 0,-3 3 0 0,0-1 0 15,0 1 1-15,3-3 0 0,0 0 0 0,-3-3 0 16,2-2 3-16,-2-3 0 0,0-3 0 0,0-2 0 16,0-6 4-16,0 1 2 0,3-6 0 0,-3-2 0 15,-3-1 1-15,3-5 0 0,0 1 0 0,-3-6 0 16,3-1-3-16,-3 1-1 0,0-8 0 0,0 0 0 16,0 0 1-16,0 0 0 0,0 0 0 0,0 0 0 15,0 0 0-15,-9 0 0 0,0-2 0 0,-3-1 0 16,1 0-8-16,-7 1-8 0,-3-1 11 0,-6-2-11 15,-3 2 18-15,-5 1-3 0,-4-4-1 0,-9 4 0 16,-5-1-44-16,-7 0-9 0,1 1-1 0,-7-4-1 0,1 1 24 0,-4 0 5 16,-2 2 0-16,-1-2 1 0,4 0 2 0,5-3 0 15,7 2 0-15,5 1 0 0,4 0 9 0,5 0 0 16,3-1 0-16,6 4 0 16,10-1-81-16,2 3-15 0,6 0-2 0,3 3-1 0</inkml:trace>
  <inkml:trace contextRef="#ctx0" brushRef="#br0" timeOffset="5604.291">8187 12189 765 0,'18'0'21'0,"-18"0"6"0,0 0-27 0,0 0 0 16,0 0 0-16,0 0 0 0,9 3 88 0,-9-3 12 15,0 0 2-15,9-3 1 0,0-2-15 0,-3 0-4 0,-3-3 0 0,6-3 0 16,-3-2-16-16,6 0-4 0,0-3-1 0,6-3 0 16,2 1-24-16,4-3-5 0,9-3-1 0,9-5 0 15,5-3-5-15,10-2-2 0,2-6 0 0,7-2 0 16,5-3 0-16,1-3 0 0,8 0 0 0,0 1 0 15,1-1 4-15,-1 3 1 0,1-5 0 0,-4 0 0 16,0-3 2-16,-8 2 1 0,-1 4 0 0,-5 2 0 16,-4 3 11-16,-5 4 3 0,-7-1 0 0,-2 4 0 15,-3 1-4-15,-7 5 0 0,-2 0 0 0,-6 2 0 16,-3 6-30-16,-3 3-6 0,-6-1-8 0,-1 6 11 16,-2 2-23-16,0 3-4 0,-3 3 0 0,0 2-724 15,0 3-144-15</inkml:trace>
  <inkml:trace contextRef="#ctx0" brushRef="#br0" timeOffset="6320.809">9458 12158 1130 0,'18'-22'32'0,"-6"9"8"0,3-5-32 0,9-1-8 0,6-5 0 0,2-2 0 16,4-3 81-16,6 0 15 0,2-3 4 0,4-5 0 15,3 0-25-15,-1 0-5 0,1 2-1 0,-4-4 0 16,1 2-14-16,-3 2-3 0,-7 1-1 0,-2 0 0 16,-6 4-12-16,0 1-3 0,-7 0 0 0,1 5 0 15,-6 1-16-15,-3 1-3 0,-3 1-1 0,0 0 0 32,-3 5-117-32,0-2-24 0,0 4-5 0,-3-1-1 0</inkml:trace>
  <inkml:trace contextRef="#ctx0" brushRef="#br0" timeOffset="6657.162">9664 10964 1335 0,'0'0'29'0,"0"0"7"0,0 0 0 0,0 0 2 0,0 0-30 0,0 0-8 16,0 0 0-16,9 6 0 0,0-1 8 0,0 3 0 16,-1 5 0-16,1 0 0 0,0 3-8 0,0 5-12 15,-3 1 4-15,0 7 0 0,-3 2 8 0,0 6 0 0,-3 8 0 0,3 3 0 16,-6 5 0-16,0 3 0 0,3-1 0 0,-3 3-8 15,0 6 8-15,0 2 14 0,0-3-3 0,3-2-1 16,0 0-10-16,3-3-11 0,0 1 3 0,0-4 0 31,0-2-24-31,3 0-5 0,0-3-1 0,3-2-518 0</inkml:trace>
  <inkml:trace contextRef="#ctx0" brushRef="#br0" timeOffset="7121.827">10009 10898 1969 0,'0'0'43'0,"0"0"9"0,0 0 1 0,0 0 3 0,0 0-44 0,0 0-12 16,6 3 0-16,6-1 0 0,0 1 15 0,3 0 1 15,3-1 0-15,2 1 0 0,4 0-16 0,0-3 0 16,6-3 0-16,0 0 0 0,2-2 0 0,1 2 0 16,6-2 0-16,-4-3 0 0,4 3 0 0,0 0 0 15,-3-3 0-15,-1 0 0 0,-5 3 0 0,0-1 0 16,-6 4 0-16,-4-1 0 0,-2 3 0 0,-3 0 0 16,-3 3 0-16,-3 5 0 0,-3-1-21 0,-3 9-1 15,-6 5 0-15,0 6 0 0,-3 5 22 0,0 2-11 0,-3 6 11 0,0 5-8 16,3 5 8-16,0 6 0 0,0 2 0 0,6 5 0 15,0-2 0-15,6 3 0 0,3 2 0 0,-3 0 0 16,9 0 0-16,-3-2 0 0,0-6 0 0,3 0 0 16,0-8 0-16,0-2 0 0,-4-3 0 0,4-5 8 15,-6-3-8-15,0-3 9 0,0-5-9 0,-6-2 10 16,-6-4-10-16,-6-1 8 0,0-4-8 0,-6 1 8 16,-8-4 3-16,-4-1 0 0,-6-1 0 0,-6-2 0 15,-5-4-11-15,-10 1 10 0,-2 0-10 0,-7 0 10 31,1-2-115-31,-4-1-23 0,-5 0-5 0,-7 3-1 0</inkml:trace>
  <inkml:trace contextRef="#ctx0" brushRef="#br0" timeOffset="7489.721">10691 12216 1368 0,'0'0'30'0,"0"0"6"0,0 0 2 0,-3 8 0 0,0 2-30 0,0 6-8 0,0 3 0 0,-6 5 0 16,0 5 11-16,-3 5 1 0,-6 3 0 0,-6 8 0 16,-5 5-12-16,-10 6 10 0,-6 7-10 0,-5 4 10 15,-7-1-10-15,1 5 12 0,-7 1-12 0,3-1 12 16,-5-2-12-16,2-6 0 0,1 1 0 0,2-6-424 15,7-2-92-15</inkml:trace>
  <inkml:trace contextRef="#ctx0" brushRef="#br0" timeOffset="7723.322">9810 11822 1504 0,'0'0'33'0,"-3"5"7"0,-6 3 2 0,-3 2 0 0,-3 9-34 0,0 2-8 16,-6 8 0-16,-9 8 0 0,-2 6 16 0,-10 9 0 0,-9 9 1 15,-5 8 0-15,-10 5-17 0,-5 8 10 16,-6 6-10-16,-7 4-462 0,-8 9-98 0</inkml:trace>
  <inkml:trace contextRef="#ctx0" brushRef="#br0" timeOffset="8655.472">7286 12351 1346 0,'-6'-3'29'0,"6"3"7"0,0 0 0 16,0 0 3-16,0 0-31 0,0 0-8 0,0 0 0 0,8 5 0 15,1 1 57-15,-3-1 11 0,-9 3 1 0,3 3 1 0,-3 2-14 0,0 3-2 16,-5 2-1-16,-4 3 0 0,-6 3-16 0,3-3-3 15,6 3-1-15,-9 3 0 0,-3-1-17 0,9 0-3 16,6 1-1-16,0-3 0 0,-5 0-12 0,2-3 0 16,6 0 0-16,3-3 0 0,0-2 9 0,0-2-9 15,-3-4 8-15,3 1-8 0,9-6 16 0,-3 3-3 16,-6-8 0-16,0 0 0 0,5-3-13 0,4 1-13 16,3-1 2-16,-3-2 1 0,-3-6 10 0,6 3-13 15,9-5 5-15,0 2 8 0,-6 1-27 0,5-1 3 0,7-2 0 16,-3 2 0-16,-3-2 7 0,6 3 1 0,2-4 1 0,1 6 0 15,0 0 15-15,0 3 0 0,-9 0 0 0,5 2 0 16,7 3-12-16,-6 3-2 0,-9 0-1 0,0 2 0 16,8 5 23-16,-2 4 5 0,0-1 1 0,-6 0 0 15,3 3 8-15,-3 2 2 0,2-2 0 0,-2 3 0 16,-6-3-10-16,0 2-2 0,0 3 0 0,-3-2 0 16,-6 2-3-16,-3 0-1 0,0 0 0 0,-3 3 0 15,-3 0 5-15,-6 3 1 0,-6-4 0 0,0 4 0 16,1-3 0-16,-10-1 0 0,-3 1 0 0,-6 0 0 15,1-3-4-15,-4 0-1 0,0-5 0 0,0-5 0 32,-2-3-104-32,5 0-21 0,3-8-4 0</inkml:trace>
  <inkml:trace contextRef="#ctx0" brushRef="#br0" timeOffset="8822.817">7065 12356 2157 0,'6'-16'61'0,"3"11"14"0,3-3-60 0,6-3-15 16,0 1 0-16,3-3 0 0,8 2 84 0,1 0 13 15,0-2 3-15,6 3 1 0,5-1-65 0,4 0-14 16,0 1-2-16,2-3-1 0,1 5-19 0,2 0 0 16,7 0 0-16,0 5-746 15,-7 3-146-15</inkml:trace>
  <inkml:trace contextRef="#ctx0" brushRef="#br0" timeOffset="9473.18">8949 13568 2296 0,'0'0'51'0,"-3"-8"10"0,3 3 3 0,0 5 0 0,0 0-52 0,0 0-12 16,0 0 0-16,-3 8 0 0,-3-1 8 0,4 7-8 16,-4 2 11-16,-3 2-11 0,0 3 0 0,0 0 0 15,-3 3 0-15,-3 0 0 16,3 0-25-16,-3 0-12 0,0 0-3 0,-3-1 0 16,4 1-13-16,-1 0-3 0,-3-6-1 0,6 1 0 0,0-6 27 0,3-2 6 15,0-1 0-15,3-2 1 16,3-2-8-16,0-4-1 0,3-2-1 0,0 0 0 15,3-5-13-15,6-3-2 0,3-5-1 0,0 0 0 16,3-3-18-16,6-3-3 0,0 1-1 0,-1-4 0 16,4 4-16-16,0-3-3 0,-3 0-1 0,6-3 0 0,-1 3 91 0,-2-1 24 0,0 4 1 0,-3 2 1 15,3 6 43-15,-6-1 9 0,-1 3 2 0,-2 0 0 16,3 5 25-16,-3 3 6 0,0 3 1 0,3 0 0 16,-3 5-56-16,5 0-12 0,1 5-1 0,0 0-1 15,3 3-27-15,0 2-6 0,3 1-1 0,-4-1 0 16,4 4-8-16,-3-4 8 0,-3 3-8 0,-3 0 8 15,-3 1-8-15,-4-1 12 0,1-3-12 0,-3 4 12 16,-6-1-12-16,-3 0 0 0,-6 0 0 0,-3 0 0 16,-5 0 0-16,-7 3 0 0,0 0 0 0,-6-3 0 15,-3 3 0-15,1-3 0 0,-7 0 8 0,0 3-8 16,-3-3 0-16,-5 0 0 0,-1 1 0 0,-3-1 8 16,1-3-57-16,-4 1-12 0,1-1-3 0,-1 1-771 15</inkml:trace>
  <inkml:trace contextRef="#ctx0" brushRef="#br0" timeOffset="9689.6">9140 13528 2016 0,'-15'-8'44'0,"9"8"10"0,0-2 2 0,0 2 0 0,0 2-45 0,6-2-11 0,-6 0 0 0,6 0 0 16,0 0 17-16,0 0 2 0,12 0 0 0,3 0 0 15,9-2-19-15,6-6 10 0,8-3-10 16,7-5 8 0,9-2-34-16,8-6-7 0,7-5-2 0,5 0-863 0</inkml:trace>
  <inkml:trace contextRef="#ctx0" brushRef="#br0" timeOffset="10407.184">8479 11271 1882 0,'3'-21'41'0,"3"8"9"0,0 0 2 0,0-3 1 0,3 0-42 0,-3 0-11 0,6 0 0 0,-3 3 0 16,0 0 85-16,2-1 15 0,-2 4 4 0,0 2 0 15,0-3-72-15,3 6-13 0,0-3-3 0,0 5-1 16,0-2-15-16,3 3 11 0,0 2-11 0,3 0 10 16,-1 0-10-16,4 0-11 0,3 2 3 0,-3 1 0 15,3-1 8-15,0 1-8 0,-1 0 8 0,1 5-8 16,-3-3-3-16,-3 3 0 0,0 0 0 0,-6 0 0 16,-1 2-17-16,-5 1-4 0,-6 0-1 0,-6 2 0 15,1 3 20-15,-10 0 4 0,-6 2 1 0,-6 3 0 16,0 0 8-16,-3 1 0 0,-2-1 0 0,-1 0 0 0,-3-3 9 15,4 1 4-15,2-3 1 0,6 0 0 0,6-6-6 0,6 1-8 16,0-1 11-16,6-2-11 0,3 0 0 0,9-2 0 16,0-1 0-16,9 3 0 0,3-6 0 0,6 1 0 15,0 0 0-15,2-1 0 0,4 1 0 0,0-3 0 16,3 3 0-16,-4-1 0 0,1 1 12 0,0 2 0 16,-3 1-1-16,-3-1 0 0,-7 3 5 0,-2 0 0 15,-3 2 1-15,-6 1 0 0,-3-1 3 0,-6 6 1 16,-6 0 0-16,-9 3 0 0,-5-1 6 0,-10 3 1 15,-6 3 0-15,-5 0 0 0,-10 3-7 0,-3-4-1 16,-5 6 0-16,-1 1-756 16,-2-4-151-16</inkml:trace>
  <inkml:trace contextRef="#ctx0" brushRef="#br0" timeOffset="11426.082">6997 11528 1954 0,'-21'-34'43'0,"9"18"9"0,-3-6 1 0,0 4 3 0,3 2-45 0,-5 0-11 0,2 3 0 0,-3 5 0 15,0 5 28-15,0 6 4 0,0 10 1 0,-3 8 0 16,1 9-33-16,-7 7 0 0,0 10 0 0,-3 11-9 16,0 6-4-16,-2 10-1 0,5 3 0 0,-3 10 0 15,-3 8 14-15,4 1-11 0,2 1 11 0,0 7-10 16,3-4 10-16,3 3-8 0,4 1 8 0,8-4-8 15,3-5 8-15,6-2 0 0,3-3 0 0,9-8 0 0,8-11 0 16,4 1 0-16,9-9 0 0,9-5 0 0,8-7 14 16,10-6-2-16,5-6 0 0,16-7-605 15,8-5-122-15</inkml:trace>
  <inkml:trace contextRef="#ctx0" brushRef="#br0" timeOffset="11805.302">10976 12885 2214 0,'18'-5'48'0,"-9"2"11"0,0 3 1 0,0 3 3 16,0 0-51-16,0 2-12 0,-3 5 0 0,0 1 0 0,-6 5 16 0,-6 5 1 16,-3 6 0-16,-9 2 0 0,-9 2-4 0,-5 6-1 15,-7 0 0-15,-6 3 0 16,-8 0-50-16,2-3-10 0,0 0-3 0,16-11-929 16</inkml:trace>
  <inkml:trace contextRef="#ctx0" brushRef="#br0" timeOffset="12000.751">11685 12872 2707 0,'-3'-19'60'0,"0"12"12"0,3-1 2 0,0 2 2 0,0 1-61 0,0 5-15 0,9-3 0 0,-9 3 0 16,15 0 12-16,3 3-1 0,2 0 0 0,4-1 0 31,6 4-83-31,0-1-16 0,5-2-3 0,1-1-667 0,6 1-134 0</inkml:trace>
  <inkml:trace contextRef="#ctx0" brushRef="#br0" timeOffset="12144.391">12995 12785 2188 0,'0'0'48'0,"0"0"11"0,0 0 1 0,0 0 1 0,0 0-49 0,0 0-12 0,3 5 0 0,5 0 0 16,1-2 27-16,6 2 2 0,3 0 1 0,6-2 0 16,6 2-78-16,5-2-15 0,4-6-3 0</inkml:trace>
  <inkml:trace contextRef="#ctx0" brushRef="#br0" timeOffset="12311.365">13611 12798 2757 0,'-3'-5'60'0,"3"5"13"0,0 0 3 0,0 0 2 0,9-3-62 0,3-2-16 16,8 2 0-16,-2 0 0 0,6 1 0 0,3-4 0 15,-3 6 0-15,5-5-812 16,1 0-168-16</inkml:trace>
  <inkml:trace contextRef="#ctx0" brushRef="#br0" timeOffset="12642.474">14382 10943 2228 0,'17'-2'63'0,"-8"4"14"0,3 1-61 0,6 7-16 0,6 1 0 0,3 8 0 16,6 4 29-16,2 9 3 0,4 2 1 0,3 11 0 15,-1 6-17-15,7 4-4 0,0 9-1 0,2 2 0 0,1 5-11 0,-4 3 0 16,-2 6 0-16,-6 2 0 0,-7-3 9 0,-5 6-9 16,-12-3 10-16,-3 0-10 0,-9 3 0 0,-9-3-21 15,-6-6 3-15,-9-2 1 0,-5-2 7 0,-7-1 2 16,3-5 0-16,-6-2 0 0,-2-3 8 0,-1-6 11 15,0-4-3-15,-2-1 0 0,-1-2 12 0,-6-3 3 16,4-1 0-16,-4-1-709 16,0-1-142-16</inkml:trace>
  <inkml:trace contextRef="#ctx0" brushRef="#br0" timeOffset="13277.126">14182 12838 1634 0,'-18'5'36'0,"12"-2"7"0,-6 2 1 0,-5 0 3 0,2 3-38 0,-6 0-9 16,0 3 0-16,0 2 0 0,-3 5 72 0,-2 3 13 15,-1 1 3-15,-3 4 0 0,3 6-50 0,-5 5-10 0,2 0-1 0,3 3-1 16,0-1-26-16,-3 4 8 15,4 2-8-15,2 5 0 0,0-2 0 0,0 2 0 0,0 0 0 0,7-2 0 16,8-1 0-16,0-2 0 0,3-2 0 0,0-6 0 16,6-3 0-16,6-2 0 0,3-6 8 0,6-5-8 15,-1-5 0-15,10-2 0 0,0-7 0 0,3-4 8 16,6-6 26-16,-1-4 5 0,7-7 1 0,0-2 0 16,-1-7 3-16,1-4 1 0,-3-2 0 0,3-3 0 15,-7-2-19-15,-5 0-3 0,-3-4-1 0,-6 1 0 16,0 6-5-16,-9 2-2 0,-7 2 0 0,-2 6 0 15,-5 5-6-15,-10 3 0 0,-9 5-8 0,-6 5 12 16,-9 9-114-16,-5 4-23 0,-1 6-5 16,-3 5-858-16</inkml:trace>
  <inkml:trace contextRef="#ctx0" brushRef="#br0" timeOffset="14327.349">11881 12832 1762 0,'36'0'50'0,"-12"-2"10"0,3 2-48 0,11-6-12 0,10 4 0 0,9-4 0 16,5 1 76-16,6-3 12 0,4 3 2 0,5-3 1 16,13 0-67-16,2-3-12 0,3 4-4 0,3-1 0 15,4-3-8-15,-1 6 0 0,-6-3 0 0,3 2-11 32,-3-1-54-32,4 1-11 0,-4-2-3 0,6 0-749 0</inkml:trace>
  <inkml:trace contextRef="#ctx0" brushRef="#br0" timeOffset="14426.889">14676 12766 1875 0,'-26'-5'41'0,"14"5"9"0,-3 0 2 0,-3 3 0 0,6 2-41 0</inkml:trace>
  <inkml:trace contextRef="#ctx0" brushRef="#br0" timeOffset="16261.276">15843 12644 1314 0,'0'0'28'0,"-3"3"7"0,3-3 1 15,-6 8 1-15,0 0-29 0,3 3-8 0,-3-1 0 0,3 1 0 0,-3-1 54 0,3 1 10 16,0-1 1-16,3 4 1 0,-3-4-27 0,6 4-6 16,-3-4-1-16,3 1 0 0,6-1-12 0,0 1-4 15,3 2 0-15,6 0 0 0,3 1 9 0,3-4 2 16,5 1 0-16,1-3 0 0,6 0 0 0,3-3 0 16,2 3 0-16,7-3 0 0,8-2 1 0,7 2 1 15,2-5 0-15,4 0 0 0,2-3-16 0,7 1-3 16,8-4-1-16,-6 4 0 0,1-6 3 0,-1 0 1 15,4-3 0-15,2 1 0 0,-6-1 12 0,1 1 3 16,-4 2 0-16,0-3 0 0,1 0 20 0,2 1 5 16,3-1 1-16,-2 3 0 0,-7 0-8 0,7 1-2 0,-4-4 0 0,0 3 0 15,1 0-25-15,-4 3-6 0,-5 2-1 0,-1-2 0 16,-5 0 3-16,-1-1 0 0,1 4 0 0,-4-4 0 16,-5 1-15-16,-7 5 0 0,-5-3 8 0,-6 3-8 31,-6 3-20-31,-4-3-8 0,-8-3 0 0,-3 3-1 15,-6-2-25-15,-9 2-5 0,0 0-1 0,0 0-661 0,-12 0-133 0</inkml:trace>
  <inkml:trace contextRef="#ctx0" brushRef="#br0" timeOffset="20064.5">20876 7250 1272 0,'0'0'36'0,"0"0"8"0,0 0-35 0,0 0-9 15,0 0 0-15,0-6 0 0,0 6 60 16,0 0 11-16,0 0 1 0,0 0 1 0,6-2-41 0,3-1-9 15,-3 3-2-15,0-3 0 0,3 3-13 0,-9 0-8 16,6 0 8-16,3 3-8 0,0-3 8 0,0 3-8 16,-6 2 10-16,3 0-10 0,0 6 21 0,-3-1-1 15,0 6-1-15,-3 0 0 0,0 3 13 0,-3 2 2 16,3 3 1-16,-3 5 0 0,0 3 1 0,-3-1 1 16,3 4 0-16,-3 2 0 0,3 2-11 0,0 4-2 15,0-4-1-15,0 1 0 0,3 2-8 0,0 1-2 16,-3-4 0-16,6-2 0 0,0 1-1 0,3-4 0 15,0-2 0-15,-3-3 0 0,3-3-1 0,0 1-1 0,0-3 0 0,0-1 0 16,0-4-10-16,0-3 8 0,-3 0-8 0,-3-3 8 16,3 0-8-16,0-5 10 0,-6 0-10 0,0-3 10 31,0 1-30-31,3-6-5 0,-6 2-2 0,6-2-599 0,-6-2-120 0</inkml:trace>
  <inkml:trace contextRef="#ctx0" brushRef="#br0" timeOffset="20849.492">20915 7173 1534 0,'3'-5'44'0,"-3"5"8"0,3 0-41 0,0-3-11 16,0 3 0-16,3 0 0 0,3-3 49 0,3 1 8 16,0 2 2-16,6-3 0 0,2-2-26 0,1-1-5 15,3 1 0-15,3-3-1 0,3 0-7 0,2-2 0 16,4 2-1-16,0-3 0 0,0 3-7 0,-1 3-2 15,1-3 0-15,-3 0 0 0,0 3-10 0,2-1 8 16,-5-1-8-16,6 1 8 0,-4 1-8 0,1-6 0 0,-3 3 0 0,0 3 0 16,-1-3 0-16,4 3 8 0,-3-3-8 0,3 3 0 15,-3 2 0-15,-7 0 0 0,1 1 0 0,-3 2 0 16,-6 2 0-16,6 1 8 0,-3-3-8 0,-7 5 0 16,1 3 8-16,-3-5-8 0,3 5 0 0,-6 0 8 15,3 0 5-15,-3 0 1 0,3 2 0 0,0-2 0 16,-3 3 1-16,0-3 0 0,0 2 0 0,0 1 0 15,3-1-7-15,0 1-8 0,-3 0 11 0,2-1-11 16,-2 1 11-16,6 5-11 0,-3-3 10 0,0 0-10 16,0 3 10-16,0 2-10 0,0 4 10 0,3 1-10 15,-3 1 16-15,-3 0-2 0,0 5-1 0,0-2 0 16,0 2 3-16,0 0 0 0,-3-3 0 0,2 6 0 16,-2-3 6-16,0 3 2 0,0 0 0 0,-3 2 0 15,3-2 1-15,-3 0 1 0,3 2 0 0,0-2 0 0,-6-1-10 16,6 4-1-16,3-6-1 0,-3 0 0 0,-3 0 3 0,3-2 1 15,3-4 0-15,-3 1 0 0,3-3-2 0,0 1 0 16,0-4 0-16,-6-2 0 0,3-3-4 0,0-2 0 16,0-3-1-16,0 0 0 0,-3-3 17 0,0-5 4 15,0 0 1-15,0 3 0 0,3-3-18 0,-3 0-4 16,-3 0-1-16,0-6 0 0,-3-2 6 0,3 6 0 16,0-4 1-16,-6-1 0 0,0 1-17 0,-6-2 0 15,0 3 0-15,1 0 0 0,-10-1 0 0,0 1 0 16,0 2 0-16,-6 1-9 0,-2-1 9 0,-4 6 0 15,-3-1 0-15,-5 1 0 0,-4 0-8 0,0 2 8 16,-2 0-8-16,-1 3 8 0,0 0 0 0,-2 0 0 16,-1 0 0-16,1 0 0 0,2 0 0 0,1 3 8 15,-4-4 0-15,6 1 0 0,7-2-8 0,2-1 0 0,3 0 0 0,6-2 0 16,1 0-9-16,2-3-3 0,3-3-1 0,3 0 0 31,3 1-37-31,4-4-7 0,2 1-2 0,3 0-1109 0</inkml:trace>
  <inkml:trace contextRef="#ctx0" brushRef="#br0" timeOffset="21849.229">6169 5720 1646 0,'0'0'47'0,"0"0"9"0,-6-2-44 0,3-1-12 0,3 3 0 0,0 0 0 15,-6 0 84-15,6 0 14 0,-3 0 3 0,3 0 1 16,-6 5-66-16,4 1-12 0,-4 2-4 0,0-1 0 16,3 4-20-16,-3 5 0 0,3 0 0 0,-3 2 0 15,0 3 0-15,0 1 0 0,3 1 0 0,0 7 0 16,0 1 0-16,0 4 0 0,0-1 0 0,6 3 0 15,0 3 0-15,3 2 0 0,-3-2-8 0,3 2 8 0,3 3 0 0,3 3-10 16,0-1 10-16,-4 4 0 0,4-4 0 0,0-2 0 16,0 0 0-16,6-2 0 0,-3-1 0 0,-3-2 0 15,0-1 12-15,-3 1-3 0,0-8-9 0,-3 0 0 16,2-3 0-16,-8 0 0 0,-3-3-10 0,3-2-4 16,0 0-1-16,-5-6 0 15,-4 3-9-15,-3-2-3 0,3-3 0 0,-3-3-541 16,-3 0-109-16</inkml:trace>
  <inkml:trace contextRef="#ctx0" brushRef="#br0" timeOffset="22366.772">6312 5765 2005 0,'0'0'44'0,"6"-5"8"0,3 0 3 0,6-1 2 0,0-2-45 0,9 1-12 0,-1-1 0 0,7 0 0 15,0 0 12-15,3 2 1 0,-1-4 0 0,7 2 0 16,3 0-13-16,5-3 0 0,1 3 0 0,0 3 0 16,-4-3 0-16,4 3 0 0,-3 0 0 0,-4-1 0 15,7 1 0-15,-9 0 0 0,-4-1 0 0,-2 4 0 16,6-1 0-16,-9 1 8 0,-10 2-8 0,1 0 0 15,-3 0 37-15,0 2 2 0,-3 3 0 0,-3 1 0 16,-6 2-6-16,3 2-1 0,3 4 0 0,-4 1 0 0,-8 4-13 0,6 2-3 16,0 3-1-16,3 2 0 0,-6 3-15 0,0 6 9 15,3-1-9-15,0 6 8 0,0 2-8 0,-6 1 0 16,0 2 9-16,0 0-9 0,6 0 0 0,-6 0 0 16,-6 2 0-16,0 1 0 0,0 2 0 0,0-2 0 15,3-3 0-15,-6 0 0 0,0 0 0 0,-3-3 0 16,4 0 0-16,-7-2 0 0,-6-3 0 0,3-3 0 15,9-5 0-15,0 1 0 0,3-4 0 0,-3-5 16 16,-3-2-3-16,6-1 0 0,3-5 25 0,0-2 5 16,-11 0 1-16,5-6 0 0,9-5 6 0,-12 0 2 15,0 0 0-15,-3-5 0 0,-3-1-21 0,0-4-4 0,-3-1-1 16,-5 1 0-16,-1-1-14 0,-3 0-4 0,-6 4 0 16,-2-1 0-16,-13 2-8 0,-3 6 0 0,-2 3 0 0,-7 5 0 31,-5 5-33-31,-4 3 1 0,1 5 0 0,0 0 0 15,5 6-7-15,4 2-1 0,8-3 0 0,12 1-758 0,7-1-152 0</inkml:trace>
  <inkml:trace contextRef="#ctx0" brushRef="#br0" timeOffset="23417.195">21028 8115 1134 0,'0'0'32'0,"0"0"8"0,0 0-32 0,3 5-8 16,0 0 0-16,0 1 0 0,0-1 76 0,3 0 13 16,0 1 3-16,0-1 1 0,6-3-26 0,0 1-6 15,3 0-1-15,6-3 0 0,2-3-13 0,7 0-3 16,9-2-1-16,6-3 0 0,5 0-16 0,4-2-3 15,-1-1-1-15,7-2 0 0,-1 2-10 0,1 1-1 16,2-1-1-16,-2 3 0 0,-1 0-11 0,-2 3 0 16,-6-3 0-16,-1 5-572 15,-2 1-110-15</inkml:trace>
  <inkml:trace contextRef="#ctx0" brushRef="#br0" timeOffset="28921.549">5300 9962 2091 0,'-15'-3'46'0,"6"0"10"0,0 3 1 0,0-2 2 0,1-1-47 0,-1 3-12 15,0 3 0-15,3-1 0 0,0-2 48 0,3 3 7 16,-3 5 1-16,3 0 1 0,0 2-45 0,0 4-12 15,6-4 0-15,0 6 0 0,-3 0 0 0,3 5 0 16,0-2-10-16,0 2 10 0,0 3 0 0,3 2 0 16,-6 3-8-16,3 0 8 0,-3 6 0 0,3 2 0 15,-6 0 0-15,0 5 0 0,0 3 0 0,0 3 0 16,0-3 0-16,-3 5-9 0,-3-2 9 0,3 2 0 16,3 0 0-16,-3 3 0 0,3-3 0 0,3 1 12 0,3-6-2 0,0-3-1 15,3 0 2-15,0-2 0 0,3-6 0 0,3 1 0 16,0-6-11-16,0-3 8 0,2-2-8 0,1 0 8 15,-3-3-16-15,0-2-4 0,-3-1-1 0,0 1 0 32,0-4-43-32,-6-1-8 0,-3 2-1 0,0-3-1 15,-3 0-29-15,-3-2-5 0,-3-1-2 0</inkml:trace>
  <inkml:trace contextRef="#ctx0" brushRef="#br0" timeOffset="29720.208">5485 10052 1295 0,'0'-8'36'0,"0"8"9"0,0-6-36 0,0-2-9 15,0 0 0-15,0 0 0 0,-3 6 90 0,0-3 16 16,3-1 3-16,-9 4 1 0,0 2-62 0,0 0-12 15,0-3-2-15,-3 6-1 0,-3-3-22 0,0 0-11 16,0 0 10-16,4 0-10 0,-4-3 0 0,6 3 0 16,-3-3 0-16,12 3 0 0,0-8-19 0,-3 0-3 15,0 1-1-15,6-1 0 16,3-3-3-16,3 0-1 0,3-2 0 0,0 0 0 0,-1 2 10 0,4-5 1 16,6 1 1-16,-3-1 0 0,0 3 37 0,6-3 7 0,-3 0 2 0,-1 0 0 15,1 0 12-15,3 0 2 0,0 0 1 16,-3 0 0-16,2-2-12 0,-2-1-2 0,0 3-1 0,-3-2 0 15,0 2-6-15,0-2-1 0,-3 4 0 0,2 1 0 16,-5 3 11-16,0-4 1 0,0 1 1 0,-3 0 0 16,3 5 6-16,0-3 1 0,0 3 0 0,0-2 0 15,0 2-8-15,0-3 0 0,-4 1-1 0,4 2 0 16,-3 0-12-16,0-3-3 0,0 6 0 0,-3-3 0 16,0 0-3-16,0 3-1 0,-6 5 0 0,3-3 0 15,-3 3 1-15,0 0 0 0,0 0 0 0,0 0 0 16,0 0-5-16,0 0-2 0,0 0 0 0,-3 3 0 15,0 5-10-15,0-3 10 0,3-5-10 0,-6 5 10 16,0 1-10-16,3-1 0 0,3 0 0 0,-3 3 0 16,0-3 0-16,3 1 0 0,0 2 0 0,3 0 0 15,0-1 0-15,0 7 0 0,0-1 0 0,3 3 0 0,-3 2-8 0,6 4 8 16,-6 1 0-16,3 1 0 0,-3 0 0 0,3 2 0 16,-3 6 0-16,3 0 0 0,-3 5-9 15,-3 0 9-15,3 0 0 0,-3 3 0 0,3-1 0 0,0 4 0 16,-3-1 0-16,3-2 0 0,-3-1 0 0,3 1 0 15,0 0 0-15,0 2 0 0,-3-2 12 0,6 2 4 16,-3 1 0-16,0-1 0 0,5-2-16 0,-2-1-10 16,0-4 2-16,3-1 0 0,0-2 8 0,0 0 11 15,0-6-3-15,3 0 0 0,-3-4-8 0,0-4 0 16,-3 1 0-16,0-6 0 0,-3 0 0 0,0-5 12 16,0 0-12-16,-3-3 12 0,-3 1 1 0,3-6 1 15,-9 5 0-15,0-3 0 0,-6 1 6 0,0-3 2 0,0 0 0 0,0 0 0 16,-3 0-4-16,-2-3-1 0,-4 1 0 0,0-1 0 15,0 1-4-15,0-4-1 0,-5 4 0 0,2-1 0 16,3 0-12-16,0 3-18 0,0 3 4 0,1 0 1 31,-4 5-18-31,0 2-3 0,0 3-1 0,3 3 0 16,-5 5 7-16,2 3 2 0,-3 5 0 0,0 0 0 16,-2 6-6-16,-4 2 0 0,0 3-1 0,0 5 0 15,4 2-70-15,-1 1-13 0,-3 2-4 0,6-2-910 0</inkml:trace>
  <inkml:trace contextRef="#ctx0" brushRef="#br0" timeOffset="36774.19">15986 14092 1580 0,'6'-8'35'0,"-6"8"7"0,9-6 2 0,0 1 0 0,3 3-36 0,6-6-8 0,-1 2 0 0,7 1 0 16,6 2 64-16,6-2 10 0,8-3 2 0,10 0 1 15,8 3-28-15,7 0-5 0,8-1-2 0,7 1 0 16,8 0-16-16,3-3-3 0,3 3-1 0,4-3 0 16,2-3-10-16,6 3-3 0,3 0 0 0,0 0 0 15,0-2-9-15,3-1 8 0,0 0-8 0,3 4 8 0,7-7-8 0,-7 6 12 16,-3-2-12-16,-3 2 12 0,6 3-12 0,-6-3 0 15,-3 5 0-15,0 3 8 0,-3-3-17 0,-5 6-4 16,-7 0-1-16</inkml:trace>
  <inkml:trace contextRef="#ctx0" brushRef="#br0" timeOffset="41178.687">16165 12917 1176 0,'-12'-8'33'0,"6"5"7"0,0-2-32 0,-3 2-8 15,0 1 0-15,-3-3 0 0,3 2 98 0,0-2 18 16,-3 2 3-16,0-2 1 0,0 5-74 0,4-3-14 0,-4 6-4 0,0-3 0 15,0 2-10-15,3 1-2 0,3 0-1 0,0-1 0 16,0 1-15-16,6-3 0 0,0 0 0 0,3 8 0 16,3 0 22-16,0 0-2 0,6 0 0 0,6 0 0 15,2-1-20-15,10-1 9 0,3 2-9 0,6-3 0 16,11-2 34-16,4-1 0 0,8-2 0 0,4 0 0 16,2-2-6-16,7-1-2 0,5 3 0 0,3-5 0 15,7 2-2-15,-1-2 0 0,-6 2 0 0,7 0 0 16,-1-2 2-16,0 3 0 0,-5-1 0 0,-4 0 0 15,-3 3-5-15,7-2-1 0,2 2 0 0,-6 2 0 16,-5-2-10-16,-1 0-2 0,-2 3-8 0,-4 2 12 16,1 0-12-16,-10-2 8 0,-5 0-8 0,-7-1 0 15,-5 1 8-15,-6 0-8 0,-7-1 0 0,-8 1 9 0,-6-3 0 0,-3 0 0 16,-6 0 0-16,-6 0 0 16,0 0 10-16,-9 0 1 0,-9-3 1 0,-9 3 0 0,-8 0-9 0,-7-2-3 15,-11-1 0-15,-4 0 0 0,-6 1-9 0,-8-1 0 16,0-2 0-16,-16 0 0 0,-5 2-20 0,3-2 4 15,-4-1 1-15,-2 1 0 0,-3-3 3 0,0 3 0 16,-3-3 0-16,5 5 0 0,4-2 12 0,-3 0 0 16,-3 2 0-16,2 0 0 0,7 3-10 0,0 0 10 15,5 0-10-15,4 3 10 0,9-3-16 0,5 3 4 16,9-3 0-16,4 2 0 0,8-2 12 0,7 0 0 16,5 3 0-16,12 0 0 0,3-3 0 0,9 0 0 15,0 0 0-15,9 0 0 0,12 0 0 0,6 2 0 0,9-2 0 16,6 0 0-16,8-2 13 0,13 2 9 15,11-3 2-15,7 0 0 0,5-2 18 0,9 2 4 0,7-2 1 0,2 0 0 16,-6 2-18-16,1 0-3 0,-1 1-1 0,-3-1 0 16,-8 1-16-16,-1 2-9 0,3 2 10 0,-5 1-10 31,-16 2-68-31,4 0-19 0,-4 3-4 0</inkml:trace>
  <inkml:trace contextRef="#ctx0" brushRef="#br0" timeOffset="42696.389">11429 14764 1850 0,'0'0'40'0,"0"0"9"0,0 0 2 0,6-6 1 0,-6 6-41 0,6-7-11 0,-3 1 0 0,-3 6 0 16,0 0 15-16,0 0 1 0,0 0 0 0,9-2 0 16,-3 2-16-16,3 2 0 0,-6 1-12 0,5 5 12 15,-5-3-17-15,3 3 3 0,3 3 1 0,3-3 0 16,0-3 3-16,0 5 1 0,6 1 0 0,0-3 0 15,6 3 9-15,2-4 0 0,4 1 0 0,6 3 8 16,0 0-8-16,5-3-8 0,1 2 8 0,3 3-12 16,2-2 12-16,4 2 0 0,5-5 0 0,1 3-8 15,5 2 16-15,1 0 3 0,2-2 1 0,-2 2 0 16,2-2 4-16,4-1 0 0,2 3 1 0,4-2 0 16,-1 0 16-16,4-1 3 0,-4-2 1 0,3 0 0 15,4-3-23-15,-1 3-5 0,-3-3-1 0,4 1 0 0,-1-6 1 16,4 2 0-16,2-2 0 0,-3 0 0 0,-2 0 5 0,-1-2 1 15,-3 2 0-15,1-3 0 0,-1 3 9 0,-2-3 1 16,-4 3 1-16,0 0 0 0,-5-2-2 0,-1 2-1 16,-2 0 0-16,-1 0 0 0,-5 0-7 0,-3 0 0 15,-10 0-1-15,-2 0 0 0,-6 0-15 0,-7 0 0 16,-2 0 0-16,-6 0 0 0,-3 0 26 0,-6-3 6 16,-3 1 0-16,-3 2 1 0,-6 0-24 0,0 0-9 15,-6-6 0-15,-9 4 9 0,-6-4-9 0,-3 4 0 16,-9-1 0-16,-11 0 0 0,-4 1-12 0,-8 2-7 15,-7-3-1-15,-5 3-1 0,-1-3 8 0,-5 3 1 16,-4 0 1-16,-5-2 0 0,0 2 11 0,-4 2 0 0,-5-2 0 0,0 3 0 16,-4 0 0-16,1-1-8 0,0 1 8 0,-3 2 0 15,-3 1 0-15,-1-1 0 0,1 0 0 0,0 3-8 16,-6 0 8-16,3 0 0 0,5 0 0 0,-2 3-8 16,3-1-4-16,0 3 0 0,0-2 0 0,5 5 0 15,7-3-2-15,6 3-1 0,-1-3 0 0,10-2 0 16,11-1 15-16,4 1-9 0,8 2 9 0,9-5-8 15,4 3 8-15,8-3 0 0,6 0 0 0,3-3-8 16,6 0 8-16,9-2 0 0,3-3 0 0,0 0-8 16,9 2 8-16,12 1-8 0,6-6 8 0,9 1-8 15,8-4 16-15,13 4 3 0,8-6 1 0,7 0 0 16,2 0 0-16,9 0 0 0,7-5 0 0,-1 2 0 16,3-2-12-16,6 0 0 0,1 0 9 0,2-1-9 15,3 1 0-15,0-3 9 0,3 3-9 0,-2 2 0 16,-4 1 0-16,0-1 0 0,-3 1 0 0,0 2 0 0,1 0 9 0,-7-3-9 15,-9 6 0-15,1-3 9 0,-4 3-9 0,-9 2 0 16,1-2 0-16,-10 5 0 0,-2 0 0 0,-9 0 0 16,-10 0 0-16,-5 2 8 0,-6 1-8 0,-4 0 0 15,-5 2 0-15,-6 0 0 0,-6 1 0 0,-3-1-11 16,-6-5 11-16,-6 8-8 0,-3 0-1 0,-9-3 0 16,-2 6 0-16,-10-3 0 0,-9-1 9 0,-3-1 0 15,-8 2-9-15,-4 0 9 0,-8 0 0 0,-4 0 0 16,-5-3-9-16,-7 3 9 0,-2 0 0 0,-3-3 0 15,-4 0 0-15,-2 3 0 0,-3 0 0 0,-6-3 0 16,2 3 11-16,-2-2-11 0,3 2 0 0,-3-3 0 0,2 3 0 0,4 0 0 16,6 0 8-16,2 0-8 0,4-3 0 0,6 3 0 15,5-3 0-15,7 0 0 0,5 1-12 0,9-1 3 32,7-2-33-32,5 2-6 0,9-5-2 0,3 3-913 0</inkml:trace>
  <inkml:trace contextRef="#ctx0" brushRef="#br0" timeOffset="43796.824">17492 15052 981 0,'0'0'28'0,"9"-5"6"0,3 2-34 0,3 1 0 0,3-1 0 0,-3 0 0 16,-1 1 96-16,4-1 13 0,9 0 3 0,-3 1 0 16,-9 2-44-16,6-3-8 0,-1 3-1 0,1 0-1 15,0 3-22-15,-3-3-5 0,0 2-1 0,-3-2 0 16,3 6 4-16,-3-4 1 0,-1 1 0 0,1 0 0 16,3 2-23-16,3-2-12 0,0 2 12 0,3 0-12 15,2-2 8-15,7 2-8 0,9-2 0 0,-1-1 0 16,7 1 0-16,6 0 10 0,-1-1-10 0,4-2 8 15,8 3-8-15,4 0 0 0,2-3 9 0,4 2-9 16,-1-2 20-16,6 0-1 0,-2 0 0 0,5 0 0 0,6 0 16 0,-5 0 3 16,2 0 1-16,0 0 0 0,-2 0-15 0,-1 0-2 15,-3 3-1-15,-8-1 0 0,-7-2-6 0,-5 3-2 16,-1 0 0-16,1-1 0 0,-6 1 7 0,-1 0 2 16,-2 2 0-16,-7 0 0 0,-2-2-5 0,-6 2-1 15,-3 1 0-15,-7-1 0 0,-2 0-8 0,-3 0-8 16,-6 1 12-16,-3-1-12 0,-3-2 12 0,-3 2-12 15,-6-5 12-15,0 0-12 0,0 0 13 0,-6 3-4 16,-3-1-1-16,-3 1 0 0,0-3-8 0,-3-3 0 16,-3 3 0-16,3-5 0 15,-3 2-129-15,1-2-22 0,-1 2-4 0</inkml:trace>
  <inkml:trace contextRef="#ctx0" brushRef="#br0" timeOffset="47157.15">6646 6609 1911 0,'-15'3'54'0</inkml:trace>
  <inkml:trace contextRef="#ctx0" brushRef="#br0" timeOffset="47732.827">3124 13901 1638 0,'-32'0'36'0,"20"0"7"0,0 0 1 0,3 0 3 0,0 0-38 0,3 0-9 0,6 0 0 0,0 0 0 15,6 3 69-15,9 0 12 0,3-1 3 0,8 1 0 16,7-3-12-16,6 0-3 0,2 0 0 0,7 0 0 16,3 0-2-16,8-3-1 0,4-2 0 0,5 0 0 15,1-3-24-15,2-3-5 0,-5 3-1 0,2-2 0 16,4-1-23-16,2 0-5 0,-3 3 0 0</inkml:trace>
  <inkml:trace contextRef="#ctx0" brushRef="#br0" timeOffset="48700.396">20876 8234 1681 0,'-11'-16'36'0,"5"11"8"0,3-3 2 0,0 2 2 15,3 1-38-15,0-3-10 0,3 0 0 0,3 3 0 0,3 0 130 0,8 2 24 16,4-2 5-16,12-3 1 0,3 3-77 0,8-1-15 16,10 1-4-16,11-3 0 0,10 0-22 0,8-3-5 15,6 1-1-15,7-1 0 0,11 1-6 0,-3 2-2 16,-3 0 0-16,-3 0 0 16,4 0-44-16,-7 3-10 0,-3-1-2 0,-5 4-760 15,-7-4-153-15</inkml:trace>
  <inkml:trace contextRef="#ctx0" brushRef="#br0" timeOffset="49217.774">19742 12623 1940 0,'18'-8'43'0,"-6"3"9"0,3 2 1 0,9-2 1 0,3-3-43 0,8 0-11 15,4 0 0-15,12 0 0 0,2 0 78 0,7 0 14 0,2-2 2 0,7-3 1 16,2 2-60-16,7 1-12 0,2-1-3 0,-6 0 0 31,4 1-85-31,-4 4-18 0,4-1-3 0</inkml:trace>
  <inkml:trace contextRef="#ctx0" brushRef="#br0" timeOffset="49647.408">16480 13716 1911 0,'-6'-5'42'0,"3"2"9"0,-3 0 1 0,3 1 2 0,0-4-43 0,3 6-11 0,3-2 0 0,3-3 0 16,6-1 92-16,3 1 17 0,9-3 3 0,6-3 1 15,2 1-56-15,16-3-11 0,17-3-2 0,4 0-1 16,-1 0-28-16,13 0-6 0,11-2-1 0,9 2 0 31,3 3-105-31,6 2-22 0,4 0-4 0</inkml:trace>
  <inkml:trace contextRef="#ctx0" brushRef="#br0" timeOffset="56262.082">8622 6683 2718 0,'3'-10'60'0,"9"-6"12"0,3-5 2 0,9-6 2 0,2-4-60 0,7-4-16 16,3-5 0-16,8-2 0 0,10 2 28 0,6-2 4 15,2 0 0-15,10-1 0 0,2 4-32 0,6-6 8 16,7-3-8-16,5-2 0 0,6 2 0 0,12-2 0 16,6-3 0-16,12 3 0 0,6 0 0 0,9-1-10 15,6 4 10-15,9-4-12 16,8 4-14-16,10-4-3 0,3 6-1 0,-1 1 0 16,7 4-18-16,2 3-4 0,10 5-1 0,-4 3 0 15,1 5 11-15,-4 3 2 0,4 5 1 0,-4 3 0 0,-5 8 20 0,-7 2 4 0,-11 6 1 0,-3 4 0 16,-10 9 14-16,-5 3-12 0,-12 5 12 0,-6 5-12 15,-3 3 22-15,-9 5 5 0,-6 2 1 0,-8 4 0 16,-13-1-16-16,-6 0 9 0,-5 1-9 0,-10-4 8 16,-9 1 20-16,-2-3 3 0,-9 0 1 0,-7 0 0 15,-8 0-16-15,-3-2-4 0,-7-4 0 0,-5-4 0 16,-6 2 4-16,0-8 1 0,-6-2 0 0,-3-4 0 16,0 1 15-16,-3-2 2 0,-3-7 1 0,0 1 0 15,0-8-35-15,0 0 0 0,0 0 0 0,0 0-9 16,-6-8-67-16,3-2-12 0,-3-6-4 0,0-8-1016 15</inkml:trace>
  <inkml:trace contextRef="#ctx0" brushRef="#br0" timeOffset="56510.719">14533 4704 2577 0,'-35'-37'56'0,"23"21"12"0,0-2 3 0,3 5 2 0,3 2-58 0,3 6-15 16,3 5 0-16,12 5 0 0,6 8 0 0,6 8 8 15,5 6-8-15,7 5 0 0,3 5 0 0,-1 0 0 16,1 2-13-16,3 4 4 0,-3 4-3 0,2 4-1 16,-2 7 0-16,-3-3 0 0,-1 1 1 0,-2 0 0 15,-3-1 0-15,-6-2 0 0,-1 0 12 0,-5-3 0 16,-3 0 0-16,-3-2-9 0,-6-3 18 0,-3-5 4 16,-3-1 1-16,0 1 0 0,-6-5 44 0,-6-1 9 15,-3 3 1-15,0-5 1 0,-5 2-13 0,-4-2-4 0,-3 2 0 0,-3 3 0 16,-2 3-31-16,-4 2-6 0,-3 3-2 0,-3 3-894 15,-2 2-179-15</inkml:trace>
  <inkml:trace contextRef="#ctx0" brushRef="#br0" timeOffset="59265.218">15429 13869 1951 0,'-6'-13'43'0,"3"11"9"0,3 2 1 0,-3-6 2 0,3 6-44 0,9-2-11 15,9-1 0-15,9 0 0 0,6 3 24 0,3-2 4 16,8 2 0-16,7 0 0 0,8 2-14 0,4 4-2 16,5-4-1-16,4 1 0 0,-1 0 17 0,12 2 3 15,7 3 1-15,5 0 0 0,0 0 12 0,12 2 2 16,10-2 1-16,-1 3 0 0,3-1-15 0,12 6-4 15,14-5 0-15,7 2 0 0,-3 0-13 0,0-2-3 16,3 2-1-16,-3-2 0 0,2 2-11 0,-2-5 8 0,-6 0-8 16,-3-3 8-16,-9 0-8 0,-3-2 10 0,-6-3-10 0,-9 0 10 15,-6 3 2-15,-14-3 1 0,-10-3 0 0,-6 0 0 16,-2 3 39-16,-10-2 8 0,-5-1 2 0,-10 3 0 16,-8-3-14-16,-3 1-4 0,-10-1 0 0,-5-2 0 15,-6 0-32-15,-3-1-12 0,-6 1 0 0,-3-3 9 16,0 0-1-16,-6-2-8 0,-3 2 12 0,3-3-4 31,-9 0-42-31,0 3-9 0,0-2-1 0,-3-1-1 16,0 3-120-16,-3 0-24 0,0-2-5 0,-2 5-878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Shape 7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394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Shape 7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000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Shape 7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555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Shape 7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4276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Shape 8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956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Shape 8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902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Shape 8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5352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Shape 8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023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Shape 8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Shape 8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(</a:t>
            </a:r>
            <a:r>
              <a:rPr lang="en" sz="3000">
                <a:solidFill>
                  <a:srgbClr val="0000FF"/>
                </a:solidFill>
              </a:rPr>
              <a:t>32</a:t>
            </a:r>
            <a:r>
              <a:rPr lang="en" sz="3000">
                <a:solidFill>
                  <a:schemeClr val="dk1"/>
                </a:solidFill>
              </a:rPr>
              <a:t>+2*</a:t>
            </a:r>
            <a:r>
              <a:rPr lang="en" sz="3000">
                <a:solidFill>
                  <a:srgbClr val="9900FF"/>
                </a:solidFill>
              </a:rPr>
              <a:t>2</a:t>
            </a:r>
            <a:r>
              <a:rPr lang="en" sz="3000">
                <a:solidFill>
                  <a:schemeClr val="dk1"/>
                </a:solidFill>
              </a:rPr>
              <a:t>-</a:t>
            </a:r>
            <a:r>
              <a:rPr lang="en" sz="3000">
                <a:solidFill>
                  <a:srgbClr val="FF00FF"/>
                </a:solidFill>
              </a:rPr>
              <a:t>5</a:t>
            </a:r>
            <a:r>
              <a:rPr lang="en" sz="3000">
                <a:solidFill>
                  <a:schemeClr val="dk1"/>
                </a:solidFill>
              </a:rPr>
              <a:t>)/</a:t>
            </a:r>
            <a:r>
              <a:rPr lang="en" sz="3000">
                <a:solidFill>
                  <a:srgbClr val="38761D"/>
                </a:solidFill>
              </a:rPr>
              <a:t>1</a:t>
            </a:r>
            <a:r>
              <a:rPr lang="en" sz="3000">
                <a:solidFill>
                  <a:schemeClr val="dk1"/>
                </a:solidFill>
              </a:rPr>
              <a:t>+1 = 32 spatially</a:t>
            </a: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(Input size + 2*padding - stride) / 1 + 1 for new spatial size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10 filters</a:t>
            </a:r>
          </a:p>
        </p:txBody>
      </p:sp>
    </p:spTree>
    <p:extLst>
      <p:ext uri="{BB962C8B-B14F-4D97-AF65-F5344CB8AC3E}">
        <p14:creationId xmlns:p14="http://schemas.microsoft.com/office/powerpoint/2010/main" val="2965494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Shape 9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Shape 9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048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9155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Shape 9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Shape 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</a:rPr>
              <a:t>each filter has </a:t>
            </a:r>
            <a:r>
              <a:rPr lang="en" sz="3000">
                <a:solidFill>
                  <a:srgbClr val="FF00FF"/>
                </a:solidFill>
              </a:rPr>
              <a:t>5*5</a:t>
            </a:r>
            <a:r>
              <a:rPr lang="en" sz="3000">
                <a:solidFill>
                  <a:schemeClr val="dk1"/>
                </a:solidFill>
              </a:rPr>
              <a:t>*</a:t>
            </a:r>
            <a:r>
              <a:rPr lang="en" sz="3000">
                <a:solidFill>
                  <a:srgbClr val="FF9900"/>
                </a:solidFill>
              </a:rPr>
              <a:t>3</a:t>
            </a:r>
            <a:r>
              <a:rPr lang="en" sz="3000">
                <a:solidFill>
                  <a:schemeClr val="dk1"/>
                </a:solidFill>
              </a:rPr>
              <a:t> + 1 = </a:t>
            </a:r>
            <a:r>
              <a:rPr lang="en" sz="3000">
                <a:solidFill>
                  <a:srgbClr val="38761D"/>
                </a:solidFill>
              </a:rPr>
              <a:t>76</a:t>
            </a:r>
            <a:r>
              <a:rPr lang="en" sz="3000">
                <a:solidFill>
                  <a:schemeClr val="dk1"/>
                </a:solidFill>
              </a:rPr>
              <a:t> params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Char char="+"/>
            </a:pPr>
            <a:r>
              <a:rPr lang="en" sz="3000">
                <a:solidFill>
                  <a:schemeClr val="dk1"/>
                </a:solidFill>
              </a:rPr>
              <a:t>1 for bias</a:t>
            </a:r>
          </a:p>
        </p:txBody>
      </p:sp>
    </p:spTree>
    <p:extLst>
      <p:ext uri="{BB962C8B-B14F-4D97-AF65-F5344CB8AC3E}">
        <p14:creationId xmlns:p14="http://schemas.microsoft.com/office/powerpoint/2010/main" val="2952235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Shape 9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Shape 9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3769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Shape 9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0833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20012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Shape 9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Shape 9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2880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Shape 9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Shape 9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02967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106BF8-0553-E244-B1AF-55842EA5F679}" type="slidenum">
              <a:rPr lang="en-US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981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Shape 9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Shape 9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82416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Shape 10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Shape 10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09917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Shape 10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Shape 10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Preserve spatial structure of input</a:t>
            </a:r>
          </a:p>
        </p:txBody>
      </p:sp>
    </p:spTree>
    <p:extLst>
      <p:ext uri="{BB962C8B-B14F-4D97-AF65-F5344CB8AC3E}">
        <p14:creationId xmlns:p14="http://schemas.microsoft.com/office/powerpoint/2010/main" val="632633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7859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Shape 10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Shape 10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Car image is photo taken by Lane McIntosh, permission to use.</a:t>
            </a:r>
          </a:p>
        </p:txBody>
      </p:sp>
    </p:spTree>
    <p:extLst>
      <p:ext uri="{BB962C8B-B14F-4D97-AF65-F5344CB8AC3E}">
        <p14:creationId xmlns:p14="http://schemas.microsoft.com/office/powerpoint/2010/main" val="38199625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241F93-F030-3947-B10F-185436C107B6}" type="slidenum">
              <a:rPr lang="en-US"/>
              <a:pPr/>
              <a:t>43</a:t>
            </a:fld>
            <a:endParaRPr lang="en-US"/>
          </a:p>
        </p:txBody>
      </p:sp>
      <p:sp>
        <p:nvSpPr>
          <p:cNvPr id="2058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58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002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18F010-4496-9D45-A53F-206CBFAAC66B}" type="slidenum">
              <a:rPr lang="en-US"/>
              <a:pPr/>
              <a:t>44</a:t>
            </a:fld>
            <a:endParaRPr lang="en-US"/>
          </a:p>
        </p:txBody>
      </p:sp>
      <p:sp>
        <p:nvSpPr>
          <p:cNvPr id="2068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68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998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Shape 10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Shape 1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06683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Shape 1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Shape 1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7002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9CEF60-01F0-CA44-9648-944CECCC3FBE}" type="slidenum">
              <a:rPr lang="en-US"/>
              <a:pPr/>
              <a:t>48</a:t>
            </a:fld>
            <a:endParaRPr lang="en-US"/>
          </a:p>
        </p:txBody>
      </p:sp>
      <p:sp>
        <p:nvSpPr>
          <p:cNvPr id="2078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78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447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Shape 1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2" name="Shape 1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78651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Shape 1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Shape 1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1316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A7760F-CB4B-124D-A3D8-09DE25BD0DBC}" type="slidenum">
              <a:rPr lang="en-US"/>
              <a:pPr/>
              <a:t>51</a:t>
            </a:fld>
            <a:endParaRPr lang="en-US"/>
          </a:p>
        </p:txBody>
      </p:sp>
      <p:sp>
        <p:nvSpPr>
          <p:cNvPr id="2119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19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462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4937DE-C4C3-7643-B9E6-24E28FBF8485}" type="slidenum">
              <a:rPr lang="en-US"/>
              <a:pPr/>
              <a:t>52</a:t>
            </a:fld>
            <a:endParaRPr lang="en-US"/>
          </a:p>
        </p:txBody>
      </p:sp>
      <p:sp>
        <p:nvSpPr>
          <p:cNvPr id="2129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29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24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8912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Shape 1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5" name="Shape 1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Car image is photo taken by Lane McIntosh, permission to use.</a:t>
            </a:r>
          </a:p>
        </p:txBody>
      </p:sp>
    </p:spTree>
    <p:extLst>
      <p:ext uri="{BB962C8B-B14F-4D97-AF65-F5344CB8AC3E}">
        <p14:creationId xmlns:p14="http://schemas.microsoft.com/office/powerpoint/2010/main" val="7760251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62ACE1-1815-4848-AAAF-188366E7B7BB}" type="slidenum">
              <a:rPr lang="en-US"/>
              <a:pPr/>
              <a:t>56</a:t>
            </a:fld>
            <a:endParaRPr lang="en-US"/>
          </a:p>
        </p:txBody>
      </p:sp>
      <p:sp>
        <p:nvSpPr>
          <p:cNvPr id="2201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01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828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9CB6A0-3EDF-FF42-A727-C669A0E6BC0D}" type="slidenum">
              <a:rPr lang="en-US"/>
              <a:pPr/>
              <a:t>58</a:t>
            </a:fld>
            <a:endParaRPr lang="en-US"/>
          </a:p>
        </p:txBody>
      </p:sp>
      <p:sp>
        <p:nvSpPr>
          <p:cNvPr id="2211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11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517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9CB6A0-3EDF-FF42-A727-C669A0E6BC0D}" type="slidenum">
              <a:rPr lang="en-US"/>
              <a:pPr/>
              <a:t>63</a:t>
            </a:fld>
            <a:endParaRPr lang="en-US"/>
          </a:p>
        </p:txBody>
      </p:sp>
      <p:sp>
        <p:nvSpPr>
          <p:cNvPr id="2211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11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327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311BD1-4C6D-5A46-B122-2400FDC52DC5}" type="slidenum">
              <a:rPr lang="en-US"/>
              <a:pPr/>
              <a:t>64</a:t>
            </a:fld>
            <a:endParaRPr lang="en-US"/>
          </a:p>
        </p:txBody>
      </p:sp>
      <p:sp>
        <p:nvSpPr>
          <p:cNvPr id="2222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22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827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C5F268-8961-3E40-95C1-E3C038B43272}" type="slidenum">
              <a:rPr lang="en-US"/>
              <a:pPr/>
              <a:t>65</a:t>
            </a:fld>
            <a:endParaRPr lang="en-US"/>
          </a:p>
        </p:txBody>
      </p:sp>
      <p:sp>
        <p:nvSpPr>
          <p:cNvPr id="2232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32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588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B9125F-8BCE-A141-A808-6BD094E06AD4}" type="slidenum">
              <a:rPr lang="en-US"/>
              <a:pPr/>
              <a:t>66</a:t>
            </a:fld>
            <a:endParaRPr lang="en-US"/>
          </a:p>
        </p:txBody>
      </p:sp>
      <p:sp>
        <p:nvSpPr>
          <p:cNvPr id="2242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42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79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49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2060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796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Shape 6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Here have examples of activation maps produced by each filter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Each filter is slid over input to layer to produce an activation map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Because of sliding, call convolutional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Conv with neg. of filter (cross correlation)</a:t>
            </a:r>
          </a:p>
        </p:txBody>
      </p:sp>
    </p:spTree>
    <p:extLst>
      <p:ext uri="{BB962C8B-B14F-4D97-AF65-F5344CB8AC3E}">
        <p14:creationId xmlns:p14="http://schemas.microsoft.com/office/powerpoint/2010/main" val="3084635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Shape 7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24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03289" y="6223800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2000">
                <a:solidFill>
                  <a:srgbClr val="FFFFFF"/>
                </a:solidFill>
              </a:rPr>
              <a:pPr/>
              <a:t>‹#›</a:t>
            </a:fld>
            <a:endParaRPr lang="en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3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BipWLvvWb7Fu6OSDd-uOCF1Lr_4drKOCRVdhxm_eSHc/edit#gid=0" TargetMode="External"/><Relationship Id="rId2" Type="http://schemas.openxmlformats.org/officeDocument/2006/relationships/hyperlink" Target="https://reproducibility-challenge.github.io/iclr_2019/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github.com/torch/torch7/blob/master/COPYRIGHT.txt" TargetMode="External"/><Relationship Id="rId5" Type="http://schemas.openxmlformats.org/officeDocument/2006/relationships/hyperlink" Target="http://torch.ch/" TargetMode="Externa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github.com/BVLC/caffe/blob/master/LICENSE" TargetMode="External"/><Relationship Id="rId5" Type="http://schemas.openxmlformats.org/officeDocument/2006/relationships/hyperlink" Target="https://github.com/BVLC/caffe" TargetMode="Externa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8.e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0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8.emf"/><Relationship Id="rId10" Type="http://schemas.openxmlformats.org/officeDocument/2006/relationships/image" Target="../media/image32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30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yann.lecun.com/exdb/lenet/index.html" TargetMode="Externa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customXml" Target="../ink/ink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.gatech.edu/classes/AY2018/cs7643_fall/slides/L6_cnns_backprop_notes.pdf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9.png"/><Relationship Id="rId5" Type="http://schemas.openxmlformats.org/officeDocument/2006/relationships/customXml" Target="../ink/ink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/>
              <a:t>CS 4803 / 7643: Deep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Dhruv Batra </a:t>
            </a:r>
          </a:p>
          <a:p>
            <a:r>
              <a:rPr lang="en-US" sz="2800" dirty="0"/>
              <a:t>Georgia Tech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Convolutional Neural Networks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Pooling layers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Fully-connected layers as convolutions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Backprop in conv layers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2D51-048E-924A-8A76-4CB2071E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Im2Col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32B343-BF00-7646-B32B-F18E4D45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FC2E6D-861A-F146-BC59-8203195B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146" name="Picture 2" descr="im2col_corrected">
            <a:extLst>
              <a:ext uri="{FF2B5EF4-FFF2-40B4-BE49-F238E27FC236}">
                <a16:creationId xmlns:a16="http://schemas.microsoft.com/office/drawing/2014/main" id="{F8FDE439-CDD8-0F40-A43C-3DE09B325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828800"/>
            <a:ext cx="6985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E908D55-6BD7-A34F-B2E0-09D3967172DA}"/>
              </a:ext>
            </a:extLst>
          </p:cNvPr>
          <p:cNvSpPr txBox="1">
            <a:spLocks/>
          </p:cNvSpPr>
          <p:nvPr/>
        </p:nvSpPr>
        <p:spPr bwMode="auto">
          <a:xfrm>
            <a:off x="1524000" y="64008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Figure Credit: https://</a:t>
            </a:r>
            <a:r>
              <a:rPr lang="en-US" sz="1200" dirty="0" err="1"/>
              <a:t>petewarden.com</a:t>
            </a:r>
            <a:r>
              <a:rPr lang="en-US" sz="1200" dirty="0"/>
              <a:t>/2015/04/20/why-</a:t>
            </a:r>
            <a:r>
              <a:rPr lang="en-US" sz="1200" dirty="0" err="1"/>
              <a:t>gemm</a:t>
            </a:r>
            <a:r>
              <a:rPr lang="en-US" sz="1200" dirty="0"/>
              <a:t>-is-at-the-heart-of-deep-learning/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E15CCB3-62DB-4F54-B174-0A0DA66B89F2}"/>
                  </a:ext>
                </a:extLst>
              </p14:cNvPr>
              <p14:cNvContentPartPr/>
              <p14:nvPr/>
            </p14:nvContentPartPr>
            <p14:xfrm>
              <a:off x="386280" y="1325880"/>
              <a:ext cx="8207640" cy="4643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E15CCB3-62DB-4F54-B174-0A0DA66B89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920" y="1316520"/>
                <a:ext cx="8226360" cy="466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6714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2473D-C38C-5642-8D9B-6B7A519E6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GEMM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E63DE-C978-6049-86CF-20797BEA1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81BE3-69A1-6049-BA6D-44BA37BE9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172" name="Picture 4" descr="im2colmult_corrected">
            <a:extLst>
              <a:ext uri="{FF2B5EF4-FFF2-40B4-BE49-F238E27FC236}">
                <a16:creationId xmlns:a16="http://schemas.microsoft.com/office/drawing/2014/main" id="{5D164412-E5CA-FD41-BC20-8B40DE0F0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327150"/>
            <a:ext cx="6985000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0D9DB98-260F-D441-86CB-5261B2BE448D}"/>
              </a:ext>
            </a:extLst>
          </p:cNvPr>
          <p:cNvSpPr txBox="1">
            <a:spLocks/>
          </p:cNvSpPr>
          <p:nvPr/>
        </p:nvSpPr>
        <p:spPr bwMode="auto">
          <a:xfrm>
            <a:off x="1524000" y="64008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Figure Credit: https://</a:t>
            </a:r>
            <a:r>
              <a:rPr lang="en-US" sz="1200" dirty="0" err="1"/>
              <a:t>petewarden.com</a:t>
            </a:r>
            <a:r>
              <a:rPr lang="en-US" sz="1200" dirty="0"/>
              <a:t>/2015/04/20/why-</a:t>
            </a:r>
            <a:r>
              <a:rPr lang="en-US" sz="1200" dirty="0" err="1"/>
              <a:t>gemm</a:t>
            </a:r>
            <a:r>
              <a:rPr lang="en-US" sz="1200" dirty="0"/>
              <a:t>-is-at-the-heart-of-deep-learning/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19AFCB0-4F5C-4EA2-ABF1-513571D39169}"/>
                  </a:ext>
                </a:extLst>
              </p14:cNvPr>
              <p14:cNvContentPartPr/>
              <p14:nvPr/>
            </p14:nvContentPartPr>
            <p14:xfrm>
              <a:off x="1315440" y="1714680"/>
              <a:ext cx="7012800" cy="3700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19AFCB0-4F5C-4EA2-ABF1-513571D391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6080" y="1705320"/>
                <a:ext cx="7031520" cy="371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8719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/>
          <p:nvPr/>
        </p:nvSpPr>
        <p:spPr>
          <a:xfrm>
            <a:off x="7074950" y="204810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Shape 565"/>
          <p:cNvSpPr/>
          <p:nvPr/>
        </p:nvSpPr>
        <p:spPr>
          <a:xfrm>
            <a:off x="1638400" y="3020100"/>
            <a:ext cx="282300" cy="813900"/>
          </a:xfrm>
          <a:prstGeom prst="cube">
            <a:avLst>
              <a:gd name="adj" fmla="val 53382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Shape 566"/>
          <p:cNvSpPr/>
          <p:nvPr/>
        </p:nvSpPr>
        <p:spPr>
          <a:xfrm>
            <a:off x="3234650" y="3285900"/>
            <a:ext cx="282300" cy="2823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7" name="Shape 567"/>
          <p:cNvCxnSpPr>
            <a:endCxn id="566" idx="2"/>
          </p:cNvCxnSpPr>
          <p:nvPr/>
        </p:nvCxnSpPr>
        <p:spPr>
          <a:xfrm rot="10800000" flipH="1">
            <a:off x="1745150" y="3427050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68" name="Shape 568"/>
          <p:cNvCxnSpPr>
            <a:endCxn id="566" idx="2"/>
          </p:cNvCxnSpPr>
          <p:nvPr/>
        </p:nvCxnSpPr>
        <p:spPr>
          <a:xfrm>
            <a:off x="1764650" y="3189750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69" name="Shape 569"/>
          <p:cNvCxnSpPr>
            <a:endCxn id="566" idx="2"/>
          </p:cNvCxnSpPr>
          <p:nvPr/>
        </p:nvCxnSpPr>
        <p:spPr>
          <a:xfrm>
            <a:off x="1900850" y="3040350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70" name="Shape 570"/>
          <p:cNvCxnSpPr>
            <a:endCxn id="566" idx="2"/>
          </p:cNvCxnSpPr>
          <p:nvPr/>
        </p:nvCxnSpPr>
        <p:spPr>
          <a:xfrm rot="10800000" flipH="1">
            <a:off x="1926950" y="3427050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71" name="Shape 571"/>
          <p:cNvSpPr txBox="1"/>
          <p:nvPr/>
        </p:nvSpPr>
        <p:spPr>
          <a:xfrm>
            <a:off x="1834500" y="43481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72" name="Shape 572"/>
          <p:cNvSpPr txBox="1"/>
          <p:nvPr/>
        </p:nvSpPr>
        <p:spPr>
          <a:xfrm>
            <a:off x="2198800" y="22749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73" name="Shape 573"/>
          <p:cNvSpPr txBox="1"/>
          <p:nvPr/>
        </p:nvSpPr>
        <p:spPr>
          <a:xfrm>
            <a:off x="1163887" y="47397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74" name="Shape 574"/>
          <p:cNvSpPr txBox="1"/>
          <p:nvPr/>
        </p:nvSpPr>
        <p:spPr>
          <a:xfrm>
            <a:off x="120875" y="927200"/>
            <a:ext cx="7701900" cy="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3479725" y="1625725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32x32x3 image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576" name="Shape 576"/>
          <p:cNvCxnSpPr/>
          <p:nvPr/>
        </p:nvCxnSpPr>
        <p:spPr>
          <a:xfrm flipH="1">
            <a:off x="2348650" y="1867500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77" name="Shape 577"/>
          <p:cNvCxnSpPr/>
          <p:nvPr/>
        </p:nvCxnSpPr>
        <p:spPr>
          <a:xfrm flipH="1">
            <a:off x="2037650" y="2351025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78" name="Shape 578"/>
          <p:cNvCxnSpPr/>
          <p:nvPr/>
        </p:nvCxnSpPr>
        <p:spPr>
          <a:xfrm>
            <a:off x="3971900" y="343035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79" name="Shape 579"/>
          <p:cNvSpPr txBox="1"/>
          <p:nvPr/>
        </p:nvSpPr>
        <p:spPr>
          <a:xfrm>
            <a:off x="3842425" y="3568200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convolve (slide) over all spatial locations</a:t>
            </a:r>
          </a:p>
        </p:txBody>
      </p:sp>
      <p:sp>
        <p:nvSpPr>
          <p:cNvPr id="580" name="Shape 580"/>
          <p:cNvSpPr/>
          <p:nvPr/>
        </p:nvSpPr>
        <p:spPr>
          <a:xfrm>
            <a:off x="7452928" y="2048100"/>
            <a:ext cx="956400" cy="2757900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Shape 581"/>
          <p:cNvSpPr txBox="1"/>
          <p:nvPr/>
        </p:nvSpPr>
        <p:spPr>
          <a:xfrm>
            <a:off x="7049900" y="1609525"/>
            <a:ext cx="20634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activation maps</a:t>
            </a:r>
          </a:p>
        </p:txBody>
      </p:sp>
      <p:sp>
        <p:nvSpPr>
          <p:cNvPr id="582" name="Shape 582"/>
          <p:cNvSpPr txBox="1"/>
          <p:nvPr/>
        </p:nvSpPr>
        <p:spPr>
          <a:xfrm>
            <a:off x="7337421" y="4761579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83" name="Shape 583"/>
          <p:cNvSpPr txBox="1"/>
          <p:nvPr/>
        </p:nvSpPr>
        <p:spPr>
          <a:xfrm>
            <a:off x="8004930" y="43059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584" name="Shape 584"/>
          <p:cNvSpPr txBox="1"/>
          <p:nvPr/>
        </p:nvSpPr>
        <p:spPr>
          <a:xfrm>
            <a:off x="8409330" y="28949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585" name="Shape 585"/>
          <p:cNvSpPr/>
          <p:nvPr/>
        </p:nvSpPr>
        <p:spPr>
          <a:xfrm>
            <a:off x="1221875" y="20481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Shape 586"/>
          <p:cNvSpPr txBox="1"/>
          <p:nvPr/>
        </p:nvSpPr>
        <p:spPr>
          <a:xfrm>
            <a:off x="4111550" y="801350"/>
            <a:ext cx="50640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 a second, </a:t>
            </a:r>
            <a:r>
              <a:rPr lang="en" sz="24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green 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filter</a:t>
            </a:r>
          </a:p>
        </p:txBody>
      </p:sp>
      <p:sp>
        <p:nvSpPr>
          <p:cNvPr id="2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C90E1B0-CF9F-4178-8BAE-443C061C8105}"/>
                  </a:ext>
                </a:extLst>
              </p14:cNvPr>
              <p14:cNvContentPartPr/>
              <p14:nvPr/>
            </p14:nvContentPartPr>
            <p14:xfrm>
              <a:off x="918000" y="1989720"/>
              <a:ext cx="7854840" cy="3355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C90E1B0-CF9F-4178-8BAE-443C061C81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8640" y="1980360"/>
                <a:ext cx="7873560" cy="337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8026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/>
          <p:nvPr/>
        </p:nvSpPr>
        <p:spPr>
          <a:xfrm>
            <a:off x="1221875" y="18195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Shape 592"/>
          <p:cNvSpPr/>
          <p:nvPr/>
        </p:nvSpPr>
        <p:spPr>
          <a:xfrm>
            <a:off x="5703350" y="181950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Shape 594"/>
          <p:cNvSpPr txBox="1"/>
          <p:nvPr/>
        </p:nvSpPr>
        <p:spPr>
          <a:xfrm>
            <a:off x="1834500" y="41195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95" name="Shape 595"/>
          <p:cNvSpPr txBox="1"/>
          <p:nvPr/>
        </p:nvSpPr>
        <p:spPr>
          <a:xfrm>
            <a:off x="2198800" y="20463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96" name="Shape 596"/>
          <p:cNvSpPr txBox="1"/>
          <p:nvPr/>
        </p:nvSpPr>
        <p:spPr>
          <a:xfrm>
            <a:off x="1163887" y="45111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597" name="Shape 597"/>
          <p:cNvCxnSpPr/>
          <p:nvPr/>
        </p:nvCxnSpPr>
        <p:spPr>
          <a:xfrm>
            <a:off x="2828900" y="320175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98" name="Shape 598"/>
          <p:cNvSpPr txBox="1"/>
          <p:nvPr/>
        </p:nvSpPr>
        <p:spPr>
          <a:xfrm>
            <a:off x="2851825" y="3187200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599" name="Shape 599"/>
          <p:cNvSpPr/>
          <p:nvPr/>
        </p:nvSpPr>
        <p:spPr>
          <a:xfrm>
            <a:off x="58527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Shape 600"/>
          <p:cNvSpPr txBox="1"/>
          <p:nvPr/>
        </p:nvSpPr>
        <p:spPr>
          <a:xfrm>
            <a:off x="5830700" y="1380925"/>
            <a:ext cx="20634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activation maps</a:t>
            </a:r>
          </a:p>
        </p:txBody>
      </p:sp>
      <p:sp>
        <p:nvSpPr>
          <p:cNvPr id="601" name="Shape 601"/>
          <p:cNvSpPr txBox="1"/>
          <p:nvPr/>
        </p:nvSpPr>
        <p:spPr>
          <a:xfrm>
            <a:off x="5965821" y="4532979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602" name="Shape 602"/>
          <p:cNvSpPr txBox="1"/>
          <p:nvPr/>
        </p:nvSpPr>
        <p:spPr>
          <a:xfrm>
            <a:off x="7021405" y="409652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03" name="Shape 603"/>
          <p:cNvSpPr txBox="1"/>
          <p:nvPr/>
        </p:nvSpPr>
        <p:spPr>
          <a:xfrm>
            <a:off x="7513105" y="25162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04" name="Shape 604"/>
          <p:cNvSpPr txBox="1"/>
          <p:nvPr/>
        </p:nvSpPr>
        <p:spPr>
          <a:xfrm>
            <a:off x="276325" y="952225"/>
            <a:ext cx="8721000" cy="3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example, if we had 6 5x5 filters, we’ll get 6 separate activation maps:</a:t>
            </a:r>
          </a:p>
        </p:txBody>
      </p:sp>
      <p:sp>
        <p:nvSpPr>
          <p:cNvPr id="605" name="Shape 605"/>
          <p:cNvSpPr/>
          <p:nvPr/>
        </p:nvSpPr>
        <p:spPr>
          <a:xfrm>
            <a:off x="60051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Shape 606"/>
          <p:cNvSpPr/>
          <p:nvPr/>
        </p:nvSpPr>
        <p:spPr>
          <a:xfrm>
            <a:off x="61575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Shape 607"/>
          <p:cNvSpPr/>
          <p:nvPr/>
        </p:nvSpPr>
        <p:spPr>
          <a:xfrm>
            <a:off x="63099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6462328" y="1819500"/>
            <a:ext cx="956399" cy="2757900"/>
          </a:xfrm>
          <a:prstGeom prst="cube">
            <a:avLst>
              <a:gd name="adj" fmla="val 90357"/>
            </a:avLst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Shape 609"/>
          <p:cNvSpPr txBox="1"/>
          <p:nvPr/>
        </p:nvSpPr>
        <p:spPr>
          <a:xfrm>
            <a:off x="819650" y="4968010"/>
            <a:ext cx="86259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stack these up to get a “new image” of size 28x28x6!</a:t>
            </a:r>
          </a:p>
        </p:txBody>
      </p:sp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C1CDF06-DE78-4B6C-8AFF-E43B98758408}"/>
                  </a:ext>
                </a:extLst>
              </p14:cNvPr>
              <p14:cNvContentPartPr/>
              <p14:nvPr/>
            </p14:nvContentPartPr>
            <p14:xfrm>
              <a:off x="1095840" y="1657440"/>
              <a:ext cx="6950520" cy="3862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C1CDF06-DE78-4B6C-8AFF-E43B987584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6480" y="1648080"/>
                <a:ext cx="6969240" cy="388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9884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/>
          <p:nvPr/>
        </p:nvSpPr>
        <p:spPr>
          <a:xfrm>
            <a:off x="305225" y="1012675"/>
            <a:ext cx="8548200" cy="98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Preview: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ConvNet is a sequence of Convolutional Layers, interspersed with activation functions</a:t>
            </a:r>
          </a:p>
        </p:txBody>
      </p:sp>
      <p:sp>
        <p:nvSpPr>
          <p:cNvPr id="632" name="Shape 632"/>
          <p:cNvSpPr/>
          <p:nvPr/>
        </p:nvSpPr>
        <p:spPr>
          <a:xfrm>
            <a:off x="177075" y="19835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Shape 633"/>
          <p:cNvSpPr txBox="1"/>
          <p:nvPr/>
        </p:nvSpPr>
        <p:spPr>
          <a:xfrm>
            <a:off x="789700" y="42835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634" name="Shape 634"/>
          <p:cNvSpPr txBox="1"/>
          <p:nvPr/>
        </p:nvSpPr>
        <p:spPr>
          <a:xfrm>
            <a:off x="1154000" y="22103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635" name="Shape 635"/>
          <p:cNvSpPr txBox="1"/>
          <p:nvPr/>
        </p:nvSpPr>
        <p:spPr>
          <a:xfrm>
            <a:off x="119087" y="46751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cxnSp>
        <p:nvCxnSpPr>
          <p:cNvPr id="636" name="Shape 636"/>
          <p:cNvCxnSpPr/>
          <p:nvPr/>
        </p:nvCxnSpPr>
        <p:spPr>
          <a:xfrm>
            <a:off x="1481875" y="326220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37" name="Shape 637"/>
          <p:cNvSpPr txBox="1"/>
          <p:nvPr/>
        </p:nvSpPr>
        <p:spPr>
          <a:xfrm>
            <a:off x="1521200" y="3276450"/>
            <a:ext cx="987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ReLU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e.g. 6 5x5x3 filters</a:t>
            </a:r>
          </a:p>
        </p:txBody>
      </p:sp>
      <p:sp>
        <p:nvSpPr>
          <p:cNvPr id="638" name="Shape 638"/>
          <p:cNvSpPr/>
          <p:nvPr/>
        </p:nvSpPr>
        <p:spPr>
          <a:xfrm>
            <a:off x="2691675" y="1983550"/>
            <a:ext cx="956400" cy="27579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Shape 639"/>
          <p:cNvSpPr txBox="1"/>
          <p:nvPr/>
        </p:nvSpPr>
        <p:spPr>
          <a:xfrm>
            <a:off x="3304300" y="42835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40" name="Shape 640"/>
          <p:cNvSpPr txBox="1"/>
          <p:nvPr/>
        </p:nvSpPr>
        <p:spPr>
          <a:xfrm>
            <a:off x="3668600" y="22103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641" name="Shape 641"/>
          <p:cNvSpPr txBox="1"/>
          <p:nvPr/>
        </p:nvSpPr>
        <p:spPr>
          <a:xfrm>
            <a:off x="2633687" y="46751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cxnSp>
        <p:nvCxnSpPr>
          <p:cNvPr id="642" name="Shape 642"/>
          <p:cNvCxnSpPr/>
          <p:nvPr/>
        </p:nvCxnSpPr>
        <p:spPr>
          <a:xfrm>
            <a:off x="4225075" y="326220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43" name="Shape 643"/>
          <p:cNvSpPr txBox="1"/>
          <p:nvPr/>
        </p:nvSpPr>
        <p:spPr>
          <a:xfrm>
            <a:off x="4264400" y="3276450"/>
            <a:ext cx="106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ReLU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e.g. 10 5x5x</a:t>
            </a:r>
            <a:r>
              <a:rPr lang="en" sz="1800" b="1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" sz="18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filters</a:t>
            </a:r>
          </a:p>
        </p:txBody>
      </p:sp>
      <p:sp>
        <p:nvSpPr>
          <p:cNvPr id="644" name="Shape 644"/>
          <p:cNvSpPr/>
          <p:nvPr/>
        </p:nvSpPr>
        <p:spPr>
          <a:xfrm>
            <a:off x="5434875" y="1983550"/>
            <a:ext cx="956400" cy="2757900"/>
          </a:xfrm>
          <a:prstGeom prst="cube">
            <a:avLst>
              <a:gd name="adj" fmla="val 77711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5" name="Shape 645"/>
          <p:cNvCxnSpPr/>
          <p:nvPr/>
        </p:nvCxnSpPr>
        <p:spPr>
          <a:xfrm>
            <a:off x="6815875" y="3262200"/>
            <a:ext cx="98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46" name="Shape 646"/>
          <p:cNvSpPr txBox="1"/>
          <p:nvPr/>
        </p:nvSpPr>
        <p:spPr>
          <a:xfrm>
            <a:off x="6855200" y="3276450"/>
            <a:ext cx="987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ReLU</a:t>
            </a:r>
          </a:p>
        </p:txBody>
      </p:sp>
      <p:sp>
        <p:nvSpPr>
          <p:cNvPr id="647" name="Shape 647"/>
          <p:cNvSpPr txBox="1"/>
          <p:nvPr/>
        </p:nvSpPr>
        <p:spPr>
          <a:xfrm>
            <a:off x="8071800" y="3017400"/>
            <a:ext cx="956400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….</a:t>
            </a:r>
          </a:p>
        </p:txBody>
      </p:sp>
      <p:sp>
        <p:nvSpPr>
          <p:cNvPr id="648" name="Shape 648"/>
          <p:cNvSpPr txBox="1"/>
          <p:nvPr/>
        </p:nvSpPr>
        <p:spPr>
          <a:xfrm>
            <a:off x="5300687" y="467518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649" name="Shape 649"/>
          <p:cNvSpPr txBox="1"/>
          <p:nvPr/>
        </p:nvSpPr>
        <p:spPr>
          <a:xfrm>
            <a:off x="6047500" y="42835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</a:p>
        </p:txBody>
      </p:sp>
      <p:sp>
        <p:nvSpPr>
          <p:cNvPr id="650" name="Shape 650"/>
          <p:cNvSpPr txBox="1"/>
          <p:nvPr/>
        </p:nvSpPr>
        <p:spPr>
          <a:xfrm>
            <a:off x="6411800" y="221037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</a:p>
        </p:txBody>
      </p:sp>
      <p:sp>
        <p:nvSpPr>
          <p:cNvPr id="2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F651F9-68C5-4C53-AD7D-241E886D6464}"/>
                  </a:ext>
                </a:extLst>
              </p14:cNvPr>
              <p14:cNvContentPartPr/>
              <p14:nvPr/>
            </p14:nvContentPartPr>
            <p14:xfrm>
              <a:off x="20880" y="2037240"/>
              <a:ext cx="8683200" cy="4529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F651F9-68C5-4C53-AD7D-241E886D64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20" y="2027880"/>
                <a:ext cx="8701920" cy="454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9068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Shape 6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051" y="934149"/>
            <a:ext cx="4308849" cy="445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Shape 675"/>
          <p:cNvSpPr/>
          <p:nvPr/>
        </p:nvSpPr>
        <p:spPr>
          <a:xfrm>
            <a:off x="1068216" y="1113625"/>
            <a:ext cx="683700" cy="63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Shape 676"/>
          <p:cNvSpPr/>
          <p:nvPr/>
        </p:nvSpPr>
        <p:spPr>
          <a:xfrm>
            <a:off x="410199" y="481225"/>
            <a:ext cx="957300" cy="63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7" name="Shape 6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1925" y="1027280"/>
            <a:ext cx="7163150" cy="257799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Shape 678"/>
          <p:cNvSpPr txBox="1"/>
          <p:nvPr/>
        </p:nvSpPr>
        <p:spPr>
          <a:xfrm>
            <a:off x="6266750" y="1320150"/>
            <a:ext cx="2769900" cy="34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5x5 filters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(32 total)</a:t>
            </a:r>
          </a:p>
        </p:txBody>
      </p:sp>
      <p:sp>
        <p:nvSpPr>
          <p:cNvPr id="679" name="Shape 679"/>
          <p:cNvSpPr/>
          <p:nvPr/>
        </p:nvSpPr>
        <p:spPr>
          <a:xfrm>
            <a:off x="1803166" y="1027376"/>
            <a:ext cx="247800" cy="257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Shape 680"/>
          <p:cNvSpPr/>
          <p:nvPr/>
        </p:nvSpPr>
        <p:spPr>
          <a:xfrm>
            <a:off x="502824" y="2171849"/>
            <a:ext cx="565500" cy="632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1" name="Shape 681"/>
          <p:cNvCxnSpPr>
            <a:stCxn id="679" idx="2"/>
            <a:endCxn id="680" idx="3"/>
          </p:cNvCxnSpPr>
          <p:nvPr/>
        </p:nvCxnSpPr>
        <p:spPr>
          <a:xfrm flipH="1">
            <a:off x="1068466" y="1285076"/>
            <a:ext cx="858600" cy="1203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82" name="Shape 682"/>
          <p:cNvSpPr txBox="1"/>
          <p:nvPr/>
        </p:nvSpPr>
        <p:spPr>
          <a:xfrm>
            <a:off x="4813175" y="2378400"/>
            <a:ext cx="4101900" cy="234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Shape 687"/>
          <p:cNvSpPr txBox="1"/>
          <p:nvPr/>
        </p:nvSpPr>
        <p:spPr>
          <a:xfrm>
            <a:off x="2031775" y="1175212"/>
            <a:ext cx="4308900" cy="25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one filter =&gt;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one activation map</a:t>
            </a:r>
          </a:p>
        </p:txBody>
      </p:sp>
      <p:sp>
        <p:nvSpPr>
          <p:cNvPr id="688" name="Shape 688"/>
          <p:cNvSpPr/>
          <p:nvPr/>
        </p:nvSpPr>
        <p:spPr>
          <a:xfrm>
            <a:off x="4908591" y="1035976"/>
            <a:ext cx="247800" cy="2577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9" name="Shape 689"/>
          <p:cNvCxnSpPr>
            <a:stCxn id="688" idx="2"/>
          </p:cNvCxnSpPr>
          <p:nvPr/>
        </p:nvCxnSpPr>
        <p:spPr>
          <a:xfrm flipH="1">
            <a:off x="1053291" y="1293676"/>
            <a:ext cx="3979200" cy="22056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90" name="Shape 690"/>
          <p:cNvSpPr/>
          <p:nvPr/>
        </p:nvSpPr>
        <p:spPr>
          <a:xfrm>
            <a:off x="502824" y="3458615"/>
            <a:ext cx="565500" cy="632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Shape 691"/>
          <p:cNvSpPr txBox="1"/>
          <p:nvPr/>
        </p:nvSpPr>
        <p:spPr>
          <a:xfrm>
            <a:off x="3570975" y="5052300"/>
            <a:ext cx="14112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Figure copyright Andrej Karpathy.</a:t>
            </a:r>
          </a:p>
        </p:txBody>
      </p:sp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119133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Learned Filters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0"/>
            <a:ext cx="9144000" cy="3681835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2667000" y="6400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Figure Credit: [</a:t>
            </a:r>
            <a:r>
              <a:rPr lang="en-US" dirty="0" err="1"/>
              <a:t>Zeiler</a:t>
            </a:r>
            <a:r>
              <a:rPr lang="en-US" dirty="0"/>
              <a:t> &amp; Fergus ECCV14]</a:t>
            </a:r>
          </a:p>
        </p:txBody>
      </p:sp>
    </p:spTree>
    <p:extLst>
      <p:ext uri="{BB962C8B-B14F-4D97-AF65-F5344CB8AC3E}">
        <p14:creationId xmlns:p14="http://schemas.microsoft.com/office/powerpoint/2010/main" val="1769195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Learned Filters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1800"/>
            <a:ext cx="9144000" cy="3437240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2667000" y="6400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Figure Credit: [</a:t>
            </a:r>
            <a:r>
              <a:rPr lang="en-US" dirty="0" err="1"/>
              <a:t>Zeiler</a:t>
            </a:r>
            <a:r>
              <a:rPr lang="en-US" dirty="0"/>
              <a:t> &amp; Fergus ECCV14]</a:t>
            </a:r>
          </a:p>
        </p:txBody>
      </p:sp>
    </p:spTree>
    <p:extLst>
      <p:ext uri="{BB962C8B-B14F-4D97-AF65-F5344CB8AC3E}">
        <p14:creationId xmlns:p14="http://schemas.microsoft.com/office/powerpoint/2010/main" val="2302103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Learned Filters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990"/>
            <a:ext cx="9144000" cy="563801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2667000" y="6400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Figure Credit: [</a:t>
            </a:r>
            <a:r>
              <a:rPr lang="en-US" dirty="0" err="1"/>
              <a:t>Zeiler</a:t>
            </a:r>
            <a:r>
              <a:rPr lang="en-US" dirty="0"/>
              <a:t> &amp; Fergus ECCV14]</a:t>
            </a:r>
          </a:p>
        </p:txBody>
      </p:sp>
    </p:spTree>
    <p:extLst>
      <p:ext uri="{BB962C8B-B14F-4D97-AF65-F5344CB8AC3E}">
        <p14:creationId xmlns:p14="http://schemas.microsoft.com/office/powerpoint/2010/main" val="1850908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sp>
        <p:nvSpPr>
          <p:cNvPr id="706" name="Shape 706"/>
          <p:cNvSpPr/>
          <p:nvPr/>
        </p:nvSpPr>
        <p:spPr>
          <a:xfrm>
            <a:off x="1267100" y="3161375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Shape 707"/>
          <p:cNvSpPr/>
          <p:nvPr/>
        </p:nvSpPr>
        <p:spPr>
          <a:xfrm>
            <a:off x="2863350" y="3427175"/>
            <a:ext cx="282300" cy="2823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8" name="Shape 708"/>
          <p:cNvCxnSpPr>
            <a:endCxn id="707" idx="2"/>
          </p:cNvCxnSpPr>
          <p:nvPr/>
        </p:nvCxnSpPr>
        <p:spPr>
          <a:xfrm rot="10800000" flipH="1">
            <a:off x="1373850" y="3568325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9" name="Shape 709"/>
          <p:cNvCxnSpPr>
            <a:endCxn id="707" idx="2"/>
          </p:cNvCxnSpPr>
          <p:nvPr/>
        </p:nvCxnSpPr>
        <p:spPr>
          <a:xfrm>
            <a:off x="1393350" y="3331025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0" name="Shape 710"/>
          <p:cNvCxnSpPr>
            <a:endCxn id="707" idx="2"/>
          </p:cNvCxnSpPr>
          <p:nvPr/>
        </p:nvCxnSpPr>
        <p:spPr>
          <a:xfrm>
            <a:off x="1529550" y="3181625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1" name="Shape 711"/>
          <p:cNvCxnSpPr>
            <a:endCxn id="707" idx="2"/>
          </p:cNvCxnSpPr>
          <p:nvPr/>
        </p:nvCxnSpPr>
        <p:spPr>
          <a:xfrm rot="10800000" flipH="1">
            <a:off x="1555650" y="3568325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2" name="Shape 712"/>
          <p:cNvSpPr txBox="1"/>
          <p:nvPr/>
        </p:nvSpPr>
        <p:spPr>
          <a:xfrm>
            <a:off x="1463200" y="448937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713" name="Shape 713"/>
          <p:cNvSpPr txBox="1"/>
          <p:nvPr/>
        </p:nvSpPr>
        <p:spPr>
          <a:xfrm>
            <a:off x="1827500" y="2416200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714" name="Shape 714"/>
          <p:cNvSpPr txBox="1"/>
          <p:nvPr/>
        </p:nvSpPr>
        <p:spPr>
          <a:xfrm>
            <a:off x="792588" y="4881007"/>
            <a:ext cx="491699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715" name="Shape 715"/>
          <p:cNvSpPr/>
          <p:nvPr/>
        </p:nvSpPr>
        <p:spPr>
          <a:xfrm>
            <a:off x="850575" y="2189375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Shape 716"/>
          <p:cNvSpPr txBox="1"/>
          <p:nvPr/>
        </p:nvSpPr>
        <p:spPr>
          <a:xfrm>
            <a:off x="3108425" y="1767000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32x32x3 image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717" name="Shape 717"/>
          <p:cNvCxnSpPr/>
          <p:nvPr/>
        </p:nvCxnSpPr>
        <p:spPr>
          <a:xfrm flipH="1">
            <a:off x="1977350" y="2008775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18" name="Shape 718"/>
          <p:cNvCxnSpPr/>
          <p:nvPr/>
        </p:nvCxnSpPr>
        <p:spPr>
          <a:xfrm flipH="1">
            <a:off x="1666350" y="2492300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19" name="Shape 719"/>
          <p:cNvCxnSpPr/>
          <p:nvPr/>
        </p:nvCxnSpPr>
        <p:spPr>
          <a:xfrm>
            <a:off x="3600600" y="3571625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20" name="Shape 720"/>
          <p:cNvSpPr txBox="1"/>
          <p:nvPr/>
        </p:nvSpPr>
        <p:spPr>
          <a:xfrm>
            <a:off x="3471125" y="3709475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convolve (slide) over all spatial locations</a:t>
            </a:r>
          </a:p>
        </p:txBody>
      </p:sp>
      <p:sp>
        <p:nvSpPr>
          <p:cNvPr id="721" name="Shape 721"/>
          <p:cNvSpPr/>
          <p:nvPr/>
        </p:nvSpPr>
        <p:spPr>
          <a:xfrm>
            <a:off x="6703650" y="2189375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Shape 722"/>
          <p:cNvSpPr txBox="1"/>
          <p:nvPr/>
        </p:nvSpPr>
        <p:spPr>
          <a:xfrm>
            <a:off x="6709050" y="1522200"/>
            <a:ext cx="18045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activation map</a:t>
            </a:r>
          </a:p>
        </p:txBody>
      </p:sp>
      <p:sp>
        <p:nvSpPr>
          <p:cNvPr id="723" name="Shape 723"/>
          <p:cNvSpPr txBox="1"/>
          <p:nvPr/>
        </p:nvSpPr>
        <p:spPr>
          <a:xfrm>
            <a:off x="6588143" y="4902854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724" name="Shape 724"/>
          <p:cNvSpPr txBox="1"/>
          <p:nvPr/>
        </p:nvSpPr>
        <p:spPr>
          <a:xfrm>
            <a:off x="7255653" y="444717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725" name="Shape 725"/>
          <p:cNvSpPr txBox="1"/>
          <p:nvPr/>
        </p:nvSpPr>
        <p:spPr>
          <a:xfrm>
            <a:off x="7660053" y="3036187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6FB810-3B12-44F3-BAA2-4081A2C579CE}"/>
                  </a:ext>
                </a:extLst>
              </p14:cNvPr>
              <p14:cNvContentPartPr/>
              <p14:nvPr/>
            </p14:nvContentPartPr>
            <p14:xfrm>
              <a:off x="79920" y="2086920"/>
              <a:ext cx="8117640" cy="4454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6FB810-3B12-44F3-BAA2-4081A2C579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60" y="2077560"/>
                <a:ext cx="8136360" cy="447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309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HW1 Reminder</a:t>
            </a:r>
          </a:p>
          <a:p>
            <a:pPr lvl="1"/>
            <a:r>
              <a:rPr lang="en-US" dirty="0"/>
              <a:t>Due: 10/02, 11:55pm</a:t>
            </a:r>
          </a:p>
          <a:p>
            <a:endParaRPr lang="en-US" dirty="0"/>
          </a:p>
          <a:p>
            <a:r>
              <a:rPr lang="en-US" dirty="0"/>
              <a:t>Project Idea: ICLR19 Reproducibility Challenge</a:t>
            </a:r>
          </a:p>
          <a:p>
            <a:pPr lvl="1"/>
            <a:r>
              <a:rPr lang="en-US" dirty="0">
                <a:hlinkClick r:id="rId2"/>
              </a:rPr>
              <a:t>https://reproducibility-challenge.github.io/iclr_2019/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https://docs.google.com/spreadsheets/d/1BipWLvvWb7Fu6OSDd-uOCF1Lr_4drKOCRVdhxm_eSHc/edit#gid=0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0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1" name="Shape 731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32" name="Shape 732"/>
          <p:cNvSpPr txBox="1"/>
          <p:nvPr/>
        </p:nvSpPr>
        <p:spPr>
          <a:xfrm>
            <a:off x="3734100" y="21960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</p:txBody>
      </p:sp>
      <p:sp>
        <p:nvSpPr>
          <p:cNvPr id="733" name="Shape 733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34" name="Shape 734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35" name="Shape 735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4C7045-C1E6-409B-B347-5902EC287B1D}"/>
                  </a:ext>
                </a:extLst>
              </p14:cNvPr>
              <p14:cNvContentPartPr/>
              <p14:nvPr/>
            </p14:nvContentPartPr>
            <p14:xfrm>
              <a:off x="145440" y="2058480"/>
              <a:ext cx="5655960" cy="3406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4C7045-C1E6-409B-B347-5902EC287B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080" y="2049120"/>
                <a:ext cx="5674680" cy="342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7923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1" name="Shape 741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42" name="Shape 742"/>
          <p:cNvSpPr txBox="1"/>
          <p:nvPr/>
        </p:nvSpPr>
        <p:spPr>
          <a:xfrm>
            <a:off x="3734100" y="21960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</p:txBody>
      </p:sp>
      <p:sp>
        <p:nvSpPr>
          <p:cNvPr id="743" name="Shape 743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44" name="Shape 744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45" name="Shape 745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CA9CDB8-CD70-4E46-A6FC-52086DA33EC9}"/>
                  </a:ext>
                </a:extLst>
              </p14:cNvPr>
              <p14:cNvContentPartPr/>
              <p14:nvPr/>
            </p14:nvContentPartPr>
            <p14:xfrm>
              <a:off x="83160" y="673560"/>
              <a:ext cx="7183080" cy="2832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CA9CDB8-CD70-4E46-A6FC-52086DA33E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800" y="664200"/>
                <a:ext cx="7201800" cy="285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2825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 txBox="1"/>
          <p:nvPr/>
        </p:nvSpPr>
        <p:spPr>
          <a:xfrm>
            <a:off x="4572300" y="18912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applied 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stride 2</a:t>
            </a:r>
          </a:p>
        </p:txBody>
      </p:sp>
      <p:sp>
        <p:nvSpPr>
          <p:cNvPr id="782" name="Shape 782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83" name="Shape 783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84" name="Shape 784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785" name="Shape 785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BEAC8C-C170-46C6-A2D3-CD2DC24D018F}"/>
                  </a:ext>
                </a:extLst>
              </p14:cNvPr>
              <p14:cNvContentPartPr/>
              <p14:nvPr/>
            </p14:nvContentPartPr>
            <p14:xfrm>
              <a:off x="288000" y="1834560"/>
              <a:ext cx="7241760" cy="1894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BEAC8C-C170-46C6-A2D3-CD2DC24D01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640" y="1825200"/>
                <a:ext cx="7260480" cy="191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6987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 txBox="1"/>
          <p:nvPr/>
        </p:nvSpPr>
        <p:spPr>
          <a:xfrm>
            <a:off x="4572300" y="189127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input (spatially)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3x3 filter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applied 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stride 2</a:t>
            </a:r>
          </a:p>
        </p:txBody>
      </p:sp>
      <p:sp>
        <p:nvSpPr>
          <p:cNvPr id="792" name="Shape 792"/>
          <p:cNvSpPr txBox="1"/>
          <p:nvPr/>
        </p:nvSpPr>
        <p:spPr>
          <a:xfrm>
            <a:off x="1390175" y="1651625"/>
            <a:ext cx="548700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93" name="Shape 793"/>
          <p:cNvSpPr txBox="1"/>
          <p:nvPr/>
        </p:nvSpPr>
        <p:spPr>
          <a:xfrm>
            <a:off x="3095700" y="3521225"/>
            <a:ext cx="587100" cy="2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94" name="Shape 794"/>
          <p:cNvSpPr txBox="1"/>
          <p:nvPr/>
        </p:nvSpPr>
        <p:spPr>
          <a:xfrm>
            <a:off x="138150" y="917700"/>
            <a:ext cx="8375400" cy="6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closer look at spatial dimensions:</a:t>
            </a:r>
          </a:p>
        </p:txBody>
      </p:sp>
      <p:graphicFrame>
        <p:nvGraphicFramePr>
          <p:cNvPr id="795" name="Shape 795"/>
          <p:cNvGraphicFramePr/>
          <p:nvPr/>
        </p:nvGraphicFramePr>
        <p:xfrm>
          <a:off x="302525" y="22320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455119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2" name="Shape 832"/>
          <p:cNvGraphicFramePr/>
          <p:nvPr/>
        </p:nvGraphicFramePr>
        <p:xfrm>
          <a:off x="454925" y="1698650"/>
          <a:ext cx="2679950" cy="32001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833" name="Shape 833"/>
          <p:cNvCxnSpPr/>
          <p:nvPr/>
        </p:nvCxnSpPr>
        <p:spPr>
          <a:xfrm>
            <a:off x="464475" y="1485675"/>
            <a:ext cx="2695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34" name="Shape 834"/>
          <p:cNvSpPr txBox="1"/>
          <p:nvPr/>
        </p:nvSpPr>
        <p:spPr>
          <a:xfrm>
            <a:off x="1357025" y="948325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Shape 835"/>
          <p:cNvSpPr txBox="1"/>
          <p:nvPr/>
        </p:nvSpPr>
        <p:spPr>
          <a:xfrm>
            <a:off x="3412900" y="2667225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6" name="Shape 836"/>
          <p:cNvCxnSpPr/>
          <p:nvPr/>
        </p:nvCxnSpPr>
        <p:spPr>
          <a:xfrm>
            <a:off x="3300300" y="1708000"/>
            <a:ext cx="0" cy="2595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37" name="Shape 837"/>
          <p:cNvSpPr txBox="1"/>
          <p:nvPr/>
        </p:nvSpPr>
        <p:spPr>
          <a:xfrm>
            <a:off x="844575" y="2799687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Shape 838"/>
          <p:cNvSpPr txBox="1"/>
          <p:nvPr/>
        </p:nvSpPr>
        <p:spPr>
          <a:xfrm>
            <a:off x="1618875" y="2023137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Shape 839"/>
          <p:cNvSpPr txBox="1"/>
          <p:nvPr/>
        </p:nvSpPr>
        <p:spPr>
          <a:xfrm>
            <a:off x="4608425" y="1421925"/>
            <a:ext cx="4535700" cy="24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size: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 - F) / stride + 1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N = 7, F = 3: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1 =&gt; (7 - 3)/1 + 1 = 5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2 =&gt; (7 - 3)/2 + 1 = 3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3 =&gt; (7 - 3)/3 + 1 = 2.33 :\</a:t>
            </a: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7B84A1-4550-47EE-8BCB-B0901216149E}"/>
                  </a:ext>
                </a:extLst>
              </p14:cNvPr>
              <p14:cNvContentPartPr/>
              <p14:nvPr/>
            </p14:nvContentPartPr>
            <p14:xfrm>
              <a:off x="441000" y="338040"/>
              <a:ext cx="8315640" cy="3804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7B84A1-4550-47EE-8BCB-B090121614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640" y="328680"/>
                <a:ext cx="8334360" cy="382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9728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 txBox="1"/>
          <p:nvPr/>
        </p:nvSpPr>
        <p:spPr>
          <a:xfrm>
            <a:off x="264125" y="1066725"/>
            <a:ext cx="82890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practice: Common to zero pad the border</a:t>
            </a:r>
          </a:p>
        </p:txBody>
      </p:sp>
      <p:graphicFrame>
        <p:nvGraphicFramePr>
          <p:cNvPr id="846" name="Shape 846"/>
          <p:cNvGraphicFramePr/>
          <p:nvPr/>
        </p:nvGraphicFramePr>
        <p:xfrm>
          <a:off x="377401" y="1804425"/>
          <a:ext cx="2679975" cy="41145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47" name="Shape 847"/>
          <p:cNvSpPr txBox="1"/>
          <p:nvPr/>
        </p:nvSpPr>
        <p:spPr>
          <a:xfrm>
            <a:off x="3299125" y="1880625"/>
            <a:ext cx="5844900" cy="148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input 7x7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3x3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filter, applied with </a:t>
            </a: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1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pad with 1 pixel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border =&gt; what is the output?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Shape 848"/>
          <p:cNvSpPr txBox="1"/>
          <p:nvPr/>
        </p:nvSpPr>
        <p:spPr>
          <a:xfrm>
            <a:off x="5021575" y="4069275"/>
            <a:ext cx="2892600" cy="12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(recall:)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(N - F) / stride + 1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F32DF0B-B3CC-40BB-AF00-8E72713DA891}"/>
                  </a:ext>
                </a:extLst>
              </p14:cNvPr>
              <p14:cNvContentPartPr/>
              <p14:nvPr/>
            </p14:nvContentPartPr>
            <p14:xfrm>
              <a:off x="293040" y="1471680"/>
              <a:ext cx="8600760" cy="499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F32DF0B-B3CC-40BB-AF00-8E72713DA8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680" y="1462320"/>
                <a:ext cx="8619480" cy="501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121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 txBox="1"/>
          <p:nvPr/>
        </p:nvSpPr>
        <p:spPr>
          <a:xfrm>
            <a:off x="264125" y="1066725"/>
            <a:ext cx="82890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practice: Common to zero pad the border</a:t>
            </a:r>
          </a:p>
        </p:txBody>
      </p:sp>
      <p:sp>
        <p:nvSpPr>
          <p:cNvPr id="855" name="Shape 855"/>
          <p:cNvSpPr txBox="1"/>
          <p:nvPr/>
        </p:nvSpPr>
        <p:spPr>
          <a:xfrm>
            <a:off x="3299125" y="1880625"/>
            <a:ext cx="5844900" cy="148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input 7x7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3x3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filter, applied with </a:t>
            </a: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1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pad with 1 pixel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border =&gt; what is the output?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output!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56" name="Shape 856"/>
          <p:cNvGraphicFramePr/>
          <p:nvPr/>
        </p:nvGraphicFramePr>
        <p:xfrm>
          <a:off x="377401" y="1804425"/>
          <a:ext cx="2679975" cy="41145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843605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 txBox="1"/>
          <p:nvPr/>
        </p:nvSpPr>
        <p:spPr>
          <a:xfrm>
            <a:off x="264125" y="1066725"/>
            <a:ext cx="82890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practice: Common to zero pad the border</a:t>
            </a:r>
          </a:p>
        </p:txBody>
      </p:sp>
      <p:sp>
        <p:nvSpPr>
          <p:cNvPr id="863" name="Shape 863"/>
          <p:cNvSpPr txBox="1"/>
          <p:nvPr/>
        </p:nvSpPr>
        <p:spPr>
          <a:xfrm>
            <a:off x="3299125" y="1880625"/>
            <a:ext cx="5844900" cy="148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input 7x7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3x3</a:t>
            </a:r>
            <a:r>
              <a:rPr lang="en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filter, applied with </a:t>
            </a:r>
            <a:r>
              <a:rPr lang="en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1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pad with 1 pixel</a:t>
            </a:r>
            <a:r>
              <a:rPr lang="en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border =&gt; what is the output?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7x7 output!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general, common to see CONV layers with stride 1, filters of size </a:t>
            </a:r>
            <a:r>
              <a:rPr lang="en" sz="20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FxF</a:t>
            </a:r>
            <a:r>
              <a:rPr lang="en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zero-padding with (F-1)/2. (will preserve size spatially)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e.g. F = 3 =&gt; zero pad with 1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F = 5 =&gt; zero pad with 2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F = 7 =&gt; zero pad with 3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64" name="Shape 864"/>
          <p:cNvGraphicFramePr/>
          <p:nvPr/>
        </p:nvGraphicFramePr>
        <p:xfrm>
          <a:off x="377401" y="1804425"/>
          <a:ext cx="2679975" cy="41145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778E8F3-DAA2-47D7-99BF-0DCAC6B8C92C}"/>
                  </a:ext>
                </a:extLst>
              </p14:cNvPr>
              <p14:cNvContentPartPr/>
              <p14:nvPr/>
            </p14:nvContentPartPr>
            <p14:xfrm>
              <a:off x="3449880" y="4293000"/>
              <a:ext cx="3291120" cy="1109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778E8F3-DAA2-47D7-99BF-0DCAC6B8C9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0520" y="4283640"/>
                <a:ext cx="3309840" cy="112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4722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Shape 895"/>
          <p:cNvSpPr txBox="1"/>
          <p:nvPr/>
        </p:nvSpPr>
        <p:spPr>
          <a:xfrm>
            <a:off x="264125" y="1066725"/>
            <a:ext cx="30147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 time:</a:t>
            </a:r>
          </a:p>
        </p:txBody>
      </p:sp>
      <p:sp>
        <p:nvSpPr>
          <p:cNvPr id="896" name="Shape 896"/>
          <p:cNvSpPr txBox="1"/>
          <p:nvPr/>
        </p:nvSpPr>
        <p:spPr>
          <a:xfrm>
            <a:off x="202800" y="2150525"/>
            <a:ext cx="5721300" cy="10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volume: </a:t>
            </a: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5x5 filters with stride 1, pad 2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3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volume size: ?</a:t>
            </a:r>
          </a:p>
        </p:txBody>
      </p:sp>
      <p:sp>
        <p:nvSpPr>
          <p:cNvPr id="897" name="Shape 897"/>
          <p:cNvSpPr/>
          <p:nvPr/>
        </p:nvSpPr>
        <p:spPr>
          <a:xfrm>
            <a:off x="6564404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8" name="Shape 898"/>
          <p:cNvCxnSpPr/>
          <p:nvPr/>
        </p:nvCxnSpPr>
        <p:spPr>
          <a:xfrm>
            <a:off x="7385371" y="195075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99" name="Shape 899"/>
          <p:cNvSpPr/>
          <p:nvPr/>
        </p:nvSpPr>
        <p:spPr>
          <a:xfrm>
            <a:off x="8287868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61FF158-4F4F-463F-89F7-17417E66C598}"/>
                  </a:ext>
                </a:extLst>
              </p14:cNvPr>
              <p14:cNvContentPartPr/>
              <p14:nvPr/>
            </p14:nvContentPartPr>
            <p14:xfrm>
              <a:off x="171000" y="450360"/>
              <a:ext cx="8731440" cy="5695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61FF158-4F4F-463F-89F7-17417E66C5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640" y="441000"/>
                <a:ext cx="8750160" cy="571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087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Shape 905"/>
          <p:cNvSpPr txBox="1"/>
          <p:nvPr/>
        </p:nvSpPr>
        <p:spPr>
          <a:xfrm>
            <a:off x="264125" y="1066725"/>
            <a:ext cx="30147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 time:</a:t>
            </a:r>
          </a:p>
        </p:txBody>
      </p:sp>
      <p:sp>
        <p:nvSpPr>
          <p:cNvPr id="906" name="Shape 906"/>
          <p:cNvSpPr txBox="1"/>
          <p:nvPr/>
        </p:nvSpPr>
        <p:spPr>
          <a:xfrm>
            <a:off x="202800" y="2150525"/>
            <a:ext cx="6557100" cy="10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volume: </a:t>
            </a:r>
            <a:r>
              <a:rPr lang="en" sz="30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32x32</a:t>
            </a: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x3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000" kern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5x5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filters with stride </a:t>
            </a:r>
            <a:r>
              <a:rPr lang="en" sz="3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pad </a:t>
            </a:r>
            <a:r>
              <a:rPr lang="en" sz="3000" kern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3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volume size: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+2*</a:t>
            </a:r>
            <a:r>
              <a:rPr lang="en" sz="3000" kern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3000" kern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)/</a:t>
            </a:r>
            <a:r>
              <a:rPr lang="en" sz="3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+1 = 32 spatially, so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</a:t>
            </a:r>
            <a:r>
              <a:rPr lang="en" sz="30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907" name="Shape 907"/>
          <p:cNvSpPr/>
          <p:nvPr/>
        </p:nvSpPr>
        <p:spPr>
          <a:xfrm>
            <a:off x="6564404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8" name="Shape 908"/>
          <p:cNvCxnSpPr/>
          <p:nvPr/>
        </p:nvCxnSpPr>
        <p:spPr>
          <a:xfrm>
            <a:off x="7385371" y="195075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09" name="Shape 909"/>
          <p:cNvSpPr/>
          <p:nvPr/>
        </p:nvSpPr>
        <p:spPr>
          <a:xfrm>
            <a:off x="8287868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27185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Recap from last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48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 txBox="1"/>
          <p:nvPr/>
        </p:nvSpPr>
        <p:spPr>
          <a:xfrm>
            <a:off x="264125" y="1066725"/>
            <a:ext cx="30147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 time:</a:t>
            </a:r>
          </a:p>
        </p:txBody>
      </p:sp>
      <p:sp>
        <p:nvSpPr>
          <p:cNvPr id="916" name="Shape 916"/>
          <p:cNvSpPr txBox="1"/>
          <p:nvPr/>
        </p:nvSpPr>
        <p:spPr>
          <a:xfrm>
            <a:off x="202800" y="2150525"/>
            <a:ext cx="6482700" cy="10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volume: </a:t>
            </a: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5x5 filters with stride 1, pad 2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3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parameters in this layer?</a:t>
            </a:r>
          </a:p>
        </p:txBody>
      </p:sp>
      <p:sp>
        <p:nvSpPr>
          <p:cNvPr id="917" name="Shape 917"/>
          <p:cNvSpPr/>
          <p:nvPr/>
        </p:nvSpPr>
        <p:spPr>
          <a:xfrm>
            <a:off x="6564404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8" name="Shape 918"/>
          <p:cNvCxnSpPr/>
          <p:nvPr/>
        </p:nvCxnSpPr>
        <p:spPr>
          <a:xfrm>
            <a:off x="7385371" y="195075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19" name="Shape 919"/>
          <p:cNvSpPr/>
          <p:nvPr/>
        </p:nvSpPr>
        <p:spPr>
          <a:xfrm>
            <a:off x="8287868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1312924-1723-473D-B9EC-4213A7B697F3}"/>
                  </a:ext>
                </a:extLst>
              </p14:cNvPr>
              <p14:cNvContentPartPr/>
              <p14:nvPr/>
            </p14:nvContentPartPr>
            <p14:xfrm>
              <a:off x="209520" y="2107800"/>
              <a:ext cx="7186320" cy="3413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1312924-1723-473D-B9EC-4213A7B697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160" y="2098440"/>
                <a:ext cx="7205040" cy="343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7584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Shape 925"/>
          <p:cNvSpPr txBox="1"/>
          <p:nvPr/>
        </p:nvSpPr>
        <p:spPr>
          <a:xfrm>
            <a:off x="264125" y="1066725"/>
            <a:ext cx="30147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 time:</a:t>
            </a:r>
          </a:p>
        </p:txBody>
      </p:sp>
      <p:sp>
        <p:nvSpPr>
          <p:cNvPr id="926" name="Shape 926"/>
          <p:cNvSpPr txBox="1"/>
          <p:nvPr/>
        </p:nvSpPr>
        <p:spPr>
          <a:xfrm>
            <a:off x="202800" y="2150525"/>
            <a:ext cx="8616000" cy="10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volume: </a:t>
            </a:r>
            <a:r>
              <a:rPr lang="en" sz="30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32x32</a:t>
            </a: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3000" b="1" ker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3000" kern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5x5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filters with stride 1, pad 2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3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parameters in this layer?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filter has </a:t>
            </a:r>
            <a:r>
              <a:rPr lang="en" sz="3000" kern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5*5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" sz="3000" kern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+ 1 = </a:t>
            </a:r>
            <a:r>
              <a:rPr lang="en" sz="3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76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params      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(+1 for bias)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=&gt; </a:t>
            </a:r>
            <a:r>
              <a:rPr lang="en" sz="3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76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" sz="30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760</a:t>
            </a:r>
          </a:p>
        </p:txBody>
      </p:sp>
      <p:sp>
        <p:nvSpPr>
          <p:cNvPr id="927" name="Shape 927"/>
          <p:cNvSpPr/>
          <p:nvPr/>
        </p:nvSpPr>
        <p:spPr>
          <a:xfrm>
            <a:off x="6564404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8" name="Shape 928"/>
          <p:cNvCxnSpPr/>
          <p:nvPr/>
        </p:nvCxnSpPr>
        <p:spPr>
          <a:xfrm>
            <a:off x="7385371" y="195075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29" name="Shape 929"/>
          <p:cNvSpPr/>
          <p:nvPr/>
        </p:nvSpPr>
        <p:spPr>
          <a:xfrm>
            <a:off x="8287868" y="99690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676938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Shape 9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613" y="1365425"/>
            <a:ext cx="7667625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182274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" name="Shape 9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613" y="1365425"/>
            <a:ext cx="7667625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Shape 942"/>
          <p:cNvSpPr txBox="1"/>
          <p:nvPr/>
        </p:nvSpPr>
        <p:spPr>
          <a:xfrm>
            <a:off x="4685925" y="947600"/>
            <a:ext cx="4791600" cy="237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Common settings: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 = (powers of 2, e.g. 32, 64, 128, 512)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-"/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 = 3, S = 1, P = 1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-"/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 = 5, S = 1, P = 2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-"/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 = 5, S = 2, P = ? (whatever fits)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Tx/>
              <a:buChar char="-"/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 = 1, S = 1, P = 0</a:t>
            </a:r>
          </a:p>
        </p:txBody>
      </p:sp>
      <p:sp>
        <p:nvSpPr>
          <p:cNvPr id="943" name="Shape 943"/>
          <p:cNvSpPr/>
          <p:nvPr/>
        </p:nvSpPr>
        <p:spPr>
          <a:xfrm>
            <a:off x="1451300" y="2277750"/>
            <a:ext cx="2966100" cy="927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134311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6" name="Shape 9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2525" y="1023800"/>
            <a:ext cx="5567900" cy="416092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67" name="Shape 967"/>
          <p:cNvSpPr txBox="1"/>
          <p:nvPr/>
        </p:nvSpPr>
        <p:spPr>
          <a:xfrm>
            <a:off x="126900" y="934850"/>
            <a:ext cx="2696400" cy="93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CONV layer in Torch</a:t>
            </a:r>
          </a:p>
        </p:txBody>
      </p:sp>
      <p:pic>
        <p:nvPicPr>
          <p:cNvPr id="968" name="Shape 968"/>
          <p:cNvPicPr preferRelativeResize="0"/>
          <p:nvPr/>
        </p:nvPicPr>
        <p:blipFill rotWithShape="1">
          <a:blip r:embed="rId4">
            <a:alphaModFix/>
          </a:blip>
          <a:srcRect r="53384" b="50438"/>
          <a:stretch/>
        </p:blipFill>
        <p:spPr>
          <a:xfrm>
            <a:off x="83687" y="3904650"/>
            <a:ext cx="2782824" cy="1433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69" name="Shape 969"/>
          <p:cNvSpPr txBox="1"/>
          <p:nvPr/>
        </p:nvSpPr>
        <p:spPr>
          <a:xfrm>
            <a:off x="7328075" y="5184725"/>
            <a:ext cx="1912500" cy="19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600" u="sng" kern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Torch</a:t>
            </a:r>
            <a:r>
              <a:rPr lang="en" sz="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licensed under </a:t>
            </a:r>
            <a:r>
              <a:rPr lang="en" sz="600" u="sng" kern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BSD 3-clause</a:t>
            </a:r>
            <a:r>
              <a:rPr lang="en" sz="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487539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Shape 975"/>
          <p:cNvSpPr txBox="1"/>
          <p:nvPr/>
        </p:nvSpPr>
        <p:spPr>
          <a:xfrm>
            <a:off x="126900" y="934850"/>
            <a:ext cx="2696400" cy="93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CONV layer in Caffe</a:t>
            </a:r>
          </a:p>
        </p:txBody>
      </p:sp>
      <p:pic>
        <p:nvPicPr>
          <p:cNvPr id="976" name="Shape 9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5075" y="1574975"/>
            <a:ext cx="6057900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Shape 977"/>
          <p:cNvPicPr preferRelativeResize="0"/>
          <p:nvPr/>
        </p:nvPicPr>
        <p:blipFill rotWithShape="1">
          <a:blip r:embed="rId4">
            <a:alphaModFix/>
          </a:blip>
          <a:srcRect r="53384" b="50438"/>
          <a:stretch/>
        </p:blipFill>
        <p:spPr>
          <a:xfrm>
            <a:off x="83687" y="3904650"/>
            <a:ext cx="2782824" cy="1433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78" name="Shape 978"/>
          <p:cNvSpPr txBox="1"/>
          <p:nvPr/>
        </p:nvSpPr>
        <p:spPr>
          <a:xfrm>
            <a:off x="7484800" y="5184725"/>
            <a:ext cx="1679700" cy="19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600" u="sng" kern="0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Caffe</a:t>
            </a:r>
            <a:r>
              <a:rPr lang="en" sz="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licensed under </a:t>
            </a:r>
            <a:r>
              <a:rPr lang="en" sz="600" u="sng" kern="0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BSD 2-Clause</a:t>
            </a:r>
            <a:r>
              <a:rPr lang="en" sz="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636955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  <a:p>
            <a:pPr lvl="1"/>
            <a:r>
              <a:rPr lang="en-US" dirty="0"/>
              <a:t>1x1 convolutions</a:t>
            </a:r>
          </a:p>
          <a:p>
            <a:pPr lvl="1"/>
            <a:r>
              <a:rPr lang="en-US" dirty="0"/>
              <a:t>Pooling layers</a:t>
            </a:r>
          </a:p>
          <a:p>
            <a:pPr lvl="1"/>
            <a:r>
              <a:rPr lang="en-US" dirty="0"/>
              <a:t>Fully-connected layers as convolutions</a:t>
            </a:r>
          </a:p>
          <a:p>
            <a:pPr lvl="1"/>
            <a:r>
              <a:rPr lang="en-US" dirty="0"/>
              <a:t>Backprop in conv layers</a:t>
            </a:r>
          </a:p>
          <a:p>
            <a:pPr lvl="1"/>
            <a:r>
              <a:rPr lang="en-US" dirty="0"/>
              <a:t>Toeplitz matrices and convolutions = matrix-</a:t>
            </a:r>
            <a:r>
              <a:rPr lang="en-US" dirty="0" err="1"/>
              <a:t>mult</a:t>
            </a:r>
            <a:endParaRPr lang="en-US" dirty="0"/>
          </a:p>
          <a:p>
            <a:pPr lvl="1"/>
            <a:r>
              <a:rPr lang="en-US" dirty="0"/>
              <a:t>Dilated/a-</a:t>
            </a:r>
            <a:r>
              <a:rPr lang="en-US" dirty="0" err="1"/>
              <a:t>trous</a:t>
            </a:r>
            <a:r>
              <a:rPr lang="en-US" dirty="0"/>
              <a:t> convolutions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22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Can we have 1x1 filters?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352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0" y="1579847"/>
            <a:ext cx="5372640" cy="36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Convolutional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Slide Credit: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Marc'Aurelio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Ranzato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(C) Dhruv Batra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120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Shape 949"/>
          <p:cNvSpPr txBox="1"/>
          <p:nvPr/>
        </p:nvSpPr>
        <p:spPr>
          <a:xfrm>
            <a:off x="384725" y="1045150"/>
            <a:ext cx="8499900" cy="94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(btw, 1x1 convolution layers make perfect sense)</a:t>
            </a:r>
          </a:p>
        </p:txBody>
      </p:sp>
      <p:sp>
        <p:nvSpPr>
          <p:cNvPr id="950" name="Shape 950"/>
          <p:cNvSpPr/>
          <p:nvPr/>
        </p:nvSpPr>
        <p:spPr>
          <a:xfrm>
            <a:off x="518925" y="1956975"/>
            <a:ext cx="1686000" cy="2702700"/>
          </a:xfrm>
          <a:prstGeom prst="cube">
            <a:avLst>
              <a:gd name="adj" fmla="val 41438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Shape 951"/>
          <p:cNvSpPr txBox="1"/>
          <p:nvPr/>
        </p:nvSpPr>
        <p:spPr>
          <a:xfrm>
            <a:off x="773175" y="4623700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64</a:t>
            </a:r>
          </a:p>
        </p:txBody>
      </p:sp>
      <p:sp>
        <p:nvSpPr>
          <p:cNvPr id="952" name="Shape 952"/>
          <p:cNvSpPr txBox="1"/>
          <p:nvPr/>
        </p:nvSpPr>
        <p:spPr>
          <a:xfrm>
            <a:off x="1807000" y="4234575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</a:t>
            </a:r>
          </a:p>
        </p:txBody>
      </p:sp>
      <p:sp>
        <p:nvSpPr>
          <p:cNvPr id="953" name="Shape 953"/>
          <p:cNvSpPr txBox="1"/>
          <p:nvPr/>
        </p:nvSpPr>
        <p:spPr>
          <a:xfrm>
            <a:off x="2210225" y="2798662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</a:t>
            </a:r>
          </a:p>
        </p:txBody>
      </p:sp>
      <p:cxnSp>
        <p:nvCxnSpPr>
          <p:cNvPr id="954" name="Shape 954"/>
          <p:cNvCxnSpPr/>
          <p:nvPr/>
        </p:nvCxnSpPr>
        <p:spPr>
          <a:xfrm>
            <a:off x="3382025" y="3335625"/>
            <a:ext cx="1556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55" name="Shape 955"/>
          <p:cNvSpPr txBox="1"/>
          <p:nvPr/>
        </p:nvSpPr>
        <p:spPr>
          <a:xfrm>
            <a:off x="3435725" y="2570075"/>
            <a:ext cx="1780500" cy="4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1x1 CONV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32 filters</a:t>
            </a:r>
          </a:p>
        </p:txBody>
      </p:sp>
      <p:sp>
        <p:nvSpPr>
          <p:cNvPr id="956" name="Shape 956"/>
          <p:cNvSpPr/>
          <p:nvPr/>
        </p:nvSpPr>
        <p:spPr>
          <a:xfrm>
            <a:off x="5690700" y="1956975"/>
            <a:ext cx="1149300" cy="2702700"/>
          </a:xfrm>
          <a:prstGeom prst="cube">
            <a:avLst>
              <a:gd name="adj" fmla="val 49731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Shape 957"/>
          <p:cNvSpPr txBox="1"/>
          <p:nvPr/>
        </p:nvSpPr>
        <p:spPr>
          <a:xfrm>
            <a:off x="5712900" y="4623700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958" name="Shape 958"/>
          <p:cNvSpPr txBox="1"/>
          <p:nvPr/>
        </p:nvSpPr>
        <p:spPr>
          <a:xfrm>
            <a:off x="6670525" y="4310775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</a:t>
            </a:r>
          </a:p>
        </p:txBody>
      </p:sp>
      <p:sp>
        <p:nvSpPr>
          <p:cNvPr id="959" name="Shape 959"/>
          <p:cNvSpPr txBox="1"/>
          <p:nvPr/>
        </p:nvSpPr>
        <p:spPr>
          <a:xfrm>
            <a:off x="7046600" y="2977662"/>
            <a:ext cx="483000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</a:t>
            </a:r>
          </a:p>
        </p:txBody>
      </p:sp>
      <p:sp>
        <p:nvSpPr>
          <p:cNvPr id="960" name="Shape 960"/>
          <p:cNvSpPr txBox="1"/>
          <p:nvPr/>
        </p:nvSpPr>
        <p:spPr>
          <a:xfrm>
            <a:off x="3032825" y="3353075"/>
            <a:ext cx="2854200" cy="60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(each filter has size 1x1x64, and performs a 64-dimensional dot product)</a:t>
            </a:r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01336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/>
        </p:nvSpPr>
        <p:spPr>
          <a:xfrm>
            <a:off x="287025" y="2333350"/>
            <a:ext cx="9144000" cy="9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Convolutional Neural Networks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2132750" y="3223100"/>
            <a:ext cx="5059800" cy="6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(without the brain stuff)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9983902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hape 1028"/>
          <p:cNvSpPr txBox="1"/>
          <p:nvPr/>
        </p:nvSpPr>
        <p:spPr>
          <a:xfrm>
            <a:off x="341025" y="1007925"/>
            <a:ext cx="8319300" cy="9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brain/neuron view of CONV Layer</a:t>
            </a:r>
          </a:p>
        </p:txBody>
      </p:sp>
      <p:sp>
        <p:nvSpPr>
          <p:cNvPr id="1029" name="Shape 1029"/>
          <p:cNvSpPr/>
          <p:nvPr/>
        </p:nvSpPr>
        <p:spPr>
          <a:xfrm>
            <a:off x="662950" y="3146975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Shape 1030"/>
          <p:cNvSpPr/>
          <p:nvPr/>
        </p:nvSpPr>
        <p:spPr>
          <a:xfrm>
            <a:off x="2259200" y="3412775"/>
            <a:ext cx="282300" cy="2823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1" name="Shape 1031"/>
          <p:cNvCxnSpPr>
            <a:endCxn id="1030" idx="2"/>
          </p:cNvCxnSpPr>
          <p:nvPr/>
        </p:nvCxnSpPr>
        <p:spPr>
          <a:xfrm rot="10800000" flipH="1">
            <a:off x="769700" y="3553925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32" name="Shape 1032"/>
          <p:cNvCxnSpPr>
            <a:endCxn id="1030" idx="2"/>
          </p:cNvCxnSpPr>
          <p:nvPr/>
        </p:nvCxnSpPr>
        <p:spPr>
          <a:xfrm>
            <a:off x="789200" y="3316625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33" name="Shape 1033"/>
          <p:cNvCxnSpPr>
            <a:endCxn id="1030" idx="2"/>
          </p:cNvCxnSpPr>
          <p:nvPr/>
        </p:nvCxnSpPr>
        <p:spPr>
          <a:xfrm>
            <a:off x="925400" y="3167225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34" name="Shape 1034"/>
          <p:cNvCxnSpPr>
            <a:endCxn id="1030" idx="2"/>
          </p:cNvCxnSpPr>
          <p:nvPr/>
        </p:nvCxnSpPr>
        <p:spPr>
          <a:xfrm rot="10800000" flipH="1">
            <a:off x="951500" y="3553925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35" name="Shape 1035"/>
          <p:cNvSpPr txBox="1"/>
          <p:nvPr/>
        </p:nvSpPr>
        <p:spPr>
          <a:xfrm>
            <a:off x="859050" y="447497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1036" name="Shape 1036"/>
          <p:cNvSpPr txBox="1"/>
          <p:nvPr/>
        </p:nvSpPr>
        <p:spPr>
          <a:xfrm>
            <a:off x="1223350" y="2401800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1037" name="Shape 1037"/>
          <p:cNvSpPr txBox="1"/>
          <p:nvPr/>
        </p:nvSpPr>
        <p:spPr>
          <a:xfrm>
            <a:off x="188437" y="4866607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038" name="Shape 1038"/>
          <p:cNvSpPr/>
          <p:nvPr/>
        </p:nvSpPr>
        <p:spPr>
          <a:xfrm>
            <a:off x="246425" y="2174975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9" name="Shape 10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1749" y="1101151"/>
            <a:ext cx="2279624" cy="13006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40" name="Shape 1040"/>
          <p:cNvSpPr txBox="1"/>
          <p:nvPr/>
        </p:nvSpPr>
        <p:spPr>
          <a:xfrm>
            <a:off x="3656000" y="3167225"/>
            <a:ext cx="56124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An activation map is a 28x28 sheet of neuron outputs: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  <a:buFontTx/>
              <a:buAutoNum type="arabicPeriod"/>
            </a:pPr>
            <a:r>
              <a:rPr lang="en" sz="18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Each is connected to a small region in the input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  <a:buFontTx/>
              <a:buAutoNum type="arabicPeriod"/>
            </a:pPr>
            <a:r>
              <a:rPr lang="en" sz="18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All of them share parameters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“5x5 filter” -&gt; “5x5 receptive field for each neuron”</a:t>
            </a:r>
          </a:p>
        </p:txBody>
      </p:sp>
      <p:sp>
        <p:nvSpPr>
          <p:cNvPr id="1041" name="Shape 1041"/>
          <p:cNvSpPr/>
          <p:nvPr/>
        </p:nvSpPr>
        <p:spPr>
          <a:xfrm>
            <a:off x="2043650" y="2174975"/>
            <a:ext cx="713400" cy="2757900"/>
          </a:xfrm>
          <a:prstGeom prst="cube">
            <a:avLst>
              <a:gd name="adj" fmla="val 77711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Shape 1042"/>
          <p:cNvSpPr txBox="1"/>
          <p:nvPr/>
        </p:nvSpPr>
        <p:spPr>
          <a:xfrm>
            <a:off x="2461600" y="4530525"/>
            <a:ext cx="548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1043" name="Shape 1043"/>
          <p:cNvSpPr txBox="1"/>
          <p:nvPr/>
        </p:nvSpPr>
        <p:spPr>
          <a:xfrm>
            <a:off x="2766400" y="3158925"/>
            <a:ext cx="548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19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831812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Shape 1072"/>
          <p:cNvSpPr txBox="1"/>
          <p:nvPr/>
        </p:nvSpPr>
        <p:spPr>
          <a:xfrm>
            <a:off x="1400000" y="3385925"/>
            <a:ext cx="8619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3072</a:t>
            </a:r>
          </a:p>
        </p:txBody>
      </p:sp>
      <p:sp>
        <p:nvSpPr>
          <p:cNvPr id="1073" name="Shape 1073"/>
          <p:cNvSpPr txBox="1"/>
          <p:nvPr/>
        </p:nvSpPr>
        <p:spPr>
          <a:xfrm>
            <a:off x="100412" y="3114069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074" name="Shape 1074"/>
          <p:cNvSpPr txBox="1"/>
          <p:nvPr/>
        </p:nvSpPr>
        <p:spPr>
          <a:xfrm>
            <a:off x="0" y="857250"/>
            <a:ext cx="77019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Reminder: Fully Connected Layer</a:t>
            </a:r>
          </a:p>
        </p:txBody>
      </p:sp>
      <p:sp>
        <p:nvSpPr>
          <p:cNvPr id="1075" name="Shape 1075"/>
          <p:cNvSpPr txBox="1"/>
          <p:nvPr/>
        </p:nvSpPr>
        <p:spPr>
          <a:xfrm>
            <a:off x="751225" y="1701275"/>
            <a:ext cx="7829700" cy="47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 image -&gt; stretch to 3072 x 1 </a:t>
            </a:r>
          </a:p>
        </p:txBody>
      </p:sp>
      <p:sp>
        <p:nvSpPr>
          <p:cNvPr id="1076" name="Shape 1076"/>
          <p:cNvSpPr txBox="1"/>
          <p:nvPr/>
        </p:nvSpPr>
        <p:spPr>
          <a:xfrm>
            <a:off x="3450588" y="3257625"/>
            <a:ext cx="2507400" cy="3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x 3072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weights</a:t>
            </a:r>
          </a:p>
        </p:txBody>
      </p:sp>
      <p:sp>
        <p:nvSpPr>
          <p:cNvPr id="1077" name="Shape 1077"/>
          <p:cNvSpPr txBox="1"/>
          <p:nvPr/>
        </p:nvSpPr>
        <p:spPr>
          <a:xfrm>
            <a:off x="6655800" y="2525100"/>
            <a:ext cx="13416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activation</a:t>
            </a:r>
          </a:p>
        </p:txBody>
      </p:sp>
      <p:sp>
        <p:nvSpPr>
          <p:cNvPr id="1078" name="Shape 1078"/>
          <p:cNvSpPr/>
          <p:nvPr/>
        </p:nvSpPr>
        <p:spPr>
          <a:xfrm>
            <a:off x="6450450" y="3140175"/>
            <a:ext cx="1752300" cy="282300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Shape 1079"/>
          <p:cNvSpPr/>
          <p:nvPr/>
        </p:nvSpPr>
        <p:spPr>
          <a:xfrm>
            <a:off x="6526675" y="3233250"/>
            <a:ext cx="150300" cy="1527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Shape 1080"/>
          <p:cNvSpPr/>
          <p:nvPr/>
        </p:nvSpPr>
        <p:spPr>
          <a:xfrm>
            <a:off x="388924" y="3140175"/>
            <a:ext cx="2784300" cy="282300"/>
          </a:xfrm>
          <a:prstGeom prst="cube">
            <a:avLst>
              <a:gd name="adj" fmla="val 25000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1" name="Shape 10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501" y="2924251"/>
            <a:ext cx="542925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2" name="Shape 1082"/>
          <p:cNvSpPr txBox="1"/>
          <p:nvPr/>
        </p:nvSpPr>
        <p:spPr>
          <a:xfrm>
            <a:off x="1388662" y="2525100"/>
            <a:ext cx="1341600" cy="6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</a:p>
        </p:txBody>
      </p:sp>
      <p:sp>
        <p:nvSpPr>
          <p:cNvPr id="1083" name="Shape 1083"/>
          <p:cNvSpPr txBox="1"/>
          <p:nvPr/>
        </p:nvSpPr>
        <p:spPr>
          <a:xfrm>
            <a:off x="5841575" y="3879550"/>
            <a:ext cx="302130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 number: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the result of taking a dot product between a row of W and the input (a 3072-dimensional dot product)</a:t>
            </a:r>
          </a:p>
        </p:txBody>
      </p:sp>
      <p:sp>
        <p:nvSpPr>
          <p:cNvPr id="1084" name="Shape 1084"/>
          <p:cNvSpPr txBox="1"/>
          <p:nvPr/>
        </p:nvSpPr>
        <p:spPr>
          <a:xfrm>
            <a:off x="6098112" y="3114069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085" name="Shape 1085"/>
          <p:cNvSpPr txBox="1"/>
          <p:nvPr/>
        </p:nvSpPr>
        <p:spPr>
          <a:xfrm>
            <a:off x="7115000" y="3385925"/>
            <a:ext cx="8619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cxnSp>
        <p:nvCxnSpPr>
          <p:cNvPr id="1086" name="Shape 1086"/>
          <p:cNvCxnSpPr/>
          <p:nvPr/>
        </p:nvCxnSpPr>
        <p:spPr>
          <a:xfrm rot="10800000" flipH="1">
            <a:off x="6174025" y="3467650"/>
            <a:ext cx="349800" cy="452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7" name="Shape 1087"/>
          <p:cNvCxnSpPr/>
          <p:nvPr/>
        </p:nvCxnSpPr>
        <p:spPr>
          <a:xfrm>
            <a:off x="3346387" y="3281325"/>
            <a:ext cx="607800" cy="12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8" name="Shape 1088"/>
          <p:cNvCxnSpPr/>
          <p:nvPr/>
        </p:nvCxnSpPr>
        <p:spPr>
          <a:xfrm>
            <a:off x="5394500" y="3272650"/>
            <a:ext cx="614400" cy="8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89" name="Shape 1089"/>
          <p:cNvSpPr txBox="1"/>
          <p:nvPr/>
        </p:nvSpPr>
        <p:spPr>
          <a:xfrm>
            <a:off x="6503300" y="1263575"/>
            <a:ext cx="2484600" cy="9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Each neuron looks at the full input volume </a:t>
            </a:r>
          </a:p>
        </p:txBody>
      </p:sp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7460322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" name="Shape 10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101396"/>
            <a:ext cx="9143999" cy="4378919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Shape 1096"/>
          <p:cNvSpPr txBox="1"/>
          <p:nvPr/>
        </p:nvSpPr>
        <p:spPr>
          <a:xfrm>
            <a:off x="43175" y="763775"/>
            <a:ext cx="3932700" cy="20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more layers to go: POOL/FC</a:t>
            </a:r>
          </a:p>
        </p:txBody>
      </p:sp>
      <p:pic>
        <p:nvPicPr>
          <p:cNvPr id="1097" name="Shape 1097" descr="mazda3.JPG"/>
          <p:cNvPicPr preferRelativeResize="0"/>
          <p:nvPr/>
        </p:nvPicPr>
        <p:blipFill rotWithShape="1">
          <a:blip r:embed="rId4">
            <a:alphaModFix/>
          </a:blip>
          <a:srcRect l="13812" r="4065"/>
          <a:stretch/>
        </p:blipFill>
        <p:spPr>
          <a:xfrm>
            <a:off x="43175" y="2945526"/>
            <a:ext cx="2192650" cy="20024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5638081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80" y="764721"/>
            <a:ext cx="4707360" cy="602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6821" y="1265128"/>
            <a:ext cx="575718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2200" dirty="0">
                <a:solidFill>
                  <a:prstClr val="black"/>
                </a:solidFill>
                <a:latin typeface="FreeSans" charset="0"/>
              </a:rPr>
              <a:t>Let us assume filter is an “eye” detector.</a:t>
            </a:r>
          </a:p>
          <a:p>
            <a:pPr lvl="0" algn="l"/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Q.:</a:t>
            </a:r>
            <a:r>
              <a:rPr lang="en-US" sz="2200" dirty="0">
                <a:solidFill>
                  <a:prstClr val="black"/>
                </a:solidFill>
                <a:latin typeface="FreeSans" charset="0"/>
              </a:rPr>
              <a:t> how can we make the detection robust to the exact location of the eye?</a:t>
            </a:r>
          </a:p>
          <a:p>
            <a:pPr algn="l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Pooling Layer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2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80" y="764721"/>
            <a:ext cx="7410240" cy="602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86821" y="1279773"/>
            <a:ext cx="575718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2200" dirty="0">
                <a:solidFill>
                  <a:prstClr val="black"/>
                </a:solidFill>
                <a:latin typeface="FreeSans" charset="0"/>
              </a:rPr>
              <a:t>By “</a:t>
            </a:r>
            <a:r>
              <a:rPr lang="en-US" sz="2200" dirty="0">
                <a:solidFill>
                  <a:srgbClr val="FF0000"/>
                </a:solidFill>
                <a:latin typeface="FreeSans" charset="0"/>
              </a:rPr>
              <a:t>pooling</a:t>
            </a:r>
            <a:r>
              <a:rPr lang="en-US" sz="2200" dirty="0">
                <a:solidFill>
                  <a:prstClr val="black"/>
                </a:solidFill>
                <a:latin typeface="FreeSans" charset="0"/>
              </a:rPr>
              <a:t>” (e.g., taking max) filter</a:t>
            </a:r>
          </a:p>
          <a:p>
            <a:pPr lvl="0" algn="l"/>
            <a:r>
              <a:rPr lang="en-US" sz="2200" dirty="0">
                <a:solidFill>
                  <a:prstClr val="black"/>
                </a:solidFill>
                <a:latin typeface="FreeSans" charset="0"/>
              </a:rPr>
              <a:t>responses at different locations we gain robustness to the exact spatial location of features.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Pooling Layer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65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3" name="Shape 1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5950" y="2213376"/>
            <a:ext cx="3996924" cy="315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4" name="Shape 1104"/>
          <p:cNvSpPr txBox="1"/>
          <p:nvPr/>
        </p:nvSpPr>
        <p:spPr>
          <a:xfrm>
            <a:off x="222200" y="893575"/>
            <a:ext cx="8810700" cy="124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Pooling layer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makes the representations smaller and more manageable 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operates over each activation map independently: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9741510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0" name="Shape 1110"/>
          <p:cNvGraphicFramePr/>
          <p:nvPr/>
        </p:nvGraphicFramePr>
        <p:xfrm>
          <a:off x="952500" y="2266950"/>
          <a:ext cx="2423500" cy="2423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2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4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7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2</a:t>
                      </a: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0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2</a:t>
                      </a: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4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11" name="Shape 1111"/>
          <p:cNvSpPr txBox="1"/>
          <p:nvPr/>
        </p:nvSpPr>
        <p:spPr>
          <a:xfrm>
            <a:off x="931850" y="1757375"/>
            <a:ext cx="2617200" cy="56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depth slice</a:t>
            </a:r>
          </a:p>
        </p:txBody>
      </p:sp>
      <p:cxnSp>
        <p:nvCxnSpPr>
          <p:cNvPr id="1112" name="Shape 1112"/>
          <p:cNvCxnSpPr/>
          <p:nvPr/>
        </p:nvCxnSpPr>
        <p:spPr>
          <a:xfrm rot="10800000">
            <a:off x="642925" y="2296700"/>
            <a:ext cx="0" cy="236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none" w="lg" len="lg"/>
          </a:ln>
        </p:spPr>
      </p:cxnSp>
      <p:sp>
        <p:nvSpPr>
          <p:cNvPr id="1113" name="Shape 1113"/>
          <p:cNvSpPr txBox="1"/>
          <p:nvPr/>
        </p:nvSpPr>
        <p:spPr>
          <a:xfrm>
            <a:off x="76200" y="2421075"/>
            <a:ext cx="926000" cy="4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 1</a:t>
            </a:r>
            <a:endParaRPr lang="en"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4" name="Shape 1114"/>
          <p:cNvCxnSpPr/>
          <p:nvPr/>
        </p:nvCxnSpPr>
        <p:spPr>
          <a:xfrm>
            <a:off x="926000" y="5007925"/>
            <a:ext cx="24765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15" name="Shape 1115"/>
          <p:cNvSpPr txBox="1"/>
          <p:nvPr/>
        </p:nvSpPr>
        <p:spPr>
          <a:xfrm>
            <a:off x="2362200" y="4938275"/>
            <a:ext cx="905775" cy="36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 2</a:t>
            </a:r>
            <a:endParaRPr lang="en"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6" name="Shape 1116"/>
          <p:cNvCxnSpPr/>
          <p:nvPr/>
        </p:nvCxnSpPr>
        <p:spPr>
          <a:xfrm>
            <a:off x="3753700" y="3478700"/>
            <a:ext cx="2032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17" name="Shape 1117"/>
          <p:cNvSpPr txBox="1"/>
          <p:nvPr/>
        </p:nvSpPr>
        <p:spPr>
          <a:xfrm>
            <a:off x="3661275" y="2645775"/>
            <a:ext cx="2675700" cy="72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 pool with 2x2 filters and stride 2</a:t>
            </a:r>
          </a:p>
        </p:txBody>
      </p:sp>
      <p:graphicFrame>
        <p:nvGraphicFramePr>
          <p:cNvPr id="1118" name="Shape 1118"/>
          <p:cNvGraphicFramePr/>
          <p:nvPr/>
        </p:nvGraphicFramePr>
        <p:xfrm>
          <a:off x="6622250" y="2833875"/>
          <a:ext cx="1211750" cy="12117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4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19" name="Shape 1119"/>
          <p:cNvSpPr txBox="1"/>
          <p:nvPr/>
        </p:nvSpPr>
        <p:spPr>
          <a:xfrm>
            <a:off x="2918925" y="904725"/>
            <a:ext cx="4266900" cy="66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 POOLING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3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9893260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7B366-1D9B-DE46-9397-A9B04672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A1A1F-E4EB-0A4D-93F5-C354D0A21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22169D-613B-5F40-97FD-B203CCE8E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2CB39-6B75-944E-9DD1-4E413191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5122" name="Picture 2" descr="max pool with a 3x3 kernel, with a stride of 1x1">
            <a:extLst>
              <a:ext uri="{FF2B5EF4-FFF2-40B4-BE49-F238E27FC236}">
                <a16:creationId xmlns:a16="http://schemas.microsoft.com/office/drawing/2014/main" id="{07572109-133A-F64A-9EA6-5D116481E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263"/>
            <a:ext cx="9144000" cy="513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591776F-6D5C-BC4A-B82E-54334EF3B529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Image courtesy: Justin Francis.</a:t>
            </a:r>
          </a:p>
        </p:txBody>
      </p:sp>
    </p:spTree>
    <p:extLst>
      <p:ext uri="{BB962C8B-B14F-4D97-AF65-F5344CB8AC3E}">
        <p14:creationId xmlns:p14="http://schemas.microsoft.com/office/powerpoint/2010/main" val="28909590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479520" y="959140"/>
            <a:ext cx="2423520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16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/>
            <a:r>
              <a:rPr lang="en-US" sz="2400" dirty="0">
                <a:latin typeface="FreeSans" charset="0"/>
              </a:rPr>
              <a:t>Max-pooling: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479520" y="2396411"/>
            <a:ext cx="3875040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16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/>
            <a:r>
              <a:rPr lang="en-US" sz="2400" dirty="0">
                <a:latin typeface="FreeSans" charset="0"/>
              </a:rPr>
              <a:t>Average-pooling: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479520" y="3669505"/>
            <a:ext cx="3875040" cy="4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16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/>
            <a:r>
              <a:rPr lang="en-US" sz="2400">
                <a:latin typeface="FreeSans" charset="0"/>
              </a:rPr>
              <a:t>L2-pooling: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Pooling Layer: 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1663700"/>
            <a:ext cx="4533900" cy="5461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048000"/>
            <a:ext cx="4533900" cy="546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4267200"/>
            <a:ext cx="50038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77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5" name="Shape 1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563" y="1994125"/>
            <a:ext cx="5343525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256876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 descr="fig16.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" y="3657600"/>
            <a:ext cx="9042569" cy="25146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2743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Image Credit: </a:t>
            </a:r>
            <a:r>
              <a:rPr lang="en-US" dirty="0" err="1"/>
              <a:t>Yann</a:t>
            </a:r>
            <a:r>
              <a:rPr lang="en-US" dirty="0"/>
              <a:t> </a:t>
            </a:r>
            <a:r>
              <a:rPr lang="en-US" dirty="0" err="1"/>
              <a:t>LeCun</a:t>
            </a:r>
            <a:r>
              <a:rPr lang="en-US" dirty="0"/>
              <a:t>, Kevin Murphy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3157"/>
            <a:ext cx="9144000" cy="213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400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" name="Shape 1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563" y="1994125"/>
            <a:ext cx="5343525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2" name="Shape 1132"/>
          <p:cNvSpPr txBox="1"/>
          <p:nvPr/>
        </p:nvSpPr>
        <p:spPr>
          <a:xfrm>
            <a:off x="5852800" y="1404450"/>
            <a:ext cx="3029400" cy="313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Common settings: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 = 2, S = 2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 = 3, S = 2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7644779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Line 1"/>
          <p:cNvSpPr>
            <a:spLocks noChangeShapeType="1"/>
          </p:cNvSpPr>
          <p:nvPr/>
        </p:nvSpPr>
        <p:spPr bwMode="auto">
          <a:xfrm>
            <a:off x="4841280" y="2281199"/>
            <a:ext cx="103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9874" name="Line 2"/>
          <p:cNvSpPr>
            <a:spLocks noChangeShapeType="1"/>
          </p:cNvSpPr>
          <p:nvPr/>
        </p:nvSpPr>
        <p:spPr bwMode="auto">
          <a:xfrm>
            <a:off x="1486080" y="2281199"/>
            <a:ext cx="103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972000" y="1703699"/>
            <a:ext cx="829440" cy="829527"/>
          </a:xfrm>
          <a:prstGeom prst="rect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1101600" y="1830433"/>
            <a:ext cx="829440" cy="829527"/>
          </a:xfrm>
          <a:prstGeom prst="rect">
            <a:avLst/>
          </a:prstGeom>
          <a:solidFill>
            <a:srgbClr val="008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1244160" y="2009011"/>
            <a:ext cx="829440" cy="829527"/>
          </a:xfrm>
          <a:prstGeom prst="rect">
            <a:avLst/>
          </a:prstGeom>
          <a:solidFill>
            <a:srgbClr val="8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3110400" y="2281199"/>
            <a:ext cx="103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2547360" y="1591368"/>
            <a:ext cx="1110240" cy="1300456"/>
          </a:xfrm>
          <a:prstGeom prst="rect">
            <a:avLst/>
          </a:prstGeom>
          <a:solidFill>
            <a:srgbClr val="FFFFCC"/>
          </a:solidFill>
          <a:ln w="73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14295" tIns="92677" rIns="114295" bIns="73475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  <a:latin typeface="FreeSans" charset="0"/>
              </a:rPr>
              <a:t>Conv.</a:t>
            </a:r>
          </a:p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  <a:latin typeface="FreeSans" charset="0"/>
              </a:rPr>
              <a:t>layer</a:t>
            </a:r>
          </a:p>
        </p:txBody>
      </p:sp>
      <p:graphicFrame>
        <p:nvGraphicFramePr>
          <p:cNvPr id="79884" name="Object 12"/>
          <p:cNvGraphicFramePr>
            <a:graphicFrameLocks noChangeAspect="1"/>
          </p:cNvGraphicFramePr>
          <p:nvPr/>
        </p:nvGraphicFramePr>
        <p:xfrm>
          <a:off x="1064161" y="1327820"/>
          <a:ext cx="594720" cy="33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" r:id="rId4" imgW="340920" imgH="190800" progId="">
                  <p:embed/>
                </p:oleObj>
              </mc:Choice>
              <mc:Fallback>
                <p:oleObj r:id="rId4" imgW="340920" imgH="190800" progId="">
                  <p:embed/>
                  <p:pic>
                    <p:nvPicPr>
                      <p:cNvPr id="798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161" y="1327820"/>
                        <a:ext cx="594720" cy="33123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4147200" y="1659054"/>
            <a:ext cx="829440" cy="829527"/>
          </a:xfrm>
          <a:prstGeom prst="rect">
            <a:avLst/>
          </a:prstGeom>
          <a:solidFill>
            <a:srgbClr val="008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4289760" y="1801630"/>
            <a:ext cx="829440" cy="829527"/>
          </a:xfrm>
          <a:prstGeom prst="rect">
            <a:avLst/>
          </a:prstGeom>
          <a:solidFill>
            <a:srgbClr val="8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graphicFrame>
        <p:nvGraphicFramePr>
          <p:cNvPr id="79887" name="Object 15"/>
          <p:cNvGraphicFramePr>
            <a:graphicFrameLocks noChangeAspect="1"/>
          </p:cNvGraphicFramePr>
          <p:nvPr/>
        </p:nvGraphicFramePr>
        <p:xfrm>
          <a:off x="4374721" y="1244291"/>
          <a:ext cx="372960" cy="33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r:id="rId6" imgW="218160" imgH="190800" progId="">
                  <p:embed/>
                </p:oleObj>
              </mc:Choice>
              <mc:Fallback>
                <p:oleObj r:id="rId6" imgW="218160" imgH="190800" progId="">
                  <p:embed/>
                  <p:pic>
                    <p:nvPicPr>
                      <p:cNvPr id="798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4721" y="1244291"/>
                        <a:ext cx="372960" cy="33123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4485600" y="1964366"/>
            <a:ext cx="829440" cy="829527"/>
          </a:xfrm>
          <a:prstGeom prst="rect">
            <a:avLst/>
          </a:prstGeom>
          <a:solidFill>
            <a:srgbClr val="808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4648320" y="2127104"/>
            <a:ext cx="829440" cy="829527"/>
          </a:xfrm>
          <a:prstGeom prst="rect">
            <a:avLst/>
          </a:prstGeom>
          <a:solidFill>
            <a:srgbClr val="808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79890" name="Line 18"/>
          <p:cNvSpPr>
            <a:spLocks noChangeShapeType="1"/>
          </p:cNvSpPr>
          <p:nvPr/>
        </p:nvSpPr>
        <p:spPr bwMode="auto">
          <a:xfrm>
            <a:off x="6409440" y="2281199"/>
            <a:ext cx="103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79891" name="Rectangle 19"/>
          <p:cNvSpPr>
            <a:spLocks noChangeArrowheads="1"/>
          </p:cNvSpPr>
          <p:nvPr/>
        </p:nvSpPr>
        <p:spPr bwMode="auto">
          <a:xfrm>
            <a:off x="5844960" y="1591368"/>
            <a:ext cx="1110240" cy="1300456"/>
          </a:xfrm>
          <a:prstGeom prst="rect">
            <a:avLst/>
          </a:prstGeom>
          <a:solidFill>
            <a:srgbClr val="FFFFCC"/>
          </a:solidFill>
          <a:ln w="73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14295" tIns="92677" rIns="114295" bIns="73475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  <a:latin typeface="FreeSans" charset="0"/>
              </a:rPr>
              <a:t>Pool.</a:t>
            </a:r>
          </a:p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  <a:latin typeface="FreeSans" charset="0"/>
              </a:rPr>
              <a:t>layer</a:t>
            </a:r>
          </a:p>
        </p:txBody>
      </p:sp>
      <p:graphicFrame>
        <p:nvGraphicFramePr>
          <p:cNvPr id="79892" name="Object 20"/>
          <p:cNvGraphicFramePr>
            <a:graphicFrameLocks noChangeAspect="1"/>
          </p:cNvGraphicFramePr>
          <p:nvPr/>
        </p:nvGraphicFramePr>
        <p:xfrm>
          <a:off x="7673760" y="1244291"/>
          <a:ext cx="593280" cy="33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r:id="rId8" imgW="340920" imgH="190800" progId="">
                  <p:embed/>
                </p:oleObj>
              </mc:Choice>
              <mc:Fallback>
                <p:oleObj r:id="rId8" imgW="340920" imgH="190800" progId="">
                  <p:embed/>
                  <p:pic>
                    <p:nvPicPr>
                      <p:cNvPr id="7989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3760" y="1244291"/>
                        <a:ext cx="593280" cy="33123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893" name="Group 21"/>
          <p:cNvGrpSpPr>
            <a:grpSpLocks/>
          </p:cNvGrpSpPr>
          <p:nvPr/>
        </p:nvGrpSpPr>
        <p:grpSpPr bwMode="auto">
          <a:xfrm>
            <a:off x="7446240" y="1922603"/>
            <a:ext cx="639360" cy="675430"/>
            <a:chOff x="5171" y="1335"/>
            <a:chExt cx="444" cy="469"/>
          </a:xfrm>
        </p:grpSpPr>
        <p:sp>
          <p:nvSpPr>
            <p:cNvPr id="79894" name="Rectangle 22"/>
            <p:cNvSpPr>
              <a:spLocks noChangeArrowheads="1"/>
            </p:cNvSpPr>
            <p:nvPr/>
          </p:nvSpPr>
          <p:spPr bwMode="auto">
            <a:xfrm>
              <a:off x="5171" y="1335"/>
              <a:ext cx="277" cy="299"/>
            </a:xfrm>
            <a:prstGeom prst="rect">
              <a:avLst/>
            </a:prstGeom>
            <a:solidFill>
              <a:srgbClr val="00808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5" name="Rectangle 23"/>
            <p:cNvSpPr>
              <a:spLocks noChangeArrowheads="1"/>
            </p:cNvSpPr>
            <p:nvPr/>
          </p:nvSpPr>
          <p:spPr bwMode="auto">
            <a:xfrm>
              <a:off x="5218" y="1386"/>
              <a:ext cx="277" cy="299"/>
            </a:xfrm>
            <a:prstGeom prst="rect">
              <a:avLst/>
            </a:prstGeom>
            <a:solidFill>
              <a:srgbClr val="80008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6" name="Rectangle 24"/>
            <p:cNvSpPr>
              <a:spLocks noChangeArrowheads="1"/>
            </p:cNvSpPr>
            <p:nvPr/>
          </p:nvSpPr>
          <p:spPr bwMode="auto">
            <a:xfrm>
              <a:off x="5284" y="1445"/>
              <a:ext cx="277" cy="299"/>
            </a:xfrm>
            <a:prstGeom prst="rect">
              <a:avLst/>
            </a:prstGeom>
            <a:solidFill>
              <a:srgbClr val="80800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7" name="Rectangle 25"/>
            <p:cNvSpPr>
              <a:spLocks noChangeArrowheads="1"/>
            </p:cNvSpPr>
            <p:nvPr/>
          </p:nvSpPr>
          <p:spPr bwMode="auto">
            <a:xfrm>
              <a:off x="5338" y="1504"/>
              <a:ext cx="277" cy="299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98" name="Text Box 26"/>
          <p:cNvSpPr txBox="1">
            <a:spLocks noChangeArrowheads="1"/>
          </p:cNvSpPr>
          <p:nvPr/>
        </p:nvSpPr>
        <p:spPr bwMode="auto">
          <a:xfrm>
            <a:off x="288000" y="3240340"/>
            <a:ext cx="8421120" cy="131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If convolutional filters have size </a:t>
            </a:r>
            <a:r>
              <a:rPr lang="en-US" sz="2200" dirty="0" err="1">
                <a:latin typeface="FreeSans" charset="0"/>
              </a:rPr>
              <a:t>KxK</a:t>
            </a:r>
            <a:r>
              <a:rPr lang="en-US" sz="2200" dirty="0">
                <a:latin typeface="FreeSans" charset="0"/>
              </a:rPr>
              <a:t> and stride 1, and pooling layer has pools of size </a:t>
            </a:r>
            <a:r>
              <a:rPr lang="en-US" sz="2200" dirty="0" err="1">
                <a:latin typeface="FreeSans" charset="0"/>
              </a:rPr>
              <a:t>PxP</a:t>
            </a:r>
            <a:r>
              <a:rPr lang="en-US" sz="2200" dirty="0">
                <a:latin typeface="FreeSans" charset="0"/>
              </a:rPr>
              <a:t>, then each unit in the pooling layer depends upon a patch (at the input of the preceding conv. layer) of size: (P+K-1)x(P+K-1)</a:t>
            </a:r>
          </a:p>
        </p:txBody>
      </p:sp>
      <p:pic>
        <p:nvPicPr>
          <p:cNvPr id="79899" name="Picture 2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80" y="4355017"/>
            <a:ext cx="3888000" cy="237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Pooling Layer: Receptive Field Size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3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44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Line 1"/>
          <p:cNvSpPr>
            <a:spLocks noChangeShapeType="1"/>
          </p:cNvSpPr>
          <p:nvPr/>
        </p:nvSpPr>
        <p:spPr bwMode="auto">
          <a:xfrm>
            <a:off x="4841280" y="2281199"/>
            <a:ext cx="103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1486080" y="2281199"/>
            <a:ext cx="103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972000" y="1703699"/>
            <a:ext cx="829440" cy="829527"/>
          </a:xfrm>
          <a:prstGeom prst="rect">
            <a:avLst/>
          </a:prstGeom>
          <a:solidFill>
            <a:srgbClr val="0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1101600" y="1830433"/>
            <a:ext cx="829440" cy="829527"/>
          </a:xfrm>
          <a:prstGeom prst="rect">
            <a:avLst/>
          </a:prstGeom>
          <a:solidFill>
            <a:srgbClr val="008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1244160" y="2009011"/>
            <a:ext cx="829440" cy="829527"/>
          </a:xfrm>
          <a:prstGeom prst="rect">
            <a:avLst/>
          </a:prstGeom>
          <a:solidFill>
            <a:srgbClr val="8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>
            <a:off x="3110400" y="2281199"/>
            <a:ext cx="103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2547360" y="1591368"/>
            <a:ext cx="1110240" cy="1300456"/>
          </a:xfrm>
          <a:prstGeom prst="rect">
            <a:avLst/>
          </a:prstGeom>
          <a:solidFill>
            <a:srgbClr val="FFFFCC"/>
          </a:solidFill>
          <a:ln w="73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14295" tIns="92677" rIns="114295" bIns="73475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  <a:latin typeface="FreeSans" charset="0"/>
              </a:rPr>
              <a:t>Conv.</a:t>
            </a:r>
          </a:p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  <a:latin typeface="FreeSans" charset="0"/>
              </a:rPr>
              <a:t>layer</a:t>
            </a:r>
          </a:p>
        </p:txBody>
      </p:sp>
      <p:graphicFrame>
        <p:nvGraphicFramePr>
          <p:cNvPr id="80908" name="Object 12"/>
          <p:cNvGraphicFramePr>
            <a:graphicFrameLocks noChangeAspect="1"/>
          </p:cNvGraphicFramePr>
          <p:nvPr/>
        </p:nvGraphicFramePr>
        <p:xfrm>
          <a:off x="1064161" y="1327820"/>
          <a:ext cx="594720" cy="33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" r:id="rId4" imgW="340920" imgH="190800" progId="">
                  <p:embed/>
                </p:oleObj>
              </mc:Choice>
              <mc:Fallback>
                <p:oleObj r:id="rId4" imgW="340920" imgH="190800" progId="">
                  <p:embed/>
                  <p:pic>
                    <p:nvPicPr>
                      <p:cNvPr id="809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161" y="1327820"/>
                        <a:ext cx="594720" cy="33123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4147200" y="1659054"/>
            <a:ext cx="829440" cy="829527"/>
          </a:xfrm>
          <a:prstGeom prst="rect">
            <a:avLst/>
          </a:prstGeom>
          <a:solidFill>
            <a:srgbClr val="008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4289760" y="1801630"/>
            <a:ext cx="829440" cy="829527"/>
          </a:xfrm>
          <a:prstGeom prst="rect">
            <a:avLst/>
          </a:prstGeom>
          <a:solidFill>
            <a:srgbClr val="800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graphicFrame>
        <p:nvGraphicFramePr>
          <p:cNvPr id="80911" name="Object 15"/>
          <p:cNvGraphicFramePr>
            <a:graphicFrameLocks noChangeAspect="1"/>
          </p:cNvGraphicFramePr>
          <p:nvPr/>
        </p:nvGraphicFramePr>
        <p:xfrm>
          <a:off x="4374721" y="1244291"/>
          <a:ext cx="372960" cy="33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r:id="rId6" imgW="218160" imgH="190800" progId="">
                  <p:embed/>
                </p:oleObj>
              </mc:Choice>
              <mc:Fallback>
                <p:oleObj r:id="rId6" imgW="218160" imgH="190800" progId="">
                  <p:embed/>
                  <p:pic>
                    <p:nvPicPr>
                      <p:cNvPr id="809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4721" y="1244291"/>
                        <a:ext cx="372960" cy="33123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4485600" y="1964366"/>
            <a:ext cx="829440" cy="829527"/>
          </a:xfrm>
          <a:prstGeom prst="rect">
            <a:avLst/>
          </a:prstGeom>
          <a:solidFill>
            <a:srgbClr val="808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4648320" y="2127104"/>
            <a:ext cx="829440" cy="829527"/>
          </a:xfrm>
          <a:prstGeom prst="rect">
            <a:avLst/>
          </a:prstGeom>
          <a:solidFill>
            <a:srgbClr val="80808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0914" name="Line 18"/>
          <p:cNvSpPr>
            <a:spLocks noChangeShapeType="1"/>
          </p:cNvSpPr>
          <p:nvPr/>
        </p:nvSpPr>
        <p:spPr bwMode="auto">
          <a:xfrm>
            <a:off x="6409440" y="2281199"/>
            <a:ext cx="103680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5844960" y="1591368"/>
            <a:ext cx="1110240" cy="1300456"/>
          </a:xfrm>
          <a:prstGeom prst="rect">
            <a:avLst/>
          </a:prstGeom>
          <a:solidFill>
            <a:srgbClr val="FFFFCC"/>
          </a:solidFill>
          <a:ln w="7308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14295" tIns="92677" rIns="114295" bIns="73475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  <a:latin typeface="FreeSans" charset="0"/>
              </a:rPr>
              <a:t>Pool.</a:t>
            </a:r>
          </a:p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  <a:latin typeface="FreeSans" charset="0"/>
              </a:rPr>
              <a:t>layer</a:t>
            </a:r>
          </a:p>
        </p:txBody>
      </p:sp>
      <p:graphicFrame>
        <p:nvGraphicFramePr>
          <p:cNvPr id="80916" name="Object 20"/>
          <p:cNvGraphicFramePr>
            <a:graphicFrameLocks noChangeAspect="1"/>
          </p:cNvGraphicFramePr>
          <p:nvPr/>
        </p:nvGraphicFramePr>
        <p:xfrm>
          <a:off x="7673760" y="1244291"/>
          <a:ext cx="593280" cy="33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r:id="rId8" imgW="340920" imgH="190800" progId="">
                  <p:embed/>
                </p:oleObj>
              </mc:Choice>
              <mc:Fallback>
                <p:oleObj r:id="rId8" imgW="340920" imgH="190800" progId="">
                  <p:embed/>
                  <p:pic>
                    <p:nvPicPr>
                      <p:cNvPr id="8091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3760" y="1244291"/>
                        <a:ext cx="593280" cy="33123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917" name="Group 21"/>
          <p:cNvGrpSpPr>
            <a:grpSpLocks/>
          </p:cNvGrpSpPr>
          <p:nvPr/>
        </p:nvGrpSpPr>
        <p:grpSpPr bwMode="auto">
          <a:xfrm>
            <a:off x="7446240" y="1922603"/>
            <a:ext cx="639360" cy="675430"/>
            <a:chOff x="5171" y="1335"/>
            <a:chExt cx="444" cy="469"/>
          </a:xfrm>
        </p:grpSpPr>
        <p:sp>
          <p:nvSpPr>
            <p:cNvPr id="80918" name="Rectangle 22"/>
            <p:cNvSpPr>
              <a:spLocks noChangeArrowheads="1"/>
            </p:cNvSpPr>
            <p:nvPr/>
          </p:nvSpPr>
          <p:spPr bwMode="auto">
            <a:xfrm>
              <a:off x="5171" y="1335"/>
              <a:ext cx="277" cy="299"/>
            </a:xfrm>
            <a:prstGeom prst="rect">
              <a:avLst/>
            </a:prstGeom>
            <a:solidFill>
              <a:srgbClr val="00808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9" name="Rectangle 23"/>
            <p:cNvSpPr>
              <a:spLocks noChangeArrowheads="1"/>
            </p:cNvSpPr>
            <p:nvPr/>
          </p:nvSpPr>
          <p:spPr bwMode="auto">
            <a:xfrm>
              <a:off x="5218" y="1386"/>
              <a:ext cx="277" cy="299"/>
            </a:xfrm>
            <a:prstGeom prst="rect">
              <a:avLst/>
            </a:prstGeom>
            <a:solidFill>
              <a:srgbClr val="80008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0" name="Rectangle 24"/>
            <p:cNvSpPr>
              <a:spLocks noChangeArrowheads="1"/>
            </p:cNvSpPr>
            <p:nvPr/>
          </p:nvSpPr>
          <p:spPr bwMode="auto">
            <a:xfrm>
              <a:off x="5284" y="1445"/>
              <a:ext cx="277" cy="299"/>
            </a:xfrm>
            <a:prstGeom prst="rect">
              <a:avLst/>
            </a:prstGeom>
            <a:solidFill>
              <a:srgbClr val="80800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1" name="Rectangle 25"/>
            <p:cNvSpPr>
              <a:spLocks noChangeArrowheads="1"/>
            </p:cNvSpPr>
            <p:nvPr/>
          </p:nvSpPr>
          <p:spPr bwMode="auto">
            <a:xfrm>
              <a:off x="5338" y="1504"/>
              <a:ext cx="277" cy="299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0923" name="Picture 2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60" y="4399663"/>
            <a:ext cx="5598720" cy="22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/>
              <a:t>Pooling Layer: Receptive Field Size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3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1A10F2F6-15CF-A54F-8A2B-96ED64E24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00" y="3240340"/>
            <a:ext cx="8421120" cy="131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If convolutional filters have size </a:t>
            </a:r>
            <a:r>
              <a:rPr lang="en-US" sz="2200" dirty="0" err="1">
                <a:latin typeface="FreeSans" charset="0"/>
              </a:rPr>
              <a:t>KxK</a:t>
            </a:r>
            <a:r>
              <a:rPr lang="en-US" sz="2200" dirty="0">
                <a:latin typeface="FreeSans" charset="0"/>
              </a:rPr>
              <a:t> and stride 1, and pooling layer has pools of size </a:t>
            </a:r>
            <a:r>
              <a:rPr lang="en-US" sz="2200" dirty="0" err="1">
                <a:latin typeface="FreeSans" charset="0"/>
              </a:rPr>
              <a:t>PxP</a:t>
            </a:r>
            <a:r>
              <a:rPr lang="en-US" sz="2200" dirty="0">
                <a:latin typeface="FreeSans" charset="0"/>
              </a:rPr>
              <a:t>, then each unit in the pooling layer depends upon a patch (at the input of the preceding conv. layer) of size: (P+K-1)x(P+K-1)</a:t>
            </a:r>
          </a:p>
        </p:txBody>
      </p:sp>
    </p:spTree>
    <p:extLst>
      <p:ext uri="{BB962C8B-B14F-4D97-AF65-F5344CB8AC3E}">
        <p14:creationId xmlns:p14="http://schemas.microsoft.com/office/powerpoint/2010/main" val="2996888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  <a:p>
            <a:pPr lvl="1"/>
            <a:r>
              <a:rPr lang="en-US" dirty="0"/>
              <a:t>1x1 convolutions</a:t>
            </a:r>
          </a:p>
          <a:p>
            <a:pPr lvl="1"/>
            <a:r>
              <a:rPr lang="en-US" dirty="0"/>
              <a:t>Pooling layers</a:t>
            </a:r>
          </a:p>
          <a:p>
            <a:pPr lvl="1"/>
            <a:r>
              <a:rPr lang="en-US" dirty="0"/>
              <a:t>Fully-connected layers as convolutions</a:t>
            </a:r>
          </a:p>
          <a:p>
            <a:pPr lvl="1"/>
            <a:r>
              <a:rPr lang="en-US" dirty="0"/>
              <a:t>Backprop in conv layers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031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Shape 1138"/>
          <p:cNvSpPr txBox="1"/>
          <p:nvPr/>
        </p:nvSpPr>
        <p:spPr>
          <a:xfrm>
            <a:off x="238075" y="963550"/>
            <a:ext cx="8810700" cy="124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Fully Connected Layer (FC layer)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Contains neurons that connect to the entire input volume, as in ordinary Neural Networks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9" name="Shape 1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351" y="2298501"/>
            <a:ext cx="6164923" cy="295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0" name="Shape 1140" descr="mazda3.JPG"/>
          <p:cNvPicPr preferRelativeResize="0"/>
          <p:nvPr/>
        </p:nvPicPr>
        <p:blipFill rotWithShape="1">
          <a:blip r:embed="rId4">
            <a:alphaModFix/>
          </a:blip>
          <a:srcRect l="13812" r="4065"/>
          <a:stretch/>
        </p:blipFill>
        <p:spPr>
          <a:xfrm>
            <a:off x="1345750" y="3542650"/>
            <a:ext cx="1470529" cy="13429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2059384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pPr lvl="1"/>
            <a:r>
              <a:rPr lang="hu-HU" dirty="0">
                <a:hlinkClick r:id="rId2"/>
              </a:rPr>
              <a:t>http://yann.lecun.com/exdb/lenet/index.html</a:t>
            </a:r>
            <a:endParaRPr lang="hu-HU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6" name="Picture 5" descr="fig16.1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" y="2971800"/>
            <a:ext cx="9042569" cy="25146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2743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Image Credit: </a:t>
            </a:r>
            <a:r>
              <a:rPr lang="en-US" dirty="0" err="1"/>
              <a:t>Yann</a:t>
            </a:r>
            <a:r>
              <a:rPr lang="en-US" dirty="0"/>
              <a:t> </a:t>
            </a:r>
            <a:r>
              <a:rPr lang="en-US" dirty="0" err="1"/>
              <a:t>LeCun</a:t>
            </a:r>
            <a:r>
              <a:rPr lang="en-US" dirty="0"/>
              <a:t>, Kevin Murphy</a:t>
            </a:r>
          </a:p>
        </p:txBody>
      </p:sp>
    </p:spTree>
    <p:extLst>
      <p:ext uri="{BB962C8B-B14F-4D97-AF65-F5344CB8AC3E}">
        <p14:creationId xmlns:p14="http://schemas.microsoft.com/office/powerpoint/2010/main" val="34812688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" y="4232605"/>
            <a:ext cx="8709120" cy="248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31040" y="64807"/>
            <a:ext cx="8916480" cy="342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FF0000"/>
                </a:solidFill>
                <a:latin typeface="FreeSans" charset="0"/>
              </a:rPr>
              <a:t>Note:</a:t>
            </a:r>
            <a:r>
              <a:rPr lang="en-US" sz="2200" dirty="0">
                <a:latin typeface="FreeSans" charset="0"/>
              </a:rPr>
              <a:t> After several stages of convolution-pooling, the spatial resolution is greatly reduced (usually to about 5x5) and the number of feature maps is large (several hundreds depending on the application).</a:t>
            </a:r>
          </a:p>
          <a:p>
            <a:pPr algn="l">
              <a:spcBef>
                <a:spcPts val="0"/>
              </a:spcBef>
            </a:pPr>
            <a:endParaRPr lang="en-US" sz="900" dirty="0">
              <a:latin typeface="FreeSans" charset="0"/>
            </a:endParaRP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It would not make sense to convolve again (there is no translation invariance and support is too small). Everything is </a:t>
            </a:r>
            <a:r>
              <a:rPr lang="en-US" sz="2200" dirty="0" err="1">
                <a:latin typeface="FreeSans" charset="0"/>
              </a:rPr>
              <a:t>vectorized</a:t>
            </a:r>
            <a:r>
              <a:rPr lang="en-US" sz="2200" dirty="0">
                <a:latin typeface="FreeSans" charset="0"/>
              </a:rPr>
              <a:t> and fed into several fully connected layers.</a:t>
            </a:r>
          </a:p>
          <a:p>
            <a:pPr algn="l">
              <a:spcBef>
                <a:spcPts val="0"/>
              </a:spcBef>
            </a:pPr>
            <a:endParaRPr lang="en-US" sz="900" dirty="0">
              <a:latin typeface="FreeSans" charset="0"/>
            </a:endParaRP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If the input of the fully connected layers is of size 5x5xN, the first fully connected layer can be seen as a conv. layer with 5x5 kernels.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The next fully connected layer can be seen as a conv. layer with 1x1 kernels.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92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1700"/>
            <a:ext cx="9144000" cy="2492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8538" y="6578469"/>
            <a:ext cx="3588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Figure Credit: [Long,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Shelhamer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Darrell CVPR15]</a:t>
            </a:r>
          </a:p>
        </p:txBody>
      </p:sp>
    </p:spTree>
    <p:extLst>
      <p:ext uri="{BB962C8B-B14F-4D97-AF65-F5344CB8AC3E}">
        <p14:creationId xmlns:p14="http://schemas.microsoft.com/office/powerpoint/2010/main" val="34259768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93760" y="2645558"/>
            <a:ext cx="2979360" cy="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dirty="0" err="1">
                <a:latin typeface="FreeSans" charset="0"/>
              </a:rPr>
              <a:t>NxNxC</a:t>
            </a:r>
            <a:r>
              <a:rPr lang="en-US" sz="2200" dirty="0">
                <a:latin typeface="FreeSans" charset="0"/>
              </a:rPr>
              <a:t>, N small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829440" y="3110727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993600" y="3274904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1189440" y="3470765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1385280" y="3699749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7" name="Oval 9"/>
          <p:cNvSpPr>
            <a:spLocks noChangeArrowheads="1"/>
          </p:cNvSpPr>
          <p:nvPr/>
        </p:nvSpPr>
        <p:spPr bwMode="auto">
          <a:xfrm>
            <a:off x="3350880" y="2466979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8" name="Oval 10"/>
          <p:cNvSpPr>
            <a:spLocks noChangeArrowheads="1"/>
          </p:cNvSpPr>
          <p:nvPr/>
        </p:nvSpPr>
        <p:spPr bwMode="auto">
          <a:xfrm>
            <a:off x="3350880" y="3056001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9" name="Oval 11"/>
          <p:cNvSpPr>
            <a:spLocks noChangeArrowheads="1"/>
          </p:cNvSpPr>
          <p:nvPr/>
        </p:nvSpPr>
        <p:spPr bwMode="auto">
          <a:xfrm>
            <a:off x="3350880" y="3676706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100" name="Oval 12"/>
          <p:cNvSpPr>
            <a:spLocks noChangeArrowheads="1"/>
          </p:cNvSpPr>
          <p:nvPr/>
        </p:nvSpPr>
        <p:spPr bwMode="auto">
          <a:xfrm>
            <a:off x="3350880" y="4264288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101" name="Oval 13"/>
          <p:cNvSpPr>
            <a:spLocks noChangeArrowheads="1"/>
          </p:cNvSpPr>
          <p:nvPr/>
        </p:nvSpPr>
        <p:spPr bwMode="auto">
          <a:xfrm>
            <a:off x="3352320" y="4884993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 flipV="1">
            <a:off x="1658880" y="2487142"/>
            <a:ext cx="1866240" cy="1247171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 flipV="1">
            <a:off x="1658880" y="2487142"/>
            <a:ext cx="1866240" cy="186931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1895040" y="1502079"/>
            <a:ext cx="319392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800000"/>
                </a:solidFill>
                <a:latin typeface="FreeSans" charset="0"/>
              </a:rPr>
              <a:t>H hidden units</a:t>
            </a:r>
            <a:r>
              <a:rPr lang="en-US" sz="2200" dirty="0">
                <a:latin typeface="FreeSans" charset="0"/>
              </a:rPr>
              <a:t> </a:t>
            </a: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807841" y="5184544"/>
            <a:ext cx="5335200" cy="69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800000"/>
                </a:solidFill>
                <a:latin typeface="FreeSans" charset="0"/>
              </a:rPr>
              <a:t>Fully conn. layer</a:t>
            </a:r>
            <a:r>
              <a:rPr lang="en-US" sz="2200" dirty="0">
                <a:latin typeface="FreeSans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08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View = Inefficient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256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0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Convolutions for programmers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92FA67-0672-407A-8C82-E5F693AB7E2F}"/>
                  </a:ext>
                </a:extLst>
              </p14:cNvPr>
              <p14:cNvContentPartPr/>
              <p14:nvPr/>
            </p14:nvContentPartPr>
            <p14:xfrm>
              <a:off x="66960" y="593280"/>
              <a:ext cx="9154800" cy="6243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92FA67-0672-407A-8C82-E5F693AB7E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00" y="583920"/>
                <a:ext cx="9173520" cy="626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D213E53-304A-47A8-9EBB-A8439B4D6453}"/>
                  </a:ext>
                </a:extLst>
              </p14:cNvPr>
              <p14:cNvContentPartPr/>
              <p14:nvPr/>
            </p14:nvContentPartPr>
            <p14:xfrm>
              <a:off x="541800" y="304920"/>
              <a:ext cx="8479800" cy="3918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D213E53-304A-47A8-9EBB-A8439B4D64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440" y="295560"/>
                <a:ext cx="8498520" cy="393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83582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1700"/>
            <a:ext cx="9144000" cy="2492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8538" y="6578469"/>
            <a:ext cx="3588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Figure Credit: [Long,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Shelhamer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Darrell CVPR15]</a:t>
            </a:r>
          </a:p>
        </p:txBody>
      </p:sp>
    </p:spTree>
    <p:extLst>
      <p:ext uri="{BB962C8B-B14F-4D97-AF65-F5344CB8AC3E}">
        <p14:creationId xmlns:p14="http://schemas.microsoft.com/office/powerpoint/2010/main" val="36215705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squint a little!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6300"/>
            <a:ext cx="9144000" cy="2555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8538" y="6578469"/>
            <a:ext cx="3588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Figure Credit: [Long,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Shelhamer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Darrell CVPR15]</a:t>
            </a:r>
          </a:p>
        </p:txBody>
      </p:sp>
    </p:spTree>
    <p:extLst>
      <p:ext uri="{BB962C8B-B14F-4D97-AF65-F5344CB8AC3E}">
        <p14:creationId xmlns:p14="http://schemas.microsoft.com/office/powerpoint/2010/main" val="33278621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“Fully Convolutional”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run on an image of any size!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8700"/>
            <a:ext cx="9144000" cy="2253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8538" y="6578469"/>
            <a:ext cx="3588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Figure Credit: [Long,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Shelhamer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Darrell CVPR15]</a:t>
            </a:r>
          </a:p>
        </p:txBody>
      </p:sp>
    </p:spTree>
    <p:extLst>
      <p:ext uri="{BB962C8B-B14F-4D97-AF65-F5344CB8AC3E}">
        <p14:creationId xmlns:p14="http://schemas.microsoft.com/office/powerpoint/2010/main" val="8662553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93760" y="2645558"/>
            <a:ext cx="2979360" cy="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dirty="0" err="1">
                <a:latin typeface="FreeSans" charset="0"/>
              </a:rPr>
              <a:t>NxNxC</a:t>
            </a:r>
            <a:r>
              <a:rPr lang="en-US" sz="2200" dirty="0">
                <a:latin typeface="FreeSans" charset="0"/>
              </a:rPr>
              <a:t>, N small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829440" y="3110727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993600" y="3274904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1189440" y="3470765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1385280" y="3699749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7" name="Oval 9"/>
          <p:cNvSpPr>
            <a:spLocks noChangeArrowheads="1"/>
          </p:cNvSpPr>
          <p:nvPr/>
        </p:nvSpPr>
        <p:spPr bwMode="auto">
          <a:xfrm>
            <a:off x="3350880" y="2466979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8" name="Oval 10"/>
          <p:cNvSpPr>
            <a:spLocks noChangeArrowheads="1"/>
          </p:cNvSpPr>
          <p:nvPr/>
        </p:nvSpPr>
        <p:spPr bwMode="auto">
          <a:xfrm>
            <a:off x="3350880" y="3056001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099" name="Oval 11"/>
          <p:cNvSpPr>
            <a:spLocks noChangeArrowheads="1"/>
          </p:cNvSpPr>
          <p:nvPr/>
        </p:nvSpPr>
        <p:spPr bwMode="auto">
          <a:xfrm>
            <a:off x="3350880" y="3676706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100" name="Oval 12"/>
          <p:cNvSpPr>
            <a:spLocks noChangeArrowheads="1"/>
          </p:cNvSpPr>
          <p:nvPr/>
        </p:nvSpPr>
        <p:spPr bwMode="auto">
          <a:xfrm>
            <a:off x="3350880" y="4264288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101" name="Oval 13"/>
          <p:cNvSpPr>
            <a:spLocks noChangeArrowheads="1"/>
          </p:cNvSpPr>
          <p:nvPr/>
        </p:nvSpPr>
        <p:spPr bwMode="auto">
          <a:xfrm>
            <a:off x="3352320" y="4884993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 flipV="1">
            <a:off x="1658880" y="2487142"/>
            <a:ext cx="1866240" cy="1247171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 flipV="1">
            <a:off x="1658880" y="2487142"/>
            <a:ext cx="1866240" cy="186931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1895040" y="1502079"/>
            <a:ext cx="319392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800000"/>
                </a:solidFill>
                <a:latin typeface="FreeSans" charset="0"/>
              </a:rPr>
              <a:t>H hidden units</a:t>
            </a:r>
            <a:r>
              <a:rPr lang="en-US" sz="2200" dirty="0">
                <a:latin typeface="FreeSans" charset="0"/>
              </a:rPr>
              <a:t> / 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000080"/>
                </a:solidFill>
                <a:latin typeface="FreeSans" charset="0"/>
              </a:rPr>
              <a:t>1x1xH feature maps</a:t>
            </a: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807841" y="5184544"/>
            <a:ext cx="5335200" cy="69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800000"/>
                </a:solidFill>
                <a:latin typeface="FreeSans" charset="0"/>
              </a:rPr>
              <a:t>Fully conn. layer</a:t>
            </a:r>
            <a:r>
              <a:rPr lang="en-US" sz="2200" dirty="0">
                <a:latin typeface="FreeSans" charset="0"/>
              </a:rPr>
              <a:t> /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000080"/>
                </a:solidFill>
                <a:latin typeface="FreeSans" charset="0"/>
              </a:rPr>
              <a:t>Conv. layer (H kernels of size </a:t>
            </a:r>
            <a:r>
              <a:rPr lang="en-US" sz="2200" dirty="0" err="1">
                <a:solidFill>
                  <a:srgbClr val="000080"/>
                </a:solidFill>
                <a:latin typeface="FreeSans" charset="0"/>
              </a:rPr>
              <a:t>NxNxC</a:t>
            </a:r>
            <a:r>
              <a:rPr lang="en-US" sz="2200" dirty="0">
                <a:solidFill>
                  <a:srgbClr val="000080"/>
                </a:solidFill>
                <a:latin typeface="FreeSans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91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293760" y="2645558"/>
            <a:ext cx="2979360" cy="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 dirty="0" err="1">
                <a:latin typeface="FreeSans" charset="0"/>
              </a:rPr>
              <a:t>MxMxN</a:t>
            </a:r>
            <a:r>
              <a:rPr lang="en-US" sz="2200" dirty="0">
                <a:latin typeface="FreeSans" charset="0"/>
              </a:rPr>
              <a:t>, M small</a:t>
            </a:r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829440" y="3110727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993600" y="3274904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189440" y="3470765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385280" y="3699749"/>
            <a:ext cx="622080" cy="622145"/>
          </a:xfrm>
          <a:prstGeom prst="rect">
            <a:avLst/>
          </a:prstGeom>
          <a:solidFill>
            <a:srgbClr val="99CCFF">
              <a:alpha val="50000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18" name="Oval 6"/>
          <p:cNvSpPr>
            <a:spLocks noChangeArrowheads="1"/>
          </p:cNvSpPr>
          <p:nvPr/>
        </p:nvSpPr>
        <p:spPr bwMode="auto">
          <a:xfrm>
            <a:off x="3350880" y="2466979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19" name="Oval 7"/>
          <p:cNvSpPr>
            <a:spLocks noChangeArrowheads="1"/>
          </p:cNvSpPr>
          <p:nvPr/>
        </p:nvSpPr>
        <p:spPr bwMode="auto">
          <a:xfrm>
            <a:off x="3350880" y="3056001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20" name="Oval 8"/>
          <p:cNvSpPr>
            <a:spLocks noChangeArrowheads="1"/>
          </p:cNvSpPr>
          <p:nvPr/>
        </p:nvSpPr>
        <p:spPr bwMode="auto">
          <a:xfrm>
            <a:off x="3350880" y="3676706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21" name="Oval 9"/>
          <p:cNvSpPr>
            <a:spLocks noChangeArrowheads="1"/>
          </p:cNvSpPr>
          <p:nvPr/>
        </p:nvSpPr>
        <p:spPr bwMode="auto">
          <a:xfrm>
            <a:off x="3350880" y="4264288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22" name="Oval 10"/>
          <p:cNvSpPr>
            <a:spLocks noChangeArrowheads="1"/>
          </p:cNvSpPr>
          <p:nvPr/>
        </p:nvSpPr>
        <p:spPr bwMode="auto">
          <a:xfrm>
            <a:off x="3352320" y="4884993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 flipV="1">
            <a:off x="1658880" y="2487142"/>
            <a:ext cx="1866240" cy="1247171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 flipV="1">
            <a:off x="1658880" y="2487142"/>
            <a:ext cx="1866240" cy="186931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1895040" y="1502079"/>
            <a:ext cx="319392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800000"/>
                </a:solidFill>
                <a:latin typeface="FreeSans" charset="0"/>
              </a:rPr>
              <a:t>H hidden units</a:t>
            </a:r>
            <a:r>
              <a:rPr lang="en-US" sz="2200" dirty="0">
                <a:latin typeface="FreeSans" charset="0"/>
              </a:rPr>
              <a:t> / 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000080"/>
                </a:solidFill>
                <a:latin typeface="FreeSans" charset="0"/>
              </a:rPr>
              <a:t>1x1xH feature maps</a:t>
            </a:r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807841" y="5184544"/>
            <a:ext cx="5335200" cy="69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800000"/>
                </a:solidFill>
                <a:latin typeface="FreeSans" charset="0"/>
              </a:rPr>
              <a:t>Fully conn. layer</a:t>
            </a:r>
            <a:r>
              <a:rPr lang="en-US" sz="2200" dirty="0">
                <a:latin typeface="FreeSans" charset="0"/>
              </a:rPr>
              <a:t> /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000080"/>
                </a:solidFill>
                <a:latin typeface="FreeSans" charset="0"/>
              </a:rPr>
              <a:t>Conv. layer (H kernels of size </a:t>
            </a:r>
            <a:r>
              <a:rPr lang="en-US" sz="2200" dirty="0" err="1">
                <a:solidFill>
                  <a:srgbClr val="000080"/>
                </a:solidFill>
                <a:latin typeface="FreeSans" charset="0"/>
              </a:rPr>
              <a:t>MxMxN</a:t>
            </a:r>
            <a:r>
              <a:rPr lang="en-US" sz="2200" dirty="0">
                <a:solidFill>
                  <a:srgbClr val="000080"/>
                </a:solidFill>
                <a:latin typeface="FreeSans" charset="0"/>
              </a:rPr>
              <a:t>)</a:t>
            </a:r>
          </a:p>
        </p:txBody>
      </p:sp>
      <p:sp>
        <p:nvSpPr>
          <p:cNvPr id="90127" name="Oval 15"/>
          <p:cNvSpPr>
            <a:spLocks noChangeArrowheads="1"/>
          </p:cNvSpPr>
          <p:nvPr/>
        </p:nvSpPr>
        <p:spPr bwMode="auto">
          <a:xfrm>
            <a:off x="6714720" y="1781467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28" name="Oval 16"/>
          <p:cNvSpPr>
            <a:spLocks noChangeArrowheads="1"/>
          </p:cNvSpPr>
          <p:nvPr/>
        </p:nvSpPr>
        <p:spPr bwMode="auto">
          <a:xfrm>
            <a:off x="6714720" y="2370489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29" name="Oval 17"/>
          <p:cNvSpPr>
            <a:spLocks noChangeArrowheads="1"/>
          </p:cNvSpPr>
          <p:nvPr/>
        </p:nvSpPr>
        <p:spPr bwMode="auto">
          <a:xfrm>
            <a:off x="6714720" y="2991194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30" name="Oval 18"/>
          <p:cNvSpPr>
            <a:spLocks noChangeArrowheads="1"/>
          </p:cNvSpPr>
          <p:nvPr/>
        </p:nvSpPr>
        <p:spPr bwMode="auto">
          <a:xfrm>
            <a:off x="6716160" y="3578776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31" name="Oval 19"/>
          <p:cNvSpPr>
            <a:spLocks noChangeArrowheads="1"/>
          </p:cNvSpPr>
          <p:nvPr/>
        </p:nvSpPr>
        <p:spPr bwMode="auto">
          <a:xfrm>
            <a:off x="6716160" y="4200921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32" name="Oval 20"/>
          <p:cNvSpPr>
            <a:spLocks noChangeArrowheads="1"/>
          </p:cNvSpPr>
          <p:nvPr/>
        </p:nvSpPr>
        <p:spPr bwMode="auto">
          <a:xfrm>
            <a:off x="6716160" y="4918117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33" name="Oval 21"/>
          <p:cNvSpPr>
            <a:spLocks noChangeArrowheads="1"/>
          </p:cNvSpPr>
          <p:nvPr/>
        </p:nvSpPr>
        <p:spPr bwMode="auto">
          <a:xfrm>
            <a:off x="6716160" y="5538821"/>
            <a:ext cx="207360" cy="207382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0134" name="Line 22"/>
          <p:cNvSpPr>
            <a:spLocks noChangeShapeType="1"/>
          </p:cNvSpPr>
          <p:nvPr/>
        </p:nvSpPr>
        <p:spPr bwMode="auto">
          <a:xfrm flipV="1">
            <a:off x="3454561" y="1864997"/>
            <a:ext cx="3355200" cy="694153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0135" name="Line 23"/>
          <p:cNvSpPr>
            <a:spLocks noChangeShapeType="1"/>
          </p:cNvSpPr>
          <p:nvPr/>
        </p:nvSpPr>
        <p:spPr bwMode="auto">
          <a:xfrm flipV="1">
            <a:off x="3525120" y="1864997"/>
            <a:ext cx="3284640" cy="1247171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0136" name="Line 24"/>
          <p:cNvSpPr>
            <a:spLocks noChangeShapeType="1"/>
          </p:cNvSpPr>
          <p:nvPr/>
        </p:nvSpPr>
        <p:spPr bwMode="auto">
          <a:xfrm flipV="1">
            <a:off x="3525120" y="1864997"/>
            <a:ext cx="3284640" cy="1869316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0137" name="Line 25"/>
          <p:cNvSpPr>
            <a:spLocks noChangeShapeType="1"/>
          </p:cNvSpPr>
          <p:nvPr/>
        </p:nvSpPr>
        <p:spPr bwMode="auto">
          <a:xfrm flipV="1">
            <a:off x="3525120" y="1866436"/>
            <a:ext cx="3284640" cy="2490022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0138" name="Line 26"/>
          <p:cNvSpPr>
            <a:spLocks noChangeShapeType="1"/>
          </p:cNvSpPr>
          <p:nvPr/>
        </p:nvSpPr>
        <p:spPr bwMode="auto">
          <a:xfrm flipV="1">
            <a:off x="3525120" y="1866436"/>
            <a:ext cx="3284640" cy="3112167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5192640" y="653829"/>
            <a:ext cx="3193920" cy="69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800000"/>
                </a:solidFill>
                <a:latin typeface="FreeSans" charset="0"/>
              </a:rPr>
              <a:t>K hidden units</a:t>
            </a:r>
            <a:r>
              <a:rPr lang="en-US" sz="2200" dirty="0">
                <a:latin typeface="FreeSans" charset="0"/>
              </a:rPr>
              <a:t> / 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000080"/>
                </a:solidFill>
                <a:latin typeface="FreeSans" charset="0"/>
              </a:rPr>
              <a:t>1x1xK feature maps</a:t>
            </a:r>
          </a:p>
        </p:txBody>
      </p:sp>
      <p:sp>
        <p:nvSpPr>
          <p:cNvPr id="90140" name="Text Box 28"/>
          <p:cNvSpPr txBox="1">
            <a:spLocks noChangeArrowheads="1"/>
          </p:cNvSpPr>
          <p:nvPr/>
        </p:nvSpPr>
        <p:spPr bwMode="auto">
          <a:xfrm>
            <a:off x="4124160" y="5949265"/>
            <a:ext cx="5335200" cy="69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800000"/>
                </a:solidFill>
                <a:latin typeface="FreeSans" charset="0"/>
              </a:rPr>
              <a:t>Fully conn. layer</a:t>
            </a:r>
            <a:r>
              <a:rPr lang="en-US" sz="2200" dirty="0">
                <a:latin typeface="FreeSans" charset="0"/>
              </a:rPr>
              <a:t> /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solidFill>
                  <a:srgbClr val="000080"/>
                </a:solidFill>
                <a:latin typeface="FreeSans" charset="0"/>
              </a:rPr>
              <a:t>Conv. layer (K kernels of size 1x1xH)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3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24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131040" y="228600"/>
            <a:ext cx="891648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Viewing fully connected layers as convolutional layers enables efficient use of </a:t>
            </a:r>
            <a:r>
              <a:rPr lang="en-US" sz="2200" dirty="0" err="1">
                <a:latin typeface="FreeSans" charset="0"/>
              </a:rPr>
              <a:t>convnets</a:t>
            </a:r>
            <a:r>
              <a:rPr lang="en-US" sz="2200" dirty="0">
                <a:latin typeface="FreeSans" charset="0"/>
              </a:rPr>
              <a:t> on bigger images (no need to slide windows but unroll network over space as needed to re-use computation).</a:t>
            </a:r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3437280" y="2261037"/>
            <a:ext cx="1244160" cy="1036909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60021" rIns="81639" bIns="40820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FFFFFF"/>
                </a:solidFill>
              </a:rPr>
              <a:t>CNN</a:t>
            </a:r>
          </a:p>
        </p:txBody>
      </p:sp>
      <p:sp>
        <p:nvSpPr>
          <p:cNvPr id="91139" name="Line 3"/>
          <p:cNvSpPr>
            <a:spLocks noChangeShapeType="1"/>
          </p:cNvSpPr>
          <p:nvPr/>
        </p:nvSpPr>
        <p:spPr bwMode="auto">
          <a:xfrm>
            <a:off x="2815200" y="2785252"/>
            <a:ext cx="62208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4677120" y="2785252"/>
            <a:ext cx="62208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340640" y="2194790"/>
            <a:ext cx="1244160" cy="1244291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60021" rIns="81639" bIns="40820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</a:rPr>
              <a:t>Input</a:t>
            </a:r>
          </a:p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</a:rPr>
              <a:t>Image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3437280" y="4679052"/>
            <a:ext cx="1244160" cy="1036909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60021" rIns="81639" bIns="40820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FFFFFF"/>
                </a:solidFill>
              </a:rPr>
              <a:t>CNN</a:t>
            </a:r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2815200" y="5201826"/>
            <a:ext cx="62208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4677120" y="5201826"/>
            <a:ext cx="62208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862560" y="4257087"/>
            <a:ext cx="1866240" cy="1866436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60021" rIns="81639" bIns="40820" anchor="ctr"/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sz="2200" b="1">
                <a:solidFill>
                  <a:srgbClr val="000000"/>
                </a:solidFill>
              </a:rPr>
              <a:t>Input</a:t>
            </a:r>
          </a:p>
          <a:p>
            <a:pPr>
              <a:tabLst>
                <a:tab pos="656650" algn="l"/>
                <a:tab pos="1313299" algn="l"/>
              </a:tabLst>
            </a:pPr>
            <a:r>
              <a:rPr lang="en-US" sz="2200" b="1">
                <a:solidFill>
                  <a:srgbClr val="000000"/>
                </a:solidFill>
              </a:rPr>
              <a:t>Image</a:t>
            </a: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1177920" y="4578241"/>
            <a:ext cx="1244160" cy="1244291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60021" rIns="81639" bIns="40820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</a:rPr>
              <a:t>Input</a:t>
            </a:r>
          </a:p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</a:rPr>
              <a:t>Image</a:t>
            </a:r>
          </a:p>
        </p:txBody>
      </p:sp>
      <p:sp>
        <p:nvSpPr>
          <p:cNvPr id="91147" name="Oval 11"/>
          <p:cNvSpPr>
            <a:spLocks noChangeArrowheads="1"/>
          </p:cNvSpPr>
          <p:nvPr/>
        </p:nvSpPr>
        <p:spPr bwMode="auto">
          <a:xfrm>
            <a:off x="5349601" y="260811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48" name="Oval 12"/>
          <p:cNvSpPr>
            <a:spLocks noChangeArrowheads="1"/>
          </p:cNvSpPr>
          <p:nvPr/>
        </p:nvSpPr>
        <p:spPr bwMode="auto">
          <a:xfrm>
            <a:off x="5349601" y="2737728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49" name="Oval 13"/>
          <p:cNvSpPr>
            <a:spLocks noChangeArrowheads="1"/>
          </p:cNvSpPr>
          <p:nvPr/>
        </p:nvSpPr>
        <p:spPr bwMode="auto">
          <a:xfrm>
            <a:off x="5349601" y="286878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50" name="Oval 14"/>
          <p:cNvSpPr>
            <a:spLocks noChangeArrowheads="1"/>
          </p:cNvSpPr>
          <p:nvPr/>
        </p:nvSpPr>
        <p:spPr bwMode="auto">
          <a:xfrm>
            <a:off x="5479201" y="4828828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51" name="Oval 15"/>
          <p:cNvSpPr>
            <a:spLocks noChangeArrowheads="1"/>
          </p:cNvSpPr>
          <p:nvPr/>
        </p:nvSpPr>
        <p:spPr bwMode="auto">
          <a:xfrm>
            <a:off x="5479201" y="4959881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52" name="Oval 16"/>
          <p:cNvSpPr>
            <a:spLocks noChangeArrowheads="1"/>
          </p:cNvSpPr>
          <p:nvPr/>
        </p:nvSpPr>
        <p:spPr bwMode="auto">
          <a:xfrm>
            <a:off x="5479201" y="508949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53" name="Oval 17"/>
          <p:cNvSpPr>
            <a:spLocks noChangeArrowheads="1"/>
          </p:cNvSpPr>
          <p:nvPr/>
        </p:nvSpPr>
        <p:spPr bwMode="auto">
          <a:xfrm>
            <a:off x="5643361" y="4828828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54" name="Oval 18"/>
          <p:cNvSpPr>
            <a:spLocks noChangeArrowheads="1"/>
          </p:cNvSpPr>
          <p:nvPr/>
        </p:nvSpPr>
        <p:spPr bwMode="auto">
          <a:xfrm>
            <a:off x="5643361" y="4959881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55" name="Oval 19"/>
          <p:cNvSpPr>
            <a:spLocks noChangeArrowheads="1"/>
          </p:cNvSpPr>
          <p:nvPr/>
        </p:nvSpPr>
        <p:spPr bwMode="auto">
          <a:xfrm>
            <a:off x="5643361" y="508949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56" name="Oval 20"/>
          <p:cNvSpPr>
            <a:spLocks noChangeArrowheads="1"/>
          </p:cNvSpPr>
          <p:nvPr/>
        </p:nvSpPr>
        <p:spPr bwMode="auto">
          <a:xfrm>
            <a:off x="5806080" y="4828828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57" name="Oval 21"/>
          <p:cNvSpPr>
            <a:spLocks noChangeArrowheads="1"/>
          </p:cNvSpPr>
          <p:nvPr/>
        </p:nvSpPr>
        <p:spPr bwMode="auto">
          <a:xfrm>
            <a:off x="5806080" y="4959881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58" name="Oval 22"/>
          <p:cNvSpPr>
            <a:spLocks noChangeArrowheads="1"/>
          </p:cNvSpPr>
          <p:nvPr/>
        </p:nvSpPr>
        <p:spPr bwMode="auto">
          <a:xfrm>
            <a:off x="5806080" y="508949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59" name="Oval 23"/>
          <p:cNvSpPr>
            <a:spLocks noChangeArrowheads="1"/>
          </p:cNvSpPr>
          <p:nvPr/>
        </p:nvSpPr>
        <p:spPr bwMode="auto">
          <a:xfrm>
            <a:off x="5577121" y="4991564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60" name="Oval 24"/>
          <p:cNvSpPr>
            <a:spLocks noChangeArrowheads="1"/>
          </p:cNvSpPr>
          <p:nvPr/>
        </p:nvSpPr>
        <p:spPr bwMode="auto">
          <a:xfrm>
            <a:off x="5577121" y="512261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61" name="Oval 25"/>
          <p:cNvSpPr>
            <a:spLocks noChangeArrowheads="1"/>
          </p:cNvSpPr>
          <p:nvPr/>
        </p:nvSpPr>
        <p:spPr bwMode="auto">
          <a:xfrm>
            <a:off x="5577121" y="525367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62" name="Oval 26"/>
          <p:cNvSpPr>
            <a:spLocks noChangeArrowheads="1"/>
          </p:cNvSpPr>
          <p:nvPr/>
        </p:nvSpPr>
        <p:spPr bwMode="auto">
          <a:xfrm>
            <a:off x="5741281" y="4991564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63" name="Oval 27"/>
          <p:cNvSpPr>
            <a:spLocks noChangeArrowheads="1"/>
          </p:cNvSpPr>
          <p:nvPr/>
        </p:nvSpPr>
        <p:spPr bwMode="auto">
          <a:xfrm>
            <a:off x="5741281" y="512261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64" name="Oval 28"/>
          <p:cNvSpPr>
            <a:spLocks noChangeArrowheads="1"/>
          </p:cNvSpPr>
          <p:nvPr/>
        </p:nvSpPr>
        <p:spPr bwMode="auto">
          <a:xfrm>
            <a:off x="5741281" y="525367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65" name="Oval 29"/>
          <p:cNvSpPr>
            <a:spLocks noChangeArrowheads="1"/>
          </p:cNvSpPr>
          <p:nvPr/>
        </p:nvSpPr>
        <p:spPr bwMode="auto">
          <a:xfrm>
            <a:off x="5904000" y="4991564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66" name="Oval 30"/>
          <p:cNvSpPr>
            <a:spLocks noChangeArrowheads="1"/>
          </p:cNvSpPr>
          <p:nvPr/>
        </p:nvSpPr>
        <p:spPr bwMode="auto">
          <a:xfrm>
            <a:off x="5904000" y="512261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67" name="Oval 31"/>
          <p:cNvSpPr>
            <a:spLocks noChangeArrowheads="1"/>
          </p:cNvSpPr>
          <p:nvPr/>
        </p:nvSpPr>
        <p:spPr bwMode="auto">
          <a:xfrm>
            <a:off x="5904000" y="525367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68" name="Oval 32"/>
          <p:cNvSpPr>
            <a:spLocks noChangeArrowheads="1"/>
          </p:cNvSpPr>
          <p:nvPr/>
        </p:nvSpPr>
        <p:spPr bwMode="auto">
          <a:xfrm>
            <a:off x="5675041" y="515574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69" name="Oval 33"/>
          <p:cNvSpPr>
            <a:spLocks noChangeArrowheads="1"/>
          </p:cNvSpPr>
          <p:nvPr/>
        </p:nvSpPr>
        <p:spPr bwMode="auto">
          <a:xfrm>
            <a:off x="5675041" y="528535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70" name="Oval 34"/>
          <p:cNvSpPr>
            <a:spLocks noChangeArrowheads="1"/>
          </p:cNvSpPr>
          <p:nvPr/>
        </p:nvSpPr>
        <p:spPr bwMode="auto">
          <a:xfrm>
            <a:off x="5675041" y="541640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71" name="Oval 35"/>
          <p:cNvSpPr>
            <a:spLocks noChangeArrowheads="1"/>
          </p:cNvSpPr>
          <p:nvPr/>
        </p:nvSpPr>
        <p:spPr bwMode="auto">
          <a:xfrm>
            <a:off x="5839201" y="515574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72" name="Oval 36"/>
          <p:cNvSpPr>
            <a:spLocks noChangeArrowheads="1"/>
          </p:cNvSpPr>
          <p:nvPr/>
        </p:nvSpPr>
        <p:spPr bwMode="auto">
          <a:xfrm>
            <a:off x="5839201" y="528535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73" name="Oval 37"/>
          <p:cNvSpPr>
            <a:spLocks noChangeArrowheads="1"/>
          </p:cNvSpPr>
          <p:nvPr/>
        </p:nvSpPr>
        <p:spPr bwMode="auto">
          <a:xfrm>
            <a:off x="5839201" y="541640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74" name="Oval 38"/>
          <p:cNvSpPr>
            <a:spLocks noChangeArrowheads="1"/>
          </p:cNvSpPr>
          <p:nvPr/>
        </p:nvSpPr>
        <p:spPr bwMode="auto">
          <a:xfrm>
            <a:off x="6001920" y="515574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75" name="Oval 39"/>
          <p:cNvSpPr>
            <a:spLocks noChangeArrowheads="1"/>
          </p:cNvSpPr>
          <p:nvPr/>
        </p:nvSpPr>
        <p:spPr bwMode="auto">
          <a:xfrm>
            <a:off x="6001920" y="528535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76" name="Oval 40"/>
          <p:cNvSpPr>
            <a:spLocks noChangeArrowheads="1"/>
          </p:cNvSpPr>
          <p:nvPr/>
        </p:nvSpPr>
        <p:spPr bwMode="auto">
          <a:xfrm>
            <a:off x="6001920" y="541640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1177" name="Line 41"/>
          <p:cNvSpPr>
            <a:spLocks noChangeShapeType="1"/>
          </p:cNvSpPr>
          <p:nvPr/>
        </p:nvSpPr>
        <p:spPr bwMode="auto">
          <a:xfrm>
            <a:off x="5708160" y="5675637"/>
            <a:ext cx="622080" cy="144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1178" name="Line 42"/>
          <p:cNvSpPr>
            <a:spLocks noChangeShapeType="1"/>
          </p:cNvSpPr>
          <p:nvPr/>
        </p:nvSpPr>
        <p:spPr bwMode="auto">
          <a:xfrm flipH="1" flipV="1">
            <a:off x="5389921" y="5183105"/>
            <a:ext cx="319680" cy="493971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1179" name="Text Box 43"/>
          <p:cNvSpPr txBox="1">
            <a:spLocks noChangeArrowheads="1"/>
          </p:cNvSpPr>
          <p:nvPr/>
        </p:nvSpPr>
        <p:spPr bwMode="auto">
          <a:xfrm>
            <a:off x="1635840" y="1659055"/>
            <a:ext cx="290304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200" b="1">
                <a:latin typeface="FreeSans" charset="0"/>
              </a:rPr>
              <a:t>TRAINING TIME</a:t>
            </a:r>
          </a:p>
        </p:txBody>
      </p:sp>
      <p:sp>
        <p:nvSpPr>
          <p:cNvPr id="91180" name="Text Box 44"/>
          <p:cNvSpPr txBox="1">
            <a:spLocks noChangeArrowheads="1"/>
          </p:cNvSpPr>
          <p:nvPr/>
        </p:nvSpPr>
        <p:spPr bwMode="auto">
          <a:xfrm>
            <a:off x="1635840" y="3814961"/>
            <a:ext cx="290304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200" b="1">
                <a:latin typeface="FreeSans" charset="0"/>
              </a:rPr>
              <a:t>TEST TIME</a:t>
            </a:r>
          </a:p>
        </p:txBody>
      </p:sp>
      <p:sp>
        <p:nvSpPr>
          <p:cNvPr id="91181" name="Text Box 45"/>
          <p:cNvSpPr txBox="1">
            <a:spLocks noChangeArrowheads="1"/>
          </p:cNvSpPr>
          <p:nvPr/>
        </p:nvSpPr>
        <p:spPr bwMode="auto">
          <a:xfrm>
            <a:off x="6030720" y="5616590"/>
            <a:ext cx="622080" cy="28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3620" rIns="81639" bIns="40820"/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FreeSans" charset="0"/>
              </a:rPr>
              <a:t>rows</a:t>
            </a:r>
          </a:p>
        </p:txBody>
      </p:sp>
      <p:sp>
        <p:nvSpPr>
          <p:cNvPr id="91182" name="Text Box 46"/>
          <p:cNvSpPr txBox="1">
            <a:spLocks noChangeArrowheads="1"/>
          </p:cNvSpPr>
          <p:nvPr/>
        </p:nvSpPr>
        <p:spPr bwMode="auto">
          <a:xfrm>
            <a:off x="5029200" y="5293996"/>
            <a:ext cx="622080" cy="28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3620" rIns="81639" bIns="40820"/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FreeSans" charset="0"/>
              </a:rPr>
              <a:t>cols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5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20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437280" y="2261037"/>
            <a:ext cx="1244160" cy="1036909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60021" rIns="81639" bIns="40820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FFFFFF"/>
                </a:solidFill>
              </a:rPr>
              <a:t>CNN</a:t>
            </a:r>
          </a:p>
        </p:txBody>
      </p:sp>
      <p:sp>
        <p:nvSpPr>
          <p:cNvPr id="92163" name="Line 3"/>
          <p:cNvSpPr>
            <a:spLocks noChangeShapeType="1"/>
          </p:cNvSpPr>
          <p:nvPr/>
        </p:nvSpPr>
        <p:spPr bwMode="auto">
          <a:xfrm>
            <a:off x="2815200" y="2785252"/>
            <a:ext cx="62208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>
            <a:off x="4677120" y="2785252"/>
            <a:ext cx="62208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1340640" y="2194790"/>
            <a:ext cx="1244160" cy="1244291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60021" rIns="81639" bIns="40820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</a:rPr>
              <a:t>Input</a:t>
            </a:r>
          </a:p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000000"/>
                </a:solidFill>
              </a:rPr>
              <a:t>Image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3437280" y="4679052"/>
            <a:ext cx="1244160" cy="1036909"/>
          </a:xfrm>
          <a:prstGeom prst="rect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60021" rIns="81639" bIns="40820" anchor="ctr"/>
          <a:lstStyle/>
          <a:p>
            <a:pPr>
              <a:tabLst>
                <a:tab pos="656650" algn="l"/>
              </a:tabLst>
            </a:pPr>
            <a:r>
              <a:rPr lang="en-US" sz="2200" b="1">
                <a:solidFill>
                  <a:srgbClr val="FFFFFF"/>
                </a:solidFill>
              </a:rPr>
              <a:t>CNN</a:t>
            </a: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2815200" y="5201826"/>
            <a:ext cx="62208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4677120" y="5201826"/>
            <a:ext cx="622080" cy="1441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862560" y="4257087"/>
            <a:ext cx="1866240" cy="1866436"/>
          </a:xfrm>
          <a:prstGeom prst="rect">
            <a:avLst/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60021" rIns="81639" bIns="40820" anchor="ctr"/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sz="2200" b="1">
                <a:solidFill>
                  <a:srgbClr val="000000"/>
                </a:solidFill>
              </a:rPr>
              <a:t>Input</a:t>
            </a:r>
          </a:p>
          <a:p>
            <a:pPr>
              <a:tabLst>
                <a:tab pos="656650" algn="l"/>
                <a:tab pos="1313299" algn="l"/>
              </a:tabLst>
            </a:pPr>
            <a:r>
              <a:rPr lang="en-US" sz="2200" b="1">
                <a:solidFill>
                  <a:srgbClr val="000000"/>
                </a:solidFill>
              </a:rPr>
              <a:t>Image</a:t>
            </a:r>
          </a:p>
        </p:txBody>
      </p:sp>
      <p:sp>
        <p:nvSpPr>
          <p:cNvPr id="92170" name="Oval 10"/>
          <p:cNvSpPr>
            <a:spLocks noChangeArrowheads="1"/>
          </p:cNvSpPr>
          <p:nvPr/>
        </p:nvSpPr>
        <p:spPr bwMode="auto">
          <a:xfrm>
            <a:off x="5349601" y="260811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71" name="Oval 11"/>
          <p:cNvSpPr>
            <a:spLocks noChangeArrowheads="1"/>
          </p:cNvSpPr>
          <p:nvPr/>
        </p:nvSpPr>
        <p:spPr bwMode="auto">
          <a:xfrm>
            <a:off x="5349601" y="2737728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72" name="Oval 12"/>
          <p:cNvSpPr>
            <a:spLocks noChangeArrowheads="1"/>
          </p:cNvSpPr>
          <p:nvPr/>
        </p:nvSpPr>
        <p:spPr bwMode="auto">
          <a:xfrm>
            <a:off x="5349601" y="286878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73" name="Oval 13"/>
          <p:cNvSpPr>
            <a:spLocks noChangeArrowheads="1"/>
          </p:cNvSpPr>
          <p:nvPr/>
        </p:nvSpPr>
        <p:spPr bwMode="auto">
          <a:xfrm>
            <a:off x="5479201" y="4828828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74" name="Oval 14"/>
          <p:cNvSpPr>
            <a:spLocks noChangeArrowheads="1"/>
          </p:cNvSpPr>
          <p:nvPr/>
        </p:nvSpPr>
        <p:spPr bwMode="auto">
          <a:xfrm>
            <a:off x="5479201" y="4959881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75" name="Oval 15"/>
          <p:cNvSpPr>
            <a:spLocks noChangeArrowheads="1"/>
          </p:cNvSpPr>
          <p:nvPr/>
        </p:nvSpPr>
        <p:spPr bwMode="auto">
          <a:xfrm>
            <a:off x="5479201" y="508949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76" name="Oval 16"/>
          <p:cNvSpPr>
            <a:spLocks noChangeArrowheads="1"/>
          </p:cNvSpPr>
          <p:nvPr/>
        </p:nvSpPr>
        <p:spPr bwMode="auto">
          <a:xfrm>
            <a:off x="5643361" y="4828828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77" name="Oval 17"/>
          <p:cNvSpPr>
            <a:spLocks noChangeArrowheads="1"/>
          </p:cNvSpPr>
          <p:nvPr/>
        </p:nvSpPr>
        <p:spPr bwMode="auto">
          <a:xfrm>
            <a:off x="5643361" y="4959881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78" name="Oval 18"/>
          <p:cNvSpPr>
            <a:spLocks noChangeArrowheads="1"/>
          </p:cNvSpPr>
          <p:nvPr/>
        </p:nvSpPr>
        <p:spPr bwMode="auto">
          <a:xfrm>
            <a:off x="5643361" y="508949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79" name="Oval 19"/>
          <p:cNvSpPr>
            <a:spLocks noChangeArrowheads="1"/>
          </p:cNvSpPr>
          <p:nvPr/>
        </p:nvSpPr>
        <p:spPr bwMode="auto">
          <a:xfrm>
            <a:off x="5806080" y="4828828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80" name="Oval 20"/>
          <p:cNvSpPr>
            <a:spLocks noChangeArrowheads="1"/>
          </p:cNvSpPr>
          <p:nvPr/>
        </p:nvSpPr>
        <p:spPr bwMode="auto">
          <a:xfrm>
            <a:off x="5806080" y="4959881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81" name="Oval 21"/>
          <p:cNvSpPr>
            <a:spLocks noChangeArrowheads="1"/>
          </p:cNvSpPr>
          <p:nvPr/>
        </p:nvSpPr>
        <p:spPr bwMode="auto">
          <a:xfrm>
            <a:off x="5806080" y="508949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82" name="Oval 22"/>
          <p:cNvSpPr>
            <a:spLocks noChangeArrowheads="1"/>
          </p:cNvSpPr>
          <p:nvPr/>
        </p:nvSpPr>
        <p:spPr bwMode="auto">
          <a:xfrm>
            <a:off x="5577121" y="4991564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83" name="Oval 23"/>
          <p:cNvSpPr>
            <a:spLocks noChangeArrowheads="1"/>
          </p:cNvSpPr>
          <p:nvPr/>
        </p:nvSpPr>
        <p:spPr bwMode="auto">
          <a:xfrm>
            <a:off x="5577121" y="512261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84" name="Oval 24"/>
          <p:cNvSpPr>
            <a:spLocks noChangeArrowheads="1"/>
          </p:cNvSpPr>
          <p:nvPr/>
        </p:nvSpPr>
        <p:spPr bwMode="auto">
          <a:xfrm>
            <a:off x="5577121" y="525367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85" name="Oval 25"/>
          <p:cNvSpPr>
            <a:spLocks noChangeArrowheads="1"/>
          </p:cNvSpPr>
          <p:nvPr/>
        </p:nvSpPr>
        <p:spPr bwMode="auto">
          <a:xfrm>
            <a:off x="5741281" y="4991564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86" name="Oval 26"/>
          <p:cNvSpPr>
            <a:spLocks noChangeArrowheads="1"/>
          </p:cNvSpPr>
          <p:nvPr/>
        </p:nvSpPr>
        <p:spPr bwMode="auto">
          <a:xfrm>
            <a:off x="5741281" y="512261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87" name="Oval 27"/>
          <p:cNvSpPr>
            <a:spLocks noChangeArrowheads="1"/>
          </p:cNvSpPr>
          <p:nvPr/>
        </p:nvSpPr>
        <p:spPr bwMode="auto">
          <a:xfrm>
            <a:off x="5741281" y="525367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88" name="Oval 28"/>
          <p:cNvSpPr>
            <a:spLocks noChangeArrowheads="1"/>
          </p:cNvSpPr>
          <p:nvPr/>
        </p:nvSpPr>
        <p:spPr bwMode="auto">
          <a:xfrm>
            <a:off x="5904000" y="4991564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89" name="Oval 29"/>
          <p:cNvSpPr>
            <a:spLocks noChangeArrowheads="1"/>
          </p:cNvSpPr>
          <p:nvPr/>
        </p:nvSpPr>
        <p:spPr bwMode="auto">
          <a:xfrm>
            <a:off x="5904000" y="512261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90" name="Oval 30"/>
          <p:cNvSpPr>
            <a:spLocks noChangeArrowheads="1"/>
          </p:cNvSpPr>
          <p:nvPr/>
        </p:nvSpPr>
        <p:spPr bwMode="auto">
          <a:xfrm>
            <a:off x="5904000" y="525367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91" name="Oval 31"/>
          <p:cNvSpPr>
            <a:spLocks noChangeArrowheads="1"/>
          </p:cNvSpPr>
          <p:nvPr/>
        </p:nvSpPr>
        <p:spPr bwMode="auto">
          <a:xfrm>
            <a:off x="5675041" y="515574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92" name="Oval 32"/>
          <p:cNvSpPr>
            <a:spLocks noChangeArrowheads="1"/>
          </p:cNvSpPr>
          <p:nvPr/>
        </p:nvSpPr>
        <p:spPr bwMode="auto">
          <a:xfrm>
            <a:off x="5675041" y="528535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93" name="Oval 33"/>
          <p:cNvSpPr>
            <a:spLocks noChangeArrowheads="1"/>
          </p:cNvSpPr>
          <p:nvPr/>
        </p:nvSpPr>
        <p:spPr bwMode="auto">
          <a:xfrm>
            <a:off x="5675041" y="541640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94" name="Oval 34"/>
          <p:cNvSpPr>
            <a:spLocks noChangeArrowheads="1"/>
          </p:cNvSpPr>
          <p:nvPr/>
        </p:nvSpPr>
        <p:spPr bwMode="auto">
          <a:xfrm>
            <a:off x="5839201" y="515574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95" name="Oval 35"/>
          <p:cNvSpPr>
            <a:spLocks noChangeArrowheads="1"/>
          </p:cNvSpPr>
          <p:nvPr/>
        </p:nvSpPr>
        <p:spPr bwMode="auto">
          <a:xfrm>
            <a:off x="5839201" y="528535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96" name="Oval 36"/>
          <p:cNvSpPr>
            <a:spLocks noChangeArrowheads="1"/>
          </p:cNvSpPr>
          <p:nvPr/>
        </p:nvSpPr>
        <p:spPr bwMode="auto">
          <a:xfrm>
            <a:off x="5839201" y="541640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97" name="Oval 37"/>
          <p:cNvSpPr>
            <a:spLocks noChangeArrowheads="1"/>
          </p:cNvSpPr>
          <p:nvPr/>
        </p:nvSpPr>
        <p:spPr bwMode="auto">
          <a:xfrm>
            <a:off x="6001920" y="5155742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98" name="Oval 38"/>
          <p:cNvSpPr>
            <a:spLocks noChangeArrowheads="1"/>
          </p:cNvSpPr>
          <p:nvPr/>
        </p:nvSpPr>
        <p:spPr bwMode="auto">
          <a:xfrm>
            <a:off x="6001920" y="5285355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199" name="Oval 39"/>
          <p:cNvSpPr>
            <a:spLocks noChangeArrowheads="1"/>
          </p:cNvSpPr>
          <p:nvPr/>
        </p:nvSpPr>
        <p:spPr bwMode="auto">
          <a:xfrm>
            <a:off x="6001920" y="5416409"/>
            <a:ext cx="83520" cy="83529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200" name="Line 40"/>
          <p:cNvSpPr>
            <a:spLocks noChangeShapeType="1"/>
          </p:cNvSpPr>
          <p:nvPr/>
        </p:nvSpPr>
        <p:spPr bwMode="auto">
          <a:xfrm>
            <a:off x="5708160" y="5675637"/>
            <a:ext cx="622080" cy="144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201" name="Line 41"/>
          <p:cNvSpPr>
            <a:spLocks noChangeShapeType="1"/>
          </p:cNvSpPr>
          <p:nvPr/>
        </p:nvSpPr>
        <p:spPr bwMode="auto">
          <a:xfrm flipH="1" flipV="1">
            <a:off x="5389921" y="5183105"/>
            <a:ext cx="319680" cy="493971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202" name="Text Box 42"/>
          <p:cNvSpPr txBox="1">
            <a:spLocks noChangeArrowheads="1"/>
          </p:cNvSpPr>
          <p:nvPr/>
        </p:nvSpPr>
        <p:spPr bwMode="auto">
          <a:xfrm>
            <a:off x="1635840" y="1659055"/>
            <a:ext cx="290304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200" b="1">
                <a:latin typeface="FreeSans" charset="0"/>
              </a:rPr>
              <a:t>TRAINING TIME</a:t>
            </a:r>
          </a:p>
        </p:txBody>
      </p:sp>
      <p:sp>
        <p:nvSpPr>
          <p:cNvPr id="92203" name="Text Box 43"/>
          <p:cNvSpPr txBox="1">
            <a:spLocks noChangeArrowheads="1"/>
          </p:cNvSpPr>
          <p:nvPr/>
        </p:nvSpPr>
        <p:spPr bwMode="auto">
          <a:xfrm>
            <a:off x="1635840" y="3814961"/>
            <a:ext cx="290304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200" b="1">
                <a:latin typeface="FreeSans" charset="0"/>
              </a:rPr>
              <a:t>TEST TIME</a:t>
            </a:r>
          </a:p>
        </p:txBody>
      </p:sp>
      <p:sp>
        <p:nvSpPr>
          <p:cNvPr id="92204" name="Text Box 44"/>
          <p:cNvSpPr txBox="1">
            <a:spLocks noChangeArrowheads="1"/>
          </p:cNvSpPr>
          <p:nvPr/>
        </p:nvSpPr>
        <p:spPr bwMode="auto">
          <a:xfrm>
            <a:off x="6030720" y="5616590"/>
            <a:ext cx="622080" cy="28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3620" rIns="81639" bIns="40820"/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FreeSans" charset="0"/>
              </a:rPr>
              <a:t>rows</a:t>
            </a:r>
          </a:p>
        </p:txBody>
      </p:sp>
      <p:sp>
        <p:nvSpPr>
          <p:cNvPr id="92205" name="Text Box 45"/>
          <p:cNvSpPr txBox="1">
            <a:spLocks noChangeArrowheads="1"/>
          </p:cNvSpPr>
          <p:nvPr/>
        </p:nvSpPr>
        <p:spPr bwMode="auto">
          <a:xfrm>
            <a:off x="5029200" y="5293996"/>
            <a:ext cx="622080" cy="28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3620" rIns="81639" bIns="40820"/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FreeSans" charset="0"/>
              </a:rPr>
              <a:t>cols</a:t>
            </a:r>
          </a:p>
        </p:txBody>
      </p:sp>
      <p:sp>
        <p:nvSpPr>
          <p:cNvPr id="92206" name="Text Box 46"/>
          <p:cNvSpPr txBox="1">
            <a:spLocks noChangeArrowheads="1"/>
          </p:cNvSpPr>
          <p:nvPr/>
        </p:nvSpPr>
        <p:spPr bwMode="auto">
          <a:xfrm>
            <a:off x="76321" y="6286260"/>
            <a:ext cx="893664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solidFill>
                  <a:srgbClr val="FF0000"/>
                </a:solidFill>
                <a:latin typeface="FreeSans" charset="0"/>
              </a:rPr>
              <a:t>Unrolling is order of magnitudes more eficient than sliding windows!</a:t>
            </a:r>
          </a:p>
        </p:txBody>
      </p:sp>
      <p:sp>
        <p:nvSpPr>
          <p:cNvPr id="92207" name="Rectangle 47"/>
          <p:cNvSpPr>
            <a:spLocks noChangeArrowheads="1"/>
          </p:cNvSpPr>
          <p:nvPr/>
        </p:nvSpPr>
        <p:spPr bwMode="auto">
          <a:xfrm>
            <a:off x="882720" y="4284450"/>
            <a:ext cx="1244160" cy="1244291"/>
          </a:xfrm>
          <a:prstGeom prst="rect">
            <a:avLst/>
          </a:prstGeom>
          <a:noFill/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208" name="Rectangle 48"/>
          <p:cNvSpPr>
            <a:spLocks noChangeArrowheads="1"/>
          </p:cNvSpPr>
          <p:nvPr/>
        </p:nvSpPr>
        <p:spPr bwMode="auto">
          <a:xfrm>
            <a:off x="1144800" y="4350697"/>
            <a:ext cx="1244160" cy="1244291"/>
          </a:xfrm>
          <a:prstGeom prst="rect">
            <a:avLst/>
          </a:prstGeom>
          <a:noFill/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209" name="Text Box 49"/>
          <p:cNvSpPr txBox="1">
            <a:spLocks noChangeArrowheads="1"/>
          </p:cNvSpPr>
          <p:nvPr/>
        </p:nvSpPr>
        <p:spPr bwMode="auto">
          <a:xfrm>
            <a:off x="4976640" y="3809200"/>
            <a:ext cx="4147200" cy="3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200">
                <a:solidFill>
                  <a:srgbClr val="FF0000"/>
                </a:solidFill>
                <a:latin typeface="FreeSans" charset="0"/>
              </a:rPr>
              <a:t>CNNs work on any image size!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346992" y="6578469"/>
            <a:ext cx="253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Marc'Aurelio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Ranzato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5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56" name="Text Box 1">
            <a:extLst>
              <a:ext uri="{FF2B5EF4-FFF2-40B4-BE49-F238E27FC236}">
                <a16:creationId xmlns:a16="http://schemas.microsoft.com/office/drawing/2014/main" id="{3FC6D8DE-F38A-5640-BA46-135323E71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40" y="228600"/>
            <a:ext cx="8916480" cy="19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200" dirty="0">
                <a:latin typeface="FreeSans" charset="0"/>
              </a:rPr>
              <a:t>Viewing fully connected layers as convolutional layers enables efficient use of </a:t>
            </a:r>
            <a:r>
              <a:rPr lang="en-US" sz="2200" dirty="0" err="1">
                <a:latin typeface="FreeSans" charset="0"/>
              </a:rPr>
              <a:t>convnets</a:t>
            </a:r>
            <a:r>
              <a:rPr lang="en-US" sz="2200" dirty="0">
                <a:latin typeface="FreeSans" charset="0"/>
              </a:rPr>
              <a:t> on bigger images (no need to slide windows but unroll network over space as needed to re-use computation).</a:t>
            </a:r>
          </a:p>
        </p:txBody>
      </p:sp>
    </p:spTree>
    <p:extLst>
      <p:ext uri="{BB962C8B-B14F-4D97-AF65-F5344CB8AC3E}">
        <p14:creationId xmlns:p14="http://schemas.microsoft.com/office/powerpoint/2010/main" val="32781225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Fixed-size images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6300"/>
            <a:ext cx="9144000" cy="2555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8538" y="6578469"/>
            <a:ext cx="3588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Figure Credit: [Long,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Shelhamer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Darrell CVPR15]</a:t>
            </a:r>
          </a:p>
        </p:txBody>
      </p:sp>
    </p:spTree>
    <p:extLst>
      <p:ext uri="{BB962C8B-B14F-4D97-AF65-F5344CB8AC3E}">
        <p14:creationId xmlns:p14="http://schemas.microsoft.com/office/powerpoint/2010/main" val="5000153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run on an image of any size!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8700"/>
            <a:ext cx="9144000" cy="2253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8538" y="6578469"/>
            <a:ext cx="3588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Figure Credit: [Long,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Shelhamer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Darrell CVPR15]</a:t>
            </a:r>
          </a:p>
        </p:txBody>
      </p:sp>
    </p:spTree>
    <p:extLst>
      <p:ext uri="{BB962C8B-B14F-4D97-AF65-F5344CB8AC3E}">
        <p14:creationId xmlns:p14="http://schemas.microsoft.com/office/powerpoint/2010/main" val="5855239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of this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Mathematically elegant</a:t>
            </a:r>
          </a:p>
          <a:p>
            <a:endParaRPr lang="en-US" dirty="0"/>
          </a:p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Can run network on arbitrary image </a:t>
            </a:r>
          </a:p>
          <a:p>
            <a:pPr lvl="1"/>
            <a:r>
              <a:rPr lang="en-US" dirty="0"/>
              <a:t>Without multiple crops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>
                <a:solidFill>
                  <a:srgbClr val="FFFFFF"/>
                </a:solidFill>
              </a:rPr>
              <a:pPr/>
              <a:t>7</a:t>
            </a:fld>
            <a:endParaRPr lang="en" sz="2000">
              <a:solidFill>
                <a:srgbClr val="FFFFF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FC vs Conv Layer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D18267-4624-4FA8-B0FD-EF046E453EF9}"/>
                  </a:ext>
                </a:extLst>
              </p14:cNvPr>
              <p14:cNvContentPartPr/>
              <p14:nvPr/>
            </p14:nvContentPartPr>
            <p14:xfrm>
              <a:off x="20880" y="356400"/>
              <a:ext cx="9153720" cy="6383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D18267-4624-4FA8-B0FD-EF046E453E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20" y="347040"/>
                <a:ext cx="9172440" cy="640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60676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“Fully Convolutional”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Up-sample to get segmentation maps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4100"/>
            <a:ext cx="9144000" cy="22064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8538" y="6578469"/>
            <a:ext cx="3588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Figure Credit: [Long,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Shelhamer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Darrell CVPR15]</a:t>
            </a:r>
          </a:p>
        </p:txBody>
      </p:sp>
    </p:spTree>
    <p:extLst>
      <p:ext uri="{BB962C8B-B14F-4D97-AF65-F5344CB8AC3E}">
        <p14:creationId xmlns:p14="http://schemas.microsoft.com/office/powerpoint/2010/main" val="17700042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  <a:p>
            <a:pPr lvl="1"/>
            <a:r>
              <a:rPr lang="en-US" dirty="0"/>
              <a:t>1x1 convolutions</a:t>
            </a:r>
          </a:p>
          <a:p>
            <a:pPr lvl="1"/>
            <a:r>
              <a:rPr lang="en-US" dirty="0"/>
              <a:t>Pooling layers</a:t>
            </a:r>
          </a:p>
          <a:p>
            <a:pPr lvl="1"/>
            <a:r>
              <a:rPr lang="en-US" dirty="0"/>
              <a:t>Fully-connected layers as convolutions</a:t>
            </a:r>
          </a:p>
          <a:p>
            <a:pPr lvl="1"/>
            <a:r>
              <a:rPr lang="en-US" dirty="0"/>
              <a:t>Backprop in conv layers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258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Jacobians of FC-Layer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9741871-B62E-4936-B5AB-5672B7525726}"/>
                  </a:ext>
                </a:extLst>
              </p14:cNvPr>
              <p14:cNvContentPartPr/>
              <p14:nvPr/>
            </p14:nvContentPartPr>
            <p14:xfrm>
              <a:off x="142200" y="748800"/>
              <a:ext cx="8879400" cy="6108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9741871-B62E-4936-B5AB-5672B75257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840" y="739440"/>
                <a:ext cx="8898120" cy="612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9724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r>
              <a:rPr lang="en-US" dirty="0"/>
              <a:t> in Convolutional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  <a:p>
            <a:pPr lvl="1"/>
            <a:r>
              <a:rPr lang="en-US" dirty="0">
                <a:hlinkClick r:id="rId2"/>
              </a:rPr>
              <a:t>https://www.cc.gatech.edu/classes/AY2018/cs7643_fall/slides/L6_cnns_backprop_notes.pdf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2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/>
        </p:nvSpPr>
        <p:spPr>
          <a:xfrm>
            <a:off x="1638400" y="3020100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3234650" y="3285900"/>
            <a:ext cx="282300" cy="2823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7" name="Shape 517"/>
          <p:cNvCxnSpPr>
            <a:endCxn id="516" idx="2"/>
          </p:cNvCxnSpPr>
          <p:nvPr/>
        </p:nvCxnSpPr>
        <p:spPr>
          <a:xfrm rot="10800000" flipH="1">
            <a:off x="1745150" y="3427050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18" name="Shape 518"/>
          <p:cNvCxnSpPr>
            <a:endCxn id="516" idx="2"/>
          </p:cNvCxnSpPr>
          <p:nvPr/>
        </p:nvCxnSpPr>
        <p:spPr>
          <a:xfrm>
            <a:off x="1764650" y="3189750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19" name="Shape 519"/>
          <p:cNvCxnSpPr>
            <a:endCxn id="516" idx="2"/>
          </p:cNvCxnSpPr>
          <p:nvPr/>
        </p:nvCxnSpPr>
        <p:spPr>
          <a:xfrm>
            <a:off x="1900850" y="3040350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0" name="Shape 520"/>
          <p:cNvCxnSpPr>
            <a:endCxn id="516" idx="2"/>
          </p:cNvCxnSpPr>
          <p:nvPr/>
        </p:nvCxnSpPr>
        <p:spPr>
          <a:xfrm rot="10800000" flipH="1">
            <a:off x="1926950" y="3427050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21" name="Shape 521"/>
          <p:cNvSpPr txBox="1"/>
          <p:nvPr/>
        </p:nvSpPr>
        <p:spPr>
          <a:xfrm>
            <a:off x="1834500" y="43481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x="2198800" y="22749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1163887" y="47397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24" name="Shape 524"/>
          <p:cNvSpPr txBox="1"/>
          <p:nvPr/>
        </p:nvSpPr>
        <p:spPr>
          <a:xfrm>
            <a:off x="120875" y="927200"/>
            <a:ext cx="7701900" cy="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525" name="Shape 525"/>
          <p:cNvSpPr/>
          <p:nvPr/>
        </p:nvSpPr>
        <p:spPr>
          <a:xfrm>
            <a:off x="1221875" y="20481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Shape 526"/>
          <p:cNvSpPr txBox="1"/>
          <p:nvPr/>
        </p:nvSpPr>
        <p:spPr>
          <a:xfrm>
            <a:off x="3479725" y="1625725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32x32x3 image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527" name="Shape 527"/>
          <p:cNvCxnSpPr/>
          <p:nvPr/>
        </p:nvCxnSpPr>
        <p:spPr>
          <a:xfrm flipH="1">
            <a:off x="2348650" y="1867500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8" name="Shape 528"/>
          <p:cNvCxnSpPr/>
          <p:nvPr/>
        </p:nvCxnSpPr>
        <p:spPr>
          <a:xfrm flipH="1">
            <a:off x="2037650" y="2351025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9" name="Shape 529"/>
          <p:cNvCxnSpPr/>
          <p:nvPr/>
        </p:nvCxnSpPr>
        <p:spPr>
          <a:xfrm rot="10800000">
            <a:off x="3574800" y="3723750"/>
            <a:ext cx="408300" cy="145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30" name="Shape 530"/>
          <p:cNvSpPr txBox="1"/>
          <p:nvPr/>
        </p:nvSpPr>
        <p:spPr>
          <a:xfrm>
            <a:off x="4070975" y="3606500"/>
            <a:ext cx="5016000" cy="10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number: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result of taking a dot product between the filter and a small 5x5x3 chunk of the image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(i.e. 5*5*3 = 75-dimensional dot product + bias)</a:t>
            </a:r>
          </a:p>
        </p:txBody>
      </p:sp>
      <p:pic>
        <p:nvPicPr>
          <p:cNvPr id="531" name="Shape 5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024" y="2135500"/>
            <a:ext cx="370518" cy="2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Shape 5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6700" y="4893070"/>
            <a:ext cx="1225640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A00B557-33FA-416A-8652-5AA97F2D1922}"/>
                  </a:ext>
                </a:extLst>
              </p14:cNvPr>
              <p14:cNvContentPartPr/>
              <p14:nvPr/>
            </p14:nvContentPartPr>
            <p14:xfrm>
              <a:off x="1072080" y="2132640"/>
              <a:ext cx="3387600" cy="3038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A00B557-33FA-416A-8652-5AA97F2D19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2720" y="2123280"/>
                <a:ext cx="3406320" cy="305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209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/>
          <p:nvPr/>
        </p:nvSpPr>
        <p:spPr>
          <a:xfrm>
            <a:off x="1638400" y="3020100"/>
            <a:ext cx="282300" cy="813900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Shape 539"/>
          <p:cNvSpPr/>
          <p:nvPr/>
        </p:nvSpPr>
        <p:spPr>
          <a:xfrm>
            <a:off x="3234650" y="3285900"/>
            <a:ext cx="282300" cy="2823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0" name="Shape 540"/>
          <p:cNvCxnSpPr>
            <a:endCxn id="539" idx="2"/>
          </p:cNvCxnSpPr>
          <p:nvPr/>
        </p:nvCxnSpPr>
        <p:spPr>
          <a:xfrm rot="10800000" flipH="1">
            <a:off x="1745150" y="3427050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1" name="Shape 541"/>
          <p:cNvCxnSpPr>
            <a:endCxn id="539" idx="2"/>
          </p:cNvCxnSpPr>
          <p:nvPr/>
        </p:nvCxnSpPr>
        <p:spPr>
          <a:xfrm>
            <a:off x="1764650" y="3189750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2" name="Shape 542"/>
          <p:cNvCxnSpPr>
            <a:endCxn id="539" idx="2"/>
          </p:cNvCxnSpPr>
          <p:nvPr/>
        </p:nvCxnSpPr>
        <p:spPr>
          <a:xfrm>
            <a:off x="1900850" y="3040350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3" name="Shape 543"/>
          <p:cNvCxnSpPr>
            <a:endCxn id="539" idx="2"/>
          </p:cNvCxnSpPr>
          <p:nvPr/>
        </p:nvCxnSpPr>
        <p:spPr>
          <a:xfrm rot="10800000" flipH="1">
            <a:off x="1926950" y="3427050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44" name="Shape 544"/>
          <p:cNvSpPr txBox="1"/>
          <p:nvPr/>
        </p:nvSpPr>
        <p:spPr>
          <a:xfrm>
            <a:off x="1834500" y="43481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2198800" y="2274925"/>
            <a:ext cx="491700" cy="2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1163887" y="4739732"/>
            <a:ext cx="491700" cy="18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47" name="Shape 547"/>
          <p:cNvSpPr txBox="1"/>
          <p:nvPr/>
        </p:nvSpPr>
        <p:spPr>
          <a:xfrm>
            <a:off x="120875" y="927200"/>
            <a:ext cx="7701900" cy="6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Convolution Layer</a:t>
            </a:r>
          </a:p>
        </p:txBody>
      </p:sp>
      <p:sp>
        <p:nvSpPr>
          <p:cNvPr id="548" name="Shape 548"/>
          <p:cNvSpPr/>
          <p:nvPr/>
        </p:nvSpPr>
        <p:spPr>
          <a:xfrm>
            <a:off x="1221875" y="20481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Shape 549"/>
          <p:cNvSpPr txBox="1"/>
          <p:nvPr/>
        </p:nvSpPr>
        <p:spPr>
          <a:xfrm>
            <a:off x="3479725" y="1625725"/>
            <a:ext cx="36351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32x32x3 image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5x5x3 filter</a:t>
            </a:r>
          </a:p>
        </p:txBody>
      </p:sp>
      <p:cxnSp>
        <p:nvCxnSpPr>
          <p:cNvPr id="550" name="Shape 550"/>
          <p:cNvCxnSpPr/>
          <p:nvPr/>
        </p:nvCxnSpPr>
        <p:spPr>
          <a:xfrm flipH="1">
            <a:off x="2348650" y="1867500"/>
            <a:ext cx="984300" cy="233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51" name="Shape 551"/>
          <p:cNvCxnSpPr/>
          <p:nvPr/>
        </p:nvCxnSpPr>
        <p:spPr>
          <a:xfrm flipH="1">
            <a:off x="2037650" y="2351025"/>
            <a:ext cx="1398900" cy="543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52" name="Shape 552"/>
          <p:cNvCxnSpPr/>
          <p:nvPr/>
        </p:nvCxnSpPr>
        <p:spPr>
          <a:xfrm>
            <a:off x="3971900" y="343035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53" name="Shape 553"/>
          <p:cNvSpPr txBox="1"/>
          <p:nvPr/>
        </p:nvSpPr>
        <p:spPr>
          <a:xfrm>
            <a:off x="3842425" y="3568200"/>
            <a:ext cx="3272400" cy="8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convolve (slide) over all spatial locations</a:t>
            </a:r>
          </a:p>
        </p:txBody>
      </p:sp>
      <p:sp>
        <p:nvSpPr>
          <p:cNvPr id="554" name="Shape 554"/>
          <p:cNvSpPr/>
          <p:nvPr/>
        </p:nvSpPr>
        <p:spPr>
          <a:xfrm>
            <a:off x="7074950" y="204810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Shape 555"/>
          <p:cNvSpPr txBox="1"/>
          <p:nvPr/>
        </p:nvSpPr>
        <p:spPr>
          <a:xfrm>
            <a:off x="7080350" y="1380925"/>
            <a:ext cx="1804500" cy="5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activation map</a:t>
            </a:r>
          </a:p>
        </p:txBody>
      </p:sp>
      <p:sp>
        <p:nvSpPr>
          <p:cNvPr id="556" name="Shape 556"/>
          <p:cNvSpPr txBox="1"/>
          <p:nvPr/>
        </p:nvSpPr>
        <p:spPr>
          <a:xfrm>
            <a:off x="6959443" y="4761579"/>
            <a:ext cx="3282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57" name="Shape 557"/>
          <p:cNvSpPr txBox="1"/>
          <p:nvPr/>
        </p:nvSpPr>
        <p:spPr>
          <a:xfrm>
            <a:off x="7626953" y="43059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558" name="Shape 558"/>
          <p:cNvSpPr txBox="1"/>
          <p:nvPr/>
        </p:nvSpPr>
        <p:spPr>
          <a:xfrm>
            <a:off x="8031353" y="289491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7DDDF5F-DB5A-4069-A68F-61CEB5CD08F7}"/>
                  </a:ext>
                </a:extLst>
              </p14:cNvPr>
              <p14:cNvContentPartPr/>
              <p14:nvPr/>
            </p14:nvContentPartPr>
            <p14:xfrm>
              <a:off x="1161000" y="1992600"/>
              <a:ext cx="6957000" cy="3281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7DDDF5F-DB5A-4069-A68F-61CEB5CD08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1640" y="1983240"/>
                <a:ext cx="6975720" cy="330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8077171"/>
      </p:ext>
    </p:extLst>
  </p:cSld>
  <p:clrMapOvr>
    <a:masterClrMapping/>
  </p:clrMapOvr>
</p:sld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50102</TotalTime>
  <Words>2876</Words>
  <Application>Microsoft Macintosh PowerPoint</Application>
  <PresentationFormat>On-screen Show (4:3)</PresentationFormat>
  <Paragraphs>581</Paragraphs>
  <Slides>73</Slides>
  <Notes>46</Notes>
  <HiddenSlides>5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73</vt:i4>
      </vt:variant>
    </vt:vector>
  </HeadingPairs>
  <TitlesOfParts>
    <vt:vector size="83" baseType="lpstr">
      <vt:lpstr>ＭＳ Ｐゴシック</vt:lpstr>
      <vt:lpstr>Arial</vt:lpstr>
      <vt:lpstr>Arial Narrow</vt:lpstr>
      <vt:lpstr>Calibri</vt:lpstr>
      <vt:lpstr>DejaVu Sans</vt:lpstr>
      <vt:lpstr>FreeSans</vt:lpstr>
      <vt:lpstr>Osaka</vt:lpstr>
      <vt:lpstr>Symbol</vt:lpstr>
      <vt:lpstr>pictures</vt:lpstr>
      <vt:lpstr>Blank Presentation</vt:lpstr>
      <vt:lpstr>CS 4803 / 7643: Deep Learning</vt:lpstr>
      <vt:lpstr>Administrativia</vt:lpstr>
      <vt:lpstr>PowerPoint Presentation</vt:lpstr>
      <vt:lpstr>PowerPoint Presentation</vt:lpstr>
      <vt:lpstr>Convolutional Neural Networks</vt:lpstr>
      <vt:lpstr>Convolutions for programmers</vt:lpstr>
      <vt:lpstr>PowerPoint Presentation</vt:lpstr>
      <vt:lpstr>PowerPoint Presentation</vt:lpstr>
      <vt:lpstr>PowerPoint Presentation</vt:lpstr>
      <vt:lpstr>Im2Col</vt:lpstr>
      <vt:lpstr>GEMM</vt:lpstr>
      <vt:lpstr>PowerPoint Presentation</vt:lpstr>
      <vt:lpstr>PowerPoint Presentation</vt:lpstr>
      <vt:lpstr>PowerPoint Presentation</vt:lpstr>
      <vt:lpstr>PowerPoint Presentation</vt:lpstr>
      <vt:lpstr>Visualizing Learned Filters</vt:lpstr>
      <vt:lpstr>Visualizing Learned Filters</vt:lpstr>
      <vt:lpstr>Visualizing Learned Filters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 for Today</vt:lpstr>
      <vt:lpstr>Can we have 1x1 filters?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 for Today</vt:lpstr>
      <vt:lpstr>PowerPoint Presentation</vt:lpstr>
      <vt:lpstr>Convolutional Nets</vt:lpstr>
      <vt:lpstr>PowerPoint Presentation</vt:lpstr>
      <vt:lpstr>Classical View</vt:lpstr>
      <vt:lpstr>PowerPoint Presentation</vt:lpstr>
      <vt:lpstr>Classical View = Inefficient</vt:lpstr>
      <vt:lpstr>Classical View</vt:lpstr>
      <vt:lpstr>Re-interpretation</vt:lpstr>
      <vt:lpstr>“Fully Convolutional” Networks</vt:lpstr>
      <vt:lpstr>PowerPoint Presentation</vt:lpstr>
      <vt:lpstr>PowerPoint Presentation</vt:lpstr>
      <vt:lpstr>PowerPoint Presentation</vt:lpstr>
      <vt:lpstr>PowerPoint Presentation</vt:lpstr>
      <vt:lpstr>Training time</vt:lpstr>
      <vt:lpstr>Testing time</vt:lpstr>
      <vt:lpstr>Benefit of this thinking</vt:lpstr>
      <vt:lpstr>“Fully Convolutional” Networks</vt:lpstr>
      <vt:lpstr>Plan for Today</vt:lpstr>
      <vt:lpstr>Jacobians of FC-Layer</vt:lpstr>
      <vt:lpstr>Backprop in Convolutional Layers</vt:lpstr>
    </vt:vector>
  </TitlesOfParts>
  <Manager/>
  <Company>Virginia Tech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2832</cp:revision>
  <cp:lastPrinted>2015-04-01T17:45:43Z</cp:lastPrinted>
  <dcterms:created xsi:type="dcterms:W3CDTF">2013-03-06T19:31:42Z</dcterms:created>
  <dcterms:modified xsi:type="dcterms:W3CDTF">2018-10-04T17:57:14Z</dcterms:modified>
  <cp:category/>
</cp:coreProperties>
</file>