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82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6" r:id="rId65"/>
    <p:sldId id="337" r:id="rId66"/>
    <p:sldId id="338" r:id="rId67"/>
    <p:sldId id="339" r:id="rId68"/>
    <p:sldId id="340" r:id="rId69"/>
    <p:sldId id="341" r:id="rId70"/>
    <p:sldId id="342" r:id="rId71"/>
    <p:sldId id="343" r:id="rId72"/>
    <p:sldId id="344" r:id="rId73"/>
    <p:sldId id="345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431" r:id="rId83"/>
  </p:sldIdLst>
  <p:sldSz cx="914400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108" d="100"/>
          <a:sy n="108" d="100"/>
        </p:scale>
        <p:origin x="15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1143000"/>
            <a:ext cx="4105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5538"/>
            <a:ext cx="6858000" cy="239395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11563"/>
            <a:ext cx="6858000" cy="1658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713"/>
            <a:ext cx="7886700" cy="1328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30388"/>
            <a:ext cx="7886700" cy="4362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7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6713"/>
            <a:ext cx="1971675" cy="58261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6713"/>
            <a:ext cx="5762625" cy="58261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713"/>
            <a:ext cx="7886700" cy="1328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0388"/>
            <a:ext cx="7886700" cy="4362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4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4500"/>
            <a:ext cx="7886700" cy="285908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600575"/>
            <a:ext cx="7886700" cy="1504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27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713"/>
            <a:ext cx="7886700" cy="1328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30388"/>
            <a:ext cx="3867150" cy="4362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0388"/>
            <a:ext cx="3867150" cy="4362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5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713"/>
            <a:ext cx="7886700" cy="1328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5925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11425"/>
            <a:ext cx="3868737" cy="3694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5925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11425"/>
            <a:ext cx="3887788" cy="3694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4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713"/>
            <a:ext cx="7886700" cy="1328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5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96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8788"/>
            <a:ext cx="2949575" cy="16033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90600"/>
            <a:ext cx="4629150" cy="48847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62163"/>
            <a:ext cx="2949575" cy="382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11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8788"/>
            <a:ext cx="2949575" cy="16033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90600"/>
            <a:ext cx="4629150" cy="4884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62163"/>
            <a:ext cx="2949575" cy="382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57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Deep Learning </a:t>
            </a:r>
            <a:r>
              <a:rPr lang="en-US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Neural Net Basics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Computer Vision</a:t>
            </a:r>
          </a:p>
          <a:p>
            <a:r>
              <a:rPr lang="en-US" dirty="0" smtClean="0"/>
              <a:t>James Hays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03240" y="6506131"/>
            <a:ext cx="38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slides by </a:t>
            </a:r>
            <a:r>
              <a:rPr lang="en-US" dirty="0" err="1" smtClean="0"/>
              <a:t>Marc’Aurelio</a:t>
            </a:r>
            <a:r>
              <a:rPr lang="en-US" dirty="0" smtClean="0"/>
              <a:t> </a:t>
            </a:r>
            <a:r>
              <a:rPr lang="en-US" dirty="0" err="1" smtClean="0"/>
              <a:t>Ranzato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" y="5694680"/>
            <a:ext cx="450596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12</Words>
  <Application>Microsoft Office PowerPoint</Application>
  <PresentationFormat>Custom</PresentationFormat>
  <Paragraphs>4</Paragraphs>
  <Slides>82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Calibri Light</vt:lpstr>
      <vt:lpstr>Standard</vt:lpstr>
      <vt:lpstr>Deep Learning 2 Neural Net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</cp:lastModifiedBy>
  <cp:revision>16</cp:revision>
  <dcterms:created xsi:type="dcterms:W3CDTF">2015-11-30T20:34:04Z</dcterms:created>
  <dcterms:modified xsi:type="dcterms:W3CDTF">2016-11-11T17:25:54Z</dcterms:modified>
</cp:coreProperties>
</file>