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2" r:id="rId2"/>
    <p:sldId id="4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754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78" autoAdjust="0"/>
  </p:normalViewPr>
  <p:slideViewPr>
    <p:cSldViewPr snapToGrid="0">
      <p:cViewPr>
        <p:scale>
          <a:sx n="100" d="100"/>
          <a:sy n="100" d="100"/>
        </p:scale>
        <p:origin x="18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5F9B-425A-4DB3-9692-780DF3DCBFCD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143000"/>
            <a:ext cx="4105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1DB0-B9FF-4202-A601-7C2BA4C24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5538"/>
            <a:ext cx="6858000" cy="23939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11563"/>
            <a:ext cx="6858000" cy="1658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8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30388"/>
            <a:ext cx="7886700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6713"/>
            <a:ext cx="1971675" cy="58261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6713"/>
            <a:ext cx="5762625" cy="5826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8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0388"/>
            <a:ext cx="7886700" cy="4362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4500"/>
            <a:ext cx="7886700" cy="28590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00575"/>
            <a:ext cx="7886700" cy="150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8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30388"/>
            <a:ext cx="3867150" cy="4362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0388"/>
            <a:ext cx="3867150" cy="4362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713"/>
            <a:ext cx="7886700" cy="1328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5925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11425"/>
            <a:ext cx="3868737" cy="3694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5925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11425"/>
            <a:ext cx="3887788" cy="3694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8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9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8788"/>
            <a:ext cx="2949575" cy="16033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90600"/>
            <a:ext cx="4629150" cy="48847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62163"/>
            <a:ext cx="2949575" cy="382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8788"/>
            <a:ext cx="2949575" cy="16033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90600"/>
            <a:ext cx="4629150" cy="488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62163"/>
            <a:ext cx="2949575" cy="382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5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Learning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Neural Net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Vision</a:t>
            </a:r>
          </a:p>
          <a:p>
            <a:r>
              <a:rPr lang="en-US" dirty="0" smtClean="0"/>
              <a:t>James Hays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3240" y="6506131"/>
            <a:ext cx="38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slides by </a:t>
            </a:r>
            <a:r>
              <a:rPr lang="en-US" dirty="0" err="1" smtClean="0"/>
              <a:t>Marc’Aurelio</a:t>
            </a:r>
            <a:r>
              <a:rPr lang="en-US" dirty="0" smtClean="0"/>
              <a:t> </a:t>
            </a:r>
            <a:r>
              <a:rPr lang="en-US" dirty="0" err="1" smtClean="0"/>
              <a:t>Ranzato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Neural Networks</a:t>
            </a:r>
          </a:p>
          <a:p>
            <a:r>
              <a:rPr lang="en-US" sz="3600" i="1" dirty="0" smtClean="0"/>
              <a:t>Convolutional</a:t>
            </a:r>
            <a:r>
              <a:rPr lang="en-US" sz="3600" dirty="0" smtClean="0"/>
              <a:t> Neural Networks</a:t>
            </a:r>
            <a:endParaRPr lang="en-US" sz="3600" i="1" dirty="0" smtClean="0"/>
          </a:p>
          <a:p>
            <a:r>
              <a:rPr lang="en-US" sz="3600" dirty="0" smtClean="0"/>
              <a:t>Variants</a:t>
            </a:r>
          </a:p>
          <a:p>
            <a:pPr lvl="1"/>
            <a:r>
              <a:rPr lang="en-US" sz="3200" dirty="0" smtClean="0"/>
              <a:t>Detection</a:t>
            </a:r>
          </a:p>
          <a:p>
            <a:pPr lvl="1"/>
            <a:r>
              <a:rPr lang="en-US" sz="3200" dirty="0" smtClean="0"/>
              <a:t>Segmentation</a:t>
            </a:r>
          </a:p>
          <a:p>
            <a:pPr lvl="1"/>
            <a:r>
              <a:rPr lang="en-US" sz="3200" dirty="0" smtClean="0"/>
              <a:t>Siamese Networks</a:t>
            </a:r>
          </a:p>
          <a:p>
            <a:r>
              <a:rPr lang="en-US" sz="3600" dirty="0" smtClean="0"/>
              <a:t>Visualization of Deep 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94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" y="5694680"/>
            <a:ext cx="4505960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27</Words>
  <Application>Microsoft Office PowerPoint</Application>
  <PresentationFormat>Custom</PresentationFormat>
  <Paragraphs>12</Paragraphs>
  <Slides>33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Standard</vt:lpstr>
      <vt:lpstr>Deep Learning 1 Neural Net Basics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James</cp:lastModifiedBy>
  <cp:revision>15</cp:revision>
  <dcterms:created xsi:type="dcterms:W3CDTF">2015-11-30T20:34:04Z</dcterms:created>
  <dcterms:modified xsi:type="dcterms:W3CDTF">2016-11-09T19:07:20Z</dcterms:modified>
</cp:coreProperties>
</file>