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4" r:id="rId2"/>
    <p:sldMasterId id="2147483776" r:id="rId3"/>
    <p:sldMasterId id="2147483788" r:id="rId4"/>
    <p:sldMasterId id="2147483800" r:id="rId5"/>
    <p:sldMasterId id="2147483809" r:id="rId6"/>
    <p:sldMasterId id="2147483821" r:id="rId7"/>
    <p:sldMasterId id="2147483833" r:id="rId8"/>
    <p:sldMasterId id="2147483845" r:id="rId9"/>
    <p:sldMasterId id="2147483857" r:id="rId10"/>
    <p:sldMasterId id="2147483869" r:id="rId11"/>
    <p:sldMasterId id="2147483883" r:id="rId12"/>
    <p:sldMasterId id="2147483985" r:id="rId13"/>
    <p:sldMasterId id="2147483997" r:id="rId14"/>
    <p:sldMasterId id="2147484009" r:id="rId15"/>
  </p:sldMasterIdLst>
  <p:notesMasterIdLst>
    <p:notesMasterId r:id="rId93"/>
  </p:notesMasterIdLst>
  <p:sldIdLst>
    <p:sldId id="533" r:id="rId16"/>
    <p:sldId id="532" r:id="rId17"/>
    <p:sldId id="531" r:id="rId18"/>
    <p:sldId id="535" r:id="rId19"/>
    <p:sldId id="536" r:id="rId20"/>
    <p:sldId id="530" r:id="rId21"/>
    <p:sldId id="537" r:id="rId22"/>
    <p:sldId id="538" r:id="rId23"/>
    <p:sldId id="534" r:id="rId24"/>
    <p:sldId id="647" r:id="rId25"/>
    <p:sldId id="648" r:id="rId26"/>
    <p:sldId id="649" r:id="rId27"/>
    <p:sldId id="650" r:id="rId28"/>
    <p:sldId id="637" r:id="rId29"/>
    <p:sldId id="638" r:id="rId30"/>
    <p:sldId id="639" r:id="rId31"/>
    <p:sldId id="640" r:id="rId32"/>
    <p:sldId id="641" r:id="rId33"/>
    <p:sldId id="642" r:id="rId34"/>
    <p:sldId id="643" r:id="rId35"/>
    <p:sldId id="644" r:id="rId36"/>
    <p:sldId id="645" r:id="rId37"/>
    <p:sldId id="646" r:id="rId38"/>
    <p:sldId id="546" r:id="rId39"/>
    <p:sldId id="557" r:id="rId40"/>
    <p:sldId id="558" r:id="rId41"/>
    <p:sldId id="559" r:id="rId42"/>
    <p:sldId id="560" r:id="rId43"/>
    <p:sldId id="561" r:id="rId44"/>
    <p:sldId id="562" r:id="rId45"/>
    <p:sldId id="563" r:id="rId46"/>
    <p:sldId id="564" r:id="rId47"/>
    <p:sldId id="565" r:id="rId48"/>
    <p:sldId id="566" r:id="rId49"/>
    <p:sldId id="567" r:id="rId50"/>
    <p:sldId id="568" r:id="rId51"/>
    <p:sldId id="569" r:id="rId52"/>
    <p:sldId id="570" r:id="rId53"/>
    <p:sldId id="571" r:id="rId54"/>
    <p:sldId id="627" r:id="rId55"/>
    <p:sldId id="572" r:id="rId56"/>
    <p:sldId id="573" r:id="rId57"/>
    <p:sldId id="634" r:id="rId58"/>
    <p:sldId id="574" r:id="rId59"/>
    <p:sldId id="575" r:id="rId60"/>
    <p:sldId id="576" r:id="rId61"/>
    <p:sldId id="577" r:id="rId62"/>
    <p:sldId id="578" r:id="rId63"/>
    <p:sldId id="579" r:id="rId64"/>
    <p:sldId id="580" r:id="rId65"/>
    <p:sldId id="581" r:id="rId66"/>
    <p:sldId id="582" r:id="rId67"/>
    <p:sldId id="583" r:id="rId68"/>
    <p:sldId id="584" r:id="rId69"/>
    <p:sldId id="585" r:id="rId70"/>
    <p:sldId id="586" r:id="rId71"/>
    <p:sldId id="587" r:id="rId72"/>
    <p:sldId id="588" r:id="rId73"/>
    <p:sldId id="589" r:id="rId74"/>
    <p:sldId id="590" r:id="rId75"/>
    <p:sldId id="591" r:id="rId76"/>
    <p:sldId id="592" r:id="rId77"/>
    <p:sldId id="593" r:id="rId78"/>
    <p:sldId id="594" r:id="rId79"/>
    <p:sldId id="595" r:id="rId80"/>
    <p:sldId id="596" r:id="rId81"/>
    <p:sldId id="597" r:id="rId82"/>
    <p:sldId id="598" r:id="rId83"/>
    <p:sldId id="599" r:id="rId84"/>
    <p:sldId id="600" r:id="rId85"/>
    <p:sldId id="601" r:id="rId86"/>
    <p:sldId id="602" r:id="rId87"/>
    <p:sldId id="603" r:id="rId88"/>
    <p:sldId id="604" r:id="rId89"/>
    <p:sldId id="605" r:id="rId90"/>
    <p:sldId id="606" r:id="rId91"/>
    <p:sldId id="651" r:id="rId9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FF0000"/>
    <a:srgbClr val="D7E872"/>
    <a:srgbClr val="D60093"/>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9" autoAdjust="0"/>
    <p:restoredTop sz="83389" autoAdjust="0"/>
  </p:normalViewPr>
  <p:slideViewPr>
    <p:cSldViewPr>
      <p:cViewPr varScale="1">
        <p:scale>
          <a:sx n="110" d="100"/>
          <a:sy n="110" d="100"/>
        </p:scale>
        <p:origin x="156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viewProps" Target="viewProps.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image" Target="../media/image1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cs typeface="+mn-cs"/>
              </a:defRPr>
            </a:lvl1pPr>
          </a:lstStyle>
          <a:p>
            <a:pPr>
              <a:defRPr/>
            </a:pPr>
            <a:endParaRPr lang="en-US"/>
          </a:p>
        </p:txBody>
      </p:sp>
      <p:sp>
        <p:nvSpPr>
          <p:cNvPr id="8601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cs typeface="+mn-cs"/>
              </a:defRPr>
            </a:lvl1pPr>
          </a:lstStyle>
          <a:p>
            <a:pPr>
              <a:defRPr/>
            </a:pPr>
            <a:endParaRPr lang="en-US"/>
          </a:p>
        </p:txBody>
      </p:sp>
      <p:sp>
        <p:nvSpPr>
          <p:cNvPr id="1331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602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cs typeface="+mn-cs"/>
              </a:defRPr>
            </a:lvl1pPr>
          </a:lstStyle>
          <a:p>
            <a:pPr>
              <a:defRPr/>
            </a:pPr>
            <a:endParaRPr lang="en-US"/>
          </a:p>
        </p:txBody>
      </p:sp>
      <p:sp>
        <p:nvSpPr>
          <p:cNvPr id="8602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741F7D38-A548-45BB-8C12-6594C40DC729}" type="slidenum">
              <a:rPr lang="en-US" altLang="en-US"/>
              <a:pPr/>
              <a:t>‹#›</a:t>
            </a:fld>
            <a:endParaRPr lang="en-US" altLang="en-US"/>
          </a:p>
        </p:txBody>
      </p:sp>
    </p:spTree>
    <p:extLst>
      <p:ext uri="{BB962C8B-B14F-4D97-AF65-F5344CB8AC3E}">
        <p14:creationId xmlns:p14="http://schemas.microsoft.com/office/powerpoint/2010/main" val="40035843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r>
              <a:rPr lang="en-US" altLang="en-US" smtClean="0">
                <a:latin typeface="Arial" panose="020B0604020202020204" pitchFamily="34" charset="0"/>
              </a:rPr>
              <a:t>iguana</a:t>
            </a:r>
          </a:p>
        </p:txBody>
      </p:sp>
      <p:sp>
        <p:nvSpPr>
          <p:cNvPr id="67588"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653DDF-80DB-4ACB-9AF4-9904BF925B8C}" type="slidenum">
              <a:rPr lang="en-US" altLang="en-US"/>
              <a:pPr eaLnBrk="1" hangingPunct="1"/>
              <a:t>1</a:t>
            </a:fld>
            <a:endParaRPr lang="en-US" altLang="en-US"/>
          </a:p>
        </p:txBody>
      </p:sp>
    </p:spTree>
    <p:extLst>
      <p:ext uri="{BB962C8B-B14F-4D97-AF65-F5344CB8AC3E}">
        <p14:creationId xmlns:p14="http://schemas.microsoft.com/office/powerpoint/2010/main" val="1902637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endParaRPr lang="en-US" altLang="en-US" smtClean="0">
              <a:latin typeface="Arial" panose="020B0604020202020204" pitchFamily="34" charset="0"/>
            </a:endParaRPr>
          </a:p>
          <a:p>
            <a:r>
              <a:rPr lang="en-US" altLang="en-US" smtClean="0">
                <a:latin typeface="Arial" panose="020B0604020202020204" pitchFamily="34" charset="0"/>
              </a:rPr>
              <a:t>Crocodile (nile crocodile?)</a:t>
            </a:r>
          </a:p>
        </p:txBody>
      </p:sp>
      <p:sp>
        <p:nvSpPr>
          <p:cNvPr id="71684"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AABC18-E86F-4591-BD17-B6CE6B12DFA9}" type="slidenum">
              <a:rPr lang="en-US" altLang="en-US">
                <a:solidFill>
                  <a:srgbClr val="000000"/>
                </a:solidFill>
              </a:rPr>
              <a:pPr eaLnBrk="1" hangingPunct="1"/>
              <a:t>10</a:t>
            </a:fld>
            <a:endParaRPr lang="en-US" altLang="en-US">
              <a:solidFill>
                <a:srgbClr val="000000"/>
              </a:solidFill>
            </a:endParaRPr>
          </a:p>
        </p:txBody>
      </p:sp>
    </p:spTree>
    <p:extLst>
      <p:ext uri="{BB962C8B-B14F-4D97-AF65-F5344CB8AC3E}">
        <p14:creationId xmlns:p14="http://schemas.microsoft.com/office/powerpoint/2010/main" val="2978628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endParaRPr lang="en-US" altLang="en-US" smtClean="0">
              <a:latin typeface="Arial" panose="020B0604020202020204" pitchFamily="34" charset="0"/>
            </a:endParaRPr>
          </a:p>
          <a:p>
            <a:r>
              <a:rPr lang="en-US" altLang="en-US" smtClean="0">
                <a:latin typeface="Arial" panose="020B0604020202020204" pitchFamily="34" charset="0"/>
              </a:rPr>
              <a:t>Crocodile (nile crocodile?)</a:t>
            </a:r>
          </a:p>
        </p:txBody>
      </p:sp>
      <p:sp>
        <p:nvSpPr>
          <p:cNvPr id="71684"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AABC18-E86F-4591-BD17-B6CE6B12DFA9}" type="slidenum">
              <a:rPr lang="en-US" altLang="en-US">
                <a:solidFill>
                  <a:srgbClr val="000000"/>
                </a:solidFill>
              </a:rPr>
              <a:pPr eaLnBrk="1" hangingPunct="1"/>
              <a:t>11</a:t>
            </a:fld>
            <a:endParaRPr lang="en-US" altLang="en-US">
              <a:solidFill>
                <a:srgbClr val="000000"/>
              </a:solidFill>
            </a:endParaRPr>
          </a:p>
        </p:txBody>
      </p:sp>
    </p:spTree>
    <p:extLst>
      <p:ext uri="{BB962C8B-B14F-4D97-AF65-F5344CB8AC3E}">
        <p14:creationId xmlns:p14="http://schemas.microsoft.com/office/powerpoint/2010/main" val="781856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B7F223D-2861-4A67-B951-3587044102DC}" type="slidenum">
              <a:rPr lang="en-US" altLang="en-US">
                <a:solidFill>
                  <a:srgbClr val="000000"/>
                </a:solidFill>
              </a:rPr>
              <a:pPr eaLnBrk="1" hangingPunct="1"/>
              <a:t>15</a:t>
            </a:fld>
            <a:endParaRPr lang="en-US" altLang="en-US">
              <a:solidFill>
                <a:srgbClr val="000000"/>
              </a:solidFill>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861087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DF1B06F-988D-4E59-8A07-F46F738496DE}" type="slidenum">
              <a:rPr lang="en-US" altLang="en-US">
                <a:solidFill>
                  <a:srgbClr val="000000"/>
                </a:solidFill>
              </a:rPr>
              <a:pPr eaLnBrk="1" hangingPunct="1"/>
              <a:t>16</a:t>
            </a:fld>
            <a:endParaRPr lang="en-US" altLang="en-US">
              <a:solidFill>
                <a:srgbClr val="000000"/>
              </a:solidFill>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993040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43EDC6B-996A-4FAB-9464-DA9426963B6D}" type="slidenum">
              <a:rPr lang="en-US" altLang="en-US">
                <a:solidFill>
                  <a:srgbClr val="000000"/>
                </a:solidFill>
              </a:rPr>
              <a:pPr eaLnBrk="1" hangingPunct="1"/>
              <a:t>19</a:t>
            </a:fld>
            <a:endParaRPr lang="en-US" altLang="en-US">
              <a:solidFill>
                <a:srgbClr val="000000"/>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40622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938F95-2AAE-474F-AA1F-884476135E20}" type="slidenum">
              <a:rPr lang="en-US" altLang="en-US">
                <a:solidFill>
                  <a:srgbClr val="000000"/>
                </a:solidFill>
              </a:rPr>
              <a:pPr eaLnBrk="1" hangingPunct="1"/>
              <a:t>20</a:t>
            </a:fld>
            <a:endParaRPr lang="en-US" altLang="en-US">
              <a:solidFill>
                <a:srgbClr val="000000"/>
              </a:solidFill>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989573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D73E09-F7A1-45DE-9F40-5863DE485142}" type="slidenum">
              <a:rPr lang="en-US" altLang="en-US">
                <a:solidFill>
                  <a:srgbClr val="000000"/>
                </a:solidFill>
              </a:rPr>
              <a:pPr eaLnBrk="1" hangingPunct="1"/>
              <a:t>21</a:t>
            </a:fld>
            <a:endParaRPr lang="en-US" altLang="en-US">
              <a:solidFill>
                <a:srgbClr val="000000"/>
              </a:solidFill>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175344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6D1D79-1076-4667-B918-6686F57039EE}" type="slidenum">
              <a:rPr lang="en-US" altLang="en-US">
                <a:solidFill>
                  <a:srgbClr val="000000"/>
                </a:solidFill>
              </a:rPr>
              <a:pPr eaLnBrk="1" hangingPunct="1"/>
              <a:t>22</a:t>
            </a:fld>
            <a:endParaRPr lang="en-US" altLang="en-US">
              <a:solidFill>
                <a:srgbClr val="000000"/>
              </a:solidFill>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15973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BB3F397-3F7D-4388-8541-A5A932768EEF}" type="slidenum">
              <a:rPr lang="en-US" altLang="en-US">
                <a:solidFill>
                  <a:srgbClr val="000000"/>
                </a:solidFill>
              </a:rPr>
              <a:pPr eaLnBrk="1" hangingPunct="1"/>
              <a:t>23</a:t>
            </a:fld>
            <a:endParaRPr lang="en-US" altLang="en-US">
              <a:solidFill>
                <a:srgbClr val="000000"/>
              </a:solidFill>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822848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C373373-61A5-45FE-9609-5DA5F5697625}" type="slidenum">
              <a:rPr lang="en-US" altLang="en-US">
                <a:solidFill>
                  <a:srgbClr val="000000"/>
                </a:solidFill>
                <a:latin typeface="Arial" panose="020B0604020202020204" pitchFamily="34" charset="0"/>
              </a:rPr>
              <a:pPr eaLnBrk="1" hangingPunct="1">
                <a:spcBef>
                  <a:spcPct val="0"/>
                </a:spcBef>
              </a:pPr>
              <a:t>27</a:t>
            </a:fld>
            <a:endParaRPr lang="en-US" altLang="en-US">
              <a:solidFill>
                <a:srgbClr val="000000"/>
              </a:solidFill>
              <a:latin typeface="Arial" panose="020B0604020202020204" pitchFamily="34" charset="0"/>
            </a:endParaRPr>
          </a:p>
        </p:txBody>
      </p:sp>
      <p:sp>
        <p:nvSpPr>
          <p:cNvPr id="250883" name="Slide Image Placeholder 1"/>
          <p:cNvSpPr>
            <a:spLocks noGrp="1" noRot="1" noChangeAspect="1" noTextEdit="1"/>
          </p:cNvSpPr>
          <p:nvPr>
            <p:ph type="sldImg"/>
          </p:nvPr>
        </p:nvSpPr>
        <p:spPr bwMode="auto">
          <a:xfrm>
            <a:off x="11430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4" name="Notes Placeholder 2"/>
          <p:cNvSpPr>
            <a:spLocks noGrp="1"/>
          </p:cNvSpPr>
          <p:nvPr>
            <p:ph type="body" idx="1"/>
          </p:nvPr>
        </p:nvSpPr>
        <p:spPr bwMode="auto">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84" tIns="46441" rIns="92884" bIns="46441" numCol="1" anchor="t" anchorCtr="0" compatLnSpc="1">
            <a:prstTxWarp prst="textNoShape">
              <a:avLst/>
            </a:prstTxWarp>
          </a:bodyPr>
          <a:lstStyle/>
          <a:p>
            <a:pPr eaLnBrk="1" hangingPunct="1"/>
            <a:endParaRPr lang="en-US" altLang="en-US" smtClean="0"/>
          </a:p>
        </p:txBody>
      </p:sp>
      <p:sp>
        <p:nvSpPr>
          <p:cNvPr id="250885"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nchor="b"/>
          <a:lstStyle>
            <a:lvl1pPr defTabSz="927100" eaLnBrk="0" hangingPunct="0">
              <a:spcBef>
                <a:spcPct val="30000"/>
              </a:spcBef>
              <a:defRPr sz="1200">
                <a:solidFill>
                  <a:schemeClr val="tx1"/>
                </a:solidFill>
                <a:latin typeface="Calibri" panose="020F0502020204030204" pitchFamily="34" charset="0"/>
              </a:defRPr>
            </a:lvl1pPr>
            <a:lvl2pPr marL="742950" indent="-285750" defTabSz="927100" eaLnBrk="0" hangingPunct="0">
              <a:spcBef>
                <a:spcPct val="30000"/>
              </a:spcBef>
              <a:defRPr sz="1200">
                <a:solidFill>
                  <a:schemeClr val="tx1"/>
                </a:solidFill>
                <a:latin typeface="Calibri" panose="020F0502020204030204" pitchFamily="34" charset="0"/>
              </a:defRPr>
            </a:lvl2pPr>
            <a:lvl3pPr marL="1143000" indent="-228600" defTabSz="927100" eaLnBrk="0" hangingPunct="0">
              <a:spcBef>
                <a:spcPct val="30000"/>
              </a:spcBef>
              <a:defRPr sz="1200">
                <a:solidFill>
                  <a:schemeClr val="tx1"/>
                </a:solidFill>
                <a:latin typeface="Calibri" panose="020F0502020204030204" pitchFamily="34" charset="0"/>
              </a:defRPr>
            </a:lvl3pPr>
            <a:lvl4pPr marL="1600200" indent="-228600" defTabSz="927100" eaLnBrk="0" hangingPunct="0">
              <a:spcBef>
                <a:spcPct val="30000"/>
              </a:spcBef>
              <a:defRPr sz="1200">
                <a:solidFill>
                  <a:schemeClr val="tx1"/>
                </a:solidFill>
                <a:latin typeface="Calibri" panose="020F0502020204030204" pitchFamily="34" charset="0"/>
              </a:defRPr>
            </a:lvl4pPr>
            <a:lvl5pPr marL="2057400" indent="-228600" defTabSz="927100" eaLnBrk="0" hangingPunct="0">
              <a:spcBef>
                <a:spcPct val="30000"/>
              </a:spcBef>
              <a:defRPr sz="1200">
                <a:solidFill>
                  <a:schemeClr val="tx1"/>
                </a:solidFill>
                <a:latin typeface="Calibri" panose="020F0502020204030204" pitchFamily="34" charset="0"/>
              </a:defRPr>
            </a:lvl5pPr>
            <a:lvl6pPr marL="2514600" indent="-228600" defTabSz="9271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71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71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7100"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fld id="{65404BD0-15A0-4A76-9832-0AA5E1B80640}" type="slidenum">
              <a:rPr lang="de-CH" altLang="en-US" smtClean="0">
                <a:solidFill>
                  <a:srgbClr val="000000"/>
                </a:solidFill>
                <a:latin typeface="Times New Roman" panose="02020603050405020304" pitchFamily="18" charset="0"/>
              </a:rPr>
              <a:pPr algn="r">
                <a:spcBef>
                  <a:spcPct val="0"/>
                </a:spcBef>
              </a:pPr>
              <a:t>27</a:t>
            </a:fld>
            <a:endParaRPr lang="de-CH"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882630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r>
              <a:rPr lang="en-US" altLang="en-US" smtClean="0">
                <a:latin typeface="Arial" panose="020B0604020202020204" pitchFamily="34" charset="0"/>
              </a:rPr>
              <a:t>horse</a:t>
            </a:r>
          </a:p>
        </p:txBody>
      </p:sp>
      <p:sp>
        <p:nvSpPr>
          <p:cNvPr id="68612"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51858D6-4EBE-43DE-BD6C-02A411A9FC67}" type="slidenum">
              <a:rPr lang="en-US" altLang="en-US"/>
              <a:pPr eaLnBrk="1" hangingPunct="1"/>
              <a:t>2</a:t>
            </a:fld>
            <a:endParaRPr lang="en-US" altLang="en-US"/>
          </a:p>
        </p:txBody>
      </p:sp>
    </p:spTree>
    <p:extLst>
      <p:ext uri="{BB962C8B-B14F-4D97-AF65-F5344CB8AC3E}">
        <p14:creationId xmlns:p14="http://schemas.microsoft.com/office/powerpoint/2010/main" val="110315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en-US" smtClean="0"/>
          </a:p>
        </p:txBody>
      </p:sp>
    </p:spTree>
    <p:extLst>
      <p:ext uri="{BB962C8B-B14F-4D97-AF65-F5344CB8AC3E}">
        <p14:creationId xmlns:p14="http://schemas.microsoft.com/office/powerpoint/2010/main" val="3410603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AB9F29-24E0-4FCD-926B-CD7D6C1265B2}" type="slidenum">
              <a:rPr lang="en-US" altLang="en-US">
                <a:solidFill>
                  <a:srgbClr val="000000"/>
                </a:solidFill>
                <a:latin typeface="Calibri" panose="020F0502020204030204" pitchFamily="34" charset="0"/>
              </a:rPr>
              <a:pPr eaLnBrk="1" hangingPunct="1"/>
              <a:t>29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77686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http://www.google.com/mobile/goggles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464867D-CB8C-43D3-81BC-FCA9930EFAA9}" type="slidenum">
              <a:rPr lang="en-US" altLang="en-US">
                <a:solidFill>
                  <a:srgbClr val="000000"/>
                </a:solidFill>
                <a:latin typeface="Calibri" panose="020F0502020204030204" pitchFamily="34" charset="0"/>
              </a:rPr>
              <a:pPr eaLnBrk="1" hangingPunct="1"/>
              <a:t>32</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021802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31FE3F0-7BCE-4761-BB82-F33BF0261C64}" type="slidenum">
              <a:rPr lang="en-US" altLang="en-US">
                <a:solidFill>
                  <a:srgbClr val="000000"/>
                </a:solidFill>
                <a:latin typeface="Arial" panose="020B0604020202020204" pitchFamily="34" charset="0"/>
              </a:rPr>
              <a:pPr eaLnBrk="1" hangingPunct="1">
                <a:spcBef>
                  <a:spcPct val="0"/>
                </a:spcBef>
              </a:pPr>
              <a:t>34</a:t>
            </a:fld>
            <a:endParaRPr lang="en-US" altLang="en-US">
              <a:solidFill>
                <a:srgbClr val="000000"/>
              </a:solidFill>
              <a:latin typeface="Arial" panose="020B0604020202020204" pitchFamily="34" charset="0"/>
            </a:endParaRPr>
          </a:p>
        </p:txBody>
      </p:sp>
      <p:sp>
        <p:nvSpPr>
          <p:cNvPr id="254979" name="Slide Image Placeholder 1"/>
          <p:cNvSpPr>
            <a:spLocks noGrp="1" noRot="1" noChangeAspect="1" noTextEdit="1"/>
          </p:cNvSpPr>
          <p:nvPr>
            <p:ph type="sldImg"/>
          </p:nvPr>
        </p:nvSpPr>
        <p:spPr bwMode="auto">
          <a:xfrm>
            <a:off x="11430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80" name="Notes Placeholder 2"/>
          <p:cNvSpPr>
            <a:spLocks noGrp="1"/>
          </p:cNvSpPr>
          <p:nvPr>
            <p:ph type="body" idx="1"/>
          </p:nvPr>
        </p:nvSpPr>
        <p:spPr bwMode="auto">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84" tIns="46441" rIns="92884" bIns="46441" numCol="1" anchor="t" anchorCtr="0" compatLnSpc="1">
            <a:prstTxWarp prst="textNoShape">
              <a:avLst/>
            </a:prstTxWarp>
          </a:bodyPr>
          <a:lstStyle/>
          <a:p>
            <a:pPr eaLnBrk="1" hangingPunct="1"/>
            <a:endParaRPr lang="en-US" altLang="en-US" smtClean="0"/>
          </a:p>
        </p:txBody>
      </p:sp>
      <p:sp>
        <p:nvSpPr>
          <p:cNvPr id="254981"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nchor="b"/>
          <a:lstStyle>
            <a:lvl1pPr defTabSz="927100" eaLnBrk="0" hangingPunct="0">
              <a:spcBef>
                <a:spcPct val="30000"/>
              </a:spcBef>
              <a:defRPr sz="1200">
                <a:solidFill>
                  <a:schemeClr val="tx1"/>
                </a:solidFill>
                <a:latin typeface="Calibri" panose="020F0502020204030204" pitchFamily="34" charset="0"/>
              </a:defRPr>
            </a:lvl1pPr>
            <a:lvl2pPr marL="742950" indent="-285750" defTabSz="927100" eaLnBrk="0" hangingPunct="0">
              <a:spcBef>
                <a:spcPct val="30000"/>
              </a:spcBef>
              <a:defRPr sz="1200">
                <a:solidFill>
                  <a:schemeClr val="tx1"/>
                </a:solidFill>
                <a:latin typeface="Calibri" panose="020F0502020204030204" pitchFamily="34" charset="0"/>
              </a:defRPr>
            </a:lvl2pPr>
            <a:lvl3pPr marL="1143000" indent="-228600" defTabSz="927100" eaLnBrk="0" hangingPunct="0">
              <a:spcBef>
                <a:spcPct val="30000"/>
              </a:spcBef>
              <a:defRPr sz="1200">
                <a:solidFill>
                  <a:schemeClr val="tx1"/>
                </a:solidFill>
                <a:latin typeface="Calibri" panose="020F0502020204030204" pitchFamily="34" charset="0"/>
              </a:defRPr>
            </a:lvl3pPr>
            <a:lvl4pPr marL="1600200" indent="-228600" defTabSz="927100" eaLnBrk="0" hangingPunct="0">
              <a:spcBef>
                <a:spcPct val="30000"/>
              </a:spcBef>
              <a:defRPr sz="1200">
                <a:solidFill>
                  <a:schemeClr val="tx1"/>
                </a:solidFill>
                <a:latin typeface="Calibri" panose="020F0502020204030204" pitchFamily="34" charset="0"/>
              </a:defRPr>
            </a:lvl4pPr>
            <a:lvl5pPr marL="2057400" indent="-228600" defTabSz="927100" eaLnBrk="0" hangingPunct="0">
              <a:spcBef>
                <a:spcPct val="30000"/>
              </a:spcBef>
              <a:defRPr sz="1200">
                <a:solidFill>
                  <a:schemeClr val="tx1"/>
                </a:solidFill>
                <a:latin typeface="Calibri" panose="020F0502020204030204" pitchFamily="34" charset="0"/>
              </a:defRPr>
            </a:lvl5pPr>
            <a:lvl6pPr marL="2514600" indent="-228600" defTabSz="9271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71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71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7100"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fld id="{7F4ADE23-E979-4CC8-A3A4-788C1087FE56}" type="slidenum">
              <a:rPr lang="de-CH" altLang="en-US" smtClean="0">
                <a:solidFill>
                  <a:srgbClr val="000000"/>
                </a:solidFill>
                <a:latin typeface="Times New Roman" panose="02020603050405020304" pitchFamily="18" charset="0"/>
              </a:rPr>
              <a:pPr algn="r">
                <a:spcBef>
                  <a:spcPct val="0"/>
                </a:spcBef>
              </a:pPr>
              <a:t>34</a:t>
            </a:fld>
            <a:endParaRPr lang="de-CH"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97877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782C2B9-20E2-4435-BB7D-FE4997BF9B8E}" type="slidenum">
              <a:rPr lang="en-US" altLang="en-US">
                <a:solidFill>
                  <a:srgbClr val="000000"/>
                </a:solidFill>
                <a:latin typeface="Arial" panose="020B0604020202020204" pitchFamily="34" charset="0"/>
              </a:rPr>
              <a:pPr eaLnBrk="1" hangingPunct="1">
                <a:spcBef>
                  <a:spcPct val="0"/>
                </a:spcBef>
              </a:pPr>
              <a:t>35</a:t>
            </a:fld>
            <a:endParaRPr lang="en-US" altLang="en-US">
              <a:solidFill>
                <a:srgbClr val="000000"/>
              </a:solidFill>
              <a:latin typeface="Arial" panose="020B0604020202020204" pitchFamily="34" charset="0"/>
            </a:endParaRPr>
          </a:p>
        </p:txBody>
      </p:sp>
      <p:sp>
        <p:nvSpPr>
          <p:cNvPr id="256003"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4" name="Rectangle 3"/>
          <p:cNvSpPr>
            <a:spLocks noGrp="1"/>
          </p:cNvSpPr>
          <p:nvPr>
            <p:ph type="body" idx="1"/>
          </p:nvPr>
        </p:nvSpPr>
        <p:spPr bwMode="auto">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84" tIns="46441" rIns="92884" bIns="46441"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449869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B232E23-1E06-466B-AF5C-685590043DDA}" type="slidenum">
              <a:rPr lang="en-US" altLang="en-US">
                <a:solidFill>
                  <a:srgbClr val="000000"/>
                </a:solidFill>
                <a:latin typeface="Arial" panose="020B0604020202020204" pitchFamily="34" charset="0"/>
              </a:rPr>
              <a:pPr eaLnBrk="1" hangingPunct="1">
                <a:spcBef>
                  <a:spcPct val="0"/>
                </a:spcBef>
              </a:pPr>
              <a:t>37</a:t>
            </a:fld>
            <a:endParaRPr lang="en-US" altLang="en-US">
              <a:solidFill>
                <a:srgbClr val="000000"/>
              </a:solidFill>
              <a:latin typeface="Arial" panose="020B0604020202020204" pitchFamily="34" charset="0"/>
            </a:endParaRPr>
          </a:p>
        </p:txBody>
      </p:sp>
      <p:sp>
        <p:nvSpPr>
          <p:cNvPr id="257027"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8" name="Rectangle 3"/>
          <p:cNvSpPr>
            <a:spLocks noGrp="1"/>
          </p:cNvSpPr>
          <p:nvPr>
            <p:ph type="body" idx="1"/>
          </p:nvPr>
        </p:nvSpPr>
        <p:spPr bwMode="auto">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84" tIns="46441" rIns="92884" bIns="46441"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553871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4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396F58C-C874-465B-86C0-451454466ABD}" type="slidenum">
              <a:rPr lang="en-US" altLang="en-US">
                <a:solidFill>
                  <a:srgbClr val="000000"/>
                </a:solidFill>
                <a:latin typeface="Arial" panose="020B0604020202020204" pitchFamily="34" charset="0"/>
              </a:rPr>
              <a:pPr eaLnBrk="1" hangingPunct="1">
                <a:spcBef>
                  <a:spcPct val="0"/>
                </a:spcBef>
              </a:pPr>
              <a:t>38</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235051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en-US" smtClean="0"/>
          </a:p>
        </p:txBody>
      </p:sp>
      <p:sp>
        <p:nvSpPr>
          <p:cNvPr id="83972"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6F1E599-7735-4B3C-A967-C70276ACA6EF}" type="slidenum">
              <a:rPr lang="de-CH" altLang="en-US">
                <a:solidFill>
                  <a:prstClr val="black"/>
                </a:solidFill>
                <a:latin typeface="Calibri" panose="020F0502020204030204" pitchFamily="34" charset="0"/>
              </a:rPr>
              <a:pPr eaLnBrk="1" hangingPunct="1"/>
              <a:t>40</a:t>
            </a:fld>
            <a:endParaRPr lang="de-CH"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278052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7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17F0CA9-7B37-4AEB-B9A9-55579172AE9E}" type="slidenum">
              <a:rPr lang="en-US" altLang="en-US">
                <a:solidFill>
                  <a:srgbClr val="000000"/>
                </a:solidFill>
                <a:latin typeface="Arial" panose="020B0604020202020204" pitchFamily="34" charset="0"/>
              </a:rPr>
              <a:pPr eaLnBrk="1" hangingPunct="1">
                <a:spcBef>
                  <a:spcPct val="0"/>
                </a:spcBef>
              </a:pPr>
              <a:t>42</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415182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69A7834-F6FC-4792-ADE5-F67804DA65E0}" type="slidenum">
              <a:rPr lang="en-US" altLang="en-US">
                <a:solidFill>
                  <a:srgbClr val="000000"/>
                </a:solidFill>
                <a:latin typeface="Arial" panose="020B0604020202020204" pitchFamily="34" charset="0"/>
              </a:rPr>
              <a:pPr eaLnBrk="1" hangingPunct="1">
                <a:spcBef>
                  <a:spcPct val="0"/>
                </a:spcBef>
              </a:pPr>
              <a:t>45</a:t>
            </a:fld>
            <a:endParaRPr lang="en-US" altLang="en-US">
              <a:solidFill>
                <a:srgbClr val="000000"/>
              </a:solidFill>
              <a:latin typeface="Arial" panose="020B0604020202020204" pitchFamily="34" charset="0"/>
            </a:endParaRPr>
          </a:p>
        </p:txBody>
      </p:sp>
      <p:sp>
        <p:nvSpPr>
          <p:cNvPr id="26009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10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63401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r>
              <a:rPr lang="en-US" altLang="en-US" smtClean="0">
                <a:latin typeface="Arial" panose="020B0604020202020204" pitchFamily="34" charset="0"/>
              </a:rPr>
              <a:t>snail</a:t>
            </a:r>
          </a:p>
        </p:txBody>
      </p:sp>
      <p:sp>
        <p:nvSpPr>
          <p:cNvPr id="69636"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BB3CF56-1124-43B2-9C73-0B370C67387B}" type="slidenum">
              <a:rPr lang="en-US" altLang="en-US"/>
              <a:pPr eaLnBrk="1" hangingPunct="1"/>
              <a:t>3</a:t>
            </a:fld>
            <a:endParaRPr lang="en-US" altLang="en-US"/>
          </a:p>
        </p:txBody>
      </p:sp>
    </p:spTree>
    <p:extLst>
      <p:ext uri="{BB962C8B-B14F-4D97-AF65-F5344CB8AC3E}">
        <p14:creationId xmlns:p14="http://schemas.microsoft.com/office/powerpoint/2010/main" val="3313811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97875CB-E207-49D9-8735-4306244E9E83}" type="slidenum">
              <a:rPr lang="en-US" altLang="en-US">
                <a:solidFill>
                  <a:srgbClr val="000000"/>
                </a:solidFill>
                <a:latin typeface="Arial" panose="020B0604020202020204" pitchFamily="34" charset="0"/>
              </a:rPr>
              <a:pPr eaLnBrk="1" hangingPunct="1">
                <a:spcBef>
                  <a:spcPct val="0"/>
                </a:spcBef>
              </a:pPr>
              <a:t>46</a:t>
            </a:fld>
            <a:endParaRPr lang="en-US" altLang="en-US">
              <a:solidFill>
                <a:srgbClr val="000000"/>
              </a:solidFill>
              <a:latin typeface="Arial" panose="020B0604020202020204" pitchFamily="34" charset="0"/>
            </a:endParaRPr>
          </a:p>
        </p:txBody>
      </p:sp>
      <p:sp>
        <p:nvSpPr>
          <p:cNvPr id="26112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414991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C5B7600-7E4C-4F75-A50D-CC8715D29EFA}" type="slidenum">
              <a:rPr lang="en-US" altLang="en-US">
                <a:solidFill>
                  <a:srgbClr val="000000"/>
                </a:solidFill>
                <a:latin typeface="Arial" panose="020B0604020202020204" pitchFamily="34" charset="0"/>
              </a:rPr>
              <a:pPr eaLnBrk="1" hangingPunct="1">
                <a:spcBef>
                  <a:spcPct val="0"/>
                </a:spcBef>
              </a:pPr>
              <a:t>47</a:t>
            </a:fld>
            <a:endParaRPr lang="en-US" altLang="en-US">
              <a:solidFill>
                <a:srgbClr val="000000"/>
              </a:solidFill>
              <a:latin typeface="Arial" panose="020B0604020202020204" pitchFamily="34" charset="0"/>
            </a:endParaRPr>
          </a:p>
        </p:txBody>
      </p:sp>
      <p:sp>
        <p:nvSpPr>
          <p:cNvPr id="262147" name="Slide Image Placeholder 1"/>
          <p:cNvSpPr>
            <a:spLocks noGrp="1" noRot="1" noChangeAspect="1" noTextEdit="1"/>
          </p:cNvSpPr>
          <p:nvPr>
            <p:ph type="sldImg"/>
          </p:nvPr>
        </p:nvSpPr>
        <p:spPr bwMode="auto">
          <a:xfrm>
            <a:off x="11430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8" name="Notes Placeholder 2"/>
          <p:cNvSpPr>
            <a:spLocks noGrp="1"/>
          </p:cNvSpPr>
          <p:nvPr>
            <p:ph type="body" idx="1"/>
          </p:nvPr>
        </p:nvSpPr>
        <p:spPr bwMode="auto">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84" tIns="46441" rIns="92884" bIns="46441" numCol="1" anchor="t" anchorCtr="0" compatLnSpc="1">
            <a:prstTxWarp prst="textNoShape">
              <a:avLst/>
            </a:prstTxWarp>
          </a:bodyPr>
          <a:lstStyle/>
          <a:p>
            <a:pPr eaLnBrk="1" hangingPunct="1"/>
            <a:endParaRPr lang="en-US" altLang="en-US" smtClean="0"/>
          </a:p>
        </p:txBody>
      </p:sp>
      <p:sp>
        <p:nvSpPr>
          <p:cNvPr id="26214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nchor="b"/>
          <a:lstStyle>
            <a:lvl1pPr defTabSz="927100" eaLnBrk="0" hangingPunct="0">
              <a:spcBef>
                <a:spcPct val="30000"/>
              </a:spcBef>
              <a:defRPr sz="1200">
                <a:solidFill>
                  <a:schemeClr val="tx1"/>
                </a:solidFill>
                <a:latin typeface="Calibri" panose="020F0502020204030204" pitchFamily="34" charset="0"/>
              </a:defRPr>
            </a:lvl1pPr>
            <a:lvl2pPr marL="742950" indent="-285750" defTabSz="927100" eaLnBrk="0" hangingPunct="0">
              <a:spcBef>
                <a:spcPct val="30000"/>
              </a:spcBef>
              <a:defRPr sz="1200">
                <a:solidFill>
                  <a:schemeClr val="tx1"/>
                </a:solidFill>
                <a:latin typeface="Calibri" panose="020F0502020204030204" pitchFamily="34" charset="0"/>
              </a:defRPr>
            </a:lvl2pPr>
            <a:lvl3pPr marL="1143000" indent="-228600" defTabSz="927100" eaLnBrk="0" hangingPunct="0">
              <a:spcBef>
                <a:spcPct val="30000"/>
              </a:spcBef>
              <a:defRPr sz="1200">
                <a:solidFill>
                  <a:schemeClr val="tx1"/>
                </a:solidFill>
                <a:latin typeface="Calibri" panose="020F0502020204030204" pitchFamily="34" charset="0"/>
              </a:defRPr>
            </a:lvl3pPr>
            <a:lvl4pPr marL="1600200" indent="-228600" defTabSz="927100" eaLnBrk="0" hangingPunct="0">
              <a:spcBef>
                <a:spcPct val="30000"/>
              </a:spcBef>
              <a:defRPr sz="1200">
                <a:solidFill>
                  <a:schemeClr val="tx1"/>
                </a:solidFill>
                <a:latin typeface="Calibri" panose="020F0502020204030204" pitchFamily="34" charset="0"/>
              </a:defRPr>
            </a:lvl4pPr>
            <a:lvl5pPr marL="2057400" indent="-228600" defTabSz="927100" eaLnBrk="0" hangingPunct="0">
              <a:spcBef>
                <a:spcPct val="30000"/>
              </a:spcBef>
              <a:defRPr sz="1200">
                <a:solidFill>
                  <a:schemeClr val="tx1"/>
                </a:solidFill>
                <a:latin typeface="Calibri" panose="020F0502020204030204" pitchFamily="34" charset="0"/>
              </a:defRPr>
            </a:lvl5pPr>
            <a:lvl6pPr marL="2514600" indent="-228600" defTabSz="9271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71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71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7100"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fld id="{8E49B120-6B5F-4F2D-B69A-BB13593CDABD}" type="slidenum">
              <a:rPr lang="de-CH" altLang="en-US" smtClean="0">
                <a:solidFill>
                  <a:srgbClr val="000000"/>
                </a:solidFill>
                <a:latin typeface="Times New Roman" panose="02020603050405020304" pitchFamily="18" charset="0"/>
              </a:rPr>
              <a:pPr algn="r">
                <a:spcBef>
                  <a:spcPct val="0"/>
                </a:spcBef>
              </a:pPr>
              <a:t>47</a:t>
            </a:fld>
            <a:endParaRPr lang="de-CH"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857663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992397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508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0BE86A5-B869-4AE6-AC0D-0E0A4A6C81CB}" type="slidenum">
              <a:rPr lang="en-US" altLang="en-US">
                <a:solidFill>
                  <a:srgbClr val="000000"/>
                </a:solidFill>
                <a:latin typeface="Arial" panose="020B0604020202020204" pitchFamily="34" charset="0"/>
              </a:rPr>
              <a:pPr eaLnBrk="1" hangingPunct="1">
                <a:spcBef>
                  <a:spcPct val="0"/>
                </a:spcBef>
              </a:pPr>
              <a:t>49</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282816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70977E6-222D-40D2-B8A9-C02A42725784}" type="slidenum">
              <a:rPr lang="en-US" altLang="en-US">
                <a:solidFill>
                  <a:srgbClr val="000000"/>
                </a:solidFill>
                <a:latin typeface="Arial" panose="020B0604020202020204" pitchFamily="34" charset="0"/>
              </a:rPr>
              <a:pPr eaLnBrk="1" hangingPunct="1">
                <a:spcBef>
                  <a:spcPct val="0"/>
                </a:spcBef>
              </a:pPr>
              <a:t>51</a:t>
            </a:fld>
            <a:endParaRPr lang="en-US" altLang="en-US">
              <a:solidFill>
                <a:srgbClr val="000000"/>
              </a:solidFill>
              <a:latin typeface="Arial" panose="020B0604020202020204" pitchFamily="34" charset="0"/>
            </a:endParaRPr>
          </a:p>
        </p:txBody>
      </p:sp>
      <p:sp>
        <p:nvSpPr>
          <p:cNvPr id="265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233254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B9EDEF2-D486-4ECE-9E79-60F528E2CA89}" type="slidenum">
              <a:rPr lang="en-US" altLang="en-US">
                <a:solidFill>
                  <a:prstClr val="black"/>
                </a:solidFill>
                <a:latin typeface="Calibri" panose="020F0502020204030204" pitchFamily="34" charset="0"/>
              </a:rPr>
              <a:pPr eaLnBrk="1" hangingPunct="1"/>
              <a:t>53</a:t>
            </a:fld>
            <a:endParaRPr lang="en-US" altLang="en-US">
              <a:solidFill>
                <a:prstClr val="black"/>
              </a:solidFill>
              <a:latin typeface="Calibri" panose="020F0502020204030204" pitchFamily="34" charset="0"/>
            </a:endParaRPr>
          </a:p>
        </p:txBody>
      </p:sp>
      <p:sp>
        <p:nvSpPr>
          <p:cNvPr id="266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 will now try to describe the approach with an animation.</a:t>
            </a:r>
          </a:p>
          <a:p>
            <a:endParaRPr lang="en-US" altLang="en-US" smtClean="0"/>
          </a:p>
          <a:p>
            <a:r>
              <a:rPr lang="en-US" altLang="en-US" smtClean="0"/>
              <a:t>The first, offline phase, is to train the vocabulary tree.</a:t>
            </a:r>
          </a:p>
          <a:p>
            <a:r>
              <a:rPr lang="en-US" altLang="en-US" smtClean="0"/>
              <a:t>We use Maximally Stable Extremal Regions by Matas et al. and then we extract SIFT descriptors from the MSER regions. </a:t>
            </a:r>
          </a:p>
          <a:p>
            <a:r>
              <a:rPr lang="en-US" altLang="en-US" smtClean="0"/>
              <a:t>Regarding the feature extraction, we are not really claiming anything other than down-in-the-trenches nose-to-the-grindstone hard work to get good implementations of the state-of-the-art, and since we are all obsessed with novelty I will not spend any time talking about the feature extraction.</a:t>
            </a:r>
          </a:p>
          <a:p>
            <a:r>
              <a:rPr lang="en-US" altLang="en-US" smtClean="0"/>
              <a:t>We believe that the vocabulary tree approach will work well on any of your favorite descriptors.</a:t>
            </a:r>
          </a:p>
        </p:txBody>
      </p:sp>
    </p:spTree>
    <p:extLst>
      <p:ext uri="{BB962C8B-B14F-4D97-AF65-F5344CB8AC3E}">
        <p14:creationId xmlns:p14="http://schemas.microsoft.com/office/powerpoint/2010/main" val="3779305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56DA84-5270-487B-9800-FED49D0526D5}" type="slidenum">
              <a:rPr lang="en-US" altLang="en-US">
                <a:solidFill>
                  <a:prstClr val="black"/>
                </a:solidFill>
                <a:latin typeface="Calibri" panose="020F0502020204030204" pitchFamily="34" charset="0"/>
              </a:rPr>
              <a:pPr eaLnBrk="1" hangingPunct="1"/>
              <a:t>54</a:t>
            </a:fld>
            <a:endParaRPr lang="en-US" altLang="en-US">
              <a:solidFill>
                <a:prstClr val="black"/>
              </a:solidFill>
              <a:latin typeface="Calibri" panose="020F0502020204030204" pitchFamily="34" charset="0"/>
            </a:endParaRPr>
          </a:p>
        </p:txBody>
      </p:sp>
      <p:sp>
        <p:nvSpPr>
          <p:cNvPr id="267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All the descriptor vectors are thrown into a common space.</a:t>
            </a:r>
          </a:p>
          <a:p>
            <a:r>
              <a:rPr lang="en-US" altLang="en-US" smtClean="0"/>
              <a:t>This is done for many images, the goal being to acquire enough statistics on how natural images distribute points in the descriptor space. </a:t>
            </a:r>
          </a:p>
          <a:p>
            <a:endParaRPr lang="en-US" altLang="en-US" smtClean="0"/>
          </a:p>
          <a:p>
            <a:endParaRPr lang="en-US" altLang="en-US" smtClean="0"/>
          </a:p>
        </p:txBody>
      </p:sp>
    </p:spTree>
    <p:extLst>
      <p:ext uri="{BB962C8B-B14F-4D97-AF65-F5344CB8AC3E}">
        <p14:creationId xmlns:p14="http://schemas.microsoft.com/office/powerpoint/2010/main" val="1841081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16EB32B-5339-46AC-872D-4ACB1906C3AE}" type="slidenum">
              <a:rPr lang="en-US" altLang="en-US">
                <a:solidFill>
                  <a:prstClr val="black"/>
                </a:solidFill>
                <a:latin typeface="Calibri" panose="020F0502020204030204" pitchFamily="34" charset="0"/>
              </a:rPr>
              <a:pPr eaLnBrk="1" hangingPunct="1"/>
              <a:t>55</a:t>
            </a:fld>
            <a:endParaRPr lang="en-US" altLang="en-US">
              <a:solidFill>
                <a:prstClr val="black"/>
              </a:solidFill>
              <a:latin typeface="Calibri" panose="020F0502020204030204" pitchFamily="34" charset="0"/>
            </a:endParaRPr>
          </a:p>
        </p:txBody>
      </p:sp>
      <p:sp>
        <p:nvSpPr>
          <p:cNvPr id="268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7584152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4DB72C-E65B-4413-8F83-086848213547}" type="slidenum">
              <a:rPr lang="en-US" altLang="en-US">
                <a:solidFill>
                  <a:prstClr val="black"/>
                </a:solidFill>
                <a:latin typeface="Calibri" panose="020F0502020204030204" pitchFamily="34" charset="0"/>
              </a:rPr>
              <a:pPr eaLnBrk="1" hangingPunct="1"/>
              <a:t>56</a:t>
            </a:fld>
            <a:endParaRPr lang="en-US" altLang="en-US">
              <a:solidFill>
                <a:prstClr val="black"/>
              </a:solidFill>
              <a:latin typeface="Calibri" panose="020F0502020204030204" pitchFamily="34" charset="0"/>
            </a:endParaRPr>
          </a:p>
        </p:txBody>
      </p:sp>
      <p:sp>
        <p:nvSpPr>
          <p:cNvPr id="269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6099246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F68783C-AE25-4ED0-B0B5-B24CF9D774B6}" type="slidenum">
              <a:rPr lang="en-US" altLang="en-US">
                <a:solidFill>
                  <a:prstClr val="black"/>
                </a:solidFill>
                <a:latin typeface="Calibri" panose="020F0502020204030204" pitchFamily="34" charset="0"/>
              </a:rPr>
              <a:pPr eaLnBrk="1" hangingPunct="1"/>
              <a:t>57</a:t>
            </a:fld>
            <a:endParaRPr lang="en-US" altLang="en-US">
              <a:solidFill>
                <a:prstClr val="black"/>
              </a:solidFill>
              <a:latin typeface="Calibri" panose="020F0502020204030204" pitchFamily="34" charset="0"/>
            </a:endParaRPr>
          </a:p>
        </p:txBody>
      </p:sp>
      <p:sp>
        <p:nvSpPr>
          <p:cNvPr id="270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786813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endParaRPr lang="en-US" altLang="en-US" smtClean="0">
              <a:latin typeface="Arial" panose="020B0604020202020204" pitchFamily="34" charset="0"/>
            </a:endParaRPr>
          </a:p>
          <a:p>
            <a:r>
              <a:rPr lang="en-US" altLang="en-US" smtClean="0">
                <a:latin typeface="Arial" panose="020B0604020202020204" pitchFamily="34" charset="0"/>
              </a:rPr>
              <a:t>Crocodile (nile crocodile?)</a:t>
            </a:r>
          </a:p>
        </p:txBody>
      </p:sp>
      <p:sp>
        <p:nvSpPr>
          <p:cNvPr id="71684"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AABC18-E86F-4591-BD17-B6CE6B12DFA9}" type="slidenum">
              <a:rPr lang="en-US" altLang="en-US"/>
              <a:pPr eaLnBrk="1" hangingPunct="1"/>
              <a:t>4</a:t>
            </a:fld>
            <a:endParaRPr lang="en-US" altLang="en-US"/>
          </a:p>
        </p:txBody>
      </p:sp>
    </p:spTree>
    <p:extLst>
      <p:ext uri="{BB962C8B-B14F-4D97-AF65-F5344CB8AC3E}">
        <p14:creationId xmlns:p14="http://schemas.microsoft.com/office/powerpoint/2010/main" val="3592501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7C08CB-D362-45FF-BB05-14B35AA998EC}" type="slidenum">
              <a:rPr lang="en-US" altLang="en-US">
                <a:solidFill>
                  <a:prstClr val="black"/>
                </a:solidFill>
                <a:latin typeface="Calibri" panose="020F0502020204030204" pitchFamily="34" charset="0"/>
              </a:rPr>
              <a:pPr eaLnBrk="1" hangingPunct="1"/>
              <a:t>58</a:t>
            </a:fld>
            <a:endParaRPr lang="en-US" altLang="en-US">
              <a:solidFill>
                <a:prstClr val="black"/>
              </a:solidFill>
              <a:latin typeface="Calibri" panose="020F0502020204030204" pitchFamily="34" charset="0"/>
            </a:endParaRPr>
          </a:p>
        </p:txBody>
      </p:sp>
      <p:sp>
        <p:nvSpPr>
          <p:cNvPr id="271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552573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DEBCC3B-04E4-4D24-89FA-1CDEC04994EE}" type="slidenum">
              <a:rPr lang="en-US" altLang="en-US">
                <a:solidFill>
                  <a:prstClr val="black"/>
                </a:solidFill>
                <a:latin typeface="Calibri" panose="020F0502020204030204" pitchFamily="34" charset="0"/>
              </a:rPr>
              <a:pPr eaLnBrk="1" hangingPunct="1"/>
              <a:t>59</a:t>
            </a:fld>
            <a:endParaRPr lang="en-US" altLang="en-US">
              <a:solidFill>
                <a:prstClr val="black"/>
              </a:solidFill>
              <a:latin typeface="Calibri" panose="020F0502020204030204" pitchFamily="34" charset="0"/>
            </a:endParaRPr>
          </a:p>
        </p:txBody>
      </p:sp>
      <p:sp>
        <p:nvSpPr>
          <p:cNvPr id="272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772099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FD03DE4-8FD1-4A4F-809F-DB0EBE60F995}" type="slidenum">
              <a:rPr lang="en-US" altLang="en-US">
                <a:solidFill>
                  <a:prstClr val="black"/>
                </a:solidFill>
                <a:latin typeface="Calibri" panose="020F0502020204030204" pitchFamily="34" charset="0"/>
              </a:rPr>
              <a:pPr eaLnBrk="1" hangingPunct="1"/>
              <a:t>60</a:t>
            </a:fld>
            <a:endParaRPr lang="en-US" altLang="en-US">
              <a:solidFill>
                <a:prstClr val="black"/>
              </a:solidFill>
              <a:latin typeface="Calibri" panose="020F0502020204030204" pitchFamily="34" charset="0"/>
            </a:endParaRPr>
          </a:p>
        </p:txBody>
      </p:sp>
      <p:sp>
        <p:nvSpPr>
          <p:cNvPr id="273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We then run k-means on the descriptor space. In this setting, k defines what we call the branch-factor of the tree, which indicates how fast the tree branches.</a:t>
            </a:r>
          </a:p>
          <a:p>
            <a:r>
              <a:rPr lang="en-US" altLang="en-US" smtClean="0"/>
              <a:t>In this illustration, k is three. We then run k-means again, recursively on each of the resulting quantization cells.</a:t>
            </a:r>
          </a:p>
          <a:p>
            <a:r>
              <a:rPr lang="en-US" altLang="en-US" smtClean="0"/>
              <a:t>This defines the vocabulary tree, which is essentially a hierarchical set of cluster centers and their corresponding Voronoi regions.</a:t>
            </a:r>
          </a:p>
          <a:p>
            <a:r>
              <a:rPr lang="en-US" altLang="en-US" smtClean="0"/>
              <a:t>We typically use a branch-factor of 10 and six levels, resulting in a million leaf nodes. We lovingly call this the Mega-Voc.</a:t>
            </a:r>
          </a:p>
          <a:p>
            <a:endParaRPr lang="en-US" altLang="en-US" smtClean="0"/>
          </a:p>
        </p:txBody>
      </p:sp>
    </p:spTree>
    <p:extLst>
      <p:ext uri="{BB962C8B-B14F-4D97-AF65-F5344CB8AC3E}">
        <p14:creationId xmlns:p14="http://schemas.microsoft.com/office/powerpoint/2010/main" val="20263819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9869E7-1F0C-492F-ACF2-B93D4E39C194}" type="slidenum">
              <a:rPr lang="en-US" altLang="en-US">
                <a:solidFill>
                  <a:prstClr val="black"/>
                </a:solidFill>
                <a:latin typeface="Calibri" panose="020F0502020204030204" pitchFamily="34" charset="0"/>
              </a:rPr>
              <a:pPr eaLnBrk="1" hangingPunct="1"/>
              <a:t>61</a:t>
            </a:fld>
            <a:endParaRPr lang="en-US" altLang="en-US">
              <a:solidFill>
                <a:prstClr val="black"/>
              </a:solidFill>
              <a:latin typeface="Calibri" panose="020F0502020204030204" pitchFamily="34" charset="0"/>
            </a:endParaRPr>
          </a:p>
        </p:txBody>
      </p:sp>
      <p:sp>
        <p:nvSpPr>
          <p:cNvPr id="274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6267007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25D40BD-E8EE-4BA2-93C0-301AF3E15E8F}" type="slidenum">
              <a:rPr lang="en-US" altLang="en-US">
                <a:solidFill>
                  <a:prstClr val="black"/>
                </a:solidFill>
                <a:latin typeface="Calibri" panose="020F0502020204030204" pitchFamily="34" charset="0"/>
              </a:rPr>
              <a:pPr eaLnBrk="1" hangingPunct="1"/>
              <a:t>62</a:t>
            </a:fld>
            <a:endParaRPr lang="en-US" altLang="en-US">
              <a:solidFill>
                <a:prstClr val="black"/>
              </a:solidFill>
              <a:latin typeface="Calibri" panose="020F0502020204030204" pitchFamily="34" charset="0"/>
            </a:endParaRPr>
          </a:p>
        </p:txBody>
      </p:sp>
      <p:sp>
        <p:nvSpPr>
          <p:cNvPr id="275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702338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4DD34E-BA3B-44F0-954E-44490D568ABC}" type="slidenum">
              <a:rPr lang="en-US" altLang="en-US">
                <a:solidFill>
                  <a:prstClr val="black"/>
                </a:solidFill>
                <a:latin typeface="Calibri" panose="020F0502020204030204" pitchFamily="34" charset="0"/>
              </a:rPr>
              <a:pPr eaLnBrk="1" hangingPunct="1"/>
              <a:t>63</a:t>
            </a:fld>
            <a:endParaRPr lang="en-US" altLang="en-US">
              <a:solidFill>
                <a:prstClr val="black"/>
              </a:solidFill>
              <a:latin typeface="Calibri" panose="020F0502020204030204" pitchFamily="34" charset="0"/>
            </a:endParaRPr>
          </a:p>
        </p:txBody>
      </p:sp>
      <p:sp>
        <p:nvSpPr>
          <p:cNvPr id="276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107243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288FF2-1DB9-41EF-BAAD-3E6439980D10}" type="slidenum">
              <a:rPr lang="en-US" altLang="en-US">
                <a:solidFill>
                  <a:prstClr val="black"/>
                </a:solidFill>
                <a:latin typeface="Calibri" panose="020F0502020204030204" pitchFamily="34" charset="0"/>
              </a:rPr>
              <a:pPr eaLnBrk="1" hangingPunct="1"/>
              <a:t>64</a:t>
            </a:fld>
            <a:endParaRPr lang="en-US" altLang="en-US">
              <a:solidFill>
                <a:prstClr val="black"/>
              </a:solidFill>
              <a:latin typeface="Calibri" panose="020F0502020204030204" pitchFamily="34" charset="0"/>
            </a:endParaRPr>
          </a:p>
        </p:txBody>
      </p:sp>
      <p:sp>
        <p:nvSpPr>
          <p:cNvPr id="277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955363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8DC2FEA-6EB1-4F80-A494-2187C39A112B}" type="slidenum">
              <a:rPr lang="en-US" altLang="en-US">
                <a:solidFill>
                  <a:prstClr val="black"/>
                </a:solidFill>
                <a:latin typeface="Calibri" panose="020F0502020204030204" pitchFamily="34" charset="0"/>
              </a:rPr>
              <a:pPr eaLnBrk="1" hangingPunct="1"/>
              <a:t>65</a:t>
            </a:fld>
            <a:endParaRPr lang="en-US" altLang="en-US">
              <a:solidFill>
                <a:prstClr val="black"/>
              </a:solidFill>
              <a:latin typeface="Calibri" panose="020F0502020204030204" pitchFamily="34" charset="0"/>
            </a:endParaRPr>
          </a:p>
        </p:txBody>
      </p:sp>
      <p:sp>
        <p:nvSpPr>
          <p:cNvPr id="278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3727516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EA887AD-BCFC-49DF-B601-969DD1ED6FF7}" type="slidenum">
              <a:rPr lang="en-US" altLang="en-US">
                <a:solidFill>
                  <a:prstClr val="black"/>
                </a:solidFill>
                <a:latin typeface="Calibri" panose="020F0502020204030204" pitchFamily="34" charset="0"/>
              </a:rPr>
              <a:pPr eaLnBrk="1" hangingPunct="1"/>
              <a:t>66</a:t>
            </a:fld>
            <a:endParaRPr lang="en-US" altLang="en-US">
              <a:solidFill>
                <a:prstClr val="black"/>
              </a:solidFill>
              <a:latin typeface="Calibri" panose="020F0502020204030204" pitchFamily="34" charset="0"/>
            </a:endParaRPr>
          </a:p>
        </p:txBody>
      </p:sp>
      <p:sp>
        <p:nvSpPr>
          <p:cNvPr id="279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989896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E5E4B68-6D7F-4C78-B75D-0D3ACF3ADCD6}" type="slidenum">
              <a:rPr lang="en-US" altLang="en-US">
                <a:solidFill>
                  <a:prstClr val="black"/>
                </a:solidFill>
                <a:latin typeface="Calibri" panose="020F0502020204030204" pitchFamily="34" charset="0"/>
              </a:rPr>
              <a:pPr eaLnBrk="1" hangingPunct="1"/>
              <a:t>67</a:t>
            </a:fld>
            <a:endParaRPr lang="en-US" altLang="en-US">
              <a:solidFill>
                <a:prstClr val="black"/>
              </a:solidFill>
              <a:latin typeface="Calibri" panose="020F0502020204030204" pitchFamily="34" charset="0"/>
            </a:endParaRPr>
          </a:p>
        </p:txBody>
      </p:sp>
      <p:sp>
        <p:nvSpPr>
          <p:cNvPr id="280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803390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endParaRPr lang="en-US" altLang="en-US" smtClean="0">
              <a:latin typeface="Arial" panose="020B0604020202020204" pitchFamily="34" charset="0"/>
            </a:endParaRPr>
          </a:p>
          <a:p>
            <a:r>
              <a:rPr lang="en-US" altLang="en-US" smtClean="0">
                <a:latin typeface="Arial" panose="020B0604020202020204" pitchFamily="34" charset="0"/>
              </a:rPr>
              <a:t>rabbit</a:t>
            </a:r>
          </a:p>
        </p:txBody>
      </p:sp>
      <p:sp>
        <p:nvSpPr>
          <p:cNvPr id="72708"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E14D884-0CE7-4C90-B944-2EE7644AF012}" type="slidenum">
              <a:rPr lang="en-US" altLang="en-US"/>
              <a:pPr eaLnBrk="1" hangingPunct="1"/>
              <a:t>5</a:t>
            </a:fld>
            <a:endParaRPr lang="en-US" altLang="en-US"/>
          </a:p>
        </p:txBody>
      </p:sp>
    </p:spTree>
    <p:extLst>
      <p:ext uri="{BB962C8B-B14F-4D97-AF65-F5344CB8AC3E}">
        <p14:creationId xmlns:p14="http://schemas.microsoft.com/office/powerpoint/2010/main" val="594914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643055D-E30F-47B8-92F9-671D9F87585E}" type="slidenum">
              <a:rPr lang="en-US" altLang="en-US">
                <a:solidFill>
                  <a:prstClr val="black"/>
                </a:solidFill>
                <a:latin typeface="Calibri" panose="020F0502020204030204" pitchFamily="34" charset="0"/>
              </a:rPr>
              <a:pPr eaLnBrk="1" hangingPunct="1"/>
              <a:t>68</a:t>
            </a:fld>
            <a:endParaRPr lang="en-US" altLang="en-US">
              <a:solidFill>
                <a:prstClr val="black"/>
              </a:solidFill>
              <a:latin typeface="Calibri" panose="020F0502020204030204" pitchFamily="34" charset="0"/>
            </a:endParaRPr>
          </a:p>
        </p:txBody>
      </p:sp>
      <p:sp>
        <p:nvSpPr>
          <p:cNvPr id="281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2130277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4B905A3-D67E-4017-9D68-64A095F4AE9D}" type="slidenum">
              <a:rPr lang="en-US" altLang="en-US">
                <a:solidFill>
                  <a:prstClr val="black"/>
                </a:solidFill>
                <a:latin typeface="Calibri" panose="020F0502020204030204" pitchFamily="34" charset="0"/>
              </a:rPr>
              <a:pPr eaLnBrk="1" hangingPunct="1"/>
              <a:t>69</a:t>
            </a:fld>
            <a:endParaRPr lang="en-US" altLang="en-US">
              <a:solidFill>
                <a:prstClr val="black"/>
              </a:solidFill>
              <a:latin typeface="Calibri" panose="020F0502020204030204" pitchFamily="34" charset="0"/>
            </a:endParaRPr>
          </a:p>
        </p:txBody>
      </p:sp>
      <p:sp>
        <p:nvSpPr>
          <p:cNvPr id="282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118832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94008B-2009-45D3-8081-72066411AC69}" type="slidenum">
              <a:rPr lang="en-US" altLang="en-US">
                <a:solidFill>
                  <a:prstClr val="black"/>
                </a:solidFill>
                <a:latin typeface="Calibri" panose="020F0502020204030204" pitchFamily="34" charset="0"/>
              </a:rPr>
              <a:pPr eaLnBrk="1" hangingPunct="1"/>
              <a:t>70</a:t>
            </a:fld>
            <a:endParaRPr lang="en-US" altLang="en-US">
              <a:solidFill>
                <a:prstClr val="black"/>
              </a:solidFill>
              <a:latin typeface="Calibri" panose="020F0502020204030204" pitchFamily="34" charset="0"/>
            </a:endParaRPr>
          </a:p>
        </p:txBody>
      </p:sp>
      <p:sp>
        <p:nvSpPr>
          <p:cNvPr id="283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We now have the vocabulary tree, and the online phase can begin.</a:t>
            </a:r>
          </a:p>
          <a:p>
            <a:r>
              <a:rPr lang="en-US" altLang="en-US" smtClean="0"/>
              <a:t>In order to add an image to the database, we perform feature extraction. Each descriptor vector is now dropped down from the root of the tree and quantized very efficiently into a path down the tree, encoded by a single integer.</a:t>
            </a:r>
          </a:p>
          <a:p>
            <a:r>
              <a:rPr lang="en-US" altLang="en-US" smtClean="0"/>
              <a:t>Each node in the vocabulary tree has an associated inverted file index.</a:t>
            </a:r>
          </a:p>
          <a:p>
            <a:r>
              <a:rPr lang="en-US" altLang="en-US" smtClean="0"/>
              <a:t>Indecies back to the new image are then added to the relevant inverted files.  </a:t>
            </a:r>
          </a:p>
          <a:p>
            <a:r>
              <a:rPr lang="en-US" altLang="en-US" smtClean="0"/>
              <a:t>This is a very efficient operation that is carried out whenever we want to add an image.</a:t>
            </a:r>
          </a:p>
        </p:txBody>
      </p:sp>
    </p:spTree>
    <p:extLst>
      <p:ext uri="{BB962C8B-B14F-4D97-AF65-F5344CB8AC3E}">
        <p14:creationId xmlns:p14="http://schemas.microsoft.com/office/powerpoint/2010/main" val="29384569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515920-47B6-424A-9292-6BEA52EE6A3F}" type="slidenum">
              <a:rPr lang="en-US" altLang="en-US">
                <a:solidFill>
                  <a:prstClr val="black"/>
                </a:solidFill>
                <a:latin typeface="Calibri" panose="020F0502020204030204" pitchFamily="34" charset="0"/>
              </a:rPr>
              <a:pPr eaLnBrk="1" hangingPunct="1"/>
              <a:t>71</a:t>
            </a:fld>
            <a:endParaRPr lang="en-US" altLang="en-US">
              <a:solidFill>
                <a:prstClr val="black"/>
              </a:solidFill>
              <a:latin typeface="Calibri" panose="020F0502020204030204" pitchFamily="34" charset="0"/>
            </a:endParaRPr>
          </a:p>
        </p:txBody>
      </p:sp>
      <p:sp>
        <p:nvSpPr>
          <p:cNvPr id="284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0782309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8ECD560-CF67-4951-9783-8CD372A9F865}" type="slidenum">
              <a:rPr lang="en-US" altLang="en-US">
                <a:solidFill>
                  <a:prstClr val="black"/>
                </a:solidFill>
                <a:latin typeface="Calibri" panose="020F0502020204030204" pitchFamily="34" charset="0"/>
              </a:rPr>
              <a:pPr eaLnBrk="1" hangingPunct="1"/>
              <a:t>72</a:t>
            </a:fld>
            <a:endParaRPr lang="en-US" altLang="en-US">
              <a:solidFill>
                <a:prstClr val="black"/>
              </a:solidFill>
              <a:latin typeface="Calibri" panose="020F0502020204030204" pitchFamily="34" charset="0"/>
            </a:endParaRPr>
          </a:p>
        </p:txBody>
      </p:sp>
      <p:sp>
        <p:nvSpPr>
          <p:cNvPr id="285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69034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014DCB6-EDA1-48D2-B221-6C8CCE140D7E}" type="slidenum">
              <a:rPr lang="en-US" altLang="en-US">
                <a:solidFill>
                  <a:prstClr val="black"/>
                </a:solidFill>
                <a:latin typeface="Calibri" panose="020F0502020204030204" pitchFamily="34" charset="0"/>
              </a:rPr>
              <a:pPr eaLnBrk="1" hangingPunct="1"/>
              <a:t>73</a:t>
            </a:fld>
            <a:endParaRPr lang="en-US" altLang="en-US">
              <a:solidFill>
                <a:prstClr val="black"/>
              </a:solidFill>
              <a:latin typeface="Calibri" panose="020F0502020204030204" pitchFamily="34" charset="0"/>
            </a:endParaRPr>
          </a:p>
        </p:txBody>
      </p:sp>
      <p:sp>
        <p:nvSpPr>
          <p:cNvPr id="286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5676761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A3754AC-2448-4FD6-AF34-64D8E551EFE0}" type="slidenum">
              <a:rPr lang="en-US" altLang="en-US">
                <a:solidFill>
                  <a:prstClr val="black"/>
                </a:solidFill>
                <a:latin typeface="Calibri" panose="020F0502020204030204" pitchFamily="34" charset="0"/>
              </a:rPr>
              <a:pPr eaLnBrk="1" hangingPunct="1"/>
              <a:t>74</a:t>
            </a:fld>
            <a:endParaRPr lang="en-US" altLang="en-US">
              <a:solidFill>
                <a:prstClr val="black"/>
              </a:solidFill>
              <a:latin typeface="Calibri" panose="020F0502020204030204" pitchFamily="34" charset="0"/>
            </a:endParaRPr>
          </a:p>
        </p:txBody>
      </p:sp>
      <p:sp>
        <p:nvSpPr>
          <p:cNvPr id="287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6832615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84D611A-59EE-467F-804D-E94C54D819F1}" type="slidenum">
              <a:rPr lang="en-US" altLang="en-US">
                <a:solidFill>
                  <a:prstClr val="black"/>
                </a:solidFill>
                <a:latin typeface="Calibri" panose="020F0502020204030204" pitchFamily="34" charset="0"/>
              </a:rPr>
              <a:pPr eaLnBrk="1" hangingPunct="1"/>
              <a:t>75</a:t>
            </a:fld>
            <a:endParaRPr lang="en-US" altLang="en-US">
              <a:solidFill>
                <a:prstClr val="black"/>
              </a:solidFill>
              <a:latin typeface="Calibri" panose="020F0502020204030204" pitchFamily="34" charset="0"/>
            </a:endParaRPr>
          </a:p>
        </p:txBody>
      </p:sp>
      <p:sp>
        <p:nvSpPr>
          <p:cNvPr id="288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When we then wish to query on an input image, we quantize the descriptor vectors of the input image in a similar way, and accumulate scores for the images in the database with so called term frequency inverse document frequency (tf-idf). This is effectively an entropy weighting of the information. The winner is the image in the database with the most common information with the input image.</a:t>
            </a:r>
          </a:p>
        </p:txBody>
      </p:sp>
    </p:spTree>
    <p:extLst>
      <p:ext uri="{BB962C8B-B14F-4D97-AF65-F5344CB8AC3E}">
        <p14:creationId xmlns:p14="http://schemas.microsoft.com/office/powerpoint/2010/main" val="31284509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C7EDB15-595F-4A79-9DFB-3AE8244460DF}" type="slidenum">
              <a:rPr lang="en-US" altLang="en-US">
                <a:solidFill>
                  <a:srgbClr val="000000"/>
                </a:solidFill>
                <a:latin typeface="Arial" panose="020B0604020202020204" pitchFamily="34" charset="0"/>
              </a:rPr>
              <a:pPr eaLnBrk="1" hangingPunct="1">
                <a:spcBef>
                  <a:spcPct val="0"/>
                </a:spcBef>
              </a:pPr>
              <a:t>76</a:t>
            </a:fld>
            <a:endParaRPr lang="en-US" altLang="en-US">
              <a:solidFill>
                <a:srgbClr val="000000"/>
              </a:solidFill>
              <a:latin typeface="Arial" panose="020B0604020202020204" pitchFamily="34" charset="0"/>
            </a:endParaRPr>
          </a:p>
        </p:txBody>
      </p:sp>
      <p:sp>
        <p:nvSpPr>
          <p:cNvPr id="289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dirty="0" smtClean="0"/>
              <a:t>Number</a:t>
            </a:r>
            <a:r>
              <a:rPr lang="en-US" altLang="en-US" baseline="0" dirty="0" smtClean="0"/>
              <a:t> of words = (</a:t>
            </a:r>
            <a:r>
              <a:rPr lang="en-US" altLang="en-US" baseline="0" dirty="0" err="1" smtClean="0"/>
              <a:t>branching_factor</a:t>
            </a:r>
            <a:r>
              <a:rPr lang="en-US" altLang="en-US" baseline="0" dirty="0" smtClean="0"/>
              <a:t>)^(</a:t>
            </a:r>
            <a:r>
              <a:rPr lang="en-US" altLang="en-US" baseline="0" dirty="0" err="1" smtClean="0"/>
              <a:t>number_of_levels</a:t>
            </a:r>
            <a:r>
              <a:rPr lang="en-US" altLang="en-US" baseline="0" dirty="0" smtClean="0"/>
              <a:t>)</a:t>
            </a:r>
          </a:p>
          <a:p>
            <a:pPr defTabSz="912813" eaLnBrk="1" hangingPunct="1">
              <a:spcBef>
                <a:spcPct val="0"/>
              </a:spcBef>
            </a:pPr>
            <a:r>
              <a:rPr lang="en-US" altLang="en-US" baseline="0" dirty="0" smtClean="0"/>
              <a:t>Assignment cost for flat hierarchy O(k), for tree O(log(base </a:t>
            </a:r>
            <a:r>
              <a:rPr lang="en-US" altLang="en-US" baseline="0" dirty="0" err="1" smtClean="0"/>
              <a:t>branching_factor</a:t>
            </a:r>
            <a:r>
              <a:rPr lang="en-US" altLang="en-US" baseline="0" dirty="0" smtClean="0"/>
              <a:t>)(k) * </a:t>
            </a:r>
            <a:r>
              <a:rPr lang="en-US" altLang="en-US" baseline="0" dirty="0" err="1" smtClean="0"/>
              <a:t>branching_factor</a:t>
            </a:r>
            <a:r>
              <a:rPr lang="en-US" altLang="en-US" baseline="0" dirty="0" smtClean="0"/>
              <a:t>)</a:t>
            </a:r>
            <a:endParaRPr lang="en-US" altLang="en-US" dirty="0" smtClean="0"/>
          </a:p>
        </p:txBody>
      </p:sp>
    </p:spTree>
    <p:extLst>
      <p:ext uri="{BB962C8B-B14F-4D97-AF65-F5344CB8AC3E}">
        <p14:creationId xmlns:p14="http://schemas.microsoft.com/office/powerpoint/2010/main" val="3349741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r>
              <a:rPr lang="en-US" altLang="en-US" smtClean="0">
                <a:latin typeface="Arial" panose="020B0604020202020204" pitchFamily="34" charset="0"/>
              </a:rPr>
              <a:t>fish</a:t>
            </a:r>
          </a:p>
        </p:txBody>
      </p:sp>
      <p:sp>
        <p:nvSpPr>
          <p:cNvPr id="73732"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333A92-408E-4308-B65F-AF4C5AB4AF3E}" type="slidenum">
              <a:rPr lang="en-US" altLang="en-US"/>
              <a:pPr eaLnBrk="1" hangingPunct="1"/>
              <a:t>6</a:t>
            </a:fld>
            <a:endParaRPr lang="en-US" altLang="en-US"/>
          </a:p>
        </p:txBody>
      </p:sp>
    </p:spTree>
    <p:extLst>
      <p:ext uri="{BB962C8B-B14F-4D97-AF65-F5344CB8AC3E}">
        <p14:creationId xmlns:p14="http://schemas.microsoft.com/office/powerpoint/2010/main" val="28814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endParaRPr lang="en-US" altLang="en-US" smtClean="0">
              <a:latin typeface="Arial" panose="020B0604020202020204" pitchFamily="34" charset="0"/>
            </a:endParaRPr>
          </a:p>
          <a:p>
            <a:r>
              <a:rPr lang="en-US" altLang="en-US" smtClean="0">
                <a:latin typeface="Arial" panose="020B0604020202020204" pitchFamily="34" charset="0"/>
              </a:rPr>
              <a:t>Tiger python</a:t>
            </a:r>
          </a:p>
        </p:txBody>
      </p:sp>
      <p:sp>
        <p:nvSpPr>
          <p:cNvPr id="74756"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469B24-4358-4B68-A7BF-884008134B46}" type="slidenum">
              <a:rPr lang="en-US" altLang="en-US"/>
              <a:pPr eaLnBrk="1" hangingPunct="1"/>
              <a:t>7</a:t>
            </a:fld>
            <a:endParaRPr lang="en-US" altLang="en-US"/>
          </a:p>
        </p:txBody>
      </p:sp>
    </p:spTree>
    <p:extLst>
      <p:ext uri="{BB962C8B-B14F-4D97-AF65-F5344CB8AC3E}">
        <p14:creationId xmlns:p14="http://schemas.microsoft.com/office/powerpoint/2010/main" val="1470054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endParaRPr lang="en-US" altLang="en-US" smtClean="0">
              <a:latin typeface="Arial" panose="020B0604020202020204" pitchFamily="34" charset="0"/>
            </a:endParaRPr>
          </a:p>
          <a:p>
            <a:r>
              <a:rPr lang="en-US" altLang="en-US" smtClean="0">
                <a:latin typeface="Arial" panose="020B0604020202020204" pitchFamily="34" charset="0"/>
              </a:rPr>
              <a:t>Siam cat</a:t>
            </a:r>
          </a:p>
        </p:txBody>
      </p:sp>
      <p:sp>
        <p:nvSpPr>
          <p:cNvPr id="75780"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89ECD1-9D6F-409E-8EFC-9D3AD779F152}" type="slidenum">
              <a:rPr lang="en-US" altLang="en-US"/>
              <a:pPr eaLnBrk="1" hangingPunct="1"/>
              <a:t>8</a:t>
            </a:fld>
            <a:endParaRPr lang="en-US" altLang="en-US"/>
          </a:p>
        </p:txBody>
      </p:sp>
    </p:spTree>
    <p:extLst>
      <p:ext uri="{BB962C8B-B14F-4D97-AF65-F5344CB8AC3E}">
        <p14:creationId xmlns:p14="http://schemas.microsoft.com/office/powerpoint/2010/main" val="3926503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http://www.surenmanvelyan.com/gallery/7116</a:t>
            </a:r>
          </a:p>
          <a:p>
            <a:r>
              <a:rPr lang="en-US" altLang="en-US" smtClean="0">
                <a:latin typeface="Arial" panose="020B0604020202020204" pitchFamily="34" charset="0"/>
              </a:rPr>
              <a:t>Husky with heterochromia</a:t>
            </a:r>
          </a:p>
          <a:p>
            <a:endParaRPr lang="en-US" altLang="en-US" smtClean="0">
              <a:latin typeface="Arial" panose="020B0604020202020204" pitchFamily="34" charset="0"/>
            </a:endParaRPr>
          </a:p>
        </p:txBody>
      </p:sp>
      <p:sp>
        <p:nvSpPr>
          <p:cNvPr id="70660" name="Slide Number Placeholder 3"/>
          <p:cNvSpPr>
            <a:spLocks noGrp="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2D36CD-E5BD-4BBC-99EA-11EBA95BF140}" type="slidenum">
              <a:rPr lang="en-US" altLang="en-US"/>
              <a:pPr eaLnBrk="1" hangingPunct="1"/>
              <a:t>9</a:t>
            </a:fld>
            <a:endParaRPr lang="en-US" altLang="en-US"/>
          </a:p>
        </p:txBody>
      </p:sp>
    </p:spTree>
    <p:extLst>
      <p:ext uri="{BB962C8B-B14F-4D97-AF65-F5344CB8AC3E}">
        <p14:creationId xmlns:p14="http://schemas.microsoft.com/office/powerpoint/2010/main" val="2567482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27DABE1-C7B7-4AD5-A56C-F19D25CB4533}" type="slidenum">
              <a:rPr lang="en-US" altLang="en-US"/>
              <a:pPr/>
              <a:t>‹#›</a:t>
            </a:fld>
            <a:endParaRPr lang="en-US" altLang="en-US"/>
          </a:p>
        </p:txBody>
      </p:sp>
    </p:spTree>
    <p:extLst>
      <p:ext uri="{BB962C8B-B14F-4D97-AF65-F5344CB8AC3E}">
        <p14:creationId xmlns:p14="http://schemas.microsoft.com/office/powerpoint/2010/main" val="3520782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DA09426-F337-437A-90C4-2CAC1352C554}" type="slidenum">
              <a:rPr lang="en-US" altLang="en-US"/>
              <a:pPr/>
              <a:t>‹#›</a:t>
            </a:fld>
            <a:endParaRPr lang="en-US" altLang="en-US"/>
          </a:p>
        </p:txBody>
      </p:sp>
    </p:spTree>
    <p:extLst>
      <p:ext uri="{BB962C8B-B14F-4D97-AF65-F5344CB8AC3E}">
        <p14:creationId xmlns:p14="http://schemas.microsoft.com/office/powerpoint/2010/main" val="20684526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697F203D-69D8-4DD1-98E7-F723D92E22A4}" type="slidenum">
              <a:rPr lang="en-US" altLang="en-US"/>
              <a:pPr/>
              <a:t>‹#›</a:t>
            </a:fld>
            <a:endParaRPr lang="en-US" altLang="en-US"/>
          </a:p>
        </p:txBody>
      </p:sp>
    </p:spTree>
    <p:extLst>
      <p:ext uri="{BB962C8B-B14F-4D97-AF65-F5344CB8AC3E}">
        <p14:creationId xmlns:p14="http://schemas.microsoft.com/office/powerpoint/2010/main" val="30988111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8C6CF403-A26B-4E9E-9E62-B300AAD4F2FD}" type="slidenum">
              <a:rPr lang="en-US" altLang="en-US"/>
              <a:pPr/>
              <a:t>‹#›</a:t>
            </a:fld>
            <a:endParaRPr lang="en-US" altLang="en-US"/>
          </a:p>
        </p:txBody>
      </p:sp>
    </p:spTree>
    <p:extLst>
      <p:ext uri="{BB962C8B-B14F-4D97-AF65-F5344CB8AC3E}">
        <p14:creationId xmlns:p14="http://schemas.microsoft.com/office/powerpoint/2010/main" val="38483563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BF7AC291-83EE-413F-83DD-D29487076AC6}" type="slidenum">
              <a:rPr lang="en-US" altLang="en-US"/>
              <a:pPr/>
              <a:t>‹#›</a:t>
            </a:fld>
            <a:endParaRPr lang="en-US" altLang="en-US"/>
          </a:p>
        </p:txBody>
      </p:sp>
    </p:spTree>
    <p:extLst>
      <p:ext uri="{BB962C8B-B14F-4D97-AF65-F5344CB8AC3E}">
        <p14:creationId xmlns:p14="http://schemas.microsoft.com/office/powerpoint/2010/main" val="7081494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65E2A195-59E0-486E-A8BC-D5EA3B11C616}" type="slidenum">
              <a:rPr lang="en-US" altLang="en-US"/>
              <a:pPr/>
              <a:t>‹#›</a:t>
            </a:fld>
            <a:endParaRPr lang="en-US" altLang="en-US"/>
          </a:p>
        </p:txBody>
      </p:sp>
    </p:spTree>
    <p:extLst>
      <p:ext uri="{BB962C8B-B14F-4D97-AF65-F5344CB8AC3E}">
        <p14:creationId xmlns:p14="http://schemas.microsoft.com/office/powerpoint/2010/main" val="41906823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1412BEA-B587-4BB2-924D-F902FD00A405}" type="slidenum">
              <a:rPr lang="en-US" altLang="en-US"/>
              <a:pPr/>
              <a:t>‹#›</a:t>
            </a:fld>
            <a:endParaRPr lang="en-US" altLang="en-US"/>
          </a:p>
        </p:txBody>
      </p:sp>
    </p:spTree>
    <p:extLst>
      <p:ext uri="{BB962C8B-B14F-4D97-AF65-F5344CB8AC3E}">
        <p14:creationId xmlns:p14="http://schemas.microsoft.com/office/powerpoint/2010/main" val="10201852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189D6E1-466C-4434-9688-C38B8ED0DFB7}" type="slidenum">
              <a:rPr lang="en-US" altLang="en-US"/>
              <a:pPr/>
              <a:t>‹#›</a:t>
            </a:fld>
            <a:endParaRPr lang="en-US" altLang="en-US"/>
          </a:p>
        </p:txBody>
      </p:sp>
    </p:spTree>
    <p:extLst>
      <p:ext uri="{BB962C8B-B14F-4D97-AF65-F5344CB8AC3E}">
        <p14:creationId xmlns:p14="http://schemas.microsoft.com/office/powerpoint/2010/main" val="9327151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DDF5D26-7795-4E8D-A5AD-045E8AE42C7D}" type="slidenum">
              <a:rPr lang="en-US" altLang="en-US"/>
              <a:pPr/>
              <a:t>‹#›</a:t>
            </a:fld>
            <a:endParaRPr lang="en-US" altLang="en-US"/>
          </a:p>
        </p:txBody>
      </p:sp>
    </p:spTree>
    <p:extLst>
      <p:ext uri="{BB962C8B-B14F-4D97-AF65-F5344CB8AC3E}">
        <p14:creationId xmlns:p14="http://schemas.microsoft.com/office/powerpoint/2010/main" val="39255847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9CF1FEE-EDBB-4C75-8402-8FAA81455988}" type="slidenum">
              <a:rPr lang="en-US" altLang="en-US"/>
              <a:pPr/>
              <a:t>‹#›</a:t>
            </a:fld>
            <a:endParaRPr lang="en-US" altLang="en-US"/>
          </a:p>
        </p:txBody>
      </p:sp>
    </p:spTree>
    <p:extLst>
      <p:ext uri="{BB962C8B-B14F-4D97-AF65-F5344CB8AC3E}">
        <p14:creationId xmlns:p14="http://schemas.microsoft.com/office/powerpoint/2010/main" val="24739504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FFC08CB3-D16D-4785-A9B1-FE382166E812}" type="datetimeFigureOut">
              <a:rPr lang="en-US"/>
              <a:pPr>
                <a:defRPr/>
              </a:pPr>
              <a:t>10/14/2016</a:t>
            </a:fld>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CFC2ECE8-B5AA-4A9A-A89B-A825B8E3635A}" type="slidenum">
              <a:rPr lang="en-US" altLang="en-US"/>
              <a:pPr/>
              <a:t>‹#›</a:t>
            </a:fld>
            <a:endParaRPr lang="en-US" altLang="en-US"/>
          </a:p>
        </p:txBody>
      </p:sp>
    </p:spTree>
    <p:extLst>
      <p:ext uri="{BB962C8B-B14F-4D97-AF65-F5344CB8AC3E}">
        <p14:creationId xmlns:p14="http://schemas.microsoft.com/office/powerpoint/2010/main" val="19157093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3068DC5C-F802-4D5D-9BC5-A1A9B47B5C23}" type="datetimeFigureOut">
              <a:rPr lang="en-US"/>
              <a:pPr>
                <a:defRPr/>
              </a:pPr>
              <a:t>10/14/2016</a:t>
            </a:fld>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24E49614-3273-4B13-AA55-F67678FDC3B5}" type="slidenum">
              <a:rPr lang="en-US" altLang="en-US"/>
              <a:pPr/>
              <a:t>‹#›</a:t>
            </a:fld>
            <a:endParaRPr lang="en-US" altLang="en-US"/>
          </a:p>
        </p:txBody>
      </p:sp>
    </p:spTree>
    <p:extLst>
      <p:ext uri="{BB962C8B-B14F-4D97-AF65-F5344CB8AC3E}">
        <p14:creationId xmlns:p14="http://schemas.microsoft.com/office/powerpoint/2010/main" val="2306465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44036F3-F30C-4916-A811-40E040BA3E9E}" type="slidenum">
              <a:rPr lang="en-US" altLang="en-US"/>
              <a:pPr/>
              <a:t>‹#›</a:t>
            </a:fld>
            <a:endParaRPr lang="en-US" altLang="en-US"/>
          </a:p>
        </p:txBody>
      </p:sp>
    </p:spTree>
    <p:extLst>
      <p:ext uri="{BB962C8B-B14F-4D97-AF65-F5344CB8AC3E}">
        <p14:creationId xmlns:p14="http://schemas.microsoft.com/office/powerpoint/2010/main" val="15957823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4EBC9794-D1EB-4699-AEBE-8520275942DC}" type="datetimeFigureOut">
              <a:rPr lang="en-US"/>
              <a:pPr>
                <a:defRPr/>
              </a:pPr>
              <a:t>10/14/2016</a:t>
            </a:fld>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1575B6F0-AE90-4B8C-BA65-8DC55639E8E6}" type="slidenum">
              <a:rPr lang="en-US" altLang="en-US"/>
              <a:pPr/>
              <a:t>‹#›</a:t>
            </a:fld>
            <a:endParaRPr lang="en-US" altLang="en-US"/>
          </a:p>
        </p:txBody>
      </p:sp>
    </p:spTree>
    <p:extLst>
      <p:ext uri="{BB962C8B-B14F-4D97-AF65-F5344CB8AC3E}">
        <p14:creationId xmlns:p14="http://schemas.microsoft.com/office/powerpoint/2010/main" val="19821580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CAD2FEB3-57EC-417C-B416-13AA0D48034A}" type="datetimeFigureOut">
              <a:rPr lang="en-US"/>
              <a:pPr>
                <a:defRPr/>
              </a:pPr>
              <a:t>10/14/2016</a:t>
            </a:fld>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C2CF4B56-82DA-497D-86CE-7DF606897390}" type="slidenum">
              <a:rPr lang="en-US" altLang="en-US"/>
              <a:pPr/>
              <a:t>‹#›</a:t>
            </a:fld>
            <a:endParaRPr lang="en-US" altLang="en-US"/>
          </a:p>
        </p:txBody>
      </p:sp>
    </p:spTree>
    <p:extLst>
      <p:ext uri="{BB962C8B-B14F-4D97-AF65-F5344CB8AC3E}">
        <p14:creationId xmlns:p14="http://schemas.microsoft.com/office/powerpoint/2010/main" val="42209723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204383D9-D00D-4C7B-99EC-53BA971186E0}" type="datetimeFigureOut">
              <a:rPr lang="en-US"/>
              <a:pPr>
                <a:defRPr/>
              </a:pPr>
              <a:t>10/14/2016</a:t>
            </a:fld>
            <a:endParaRPr lang="en-US"/>
          </a:p>
        </p:txBody>
      </p:sp>
      <p:sp>
        <p:nvSpPr>
          <p:cNvPr id="8"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E8066761-DE3B-41A4-9599-70A5C514AF3D}" type="slidenum">
              <a:rPr lang="en-US" altLang="en-US"/>
              <a:pPr/>
              <a:t>‹#›</a:t>
            </a:fld>
            <a:endParaRPr lang="en-US" altLang="en-US"/>
          </a:p>
        </p:txBody>
      </p:sp>
    </p:spTree>
    <p:extLst>
      <p:ext uri="{BB962C8B-B14F-4D97-AF65-F5344CB8AC3E}">
        <p14:creationId xmlns:p14="http://schemas.microsoft.com/office/powerpoint/2010/main" val="33940137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868AD5C7-A7B1-4BE5-AD65-F8D59BD949F2}" type="datetimeFigureOut">
              <a:rPr lang="en-US"/>
              <a:pPr>
                <a:defRPr/>
              </a:pPr>
              <a:t>10/14/2016</a:t>
            </a:fld>
            <a:endParaRPr lang="en-US"/>
          </a:p>
        </p:txBody>
      </p:sp>
      <p:sp>
        <p:nvSpPr>
          <p:cNvPr id="4"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fld id="{86491AFD-E945-4562-9F28-227FF1617008}" type="slidenum">
              <a:rPr lang="en-US" altLang="en-US"/>
              <a:pPr/>
              <a:t>‹#›</a:t>
            </a:fld>
            <a:endParaRPr lang="en-US" altLang="en-US"/>
          </a:p>
        </p:txBody>
      </p:sp>
    </p:spTree>
    <p:extLst>
      <p:ext uri="{BB962C8B-B14F-4D97-AF65-F5344CB8AC3E}">
        <p14:creationId xmlns:p14="http://schemas.microsoft.com/office/powerpoint/2010/main" val="23640842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32A7AAD9-2815-4305-917D-1FD1DC959020}" type="datetimeFigureOut">
              <a:rPr lang="en-US"/>
              <a:pPr>
                <a:defRPr/>
              </a:pPr>
              <a:t>10/14/2016</a:t>
            </a:fld>
            <a:endParaRPr lang="en-US"/>
          </a:p>
        </p:txBody>
      </p:sp>
      <p:sp>
        <p:nvSpPr>
          <p:cNvPr id="3"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2C4F035C-14CD-4EC8-ACF2-65B5806D3BB3}" type="slidenum">
              <a:rPr lang="en-US" altLang="en-US"/>
              <a:pPr/>
              <a:t>‹#›</a:t>
            </a:fld>
            <a:endParaRPr lang="en-US" altLang="en-US"/>
          </a:p>
        </p:txBody>
      </p:sp>
    </p:spTree>
    <p:extLst>
      <p:ext uri="{BB962C8B-B14F-4D97-AF65-F5344CB8AC3E}">
        <p14:creationId xmlns:p14="http://schemas.microsoft.com/office/powerpoint/2010/main" val="16551329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295AF644-E86E-444F-A349-C639CF5A148D}" type="datetimeFigureOut">
              <a:rPr lang="en-US"/>
              <a:pPr>
                <a:defRPr/>
              </a:pPr>
              <a:t>10/14/2016</a:t>
            </a:fld>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18F4D104-5EA7-4D9C-B44F-716435218E49}" type="slidenum">
              <a:rPr lang="en-US" altLang="en-US"/>
              <a:pPr/>
              <a:t>‹#›</a:t>
            </a:fld>
            <a:endParaRPr lang="en-US" altLang="en-US"/>
          </a:p>
        </p:txBody>
      </p:sp>
    </p:spTree>
    <p:extLst>
      <p:ext uri="{BB962C8B-B14F-4D97-AF65-F5344CB8AC3E}">
        <p14:creationId xmlns:p14="http://schemas.microsoft.com/office/powerpoint/2010/main" val="10206131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AB5C701D-9E91-4170-9DCA-F081868E16FC}" type="datetimeFigureOut">
              <a:rPr lang="en-US"/>
              <a:pPr>
                <a:defRPr/>
              </a:pPr>
              <a:t>10/14/2016</a:t>
            </a:fld>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7151726A-7E5B-4A25-B0B7-FDE2AAB273D1}" type="slidenum">
              <a:rPr lang="en-US" altLang="en-US"/>
              <a:pPr/>
              <a:t>‹#›</a:t>
            </a:fld>
            <a:endParaRPr lang="en-US" altLang="en-US"/>
          </a:p>
        </p:txBody>
      </p:sp>
    </p:spTree>
    <p:extLst>
      <p:ext uri="{BB962C8B-B14F-4D97-AF65-F5344CB8AC3E}">
        <p14:creationId xmlns:p14="http://schemas.microsoft.com/office/powerpoint/2010/main" val="12566585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D57F462E-6ACE-446B-99E0-04612F2A2BE2}" type="datetimeFigureOut">
              <a:rPr lang="en-US"/>
              <a:pPr>
                <a:defRPr/>
              </a:pPr>
              <a:t>10/14/2016</a:t>
            </a:fld>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B8D1683-97AC-43F3-9A60-DA61CD0DB721}" type="slidenum">
              <a:rPr lang="en-US" altLang="en-US"/>
              <a:pPr/>
              <a:t>‹#›</a:t>
            </a:fld>
            <a:endParaRPr lang="en-US" altLang="en-US"/>
          </a:p>
        </p:txBody>
      </p:sp>
    </p:spTree>
    <p:extLst>
      <p:ext uri="{BB962C8B-B14F-4D97-AF65-F5344CB8AC3E}">
        <p14:creationId xmlns:p14="http://schemas.microsoft.com/office/powerpoint/2010/main" val="38898253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C1FC3341-03F1-4299-B682-ACB64005E4B9}" type="datetimeFigureOut">
              <a:rPr lang="en-US"/>
              <a:pPr>
                <a:defRPr/>
              </a:pPr>
              <a:t>10/14/2016</a:t>
            </a:fld>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45E7D812-944C-4EAB-8F28-34305DAFB1E1}" type="slidenum">
              <a:rPr lang="en-US" altLang="en-US"/>
              <a:pPr/>
              <a:t>‹#›</a:t>
            </a:fld>
            <a:endParaRPr lang="en-US" altLang="en-US"/>
          </a:p>
        </p:txBody>
      </p:sp>
    </p:spTree>
    <p:extLst>
      <p:ext uri="{BB962C8B-B14F-4D97-AF65-F5344CB8AC3E}">
        <p14:creationId xmlns:p14="http://schemas.microsoft.com/office/powerpoint/2010/main" val="140042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72E315A5-6571-4457-A38D-FB262388057C}" type="datetimeFigureOut">
              <a:rPr lang="en-US"/>
              <a:pPr>
                <a:defRPr/>
              </a:pPr>
              <a:t>10/14/2016</a:t>
            </a:fld>
            <a:endParaRPr lang="en-US"/>
          </a:p>
        </p:txBody>
      </p:sp>
      <p:sp>
        <p:nvSpPr>
          <p:cNvPr id="7"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fld id="{73E79FBB-86D2-4644-826A-AD70AB2AB081}" type="slidenum">
              <a:rPr lang="en-US" altLang="en-US"/>
              <a:pPr/>
              <a:t>‹#›</a:t>
            </a:fld>
            <a:endParaRPr lang="en-US" altLang="en-US"/>
          </a:p>
        </p:txBody>
      </p:sp>
    </p:spTree>
    <p:extLst>
      <p:ext uri="{BB962C8B-B14F-4D97-AF65-F5344CB8AC3E}">
        <p14:creationId xmlns:p14="http://schemas.microsoft.com/office/powerpoint/2010/main" val="3021274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0030853-8CAD-4745-ACED-1D89D00BBE23}" type="datetimeFigureOut">
              <a:rPr lang="en-US">
                <a:solidFill>
                  <a:prstClr val="black">
                    <a:tint val="75000"/>
                  </a:prstClr>
                </a:solidFill>
              </a:rPr>
              <a:pPr>
                <a:defRPr/>
              </a:pPr>
              <a:t>10/14/2016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94D5B49-FAFF-47A4-BD47-B0358F8A4514}" type="slidenum">
              <a:rPr lang="en-US" altLang="en-US"/>
              <a:pPr/>
              <a:t>‹#›</a:t>
            </a:fld>
            <a:endParaRPr lang="en-US" altLang="en-US"/>
          </a:p>
        </p:txBody>
      </p:sp>
    </p:spTree>
    <p:extLst>
      <p:ext uri="{BB962C8B-B14F-4D97-AF65-F5344CB8AC3E}">
        <p14:creationId xmlns:p14="http://schemas.microsoft.com/office/powerpoint/2010/main" val="27387298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charset="0"/>
                <a:cs typeface="+mn-cs"/>
              </a:defRPr>
            </a:lvl1pPr>
          </a:lstStyle>
          <a:p>
            <a:pPr>
              <a:defRPr/>
            </a:pPr>
            <a:fld id="{5DA1C8C7-368B-47D0-82DD-F34FCAFA97B6}" type="datetimeFigureOut">
              <a:rPr lang="en-US"/>
              <a:pPr>
                <a:defRPr/>
              </a:pPr>
              <a:t>10/14/2016</a:t>
            </a:fld>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7405D44C-3CF2-4809-945A-739377CB96C7}" type="slidenum">
              <a:rPr lang="en-US" altLang="en-US"/>
              <a:pPr/>
              <a:t>‹#›</a:t>
            </a:fld>
            <a:endParaRPr lang="en-US" altLang="en-US"/>
          </a:p>
        </p:txBody>
      </p:sp>
    </p:spTree>
    <p:extLst>
      <p:ext uri="{BB962C8B-B14F-4D97-AF65-F5344CB8AC3E}">
        <p14:creationId xmlns:p14="http://schemas.microsoft.com/office/powerpoint/2010/main" val="31914979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D6EB70F-487A-409E-BC68-B801661AAFDB}" type="slidenum">
              <a:rPr lang="en-US" altLang="en-US"/>
              <a:pPr/>
              <a:t>‹#›</a:t>
            </a:fld>
            <a:endParaRPr lang="en-US" altLang="en-US"/>
          </a:p>
        </p:txBody>
      </p:sp>
    </p:spTree>
    <p:extLst>
      <p:ext uri="{BB962C8B-B14F-4D97-AF65-F5344CB8AC3E}">
        <p14:creationId xmlns:p14="http://schemas.microsoft.com/office/powerpoint/2010/main" val="22423230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E16D936-CF2C-4EB5-A297-4AE8CA951CC9}" type="slidenum">
              <a:rPr lang="en-US" altLang="en-US"/>
              <a:pPr/>
              <a:t>‹#›</a:t>
            </a:fld>
            <a:endParaRPr lang="en-US" altLang="en-US"/>
          </a:p>
        </p:txBody>
      </p:sp>
    </p:spTree>
    <p:extLst>
      <p:ext uri="{BB962C8B-B14F-4D97-AF65-F5344CB8AC3E}">
        <p14:creationId xmlns:p14="http://schemas.microsoft.com/office/powerpoint/2010/main" val="26030341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DC2C874-C204-40C7-82D4-9BFFCC395B7A}" type="slidenum">
              <a:rPr lang="en-US" altLang="en-US"/>
              <a:pPr/>
              <a:t>‹#›</a:t>
            </a:fld>
            <a:endParaRPr lang="en-US" altLang="en-US"/>
          </a:p>
        </p:txBody>
      </p:sp>
    </p:spTree>
    <p:extLst>
      <p:ext uri="{BB962C8B-B14F-4D97-AF65-F5344CB8AC3E}">
        <p14:creationId xmlns:p14="http://schemas.microsoft.com/office/powerpoint/2010/main" val="26224956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FF82E049-9BF4-435C-8851-CBC7B6E570E9}" type="slidenum">
              <a:rPr lang="en-US" altLang="en-US"/>
              <a:pPr/>
              <a:t>‹#›</a:t>
            </a:fld>
            <a:endParaRPr lang="en-US" altLang="en-US"/>
          </a:p>
        </p:txBody>
      </p:sp>
    </p:spTree>
    <p:extLst>
      <p:ext uri="{BB962C8B-B14F-4D97-AF65-F5344CB8AC3E}">
        <p14:creationId xmlns:p14="http://schemas.microsoft.com/office/powerpoint/2010/main" val="10531323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E29D6D2F-3620-4C8E-B662-A87C1855EC77}" type="slidenum">
              <a:rPr lang="en-US" altLang="en-US"/>
              <a:pPr/>
              <a:t>‹#›</a:t>
            </a:fld>
            <a:endParaRPr lang="en-US" altLang="en-US"/>
          </a:p>
        </p:txBody>
      </p:sp>
    </p:spTree>
    <p:extLst>
      <p:ext uri="{BB962C8B-B14F-4D97-AF65-F5344CB8AC3E}">
        <p14:creationId xmlns:p14="http://schemas.microsoft.com/office/powerpoint/2010/main" val="41281370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B2A533D5-124B-4AB5-855B-7146445DBC33}" type="slidenum">
              <a:rPr lang="en-US" altLang="en-US"/>
              <a:pPr/>
              <a:t>‹#›</a:t>
            </a:fld>
            <a:endParaRPr lang="en-US" altLang="en-US"/>
          </a:p>
        </p:txBody>
      </p:sp>
    </p:spTree>
    <p:extLst>
      <p:ext uri="{BB962C8B-B14F-4D97-AF65-F5344CB8AC3E}">
        <p14:creationId xmlns:p14="http://schemas.microsoft.com/office/powerpoint/2010/main" val="6644107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B1F8893B-24D7-4095-AC16-BBE252D09E98}" type="slidenum">
              <a:rPr lang="en-US" altLang="en-US"/>
              <a:pPr/>
              <a:t>‹#›</a:t>
            </a:fld>
            <a:endParaRPr lang="en-US" altLang="en-US"/>
          </a:p>
        </p:txBody>
      </p:sp>
    </p:spTree>
    <p:extLst>
      <p:ext uri="{BB962C8B-B14F-4D97-AF65-F5344CB8AC3E}">
        <p14:creationId xmlns:p14="http://schemas.microsoft.com/office/powerpoint/2010/main" val="14051383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1A2153F-62E8-48C9-92EC-B73918E2D351}" type="slidenum">
              <a:rPr lang="en-US" altLang="en-US"/>
              <a:pPr/>
              <a:t>‹#›</a:t>
            </a:fld>
            <a:endParaRPr lang="en-US" altLang="en-US"/>
          </a:p>
        </p:txBody>
      </p:sp>
    </p:spTree>
    <p:extLst>
      <p:ext uri="{BB962C8B-B14F-4D97-AF65-F5344CB8AC3E}">
        <p14:creationId xmlns:p14="http://schemas.microsoft.com/office/powerpoint/2010/main" val="37972931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5662205-FA17-42B2-8226-3EA4DAD525F4}" type="slidenum">
              <a:rPr lang="en-US" altLang="en-US"/>
              <a:pPr/>
              <a:t>‹#›</a:t>
            </a:fld>
            <a:endParaRPr lang="en-US" altLang="en-US"/>
          </a:p>
        </p:txBody>
      </p:sp>
    </p:spTree>
    <p:extLst>
      <p:ext uri="{BB962C8B-B14F-4D97-AF65-F5344CB8AC3E}">
        <p14:creationId xmlns:p14="http://schemas.microsoft.com/office/powerpoint/2010/main" val="3849867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E9CFBE0-FA30-4858-8A45-92FC7916535C}" type="datetimeFigureOut">
              <a:rPr lang="en-US">
                <a:solidFill>
                  <a:prstClr val="black">
                    <a:tint val="75000"/>
                  </a:prstClr>
                </a:solidFill>
              </a:rPr>
              <a:pPr>
                <a:defRPr/>
              </a:pPr>
              <a:t>10/14/2016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4469A0A-91DD-4D4E-A7B2-752CD7597F28}" type="slidenum">
              <a:rPr lang="en-US" altLang="en-US"/>
              <a:pPr/>
              <a:t>‹#›</a:t>
            </a:fld>
            <a:endParaRPr lang="en-US" altLang="en-US"/>
          </a:p>
        </p:txBody>
      </p:sp>
    </p:spTree>
    <p:extLst>
      <p:ext uri="{BB962C8B-B14F-4D97-AF65-F5344CB8AC3E}">
        <p14:creationId xmlns:p14="http://schemas.microsoft.com/office/powerpoint/2010/main" val="27514629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EEEAB7C-C666-4499-A394-B4316F905E43}" type="slidenum">
              <a:rPr lang="en-US" altLang="en-US"/>
              <a:pPr/>
              <a:t>‹#›</a:t>
            </a:fld>
            <a:endParaRPr lang="en-US" altLang="en-US"/>
          </a:p>
        </p:txBody>
      </p:sp>
    </p:spTree>
    <p:extLst>
      <p:ext uri="{BB962C8B-B14F-4D97-AF65-F5344CB8AC3E}">
        <p14:creationId xmlns:p14="http://schemas.microsoft.com/office/powerpoint/2010/main" val="8673674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3D161E6-092F-43B9-83C1-535007DDD3AE}" type="slidenum">
              <a:rPr lang="en-US" altLang="en-US"/>
              <a:pPr/>
              <a:t>‹#›</a:t>
            </a:fld>
            <a:endParaRPr lang="en-US" altLang="en-US"/>
          </a:p>
        </p:txBody>
      </p:sp>
    </p:spTree>
    <p:extLst>
      <p:ext uri="{BB962C8B-B14F-4D97-AF65-F5344CB8AC3E}">
        <p14:creationId xmlns:p14="http://schemas.microsoft.com/office/powerpoint/2010/main" val="17571768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04F8FAD-D353-4DE5-B0DE-63D92D099CAB}" type="datetimeFigureOut">
              <a:rPr lang="en-US"/>
              <a:pPr>
                <a:defRPr/>
              </a:pPr>
              <a:t>10/14/2016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395946-4F39-4BD7-9BCE-092F0EB630B8}" type="slidenum">
              <a:rPr lang="en-US" altLang="en-US"/>
              <a:pPr/>
              <a:t>‹#›</a:t>
            </a:fld>
            <a:endParaRPr lang="en-US" altLang="en-US"/>
          </a:p>
        </p:txBody>
      </p:sp>
    </p:spTree>
    <p:extLst>
      <p:ext uri="{BB962C8B-B14F-4D97-AF65-F5344CB8AC3E}">
        <p14:creationId xmlns:p14="http://schemas.microsoft.com/office/powerpoint/2010/main" val="26297243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0169DF5-5F4D-4804-BC15-11BED8C0C73E}" type="datetimeFigureOut">
              <a:rPr lang="en-US"/>
              <a:pPr>
                <a:defRPr/>
              </a:pPr>
              <a:t>10/14/2016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167B723-CEF1-430A-8967-ABA6BDB7FC4B}" type="slidenum">
              <a:rPr lang="en-US" altLang="en-US"/>
              <a:pPr/>
              <a:t>‹#›</a:t>
            </a:fld>
            <a:endParaRPr lang="en-US" altLang="en-US"/>
          </a:p>
        </p:txBody>
      </p:sp>
    </p:spTree>
    <p:extLst>
      <p:ext uri="{BB962C8B-B14F-4D97-AF65-F5344CB8AC3E}">
        <p14:creationId xmlns:p14="http://schemas.microsoft.com/office/powerpoint/2010/main" val="5383373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97F609C-81EB-42A8-8629-4A02F2CC5463}" type="datetimeFigureOut">
              <a:rPr lang="en-US"/>
              <a:pPr>
                <a:defRPr/>
              </a:pPr>
              <a:t>10/14/2016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680E14B-65BC-43BC-ABCE-0675B794B482}" type="slidenum">
              <a:rPr lang="en-US" altLang="en-US"/>
              <a:pPr/>
              <a:t>‹#›</a:t>
            </a:fld>
            <a:endParaRPr lang="en-US" altLang="en-US"/>
          </a:p>
        </p:txBody>
      </p:sp>
    </p:spTree>
    <p:extLst>
      <p:ext uri="{BB962C8B-B14F-4D97-AF65-F5344CB8AC3E}">
        <p14:creationId xmlns:p14="http://schemas.microsoft.com/office/powerpoint/2010/main" val="36449635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2A711E-54AE-4478-81E2-98123907EE3C}" type="datetimeFigureOut">
              <a:rPr lang="en-US"/>
              <a:pPr>
                <a:defRPr/>
              </a:pPr>
              <a:t>10/14/2016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5A65F4C-A890-4904-9E1F-5AE7646450B1}" type="slidenum">
              <a:rPr lang="en-US" altLang="en-US"/>
              <a:pPr/>
              <a:t>‹#›</a:t>
            </a:fld>
            <a:endParaRPr lang="en-US" altLang="en-US"/>
          </a:p>
        </p:txBody>
      </p:sp>
    </p:spTree>
    <p:extLst>
      <p:ext uri="{BB962C8B-B14F-4D97-AF65-F5344CB8AC3E}">
        <p14:creationId xmlns:p14="http://schemas.microsoft.com/office/powerpoint/2010/main" val="11895306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91E5141-29B3-4759-9929-D0B13A5DBA02}" type="datetimeFigureOut">
              <a:rPr lang="en-US"/>
              <a:pPr>
                <a:defRPr/>
              </a:pPr>
              <a:t>10/14/2016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A96550F-7144-482D-A215-2B82C941084E}" type="slidenum">
              <a:rPr lang="en-US" altLang="en-US"/>
              <a:pPr/>
              <a:t>‹#›</a:t>
            </a:fld>
            <a:endParaRPr lang="en-US" altLang="en-US"/>
          </a:p>
        </p:txBody>
      </p:sp>
    </p:spTree>
    <p:extLst>
      <p:ext uri="{BB962C8B-B14F-4D97-AF65-F5344CB8AC3E}">
        <p14:creationId xmlns:p14="http://schemas.microsoft.com/office/powerpoint/2010/main" val="4995424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45D46C1-5C4D-4A0A-834C-F3ED32EF2717}" type="datetimeFigureOut">
              <a:rPr lang="en-US"/>
              <a:pPr>
                <a:defRPr/>
              </a:pPr>
              <a:t>10/14/2016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2DE0390-C072-4DA9-B385-503C9242318F}" type="slidenum">
              <a:rPr lang="en-US" altLang="en-US"/>
              <a:pPr/>
              <a:t>‹#›</a:t>
            </a:fld>
            <a:endParaRPr lang="en-US" altLang="en-US"/>
          </a:p>
        </p:txBody>
      </p:sp>
    </p:spTree>
    <p:extLst>
      <p:ext uri="{BB962C8B-B14F-4D97-AF65-F5344CB8AC3E}">
        <p14:creationId xmlns:p14="http://schemas.microsoft.com/office/powerpoint/2010/main" val="38812149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335727-EA30-4C43-BF3E-BDD49B55458F}" type="datetimeFigureOut">
              <a:rPr lang="en-US"/>
              <a:pPr>
                <a:defRPr/>
              </a:pPr>
              <a:t>10/14/2016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D39F409-7005-470F-A301-E59423BF1101}" type="slidenum">
              <a:rPr lang="en-US" altLang="en-US"/>
              <a:pPr/>
              <a:t>‹#›</a:t>
            </a:fld>
            <a:endParaRPr lang="en-US" altLang="en-US"/>
          </a:p>
        </p:txBody>
      </p:sp>
    </p:spTree>
    <p:extLst>
      <p:ext uri="{BB962C8B-B14F-4D97-AF65-F5344CB8AC3E}">
        <p14:creationId xmlns:p14="http://schemas.microsoft.com/office/powerpoint/2010/main" val="22315611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1147A6-9E34-4629-A6AC-855166CC5F66}" type="datetimeFigureOut">
              <a:rPr lang="en-US"/>
              <a:pPr>
                <a:defRPr/>
              </a:pPr>
              <a:t>10/14/2016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576B925-941B-40A2-B4D5-30A6763F3B1A}" type="slidenum">
              <a:rPr lang="en-US" altLang="en-US"/>
              <a:pPr/>
              <a:t>‹#›</a:t>
            </a:fld>
            <a:endParaRPr lang="en-US" altLang="en-US"/>
          </a:p>
        </p:txBody>
      </p:sp>
    </p:spTree>
    <p:extLst>
      <p:ext uri="{BB962C8B-B14F-4D97-AF65-F5344CB8AC3E}">
        <p14:creationId xmlns:p14="http://schemas.microsoft.com/office/powerpoint/2010/main" val="88389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5276CEE-434F-4154-AEBF-CA4E95F38D4F}" type="datetimeFigureOut">
              <a:rPr lang="en-US">
                <a:solidFill>
                  <a:prstClr val="black">
                    <a:tint val="75000"/>
                  </a:prstClr>
                </a:solidFill>
              </a:rPr>
              <a:pPr>
                <a:defRPr/>
              </a:pPr>
              <a:t>10/14/2016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1D3482A-6377-4EF2-8F1D-8453744153C3}" type="slidenum">
              <a:rPr lang="en-US" altLang="en-US"/>
              <a:pPr/>
              <a:t>‹#›</a:t>
            </a:fld>
            <a:endParaRPr lang="en-US" altLang="en-US"/>
          </a:p>
        </p:txBody>
      </p:sp>
    </p:spTree>
    <p:extLst>
      <p:ext uri="{BB962C8B-B14F-4D97-AF65-F5344CB8AC3E}">
        <p14:creationId xmlns:p14="http://schemas.microsoft.com/office/powerpoint/2010/main" val="11190727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0F6379A-D750-43A0-8610-8E912163317D}" type="datetimeFigureOut">
              <a:rPr lang="en-US"/>
              <a:pPr>
                <a:defRPr/>
              </a:pPr>
              <a:t>10/14/2016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6D0DFBD-9AA8-45D5-A0EE-CCE46F59A8C7}" type="slidenum">
              <a:rPr lang="en-US" altLang="en-US"/>
              <a:pPr/>
              <a:t>‹#›</a:t>
            </a:fld>
            <a:endParaRPr lang="en-US" altLang="en-US"/>
          </a:p>
        </p:txBody>
      </p:sp>
    </p:spTree>
    <p:extLst>
      <p:ext uri="{BB962C8B-B14F-4D97-AF65-F5344CB8AC3E}">
        <p14:creationId xmlns:p14="http://schemas.microsoft.com/office/powerpoint/2010/main" val="5737120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7A3E4B-FD8C-4702-B15B-F2E5D7064A9F}" type="datetimeFigureOut">
              <a:rPr lang="en-US"/>
              <a:pPr>
                <a:defRPr/>
              </a:pPr>
              <a:t>10/14/2016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627BBD5-DF2D-4FA3-924C-B0D34F620130}" type="slidenum">
              <a:rPr lang="en-US" altLang="en-US"/>
              <a:pPr/>
              <a:t>‹#›</a:t>
            </a:fld>
            <a:endParaRPr lang="en-US" altLang="en-US"/>
          </a:p>
        </p:txBody>
      </p:sp>
    </p:spTree>
    <p:extLst>
      <p:ext uri="{BB962C8B-B14F-4D97-AF65-F5344CB8AC3E}">
        <p14:creationId xmlns:p14="http://schemas.microsoft.com/office/powerpoint/2010/main" val="697544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68483A-1890-4BAD-BF3B-02120DBB22A0}" type="datetimeFigureOut">
              <a:rPr lang="en-US"/>
              <a:pPr>
                <a:defRPr/>
              </a:pPr>
              <a:t>10/14/2016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E5A6977-968E-43DD-ADF0-C29A9954100A}" type="slidenum">
              <a:rPr lang="en-US" altLang="en-US"/>
              <a:pPr/>
              <a:t>‹#›</a:t>
            </a:fld>
            <a:endParaRPr lang="en-US" altLang="en-US"/>
          </a:p>
        </p:txBody>
      </p:sp>
    </p:spTree>
    <p:extLst>
      <p:ext uri="{BB962C8B-B14F-4D97-AF65-F5344CB8AC3E}">
        <p14:creationId xmlns:p14="http://schemas.microsoft.com/office/powerpoint/2010/main" val="24842821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A7C1F31-70C5-413F-9B7A-222FC1D0ED2F}" type="slidenum">
              <a:rPr lang="en-US" altLang="en-US"/>
              <a:pPr/>
              <a:t>‹#›</a:t>
            </a:fld>
            <a:endParaRPr lang="en-US" altLang="en-US"/>
          </a:p>
        </p:txBody>
      </p:sp>
    </p:spTree>
    <p:extLst>
      <p:ext uri="{BB962C8B-B14F-4D97-AF65-F5344CB8AC3E}">
        <p14:creationId xmlns:p14="http://schemas.microsoft.com/office/powerpoint/2010/main" val="9185540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8E85131-A322-4B62-9109-581630501DD0}" type="slidenum">
              <a:rPr lang="en-US" altLang="en-US"/>
              <a:pPr/>
              <a:t>‹#›</a:t>
            </a:fld>
            <a:endParaRPr lang="en-US" altLang="en-US"/>
          </a:p>
        </p:txBody>
      </p:sp>
    </p:spTree>
    <p:extLst>
      <p:ext uri="{BB962C8B-B14F-4D97-AF65-F5344CB8AC3E}">
        <p14:creationId xmlns:p14="http://schemas.microsoft.com/office/powerpoint/2010/main" val="1287419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4F3F620-AD25-4A0B-9202-3A5CECBBE968}" type="slidenum">
              <a:rPr lang="en-US" altLang="en-US"/>
              <a:pPr/>
              <a:t>‹#›</a:t>
            </a:fld>
            <a:endParaRPr lang="en-US" altLang="en-US"/>
          </a:p>
        </p:txBody>
      </p:sp>
    </p:spTree>
    <p:extLst>
      <p:ext uri="{BB962C8B-B14F-4D97-AF65-F5344CB8AC3E}">
        <p14:creationId xmlns:p14="http://schemas.microsoft.com/office/powerpoint/2010/main" val="307454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609600"/>
            <a:ext cx="43434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609600"/>
            <a:ext cx="43434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DEC251E-92A7-4ED4-8ACB-EA37E75EC33B}" type="slidenum">
              <a:rPr lang="en-US" altLang="en-US"/>
              <a:pPr/>
              <a:t>‹#›</a:t>
            </a:fld>
            <a:endParaRPr lang="en-US" altLang="en-US"/>
          </a:p>
        </p:txBody>
      </p:sp>
    </p:spTree>
    <p:extLst>
      <p:ext uri="{BB962C8B-B14F-4D97-AF65-F5344CB8AC3E}">
        <p14:creationId xmlns:p14="http://schemas.microsoft.com/office/powerpoint/2010/main" val="39653710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77AC923B-8B32-408D-963F-A07BCA762E6B}" type="slidenum">
              <a:rPr lang="en-US" altLang="en-US"/>
              <a:pPr/>
              <a:t>‹#›</a:t>
            </a:fld>
            <a:endParaRPr lang="en-US" altLang="en-US"/>
          </a:p>
        </p:txBody>
      </p:sp>
    </p:spTree>
    <p:extLst>
      <p:ext uri="{BB962C8B-B14F-4D97-AF65-F5344CB8AC3E}">
        <p14:creationId xmlns:p14="http://schemas.microsoft.com/office/powerpoint/2010/main" val="14010519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3A7717C1-DE25-44C6-AB1D-D48AD2CB4390}" type="slidenum">
              <a:rPr lang="en-US" altLang="en-US"/>
              <a:pPr/>
              <a:t>‹#›</a:t>
            </a:fld>
            <a:endParaRPr lang="en-US" altLang="en-US"/>
          </a:p>
        </p:txBody>
      </p:sp>
    </p:spTree>
    <p:extLst>
      <p:ext uri="{BB962C8B-B14F-4D97-AF65-F5344CB8AC3E}">
        <p14:creationId xmlns:p14="http://schemas.microsoft.com/office/powerpoint/2010/main" val="18911155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C335FBD8-09F9-41A9-B7C3-CE62DFEEDFDA}" type="slidenum">
              <a:rPr lang="en-US" altLang="en-US"/>
              <a:pPr/>
              <a:t>‹#›</a:t>
            </a:fld>
            <a:endParaRPr lang="en-US" altLang="en-US"/>
          </a:p>
        </p:txBody>
      </p:sp>
    </p:spTree>
    <p:extLst>
      <p:ext uri="{BB962C8B-B14F-4D97-AF65-F5344CB8AC3E}">
        <p14:creationId xmlns:p14="http://schemas.microsoft.com/office/powerpoint/2010/main" val="1805641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C2AD8B0-FD95-4AB2-A0C0-F6971ADBF0FA}" type="datetimeFigureOut">
              <a:rPr lang="en-US">
                <a:solidFill>
                  <a:prstClr val="black">
                    <a:tint val="75000"/>
                  </a:prstClr>
                </a:solidFill>
              </a:rPr>
              <a:pPr>
                <a:defRPr/>
              </a:pPr>
              <a:t>10/14/2016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62EC21D-ED4B-48C0-AD5B-0010F348B8BD}" type="slidenum">
              <a:rPr lang="en-US" altLang="en-US"/>
              <a:pPr/>
              <a:t>‹#›</a:t>
            </a:fld>
            <a:endParaRPr lang="en-US" altLang="en-US"/>
          </a:p>
        </p:txBody>
      </p:sp>
    </p:spTree>
    <p:extLst>
      <p:ext uri="{BB962C8B-B14F-4D97-AF65-F5344CB8AC3E}">
        <p14:creationId xmlns:p14="http://schemas.microsoft.com/office/powerpoint/2010/main" val="5424720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04263FC-6724-487E-A888-508A8E51D41E}" type="slidenum">
              <a:rPr lang="en-US" altLang="en-US"/>
              <a:pPr/>
              <a:t>‹#›</a:t>
            </a:fld>
            <a:endParaRPr lang="en-US" altLang="en-US"/>
          </a:p>
        </p:txBody>
      </p:sp>
    </p:spTree>
    <p:extLst>
      <p:ext uri="{BB962C8B-B14F-4D97-AF65-F5344CB8AC3E}">
        <p14:creationId xmlns:p14="http://schemas.microsoft.com/office/powerpoint/2010/main" val="22087393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67E18E76-EFB2-490C-946F-5A335DB33C9F}" type="slidenum">
              <a:rPr lang="en-US" altLang="en-US"/>
              <a:pPr/>
              <a:t>‹#›</a:t>
            </a:fld>
            <a:endParaRPr lang="en-US" altLang="en-US"/>
          </a:p>
        </p:txBody>
      </p:sp>
    </p:spTree>
    <p:extLst>
      <p:ext uri="{BB962C8B-B14F-4D97-AF65-F5344CB8AC3E}">
        <p14:creationId xmlns:p14="http://schemas.microsoft.com/office/powerpoint/2010/main" val="16518975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5A9ADE5-DA89-4DBD-AD6F-C10FA3267938}" type="slidenum">
              <a:rPr lang="en-US" altLang="en-US"/>
              <a:pPr/>
              <a:t>‹#›</a:t>
            </a:fld>
            <a:endParaRPr lang="en-US" altLang="en-US"/>
          </a:p>
        </p:txBody>
      </p:sp>
    </p:spTree>
    <p:extLst>
      <p:ext uri="{BB962C8B-B14F-4D97-AF65-F5344CB8AC3E}">
        <p14:creationId xmlns:p14="http://schemas.microsoft.com/office/powerpoint/2010/main" val="42195182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BBC173C-7B2E-4BFB-8859-45594B8C13D2}" type="slidenum">
              <a:rPr lang="en-US" altLang="en-US"/>
              <a:pPr/>
              <a:t>‹#›</a:t>
            </a:fld>
            <a:endParaRPr lang="en-US" altLang="en-US"/>
          </a:p>
        </p:txBody>
      </p:sp>
    </p:spTree>
    <p:extLst>
      <p:ext uri="{BB962C8B-B14F-4D97-AF65-F5344CB8AC3E}">
        <p14:creationId xmlns:p14="http://schemas.microsoft.com/office/powerpoint/2010/main" val="31519832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3253CCE-8706-47A2-9BBD-CD7A765AEE76}" type="datetimeFigureOut">
              <a:rPr lang="en-US"/>
              <a:pPr>
                <a:defRPr/>
              </a:pPr>
              <a:t>10/14/2016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FE6A9DB-E5E0-4BE0-9368-25221B8401F7}" type="slidenum">
              <a:rPr lang="en-US" altLang="en-US"/>
              <a:pPr/>
              <a:t>‹#›</a:t>
            </a:fld>
            <a:endParaRPr lang="en-US" altLang="en-US"/>
          </a:p>
        </p:txBody>
      </p:sp>
    </p:spTree>
    <p:extLst>
      <p:ext uri="{BB962C8B-B14F-4D97-AF65-F5344CB8AC3E}">
        <p14:creationId xmlns:p14="http://schemas.microsoft.com/office/powerpoint/2010/main" val="32382541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929A703-24EB-440E-A637-739C7217B2CA}" type="datetimeFigureOut">
              <a:rPr lang="en-US"/>
              <a:pPr>
                <a:defRPr/>
              </a:pPr>
              <a:t>10/14/2016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EF30A29-9F42-46DF-B33E-DC96CEDBDCB3}" type="slidenum">
              <a:rPr lang="en-US" altLang="en-US"/>
              <a:pPr/>
              <a:t>‹#›</a:t>
            </a:fld>
            <a:endParaRPr lang="en-US" altLang="en-US"/>
          </a:p>
        </p:txBody>
      </p:sp>
    </p:spTree>
    <p:extLst>
      <p:ext uri="{BB962C8B-B14F-4D97-AF65-F5344CB8AC3E}">
        <p14:creationId xmlns:p14="http://schemas.microsoft.com/office/powerpoint/2010/main" val="39881424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9D34423-F15D-4867-BB1A-3C26BEDABDE3}" type="datetimeFigureOut">
              <a:rPr lang="en-US"/>
              <a:pPr>
                <a:defRPr/>
              </a:pPr>
              <a:t>10/14/2016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5E4450-51CC-436E-987C-D3493C14196D}" type="slidenum">
              <a:rPr lang="en-US" altLang="en-US"/>
              <a:pPr/>
              <a:t>‹#›</a:t>
            </a:fld>
            <a:endParaRPr lang="en-US" altLang="en-US"/>
          </a:p>
        </p:txBody>
      </p:sp>
    </p:spTree>
    <p:extLst>
      <p:ext uri="{BB962C8B-B14F-4D97-AF65-F5344CB8AC3E}">
        <p14:creationId xmlns:p14="http://schemas.microsoft.com/office/powerpoint/2010/main" val="18027194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749EE70-5E20-477D-B6E0-CDE89D12E954}" type="datetimeFigureOut">
              <a:rPr lang="en-US"/>
              <a:pPr>
                <a:defRPr/>
              </a:pPr>
              <a:t>10/14/2016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EC2ABC2-2881-4C20-A60A-1E7DF1148AF5}" type="slidenum">
              <a:rPr lang="en-US" altLang="en-US"/>
              <a:pPr/>
              <a:t>‹#›</a:t>
            </a:fld>
            <a:endParaRPr lang="en-US" altLang="en-US"/>
          </a:p>
        </p:txBody>
      </p:sp>
    </p:spTree>
    <p:extLst>
      <p:ext uri="{BB962C8B-B14F-4D97-AF65-F5344CB8AC3E}">
        <p14:creationId xmlns:p14="http://schemas.microsoft.com/office/powerpoint/2010/main" val="28691130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A4765BD-FEBF-4E3A-83F6-DE1612C28C84}" type="datetimeFigureOut">
              <a:rPr lang="en-US"/>
              <a:pPr>
                <a:defRPr/>
              </a:pPr>
              <a:t>10/14/2016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79CEB04-4369-488D-9F91-75B5718B5F16}" type="slidenum">
              <a:rPr lang="en-US" altLang="en-US"/>
              <a:pPr/>
              <a:t>‹#›</a:t>
            </a:fld>
            <a:endParaRPr lang="en-US" altLang="en-US"/>
          </a:p>
        </p:txBody>
      </p:sp>
    </p:spTree>
    <p:extLst>
      <p:ext uri="{BB962C8B-B14F-4D97-AF65-F5344CB8AC3E}">
        <p14:creationId xmlns:p14="http://schemas.microsoft.com/office/powerpoint/2010/main" val="12849252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B544653-F47D-4728-B2E8-5AE968854993}" type="datetimeFigureOut">
              <a:rPr lang="en-US"/>
              <a:pPr>
                <a:defRPr/>
              </a:pPr>
              <a:t>10/14/2016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1470553-22B1-4F78-9E10-698F66B45332}" type="slidenum">
              <a:rPr lang="en-US" altLang="en-US"/>
              <a:pPr/>
              <a:t>‹#›</a:t>
            </a:fld>
            <a:endParaRPr lang="en-US" altLang="en-US"/>
          </a:p>
        </p:txBody>
      </p:sp>
    </p:spTree>
    <p:extLst>
      <p:ext uri="{BB962C8B-B14F-4D97-AF65-F5344CB8AC3E}">
        <p14:creationId xmlns:p14="http://schemas.microsoft.com/office/powerpoint/2010/main" val="724581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7D589E-255E-4B97-88A8-5902AD48BECE}" type="datetimeFigureOut">
              <a:rPr lang="en-US">
                <a:solidFill>
                  <a:prstClr val="black">
                    <a:tint val="75000"/>
                  </a:prstClr>
                </a:solidFill>
              </a:rPr>
              <a:pPr>
                <a:defRPr/>
              </a:pPr>
              <a:t>10/14/2016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BEB68CE6-359D-45AC-AB06-D579CC27A46F}" type="slidenum">
              <a:rPr lang="en-US" altLang="en-US"/>
              <a:pPr/>
              <a:t>‹#›</a:t>
            </a:fld>
            <a:endParaRPr lang="en-US" altLang="en-US"/>
          </a:p>
        </p:txBody>
      </p:sp>
    </p:spTree>
    <p:extLst>
      <p:ext uri="{BB962C8B-B14F-4D97-AF65-F5344CB8AC3E}">
        <p14:creationId xmlns:p14="http://schemas.microsoft.com/office/powerpoint/2010/main" val="18393558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85FF155-406A-476B-9BA1-57F82050CB67}" type="datetimeFigureOut">
              <a:rPr lang="en-US"/>
              <a:pPr>
                <a:defRPr/>
              </a:pPr>
              <a:t>10/14/2016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5A93F13-E304-4054-A4D1-53DDF6BBD9E5}" type="slidenum">
              <a:rPr lang="en-US" altLang="en-US"/>
              <a:pPr/>
              <a:t>‹#›</a:t>
            </a:fld>
            <a:endParaRPr lang="en-US" altLang="en-US"/>
          </a:p>
        </p:txBody>
      </p:sp>
    </p:spTree>
    <p:extLst>
      <p:ext uri="{BB962C8B-B14F-4D97-AF65-F5344CB8AC3E}">
        <p14:creationId xmlns:p14="http://schemas.microsoft.com/office/powerpoint/2010/main" val="14164508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EED4146-946E-4950-B718-9C5BB668323F}" type="datetimeFigureOut">
              <a:rPr lang="en-US"/>
              <a:pPr>
                <a:defRPr/>
              </a:pPr>
              <a:t>10/14/2016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C526626-00D4-4D53-BBFE-3B1FD9474BF3}" type="slidenum">
              <a:rPr lang="en-US" altLang="en-US"/>
              <a:pPr/>
              <a:t>‹#›</a:t>
            </a:fld>
            <a:endParaRPr lang="en-US" altLang="en-US"/>
          </a:p>
        </p:txBody>
      </p:sp>
    </p:spTree>
    <p:extLst>
      <p:ext uri="{BB962C8B-B14F-4D97-AF65-F5344CB8AC3E}">
        <p14:creationId xmlns:p14="http://schemas.microsoft.com/office/powerpoint/2010/main" val="12299867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71A055A-20D6-4019-AAF3-2E1B49BFF481}" type="datetimeFigureOut">
              <a:rPr lang="en-US"/>
              <a:pPr>
                <a:defRPr/>
              </a:pPr>
              <a:t>10/14/2016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EFFC084-3952-433A-8FBF-3A9007ED6050}" type="slidenum">
              <a:rPr lang="en-US" altLang="en-US"/>
              <a:pPr/>
              <a:t>‹#›</a:t>
            </a:fld>
            <a:endParaRPr lang="en-US" altLang="en-US"/>
          </a:p>
        </p:txBody>
      </p:sp>
    </p:spTree>
    <p:extLst>
      <p:ext uri="{BB962C8B-B14F-4D97-AF65-F5344CB8AC3E}">
        <p14:creationId xmlns:p14="http://schemas.microsoft.com/office/powerpoint/2010/main" val="12076856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D4C75D-70E2-4DA6-B605-52E8F876641A}" type="datetimeFigureOut">
              <a:rPr lang="en-US"/>
              <a:pPr>
                <a:defRPr/>
              </a:pPr>
              <a:t>10/14/2016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7F99FAD-1CD6-4B1A-93FF-252401383868}" type="slidenum">
              <a:rPr lang="en-US" altLang="en-US"/>
              <a:pPr/>
              <a:t>‹#›</a:t>
            </a:fld>
            <a:endParaRPr lang="en-US" altLang="en-US"/>
          </a:p>
        </p:txBody>
      </p:sp>
    </p:spTree>
    <p:extLst>
      <p:ext uri="{BB962C8B-B14F-4D97-AF65-F5344CB8AC3E}">
        <p14:creationId xmlns:p14="http://schemas.microsoft.com/office/powerpoint/2010/main" val="31636732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DF23AF-FA1D-4E5F-8786-5BC7364EC2ED}" type="datetimeFigureOut">
              <a:rPr lang="en-US"/>
              <a:pPr>
                <a:defRPr/>
              </a:pPr>
              <a:t>10/14/2016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35A7232-0981-42BB-9AEA-9B2AA8F0477B}" type="slidenum">
              <a:rPr lang="en-US" altLang="en-US"/>
              <a:pPr/>
              <a:t>‹#›</a:t>
            </a:fld>
            <a:endParaRPr lang="en-US" altLang="en-US"/>
          </a:p>
        </p:txBody>
      </p:sp>
    </p:spTree>
    <p:extLst>
      <p:ext uri="{BB962C8B-B14F-4D97-AF65-F5344CB8AC3E}">
        <p14:creationId xmlns:p14="http://schemas.microsoft.com/office/powerpoint/2010/main" val="707267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0C905EF-8F02-466A-8A03-B42A2A734B08}" type="datetimeFigureOut">
              <a:rPr lang="en-US">
                <a:solidFill>
                  <a:prstClr val="black">
                    <a:tint val="75000"/>
                  </a:prstClr>
                </a:solidFill>
              </a:rPr>
              <a:pPr>
                <a:defRPr/>
              </a:pPr>
              <a:t>10/14/2016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4E27172-C019-40E9-A83C-D5E03B2FCD93}" type="slidenum">
              <a:rPr lang="en-US" altLang="en-US"/>
              <a:pPr/>
              <a:t>‹#›</a:t>
            </a:fld>
            <a:endParaRPr lang="en-US" altLang="en-US"/>
          </a:p>
        </p:txBody>
      </p:sp>
    </p:spTree>
    <p:extLst>
      <p:ext uri="{BB962C8B-B14F-4D97-AF65-F5344CB8AC3E}">
        <p14:creationId xmlns:p14="http://schemas.microsoft.com/office/powerpoint/2010/main" val="2939540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0F9CB90-006D-412D-8125-AEEC5F7349FB}" type="datetimeFigureOut">
              <a:rPr lang="en-US">
                <a:solidFill>
                  <a:prstClr val="black">
                    <a:tint val="75000"/>
                  </a:prstClr>
                </a:solidFill>
              </a:rPr>
              <a:pPr>
                <a:defRPr/>
              </a:pPr>
              <a:t>10/14/2016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1EF64C3-75D8-40E3-97DC-22AB9712164B}" type="slidenum">
              <a:rPr lang="en-US" altLang="en-US"/>
              <a:pPr/>
              <a:t>‹#›</a:t>
            </a:fld>
            <a:endParaRPr lang="en-US" altLang="en-US"/>
          </a:p>
        </p:txBody>
      </p:sp>
    </p:spTree>
    <p:extLst>
      <p:ext uri="{BB962C8B-B14F-4D97-AF65-F5344CB8AC3E}">
        <p14:creationId xmlns:p14="http://schemas.microsoft.com/office/powerpoint/2010/main" val="3703503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0F3820-A007-4113-A75B-B810378669C9}" type="datetimeFigureOut">
              <a:rPr lang="en-US">
                <a:solidFill>
                  <a:prstClr val="black">
                    <a:tint val="75000"/>
                  </a:prstClr>
                </a:solidFill>
              </a:rPr>
              <a:pPr>
                <a:defRPr/>
              </a:pPr>
              <a:t>10/14/2016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07D284-8C6D-4030-8BC4-8AE5352EDAB0}" type="slidenum">
              <a:rPr lang="en-US" altLang="en-US"/>
              <a:pPr/>
              <a:t>‹#›</a:t>
            </a:fld>
            <a:endParaRPr lang="en-US" altLang="en-US"/>
          </a:p>
        </p:txBody>
      </p:sp>
    </p:spTree>
    <p:extLst>
      <p:ext uri="{BB962C8B-B14F-4D97-AF65-F5344CB8AC3E}">
        <p14:creationId xmlns:p14="http://schemas.microsoft.com/office/powerpoint/2010/main" val="343312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1A4088-BDF5-4731-A463-9DB92538252C}" type="slidenum">
              <a:rPr lang="en-US" altLang="en-US"/>
              <a:pPr/>
              <a:t>‹#›</a:t>
            </a:fld>
            <a:endParaRPr lang="en-US" altLang="en-US"/>
          </a:p>
        </p:txBody>
      </p:sp>
    </p:spTree>
    <p:extLst>
      <p:ext uri="{BB962C8B-B14F-4D97-AF65-F5344CB8AC3E}">
        <p14:creationId xmlns:p14="http://schemas.microsoft.com/office/powerpoint/2010/main" val="2227008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03814B-53DF-46D6-ADBA-2BC163155AD2}" type="datetimeFigureOut">
              <a:rPr lang="en-US">
                <a:solidFill>
                  <a:prstClr val="black">
                    <a:tint val="75000"/>
                  </a:prstClr>
                </a:solidFill>
              </a:rPr>
              <a:pPr>
                <a:defRPr/>
              </a:pPr>
              <a:t>10/14/2016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85C9C7A-FB59-4E39-85FB-CD19AD69D215}" type="slidenum">
              <a:rPr lang="en-US" altLang="en-US"/>
              <a:pPr/>
              <a:t>‹#›</a:t>
            </a:fld>
            <a:endParaRPr lang="en-US" altLang="en-US"/>
          </a:p>
        </p:txBody>
      </p:sp>
    </p:spTree>
    <p:extLst>
      <p:ext uri="{BB962C8B-B14F-4D97-AF65-F5344CB8AC3E}">
        <p14:creationId xmlns:p14="http://schemas.microsoft.com/office/powerpoint/2010/main" val="4010124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12A25A-3C17-4987-BC7F-4B442AB04418}" type="datetimeFigureOut">
              <a:rPr lang="en-US">
                <a:solidFill>
                  <a:prstClr val="black">
                    <a:tint val="75000"/>
                  </a:prstClr>
                </a:solidFill>
              </a:rPr>
              <a:pPr>
                <a:defRPr/>
              </a:pPr>
              <a:t>10/14/2016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9D7FBB1-0EE9-40C7-AD81-9984292EB044}" type="slidenum">
              <a:rPr lang="en-US" altLang="en-US"/>
              <a:pPr/>
              <a:t>‹#›</a:t>
            </a:fld>
            <a:endParaRPr lang="en-US" altLang="en-US"/>
          </a:p>
        </p:txBody>
      </p:sp>
    </p:spTree>
    <p:extLst>
      <p:ext uri="{BB962C8B-B14F-4D97-AF65-F5344CB8AC3E}">
        <p14:creationId xmlns:p14="http://schemas.microsoft.com/office/powerpoint/2010/main" val="1429541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18836D-9E4D-4604-83C8-99B10B59FB2B}" type="datetimeFigureOut">
              <a:rPr lang="en-US">
                <a:solidFill>
                  <a:prstClr val="black">
                    <a:tint val="75000"/>
                  </a:prstClr>
                </a:solidFill>
              </a:rPr>
              <a:pPr>
                <a:defRPr/>
              </a:pPr>
              <a:t>10/14/2016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A0C54BD-3C01-49AE-A2B7-AFABD8B4FC99}" type="slidenum">
              <a:rPr lang="en-US" altLang="en-US"/>
              <a:pPr/>
              <a:t>‹#›</a:t>
            </a:fld>
            <a:endParaRPr lang="en-US" altLang="en-US"/>
          </a:p>
        </p:txBody>
      </p:sp>
    </p:spTree>
    <p:extLst>
      <p:ext uri="{BB962C8B-B14F-4D97-AF65-F5344CB8AC3E}">
        <p14:creationId xmlns:p14="http://schemas.microsoft.com/office/powerpoint/2010/main" val="1617316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5" name="Footer Placeholder 4"/>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6" name="Slide Number Placeholder 5"/>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F274C1C9-1812-4222-89D9-B0402A242A60}" type="slidenum">
              <a:rPr lang="en-US" altLang="en-US"/>
              <a:pPr/>
              <a:t>‹#›</a:t>
            </a:fld>
            <a:endParaRPr lang="en-US" altLang="en-US"/>
          </a:p>
        </p:txBody>
      </p:sp>
    </p:spTree>
    <p:extLst>
      <p:ext uri="{BB962C8B-B14F-4D97-AF65-F5344CB8AC3E}">
        <p14:creationId xmlns:p14="http://schemas.microsoft.com/office/powerpoint/2010/main" val="906952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5" name="Footer Placeholder 4"/>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6" name="Slide Number Placeholder 5"/>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E59E98DE-23D3-442A-A31E-4CB169D489B9}" type="slidenum">
              <a:rPr lang="en-US" altLang="en-US"/>
              <a:pPr/>
              <a:t>‹#›</a:t>
            </a:fld>
            <a:endParaRPr lang="en-US" altLang="en-US"/>
          </a:p>
        </p:txBody>
      </p:sp>
    </p:spTree>
    <p:extLst>
      <p:ext uri="{BB962C8B-B14F-4D97-AF65-F5344CB8AC3E}">
        <p14:creationId xmlns:p14="http://schemas.microsoft.com/office/powerpoint/2010/main" val="2296767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Date Placeholder 3"/>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5" name="Footer Placeholder 4"/>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6" name="Slide Number Placeholder 5"/>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8C5EF0EC-A849-4337-A28F-287E35195B73}" type="slidenum">
              <a:rPr lang="en-US" altLang="en-US"/>
              <a:pPr/>
              <a:t>‹#›</a:t>
            </a:fld>
            <a:endParaRPr lang="en-US" altLang="en-US"/>
          </a:p>
        </p:txBody>
      </p:sp>
    </p:spTree>
    <p:extLst>
      <p:ext uri="{BB962C8B-B14F-4D97-AF65-F5344CB8AC3E}">
        <p14:creationId xmlns:p14="http://schemas.microsoft.com/office/powerpoint/2010/main" val="2162494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29"/>
            <a:ext cx="404352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241" y="1604329"/>
            <a:ext cx="404496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6" name="Footer Placeholder 5"/>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7" name="Slide Number Placeholder 6"/>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E452E621-86BD-4C32-BFD1-15E1EE9071BE}" type="slidenum">
              <a:rPr lang="en-US" altLang="en-US"/>
              <a:pPr/>
              <a:t>‹#›</a:t>
            </a:fld>
            <a:endParaRPr lang="en-US" altLang="en-US"/>
          </a:p>
        </p:txBody>
      </p:sp>
    </p:spTree>
    <p:extLst>
      <p:ext uri="{BB962C8B-B14F-4D97-AF65-F5344CB8AC3E}">
        <p14:creationId xmlns:p14="http://schemas.microsoft.com/office/powerpoint/2010/main" val="3144775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8" name="Footer Placeholder 7"/>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9" name="Slide Number Placeholder 8"/>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9DEA93A5-BAFA-4102-8976-C39D61A07E70}" type="slidenum">
              <a:rPr lang="en-US" altLang="en-US"/>
              <a:pPr/>
              <a:t>‹#›</a:t>
            </a:fld>
            <a:endParaRPr lang="en-US" altLang="en-US"/>
          </a:p>
        </p:txBody>
      </p:sp>
    </p:spTree>
    <p:extLst>
      <p:ext uri="{BB962C8B-B14F-4D97-AF65-F5344CB8AC3E}">
        <p14:creationId xmlns:p14="http://schemas.microsoft.com/office/powerpoint/2010/main" val="148881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4" name="Footer Placeholder 3"/>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5" name="Slide Number Placeholder 4"/>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64A3335F-10FF-43AA-B298-02A6F08BBE03}" type="slidenum">
              <a:rPr lang="en-US" altLang="en-US"/>
              <a:pPr/>
              <a:t>‹#›</a:t>
            </a:fld>
            <a:endParaRPr lang="en-US" altLang="en-US"/>
          </a:p>
        </p:txBody>
      </p:sp>
    </p:spTree>
    <p:extLst>
      <p:ext uri="{BB962C8B-B14F-4D97-AF65-F5344CB8AC3E}">
        <p14:creationId xmlns:p14="http://schemas.microsoft.com/office/powerpoint/2010/main" val="2179891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3" name="Footer Placeholder 2"/>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4" name="Slide Number Placeholder 3"/>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5B77879F-288D-4505-B803-53658BB9EC4D}" type="slidenum">
              <a:rPr lang="en-US" altLang="en-US"/>
              <a:pPr/>
              <a:t>‹#›</a:t>
            </a:fld>
            <a:endParaRPr lang="en-US" altLang="en-US"/>
          </a:p>
        </p:txBody>
      </p:sp>
    </p:spTree>
    <p:extLst>
      <p:ext uri="{BB962C8B-B14F-4D97-AF65-F5344CB8AC3E}">
        <p14:creationId xmlns:p14="http://schemas.microsoft.com/office/powerpoint/2010/main" val="2990868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FEFC1F5-036B-4049-8653-F7048ED7617F}" type="slidenum">
              <a:rPr lang="en-US" altLang="en-US"/>
              <a:pPr/>
              <a:t>‹#›</a:t>
            </a:fld>
            <a:endParaRPr lang="en-US" altLang="en-US"/>
          </a:p>
        </p:txBody>
      </p:sp>
    </p:spTree>
    <p:extLst>
      <p:ext uri="{BB962C8B-B14F-4D97-AF65-F5344CB8AC3E}">
        <p14:creationId xmlns:p14="http://schemas.microsoft.com/office/powerpoint/2010/main" val="3805586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6" name="Footer Placeholder 5"/>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7" name="Slide Number Placeholder 6"/>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EE8A7B9D-CB29-4D5B-BAAF-BE6C8C87DEEC}" type="slidenum">
              <a:rPr lang="en-US" altLang="en-US"/>
              <a:pPr/>
              <a:t>‹#›</a:t>
            </a:fld>
            <a:endParaRPr lang="en-US" altLang="en-US"/>
          </a:p>
        </p:txBody>
      </p:sp>
    </p:spTree>
    <p:extLst>
      <p:ext uri="{BB962C8B-B14F-4D97-AF65-F5344CB8AC3E}">
        <p14:creationId xmlns:p14="http://schemas.microsoft.com/office/powerpoint/2010/main" val="3162571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6" name="Footer Placeholder 5"/>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7" name="Slide Number Placeholder 6"/>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2CAB3DE2-1018-40EF-8F82-8C8CCDFAE264}" type="slidenum">
              <a:rPr lang="en-US" altLang="en-US"/>
              <a:pPr/>
              <a:t>‹#›</a:t>
            </a:fld>
            <a:endParaRPr lang="en-US" altLang="en-US"/>
          </a:p>
        </p:txBody>
      </p:sp>
    </p:spTree>
    <p:extLst>
      <p:ext uri="{BB962C8B-B14F-4D97-AF65-F5344CB8AC3E}">
        <p14:creationId xmlns:p14="http://schemas.microsoft.com/office/powerpoint/2010/main" val="3385235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5" name="Footer Placeholder 4"/>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6" name="Slide Number Placeholder 5"/>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5B88A5CA-A8A7-4570-910E-5F2AB4DB44E2}" type="slidenum">
              <a:rPr lang="en-US" altLang="en-US"/>
              <a:pPr/>
              <a:t>‹#›</a:t>
            </a:fld>
            <a:endParaRPr lang="en-US" altLang="en-US"/>
          </a:p>
        </p:txBody>
      </p:sp>
    </p:spTree>
    <p:extLst>
      <p:ext uri="{BB962C8B-B14F-4D97-AF65-F5344CB8AC3E}">
        <p14:creationId xmlns:p14="http://schemas.microsoft.com/office/powerpoint/2010/main" val="2187388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29"/>
            <a:ext cx="2056320" cy="58556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1" y="273629"/>
            <a:ext cx="6032160" cy="58556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hangingPunct="1">
              <a:lnSpc>
                <a:spcPct val="100000"/>
              </a:lnSpc>
              <a:buClrTx/>
              <a:buSzTx/>
              <a:buFontTx/>
              <a:buNone/>
              <a:tabLst>
                <a:tab pos="656650" algn="l"/>
                <a:tab pos="1313299" algn="l"/>
                <a:tab pos="1969949" algn="l"/>
              </a:tabLst>
              <a:defRPr>
                <a:latin typeface="Times New Roman" pitchFamily="16" charset="0"/>
                <a:cs typeface="+mn-cs"/>
              </a:defRPr>
            </a:lvl1pPr>
          </a:lstStyle>
          <a:p>
            <a:pPr>
              <a:defRPr/>
            </a:pPr>
            <a:endParaRPr lang="en-US"/>
          </a:p>
        </p:txBody>
      </p:sp>
      <p:sp>
        <p:nvSpPr>
          <p:cNvPr id="5" name="Footer Placeholder 4"/>
          <p:cNvSpPr>
            <a:spLocks noGrp="1"/>
          </p:cNvSpPr>
          <p:nvPr>
            <p:ph type="ftr" idx="11"/>
          </p:nvPr>
        </p:nvSpPr>
        <p:spPr/>
        <p:txBody>
          <a:bodyPr/>
          <a:lstStyle>
            <a:lvl1pPr hangingPunct="1">
              <a:lnSpc>
                <a:spcPct val="100000"/>
              </a:lnSpc>
              <a:buClrTx/>
              <a:buSzTx/>
              <a:buFontTx/>
              <a:buNone/>
              <a:tabLst>
                <a:tab pos="656650" algn="l"/>
                <a:tab pos="1313299" algn="l"/>
                <a:tab pos="1969949" algn="l"/>
                <a:tab pos="2626599" algn="l"/>
              </a:tabLst>
              <a:defRPr>
                <a:latin typeface="Times New Roman" pitchFamily="16" charset="0"/>
                <a:cs typeface="+mn-cs"/>
              </a:defRPr>
            </a:lvl1pPr>
          </a:lstStyle>
          <a:p>
            <a:pPr>
              <a:defRPr/>
            </a:pPr>
            <a:endParaRPr lang="en-US"/>
          </a:p>
        </p:txBody>
      </p:sp>
      <p:sp>
        <p:nvSpPr>
          <p:cNvPr id="6" name="Slide Number Placeholder 5"/>
          <p:cNvSpPr>
            <a:spLocks noGrp="1"/>
          </p:cNvSpPr>
          <p:nvPr>
            <p:ph type="sldNum" idx="12"/>
          </p:nvPr>
        </p:nvSpPr>
        <p:spPr/>
        <p:txBody>
          <a:bodyPr/>
          <a:lstStyle>
            <a:lvl1pPr hangingPunct="1">
              <a:lnSpc>
                <a:spcPct val="100000"/>
              </a:lnSpc>
              <a:buClrTx/>
              <a:buSzTx/>
              <a:buFontTx/>
              <a:buNone/>
              <a:tabLst>
                <a:tab pos="655638" algn="l"/>
                <a:tab pos="1312863" algn="l"/>
                <a:tab pos="1968500" algn="l"/>
              </a:tabLst>
              <a:defRPr/>
            </a:lvl1pPr>
          </a:lstStyle>
          <a:p>
            <a:fld id="{0392B118-79EE-46B3-8BEB-36606E4F5FC4}" type="slidenum">
              <a:rPr lang="en-US" altLang="en-US"/>
              <a:pPr/>
              <a:t>‹#›</a:t>
            </a:fld>
            <a:endParaRPr lang="en-US" altLang="en-US"/>
          </a:p>
        </p:txBody>
      </p:sp>
    </p:spTree>
    <p:extLst>
      <p:ext uri="{BB962C8B-B14F-4D97-AF65-F5344CB8AC3E}">
        <p14:creationId xmlns:p14="http://schemas.microsoft.com/office/powerpoint/2010/main" val="3959167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p:txBody>
          <a:bodyPr/>
          <a:lstStyle>
            <a:lvl1pPr eaLnBrk="1" hangingPunct="1">
              <a:defRPr/>
            </a:lvl1pPr>
          </a:lstStyle>
          <a:p>
            <a:fld id="{4B4A2916-D5A3-4EA3-8BCC-8AE1A0F8ED2A}"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2913594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p:txBody>
          <a:bodyPr/>
          <a:lstStyle>
            <a:lvl1pPr eaLnBrk="1" hangingPunct="1">
              <a:defRPr/>
            </a:lvl1pPr>
          </a:lstStyle>
          <a:p>
            <a:fld id="{CC0BC2F6-500A-4DFF-BE9E-523544B56463}"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4036673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p:txBody>
          <a:bodyPr/>
          <a:lstStyle>
            <a:lvl1pPr eaLnBrk="1" hangingPunct="1">
              <a:defRPr/>
            </a:lvl1pPr>
          </a:lstStyle>
          <a:p>
            <a:fld id="{A5D7D77A-FEFC-4875-A302-CC4E303A7E7A}"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3963146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1" hangingPunct="1">
              <a:defRPr/>
            </a:lvl1pPr>
          </a:lstStyle>
          <a:p>
            <a:fld id="{7EF28164-1D8E-44C9-AF2A-C8AD3E620E27}"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14373594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p:txBody>
          <a:bodyPr/>
          <a:lstStyle>
            <a:lvl1pPr eaLnBrk="1" hangingPunct="1">
              <a:defRPr/>
            </a:lvl1pPr>
          </a:lstStyle>
          <a:p>
            <a:fld id="{B5FC4346-CB90-4910-B65B-D01B076A6279}" type="slidenum">
              <a:rPr lang="de-DE" altLang="en-US"/>
              <a:pPr/>
              <a:t>‹#›</a:t>
            </a:fld>
            <a:endParaRPr lang="de-DE" altLang="en-US"/>
          </a:p>
        </p:txBody>
      </p:sp>
      <p:sp>
        <p:nvSpPr>
          <p:cNvPr id="8"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530024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p:txBody>
          <a:bodyPr/>
          <a:lstStyle>
            <a:lvl1pPr eaLnBrk="1" hangingPunct="1">
              <a:defRPr/>
            </a:lvl1pPr>
          </a:lstStyle>
          <a:p>
            <a:fld id="{B4F66ACC-2E71-49CC-AE86-361368DEDA44}" type="slidenum">
              <a:rPr lang="de-DE" altLang="en-US"/>
              <a:pPr/>
              <a:t>‹#›</a:t>
            </a:fld>
            <a:endParaRPr lang="de-DE" altLang="en-US"/>
          </a:p>
        </p:txBody>
      </p:sp>
      <p:sp>
        <p:nvSpPr>
          <p:cNvPr id="4"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3254432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EE2319C-CAF5-4C60-9797-611B3C4C6D01}" type="slidenum">
              <a:rPr lang="en-US" altLang="en-US"/>
              <a:pPr/>
              <a:t>‹#›</a:t>
            </a:fld>
            <a:endParaRPr lang="en-US" altLang="en-US"/>
          </a:p>
        </p:txBody>
      </p:sp>
    </p:spTree>
    <p:extLst>
      <p:ext uri="{BB962C8B-B14F-4D97-AF65-F5344CB8AC3E}">
        <p14:creationId xmlns:p14="http://schemas.microsoft.com/office/powerpoint/2010/main" val="35699577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eaLnBrk="1" hangingPunct="1">
              <a:defRPr/>
            </a:lvl1pPr>
          </a:lstStyle>
          <a:p>
            <a:fld id="{EF408879-3509-4AFD-8E67-EE581308B46E}" type="slidenum">
              <a:rPr lang="de-DE" altLang="en-US"/>
              <a:pPr/>
              <a:t>‹#›</a:t>
            </a:fld>
            <a:endParaRPr lang="de-DE" altLang="en-US"/>
          </a:p>
        </p:txBody>
      </p:sp>
      <p:sp>
        <p:nvSpPr>
          <p:cNvPr id="3"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431831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1" hangingPunct="1">
              <a:defRPr/>
            </a:lvl1pPr>
          </a:lstStyle>
          <a:p>
            <a:fld id="{6FA2112E-FED9-44B3-8F38-CB32D096DCCB}"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1046121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1" hangingPunct="1">
              <a:defRPr/>
            </a:lvl1pPr>
          </a:lstStyle>
          <a:p>
            <a:fld id="{F00E74E2-2C62-4835-8188-DEACC3BC5D58}"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3015988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p:txBody>
          <a:bodyPr/>
          <a:lstStyle>
            <a:lvl1pPr eaLnBrk="1" hangingPunct="1">
              <a:defRPr/>
            </a:lvl1pPr>
          </a:lstStyle>
          <a:p>
            <a:fld id="{4A51FA87-5760-4394-B456-60243047F62F}"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1700808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p:txBody>
          <a:bodyPr/>
          <a:lstStyle>
            <a:lvl1pPr eaLnBrk="1" hangingPunct="1">
              <a:defRPr/>
            </a:lvl1pPr>
          </a:lstStyle>
          <a:p>
            <a:fld id="{1338C510-903A-4901-90E9-0A1E611F90CF}"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eaLnBrk="1" hangingPunct="1">
              <a:defRPr>
                <a:latin typeface="+mn-lt"/>
                <a:cs typeface="+mn-cs"/>
              </a:defRPr>
            </a:lvl1pPr>
          </a:lstStyle>
          <a:p>
            <a:pPr>
              <a:defRPr/>
            </a:pPr>
            <a:r>
              <a:rPr lang="de-DE"/>
              <a:t>K. Grauman, B. Leibe</a:t>
            </a:r>
          </a:p>
        </p:txBody>
      </p:sp>
    </p:spTree>
    <p:extLst>
      <p:ext uri="{BB962C8B-B14F-4D97-AF65-F5344CB8AC3E}">
        <p14:creationId xmlns:p14="http://schemas.microsoft.com/office/powerpoint/2010/main" val="26088447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de-CH"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Rectangle 4"/>
          <p:cNvSpPr>
            <a:spLocks noGrp="1" noChangeArrowheads="1"/>
          </p:cNvSpPr>
          <p:nvPr>
            <p:ph type="sldNum" sz="quarter" idx="10"/>
          </p:nvPr>
        </p:nvSpPr>
        <p:spPr/>
        <p:txBody>
          <a:bodyPr/>
          <a:lstStyle>
            <a:lvl1pPr>
              <a:defRPr>
                <a:latin typeface="Arial" panose="020B0604020202020204" pitchFamily="34" charset="0"/>
              </a:defRPr>
            </a:lvl1pPr>
          </a:lstStyle>
          <a:p>
            <a:fld id="{9BB813E1-AF78-4A7E-8474-7E0CFD841658}"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4805859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p:txBody>
          <a:bodyPr/>
          <a:lstStyle>
            <a:lvl1pPr>
              <a:defRPr>
                <a:latin typeface="Arial" panose="020B0604020202020204" pitchFamily="34" charset="0"/>
              </a:defRPr>
            </a:lvl1pPr>
          </a:lstStyle>
          <a:p>
            <a:fld id="{9349D261-5B4D-46ED-8590-1B62BB82F43D}"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4098454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p:txBody>
          <a:bodyPr/>
          <a:lstStyle>
            <a:lvl1pPr>
              <a:defRPr>
                <a:latin typeface="Arial" panose="020B0604020202020204" pitchFamily="34" charset="0"/>
              </a:defRPr>
            </a:lvl1pPr>
          </a:lstStyle>
          <a:p>
            <a:fld id="{1BCBDD29-08BD-4F91-A42C-D53967B9B33D}"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2963246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p:txBody>
          <a:bodyPr/>
          <a:lstStyle>
            <a:lvl1pPr>
              <a:defRPr>
                <a:latin typeface="Arial" panose="020B0604020202020204" pitchFamily="34" charset="0"/>
              </a:defRPr>
            </a:lvl1pPr>
          </a:lstStyle>
          <a:p>
            <a:fld id="{B5321882-41F3-4D31-BE4C-69C21630ED46}" type="slidenum">
              <a:rPr lang="de-DE" altLang="en-US"/>
              <a:pPr/>
              <a:t>‹#›</a:t>
            </a:fld>
            <a:endParaRPr lang="de-DE" altLang="en-US"/>
          </a:p>
        </p:txBody>
      </p:sp>
      <p:sp>
        <p:nvSpPr>
          <p:cNvPr id="8"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382215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p:txBody>
          <a:bodyPr/>
          <a:lstStyle>
            <a:lvl1pPr>
              <a:defRPr>
                <a:latin typeface="Arial" panose="020B0604020202020204" pitchFamily="34" charset="0"/>
              </a:defRPr>
            </a:lvl1pPr>
          </a:lstStyle>
          <a:p>
            <a:fld id="{5F5A7757-AA25-4D64-8558-F8055B27B6D7}" type="slidenum">
              <a:rPr lang="de-DE" altLang="en-US"/>
              <a:pPr/>
              <a:t>‹#›</a:t>
            </a:fld>
            <a:endParaRPr lang="de-DE" altLang="en-US"/>
          </a:p>
        </p:txBody>
      </p:sp>
      <p:sp>
        <p:nvSpPr>
          <p:cNvPr id="4"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1264205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BA99F8F-AE5D-4D90-AF20-4D04ECD23018}" type="slidenum">
              <a:rPr lang="en-US" altLang="en-US"/>
              <a:pPr/>
              <a:t>‹#›</a:t>
            </a:fld>
            <a:endParaRPr lang="en-US" altLang="en-US"/>
          </a:p>
        </p:txBody>
      </p:sp>
    </p:spTree>
    <p:extLst>
      <p:ext uri="{BB962C8B-B14F-4D97-AF65-F5344CB8AC3E}">
        <p14:creationId xmlns:p14="http://schemas.microsoft.com/office/powerpoint/2010/main" val="27631480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latin typeface="Arial" panose="020B0604020202020204" pitchFamily="34" charset="0"/>
              </a:defRPr>
            </a:lvl1pPr>
          </a:lstStyle>
          <a:p>
            <a:fld id="{24CBFBA5-7256-4463-8D59-C99208987449}" type="slidenum">
              <a:rPr lang="de-DE" altLang="en-US"/>
              <a:pPr/>
              <a:t>‹#›</a:t>
            </a:fld>
            <a:endParaRPr lang="de-DE" altLang="en-US"/>
          </a:p>
        </p:txBody>
      </p:sp>
      <p:sp>
        <p:nvSpPr>
          <p:cNvPr id="3"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1618774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p:txBody>
          <a:bodyPr/>
          <a:lstStyle>
            <a:lvl1pPr>
              <a:defRPr>
                <a:latin typeface="Arial" panose="020B0604020202020204" pitchFamily="34" charset="0"/>
              </a:defRPr>
            </a:lvl1pPr>
          </a:lstStyle>
          <a:p>
            <a:fld id="{8E1E70C5-700A-47E5-BF43-58BF068A031D}"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3329181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quarter" idx="2"/>
          </p:nvPr>
        </p:nvSpPr>
        <p:spPr>
          <a:xfrm>
            <a:off x="4876800" y="1219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Content Placeholder 4"/>
          <p:cNvSpPr>
            <a:spLocks noGrp="1"/>
          </p:cNvSpPr>
          <p:nvPr>
            <p:ph sz="quarter" idx="3"/>
          </p:nvPr>
        </p:nvSpPr>
        <p:spPr>
          <a:xfrm>
            <a:off x="4876800" y="3543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Rectangle 4"/>
          <p:cNvSpPr>
            <a:spLocks noGrp="1" noChangeArrowheads="1"/>
          </p:cNvSpPr>
          <p:nvPr>
            <p:ph type="sldNum" sz="quarter" idx="10"/>
          </p:nvPr>
        </p:nvSpPr>
        <p:spPr/>
        <p:txBody>
          <a:bodyPr/>
          <a:lstStyle>
            <a:lvl1pPr>
              <a:defRPr>
                <a:latin typeface="Arial" panose="020B0604020202020204" pitchFamily="34" charset="0"/>
              </a:defRPr>
            </a:lvl1pPr>
          </a:lstStyle>
          <a:p>
            <a:fld id="{2E2AE823-DAA6-4E6F-AAD1-9B53BEFB4EA7}" type="slidenum">
              <a:rPr lang="de-DE" altLang="en-US"/>
              <a:pPr/>
              <a:t>‹#›</a:t>
            </a:fld>
            <a:endParaRPr lang="de-DE" altLang="en-US"/>
          </a:p>
        </p:txBody>
      </p:sp>
      <p:sp>
        <p:nvSpPr>
          <p:cNvPr id="7"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2184481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CH"/>
          </a:p>
        </p:txBody>
      </p:sp>
      <p:sp>
        <p:nvSpPr>
          <p:cNvPr id="4" name="Rectangle 4"/>
          <p:cNvSpPr>
            <a:spLocks noGrp="1" noChangeArrowheads="1"/>
          </p:cNvSpPr>
          <p:nvPr>
            <p:ph type="sldNum" sz="quarter" idx="10"/>
          </p:nvPr>
        </p:nvSpPr>
        <p:spPr/>
        <p:txBody>
          <a:bodyPr/>
          <a:lstStyle>
            <a:lvl1pPr>
              <a:defRPr>
                <a:latin typeface="Arial" panose="020B0604020202020204" pitchFamily="34" charset="0"/>
              </a:defRPr>
            </a:lvl1pPr>
          </a:lstStyle>
          <a:p>
            <a:fld id="{7DB77965-8D45-42EF-A777-EA1AB03A71CC}"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20512966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p:txBody>
          <a:bodyPr/>
          <a:lstStyle>
            <a:lvl1pPr>
              <a:defRPr>
                <a:latin typeface="Arial" panose="020B0604020202020204" pitchFamily="34" charset="0"/>
              </a:defRPr>
            </a:lvl1pPr>
          </a:lstStyle>
          <a:p>
            <a:fld id="{39E98F1A-7233-4705-8D3D-8F7FC74CA6FE}"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9744520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p:txBody>
          <a:bodyPr/>
          <a:lstStyle>
            <a:lvl1pPr>
              <a:defRPr>
                <a:latin typeface="Arial" panose="020B0604020202020204" pitchFamily="34" charset="0"/>
              </a:defRPr>
            </a:lvl1pPr>
          </a:lstStyle>
          <a:p>
            <a:fld id="{63728BA2-9EC4-47BE-8793-A49F98032082}"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3638710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p:txBody>
          <a:bodyPr/>
          <a:lstStyle>
            <a:lvl1pPr>
              <a:defRPr>
                <a:latin typeface="Arial" panose="020B0604020202020204" pitchFamily="34" charset="0"/>
              </a:defRPr>
            </a:lvl1pPr>
          </a:lstStyle>
          <a:p>
            <a:fld id="{0F4FDFA5-F864-489F-B9D5-A371BE078301}"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16602804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p:txBody>
          <a:bodyPr/>
          <a:lstStyle>
            <a:lvl1pPr>
              <a:defRPr>
                <a:latin typeface="Arial" panose="020B0604020202020204" pitchFamily="34" charset="0"/>
              </a:defRPr>
            </a:lvl1pPr>
          </a:lstStyle>
          <a:p>
            <a:fld id="{39231354-2B60-4A74-B9E1-213D6615C20D}" type="slidenum">
              <a:rPr lang="de-DE" altLang="en-US"/>
              <a:pPr/>
              <a:t>‹#›</a:t>
            </a:fld>
            <a:endParaRPr lang="de-DE" altLang="en-US"/>
          </a:p>
        </p:txBody>
      </p:sp>
      <p:sp>
        <p:nvSpPr>
          <p:cNvPr id="8"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1244354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p:txBody>
          <a:bodyPr/>
          <a:lstStyle>
            <a:lvl1pPr>
              <a:defRPr>
                <a:latin typeface="Arial" panose="020B0604020202020204" pitchFamily="34" charset="0"/>
              </a:defRPr>
            </a:lvl1pPr>
          </a:lstStyle>
          <a:p>
            <a:fld id="{DF7806B6-2DFD-418B-B7F8-17F54B9369EB}" type="slidenum">
              <a:rPr lang="de-DE" altLang="en-US"/>
              <a:pPr/>
              <a:t>‹#›</a:t>
            </a:fld>
            <a:endParaRPr lang="de-DE" altLang="en-US"/>
          </a:p>
        </p:txBody>
      </p:sp>
      <p:sp>
        <p:nvSpPr>
          <p:cNvPr id="4"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1223243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latin typeface="Arial" panose="020B0604020202020204" pitchFamily="34" charset="0"/>
              </a:defRPr>
            </a:lvl1pPr>
          </a:lstStyle>
          <a:p>
            <a:fld id="{F2F7E004-8459-4B74-A3BB-228A5ED44381}" type="slidenum">
              <a:rPr lang="de-DE" altLang="en-US"/>
              <a:pPr/>
              <a:t>‹#›</a:t>
            </a:fld>
            <a:endParaRPr lang="de-DE" altLang="en-US"/>
          </a:p>
        </p:txBody>
      </p:sp>
      <p:sp>
        <p:nvSpPr>
          <p:cNvPr id="3"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2963422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7A76281-5A15-49C5-AEB5-D3F312D19F6B}" type="slidenum">
              <a:rPr lang="en-US" altLang="en-US"/>
              <a:pPr/>
              <a:t>‹#›</a:t>
            </a:fld>
            <a:endParaRPr lang="en-US" altLang="en-US"/>
          </a:p>
        </p:txBody>
      </p:sp>
    </p:spTree>
    <p:extLst>
      <p:ext uri="{BB962C8B-B14F-4D97-AF65-F5344CB8AC3E}">
        <p14:creationId xmlns:p14="http://schemas.microsoft.com/office/powerpoint/2010/main" val="28266981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de-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defRPr>
                <a:latin typeface="Arial" panose="020B0604020202020204" pitchFamily="34" charset="0"/>
              </a:defRPr>
            </a:lvl1pPr>
          </a:lstStyle>
          <a:p>
            <a:fld id="{540BD532-C073-4B55-8BB0-2CB206EA76FB}"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26499410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de-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defRPr>
                <a:latin typeface="Arial" panose="020B0604020202020204" pitchFamily="34" charset="0"/>
              </a:defRPr>
            </a:lvl1pPr>
          </a:lstStyle>
          <a:p>
            <a:fld id="{6F98240F-8720-47AA-96B0-489BBE604756}" type="slidenum">
              <a:rPr lang="de-DE" altLang="en-US"/>
              <a:pPr/>
              <a:t>‹#›</a:t>
            </a:fld>
            <a:endParaRPr lang="de-DE" altLang="en-US"/>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321263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p:txBody>
          <a:bodyPr/>
          <a:lstStyle>
            <a:lvl1pPr>
              <a:defRPr>
                <a:latin typeface="Arial" panose="020B0604020202020204" pitchFamily="34" charset="0"/>
              </a:defRPr>
            </a:lvl1pPr>
          </a:lstStyle>
          <a:p>
            <a:fld id="{9A26CD11-C427-4086-A4BC-034479B37E24}"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2988664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p:txBody>
          <a:bodyPr/>
          <a:lstStyle>
            <a:lvl1pPr>
              <a:defRPr>
                <a:latin typeface="Arial" panose="020B0604020202020204" pitchFamily="34" charset="0"/>
              </a:defRPr>
            </a:lvl1pPr>
          </a:lstStyle>
          <a:p>
            <a:fld id="{C3A80DD4-AF89-4C8E-AE35-C5F7EC01736A}" type="slidenum">
              <a:rPr lang="de-DE" altLang="en-US"/>
              <a:pPr/>
              <a:t>‹#›</a:t>
            </a:fld>
            <a:endParaRPr lang="de-DE" altLang="en-US"/>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r>
              <a:rPr lang="de-DE"/>
              <a:t>K. Grauman, B. Leibe</a:t>
            </a:r>
          </a:p>
        </p:txBody>
      </p:sp>
    </p:spTree>
    <p:extLst>
      <p:ext uri="{BB962C8B-B14F-4D97-AF65-F5344CB8AC3E}">
        <p14:creationId xmlns:p14="http://schemas.microsoft.com/office/powerpoint/2010/main" val="15827572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E90265A-BA65-4DF1-BE8D-2BD963971C2B}" type="slidenum">
              <a:rPr lang="en-US" altLang="en-US"/>
              <a:pPr/>
              <a:t>‹#›</a:t>
            </a:fld>
            <a:endParaRPr lang="en-US" altLang="en-US"/>
          </a:p>
        </p:txBody>
      </p:sp>
    </p:spTree>
    <p:extLst>
      <p:ext uri="{BB962C8B-B14F-4D97-AF65-F5344CB8AC3E}">
        <p14:creationId xmlns:p14="http://schemas.microsoft.com/office/powerpoint/2010/main" val="17952358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EAE140C-C730-4BEE-8A49-36B980D791C9}" type="slidenum">
              <a:rPr lang="en-US" altLang="en-US"/>
              <a:pPr/>
              <a:t>‹#›</a:t>
            </a:fld>
            <a:endParaRPr lang="en-US" altLang="en-US"/>
          </a:p>
        </p:txBody>
      </p:sp>
    </p:spTree>
    <p:extLst>
      <p:ext uri="{BB962C8B-B14F-4D97-AF65-F5344CB8AC3E}">
        <p14:creationId xmlns:p14="http://schemas.microsoft.com/office/powerpoint/2010/main" val="2833669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ECF5A22-E5B3-433B-9083-34B39EF7A97D}" type="slidenum">
              <a:rPr lang="en-US" altLang="en-US"/>
              <a:pPr/>
              <a:t>‹#›</a:t>
            </a:fld>
            <a:endParaRPr lang="en-US" altLang="en-US"/>
          </a:p>
        </p:txBody>
      </p:sp>
    </p:spTree>
    <p:extLst>
      <p:ext uri="{BB962C8B-B14F-4D97-AF65-F5344CB8AC3E}">
        <p14:creationId xmlns:p14="http://schemas.microsoft.com/office/powerpoint/2010/main" val="7015528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15386BC-29DC-4A44-A874-84581CC6707C}" type="slidenum">
              <a:rPr lang="en-US" altLang="en-US"/>
              <a:pPr/>
              <a:t>‹#›</a:t>
            </a:fld>
            <a:endParaRPr lang="en-US" altLang="en-US"/>
          </a:p>
        </p:txBody>
      </p:sp>
    </p:spTree>
    <p:extLst>
      <p:ext uri="{BB962C8B-B14F-4D97-AF65-F5344CB8AC3E}">
        <p14:creationId xmlns:p14="http://schemas.microsoft.com/office/powerpoint/2010/main" val="2152583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4D56BD6B-5FF1-4F16-947D-1AF77B0A6748}" type="slidenum">
              <a:rPr lang="en-US" altLang="en-US"/>
              <a:pPr/>
              <a:t>‹#›</a:t>
            </a:fld>
            <a:endParaRPr lang="en-US" altLang="en-US"/>
          </a:p>
        </p:txBody>
      </p:sp>
    </p:spTree>
    <p:extLst>
      <p:ext uri="{BB962C8B-B14F-4D97-AF65-F5344CB8AC3E}">
        <p14:creationId xmlns:p14="http://schemas.microsoft.com/office/powerpoint/2010/main" val="40714637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9F6892A3-0560-4BAD-8CEC-1E8FD499917A}" type="slidenum">
              <a:rPr lang="en-US" altLang="en-US"/>
              <a:pPr/>
              <a:t>‹#›</a:t>
            </a:fld>
            <a:endParaRPr lang="en-US" altLang="en-US"/>
          </a:p>
        </p:txBody>
      </p:sp>
    </p:spTree>
    <p:extLst>
      <p:ext uri="{BB962C8B-B14F-4D97-AF65-F5344CB8AC3E}">
        <p14:creationId xmlns:p14="http://schemas.microsoft.com/office/powerpoint/2010/main" val="31458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6E60A61-8266-4F00-BE60-B326953001C8}" type="slidenum">
              <a:rPr lang="en-US" altLang="en-US"/>
              <a:pPr/>
              <a:t>‹#›</a:t>
            </a:fld>
            <a:endParaRPr lang="en-US" altLang="en-US"/>
          </a:p>
        </p:txBody>
      </p:sp>
    </p:spTree>
    <p:extLst>
      <p:ext uri="{BB962C8B-B14F-4D97-AF65-F5344CB8AC3E}">
        <p14:creationId xmlns:p14="http://schemas.microsoft.com/office/powerpoint/2010/main" val="22781701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A1FF6A5D-32BF-4252-8F20-9994A9746244}" type="slidenum">
              <a:rPr lang="en-US" altLang="en-US"/>
              <a:pPr/>
              <a:t>‹#›</a:t>
            </a:fld>
            <a:endParaRPr lang="en-US" altLang="en-US"/>
          </a:p>
        </p:txBody>
      </p:sp>
    </p:spTree>
    <p:extLst>
      <p:ext uri="{BB962C8B-B14F-4D97-AF65-F5344CB8AC3E}">
        <p14:creationId xmlns:p14="http://schemas.microsoft.com/office/powerpoint/2010/main" val="10256739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B5ACEC26-D7B2-4E4D-95FF-6C4651EBADE5}" type="slidenum">
              <a:rPr lang="en-US" altLang="en-US"/>
              <a:pPr/>
              <a:t>‹#›</a:t>
            </a:fld>
            <a:endParaRPr lang="en-US" altLang="en-US"/>
          </a:p>
        </p:txBody>
      </p:sp>
    </p:spTree>
    <p:extLst>
      <p:ext uri="{BB962C8B-B14F-4D97-AF65-F5344CB8AC3E}">
        <p14:creationId xmlns:p14="http://schemas.microsoft.com/office/powerpoint/2010/main" val="17604033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F27DDFD8-31EB-44DF-9591-3B2A7BCEDC20}" type="slidenum">
              <a:rPr lang="en-US" altLang="en-US"/>
              <a:pPr/>
              <a:t>‹#›</a:t>
            </a:fld>
            <a:endParaRPr lang="en-US" altLang="en-US"/>
          </a:p>
        </p:txBody>
      </p:sp>
    </p:spTree>
    <p:extLst>
      <p:ext uri="{BB962C8B-B14F-4D97-AF65-F5344CB8AC3E}">
        <p14:creationId xmlns:p14="http://schemas.microsoft.com/office/powerpoint/2010/main" val="9380528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6CAF8B5-8943-40B2-93A6-146CFBC308BD}" type="slidenum">
              <a:rPr lang="en-US" altLang="en-US"/>
              <a:pPr/>
              <a:t>‹#›</a:t>
            </a:fld>
            <a:endParaRPr lang="en-US" altLang="en-US"/>
          </a:p>
        </p:txBody>
      </p:sp>
    </p:spTree>
    <p:extLst>
      <p:ext uri="{BB962C8B-B14F-4D97-AF65-F5344CB8AC3E}">
        <p14:creationId xmlns:p14="http://schemas.microsoft.com/office/powerpoint/2010/main" val="1912261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F6558C8-CB7F-47A5-AC31-404B524AB895}" type="slidenum">
              <a:rPr lang="en-US" altLang="en-US"/>
              <a:pPr/>
              <a:t>‹#›</a:t>
            </a:fld>
            <a:endParaRPr lang="en-US" altLang="en-US"/>
          </a:p>
        </p:txBody>
      </p:sp>
    </p:spTree>
    <p:extLst>
      <p:ext uri="{BB962C8B-B14F-4D97-AF65-F5344CB8AC3E}">
        <p14:creationId xmlns:p14="http://schemas.microsoft.com/office/powerpoint/2010/main" val="15026085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5084308-3092-4D93-966D-E00832587FCF}" type="slidenum">
              <a:rPr lang="en-US" altLang="en-US"/>
              <a:pPr/>
              <a:t>‹#›</a:t>
            </a:fld>
            <a:endParaRPr lang="en-US" altLang="en-US"/>
          </a:p>
        </p:txBody>
      </p:sp>
    </p:spTree>
    <p:extLst>
      <p:ext uri="{BB962C8B-B14F-4D97-AF65-F5344CB8AC3E}">
        <p14:creationId xmlns:p14="http://schemas.microsoft.com/office/powerpoint/2010/main" val="2798908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97AAE23-35F2-4102-8A71-8ECD60C15D5C}" type="slidenum">
              <a:rPr lang="en-US" altLang="en-US"/>
              <a:pPr/>
              <a:t>‹#›</a:t>
            </a:fld>
            <a:endParaRPr lang="en-US" altLang="en-US"/>
          </a:p>
        </p:txBody>
      </p:sp>
    </p:spTree>
    <p:extLst>
      <p:ext uri="{BB962C8B-B14F-4D97-AF65-F5344CB8AC3E}">
        <p14:creationId xmlns:p14="http://schemas.microsoft.com/office/powerpoint/2010/main" val="8041754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C60F683-FF1D-445E-8445-08615CBE002A}" type="slidenum">
              <a:rPr lang="en-US" altLang="en-US"/>
              <a:pPr/>
              <a:t>‹#›</a:t>
            </a:fld>
            <a:endParaRPr lang="en-US" altLang="en-US"/>
          </a:p>
        </p:txBody>
      </p:sp>
    </p:spTree>
    <p:extLst>
      <p:ext uri="{BB962C8B-B14F-4D97-AF65-F5344CB8AC3E}">
        <p14:creationId xmlns:p14="http://schemas.microsoft.com/office/powerpoint/2010/main" val="42052501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05FA63E-2EE0-403D-BA21-987BEF63E670}" type="slidenum">
              <a:rPr lang="en-US" altLang="en-US"/>
              <a:pPr/>
              <a:t>‹#›</a:t>
            </a:fld>
            <a:endParaRPr lang="en-US" altLang="en-US"/>
          </a:p>
        </p:txBody>
      </p:sp>
    </p:spTree>
    <p:extLst>
      <p:ext uri="{BB962C8B-B14F-4D97-AF65-F5344CB8AC3E}">
        <p14:creationId xmlns:p14="http://schemas.microsoft.com/office/powerpoint/2010/main" val="4419003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8"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57BCABC-763D-42C0-96D5-197D65C2B56C}" type="slidenum">
              <a:rPr lang="en-US" altLang="en-US"/>
              <a:pPr/>
              <a:t>‹#›</a:t>
            </a:fld>
            <a:endParaRPr lang="en-US" altLang="en-US"/>
          </a:p>
        </p:txBody>
      </p:sp>
    </p:spTree>
    <p:extLst>
      <p:ext uri="{BB962C8B-B14F-4D97-AF65-F5344CB8AC3E}">
        <p14:creationId xmlns:p14="http://schemas.microsoft.com/office/powerpoint/2010/main" val="2212218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10740DF-6043-4460-8717-AC6D1278EAA2}" type="slidenum">
              <a:rPr lang="en-US" altLang="en-US"/>
              <a:pPr/>
              <a:t>‹#›</a:t>
            </a:fld>
            <a:endParaRPr lang="en-US" altLang="en-US"/>
          </a:p>
        </p:txBody>
      </p:sp>
    </p:spTree>
    <p:extLst>
      <p:ext uri="{BB962C8B-B14F-4D97-AF65-F5344CB8AC3E}">
        <p14:creationId xmlns:p14="http://schemas.microsoft.com/office/powerpoint/2010/main" val="15275864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4"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DE2B11C-6C06-4A8E-8E1B-D374223C791C}" type="slidenum">
              <a:rPr lang="en-US" altLang="en-US"/>
              <a:pPr/>
              <a:t>‹#›</a:t>
            </a:fld>
            <a:endParaRPr lang="en-US" altLang="en-US"/>
          </a:p>
        </p:txBody>
      </p:sp>
    </p:spTree>
    <p:extLst>
      <p:ext uri="{BB962C8B-B14F-4D97-AF65-F5344CB8AC3E}">
        <p14:creationId xmlns:p14="http://schemas.microsoft.com/office/powerpoint/2010/main" val="25677782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3"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0716490-E161-4D04-8616-E0464CD17A2A}" type="slidenum">
              <a:rPr lang="en-US" altLang="en-US"/>
              <a:pPr/>
              <a:t>‹#›</a:t>
            </a:fld>
            <a:endParaRPr lang="en-US" altLang="en-US"/>
          </a:p>
        </p:txBody>
      </p:sp>
    </p:spTree>
    <p:extLst>
      <p:ext uri="{BB962C8B-B14F-4D97-AF65-F5344CB8AC3E}">
        <p14:creationId xmlns:p14="http://schemas.microsoft.com/office/powerpoint/2010/main" val="12914411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762E4F4-1949-4BCA-BEA1-34C1F2ECA0D1}" type="slidenum">
              <a:rPr lang="en-US" altLang="en-US"/>
              <a:pPr/>
              <a:t>‹#›</a:t>
            </a:fld>
            <a:endParaRPr lang="en-US" altLang="en-US"/>
          </a:p>
        </p:txBody>
      </p:sp>
    </p:spTree>
    <p:extLst>
      <p:ext uri="{BB962C8B-B14F-4D97-AF65-F5344CB8AC3E}">
        <p14:creationId xmlns:p14="http://schemas.microsoft.com/office/powerpoint/2010/main" val="3064768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D485F49-2C96-4BA3-B4C0-93119AD04AA8}" type="slidenum">
              <a:rPr lang="en-US" altLang="en-US"/>
              <a:pPr/>
              <a:t>‹#›</a:t>
            </a:fld>
            <a:endParaRPr lang="en-US" altLang="en-US"/>
          </a:p>
        </p:txBody>
      </p:sp>
    </p:spTree>
    <p:extLst>
      <p:ext uri="{BB962C8B-B14F-4D97-AF65-F5344CB8AC3E}">
        <p14:creationId xmlns:p14="http://schemas.microsoft.com/office/powerpoint/2010/main" val="31020371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C2483F-26FE-4712-9AAA-1BA76D5D8A50}" type="slidenum">
              <a:rPr lang="en-US" altLang="en-US"/>
              <a:pPr/>
              <a:t>‹#›</a:t>
            </a:fld>
            <a:endParaRPr lang="en-US" altLang="en-US"/>
          </a:p>
        </p:txBody>
      </p:sp>
    </p:spTree>
    <p:extLst>
      <p:ext uri="{BB962C8B-B14F-4D97-AF65-F5344CB8AC3E}">
        <p14:creationId xmlns:p14="http://schemas.microsoft.com/office/powerpoint/2010/main" val="13583628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000000">
                    <a:tint val="75000"/>
                  </a:srgb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C88CB2C-2F37-4D1B-8147-0819063434FE}" type="slidenum">
              <a:rPr lang="en-US" altLang="en-US"/>
              <a:pPr/>
              <a:t>‹#›</a:t>
            </a:fld>
            <a:endParaRPr lang="en-US" altLang="en-US"/>
          </a:p>
        </p:txBody>
      </p:sp>
    </p:spTree>
    <p:extLst>
      <p:ext uri="{BB962C8B-B14F-4D97-AF65-F5344CB8AC3E}">
        <p14:creationId xmlns:p14="http://schemas.microsoft.com/office/powerpoint/2010/main" val="20851633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AD8EB04-5D9A-4489-A636-93C9D88D18BD}" type="slidenum">
              <a:rPr lang="en-US" altLang="en-US"/>
              <a:pPr/>
              <a:t>‹#›</a:t>
            </a:fld>
            <a:endParaRPr lang="en-US" altLang="en-US"/>
          </a:p>
        </p:txBody>
      </p:sp>
    </p:spTree>
    <p:extLst>
      <p:ext uri="{BB962C8B-B14F-4D97-AF65-F5344CB8AC3E}">
        <p14:creationId xmlns:p14="http://schemas.microsoft.com/office/powerpoint/2010/main" val="428490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01F7FC4-6F3A-452C-92F2-63E732B5F365}" type="slidenum">
              <a:rPr lang="en-US" altLang="en-US"/>
              <a:pPr/>
              <a:t>‹#›</a:t>
            </a:fld>
            <a:endParaRPr lang="en-US" altLang="en-US"/>
          </a:p>
        </p:txBody>
      </p:sp>
    </p:spTree>
    <p:extLst>
      <p:ext uri="{BB962C8B-B14F-4D97-AF65-F5344CB8AC3E}">
        <p14:creationId xmlns:p14="http://schemas.microsoft.com/office/powerpoint/2010/main" val="38795468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62AF7AA-38F4-437C-82FA-6809B4E2356D}" type="slidenum">
              <a:rPr lang="en-US" altLang="en-US"/>
              <a:pPr/>
              <a:t>‹#›</a:t>
            </a:fld>
            <a:endParaRPr lang="en-US" altLang="en-US"/>
          </a:p>
        </p:txBody>
      </p:sp>
    </p:spTree>
    <p:extLst>
      <p:ext uri="{BB962C8B-B14F-4D97-AF65-F5344CB8AC3E}">
        <p14:creationId xmlns:p14="http://schemas.microsoft.com/office/powerpoint/2010/main" val="41877700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F15B791-5CB9-4BD5-A265-6A1DA171FFAA}" type="slidenum">
              <a:rPr lang="en-US" altLang="en-US"/>
              <a:pPr/>
              <a:t>‹#›</a:t>
            </a:fld>
            <a:endParaRPr lang="en-US" altLang="en-US"/>
          </a:p>
        </p:txBody>
      </p:sp>
    </p:spTree>
    <p:extLst>
      <p:ext uri="{BB962C8B-B14F-4D97-AF65-F5344CB8AC3E}">
        <p14:creationId xmlns:p14="http://schemas.microsoft.com/office/powerpoint/2010/main" val="141598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06EA05-4624-4380-81C6-8BCCC697271E}" type="slidenum">
              <a:rPr lang="en-US" altLang="en-US"/>
              <a:pPr/>
              <a:t>‹#›</a:t>
            </a:fld>
            <a:endParaRPr lang="en-US" altLang="en-US"/>
          </a:p>
        </p:txBody>
      </p:sp>
    </p:spTree>
    <p:extLst>
      <p:ext uri="{BB962C8B-B14F-4D97-AF65-F5344CB8AC3E}">
        <p14:creationId xmlns:p14="http://schemas.microsoft.com/office/powerpoint/2010/main" val="28413001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961ED433-BBC8-4175-A6AE-2EF0C3000FA7}" type="slidenum">
              <a:rPr lang="en-US" altLang="en-US"/>
              <a:pPr/>
              <a:t>‹#›</a:t>
            </a:fld>
            <a:endParaRPr lang="en-US" altLang="en-US"/>
          </a:p>
        </p:txBody>
      </p:sp>
    </p:spTree>
    <p:extLst>
      <p:ext uri="{BB962C8B-B14F-4D97-AF65-F5344CB8AC3E}">
        <p14:creationId xmlns:p14="http://schemas.microsoft.com/office/powerpoint/2010/main" val="34172661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43DC0E5C-C6FB-407D-A86C-3511B53126E2}" type="slidenum">
              <a:rPr lang="en-US" altLang="en-US"/>
              <a:pPr/>
              <a:t>‹#›</a:t>
            </a:fld>
            <a:endParaRPr lang="en-US" altLang="en-US"/>
          </a:p>
        </p:txBody>
      </p:sp>
    </p:spTree>
    <p:extLst>
      <p:ext uri="{BB962C8B-B14F-4D97-AF65-F5344CB8AC3E}">
        <p14:creationId xmlns:p14="http://schemas.microsoft.com/office/powerpoint/2010/main" val="25789047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1FA3E23E-9D68-483C-BFD3-1EA60A8E5113}" type="slidenum">
              <a:rPr lang="en-US" altLang="en-US"/>
              <a:pPr/>
              <a:t>‹#›</a:t>
            </a:fld>
            <a:endParaRPr lang="en-US" altLang="en-US"/>
          </a:p>
        </p:txBody>
      </p:sp>
    </p:spTree>
    <p:extLst>
      <p:ext uri="{BB962C8B-B14F-4D97-AF65-F5344CB8AC3E}">
        <p14:creationId xmlns:p14="http://schemas.microsoft.com/office/powerpoint/2010/main" val="15335776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843BBF4-89B9-4078-AB86-74066C4DD2A2}" type="slidenum">
              <a:rPr lang="en-US" altLang="en-US"/>
              <a:pPr/>
              <a:t>‹#›</a:t>
            </a:fld>
            <a:endParaRPr lang="en-US" altLang="en-US"/>
          </a:p>
        </p:txBody>
      </p:sp>
    </p:spTree>
    <p:extLst>
      <p:ext uri="{BB962C8B-B14F-4D97-AF65-F5344CB8AC3E}">
        <p14:creationId xmlns:p14="http://schemas.microsoft.com/office/powerpoint/2010/main" val="14373443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2DF6D3B-EC0F-4B72-A0FE-20CF508C5F31}" type="slidenum">
              <a:rPr lang="en-US" altLang="en-US"/>
              <a:pPr/>
              <a:t>‹#›</a:t>
            </a:fld>
            <a:endParaRPr lang="en-US" altLang="en-US"/>
          </a:p>
        </p:txBody>
      </p:sp>
    </p:spTree>
    <p:extLst>
      <p:ext uri="{BB962C8B-B14F-4D97-AF65-F5344CB8AC3E}">
        <p14:creationId xmlns:p14="http://schemas.microsoft.com/office/powerpoint/2010/main" val="29037879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D80D39B-3FD8-4CDE-A426-05452EF90713}" type="slidenum">
              <a:rPr lang="en-US" altLang="en-US"/>
              <a:pPr/>
              <a:t>‹#›</a:t>
            </a:fld>
            <a:endParaRPr lang="en-US" altLang="en-US"/>
          </a:p>
        </p:txBody>
      </p:sp>
    </p:spTree>
    <p:extLst>
      <p:ext uri="{BB962C8B-B14F-4D97-AF65-F5344CB8AC3E}">
        <p14:creationId xmlns:p14="http://schemas.microsoft.com/office/powerpoint/2010/main" val="6822803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mn-lt"/>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mn-lt"/>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F9F4D90-3AD6-4D62-941E-5C1431F99332}" type="slidenum">
              <a:rPr lang="en-US" altLang="en-US"/>
              <a:pPr/>
              <a:t>‹#›</a:t>
            </a:fld>
            <a:endParaRPr lang="en-US" altLang="en-US"/>
          </a:p>
        </p:txBody>
      </p:sp>
    </p:spTree>
    <p:extLst>
      <p:ext uri="{BB962C8B-B14F-4D97-AF65-F5344CB8AC3E}">
        <p14:creationId xmlns:p14="http://schemas.microsoft.com/office/powerpoint/2010/main" val="19712698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5697646-4347-454A-B186-ED7C7D44F61D}" type="slidenum">
              <a:rPr lang="en-US" altLang="en-US"/>
              <a:pPr/>
              <a:t>‹#›</a:t>
            </a:fld>
            <a:endParaRPr lang="en-US" altLang="en-US"/>
          </a:p>
        </p:txBody>
      </p:sp>
    </p:spTree>
    <p:extLst>
      <p:ext uri="{BB962C8B-B14F-4D97-AF65-F5344CB8AC3E}">
        <p14:creationId xmlns:p14="http://schemas.microsoft.com/office/powerpoint/2010/main" val="37253441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BB072F6-33C6-4995-9D17-2A4511B5B5B3}" type="slidenum">
              <a:rPr lang="en-US" altLang="en-US"/>
              <a:pPr/>
              <a:t>‹#›</a:t>
            </a:fld>
            <a:endParaRPr lang="en-US" altLang="en-US"/>
          </a:p>
        </p:txBody>
      </p:sp>
    </p:spTree>
    <p:extLst>
      <p:ext uri="{BB962C8B-B14F-4D97-AF65-F5344CB8AC3E}">
        <p14:creationId xmlns:p14="http://schemas.microsoft.com/office/powerpoint/2010/main" val="19928120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160D281-DEF7-4DC9-9E54-24D79FB96F40}" type="slidenum">
              <a:rPr lang="en-US" altLang="en-US"/>
              <a:pPr/>
              <a:t>‹#›</a:t>
            </a:fld>
            <a:endParaRPr lang="en-US" altLang="en-US"/>
          </a:p>
        </p:txBody>
      </p:sp>
    </p:spTree>
    <p:extLst>
      <p:ext uri="{BB962C8B-B14F-4D97-AF65-F5344CB8AC3E}">
        <p14:creationId xmlns:p14="http://schemas.microsoft.com/office/powerpoint/2010/main" val="410923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9F5FCA4-A6AF-47DB-B70C-0E6E026448B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defRPr sz="1400">
                <a:solidFill>
                  <a:srgbClr val="000000"/>
                </a:solidFill>
              </a:defRPr>
            </a:lvl1pPr>
          </a:lstStyle>
          <a:p>
            <a:pPr>
              <a:defRPr/>
            </a:pPr>
            <a:endParaRPr lang="en-US" altLang="en-US"/>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400">
                <a:solidFill>
                  <a:srgbClr val="000000"/>
                </a:solidFill>
              </a:defRPr>
            </a:lvl1pPr>
          </a:lstStyle>
          <a:p>
            <a:pPr>
              <a:defRPr/>
            </a:pPr>
            <a:endParaRPr lang="en-US" altLang="en-US"/>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a:defRPr sz="1400">
                <a:solidFill>
                  <a:srgbClr val="000000"/>
                </a:solidFill>
              </a:defRPr>
            </a:lvl1pPr>
          </a:lstStyle>
          <a:p>
            <a:fld id="{5BF1484D-A967-4EC3-8EF4-1AC747037453}" type="slidenum">
              <a:rPr lang="en-US" altLang="en-US" smtClean="0"/>
              <a:pPr/>
              <a:t>‹#›</a:t>
            </a:fld>
            <a:endParaRPr lang="en-US" altLang="en-US" smtClean="0"/>
          </a:p>
        </p:txBody>
      </p:sp>
    </p:spTree>
    <p:extLst>
      <p:ext uri="{BB962C8B-B14F-4D97-AF65-F5344CB8AC3E}">
        <p14:creationId xmlns:p14="http://schemas.microsoft.com/office/powerpoint/2010/main" val="157894257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eaLnBrk="0" fontAlgn="base" hangingPunct="0">
        <a:spcBef>
          <a:spcPct val="0"/>
        </a:spcBef>
        <a:spcAft>
          <a:spcPct val="0"/>
        </a:spcAft>
        <a:defRPr sz="4400">
          <a:solidFill>
            <a:schemeClr val="tx2"/>
          </a:solidFill>
          <a:latin typeface="Arial" pitchFamily="34" charset="0"/>
        </a:defRPr>
      </a:lvl6pPr>
      <a:lvl7pPr marL="913832" algn="ctr" rtl="0" eaLnBrk="0" fontAlgn="base" hangingPunct="0">
        <a:spcBef>
          <a:spcPct val="0"/>
        </a:spcBef>
        <a:spcAft>
          <a:spcPct val="0"/>
        </a:spcAft>
        <a:defRPr sz="4400">
          <a:solidFill>
            <a:schemeClr val="tx2"/>
          </a:solidFill>
          <a:latin typeface="Arial" pitchFamily="34" charset="0"/>
        </a:defRPr>
      </a:lvl7pPr>
      <a:lvl8pPr marL="1370748" algn="ctr" rtl="0" eaLnBrk="0" fontAlgn="base" hangingPunct="0">
        <a:spcBef>
          <a:spcPct val="0"/>
        </a:spcBef>
        <a:spcAft>
          <a:spcPct val="0"/>
        </a:spcAft>
        <a:defRPr sz="4400">
          <a:solidFill>
            <a:schemeClr val="tx2"/>
          </a:solidFill>
          <a:latin typeface="Arial" pitchFamily="34" charset="0"/>
        </a:defRPr>
      </a:lvl8pPr>
      <a:lvl9pPr marL="1827662" algn="ctr" rtl="0" eaLnBrk="0" fontAlgn="base" hangingPunct="0">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36" indent="-228459" algn="l" rtl="0" eaLnBrk="0" fontAlgn="base" hangingPunct="0">
        <a:spcBef>
          <a:spcPct val="20000"/>
        </a:spcBef>
        <a:spcAft>
          <a:spcPct val="0"/>
        </a:spcAft>
        <a:buChar char="»"/>
        <a:defRPr sz="2000">
          <a:solidFill>
            <a:schemeClr val="tx1"/>
          </a:solidFill>
          <a:latin typeface="+mn-lt"/>
        </a:defRPr>
      </a:lvl6pPr>
      <a:lvl7pPr marL="2969952" indent="-228459" algn="l" rtl="0" eaLnBrk="0" fontAlgn="base" hangingPunct="0">
        <a:spcBef>
          <a:spcPct val="20000"/>
        </a:spcBef>
        <a:spcAft>
          <a:spcPct val="0"/>
        </a:spcAft>
        <a:buChar char="»"/>
        <a:defRPr sz="2000">
          <a:solidFill>
            <a:schemeClr val="tx1"/>
          </a:solidFill>
          <a:latin typeface="+mn-lt"/>
        </a:defRPr>
      </a:lvl7pPr>
      <a:lvl8pPr marL="3426868" indent="-228459" algn="l" rtl="0" eaLnBrk="0" fontAlgn="base" hangingPunct="0">
        <a:spcBef>
          <a:spcPct val="20000"/>
        </a:spcBef>
        <a:spcAft>
          <a:spcPct val="0"/>
        </a:spcAft>
        <a:buChar char="»"/>
        <a:defRPr sz="2000">
          <a:solidFill>
            <a:schemeClr val="tx1"/>
          </a:solidFill>
          <a:latin typeface="+mn-lt"/>
        </a:defRPr>
      </a:lvl8pPr>
      <a:lvl9pPr marL="3883783" indent="-228459"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0" hangingPunct="0">
              <a:defRPr sz="1400">
                <a:solidFill>
                  <a:srgbClr val="000000"/>
                </a:solidFill>
              </a:defRPr>
            </a:lvl1pPr>
          </a:lstStyle>
          <a:p>
            <a:pPr>
              <a:defRPr/>
            </a:pPr>
            <a:fld id="{26ED3149-8637-4D80-B84F-B13D6AF61998}" type="datetimeFigureOut">
              <a:rPr lang="en-US" altLang="en-US"/>
              <a:pPr>
                <a:defRPr/>
              </a:pPr>
              <a:t>10/14/2016</a:t>
            </a:fld>
            <a:endParaRPr lang="en-US" altLang="en-US"/>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0" hangingPunct="0">
              <a:defRPr sz="1400">
                <a:solidFill>
                  <a:srgbClr val="000000"/>
                </a:solidFill>
              </a:defRPr>
            </a:lvl1pPr>
          </a:lstStyle>
          <a:p>
            <a:pPr>
              <a:defRPr/>
            </a:pPr>
            <a:endParaRPr lang="en-US" altLang="en-US"/>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0" hangingPunct="0">
              <a:defRPr sz="1400">
                <a:solidFill>
                  <a:srgbClr val="000000"/>
                </a:solidFill>
              </a:defRPr>
            </a:lvl1pPr>
          </a:lstStyle>
          <a:p>
            <a:fld id="{803653E8-9EDB-475F-85F9-6B49323BAAD0}" type="slidenum">
              <a:rPr lang="en-US" altLang="en-US" smtClean="0"/>
              <a:pPr/>
              <a:t>‹#›</a:t>
            </a:fld>
            <a:endParaRPr lang="en-US" altLang="en-US" smtClean="0"/>
          </a:p>
        </p:txBody>
      </p:sp>
    </p:spTree>
    <p:extLst>
      <p:ext uri="{BB962C8B-B14F-4D97-AF65-F5344CB8AC3E}">
        <p14:creationId xmlns:p14="http://schemas.microsoft.com/office/powerpoint/2010/main" val="3280885478"/>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US" alt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US" alt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6144B143-1BFC-4E7F-B581-27E7AD7F20D5}" type="slidenum">
              <a:rPr lang="en-US" altLang="en-US" smtClean="0"/>
              <a:pPr/>
              <a:t>‹#›</a:t>
            </a:fld>
            <a:endParaRPr lang="en-US" altLang="en-US" smtClean="0"/>
          </a:p>
        </p:txBody>
      </p:sp>
    </p:spTree>
    <p:extLst>
      <p:ext uri="{BB962C8B-B14F-4D97-AF65-F5344CB8AC3E}">
        <p14:creationId xmlns:p14="http://schemas.microsoft.com/office/powerpoint/2010/main" val="1880429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6915" algn="ctr" rtl="0" fontAlgn="base">
        <a:spcBef>
          <a:spcPct val="0"/>
        </a:spcBef>
        <a:spcAft>
          <a:spcPct val="0"/>
        </a:spcAft>
        <a:defRPr sz="4400">
          <a:solidFill>
            <a:schemeClr val="tx2"/>
          </a:solidFill>
          <a:latin typeface="Times New Roman" pitchFamily="18" charset="0"/>
          <a:cs typeface="Arial" pitchFamily="34" charset="0"/>
        </a:defRPr>
      </a:lvl6pPr>
      <a:lvl7pPr marL="913832" algn="ctr" rtl="0" fontAlgn="base">
        <a:spcBef>
          <a:spcPct val="0"/>
        </a:spcBef>
        <a:spcAft>
          <a:spcPct val="0"/>
        </a:spcAft>
        <a:defRPr sz="4400">
          <a:solidFill>
            <a:schemeClr val="tx2"/>
          </a:solidFill>
          <a:latin typeface="Times New Roman" pitchFamily="18" charset="0"/>
          <a:cs typeface="Arial" pitchFamily="34" charset="0"/>
        </a:defRPr>
      </a:lvl7pPr>
      <a:lvl8pPr marL="1370748" algn="ctr" rtl="0" fontAlgn="base">
        <a:spcBef>
          <a:spcPct val="0"/>
        </a:spcBef>
        <a:spcAft>
          <a:spcPct val="0"/>
        </a:spcAft>
        <a:defRPr sz="4400">
          <a:solidFill>
            <a:schemeClr val="tx2"/>
          </a:solidFill>
          <a:latin typeface="Times New Roman" pitchFamily="18" charset="0"/>
          <a:cs typeface="Arial" pitchFamily="34" charset="0"/>
        </a:defRPr>
      </a:lvl8pPr>
      <a:lvl9pPr marL="1827662"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41413" indent="-227013" algn="l" rtl="0" eaLnBrk="0" fontAlgn="base" hangingPunct="0">
        <a:spcBef>
          <a:spcPct val="20000"/>
        </a:spcBef>
        <a:spcAft>
          <a:spcPct val="0"/>
        </a:spcAft>
        <a:buChar char="•"/>
        <a:defRPr sz="2400">
          <a:solidFill>
            <a:schemeClr val="tx1"/>
          </a:solidFill>
          <a:latin typeface="+mn-lt"/>
          <a:cs typeface="+mn-cs"/>
        </a:defRPr>
      </a:lvl3pPr>
      <a:lvl4pPr marL="1598613" indent="-227013" algn="l" rtl="0" eaLnBrk="0" fontAlgn="base" hangingPunct="0">
        <a:spcBef>
          <a:spcPct val="20000"/>
        </a:spcBef>
        <a:spcAft>
          <a:spcPct val="0"/>
        </a:spcAft>
        <a:buChar char="–"/>
        <a:defRPr sz="2000">
          <a:solidFill>
            <a:schemeClr val="tx1"/>
          </a:solidFill>
          <a:latin typeface="+mn-lt"/>
          <a:cs typeface="+mn-cs"/>
        </a:defRPr>
      </a:lvl4pPr>
      <a:lvl5pPr marL="2055813" indent="-227013" algn="l" rtl="0" eaLnBrk="0" fontAlgn="base" hangingPunct="0">
        <a:spcBef>
          <a:spcPct val="20000"/>
        </a:spcBef>
        <a:spcAft>
          <a:spcPct val="0"/>
        </a:spcAft>
        <a:buChar char="»"/>
        <a:defRPr sz="2000">
          <a:solidFill>
            <a:schemeClr val="tx1"/>
          </a:solidFill>
          <a:latin typeface="+mn-lt"/>
          <a:cs typeface="+mn-cs"/>
        </a:defRPr>
      </a:lvl5pPr>
      <a:lvl6pPr marL="2513036" indent="-228459" algn="l" rtl="0" fontAlgn="base">
        <a:spcBef>
          <a:spcPct val="20000"/>
        </a:spcBef>
        <a:spcAft>
          <a:spcPct val="0"/>
        </a:spcAft>
        <a:buChar char="»"/>
        <a:defRPr sz="2000">
          <a:solidFill>
            <a:schemeClr val="tx1"/>
          </a:solidFill>
          <a:latin typeface="+mn-lt"/>
          <a:cs typeface="+mn-cs"/>
        </a:defRPr>
      </a:lvl6pPr>
      <a:lvl7pPr marL="2969952" indent="-228459" algn="l" rtl="0" fontAlgn="base">
        <a:spcBef>
          <a:spcPct val="20000"/>
        </a:spcBef>
        <a:spcAft>
          <a:spcPct val="0"/>
        </a:spcAft>
        <a:buChar char="»"/>
        <a:defRPr sz="2000">
          <a:solidFill>
            <a:schemeClr val="tx1"/>
          </a:solidFill>
          <a:latin typeface="+mn-lt"/>
          <a:cs typeface="+mn-cs"/>
        </a:defRPr>
      </a:lvl7pPr>
      <a:lvl8pPr marL="3426868" indent="-228459" algn="l" rtl="0" fontAlgn="base">
        <a:spcBef>
          <a:spcPct val="20000"/>
        </a:spcBef>
        <a:spcAft>
          <a:spcPct val="0"/>
        </a:spcAft>
        <a:buChar char="»"/>
        <a:defRPr sz="2000">
          <a:solidFill>
            <a:schemeClr val="tx1"/>
          </a:solidFill>
          <a:latin typeface="+mn-lt"/>
          <a:cs typeface="+mn-cs"/>
        </a:defRPr>
      </a:lvl8pPr>
      <a:lvl9pPr marL="3883783" indent="-228459"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a:defRPr/>
            </a:pPr>
            <a:fld id="{A82E468D-3336-4B73-8BB7-180855DBD91E}" type="datetimeFigureOut">
              <a:rPr lang="en-US"/>
              <a:pPr>
                <a:defRPr/>
              </a:pPr>
              <a:t>10/14/2016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D4ED1DE-3CC7-4B9E-9499-B90DEEA8A692}" type="slidenum">
              <a:rPr lang="en-US" altLang="en-US" smtClean="0"/>
              <a:pPr/>
              <a:t>‹#›</a:t>
            </a:fld>
            <a:endParaRPr lang="en-US" altLang="en-US" smtClean="0"/>
          </a:p>
        </p:txBody>
      </p:sp>
    </p:spTree>
    <p:extLst>
      <p:ext uri="{BB962C8B-B14F-4D97-AF65-F5344CB8AC3E}">
        <p14:creationId xmlns:p14="http://schemas.microsoft.com/office/powerpoint/2010/main" val="1841052781"/>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bwMode="auto">
          <a:xfrm>
            <a:off x="0" y="0"/>
            <a:ext cx="9144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152400" y="609600"/>
            <a:ext cx="8839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41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Arial" charset="0"/>
              </a:defRPr>
            </a:lvl1pPr>
          </a:lstStyle>
          <a:p>
            <a:pPr>
              <a:defRPr/>
            </a:pPr>
            <a:endParaRPr lang="en-US"/>
          </a:p>
        </p:txBody>
      </p:sp>
      <p:sp>
        <p:nvSpPr>
          <p:cNvPr id="841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Arial" charset="0"/>
              </a:defRPr>
            </a:lvl1pPr>
          </a:lstStyle>
          <a:p>
            <a:pPr>
              <a:defRPr/>
            </a:pPr>
            <a:endParaRPr lang="en-US"/>
          </a:p>
        </p:txBody>
      </p:sp>
      <p:sp>
        <p:nvSpPr>
          <p:cNvPr id="841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F041EBF8-800A-45EF-B034-F9EC36CD539C}" type="slidenum">
              <a:rPr lang="en-US" altLang="en-US"/>
              <a:pPr/>
              <a:t>‹#›</a:t>
            </a:fld>
            <a:endParaRPr lang="en-US" altLang="en-US"/>
          </a:p>
        </p:txBody>
      </p:sp>
    </p:spTree>
    <p:extLst>
      <p:ext uri="{BB962C8B-B14F-4D97-AF65-F5344CB8AC3E}">
        <p14:creationId xmlns:p14="http://schemas.microsoft.com/office/powerpoint/2010/main" val="97554983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Arial" charset="0"/>
        </a:defRPr>
      </a:lvl5pPr>
      <a:lvl6pPr marL="457200" algn="ctr" rtl="0" fontAlgn="base">
        <a:spcBef>
          <a:spcPct val="0"/>
        </a:spcBef>
        <a:spcAft>
          <a:spcPct val="0"/>
        </a:spcAft>
        <a:defRPr sz="3200">
          <a:solidFill>
            <a:schemeClr val="bg1"/>
          </a:solidFill>
          <a:effectLst>
            <a:outerShdw blurRad="38100" dist="38100" dir="2700000" algn="tl">
              <a:srgbClr val="000000"/>
            </a:outerShdw>
          </a:effectLst>
          <a:latin typeface="Arial" charset="0"/>
        </a:defRPr>
      </a:lvl6pPr>
      <a:lvl7pPr marL="914400" algn="ctr" rtl="0" fontAlgn="base">
        <a:spcBef>
          <a:spcPct val="0"/>
        </a:spcBef>
        <a:spcAft>
          <a:spcPct val="0"/>
        </a:spcAft>
        <a:defRPr sz="3200">
          <a:solidFill>
            <a:schemeClr val="bg1"/>
          </a:solidFill>
          <a:effectLst>
            <a:outerShdw blurRad="38100" dist="38100" dir="2700000" algn="tl">
              <a:srgbClr val="000000"/>
            </a:outerShdw>
          </a:effectLst>
          <a:latin typeface="Arial" charset="0"/>
        </a:defRPr>
      </a:lvl7pPr>
      <a:lvl8pPr marL="1371600" algn="ctr" rtl="0" fontAlgn="base">
        <a:spcBef>
          <a:spcPct val="0"/>
        </a:spcBef>
        <a:spcAft>
          <a:spcPct val="0"/>
        </a:spcAft>
        <a:defRPr sz="3200">
          <a:solidFill>
            <a:schemeClr val="bg1"/>
          </a:solidFill>
          <a:effectLst>
            <a:outerShdw blurRad="38100" dist="38100" dir="2700000" algn="tl">
              <a:srgbClr val="000000"/>
            </a:outerShdw>
          </a:effectLst>
          <a:latin typeface="Arial" charset="0"/>
        </a:defRPr>
      </a:lvl8pPr>
      <a:lvl9pPr marL="1828800" algn="ctr" rtl="0" fontAlgn="base">
        <a:spcBef>
          <a:spcPct val="0"/>
        </a:spcBef>
        <a:spcAft>
          <a:spcPct val="0"/>
        </a:spcAft>
        <a:defRPr sz="3200">
          <a:solidFill>
            <a:schemeClr val="bg1"/>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a:defRPr/>
            </a:pPr>
            <a:fld id="{B972CB0A-03EB-424A-8053-555C043D46AC}" type="datetimeFigureOut">
              <a:rPr lang="en-US"/>
              <a:pPr>
                <a:defRPr/>
              </a:pPr>
              <a:t>10/14/2016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E2D1EC6-268C-445B-ACCD-6793CB8D73C6}" type="slidenum">
              <a:rPr lang="en-US" altLang="en-US"/>
              <a:pPr/>
              <a:t>‹#›</a:t>
            </a:fld>
            <a:endParaRPr lang="en-US" altLang="en-US"/>
          </a:p>
        </p:txBody>
      </p:sp>
    </p:spTree>
    <p:extLst>
      <p:ext uri="{BB962C8B-B14F-4D97-AF65-F5344CB8AC3E}">
        <p14:creationId xmlns:p14="http://schemas.microsoft.com/office/powerpoint/2010/main" val="4046758189"/>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ED3F6F6-897D-4EEE-9981-65CA0D33BA42}" type="datetimeFigureOut">
              <a:rPr lang="en-US">
                <a:solidFill>
                  <a:prstClr val="black">
                    <a:tint val="75000"/>
                  </a:prstClr>
                </a:solidFill>
              </a:rPr>
              <a:pPr>
                <a:defRPr/>
              </a:pPr>
              <a:t>10/14/2016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E448907-2C5D-49EB-ACF1-6DED8326D677}" type="slidenum">
              <a:rPr lang="en-US" altLang="en-US" smtClean="0"/>
              <a:pPr/>
              <a:t>‹#›</a:t>
            </a:fld>
            <a:endParaRPr lang="en-US" altLang="en-US" smtClean="0"/>
          </a:p>
        </p:txBody>
      </p:sp>
    </p:spTree>
    <p:extLst>
      <p:ext uri="{BB962C8B-B14F-4D97-AF65-F5344CB8AC3E}">
        <p14:creationId xmlns:p14="http://schemas.microsoft.com/office/powerpoint/2010/main" val="341904290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457200" y="273050"/>
            <a:ext cx="8226425"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3075" name="Rectangle 2"/>
          <p:cNvSpPr>
            <a:spLocks noGrp="1" noChangeArrowheads="1"/>
          </p:cNvSpPr>
          <p:nvPr>
            <p:ph type="body" idx="1"/>
          </p:nvPr>
        </p:nvSpPr>
        <p:spPr bwMode="auto">
          <a:xfrm>
            <a:off x="457200" y="1604963"/>
            <a:ext cx="82264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602"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1027" name="Rectangle 3"/>
          <p:cNvSpPr>
            <a:spLocks noGrp="1" noChangeArrowheads="1"/>
          </p:cNvSpPr>
          <p:nvPr>
            <p:ph type="dt"/>
          </p:nvPr>
        </p:nvSpPr>
        <p:spPr bwMode="auto">
          <a:xfrm>
            <a:off x="457200" y="6246813"/>
            <a:ext cx="2127250" cy="471487"/>
          </a:xfrm>
          <a:prstGeom prst="rect">
            <a:avLst/>
          </a:prstGeom>
          <a:noFill/>
          <a:ln>
            <a:noFill/>
          </a:ln>
          <a:effectLst/>
          <a:extLst/>
        </p:spPr>
        <p:txBody>
          <a:bodyPr vert="horz" wrap="square" lIns="0" tIns="0" rIns="0" bIns="0" numCol="1" anchor="t" anchorCtr="0" compatLnSpc="1">
            <a:prstTxWarp prst="textNoShape">
              <a:avLst/>
            </a:prstTxWarp>
          </a:bodyPr>
          <a:lstStyle>
            <a:lvl1pPr hangingPunct="0">
              <a:lnSpc>
                <a:spcPct val="93000"/>
              </a:lnSpc>
              <a:buClr>
                <a:srgbClr val="000000"/>
              </a:buClr>
              <a:buSzPct val="100000"/>
              <a:buFont typeface="Times New Roman" pitchFamily="18" charset="0"/>
              <a:buNone/>
              <a:defRPr sz="1300">
                <a:solidFill>
                  <a:srgbClr val="000000"/>
                </a:solidFill>
                <a:latin typeface="Times New Roman" pitchFamily="18" charset="0"/>
                <a:cs typeface="DejaVu Sans" pitchFamily="34" charset="2"/>
              </a:defRPr>
            </a:lvl1pPr>
          </a:lstStyle>
          <a:p>
            <a:pPr>
              <a:defRPr/>
            </a:pPr>
            <a:endParaRPr lang="en-US" altLang="en-US"/>
          </a:p>
        </p:txBody>
      </p:sp>
      <p:sp>
        <p:nvSpPr>
          <p:cNvPr id="1028" name="Rectangle 4"/>
          <p:cNvSpPr>
            <a:spLocks noGrp="1" noChangeArrowheads="1"/>
          </p:cNvSpPr>
          <p:nvPr>
            <p:ph type="ftr"/>
          </p:nvPr>
        </p:nvSpPr>
        <p:spPr bwMode="auto">
          <a:xfrm>
            <a:off x="3127375" y="6246813"/>
            <a:ext cx="2897188" cy="471487"/>
          </a:xfrm>
          <a:prstGeom prst="rect">
            <a:avLst/>
          </a:prstGeom>
          <a:noFill/>
          <a:ln>
            <a:noFill/>
          </a:ln>
          <a:effectLst/>
          <a:extLst/>
        </p:spPr>
        <p:txBody>
          <a:bodyPr vert="horz" wrap="square" lIns="0" tIns="0" rIns="0" bIns="0" numCol="1" anchor="t" anchorCtr="0" compatLnSpc="1">
            <a:prstTxWarp prst="textNoShape">
              <a:avLst/>
            </a:prstTxWarp>
          </a:bodyPr>
          <a:lstStyle>
            <a:lvl1pPr algn="ctr" hangingPunct="0">
              <a:lnSpc>
                <a:spcPct val="93000"/>
              </a:lnSpc>
              <a:buClr>
                <a:srgbClr val="000000"/>
              </a:buClr>
              <a:buSzPct val="100000"/>
              <a:buFont typeface="Times New Roman" pitchFamily="18" charset="0"/>
              <a:buNone/>
              <a:defRPr sz="1300">
                <a:solidFill>
                  <a:srgbClr val="000000"/>
                </a:solidFill>
                <a:latin typeface="Times New Roman" pitchFamily="18" charset="0"/>
                <a:cs typeface="DejaVu Sans" pitchFamily="34" charset="2"/>
              </a:defRPr>
            </a:lvl1pPr>
          </a:lstStyle>
          <a:p>
            <a:pPr>
              <a:defRPr/>
            </a:pPr>
            <a:endParaRPr lang="en-US" altLang="en-US"/>
          </a:p>
        </p:txBody>
      </p:sp>
      <p:sp>
        <p:nvSpPr>
          <p:cNvPr id="1029" name="Rectangle 5"/>
          <p:cNvSpPr>
            <a:spLocks noGrp="1" noChangeArrowheads="1"/>
          </p:cNvSpPr>
          <p:nvPr>
            <p:ph type="sldNum"/>
          </p:nvPr>
        </p:nvSpPr>
        <p:spPr bwMode="auto">
          <a:xfrm>
            <a:off x="6556375" y="6246813"/>
            <a:ext cx="2128838" cy="471487"/>
          </a:xfrm>
          <a:prstGeom prst="rect">
            <a:avLst/>
          </a:prstGeom>
          <a:noFill/>
          <a:ln>
            <a:noFill/>
          </a:ln>
          <a:effectLst/>
          <a:extLst/>
        </p:spPr>
        <p:txBody>
          <a:bodyPr vert="horz" wrap="square" lIns="0" tIns="0" rIns="0" bIns="0" numCol="1" anchor="t" anchorCtr="0" compatLnSpc="1">
            <a:prstTxWarp prst="textNoShape">
              <a:avLst/>
            </a:prstTxWarp>
          </a:bodyPr>
          <a:lstStyle>
            <a:lvl1pPr algn="r" hangingPunct="0">
              <a:lnSpc>
                <a:spcPct val="93000"/>
              </a:lnSpc>
              <a:buClr>
                <a:srgbClr val="000000"/>
              </a:buClr>
              <a:buSzPct val="100000"/>
              <a:buFont typeface="Times New Roman" panose="02020603050405020304" pitchFamily="18" charset="0"/>
              <a:buNone/>
              <a:defRPr sz="1300">
                <a:solidFill>
                  <a:srgbClr val="000000"/>
                </a:solidFill>
                <a:latin typeface="Times New Roman" panose="02020603050405020304" pitchFamily="18" charset="0"/>
              </a:defRPr>
            </a:lvl1pPr>
          </a:lstStyle>
          <a:p>
            <a:fld id="{E88E33E8-003F-4CC0-A86E-8A0F5ADA06F5}" type="slidenum">
              <a:rPr lang="en-US" altLang="en-US" smtClean="0"/>
              <a:pPr/>
              <a:t>‹#›</a:t>
            </a:fld>
            <a:endParaRPr lang="en-US" altLang="en-US" smtClean="0"/>
          </a:p>
        </p:txBody>
      </p:sp>
    </p:spTree>
    <p:extLst>
      <p:ext uri="{BB962C8B-B14F-4D97-AF65-F5344CB8AC3E}">
        <p14:creationId xmlns:p14="http://schemas.microsoft.com/office/powerpoint/2010/main" val="4247224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414338"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DejaVu Sans" charset="0"/>
          <a:cs typeface="DejaVu Sans" charset="0"/>
        </a:defRPr>
      </a:lvl2pPr>
      <a:lvl3pPr algn="ctr" defTabSz="414338"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DejaVu Sans" charset="0"/>
          <a:cs typeface="DejaVu Sans" charset="0"/>
        </a:defRPr>
      </a:lvl3pPr>
      <a:lvl4pPr algn="ctr" defTabSz="414338"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DejaVu Sans" charset="0"/>
          <a:cs typeface="DejaVu Sans" charset="0"/>
        </a:defRPr>
      </a:lvl4pPr>
      <a:lvl5pPr algn="ctr" defTabSz="414338"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DejaVu Sans" charset="0"/>
          <a:cs typeface="DejaVu San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9pPr>
    </p:titleStyle>
    <p:bodyStyle>
      <a:lvl1pPr marL="309563" indent="-309563" algn="l" defTabSz="414338" rtl="0" eaLnBrk="0" fontAlgn="base" hangingPunct="0">
        <a:lnSpc>
          <a:spcPct val="93000"/>
        </a:lnSpc>
        <a:spcBef>
          <a:spcPct val="0"/>
        </a:spcBef>
        <a:spcAft>
          <a:spcPts val="1288"/>
        </a:spcAft>
        <a:buClr>
          <a:srgbClr val="000000"/>
        </a:buClr>
        <a:buSzPct val="100000"/>
        <a:buFont typeface="Times New Roman" pitchFamily="18" charset="0"/>
        <a:defRPr sz="2900">
          <a:solidFill>
            <a:srgbClr val="000000"/>
          </a:solidFill>
          <a:latin typeface="+mn-lt"/>
          <a:ea typeface="+mn-ea"/>
          <a:cs typeface="+mn-cs"/>
        </a:defRPr>
      </a:lvl1pPr>
      <a:lvl2pPr marL="673100" indent="-258763" algn="l" defTabSz="414338" rtl="0" eaLnBrk="0" fontAlgn="base" hangingPunct="0">
        <a:lnSpc>
          <a:spcPct val="93000"/>
        </a:lnSpc>
        <a:spcBef>
          <a:spcPct val="0"/>
        </a:spcBef>
        <a:spcAft>
          <a:spcPts val="1038"/>
        </a:spcAft>
        <a:buClr>
          <a:srgbClr val="000000"/>
        </a:buClr>
        <a:buSzPct val="100000"/>
        <a:buFont typeface="Times New Roman" pitchFamily="18" charset="0"/>
        <a:defRPr sz="2500">
          <a:solidFill>
            <a:srgbClr val="000000"/>
          </a:solidFill>
          <a:latin typeface="+mn-lt"/>
          <a:ea typeface="+mn-ea"/>
          <a:cs typeface="+mn-cs"/>
        </a:defRPr>
      </a:lvl2pPr>
      <a:lvl3pPr marL="1036638" indent="-206375" algn="l" defTabSz="414338" rtl="0" eaLnBrk="0" fontAlgn="base" hangingPunct="0">
        <a:lnSpc>
          <a:spcPct val="93000"/>
        </a:lnSpc>
        <a:spcBef>
          <a:spcPct val="0"/>
        </a:spcBef>
        <a:spcAft>
          <a:spcPts val="775"/>
        </a:spcAft>
        <a:buClr>
          <a:srgbClr val="000000"/>
        </a:buClr>
        <a:buSzPct val="100000"/>
        <a:buFont typeface="Times New Roman" pitchFamily="18" charset="0"/>
        <a:defRPr sz="2200">
          <a:solidFill>
            <a:srgbClr val="000000"/>
          </a:solidFill>
          <a:latin typeface="+mn-lt"/>
          <a:ea typeface="+mn-ea"/>
          <a:cs typeface="+mn-cs"/>
        </a:defRPr>
      </a:lvl3pPr>
      <a:lvl4pPr marL="1450975" indent="-206375" algn="l" defTabSz="414338" rtl="0" eaLnBrk="0" fontAlgn="base" hangingPunct="0">
        <a:lnSpc>
          <a:spcPct val="93000"/>
        </a:lnSpc>
        <a:spcBef>
          <a:spcPct val="0"/>
        </a:spcBef>
        <a:spcAft>
          <a:spcPts val="525"/>
        </a:spcAft>
        <a:buClr>
          <a:srgbClr val="000000"/>
        </a:buClr>
        <a:buSzPct val="100000"/>
        <a:buFont typeface="Times New Roman" pitchFamily="18" charset="0"/>
        <a:defRPr>
          <a:solidFill>
            <a:srgbClr val="000000"/>
          </a:solidFill>
          <a:latin typeface="+mn-lt"/>
          <a:ea typeface="+mn-ea"/>
          <a:cs typeface="+mn-cs"/>
        </a:defRPr>
      </a:lvl4pPr>
      <a:lvl5pPr marL="1865313" indent="-206375" algn="l" defTabSz="414338" rtl="0" eaLnBrk="0" fontAlgn="base" hangingPunct="0">
        <a:lnSpc>
          <a:spcPct val="93000"/>
        </a:lnSpc>
        <a:spcBef>
          <a:spcPct val="0"/>
        </a:spcBef>
        <a:spcAft>
          <a:spcPts val="263"/>
        </a:spcAft>
        <a:buClr>
          <a:srgbClr val="000000"/>
        </a:buClr>
        <a:buSzPct val="100000"/>
        <a:buFont typeface="Times New Roman" pitchFamily="18" charset="0"/>
        <a:defRPr>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b" anchorCtr="0" compatLnSpc="1">
            <a:prstTxWarp prst="textNoShape">
              <a:avLst/>
            </a:prstTxWarp>
          </a:bodyPr>
          <a:lstStyle/>
          <a:p>
            <a:pPr lvl="0"/>
            <a:r>
              <a:rPr lang="en-US" altLang="en-US" smtClean="0"/>
              <a:t>Titelmasterformat durch Klicken bearbeiten</a:t>
            </a:r>
          </a:p>
        </p:txBody>
      </p:sp>
      <p:sp>
        <p:nvSpPr>
          <p:cNvPr id="14339"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Textmasterformate durch Klicken bearbeiten</a:t>
            </a:r>
          </a:p>
          <a:p>
            <a:pPr lvl="1"/>
            <a:r>
              <a:rPr lang="en-US" altLang="en-US" smtClean="0"/>
              <a:t>Zweite Ebene</a:t>
            </a:r>
          </a:p>
          <a:p>
            <a:pPr lvl="2"/>
            <a:r>
              <a:rPr lang="en-US" altLang="en-US" smtClean="0"/>
              <a:t>Dritte Ebene</a:t>
            </a:r>
          </a:p>
          <a:p>
            <a:pPr lvl="3"/>
            <a:r>
              <a:rPr lang="en-US" altLang="en-US" smtClean="0"/>
              <a:t>Vierte Ebene</a:t>
            </a:r>
          </a:p>
          <a:p>
            <a:pPr lvl="4"/>
            <a:r>
              <a:rPr lang="en-US" alt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80" tIns="45692" rIns="91380" bIns="45692" numCol="1" anchor="t" anchorCtr="0" compatLnSpc="1">
            <a:prstTxWarp prst="textNoShape">
              <a:avLst/>
            </a:prstTxWarp>
          </a:bodyPr>
          <a:lstStyle>
            <a:lvl1pPr algn="r" eaLnBrk="0" hangingPunct="0">
              <a:defRPr sz="1400">
                <a:solidFill>
                  <a:srgbClr val="000000"/>
                </a:solidFill>
                <a:latin typeface="Trebuchet MS" panose="020B0603020202020204" pitchFamily="34" charset="0"/>
              </a:defRPr>
            </a:lvl1pPr>
          </a:lstStyle>
          <a:p>
            <a:fld id="{B8F769BA-1611-44DE-BC5B-9627D1D90093}" type="slidenum">
              <a:rPr lang="de-DE" altLang="en-US" smtClean="0"/>
              <a:pPr/>
              <a:t>‹#›</a:t>
            </a:fld>
            <a:endParaRPr lang="de-DE" altLang="en-US" smtClean="0"/>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defTabSz="913832" eaLnBrk="0" hangingPunct="0">
              <a:defRPr/>
            </a:pPr>
            <a:endParaRPr lang="de-CH" sz="2000">
              <a:solidFill>
                <a:srgbClr val="FFFFFF"/>
              </a:solidFill>
              <a:latin typeface="Trebuchet MS"/>
            </a:endParaRPr>
          </a:p>
        </p:txBody>
      </p:sp>
      <p:sp>
        <p:nvSpPr>
          <p:cNvPr id="14342" name="Rectangle 6"/>
          <p:cNvSpPr>
            <a:spLocks noChangeArrowheads="1"/>
          </p:cNvSpPr>
          <p:nvPr/>
        </p:nvSpPr>
        <p:spPr bwMode="auto">
          <a:xfrm rot="-5400000">
            <a:off x="-3144837" y="3097212"/>
            <a:ext cx="6629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spAutoFit/>
          </a:bodyP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en-US" sz="1600" b="1" smtClean="0">
                <a:solidFill>
                  <a:srgbClr val="FFFFFF"/>
                </a:solidFill>
                <a:latin typeface="Trebuchet MS" pitchFamily="34"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0" hangingPunct="0">
              <a:defRPr sz="1200">
                <a:solidFill>
                  <a:srgbClr val="000000"/>
                </a:solidFill>
                <a:latin typeface="Trebuchet MS" pitchFamily="34" charset="0"/>
              </a:defRPr>
            </a:lvl1pPr>
          </a:lstStyle>
          <a:p>
            <a:pPr>
              <a:defRPr/>
            </a:pPr>
            <a:r>
              <a:rPr lang="de-DE" altLang="en-US"/>
              <a:t>K. Grauman, B. Leibe</a:t>
            </a:r>
          </a:p>
        </p:txBody>
      </p:sp>
      <p:sp>
        <p:nvSpPr>
          <p:cNvPr id="2265097" name="Rectangle 9"/>
          <p:cNvSpPr>
            <a:spLocks noChangeArrowheads="1"/>
          </p:cNvSpPr>
          <p:nvPr/>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defTabSz="913832" eaLnBrk="0" hangingPunct="0">
              <a:defRPr/>
            </a:pPr>
            <a:endParaRPr lang="de-CH" sz="2000">
              <a:solidFill>
                <a:srgbClr val="FFFFFF"/>
              </a:solidFill>
              <a:latin typeface="Trebuchet MS"/>
            </a:endParaRPr>
          </a:p>
        </p:txBody>
      </p:sp>
      <p:sp>
        <p:nvSpPr>
          <p:cNvPr id="14345" name="Rectangle 10"/>
          <p:cNvSpPr>
            <a:spLocks noChangeArrowheads="1"/>
          </p:cNvSpPr>
          <p:nvPr/>
        </p:nvSpPr>
        <p:spPr bwMode="auto">
          <a:xfrm rot="-5400000">
            <a:off x="-3144837" y="3103562"/>
            <a:ext cx="6629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32" tIns="44423" rIns="90432" bIns="44423">
            <a:spAutoFit/>
          </a:bodyP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en-US" sz="1600" b="1" smtClean="0">
                <a:solidFill>
                  <a:srgbClr val="FFFFFF"/>
                </a:solidFill>
                <a:latin typeface="ETH-Light"/>
              </a:rPr>
              <a:t>Visual Object Recognition Tutorial</a:t>
            </a:r>
          </a:p>
        </p:txBody>
      </p:sp>
    </p:spTree>
    <p:extLst>
      <p:ext uri="{BB962C8B-B14F-4D97-AF65-F5344CB8AC3E}">
        <p14:creationId xmlns:p14="http://schemas.microsoft.com/office/powerpoint/2010/main" val="613365228"/>
      </p:ext>
    </p:extLst>
  </p:cSld>
  <p:clrMap bg1="dk2" tx1="lt1" bg2="dk1"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iming>
    <p:tnLst>
      <p:par>
        <p:cTn id="1" dur="indefinite" restart="never" nodeType="tmRoot"/>
      </p:par>
    </p:tnLst>
  </p:timing>
  <p:hf hd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6915" algn="l" rtl="0" fontAlgn="base">
        <a:spcBef>
          <a:spcPct val="0"/>
        </a:spcBef>
        <a:spcAft>
          <a:spcPct val="0"/>
        </a:spcAft>
        <a:defRPr kumimoji="1" sz="3200" b="1">
          <a:solidFill>
            <a:schemeClr val="bg1"/>
          </a:solidFill>
          <a:latin typeface="Trebuchet MS" pitchFamily="34" charset="0"/>
        </a:defRPr>
      </a:lvl6pPr>
      <a:lvl7pPr marL="913832" algn="l" rtl="0" fontAlgn="base">
        <a:spcBef>
          <a:spcPct val="0"/>
        </a:spcBef>
        <a:spcAft>
          <a:spcPct val="0"/>
        </a:spcAft>
        <a:defRPr kumimoji="1" sz="3200" b="1">
          <a:solidFill>
            <a:schemeClr val="bg1"/>
          </a:solidFill>
          <a:latin typeface="Trebuchet MS" pitchFamily="34" charset="0"/>
        </a:defRPr>
      </a:lvl7pPr>
      <a:lvl8pPr marL="1370748" algn="l" rtl="0" fontAlgn="base">
        <a:spcBef>
          <a:spcPct val="0"/>
        </a:spcBef>
        <a:spcAft>
          <a:spcPct val="0"/>
        </a:spcAft>
        <a:defRPr kumimoji="1" sz="3200" b="1">
          <a:solidFill>
            <a:schemeClr val="bg1"/>
          </a:solidFill>
          <a:latin typeface="Trebuchet MS" pitchFamily="34" charset="0"/>
        </a:defRPr>
      </a:lvl8pPr>
      <a:lvl9pPr marL="1827662" algn="l" rtl="0" fontAlgn="base">
        <a:spcBef>
          <a:spcPct val="0"/>
        </a:spcBef>
        <a:spcAft>
          <a:spcPct val="0"/>
        </a:spcAft>
        <a:defRPr kumimoji="1" sz="3200" b="1">
          <a:solidFill>
            <a:schemeClr val="bg1"/>
          </a:solidFill>
          <a:latin typeface="Trebuchet MS" pitchFamily="34" charset="0"/>
        </a:defRPr>
      </a:lvl9pPr>
    </p:titleStyle>
    <p:bodyStyle>
      <a:lvl1pPr marL="341313" indent="-341313"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1363" indent="-284163" algn="l" rtl="0" eaLnBrk="0" fontAlgn="base" hangingPunct="0">
        <a:spcBef>
          <a:spcPct val="20000"/>
        </a:spcBef>
        <a:spcAft>
          <a:spcPct val="0"/>
        </a:spcAft>
        <a:buClr>
          <a:schemeClr val="bg1"/>
        </a:buClr>
        <a:buSzPct val="50000"/>
        <a:buFont typeface="Wingdings" panose="05000000000000000000" pitchFamily="2" charset="2"/>
        <a:buChar char="Ø"/>
        <a:defRPr kumimoji="1" sz="2000" b="1">
          <a:solidFill>
            <a:schemeClr val="bg2"/>
          </a:solidFill>
          <a:latin typeface="+mn-lt"/>
        </a:defRPr>
      </a:lvl2pPr>
      <a:lvl3pPr marL="1141413" indent="-227013" algn="l" rtl="0" eaLnBrk="0" fontAlgn="base" hangingPunct="0">
        <a:spcBef>
          <a:spcPct val="20000"/>
        </a:spcBef>
        <a:spcAft>
          <a:spcPct val="0"/>
        </a:spcAft>
        <a:buClr>
          <a:schemeClr val="bg1"/>
        </a:buClr>
        <a:buChar char="–"/>
        <a:defRPr kumimoji="1" sz="2400" b="1">
          <a:solidFill>
            <a:schemeClr val="bg2"/>
          </a:solidFill>
          <a:latin typeface="+mn-lt"/>
        </a:defRPr>
      </a:lvl3pPr>
      <a:lvl4pPr marL="1598613" indent="-227013" algn="l" rtl="0" eaLnBrk="0" fontAlgn="base" hangingPunct="0">
        <a:spcBef>
          <a:spcPct val="20000"/>
        </a:spcBef>
        <a:spcAft>
          <a:spcPct val="0"/>
        </a:spcAft>
        <a:buClr>
          <a:schemeClr val="accent2"/>
        </a:buClr>
        <a:buChar char="–"/>
        <a:defRPr kumimoji="1" sz="2000">
          <a:solidFill>
            <a:schemeClr val="tx1"/>
          </a:solidFill>
          <a:latin typeface="+mn-lt"/>
        </a:defRPr>
      </a:lvl4pPr>
      <a:lvl5pPr marL="2055813" indent="-227013" algn="l" rtl="0" eaLnBrk="0" fontAlgn="base" hangingPunct="0">
        <a:spcBef>
          <a:spcPct val="20000"/>
        </a:spcBef>
        <a:spcAft>
          <a:spcPct val="0"/>
        </a:spcAft>
        <a:buClr>
          <a:schemeClr val="accent2"/>
        </a:buClr>
        <a:buChar char="»"/>
        <a:defRPr kumimoji="1" sz="2000">
          <a:solidFill>
            <a:schemeClr val="tx1"/>
          </a:solidFill>
          <a:latin typeface="+mn-lt"/>
        </a:defRPr>
      </a:lvl5pPr>
      <a:lvl6pPr marL="2513036" indent="-228459" algn="l" rtl="0" fontAlgn="base">
        <a:spcBef>
          <a:spcPct val="20000"/>
        </a:spcBef>
        <a:spcAft>
          <a:spcPct val="0"/>
        </a:spcAft>
        <a:buClr>
          <a:schemeClr val="accent2"/>
        </a:buClr>
        <a:buChar char="»"/>
        <a:defRPr kumimoji="1" sz="2000">
          <a:solidFill>
            <a:schemeClr val="tx1"/>
          </a:solidFill>
          <a:latin typeface="+mn-lt"/>
        </a:defRPr>
      </a:lvl6pPr>
      <a:lvl7pPr marL="2969952" indent="-228459" algn="l" rtl="0" fontAlgn="base">
        <a:spcBef>
          <a:spcPct val="20000"/>
        </a:spcBef>
        <a:spcAft>
          <a:spcPct val="0"/>
        </a:spcAft>
        <a:buClr>
          <a:schemeClr val="accent2"/>
        </a:buClr>
        <a:buChar char="»"/>
        <a:defRPr kumimoji="1" sz="2000">
          <a:solidFill>
            <a:schemeClr val="tx1"/>
          </a:solidFill>
          <a:latin typeface="+mn-lt"/>
        </a:defRPr>
      </a:lvl7pPr>
      <a:lvl8pPr marL="3426868" indent="-228459" algn="l" rtl="0" fontAlgn="base">
        <a:spcBef>
          <a:spcPct val="20000"/>
        </a:spcBef>
        <a:spcAft>
          <a:spcPct val="0"/>
        </a:spcAft>
        <a:buClr>
          <a:schemeClr val="accent2"/>
        </a:buClr>
        <a:buChar char="»"/>
        <a:defRPr kumimoji="1" sz="2000">
          <a:solidFill>
            <a:schemeClr val="tx1"/>
          </a:solidFill>
          <a:latin typeface="+mn-lt"/>
        </a:defRPr>
      </a:lvl8pPr>
      <a:lvl9pPr marL="3883783" indent="-228459"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Titelmasterformat durch Klicken bearbeiten</a:t>
            </a:r>
          </a:p>
        </p:txBody>
      </p:sp>
      <p:sp>
        <p:nvSpPr>
          <p:cNvPr id="15363"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Textmasterformate durch Klicken bearbeiten</a:t>
            </a:r>
          </a:p>
          <a:p>
            <a:pPr lvl="1"/>
            <a:r>
              <a:rPr lang="en-US" altLang="en-US" smtClean="0"/>
              <a:t>Zweite Ebene</a:t>
            </a:r>
          </a:p>
          <a:p>
            <a:pPr lvl="2"/>
            <a:r>
              <a:rPr lang="en-US" altLang="en-US" smtClean="0"/>
              <a:t>Dritte Ebene</a:t>
            </a:r>
          </a:p>
          <a:p>
            <a:pPr lvl="3"/>
            <a:r>
              <a:rPr lang="en-US" altLang="en-US" smtClean="0"/>
              <a:t>Vierte Ebene</a:t>
            </a:r>
          </a:p>
          <a:p>
            <a:pPr lvl="4"/>
            <a:r>
              <a:rPr lang="en-US" alt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rebuchet MS" panose="020B0603020202020204" pitchFamily="34" charset="0"/>
              </a:defRPr>
            </a:lvl1pPr>
          </a:lstStyle>
          <a:p>
            <a:fld id="{9F2F2D1F-DCFF-40FC-B371-154029600055}" type="slidenum">
              <a:rPr lang="de-DE" altLang="en-US" smtClean="0"/>
              <a:pPr/>
              <a:t>‹#›</a:t>
            </a:fld>
            <a:endParaRPr lang="de-DE" altLang="en-US" smtClean="0"/>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hangingPunct="0">
              <a:defRPr/>
            </a:pPr>
            <a:endParaRPr lang="de-CH" sz="2000">
              <a:solidFill>
                <a:srgbClr val="FFFFFF"/>
              </a:solidFill>
              <a:latin typeface="Trebuchet MS"/>
              <a:cs typeface="Arial" charset="0"/>
            </a:endParaRPr>
          </a:p>
        </p:txBody>
      </p:sp>
      <p:sp>
        <p:nvSpPr>
          <p:cNvPr id="15366" name="Rectangle 6"/>
          <p:cNvSpPr>
            <a:spLocks noChangeArrowheads="1"/>
          </p:cNvSpPr>
          <p:nvPr/>
        </p:nvSpPr>
        <p:spPr bwMode="auto">
          <a:xfrm rot="-5400000">
            <a:off x="-3144837" y="3100387"/>
            <a:ext cx="66294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en-US" sz="1600" b="1" smtClean="0">
                <a:solidFill>
                  <a:srgbClr val="FFFFFF"/>
                </a:solidFill>
                <a:latin typeface="Trebuchet MS" pitchFamily="34"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a:solidFill>
                  <a:srgbClr val="000000"/>
                </a:solidFill>
                <a:latin typeface="Trebuchet MS"/>
                <a:cs typeface="+mn-cs"/>
              </a:defRPr>
            </a:lvl1pPr>
          </a:lstStyle>
          <a:p>
            <a:pPr>
              <a:defRPr/>
            </a:pPr>
            <a:r>
              <a:rPr lang="de-DE"/>
              <a:t>K. Grauman, B. Leibe</a:t>
            </a:r>
          </a:p>
        </p:txBody>
      </p:sp>
      <p:sp>
        <p:nvSpPr>
          <p:cNvPr id="2265097"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hangingPunct="0">
              <a:defRPr/>
            </a:pPr>
            <a:endParaRPr lang="de-CH" sz="2000">
              <a:solidFill>
                <a:srgbClr val="FFFFFF"/>
              </a:solidFill>
              <a:latin typeface="Trebuchet MS"/>
              <a:cs typeface="Arial" charset="0"/>
            </a:endParaRPr>
          </a:p>
        </p:txBody>
      </p:sp>
      <p:sp>
        <p:nvSpPr>
          <p:cNvPr id="15369" name="Rectangle 10"/>
          <p:cNvSpPr>
            <a:spLocks noChangeArrowheads="1"/>
          </p:cNvSpPr>
          <p:nvPr userDrawn="1"/>
        </p:nvSpPr>
        <p:spPr bwMode="auto">
          <a:xfrm rot="-5400000">
            <a:off x="-3144837" y="3106737"/>
            <a:ext cx="66294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en-US" sz="1600" b="1" smtClean="0">
                <a:solidFill>
                  <a:srgbClr val="FFFFFF"/>
                </a:solidFill>
                <a:latin typeface="ETH-Light"/>
              </a:rPr>
              <a:t>Visual Object Recognition Tutorial</a:t>
            </a:r>
          </a:p>
        </p:txBody>
      </p:sp>
    </p:spTree>
    <p:extLst>
      <p:ext uri="{BB962C8B-B14F-4D97-AF65-F5344CB8AC3E}">
        <p14:creationId xmlns:p14="http://schemas.microsoft.com/office/powerpoint/2010/main" val="1470931086"/>
      </p:ext>
    </p:extLst>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Lst>
  <p:timing>
    <p:tnLst>
      <p:par>
        <p:cTn id="1" dur="indefinite" restart="never" nodeType="tmRoot"/>
      </p:par>
    </p:tnLst>
  </p:timing>
  <p:hf hd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600" b="1">
          <a:solidFill>
            <a:schemeClr val="bg1"/>
          </a:solidFill>
          <a:latin typeface="Trebuchet MS" pitchFamily="34" charset="0"/>
        </a:defRPr>
      </a:lvl6pPr>
      <a:lvl7pPr marL="914400" algn="l" rtl="0" eaLnBrk="0" fontAlgn="base" hangingPunct="0">
        <a:spcBef>
          <a:spcPct val="0"/>
        </a:spcBef>
        <a:spcAft>
          <a:spcPct val="0"/>
        </a:spcAft>
        <a:defRPr kumimoji="1" sz="3600" b="1">
          <a:solidFill>
            <a:schemeClr val="bg1"/>
          </a:solidFill>
          <a:latin typeface="Trebuchet MS" pitchFamily="34" charset="0"/>
        </a:defRPr>
      </a:lvl7pPr>
      <a:lvl8pPr marL="1371600" algn="l" rtl="0" eaLnBrk="0" fontAlgn="base" hangingPunct="0">
        <a:spcBef>
          <a:spcPct val="0"/>
        </a:spcBef>
        <a:spcAft>
          <a:spcPct val="0"/>
        </a:spcAft>
        <a:defRPr kumimoji="1" sz="3600" b="1">
          <a:solidFill>
            <a:schemeClr val="bg1"/>
          </a:solidFill>
          <a:latin typeface="Trebuchet MS" pitchFamily="34" charset="0"/>
        </a:defRPr>
      </a:lvl8pPr>
      <a:lvl9pPr marL="1828800" algn="l" rtl="0" eaLnBrk="0" fontAlgn="base" hangingPunct="0">
        <a:spcBef>
          <a:spcPct val="0"/>
        </a:spcBef>
        <a:spcAft>
          <a:spcPct val="0"/>
        </a:spcAft>
        <a:defRPr kumimoji="1" sz="36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anose="05000000000000000000"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Titelmasterformat durch Klicken bearbeiten</a:t>
            </a:r>
          </a:p>
        </p:txBody>
      </p:sp>
      <p:sp>
        <p:nvSpPr>
          <p:cNvPr id="16387"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Textmasterformate durch Klicken bearbeiten</a:t>
            </a:r>
          </a:p>
          <a:p>
            <a:pPr lvl="1"/>
            <a:r>
              <a:rPr lang="en-US" altLang="en-US" smtClean="0"/>
              <a:t>Zweite Ebene</a:t>
            </a:r>
          </a:p>
          <a:p>
            <a:pPr lvl="2"/>
            <a:r>
              <a:rPr lang="en-US" altLang="en-US" smtClean="0"/>
              <a:t>Dritte Ebene</a:t>
            </a:r>
          </a:p>
          <a:p>
            <a:pPr lvl="3"/>
            <a:r>
              <a:rPr lang="en-US" altLang="en-US" smtClean="0"/>
              <a:t>Vierte Ebene</a:t>
            </a:r>
          </a:p>
          <a:p>
            <a:pPr lvl="4"/>
            <a:r>
              <a:rPr lang="en-US" alt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rebuchet MS" panose="020B0603020202020204" pitchFamily="34" charset="0"/>
              </a:defRPr>
            </a:lvl1pPr>
          </a:lstStyle>
          <a:p>
            <a:fld id="{1DDF4834-F1C8-401C-A1C7-C2E9E3193FBF}" type="slidenum">
              <a:rPr lang="de-DE" altLang="en-US" smtClean="0"/>
              <a:pPr/>
              <a:t>‹#›</a:t>
            </a:fld>
            <a:endParaRPr lang="de-DE" altLang="en-US" smtClean="0"/>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hangingPunct="0">
              <a:defRPr/>
            </a:pPr>
            <a:endParaRPr lang="de-CH" sz="2000">
              <a:solidFill>
                <a:srgbClr val="FFFFFF"/>
              </a:solidFill>
              <a:latin typeface="Trebuchet MS"/>
              <a:cs typeface="Arial" charset="0"/>
            </a:endParaRPr>
          </a:p>
        </p:txBody>
      </p:sp>
      <p:sp>
        <p:nvSpPr>
          <p:cNvPr id="16390" name="Rectangle 6"/>
          <p:cNvSpPr>
            <a:spLocks noChangeArrowheads="1"/>
          </p:cNvSpPr>
          <p:nvPr/>
        </p:nvSpPr>
        <p:spPr bwMode="auto">
          <a:xfrm rot="-5400000">
            <a:off x="-3144837" y="3100387"/>
            <a:ext cx="66294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en-US" sz="1600" b="1" smtClean="0">
                <a:solidFill>
                  <a:srgbClr val="FFFFFF"/>
                </a:solidFill>
                <a:latin typeface="Trebuchet MS" pitchFamily="34"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b="0">
                <a:solidFill>
                  <a:srgbClr val="000000"/>
                </a:solidFill>
                <a:latin typeface="Trebuchet MS"/>
                <a:cs typeface="+mn-cs"/>
              </a:defRPr>
            </a:lvl1pPr>
          </a:lstStyle>
          <a:p>
            <a:pPr>
              <a:defRPr/>
            </a:pPr>
            <a:r>
              <a:rPr lang="de-DE"/>
              <a:t>K. Grauman, B. Leibe</a:t>
            </a:r>
          </a:p>
        </p:txBody>
      </p:sp>
      <p:sp>
        <p:nvSpPr>
          <p:cNvPr id="2265097" name="Rectangle 9"/>
          <p:cNvSpPr>
            <a:spLocks noChangeArrowheads="1"/>
          </p:cNvSpPr>
          <p:nvPr/>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hangingPunct="0">
              <a:defRPr/>
            </a:pPr>
            <a:endParaRPr lang="de-CH" sz="2000">
              <a:solidFill>
                <a:srgbClr val="FFFFFF"/>
              </a:solidFill>
              <a:latin typeface="Trebuchet MS"/>
              <a:cs typeface="Arial" charset="0"/>
            </a:endParaRPr>
          </a:p>
        </p:txBody>
      </p:sp>
      <p:sp>
        <p:nvSpPr>
          <p:cNvPr id="16393" name="Rectangle 10"/>
          <p:cNvSpPr>
            <a:spLocks noChangeArrowheads="1"/>
          </p:cNvSpPr>
          <p:nvPr/>
        </p:nvSpPr>
        <p:spPr bwMode="auto">
          <a:xfrm rot="-5400000">
            <a:off x="-3144837" y="3106737"/>
            <a:ext cx="66294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en-US" sz="1600" b="1" smtClean="0">
                <a:solidFill>
                  <a:srgbClr val="FFFFFF"/>
                </a:solidFill>
                <a:latin typeface="ETH-Light"/>
              </a:rPr>
              <a:t>Visual Object Recognition Tutorial</a:t>
            </a:r>
          </a:p>
        </p:txBody>
      </p:sp>
      <p:sp>
        <p:nvSpPr>
          <p:cNvPr id="2"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hangingPunct="0">
              <a:defRPr/>
            </a:pPr>
            <a:endParaRPr lang="de-CH" sz="2000">
              <a:solidFill>
                <a:srgbClr val="FFFFFF"/>
              </a:solidFill>
              <a:latin typeface="Trebuchet MS"/>
              <a:cs typeface="Arial" charset="0"/>
            </a:endParaRPr>
          </a:p>
        </p:txBody>
      </p:sp>
      <p:sp>
        <p:nvSpPr>
          <p:cNvPr id="16395" name="Rectangle 10"/>
          <p:cNvSpPr>
            <a:spLocks noChangeArrowheads="1"/>
          </p:cNvSpPr>
          <p:nvPr userDrawn="1"/>
        </p:nvSpPr>
        <p:spPr bwMode="auto">
          <a:xfrm rot="-5400000">
            <a:off x="-3144837" y="3106737"/>
            <a:ext cx="66294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en-US" sz="1600" b="1" smtClean="0">
                <a:solidFill>
                  <a:srgbClr val="FFFFFF"/>
                </a:solidFill>
                <a:latin typeface="ETH-Light"/>
              </a:rPr>
              <a:t>Visual Object Recognition Tutorial</a:t>
            </a:r>
          </a:p>
        </p:txBody>
      </p:sp>
    </p:spTree>
    <p:extLst>
      <p:ext uri="{BB962C8B-B14F-4D97-AF65-F5344CB8AC3E}">
        <p14:creationId xmlns:p14="http://schemas.microsoft.com/office/powerpoint/2010/main" val="2356804519"/>
      </p:ext>
    </p:extLst>
  </p:cSld>
  <p:clrMap bg1="dk2" tx1="lt1" bg2="dk1"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iming>
    <p:tnLst>
      <p:par>
        <p:cTn id="1" dur="indefinite" restart="never" nodeType="tmRoot"/>
      </p:par>
    </p:tnLst>
  </p:timing>
  <p:hf hd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fontAlgn="base">
        <a:spcBef>
          <a:spcPct val="0"/>
        </a:spcBef>
        <a:spcAft>
          <a:spcPct val="0"/>
        </a:spcAft>
        <a:defRPr kumimoji="1" sz="3200" b="1">
          <a:solidFill>
            <a:schemeClr val="bg1"/>
          </a:solidFill>
          <a:latin typeface="Trebuchet MS" pitchFamily="34" charset="0"/>
        </a:defRPr>
      </a:lvl6pPr>
      <a:lvl7pPr marL="914400" algn="l" rtl="0" fontAlgn="base">
        <a:spcBef>
          <a:spcPct val="0"/>
        </a:spcBef>
        <a:spcAft>
          <a:spcPct val="0"/>
        </a:spcAft>
        <a:defRPr kumimoji="1" sz="3200" b="1">
          <a:solidFill>
            <a:schemeClr val="bg1"/>
          </a:solidFill>
          <a:latin typeface="Trebuchet MS" pitchFamily="34" charset="0"/>
        </a:defRPr>
      </a:lvl7pPr>
      <a:lvl8pPr marL="1371600" algn="l" rtl="0" fontAlgn="base">
        <a:spcBef>
          <a:spcPct val="0"/>
        </a:spcBef>
        <a:spcAft>
          <a:spcPct val="0"/>
        </a:spcAft>
        <a:defRPr kumimoji="1" sz="3200" b="1">
          <a:solidFill>
            <a:schemeClr val="bg1"/>
          </a:solidFill>
          <a:latin typeface="Trebuchet MS" pitchFamily="34" charset="0"/>
        </a:defRPr>
      </a:lvl8pPr>
      <a:lvl9pPr marL="1828800" algn="l" rtl="0" fontAlgn="base">
        <a:spcBef>
          <a:spcPct val="0"/>
        </a:spcBef>
        <a:spcAft>
          <a:spcPct val="0"/>
        </a:spcAft>
        <a:defRPr kumimoji="1" sz="32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anose="05000000000000000000"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defRPr sz="1400">
                <a:solidFill>
                  <a:srgbClr val="000000"/>
                </a:solidFill>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400">
                <a:solidFill>
                  <a:srgbClr val="000000"/>
                </a:solidFill>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a:defRPr sz="1400">
                <a:solidFill>
                  <a:srgbClr val="000000"/>
                </a:solidFill>
              </a:defRPr>
            </a:lvl1pPr>
          </a:lstStyle>
          <a:p>
            <a:fld id="{F4F1FE7F-F8C5-4936-8DDE-41EC62C94C64}" type="slidenum">
              <a:rPr lang="en-US" altLang="en-US" smtClean="0"/>
              <a:pPr/>
              <a:t>‹#›</a:t>
            </a:fld>
            <a:endParaRPr lang="en-US" altLang="en-US" smtClean="0"/>
          </a:p>
        </p:txBody>
      </p:sp>
    </p:spTree>
    <p:extLst>
      <p:ext uri="{BB962C8B-B14F-4D97-AF65-F5344CB8AC3E}">
        <p14:creationId xmlns:p14="http://schemas.microsoft.com/office/powerpoint/2010/main" val="83167959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80" tIns="45692" rIns="91380" bIns="45692"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80" tIns="45692" rIns="91380" bIns="45692"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0" tIns="45692" rIns="91380" bIns="45692"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E8E6342-60DF-4255-90DE-0C3234A1853B}" type="slidenum">
              <a:rPr lang="en-US" altLang="en-US" smtClean="0"/>
              <a:pPr/>
              <a:t>‹#›</a:t>
            </a:fld>
            <a:endParaRPr lang="en-US" altLang="en-US" smtClean="0"/>
          </a:p>
        </p:txBody>
      </p:sp>
    </p:spTree>
    <p:extLst>
      <p:ext uri="{BB962C8B-B14F-4D97-AF65-F5344CB8AC3E}">
        <p14:creationId xmlns:p14="http://schemas.microsoft.com/office/powerpoint/2010/main" val="269961495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15" algn="ctr" rtl="0" eaLnBrk="0" fontAlgn="base" hangingPunct="0">
        <a:spcBef>
          <a:spcPct val="0"/>
        </a:spcBef>
        <a:spcAft>
          <a:spcPct val="0"/>
        </a:spcAft>
        <a:defRPr sz="4400">
          <a:solidFill>
            <a:schemeClr val="tx1"/>
          </a:solidFill>
          <a:latin typeface="Calibri" pitchFamily="34" charset="0"/>
        </a:defRPr>
      </a:lvl6pPr>
      <a:lvl7pPr marL="913832" algn="ctr" rtl="0" eaLnBrk="0" fontAlgn="base" hangingPunct="0">
        <a:spcBef>
          <a:spcPct val="0"/>
        </a:spcBef>
        <a:spcAft>
          <a:spcPct val="0"/>
        </a:spcAft>
        <a:defRPr sz="4400">
          <a:solidFill>
            <a:schemeClr val="tx1"/>
          </a:solidFill>
          <a:latin typeface="Calibri" pitchFamily="34" charset="0"/>
        </a:defRPr>
      </a:lvl7pPr>
      <a:lvl8pPr marL="1370748" algn="ctr" rtl="0" eaLnBrk="0" fontAlgn="base" hangingPunct="0">
        <a:spcBef>
          <a:spcPct val="0"/>
        </a:spcBef>
        <a:spcAft>
          <a:spcPct val="0"/>
        </a:spcAft>
        <a:defRPr sz="4400">
          <a:solidFill>
            <a:schemeClr val="tx1"/>
          </a:solidFill>
          <a:latin typeface="Calibri" pitchFamily="34" charset="0"/>
        </a:defRPr>
      </a:lvl8pPr>
      <a:lvl9pPr marL="1827662" algn="ctr" rtl="0" eaLnBrk="0" fontAlgn="base" hangingPunct="0">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1413" indent="-227013"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5986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5813" indent="-227013"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3036" indent="-228459" algn="l" rtl="0" eaLnBrk="0" fontAlgn="base" hangingPunct="0">
        <a:spcBef>
          <a:spcPct val="20000"/>
        </a:spcBef>
        <a:spcAft>
          <a:spcPct val="0"/>
        </a:spcAft>
        <a:buFont typeface="Arial" pitchFamily="34" charset="0"/>
        <a:buChar char="»"/>
        <a:defRPr sz="2000">
          <a:solidFill>
            <a:schemeClr val="tx1"/>
          </a:solidFill>
          <a:latin typeface="+mn-lt"/>
        </a:defRPr>
      </a:lvl6pPr>
      <a:lvl7pPr marL="2969952" indent="-228459" algn="l" rtl="0" eaLnBrk="0" fontAlgn="base" hangingPunct="0">
        <a:spcBef>
          <a:spcPct val="20000"/>
        </a:spcBef>
        <a:spcAft>
          <a:spcPct val="0"/>
        </a:spcAft>
        <a:buFont typeface="Arial" pitchFamily="34" charset="0"/>
        <a:buChar char="»"/>
        <a:defRPr sz="2000">
          <a:solidFill>
            <a:schemeClr val="tx1"/>
          </a:solidFill>
          <a:latin typeface="+mn-lt"/>
        </a:defRPr>
      </a:lvl7pPr>
      <a:lvl8pPr marL="3426868" indent="-228459" algn="l" rtl="0" eaLnBrk="0" fontAlgn="base" hangingPunct="0">
        <a:spcBef>
          <a:spcPct val="20000"/>
        </a:spcBef>
        <a:spcAft>
          <a:spcPct val="0"/>
        </a:spcAft>
        <a:buFont typeface="Arial" pitchFamily="34" charset="0"/>
        <a:buChar char="»"/>
        <a:defRPr sz="2000">
          <a:solidFill>
            <a:schemeClr val="tx1"/>
          </a:solidFill>
          <a:latin typeface="+mn-lt"/>
        </a:defRPr>
      </a:lvl8pPr>
      <a:lvl9pPr marL="3883783" indent="-228459"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defRPr sz="1400">
                <a:solidFill>
                  <a:srgbClr val="000000"/>
                </a:solidFill>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400">
                <a:solidFill>
                  <a:srgbClr val="000000"/>
                </a:solidFill>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a:defRPr sz="1400">
                <a:solidFill>
                  <a:srgbClr val="000000"/>
                </a:solidFill>
              </a:defRPr>
            </a:lvl1pPr>
          </a:lstStyle>
          <a:p>
            <a:fld id="{3EA36B92-4BA8-4A83-B79F-44DC389B350B}" type="slidenum">
              <a:rPr lang="en-US" altLang="en-US" smtClean="0"/>
              <a:pPr/>
              <a:t>‹#›</a:t>
            </a:fld>
            <a:endParaRPr lang="en-US" altLang="en-US" smtClean="0"/>
          </a:p>
        </p:txBody>
      </p:sp>
    </p:spTree>
    <p:extLst>
      <p:ext uri="{BB962C8B-B14F-4D97-AF65-F5344CB8AC3E}">
        <p14:creationId xmlns:p14="http://schemas.microsoft.com/office/powerpoint/2010/main" val="40056431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eaLnBrk="0" fontAlgn="base" hangingPunct="0">
        <a:spcBef>
          <a:spcPct val="0"/>
        </a:spcBef>
        <a:spcAft>
          <a:spcPct val="0"/>
        </a:spcAft>
        <a:defRPr sz="4400">
          <a:solidFill>
            <a:schemeClr val="tx2"/>
          </a:solidFill>
          <a:latin typeface="Arial" pitchFamily="34" charset="0"/>
        </a:defRPr>
      </a:lvl6pPr>
      <a:lvl7pPr marL="913832" algn="ctr" rtl="0" eaLnBrk="0" fontAlgn="base" hangingPunct="0">
        <a:spcBef>
          <a:spcPct val="0"/>
        </a:spcBef>
        <a:spcAft>
          <a:spcPct val="0"/>
        </a:spcAft>
        <a:defRPr sz="4400">
          <a:solidFill>
            <a:schemeClr val="tx2"/>
          </a:solidFill>
          <a:latin typeface="Arial" pitchFamily="34" charset="0"/>
        </a:defRPr>
      </a:lvl7pPr>
      <a:lvl8pPr marL="1370748" algn="ctr" rtl="0" eaLnBrk="0" fontAlgn="base" hangingPunct="0">
        <a:spcBef>
          <a:spcPct val="0"/>
        </a:spcBef>
        <a:spcAft>
          <a:spcPct val="0"/>
        </a:spcAft>
        <a:defRPr sz="4400">
          <a:solidFill>
            <a:schemeClr val="tx2"/>
          </a:solidFill>
          <a:latin typeface="Arial" pitchFamily="34" charset="0"/>
        </a:defRPr>
      </a:lvl8pPr>
      <a:lvl9pPr marL="1827662" algn="ctr" rtl="0" eaLnBrk="0" fontAlgn="base" hangingPunct="0">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36" indent="-228459" algn="l" rtl="0" eaLnBrk="0" fontAlgn="base" hangingPunct="0">
        <a:spcBef>
          <a:spcPct val="20000"/>
        </a:spcBef>
        <a:spcAft>
          <a:spcPct val="0"/>
        </a:spcAft>
        <a:buChar char="»"/>
        <a:defRPr sz="2000">
          <a:solidFill>
            <a:schemeClr val="tx1"/>
          </a:solidFill>
          <a:latin typeface="+mn-lt"/>
        </a:defRPr>
      </a:lvl6pPr>
      <a:lvl7pPr marL="2969952" indent="-228459" algn="l" rtl="0" eaLnBrk="0" fontAlgn="base" hangingPunct="0">
        <a:spcBef>
          <a:spcPct val="20000"/>
        </a:spcBef>
        <a:spcAft>
          <a:spcPct val="0"/>
        </a:spcAft>
        <a:buChar char="»"/>
        <a:defRPr sz="2000">
          <a:solidFill>
            <a:schemeClr val="tx1"/>
          </a:solidFill>
          <a:latin typeface="+mn-lt"/>
        </a:defRPr>
      </a:lvl7pPr>
      <a:lvl8pPr marL="3426868" indent="-228459" algn="l" rtl="0" eaLnBrk="0" fontAlgn="base" hangingPunct="0">
        <a:spcBef>
          <a:spcPct val="20000"/>
        </a:spcBef>
        <a:spcAft>
          <a:spcPct val="0"/>
        </a:spcAft>
        <a:buChar char="»"/>
        <a:defRPr sz="2000">
          <a:solidFill>
            <a:schemeClr val="tx1"/>
          </a:solidFill>
          <a:latin typeface="+mn-lt"/>
        </a:defRPr>
      </a:lvl8pPr>
      <a:lvl9pPr marL="3883783" indent="-228459"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44.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9.jpeg"/></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29.jpeg"/><Relationship Id="rId3" Type="http://schemas.openxmlformats.org/officeDocument/2006/relationships/image" Target="../media/image30.jpeg"/><Relationship Id="rId7" Type="http://schemas.openxmlformats.org/officeDocument/2006/relationships/image" Target="../media/image32.jpeg"/><Relationship Id="rId12" Type="http://schemas.openxmlformats.org/officeDocument/2006/relationships/image" Target="../media/image28.jpeg"/><Relationship Id="rId17" Type="http://schemas.openxmlformats.org/officeDocument/2006/relationships/image" Target="../media/image23.jpeg"/><Relationship Id="rId2" Type="http://schemas.openxmlformats.org/officeDocument/2006/relationships/notesSlide" Target="../notesSlides/notesSlide13.xml"/><Relationship Id="rId16" Type="http://schemas.openxmlformats.org/officeDocument/2006/relationships/image" Target="../media/image36.jpeg"/><Relationship Id="rId1" Type="http://schemas.openxmlformats.org/officeDocument/2006/relationships/slideLayout" Target="../slideLayouts/slideLayout148.xml"/><Relationship Id="rId6" Type="http://schemas.openxmlformats.org/officeDocument/2006/relationships/image" Target="../media/image31.jpeg"/><Relationship Id="rId11" Type="http://schemas.openxmlformats.org/officeDocument/2006/relationships/image" Target="../media/image27.jpeg"/><Relationship Id="rId5" Type="http://schemas.openxmlformats.org/officeDocument/2006/relationships/image" Target="../media/image20.png"/><Relationship Id="rId15" Type="http://schemas.openxmlformats.org/officeDocument/2006/relationships/image" Target="../media/image22.jpeg"/><Relationship Id="rId10" Type="http://schemas.openxmlformats.org/officeDocument/2006/relationships/image" Target="../media/image35.jpeg"/><Relationship Id="rId4" Type="http://schemas.openxmlformats.org/officeDocument/2006/relationships/image" Target="../media/image19.png"/><Relationship Id="rId9" Type="http://schemas.openxmlformats.org/officeDocument/2006/relationships/image" Target="../media/image34.jpeg"/><Relationship Id="rId1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5.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5.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4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4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3.png"/><Relationship Id="rId21" Type="http://schemas.openxmlformats.org/officeDocument/2006/relationships/image" Target="../media/image60.png"/><Relationship Id="rId7" Type="http://schemas.openxmlformats.org/officeDocument/2006/relationships/image" Target="../media/image47.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16.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144.xml"/><Relationship Id="rId6" Type="http://schemas.openxmlformats.org/officeDocument/2006/relationships/image" Target="../media/image46.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5.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148.xml"/><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5.jpeg"/><Relationship Id="rId17" Type="http://schemas.openxmlformats.org/officeDocument/2006/relationships/image" Target="../media/image80.jpeg"/><Relationship Id="rId2" Type="http://schemas.openxmlformats.org/officeDocument/2006/relationships/notesSlide" Target="../notesSlides/notesSlide18.xml"/><Relationship Id="rId16" Type="http://schemas.openxmlformats.org/officeDocument/2006/relationships/image" Target="../media/image79.jpeg"/><Relationship Id="rId1" Type="http://schemas.openxmlformats.org/officeDocument/2006/relationships/slideLayout" Target="../slideLayouts/slideLayout148.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5" Type="http://schemas.openxmlformats.org/officeDocument/2006/relationships/image" Target="../media/image7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28.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12" Type="http://schemas.openxmlformats.org/officeDocument/2006/relationships/image" Target="../media/image98.jpeg"/><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109.png"/></Relationships>
</file>

<file path=ppt/slides/_rels/slide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7.xml"/><Relationship Id="rId1" Type="http://schemas.openxmlformats.org/officeDocument/2006/relationships/slideLayout" Target="../slideLayouts/slideLayout76.xml"/><Relationship Id="rId5" Type="http://schemas.openxmlformats.org/officeDocument/2006/relationships/image" Target="../media/image116.png"/><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65.xml"/><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9.xml"/><Relationship Id="rId1" Type="http://schemas.openxmlformats.org/officeDocument/2006/relationships/slideLayout" Target="../slideLayouts/slideLayout103.xml"/></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103.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4.jpeg"/><Relationship Id="rId7" Type="http://schemas.openxmlformats.org/officeDocument/2006/relationships/image" Target="../media/image122.png"/><Relationship Id="rId12" Type="http://schemas.openxmlformats.org/officeDocument/2006/relationships/image" Target="../media/image130.png"/><Relationship Id="rId2" Type="http://schemas.openxmlformats.org/officeDocument/2006/relationships/notesSlide" Target="../notesSlides/notesSlide31.xml"/><Relationship Id="rId1" Type="http://schemas.openxmlformats.org/officeDocument/2006/relationships/slideLayout" Target="../slideLayouts/slideLayout70.xml"/><Relationship Id="rId6" Type="http://schemas.openxmlformats.org/officeDocument/2006/relationships/image" Target="../media/image121.png"/><Relationship Id="rId11" Type="http://schemas.openxmlformats.org/officeDocument/2006/relationships/image" Target="../media/image129.png"/><Relationship Id="rId5" Type="http://schemas.openxmlformats.org/officeDocument/2006/relationships/image" Target="../media/image123.jpeg"/><Relationship Id="rId10" Type="http://schemas.openxmlformats.org/officeDocument/2006/relationships/image" Target="../media/image128.png"/><Relationship Id="rId4" Type="http://schemas.openxmlformats.org/officeDocument/2006/relationships/image" Target="../media/image125.jpeg"/><Relationship Id="rId9" Type="http://schemas.openxmlformats.org/officeDocument/2006/relationships/image" Target="../media/image127.png"/></Relationships>
</file>

<file path=ppt/slides/_rels/slide48.xml.rels><?xml version="1.0" encoding="UTF-8" standalone="yes"?>
<Relationships xmlns="http://schemas.openxmlformats.org/package/2006/relationships"><Relationship Id="rId8" Type="http://schemas.openxmlformats.org/officeDocument/2006/relationships/image" Target="../media/image136.jpeg"/><Relationship Id="rId13" Type="http://schemas.openxmlformats.org/officeDocument/2006/relationships/oleObject" Target="../embeddings/oleObject2.bin"/><Relationship Id="rId3" Type="http://schemas.openxmlformats.org/officeDocument/2006/relationships/notesSlide" Target="../notesSlides/notesSlide32.xml"/><Relationship Id="rId7" Type="http://schemas.openxmlformats.org/officeDocument/2006/relationships/image" Target="../media/image135.jpeg"/><Relationship Id="rId12" Type="http://schemas.openxmlformats.org/officeDocument/2006/relationships/image" Target="../media/image131.wmf"/><Relationship Id="rId2" Type="http://schemas.openxmlformats.org/officeDocument/2006/relationships/slideLayout" Target="../slideLayouts/slideLayout109.xml"/><Relationship Id="rId16" Type="http://schemas.openxmlformats.org/officeDocument/2006/relationships/image" Target="../media/image140.png"/><Relationship Id="rId1" Type="http://schemas.openxmlformats.org/officeDocument/2006/relationships/vmlDrawing" Target="../drawings/vmlDrawing1.vml"/><Relationship Id="rId6" Type="http://schemas.openxmlformats.org/officeDocument/2006/relationships/image" Target="../media/image134.png"/><Relationship Id="rId11" Type="http://schemas.openxmlformats.org/officeDocument/2006/relationships/oleObject" Target="../embeddings/oleObject1.bin"/><Relationship Id="rId5" Type="http://schemas.openxmlformats.org/officeDocument/2006/relationships/image" Target="../media/image121.png"/><Relationship Id="rId15" Type="http://schemas.openxmlformats.org/officeDocument/2006/relationships/image" Target="../media/image139.png"/><Relationship Id="rId10" Type="http://schemas.openxmlformats.org/officeDocument/2006/relationships/image" Target="../media/image138.png"/><Relationship Id="rId4" Type="http://schemas.openxmlformats.org/officeDocument/2006/relationships/image" Target="../media/image133.jpeg"/><Relationship Id="rId9" Type="http://schemas.openxmlformats.org/officeDocument/2006/relationships/image" Target="../media/image137.png"/><Relationship Id="rId14" Type="http://schemas.openxmlformats.org/officeDocument/2006/relationships/image" Target="../media/image132.wmf"/></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65.xml"/><Relationship Id="rId5" Type="http://schemas.openxmlformats.org/officeDocument/2006/relationships/image" Target="../media/image141.jpeg"/><Relationship Id="rId4" Type="http://schemas.openxmlformats.org/officeDocument/2006/relationships/image" Target="../media/image11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4.xml"/><Relationship Id="rId1" Type="http://schemas.openxmlformats.org/officeDocument/2006/relationships/slideLayout" Target="../slideLayouts/slideLayout126.xml"/><Relationship Id="rId4" Type="http://schemas.openxmlformats.org/officeDocument/2006/relationships/image" Target="../media/image1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151.jpeg"/></Relationships>
</file>

<file path=ppt/slides/_rels/slide7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153.jpeg"/><Relationship Id="rId5" Type="http://schemas.openxmlformats.org/officeDocument/2006/relationships/image" Target="../media/image151.jpeg"/><Relationship Id="rId4" Type="http://schemas.openxmlformats.org/officeDocument/2006/relationships/image" Target="../media/image152.jpeg"/></Relationships>
</file>

<file path=ppt/slides/_rels/slide73.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0.jpeg"/><Relationship Id="rId7" Type="http://schemas.openxmlformats.org/officeDocument/2006/relationships/image" Target="../media/image153.jpe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151.jpeg"/><Relationship Id="rId5" Type="http://schemas.openxmlformats.org/officeDocument/2006/relationships/image" Target="../media/image152.jpeg"/><Relationship Id="rId4" Type="http://schemas.openxmlformats.org/officeDocument/2006/relationships/image" Target="../media/image154.jpeg"/></Relationships>
</file>

<file path=ppt/slides/_rels/slide74.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50.jpeg"/><Relationship Id="rId7" Type="http://schemas.openxmlformats.org/officeDocument/2006/relationships/image" Target="../media/image152.jpe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54.jpeg"/><Relationship Id="rId5" Type="http://schemas.openxmlformats.org/officeDocument/2006/relationships/image" Target="../media/image156.jpeg"/><Relationship Id="rId10" Type="http://schemas.openxmlformats.org/officeDocument/2006/relationships/image" Target="../media/image157.jpeg"/><Relationship Id="rId4" Type="http://schemas.openxmlformats.org/officeDocument/2006/relationships/image" Target="../media/image155.jpeg"/><Relationship Id="rId9" Type="http://schemas.openxmlformats.org/officeDocument/2006/relationships/image" Target="../media/image153.jpeg"/></Relationships>
</file>

<file path=ppt/slides/_rels/slide75.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50.jpeg"/><Relationship Id="rId7" Type="http://schemas.openxmlformats.org/officeDocument/2006/relationships/image" Target="../media/image152.jpe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54.jpeg"/><Relationship Id="rId11" Type="http://schemas.openxmlformats.org/officeDocument/2006/relationships/image" Target="../media/image158.jpeg"/><Relationship Id="rId5" Type="http://schemas.openxmlformats.org/officeDocument/2006/relationships/image" Target="../media/image156.jpeg"/><Relationship Id="rId10" Type="http://schemas.openxmlformats.org/officeDocument/2006/relationships/image" Target="../media/image157.jpeg"/><Relationship Id="rId4" Type="http://schemas.openxmlformats.org/officeDocument/2006/relationships/image" Target="../media/image155.jpeg"/><Relationship Id="rId9" Type="http://schemas.openxmlformats.org/officeDocument/2006/relationships/image" Target="../media/image153.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0963" name="Picture 2" descr="C:\Users\hays\Desktop\143 Computer Vision\slides\15\iguana_100183-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742950"/>
            <a:ext cx="65913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8534400" y="6519863"/>
            <a:ext cx="609600" cy="338137"/>
          </a:xfrm>
          <a:prstGeom prst="rect">
            <a:avLst/>
          </a:prstGeom>
          <a:noFill/>
        </p:spPr>
        <p:txBody>
          <a:bodyPr wrap="square">
            <a:spAutoFit/>
          </a:bodyPr>
          <a:lstStyle/>
          <a:p>
            <a:pPr>
              <a:defRPr/>
            </a:pPr>
            <a:r>
              <a:rPr lang="en-US" sz="1600" dirty="0" smtClean="0">
                <a:solidFill>
                  <a:srgbClr val="FFFFFF">
                    <a:lumMod val="65000"/>
                  </a:srgbClr>
                </a:solidFill>
                <a:latin typeface="Arial" charset="0"/>
              </a:rPr>
              <a:t>Indy</a:t>
            </a:r>
            <a:endParaRPr lang="en-US" sz="1600" dirty="0">
              <a:solidFill>
                <a:srgbClr val="FFFFFF">
                  <a:lumMod val="65000"/>
                </a:srgbClr>
              </a:solidFill>
              <a:latin typeface="Arial" charset="0"/>
            </a:endParaRPr>
          </a:p>
        </p:txBody>
      </p:sp>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81200" y="0"/>
            <a:ext cx="5100794" cy="9071771"/>
          </a:xfrm>
        </p:spPr>
      </p:pic>
    </p:spTree>
    <p:extLst>
      <p:ext uri="{BB962C8B-B14F-4D97-AF65-F5344CB8AC3E}">
        <p14:creationId xmlns:p14="http://schemas.microsoft.com/office/powerpoint/2010/main" val="469626699"/>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0" y="-1"/>
            <a:ext cx="12192000" cy="6858001"/>
          </a:xfrm>
        </p:spPr>
      </p:pic>
      <p:sp>
        <p:nvSpPr>
          <p:cNvPr id="4" name="TextBox 3"/>
          <p:cNvSpPr txBox="1"/>
          <p:nvPr/>
        </p:nvSpPr>
        <p:spPr>
          <a:xfrm>
            <a:off x="8534400" y="6519863"/>
            <a:ext cx="609600" cy="338137"/>
          </a:xfrm>
          <a:prstGeom prst="rect">
            <a:avLst/>
          </a:prstGeom>
          <a:noFill/>
        </p:spPr>
        <p:txBody>
          <a:bodyPr wrap="square">
            <a:spAutoFit/>
          </a:bodyPr>
          <a:lstStyle/>
          <a:p>
            <a:pPr>
              <a:defRPr/>
            </a:pPr>
            <a:r>
              <a:rPr lang="en-US" sz="1600" dirty="0" smtClean="0">
                <a:solidFill>
                  <a:srgbClr val="FFFFFF">
                    <a:lumMod val="65000"/>
                  </a:srgbClr>
                </a:solidFill>
                <a:latin typeface="Arial" charset="0"/>
              </a:rPr>
              <a:t>Indy</a:t>
            </a:r>
            <a:endParaRPr lang="en-US" sz="1600" dirty="0">
              <a:solidFill>
                <a:srgbClr val="FFFFFF">
                  <a:lumMod val="65000"/>
                </a:srgbClr>
              </a:solidFill>
              <a:latin typeface="Arial" charset="0"/>
            </a:endParaRPr>
          </a:p>
        </p:txBody>
      </p:sp>
    </p:spTree>
    <p:extLst>
      <p:ext uri="{BB962C8B-B14F-4D97-AF65-F5344CB8AC3E}">
        <p14:creationId xmlns:p14="http://schemas.microsoft.com/office/powerpoint/2010/main" val="422559339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056" t="21111" r="2223" b="8222"/>
          <a:stretch/>
        </p:blipFill>
        <p:spPr>
          <a:xfrm>
            <a:off x="0" y="762000"/>
            <a:ext cx="9144000" cy="5065839"/>
          </a:xfrm>
          <a:prstGeom prst="rect">
            <a:avLst/>
          </a:prstGeom>
        </p:spPr>
      </p:pic>
    </p:spTree>
    <p:extLst>
      <p:ext uri="{BB962C8B-B14F-4D97-AF65-F5344CB8AC3E}">
        <p14:creationId xmlns:p14="http://schemas.microsoft.com/office/powerpoint/2010/main" val="32899052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a:t>
            </a:r>
            <a:endParaRPr lang="en-US" dirty="0"/>
          </a:p>
        </p:txBody>
      </p:sp>
      <p:sp>
        <p:nvSpPr>
          <p:cNvPr id="3" name="Content Placeholder 2"/>
          <p:cNvSpPr>
            <a:spLocks noGrp="1"/>
          </p:cNvSpPr>
          <p:nvPr>
            <p:ph idx="1"/>
          </p:nvPr>
        </p:nvSpPr>
        <p:spPr/>
        <p:txBody>
          <a:bodyPr/>
          <a:lstStyle/>
          <a:p>
            <a:r>
              <a:rPr lang="en-US" dirty="0" smtClean="0"/>
              <a:t>Bag of Features for Image Classification</a:t>
            </a:r>
            <a:endParaRPr lang="en-US" dirty="0"/>
          </a:p>
        </p:txBody>
      </p:sp>
    </p:spTree>
    <p:extLst>
      <p:ext uri="{BB962C8B-B14F-4D97-AF65-F5344CB8AC3E}">
        <p14:creationId xmlns:p14="http://schemas.microsoft.com/office/powerpoint/2010/main" val="1655834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Image Categorization</a:t>
            </a:r>
          </a:p>
        </p:txBody>
      </p:sp>
      <p:sp>
        <p:nvSpPr>
          <p:cNvPr id="10" name="Rounded Rectangle 9"/>
          <p:cNvSpPr/>
          <p:nvPr/>
        </p:nvSpPr>
        <p:spPr>
          <a:xfrm>
            <a:off x="5684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Training Labels</a:t>
            </a:r>
          </a:p>
        </p:txBody>
      </p:sp>
      <p:grpSp>
        <p:nvGrpSpPr>
          <p:cNvPr id="16388" name="Group 12"/>
          <p:cNvGrpSpPr>
            <a:grpSpLocks/>
          </p:cNvGrpSpPr>
          <p:nvPr/>
        </p:nvGrpSpPr>
        <p:grpSpPr bwMode="auto">
          <a:xfrm>
            <a:off x="76200" y="1874838"/>
            <a:ext cx="2438400" cy="2849562"/>
            <a:chOff x="228600" y="1417320"/>
            <a:chExt cx="2438400" cy="2849880"/>
          </a:xfrm>
        </p:grpSpPr>
        <p:pic>
          <p:nvPicPr>
            <p:cNvPr id="164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2"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smtClean="0">
                  <a:solidFill>
                    <a:srgbClr val="000000"/>
                  </a:solidFill>
                  <a:latin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black"/>
                </a:solidFill>
              </a:endParaRPr>
            </a:p>
          </p:txBody>
        </p:sp>
      </p:grpSp>
      <p:sp>
        <p:nvSpPr>
          <p:cNvPr id="12" name="Rounded Rectangle 11"/>
          <p:cNvSpPr/>
          <p:nvPr/>
        </p:nvSpPr>
        <p:spPr>
          <a:xfrm>
            <a:off x="5638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Classifier Training</a:t>
            </a:r>
          </a:p>
        </p:txBody>
      </p:sp>
      <p:sp>
        <p:nvSpPr>
          <p:cNvPr id="16390" name="TextBox 13"/>
          <p:cNvSpPr txBox="1">
            <a:spLocks noChangeArrowheads="1"/>
          </p:cNvSpPr>
          <p:nvPr/>
        </p:nvSpPr>
        <p:spPr bwMode="auto">
          <a:xfrm>
            <a:off x="3632200" y="1295400"/>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mtClean="0">
                <a:solidFill>
                  <a:srgbClr val="000000"/>
                </a:solidFill>
                <a:latin typeface="Arial" panose="020B0604020202020204" pitchFamily="34" charset="0"/>
              </a:rPr>
              <a:t>Training</a:t>
            </a:r>
          </a:p>
        </p:txBody>
      </p:sp>
      <p:sp>
        <p:nvSpPr>
          <p:cNvPr id="15" name="Rounded Rectangle 14"/>
          <p:cNvSpPr/>
          <p:nvPr/>
        </p:nvSpPr>
        <p:spPr>
          <a:xfrm>
            <a:off x="3200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Image Features</a:t>
            </a:r>
          </a:p>
        </p:txBody>
      </p:sp>
      <p:sp>
        <p:nvSpPr>
          <p:cNvPr id="16" name="Right Arrow 15"/>
          <p:cNvSpPr/>
          <p:nvPr/>
        </p:nvSpPr>
        <p:spPr>
          <a:xfrm>
            <a:off x="2590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Right Arrow 16"/>
          <p:cNvSpPr/>
          <p:nvPr/>
        </p:nvSpPr>
        <p:spPr>
          <a:xfrm>
            <a:off x="502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ight Arrow 17"/>
          <p:cNvSpPr/>
          <p:nvPr/>
        </p:nvSpPr>
        <p:spPr>
          <a:xfrm rot="5400000">
            <a:off x="6248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639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324475"/>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7432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Image Features</a:t>
            </a:r>
          </a:p>
        </p:txBody>
      </p:sp>
      <p:sp>
        <p:nvSpPr>
          <p:cNvPr id="20" name="Right Arrow 19"/>
          <p:cNvSpPr/>
          <p:nvPr/>
        </p:nvSpPr>
        <p:spPr>
          <a:xfrm>
            <a:off x="21336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398" name="TextBox 20"/>
          <p:cNvSpPr txBox="1">
            <a:spLocks noChangeArrowheads="1"/>
          </p:cNvSpPr>
          <p:nvPr/>
        </p:nvSpPr>
        <p:spPr bwMode="auto">
          <a:xfrm>
            <a:off x="3810000" y="4648200"/>
            <a:ext cx="1323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mtClean="0">
                <a:solidFill>
                  <a:srgbClr val="000000"/>
                </a:solidFill>
                <a:latin typeface="Arial" panose="020B0604020202020204" pitchFamily="34" charset="0"/>
              </a:rPr>
              <a:t>Testing</a:t>
            </a:r>
          </a:p>
        </p:txBody>
      </p:sp>
      <p:sp>
        <p:nvSpPr>
          <p:cNvPr id="16399" name="TextBox 21"/>
          <p:cNvSpPr txBox="1">
            <a:spLocks noChangeArrowheads="1"/>
          </p:cNvSpPr>
          <p:nvPr/>
        </p:nvSpPr>
        <p:spPr bwMode="auto">
          <a:xfrm>
            <a:off x="457200" y="6365875"/>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smtClean="0">
                <a:solidFill>
                  <a:srgbClr val="000000"/>
                </a:solidFill>
                <a:latin typeface="Arial" panose="020B0604020202020204" pitchFamily="34" charset="0"/>
              </a:rPr>
              <a:t>Test Image</a:t>
            </a:r>
          </a:p>
        </p:txBody>
      </p:sp>
      <p:sp>
        <p:nvSpPr>
          <p:cNvPr id="23" name="Right Arrow 22"/>
          <p:cNvSpPr/>
          <p:nvPr/>
        </p:nvSpPr>
        <p:spPr>
          <a:xfrm>
            <a:off x="7315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ounded Rectangle 23"/>
          <p:cNvSpPr/>
          <p:nvPr/>
        </p:nvSpPr>
        <p:spPr>
          <a:xfrm>
            <a:off x="7924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rPr>
              <a:t>Trained Classifier</a:t>
            </a:r>
          </a:p>
        </p:txBody>
      </p:sp>
      <p:sp>
        <p:nvSpPr>
          <p:cNvPr id="25" name="Rounded Rectangle 24"/>
          <p:cNvSpPr/>
          <p:nvPr/>
        </p:nvSpPr>
        <p:spPr>
          <a:xfrm>
            <a:off x="51816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Trained Classifier</a:t>
            </a:r>
          </a:p>
        </p:txBody>
      </p:sp>
      <p:sp>
        <p:nvSpPr>
          <p:cNvPr id="26" name="Right Arrow 25"/>
          <p:cNvSpPr/>
          <p:nvPr/>
        </p:nvSpPr>
        <p:spPr>
          <a:xfrm>
            <a:off x="45720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ight Arrow 26"/>
          <p:cNvSpPr/>
          <p:nvPr/>
        </p:nvSpPr>
        <p:spPr>
          <a:xfrm>
            <a:off x="70104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 name="TextBox 27"/>
          <p:cNvSpPr txBox="1">
            <a:spLocks noChangeArrowheads="1"/>
          </p:cNvSpPr>
          <p:nvPr/>
        </p:nvSpPr>
        <p:spPr bwMode="auto">
          <a:xfrm>
            <a:off x="7620000" y="5897563"/>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smtClean="0">
                <a:solidFill>
                  <a:srgbClr val="FF0000"/>
                </a:solidFill>
                <a:latin typeface="Arial" panose="020B0604020202020204" pitchFamily="34" charset="0"/>
              </a:rPr>
              <a:t>Outdoor</a:t>
            </a:r>
          </a:p>
        </p:txBody>
      </p:sp>
      <p:sp>
        <p:nvSpPr>
          <p:cNvPr id="29" name="TextBox 28"/>
          <p:cNvSpPr txBox="1">
            <a:spLocks noChangeArrowheads="1"/>
          </p:cNvSpPr>
          <p:nvPr/>
        </p:nvSpPr>
        <p:spPr bwMode="auto">
          <a:xfrm>
            <a:off x="7588250" y="53641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smtClean="0">
                <a:solidFill>
                  <a:srgbClr val="000000"/>
                </a:solidFill>
                <a:latin typeface="Arial" panose="020B0604020202020204" pitchFamily="34" charset="0"/>
              </a:rPr>
              <a:t>Prediction</a:t>
            </a:r>
          </a:p>
        </p:txBody>
      </p:sp>
      <p:sp>
        <p:nvSpPr>
          <p:cNvPr id="30" name="Rounded Rectangle 29"/>
          <p:cNvSpPr/>
          <p:nvPr/>
        </p:nvSpPr>
        <p:spPr>
          <a:xfrm>
            <a:off x="7635875" y="5227638"/>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black"/>
              </a:solidFill>
            </a:endParaRPr>
          </a:p>
        </p:txBody>
      </p:sp>
    </p:spTree>
    <p:extLst>
      <p:ext uri="{BB962C8B-B14F-4D97-AF65-F5344CB8AC3E}">
        <p14:creationId xmlns:p14="http://schemas.microsoft.com/office/powerpoint/2010/main" val="871069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ChangeArrowheads="1"/>
          </p:cNvSpPr>
          <p:nvPr>
            <p:ph type="title"/>
          </p:nvPr>
        </p:nvSpPr>
        <p:spPr>
          <a:xfrm>
            <a:off x="0" y="0"/>
            <a:ext cx="9144000" cy="838200"/>
          </a:xfrm>
        </p:spPr>
        <p:txBody>
          <a:bodyPr/>
          <a:lstStyle/>
          <a:p>
            <a:pPr eaLnBrk="1" hangingPunct="1">
              <a:defRPr/>
            </a:pPr>
            <a:r>
              <a:rPr lang="en-US" smtClean="0"/>
              <a:t>Origin 1: Texture recognition</a:t>
            </a:r>
          </a:p>
        </p:txBody>
      </p:sp>
      <p:sp>
        <p:nvSpPr>
          <p:cNvPr id="848055" name="Rectangle 183"/>
          <p:cNvSpPr>
            <a:spLocks noGrp="1" noChangeArrowheads="1"/>
          </p:cNvSpPr>
          <p:nvPr>
            <p:ph type="body" idx="1"/>
          </p:nvPr>
        </p:nvSpPr>
        <p:spPr>
          <a:xfrm>
            <a:off x="152400" y="1066800"/>
            <a:ext cx="8839200" cy="5105400"/>
          </a:xfrm>
        </p:spPr>
        <p:txBody>
          <a:bodyPr/>
          <a:lstStyle/>
          <a:p>
            <a:pPr eaLnBrk="1" hangingPunct="1"/>
            <a:r>
              <a:rPr lang="en-US" altLang="en-US" smtClean="0"/>
              <a:t>Texture is characterized by the repetition of basic elements or </a:t>
            </a:r>
            <a:r>
              <a:rPr lang="en-US" altLang="en-US" i="1" smtClean="0"/>
              <a:t>textons</a:t>
            </a:r>
          </a:p>
          <a:p>
            <a:pPr eaLnBrk="1" hangingPunct="1"/>
            <a:r>
              <a:rPr lang="en-US" altLang="en-US" smtClean="0"/>
              <a:t>For stochastic textures, it is the identity of the textons, not their spatial arrangement, that matters</a:t>
            </a:r>
          </a:p>
        </p:txBody>
      </p:sp>
      <p:pic>
        <p:nvPicPr>
          <p:cNvPr id="847875" name="Picture 3" descr="hexho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048000"/>
            <a:ext cx="2286000" cy="22860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47876" name="Picture 4" descr="D001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048000"/>
            <a:ext cx="2286000" cy="22860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47878" name="Picture 6" descr="D022_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048000"/>
            <a:ext cx="2286000" cy="22860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47995" name="Picture 123" descr="brodatz2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562600"/>
            <a:ext cx="257175" cy="257175"/>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47996" name="Picture 124" descr="brodatz2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5562600"/>
            <a:ext cx="257175" cy="257175"/>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47998" name="Picture 126" descr="brodatz2_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5562600"/>
            <a:ext cx="257175" cy="257175"/>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48036" name="Picture 164" descr="hexholes_patch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5562600"/>
            <a:ext cx="271463" cy="268288"/>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48037" name="Picture 165" descr="hexholes_patch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5562600"/>
            <a:ext cx="268288" cy="265113"/>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48038" name="Picture 166" descr="hexholes_patch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0" y="5562600"/>
            <a:ext cx="271463" cy="268288"/>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48044" name="Picture 172" descr="brodatz1_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2400" y="5562600"/>
            <a:ext cx="257175" cy="257175"/>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48045" name="Picture 173" descr="brodatz1_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5562600"/>
            <a:ext cx="257175" cy="257175"/>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48046" name="Picture 174" descr="brodatz1_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9200" y="5562600"/>
            <a:ext cx="257175" cy="257175"/>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48053" name="Rectangle 181"/>
          <p:cNvSpPr>
            <a:spLocks noChangeArrowheads="1"/>
          </p:cNvSpPr>
          <p:nvPr/>
        </p:nvSpPr>
        <p:spPr bwMode="auto">
          <a:xfrm>
            <a:off x="152400" y="6140450"/>
            <a:ext cx="891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r>
              <a:rPr lang="en-US" altLang="en-US" sz="1800">
                <a:solidFill>
                  <a:srgbClr val="FFFFFF"/>
                </a:solidFill>
              </a:rPr>
              <a:t>Julesz, 1981; Cula &amp; Dana, 2001; Leung &amp; Malik 2001; Mori, Belongie &amp; Malik, 2001; Schmid 2001; Varma &amp; Zisserman, 2002, 2003; Lazebnik, Schmid &amp; Ponce, 2003</a:t>
            </a:r>
          </a:p>
        </p:txBody>
      </p:sp>
    </p:spTree>
    <p:extLst>
      <p:ext uri="{BB962C8B-B14F-4D97-AF65-F5344CB8AC3E}">
        <p14:creationId xmlns:p14="http://schemas.microsoft.com/office/powerpoint/2010/main" val="2528235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80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80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78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80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480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80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478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480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480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480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4787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799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4799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479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48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055" grpId="0" build="p"/>
      <p:bldP spid="8480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a:xfrm>
            <a:off x="0" y="0"/>
            <a:ext cx="9144000" cy="838200"/>
          </a:xfrm>
        </p:spPr>
        <p:txBody>
          <a:bodyPr/>
          <a:lstStyle/>
          <a:p>
            <a:pPr eaLnBrk="1" hangingPunct="1">
              <a:defRPr/>
            </a:pPr>
            <a:r>
              <a:rPr lang="en-US" smtClean="0"/>
              <a:t>Origin 1: Texture recognition</a:t>
            </a:r>
          </a:p>
        </p:txBody>
      </p:sp>
      <p:pic>
        <p:nvPicPr>
          <p:cNvPr id="98307" name="Picture 3" descr="hexho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066800"/>
            <a:ext cx="1295400" cy="12954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08" name="Picture 4" descr="D001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819400"/>
            <a:ext cx="1295400" cy="12954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09" name="Picture 5" descr="D022_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603750"/>
            <a:ext cx="1295400" cy="12954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10" name="Picture 6" descr="hexholes_patch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2209800"/>
            <a:ext cx="153988" cy="1524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11" name="Picture 7" descr="hexholes_patch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2211388"/>
            <a:ext cx="152400" cy="150812"/>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12" name="Picture 8" descr="hexholes_patch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6213" y="2209800"/>
            <a:ext cx="153987" cy="1524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13" name="Picture 9" descr="brodatz1_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389255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14" name="Picture 10" descr="brodatz1_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600" y="389255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15" name="Picture 11" descr="brodatz1_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00" y="389255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16" name="Picture 12" descr="brodatz1_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389255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17" name="Picture 13" descr="brodatz1_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0800" y="389255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8318" name="Rectangle 14"/>
          <p:cNvSpPr>
            <a:spLocks noChangeArrowheads="1"/>
          </p:cNvSpPr>
          <p:nvPr/>
        </p:nvSpPr>
        <p:spPr bwMode="auto">
          <a:xfrm>
            <a:off x="4800600" y="1200150"/>
            <a:ext cx="152400" cy="93345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19" name="Rectangle 15"/>
          <p:cNvSpPr>
            <a:spLocks noChangeArrowheads="1"/>
          </p:cNvSpPr>
          <p:nvPr/>
        </p:nvSpPr>
        <p:spPr bwMode="auto">
          <a:xfrm>
            <a:off x="5029200" y="1066800"/>
            <a:ext cx="152400" cy="10668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20" name="Rectangle 16"/>
          <p:cNvSpPr>
            <a:spLocks noChangeArrowheads="1"/>
          </p:cNvSpPr>
          <p:nvPr/>
        </p:nvSpPr>
        <p:spPr bwMode="auto">
          <a:xfrm>
            <a:off x="5257800" y="1200150"/>
            <a:ext cx="152400" cy="93345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21" name="Rectangle 17"/>
          <p:cNvSpPr>
            <a:spLocks noChangeArrowheads="1"/>
          </p:cNvSpPr>
          <p:nvPr/>
        </p:nvSpPr>
        <p:spPr bwMode="auto">
          <a:xfrm>
            <a:off x="5486400" y="3111500"/>
            <a:ext cx="152400" cy="6985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22" name="Rectangle 18"/>
          <p:cNvSpPr>
            <a:spLocks noChangeArrowheads="1"/>
          </p:cNvSpPr>
          <p:nvPr/>
        </p:nvSpPr>
        <p:spPr bwMode="auto">
          <a:xfrm>
            <a:off x="5715000" y="2971800"/>
            <a:ext cx="152400" cy="8382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23" name="Rectangle 19"/>
          <p:cNvSpPr>
            <a:spLocks noChangeArrowheads="1"/>
          </p:cNvSpPr>
          <p:nvPr/>
        </p:nvSpPr>
        <p:spPr bwMode="auto">
          <a:xfrm>
            <a:off x="5943600" y="3076575"/>
            <a:ext cx="152400" cy="733425"/>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24" name="Rectangle 20"/>
          <p:cNvSpPr>
            <a:spLocks noChangeArrowheads="1"/>
          </p:cNvSpPr>
          <p:nvPr/>
        </p:nvSpPr>
        <p:spPr bwMode="auto">
          <a:xfrm>
            <a:off x="6172200" y="2971800"/>
            <a:ext cx="152400" cy="8382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25" name="Rectangle 21"/>
          <p:cNvSpPr>
            <a:spLocks noChangeArrowheads="1"/>
          </p:cNvSpPr>
          <p:nvPr/>
        </p:nvSpPr>
        <p:spPr bwMode="auto">
          <a:xfrm>
            <a:off x="6400800" y="2832100"/>
            <a:ext cx="152400" cy="9779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26" name="AutoShape 22"/>
          <p:cNvSpPr>
            <a:spLocks noChangeArrowheads="1"/>
          </p:cNvSpPr>
          <p:nvPr/>
        </p:nvSpPr>
        <p:spPr bwMode="auto">
          <a:xfrm>
            <a:off x="3679825" y="1524000"/>
            <a:ext cx="484188" cy="339725"/>
          </a:xfrm>
          <a:prstGeom prst="rightArrow">
            <a:avLst>
              <a:gd name="adj1" fmla="val 50000"/>
              <a:gd name="adj2" fmla="val 35631"/>
            </a:avLst>
          </a:prstGeom>
          <a:solidFill>
            <a:srgbClr val="FF9900"/>
          </a:solidFill>
          <a:ln w="19050">
            <a:solidFill>
              <a:srgbClr val="FF0000"/>
            </a:solidFill>
            <a:miter lim="800000"/>
            <a:headEnd/>
            <a:tailEnd/>
          </a:ln>
        </p:spPr>
        <p:txBody>
          <a:bodyPr wrap="none" anchor="ct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27" name="AutoShape 23"/>
          <p:cNvSpPr>
            <a:spLocks noChangeArrowheads="1"/>
          </p:cNvSpPr>
          <p:nvPr/>
        </p:nvSpPr>
        <p:spPr bwMode="auto">
          <a:xfrm>
            <a:off x="3706813" y="3276600"/>
            <a:ext cx="484187" cy="339725"/>
          </a:xfrm>
          <a:prstGeom prst="rightArrow">
            <a:avLst>
              <a:gd name="adj1" fmla="val 50000"/>
              <a:gd name="adj2" fmla="val 35631"/>
            </a:avLst>
          </a:prstGeom>
          <a:solidFill>
            <a:srgbClr val="FF9900"/>
          </a:solidFill>
          <a:ln w="19050">
            <a:solidFill>
              <a:srgbClr val="FF0000"/>
            </a:solidFill>
            <a:miter lim="800000"/>
            <a:headEnd/>
            <a:tailEnd/>
          </a:ln>
        </p:spPr>
        <p:txBody>
          <a:bodyPr wrap="none" anchor="ct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28" name="Text Box 24"/>
          <p:cNvSpPr txBox="1">
            <a:spLocks noChangeArrowheads="1"/>
          </p:cNvSpPr>
          <p:nvPr/>
        </p:nvSpPr>
        <p:spPr bwMode="auto">
          <a:xfrm>
            <a:off x="4711700" y="2376488"/>
            <a:ext cx="286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lgn="ctr" eaLnBrk="1" hangingPunct="1">
              <a:spcBef>
                <a:spcPct val="0"/>
              </a:spcBef>
              <a:buFontTx/>
              <a:buNone/>
            </a:pPr>
            <a:r>
              <a:rPr lang="en-US" altLang="en-US" sz="1800">
                <a:solidFill>
                  <a:srgbClr val="FFFFFF"/>
                </a:solidFill>
              </a:rPr>
              <a:t>Universal texton dictionary</a:t>
            </a:r>
          </a:p>
        </p:txBody>
      </p:sp>
      <p:pic>
        <p:nvPicPr>
          <p:cNvPr id="98329" name="Picture 25" descr="brodatz2_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29400" y="57531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30" name="Picture 26" descr="brodatz2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0" y="57531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31" name="Picture 27" descr="brodatz2_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86600" y="57531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32" name="Picture 28" descr="brodatz2_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15200" y="57531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8333" name="Rectangle 29"/>
          <p:cNvSpPr>
            <a:spLocks noChangeArrowheads="1"/>
          </p:cNvSpPr>
          <p:nvPr/>
        </p:nvSpPr>
        <p:spPr bwMode="auto">
          <a:xfrm>
            <a:off x="6629400" y="4756150"/>
            <a:ext cx="152400" cy="92075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34" name="Rectangle 30"/>
          <p:cNvSpPr>
            <a:spLocks noChangeArrowheads="1"/>
          </p:cNvSpPr>
          <p:nvPr/>
        </p:nvSpPr>
        <p:spPr bwMode="auto">
          <a:xfrm>
            <a:off x="6858000" y="4572000"/>
            <a:ext cx="152400" cy="11049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35" name="Rectangle 31"/>
          <p:cNvSpPr>
            <a:spLocks noChangeArrowheads="1"/>
          </p:cNvSpPr>
          <p:nvPr/>
        </p:nvSpPr>
        <p:spPr bwMode="auto">
          <a:xfrm>
            <a:off x="7086600" y="4708525"/>
            <a:ext cx="152400" cy="968375"/>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36" name="Rectangle 32"/>
          <p:cNvSpPr>
            <a:spLocks noChangeArrowheads="1"/>
          </p:cNvSpPr>
          <p:nvPr/>
        </p:nvSpPr>
        <p:spPr bwMode="auto">
          <a:xfrm>
            <a:off x="7315200" y="4572000"/>
            <a:ext cx="152400" cy="11049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37" name="AutoShape 33"/>
          <p:cNvSpPr>
            <a:spLocks noChangeArrowheads="1"/>
          </p:cNvSpPr>
          <p:nvPr/>
        </p:nvSpPr>
        <p:spPr bwMode="auto">
          <a:xfrm>
            <a:off x="3706813" y="5137150"/>
            <a:ext cx="484187" cy="339725"/>
          </a:xfrm>
          <a:prstGeom prst="rightArrow">
            <a:avLst>
              <a:gd name="adj1" fmla="val 50000"/>
              <a:gd name="adj2" fmla="val 35631"/>
            </a:avLst>
          </a:prstGeom>
          <a:solidFill>
            <a:srgbClr val="FF9900"/>
          </a:solidFill>
          <a:ln w="19050">
            <a:solidFill>
              <a:srgbClr val="FF0000"/>
            </a:solidFill>
            <a:miter lim="800000"/>
            <a:headEnd/>
            <a:tailEnd/>
          </a:ln>
        </p:spPr>
        <p:txBody>
          <a:bodyPr wrap="none" anchor="ct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pic>
        <p:nvPicPr>
          <p:cNvPr id="98338" name="Picture 34" descr="brodatz1_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22098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39" name="Picture 35" descr="brodatz1_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600" y="22098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40" name="Picture 36" descr="brodatz1_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00" y="22098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41" name="Picture 37" descr="brodatz1_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22098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42" name="Picture 38" descr="brodatz1_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0800" y="22098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43" name="Picture 39" descr="brodatz2_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29400" y="22098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44" name="Picture 40" descr="brodatz2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0" y="22098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45" name="Picture 41" descr="brodatz2_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86600" y="22098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46" name="Picture 42" descr="brodatz2_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15200" y="22098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8347" name="Rectangle 43"/>
          <p:cNvSpPr>
            <a:spLocks noChangeArrowheads="1"/>
          </p:cNvSpPr>
          <p:nvPr/>
        </p:nvSpPr>
        <p:spPr bwMode="auto">
          <a:xfrm>
            <a:off x="5486400" y="1981200"/>
            <a:ext cx="152400" cy="1524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48" name="Rectangle 44"/>
          <p:cNvSpPr>
            <a:spLocks noChangeArrowheads="1"/>
          </p:cNvSpPr>
          <p:nvPr/>
        </p:nvSpPr>
        <p:spPr bwMode="auto">
          <a:xfrm>
            <a:off x="5715000" y="2057400"/>
            <a:ext cx="152400" cy="762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49" name="Rectangle 45"/>
          <p:cNvSpPr>
            <a:spLocks noChangeArrowheads="1"/>
          </p:cNvSpPr>
          <p:nvPr/>
        </p:nvSpPr>
        <p:spPr bwMode="auto">
          <a:xfrm>
            <a:off x="5943600" y="1981200"/>
            <a:ext cx="152400" cy="1524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50" name="Rectangle 46"/>
          <p:cNvSpPr>
            <a:spLocks noChangeArrowheads="1"/>
          </p:cNvSpPr>
          <p:nvPr/>
        </p:nvSpPr>
        <p:spPr bwMode="auto">
          <a:xfrm>
            <a:off x="6172200" y="2057400"/>
            <a:ext cx="152400" cy="762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51" name="Rectangle 47"/>
          <p:cNvSpPr>
            <a:spLocks noChangeArrowheads="1"/>
          </p:cNvSpPr>
          <p:nvPr/>
        </p:nvSpPr>
        <p:spPr bwMode="auto">
          <a:xfrm>
            <a:off x="6400800" y="1905000"/>
            <a:ext cx="152400" cy="2286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52" name="Rectangle 48"/>
          <p:cNvSpPr>
            <a:spLocks noChangeArrowheads="1"/>
          </p:cNvSpPr>
          <p:nvPr/>
        </p:nvSpPr>
        <p:spPr bwMode="auto">
          <a:xfrm>
            <a:off x="6629400" y="1981200"/>
            <a:ext cx="152400" cy="1524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53" name="Rectangle 49"/>
          <p:cNvSpPr>
            <a:spLocks noChangeArrowheads="1"/>
          </p:cNvSpPr>
          <p:nvPr/>
        </p:nvSpPr>
        <p:spPr bwMode="auto">
          <a:xfrm>
            <a:off x="6858000" y="2057400"/>
            <a:ext cx="152400" cy="762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54" name="Rectangle 50"/>
          <p:cNvSpPr>
            <a:spLocks noChangeArrowheads="1"/>
          </p:cNvSpPr>
          <p:nvPr/>
        </p:nvSpPr>
        <p:spPr bwMode="auto">
          <a:xfrm>
            <a:off x="7086600" y="2057400"/>
            <a:ext cx="152400" cy="762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55" name="Rectangle 51"/>
          <p:cNvSpPr>
            <a:spLocks noChangeArrowheads="1"/>
          </p:cNvSpPr>
          <p:nvPr/>
        </p:nvSpPr>
        <p:spPr bwMode="auto">
          <a:xfrm>
            <a:off x="7315200" y="1981200"/>
            <a:ext cx="152400" cy="1524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pic>
        <p:nvPicPr>
          <p:cNvPr id="98356" name="Picture 52" descr="hexholes_patch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3886200"/>
            <a:ext cx="153988" cy="1524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57" name="Picture 53" descr="hexholes_patch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3887788"/>
            <a:ext cx="152400" cy="150812"/>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58" name="Picture 54" descr="hexholes_patch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6213" y="3886200"/>
            <a:ext cx="153987" cy="1524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59" name="Picture 55" descr="brodatz2_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29400" y="389255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60" name="Picture 56" descr="brodatz2_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0" y="389255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61" name="Picture 57" descr="brodatz2_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86600" y="389255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62" name="Picture 58" descr="brodatz2_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15200" y="389255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8363" name="Rectangle 59"/>
          <p:cNvSpPr>
            <a:spLocks noChangeArrowheads="1"/>
          </p:cNvSpPr>
          <p:nvPr/>
        </p:nvSpPr>
        <p:spPr bwMode="auto">
          <a:xfrm>
            <a:off x="6629400" y="3740150"/>
            <a:ext cx="152400" cy="762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64" name="Rectangle 60"/>
          <p:cNvSpPr>
            <a:spLocks noChangeArrowheads="1"/>
          </p:cNvSpPr>
          <p:nvPr/>
        </p:nvSpPr>
        <p:spPr bwMode="auto">
          <a:xfrm>
            <a:off x="6858000" y="3657600"/>
            <a:ext cx="152400" cy="15875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65" name="Rectangle 61"/>
          <p:cNvSpPr>
            <a:spLocks noChangeArrowheads="1"/>
          </p:cNvSpPr>
          <p:nvPr/>
        </p:nvSpPr>
        <p:spPr bwMode="auto">
          <a:xfrm>
            <a:off x="7086600" y="3740150"/>
            <a:ext cx="152400" cy="762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66" name="Rectangle 62"/>
          <p:cNvSpPr>
            <a:spLocks noChangeArrowheads="1"/>
          </p:cNvSpPr>
          <p:nvPr/>
        </p:nvSpPr>
        <p:spPr bwMode="auto">
          <a:xfrm>
            <a:off x="7315200" y="3740150"/>
            <a:ext cx="152400" cy="762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67" name="Rectangle 63"/>
          <p:cNvSpPr>
            <a:spLocks noChangeArrowheads="1"/>
          </p:cNvSpPr>
          <p:nvPr/>
        </p:nvSpPr>
        <p:spPr bwMode="auto">
          <a:xfrm>
            <a:off x="4800600" y="3733800"/>
            <a:ext cx="152400" cy="762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68" name="Rectangle 64"/>
          <p:cNvSpPr>
            <a:spLocks noChangeArrowheads="1"/>
          </p:cNvSpPr>
          <p:nvPr/>
        </p:nvSpPr>
        <p:spPr bwMode="auto">
          <a:xfrm>
            <a:off x="5029200" y="3733800"/>
            <a:ext cx="152400" cy="762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69" name="Rectangle 65"/>
          <p:cNvSpPr>
            <a:spLocks noChangeArrowheads="1"/>
          </p:cNvSpPr>
          <p:nvPr/>
        </p:nvSpPr>
        <p:spPr bwMode="auto">
          <a:xfrm>
            <a:off x="5257800" y="3657600"/>
            <a:ext cx="152400" cy="1524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pic>
        <p:nvPicPr>
          <p:cNvPr id="98370" name="Picture 66" descr="hexholes_patch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5746750"/>
            <a:ext cx="153988" cy="1524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71" name="Picture 67" descr="hexholes_patch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5748338"/>
            <a:ext cx="152400" cy="150812"/>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72" name="Picture 68" descr="hexholes_patch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6213" y="5746750"/>
            <a:ext cx="153987" cy="1524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8373" name="Rectangle 69"/>
          <p:cNvSpPr>
            <a:spLocks noChangeArrowheads="1"/>
          </p:cNvSpPr>
          <p:nvPr/>
        </p:nvSpPr>
        <p:spPr bwMode="auto">
          <a:xfrm>
            <a:off x="4800600" y="5594350"/>
            <a:ext cx="152400" cy="762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74" name="Rectangle 70"/>
          <p:cNvSpPr>
            <a:spLocks noChangeArrowheads="1"/>
          </p:cNvSpPr>
          <p:nvPr/>
        </p:nvSpPr>
        <p:spPr bwMode="auto">
          <a:xfrm>
            <a:off x="5029200" y="5441950"/>
            <a:ext cx="152400" cy="2286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75" name="Rectangle 71"/>
          <p:cNvSpPr>
            <a:spLocks noChangeArrowheads="1"/>
          </p:cNvSpPr>
          <p:nvPr/>
        </p:nvSpPr>
        <p:spPr bwMode="auto">
          <a:xfrm>
            <a:off x="5257800" y="5594350"/>
            <a:ext cx="152400" cy="762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pic>
        <p:nvPicPr>
          <p:cNvPr id="98376" name="Picture 72" descr="brodatz1_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57531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77" name="Picture 73" descr="brodatz1_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600" y="57531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78" name="Picture 74" descr="brodatz1_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00" y="57531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79" name="Picture 75" descr="brodatz1_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57531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8380" name="Picture 76" descr="brodatz1_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0800" y="5753100"/>
            <a:ext cx="146050" cy="1460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8381" name="Rectangle 77"/>
          <p:cNvSpPr>
            <a:spLocks noChangeArrowheads="1"/>
          </p:cNvSpPr>
          <p:nvPr/>
        </p:nvSpPr>
        <p:spPr bwMode="auto">
          <a:xfrm>
            <a:off x="5486400" y="5518150"/>
            <a:ext cx="152400" cy="15875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82" name="Rectangle 78"/>
          <p:cNvSpPr>
            <a:spLocks noChangeArrowheads="1"/>
          </p:cNvSpPr>
          <p:nvPr/>
        </p:nvSpPr>
        <p:spPr bwMode="auto">
          <a:xfrm>
            <a:off x="5715000" y="5600700"/>
            <a:ext cx="152400" cy="762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83" name="Rectangle 79"/>
          <p:cNvSpPr>
            <a:spLocks noChangeArrowheads="1"/>
          </p:cNvSpPr>
          <p:nvPr/>
        </p:nvSpPr>
        <p:spPr bwMode="auto">
          <a:xfrm>
            <a:off x="5943600" y="5600700"/>
            <a:ext cx="152400" cy="7620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84" name="Rectangle 80"/>
          <p:cNvSpPr>
            <a:spLocks noChangeArrowheads="1"/>
          </p:cNvSpPr>
          <p:nvPr/>
        </p:nvSpPr>
        <p:spPr bwMode="auto">
          <a:xfrm>
            <a:off x="6172200" y="5518150"/>
            <a:ext cx="152400" cy="15875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85" name="Rectangle 81"/>
          <p:cNvSpPr>
            <a:spLocks noChangeArrowheads="1"/>
          </p:cNvSpPr>
          <p:nvPr/>
        </p:nvSpPr>
        <p:spPr bwMode="auto">
          <a:xfrm>
            <a:off x="6400800" y="5441950"/>
            <a:ext cx="152400" cy="234950"/>
          </a:xfrm>
          <a:prstGeom prst="rect">
            <a:avLst/>
          </a:prstGeom>
          <a:solidFill>
            <a:srgbClr val="FFCC99"/>
          </a:solidFill>
          <a:ln w="6350">
            <a:solidFill>
              <a:srgbClr val="FF6600"/>
            </a:solidFill>
            <a:miter lim="800000"/>
            <a:headEnd/>
            <a:tailEnd/>
          </a:ln>
        </p:spPr>
        <p:txBody>
          <a:bodyPr anchor="ct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98386" name="Text Box 82"/>
          <p:cNvSpPr txBox="1">
            <a:spLocks noChangeArrowheads="1"/>
          </p:cNvSpPr>
          <p:nvPr/>
        </p:nvSpPr>
        <p:spPr bwMode="auto">
          <a:xfrm>
            <a:off x="5534025" y="1374775"/>
            <a:ext cx="1187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lgn="ctr" eaLnBrk="1" hangingPunct="1">
              <a:spcBef>
                <a:spcPct val="0"/>
              </a:spcBef>
              <a:buFontTx/>
              <a:buNone/>
            </a:pPr>
            <a:r>
              <a:rPr lang="en-US" altLang="en-US" sz="1800">
                <a:solidFill>
                  <a:srgbClr val="FFFFFF"/>
                </a:solidFill>
              </a:rPr>
              <a:t>histogram</a:t>
            </a:r>
          </a:p>
        </p:txBody>
      </p:sp>
      <p:sp>
        <p:nvSpPr>
          <p:cNvPr id="954452" name="Rectangle 84"/>
          <p:cNvSpPr>
            <a:spLocks noChangeArrowheads="1"/>
          </p:cNvSpPr>
          <p:nvPr/>
        </p:nvSpPr>
        <p:spPr bwMode="auto">
          <a:xfrm>
            <a:off x="152400" y="6140450"/>
            <a:ext cx="891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r>
              <a:rPr lang="en-US" altLang="en-US" sz="1800">
                <a:solidFill>
                  <a:srgbClr val="FFFFFF"/>
                </a:solidFill>
              </a:rPr>
              <a:t>Julesz, 1981; Cula &amp; Dana, 2001; Leung &amp; Malik 2001; Mori, Belongie &amp; Malik, 2001; Schmid 2001; Varma &amp; Zisserman, 2002, 2003; Lazebnik, Schmid &amp; Ponce, 2003</a:t>
            </a:r>
          </a:p>
        </p:txBody>
      </p:sp>
    </p:spTree>
    <p:extLst>
      <p:ext uri="{BB962C8B-B14F-4D97-AF65-F5344CB8AC3E}">
        <p14:creationId xmlns:p14="http://schemas.microsoft.com/office/powerpoint/2010/main" val="3875705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54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4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C:\Documents and Settings\Derek Hoiem\My Documents\Classes\Spring10 - Computer Vision\figs\child_in_field_shuffle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3352800"/>
            <a:ext cx="305117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itle 1"/>
          <p:cNvSpPr>
            <a:spLocks noGrp="1"/>
          </p:cNvSpPr>
          <p:nvPr>
            <p:ph type="title"/>
          </p:nvPr>
        </p:nvSpPr>
        <p:spPr/>
        <p:txBody>
          <a:bodyPr/>
          <a:lstStyle/>
          <a:p>
            <a:r>
              <a:rPr lang="en-US" altLang="en-US" smtClean="0"/>
              <a:t>But what about layout?</a:t>
            </a:r>
          </a:p>
        </p:txBody>
      </p:sp>
      <p:pic>
        <p:nvPicPr>
          <p:cNvPr id="115716" name="Picture 2" descr="C:\Documents and Settings\Derek Hoiem\My Documents\Classes\Spring10 - Computer Vision\figs\child_in_fie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413" y="1219200"/>
            <a:ext cx="3049587"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4" descr="C:\Documents and Settings\Derek Hoiem\My Documents\Classes\Spring10 - Computer Vision\figs\child_in_field_shuffle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22638"/>
            <a:ext cx="30511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5"/>
          <p:cNvPicPr>
            <a:picLocks noChangeAspect="1" noChangeArrowheads="1"/>
          </p:cNvPicPr>
          <p:nvPr/>
        </p:nvPicPr>
        <p:blipFill>
          <a:blip r:embed="rId5">
            <a:extLst>
              <a:ext uri="{28A0092B-C50C-407E-A947-70E740481C1C}">
                <a14:useLocalDpi xmlns:a14="http://schemas.microsoft.com/office/drawing/2010/main" val="0"/>
              </a:ext>
            </a:extLst>
          </a:blip>
          <a:srcRect l="32222" t="12444" r="33333" b="43111"/>
          <a:stretch>
            <a:fillRect/>
          </a:stretch>
        </p:blipFill>
        <p:spPr bwMode="auto">
          <a:xfrm>
            <a:off x="3276600" y="3352800"/>
            <a:ext cx="25908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TextBox 8"/>
          <p:cNvSpPr txBox="1">
            <a:spLocks noChangeArrowheads="1"/>
          </p:cNvSpPr>
          <p:nvPr/>
        </p:nvSpPr>
        <p:spPr bwMode="auto">
          <a:xfrm>
            <a:off x="914400" y="6096000"/>
            <a:ext cx="7081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rPr>
              <a:t>All of these images have the same color histogram</a:t>
            </a:r>
          </a:p>
        </p:txBody>
      </p:sp>
    </p:spTree>
    <p:extLst>
      <p:ext uri="{BB962C8B-B14F-4D97-AF65-F5344CB8AC3E}">
        <p14:creationId xmlns:p14="http://schemas.microsoft.com/office/powerpoint/2010/main" val="859819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altLang="en-US" smtClean="0"/>
              <a:t>Spatial pyramid</a:t>
            </a:r>
          </a:p>
        </p:txBody>
      </p:sp>
      <p:pic>
        <p:nvPicPr>
          <p:cNvPr id="1167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647700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a:stCxn id="116738" idx="0"/>
            <a:endCxn id="116738" idx="2"/>
          </p:cNvCxnSpPr>
          <p:nvPr/>
        </p:nvCxnSpPr>
        <p:spPr>
          <a:xfrm rot="16200000" flipH="1">
            <a:off x="2327276" y="3578225"/>
            <a:ext cx="4260850" cy="31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116738" idx="1"/>
            <a:endCxn id="116738" idx="3"/>
          </p:cNvCxnSpPr>
          <p:nvPr/>
        </p:nvCxnSpPr>
        <p:spPr>
          <a:xfrm rot="10800000" flipH="1">
            <a:off x="1219200" y="3578225"/>
            <a:ext cx="6477000"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612775" y="3578225"/>
            <a:ext cx="4262438"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flipH="1">
            <a:off x="1219200" y="4648200"/>
            <a:ext cx="6477000"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H="1">
            <a:off x="1219200" y="2590800"/>
            <a:ext cx="6477000"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3889375" y="3578225"/>
            <a:ext cx="4262438"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6746" name="TextBox 45"/>
          <p:cNvSpPr txBox="1">
            <a:spLocks noChangeArrowheads="1"/>
          </p:cNvSpPr>
          <p:nvPr/>
        </p:nvSpPr>
        <p:spPr bwMode="auto">
          <a:xfrm>
            <a:off x="1219200" y="5943600"/>
            <a:ext cx="630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000000"/>
                </a:solidFill>
                <a:latin typeface="Arial" panose="020B0604020202020204" pitchFamily="34" charset="0"/>
              </a:rPr>
              <a:t>Compute histogram in each spatial bin</a:t>
            </a:r>
          </a:p>
        </p:txBody>
      </p:sp>
    </p:spTree>
    <p:extLst>
      <p:ext uri="{BB962C8B-B14F-4D97-AF65-F5344CB8AC3E}">
        <p14:creationId xmlns:p14="http://schemas.microsoft.com/office/powerpoint/2010/main" val="3508286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p:nvPr>
        </p:nvSpPr>
        <p:spPr/>
        <p:txBody>
          <a:bodyPr/>
          <a:lstStyle/>
          <a:p>
            <a:pPr eaLnBrk="1" hangingPunct="1">
              <a:defRPr/>
            </a:pPr>
            <a:r>
              <a:rPr lang="en-US" smtClean="0"/>
              <a:t>Spatial pyramid representation</a:t>
            </a:r>
          </a:p>
        </p:txBody>
      </p:sp>
      <p:sp>
        <p:nvSpPr>
          <p:cNvPr id="117763" name="Rectangle 3"/>
          <p:cNvSpPr>
            <a:spLocks noGrp="1" noChangeArrowheads="1"/>
          </p:cNvSpPr>
          <p:nvPr>
            <p:ph type="body" idx="1"/>
          </p:nvPr>
        </p:nvSpPr>
        <p:spPr>
          <a:xfrm>
            <a:off x="152400" y="609600"/>
            <a:ext cx="8839200" cy="1600200"/>
          </a:xfrm>
        </p:spPr>
        <p:txBody>
          <a:bodyPr/>
          <a:lstStyle/>
          <a:p>
            <a:pPr eaLnBrk="1" hangingPunct="1"/>
            <a:r>
              <a:rPr lang="en-US" altLang="en-US" sz="2000" smtClean="0"/>
              <a:t>Extension of a bag of features</a:t>
            </a:r>
          </a:p>
          <a:p>
            <a:pPr eaLnBrk="1" hangingPunct="1"/>
            <a:r>
              <a:rPr lang="en-US" altLang="en-US" sz="2000" smtClean="0"/>
              <a:t>Locally orderless representation at several levels of resolution</a:t>
            </a:r>
            <a:endParaRPr lang="en-US" altLang="en-US" smtClean="0"/>
          </a:p>
        </p:txBody>
      </p:sp>
      <p:pic>
        <p:nvPicPr>
          <p:cNvPr id="117764" name="Picture 4" descr="burma_bagan"/>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413" y="1600200"/>
            <a:ext cx="3114675" cy="227488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5"/>
          <p:cNvGrpSpPr>
            <a:grpSpLocks/>
          </p:cNvGrpSpPr>
          <p:nvPr/>
        </p:nvGrpSpPr>
        <p:grpSpPr bwMode="auto">
          <a:xfrm>
            <a:off x="685800" y="3932238"/>
            <a:ext cx="2316163" cy="2360612"/>
            <a:chOff x="240" y="2477"/>
            <a:chExt cx="1459" cy="1487"/>
          </a:xfrm>
        </p:grpSpPr>
        <p:pic>
          <p:nvPicPr>
            <p:cNvPr id="117767" name="Picture 6" descr="texton_ind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 y="2748"/>
              <a:ext cx="1258"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AutoShape 7"/>
            <p:cNvSpPr>
              <a:spLocks noChangeArrowheads="1"/>
            </p:cNvSpPr>
            <p:nvPr/>
          </p:nvSpPr>
          <p:spPr bwMode="auto">
            <a:xfrm rot="2426846">
              <a:off x="1482" y="2477"/>
              <a:ext cx="217" cy="195"/>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117769" name="Text Box 8"/>
            <p:cNvSpPr txBox="1">
              <a:spLocks noChangeArrowheads="1"/>
            </p:cNvSpPr>
            <p:nvPr/>
          </p:nvSpPr>
          <p:spPr bwMode="auto">
            <a:xfrm>
              <a:off x="642" y="3772"/>
              <a:ext cx="43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eaLnBrk="1" hangingPunct="1">
                <a:spcBef>
                  <a:spcPct val="50000"/>
                </a:spcBef>
                <a:buFontTx/>
                <a:buNone/>
              </a:pPr>
              <a:r>
                <a:rPr lang="en-US" altLang="en-US" sz="1400">
                  <a:solidFill>
                    <a:srgbClr val="FFFFFF"/>
                  </a:solidFill>
                </a:rPr>
                <a:t>level 0</a:t>
              </a:r>
            </a:p>
          </p:txBody>
        </p:sp>
      </p:grpSp>
      <p:sp>
        <p:nvSpPr>
          <p:cNvPr id="117766" name="Text Box 9"/>
          <p:cNvSpPr txBox="1">
            <a:spLocks noChangeArrowheads="1"/>
          </p:cNvSpPr>
          <p:nvPr/>
        </p:nvSpPr>
        <p:spPr bwMode="auto">
          <a:xfrm>
            <a:off x="2892425" y="6477000"/>
            <a:ext cx="3409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lgn="ctr" eaLnBrk="1" hangingPunct="1">
              <a:spcBef>
                <a:spcPct val="0"/>
              </a:spcBef>
              <a:buFontTx/>
              <a:buNone/>
            </a:pPr>
            <a:r>
              <a:rPr lang="en-US" altLang="en-US" sz="1400">
                <a:solidFill>
                  <a:srgbClr val="FFFF00"/>
                </a:solidFill>
              </a:rPr>
              <a:t>Lazebnik, Schmid &amp; Ponce (CVPR 2006)</a:t>
            </a:r>
          </a:p>
        </p:txBody>
      </p:sp>
    </p:spTree>
    <p:extLst>
      <p:ext uri="{BB962C8B-B14F-4D97-AF65-F5344CB8AC3E}">
        <p14:creationId xmlns:p14="http://schemas.microsoft.com/office/powerpoint/2010/main" val="3152896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1987" name="Picture 2" descr="C:\Users\hays\Desktop\143 Computer Vision\slides\15\horse_100185-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671513"/>
            <a:ext cx="608012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2"/>
          <p:cNvSpPr>
            <a:spLocks noGrp="1" noChangeArrowheads="1"/>
          </p:cNvSpPr>
          <p:nvPr>
            <p:ph type="title"/>
          </p:nvPr>
        </p:nvSpPr>
        <p:spPr/>
        <p:txBody>
          <a:bodyPr/>
          <a:lstStyle/>
          <a:p>
            <a:pPr eaLnBrk="1" hangingPunct="1">
              <a:defRPr/>
            </a:pPr>
            <a:r>
              <a:rPr lang="en-US" smtClean="0"/>
              <a:t>Spatial pyramid representation</a:t>
            </a:r>
          </a:p>
        </p:txBody>
      </p:sp>
      <p:sp>
        <p:nvSpPr>
          <p:cNvPr id="118787" name="Rectangle 3"/>
          <p:cNvSpPr>
            <a:spLocks noGrp="1" noChangeArrowheads="1"/>
          </p:cNvSpPr>
          <p:nvPr>
            <p:ph type="body" idx="1"/>
          </p:nvPr>
        </p:nvSpPr>
        <p:spPr>
          <a:xfrm>
            <a:off x="152400" y="609600"/>
            <a:ext cx="8839200" cy="1600200"/>
          </a:xfrm>
        </p:spPr>
        <p:txBody>
          <a:bodyPr/>
          <a:lstStyle/>
          <a:p>
            <a:pPr eaLnBrk="1" hangingPunct="1"/>
            <a:r>
              <a:rPr lang="en-US" altLang="en-US" sz="2000" smtClean="0"/>
              <a:t>Extension of a bag of features</a:t>
            </a:r>
          </a:p>
          <a:p>
            <a:pPr eaLnBrk="1" hangingPunct="1"/>
            <a:r>
              <a:rPr lang="en-US" altLang="en-US" sz="2000" smtClean="0"/>
              <a:t>Locally orderless representation at several levels of resolution</a:t>
            </a:r>
          </a:p>
        </p:txBody>
      </p:sp>
      <p:pic>
        <p:nvPicPr>
          <p:cNvPr id="118788" name="Picture 4" descr="texton_ind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362450"/>
            <a:ext cx="19970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5" descr="burma_bagan"/>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413" y="1600200"/>
            <a:ext cx="3114675" cy="227488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8790" name="Line 6"/>
          <p:cNvSpPr>
            <a:spLocks noChangeShapeType="1"/>
          </p:cNvSpPr>
          <p:nvPr/>
        </p:nvSpPr>
        <p:spPr bwMode="auto">
          <a:xfrm>
            <a:off x="4603750" y="1600200"/>
            <a:ext cx="0" cy="227488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18791" name="Line 7"/>
          <p:cNvSpPr>
            <a:spLocks noChangeShapeType="1"/>
          </p:cNvSpPr>
          <p:nvPr/>
        </p:nvSpPr>
        <p:spPr bwMode="auto">
          <a:xfrm>
            <a:off x="3046413" y="2732088"/>
            <a:ext cx="3114675"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18792" name="AutoShape 8"/>
          <p:cNvSpPr>
            <a:spLocks noChangeArrowheads="1"/>
          </p:cNvSpPr>
          <p:nvPr/>
        </p:nvSpPr>
        <p:spPr bwMode="auto">
          <a:xfrm rot="2426846">
            <a:off x="2657475" y="39322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118793" name="Text Box 9"/>
          <p:cNvSpPr txBox="1">
            <a:spLocks noChangeArrowheads="1"/>
          </p:cNvSpPr>
          <p:nvPr/>
        </p:nvSpPr>
        <p:spPr bwMode="auto">
          <a:xfrm>
            <a:off x="1323975" y="5988050"/>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eaLnBrk="1" hangingPunct="1">
              <a:spcBef>
                <a:spcPct val="50000"/>
              </a:spcBef>
              <a:buFontTx/>
              <a:buNone/>
            </a:pPr>
            <a:r>
              <a:rPr lang="en-US" altLang="en-US" sz="1400">
                <a:solidFill>
                  <a:srgbClr val="FFFFFF"/>
                </a:solidFill>
              </a:rPr>
              <a:t>level 0</a:t>
            </a:r>
          </a:p>
        </p:txBody>
      </p:sp>
      <p:grpSp>
        <p:nvGrpSpPr>
          <p:cNvPr id="2" name="Group 10"/>
          <p:cNvGrpSpPr>
            <a:grpSpLocks/>
          </p:cNvGrpSpPr>
          <p:nvPr/>
        </p:nvGrpSpPr>
        <p:grpSpPr bwMode="auto">
          <a:xfrm>
            <a:off x="3587750" y="3967163"/>
            <a:ext cx="2017713" cy="2322512"/>
            <a:chOff x="2068" y="2499"/>
            <a:chExt cx="1271" cy="1463"/>
          </a:xfrm>
        </p:grpSpPr>
        <p:grpSp>
          <p:nvGrpSpPr>
            <p:cNvPr id="118796" name="Group 11"/>
            <p:cNvGrpSpPr>
              <a:grpSpLocks/>
            </p:cNvGrpSpPr>
            <p:nvPr/>
          </p:nvGrpSpPr>
          <p:grpSpPr bwMode="auto">
            <a:xfrm>
              <a:off x="2068" y="2750"/>
              <a:ext cx="1271" cy="1014"/>
              <a:chOff x="1968" y="2812"/>
              <a:chExt cx="1680" cy="1316"/>
            </a:xfrm>
          </p:grpSpPr>
          <p:pic>
            <p:nvPicPr>
              <p:cNvPr id="118799" name="Picture 12" descr="texton_ind_1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8" y="3485"/>
                <a:ext cx="81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0" name="Picture 13" descr="texton_ind_1_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8" y="2812"/>
                <a:ext cx="816"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1" name="Picture 14" descr="texton_ind_1_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2" y="2812"/>
                <a:ext cx="81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2" name="Picture 15" descr="texton_ind_1_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32" y="3485"/>
                <a:ext cx="81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8797" name="AutoShape 16"/>
            <p:cNvSpPr>
              <a:spLocks noChangeArrowheads="1"/>
            </p:cNvSpPr>
            <p:nvPr/>
          </p:nvSpPr>
          <p:spPr bwMode="auto">
            <a:xfrm>
              <a:off x="2589" y="2499"/>
              <a:ext cx="217" cy="194"/>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118798" name="Text Box 17"/>
            <p:cNvSpPr txBox="1">
              <a:spLocks noChangeArrowheads="1"/>
            </p:cNvSpPr>
            <p:nvPr/>
          </p:nvSpPr>
          <p:spPr bwMode="auto">
            <a:xfrm>
              <a:off x="2482" y="3770"/>
              <a:ext cx="43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eaLnBrk="1" hangingPunct="1">
                <a:spcBef>
                  <a:spcPct val="50000"/>
                </a:spcBef>
                <a:buFontTx/>
                <a:buNone/>
              </a:pPr>
              <a:r>
                <a:rPr lang="en-US" altLang="en-US" sz="1400">
                  <a:solidFill>
                    <a:srgbClr val="FFFFFF"/>
                  </a:solidFill>
                </a:rPr>
                <a:t>level 1</a:t>
              </a:r>
            </a:p>
          </p:txBody>
        </p:sp>
      </p:grpSp>
      <p:sp>
        <p:nvSpPr>
          <p:cNvPr id="118795" name="Text Box 18"/>
          <p:cNvSpPr txBox="1">
            <a:spLocks noChangeArrowheads="1"/>
          </p:cNvSpPr>
          <p:nvPr/>
        </p:nvSpPr>
        <p:spPr bwMode="auto">
          <a:xfrm>
            <a:off x="2894013" y="6477000"/>
            <a:ext cx="3409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lgn="ctr" eaLnBrk="1" hangingPunct="1">
              <a:spcBef>
                <a:spcPct val="0"/>
              </a:spcBef>
              <a:buFontTx/>
              <a:buNone/>
            </a:pPr>
            <a:r>
              <a:rPr lang="en-US" altLang="en-US" sz="1400">
                <a:solidFill>
                  <a:srgbClr val="FFFF00"/>
                </a:solidFill>
              </a:rPr>
              <a:t>Lazebnik, Schmid &amp; Ponce (CVPR 2006)</a:t>
            </a:r>
          </a:p>
        </p:txBody>
      </p:sp>
    </p:spTree>
    <p:extLst>
      <p:ext uri="{BB962C8B-B14F-4D97-AF65-F5344CB8AC3E}">
        <p14:creationId xmlns:p14="http://schemas.microsoft.com/office/powerpoint/2010/main" val="2398336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pPr eaLnBrk="1" hangingPunct="1">
              <a:defRPr/>
            </a:pPr>
            <a:r>
              <a:rPr lang="en-US" smtClean="0"/>
              <a:t>Spatial pyramid representation</a:t>
            </a:r>
          </a:p>
        </p:txBody>
      </p:sp>
      <p:pic>
        <p:nvPicPr>
          <p:cNvPr id="119811" name="Picture 3" descr="texton_ind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362450"/>
            <a:ext cx="19970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812" name="Group 4"/>
          <p:cNvGrpSpPr>
            <a:grpSpLocks/>
          </p:cNvGrpSpPr>
          <p:nvPr/>
        </p:nvGrpSpPr>
        <p:grpSpPr bwMode="auto">
          <a:xfrm>
            <a:off x="3587750" y="4365625"/>
            <a:ext cx="2017713" cy="1609725"/>
            <a:chOff x="1968" y="2812"/>
            <a:chExt cx="1680" cy="1316"/>
          </a:xfrm>
        </p:grpSpPr>
        <p:pic>
          <p:nvPicPr>
            <p:cNvPr id="119847" name="Picture 5" descr="texton_ind_1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8" y="3485"/>
              <a:ext cx="81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48" name="Picture 6" descr="texton_ind_1_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8" y="2812"/>
              <a:ext cx="816"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49" name="Picture 7" descr="texton_ind_1_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2" y="2812"/>
              <a:ext cx="81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50" name="Picture 8" descr="texton_ind_1_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2" y="3485"/>
              <a:ext cx="81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9813" name="AutoShape 9"/>
          <p:cNvSpPr>
            <a:spLocks noChangeArrowheads="1"/>
          </p:cNvSpPr>
          <p:nvPr/>
        </p:nvSpPr>
        <p:spPr bwMode="auto">
          <a:xfrm>
            <a:off x="4414838" y="3967163"/>
            <a:ext cx="344487" cy="307975"/>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pic>
        <p:nvPicPr>
          <p:cNvPr id="119814" name="Picture 10" descr="burma_bagan"/>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6413" y="1600200"/>
            <a:ext cx="3114675" cy="227488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19815" name="Group 11"/>
          <p:cNvGrpSpPr>
            <a:grpSpLocks/>
          </p:cNvGrpSpPr>
          <p:nvPr/>
        </p:nvGrpSpPr>
        <p:grpSpPr bwMode="auto">
          <a:xfrm>
            <a:off x="3048000" y="1600200"/>
            <a:ext cx="3114675" cy="2274888"/>
            <a:chOff x="1488" y="480"/>
            <a:chExt cx="2784" cy="1929"/>
          </a:xfrm>
        </p:grpSpPr>
        <p:sp>
          <p:nvSpPr>
            <p:cNvPr id="119841" name="Line 12"/>
            <p:cNvSpPr>
              <a:spLocks noChangeShapeType="1"/>
            </p:cNvSpPr>
            <p:nvPr/>
          </p:nvSpPr>
          <p:spPr bwMode="auto">
            <a:xfrm>
              <a:off x="2880" y="480"/>
              <a:ext cx="0" cy="1929"/>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19842" name="Line 13"/>
            <p:cNvSpPr>
              <a:spLocks noChangeShapeType="1"/>
            </p:cNvSpPr>
            <p:nvPr/>
          </p:nvSpPr>
          <p:spPr bwMode="auto">
            <a:xfrm>
              <a:off x="1488" y="1440"/>
              <a:ext cx="2784"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19843" name="Line 14"/>
            <p:cNvSpPr>
              <a:spLocks noChangeShapeType="1"/>
            </p:cNvSpPr>
            <p:nvPr/>
          </p:nvSpPr>
          <p:spPr bwMode="auto">
            <a:xfrm>
              <a:off x="1488" y="960"/>
              <a:ext cx="2784"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19844" name="Line 15"/>
            <p:cNvSpPr>
              <a:spLocks noChangeShapeType="1"/>
            </p:cNvSpPr>
            <p:nvPr/>
          </p:nvSpPr>
          <p:spPr bwMode="auto">
            <a:xfrm>
              <a:off x="1488" y="1920"/>
              <a:ext cx="2784"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19845" name="Line 16"/>
            <p:cNvSpPr>
              <a:spLocks noChangeShapeType="1"/>
            </p:cNvSpPr>
            <p:nvPr/>
          </p:nvSpPr>
          <p:spPr bwMode="auto">
            <a:xfrm>
              <a:off x="2176" y="480"/>
              <a:ext cx="0" cy="1929"/>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19846" name="Line 17"/>
            <p:cNvSpPr>
              <a:spLocks noChangeShapeType="1"/>
            </p:cNvSpPr>
            <p:nvPr/>
          </p:nvSpPr>
          <p:spPr bwMode="auto">
            <a:xfrm>
              <a:off x="3570" y="480"/>
              <a:ext cx="0" cy="1929"/>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sp>
        <p:nvSpPr>
          <p:cNvPr id="119816" name="AutoShape 18"/>
          <p:cNvSpPr>
            <a:spLocks noChangeArrowheads="1"/>
          </p:cNvSpPr>
          <p:nvPr/>
        </p:nvSpPr>
        <p:spPr bwMode="auto">
          <a:xfrm rot="2426846">
            <a:off x="2657475" y="39322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119817" name="Text Box 19"/>
          <p:cNvSpPr txBox="1">
            <a:spLocks noChangeArrowheads="1"/>
          </p:cNvSpPr>
          <p:nvPr/>
        </p:nvSpPr>
        <p:spPr bwMode="auto">
          <a:xfrm>
            <a:off x="1323975" y="5988050"/>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eaLnBrk="1" hangingPunct="1">
              <a:spcBef>
                <a:spcPct val="50000"/>
              </a:spcBef>
              <a:buFontTx/>
              <a:buNone/>
            </a:pPr>
            <a:r>
              <a:rPr lang="en-US" altLang="en-US" sz="1400">
                <a:solidFill>
                  <a:srgbClr val="FFFFFF"/>
                </a:solidFill>
              </a:rPr>
              <a:t>level 0</a:t>
            </a:r>
          </a:p>
        </p:txBody>
      </p:sp>
      <p:sp>
        <p:nvSpPr>
          <p:cNvPr id="119818" name="Text Box 20"/>
          <p:cNvSpPr txBox="1">
            <a:spLocks noChangeArrowheads="1"/>
          </p:cNvSpPr>
          <p:nvPr/>
        </p:nvSpPr>
        <p:spPr bwMode="auto">
          <a:xfrm>
            <a:off x="4244975" y="5984875"/>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eaLnBrk="1" hangingPunct="1">
              <a:spcBef>
                <a:spcPct val="50000"/>
              </a:spcBef>
              <a:buFontTx/>
              <a:buNone/>
            </a:pPr>
            <a:r>
              <a:rPr lang="en-US" altLang="en-US" sz="1400">
                <a:solidFill>
                  <a:srgbClr val="FFFFFF"/>
                </a:solidFill>
              </a:rPr>
              <a:t>level 1</a:t>
            </a:r>
          </a:p>
        </p:txBody>
      </p:sp>
      <p:grpSp>
        <p:nvGrpSpPr>
          <p:cNvPr id="4" name="Group 21"/>
          <p:cNvGrpSpPr>
            <a:grpSpLocks/>
          </p:cNvGrpSpPr>
          <p:nvPr/>
        </p:nvGrpSpPr>
        <p:grpSpPr bwMode="auto">
          <a:xfrm>
            <a:off x="6172200" y="3932238"/>
            <a:ext cx="2362200" cy="2357437"/>
            <a:chOff x="3798" y="3007"/>
            <a:chExt cx="1420" cy="1293"/>
          </a:xfrm>
        </p:grpSpPr>
        <p:grpSp>
          <p:nvGrpSpPr>
            <p:cNvPr id="119822" name="Group 22"/>
            <p:cNvGrpSpPr>
              <a:grpSpLocks/>
            </p:cNvGrpSpPr>
            <p:nvPr/>
          </p:nvGrpSpPr>
          <p:grpSpPr bwMode="auto">
            <a:xfrm>
              <a:off x="4005" y="3245"/>
              <a:ext cx="1213" cy="883"/>
              <a:chOff x="3792" y="2812"/>
              <a:chExt cx="1680" cy="1316"/>
            </a:xfrm>
          </p:grpSpPr>
          <p:pic>
            <p:nvPicPr>
              <p:cNvPr id="119825" name="Picture 23" descr="texton_ind_2_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92" y="2812"/>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6" name="Picture 24" descr="texton_ind_2_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24" y="3153"/>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7" name="Picture 25" descr="texton_ind_2_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56" y="2812"/>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8" name="Picture 26" descr="texton_ind_2_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88" y="2817"/>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9" name="Picture 27" descr="texton_ind_2_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92" y="3153"/>
                <a:ext cx="38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0" name="Picture 28" descr="texton_ind_2_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24" y="2812"/>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1" name="Picture 29" descr="texton_ind_2_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88" y="3153"/>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2" name="Picture 30" descr="texton_ind_2_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4656" y="3153"/>
                <a:ext cx="38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3" name="Picture 31" descr="texton_ind_2_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92" y="3489"/>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4" name="Picture 32" descr="texton_ind_2_1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56" y="3825"/>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5" name="Picture 33" descr="texton_ind_2_1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56" y="3489"/>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6" name="Picture 34" descr="texton_ind_2_1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224" y="3489"/>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7" name="Picture 35" descr="texton_ind_2_1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800" y="3831"/>
                <a:ext cx="376"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8" name="Picture 36" descr="texton_ind_2_1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24" y="3825"/>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9" name="Picture 37" descr="texton_ind_2_15"/>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088" y="3825"/>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40" name="Picture 38" descr="texton_ind_2_1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88" y="3489"/>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9823" name="AutoShape 39"/>
            <p:cNvSpPr>
              <a:spLocks noChangeArrowheads="1"/>
            </p:cNvSpPr>
            <p:nvPr/>
          </p:nvSpPr>
          <p:spPr bwMode="auto">
            <a:xfrm rot="19173154" flipH="1">
              <a:off x="3798" y="3007"/>
              <a:ext cx="207" cy="170"/>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spcBef>
                  <a:spcPct val="0"/>
                </a:spcBef>
                <a:buFontTx/>
                <a:buNone/>
              </a:pPr>
              <a:endParaRPr lang="en-US" altLang="en-US">
                <a:solidFill>
                  <a:srgbClr val="000000"/>
                </a:solidFill>
              </a:endParaRPr>
            </a:p>
          </p:txBody>
        </p:sp>
        <p:sp>
          <p:nvSpPr>
            <p:cNvPr id="119824" name="Text Box 40"/>
            <p:cNvSpPr txBox="1">
              <a:spLocks noChangeArrowheads="1"/>
            </p:cNvSpPr>
            <p:nvPr/>
          </p:nvSpPr>
          <p:spPr bwMode="auto">
            <a:xfrm>
              <a:off x="4389" y="4133"/>
              <a:ext cx="419"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eaLnBrk="1" hangingPunct="1">
                <a:spcBef>
                  <a:spcPct val="50000"/>
                </a:spcBef>
                <a:buFontTx/>
                <a:buNone/>
              </a:pPr>
              <a:r>
                <a:rPr lang="en-US" altLang="en-US" sz="1400">
                  <a:solidFill>
                    <a:srgbClr val="FFFFFF"/>
                  </a:solidFill>
                </a:rPr>
                <a:t>level 2</a:t>
              </a:r>
            </a:p>
          </p:txBody>
        </p:sp>
      </p:grpSp>
      <p:sp>
        <p:nvSpPr>
          <p:cNvPr id="119820" name="Rectangle 41"/>
          <p:cNvSpPr>
            <a:spLocks noGrp="1" noChangeArrowheads="1"/>
          </p:cNvSpPr>
          <p:nvPr>
            <p:ph type="body" idx="1"/>
          </p:nvPr>
        </p:nvSpPr>
        <p:spPr>
          <a:xfrm>
            <a:off x="152400" y="609600"/>
            <a:ext cx="8839200" cy="1600200"/>
          </a:xfrm>
        </p:spPr>
        <p:txBody>
          <a:bodyPr/>
          <a:lstStyle/>
          <a:p>
            <a:pPr eaLnBrk="1" hangingPunct="1"/>
            <a:r>
              <a:rPr lang="en-US" altLang="en-US" sz="2000" smtClean="0"/>
              <a:t>Extension of a bag of features</a:t>
            </a:r>
          </a:p>
          <a:p>
            <a:pPr eaLnBrk="1" hangingPunct="1"/>
            <a:r>
              <a:rPr lang="en-US" altLang="en-US" sz="2000" smtClean="0"/>
              <a:t>Locally orderless representation at several levels of resolution</a:t>
            </a:r>
          </a:p>
        </p:txBody>
      </p:sp>
      <p:sp>
        <p:nvSpPr>
          <p:cNvPr id="119821" name="Text Box 42"/>
          <p:cNvSpPr txBox="1">
            <a:spLocks noChangeArrowheads="1"/>
          </p:cNvSpPr>
          <p:nvPr/>
        </p:nvSpPr>
        <p:spPr bwMode="auto">
          <a:xfrm>
            <a:off x="2890838" y="6477000"/>
            <a:ext cx="3409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lgn="ctr" eaLnBrk="1" hangingPunct="1">
              <a:spcBef>
                <a:spcPct val="0"/>
              </a:spcBef>
              <a:buFontTx/>
              <a:buNone/>
            </a:pPr>
            <a:r>
              <a:rPr lang="en-US" altLang="en-US" sz="1400">
                <a:solidFill>
                  <a:srgbClr val="FFFF00"/>
                </a:solidFill>
              </a:rPr>
              <a:t>Lazebnik, Schmid &amp; Ponce (CVPR 2006)</a:t>
            </a:r>
          </a:p>
        </p:txBody>
      </p:sp>
    </p:spTree>
    <p:extLst>
      <p:ext uri="{BB962C8B-B14F-4D97-AF65-F5344CB8AC3E}">
        <p14:creationId xmlns:p14="http://schemas.microsoft.com/office/powerpoint/2010/main" val="4056453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p:txBody>
          <a:bodyPr/>
          <a:lstStyle/>
          <a:p>
            <a:pPr eaLnBrk="1" hangingPunct="1">
              <a:defRPr/>
            </a:pPr>
            <a:r>
              <a:rPr lang="en-US" smtClean="0"/>
              <a:t>Scene category dataset</a:t>
            </a:r>
          </a:p>
        </p:txBody>
      </p:sp>
      <p:pic>
        <p:nvPicPr>
          <p:cNvPr id="120835" name="Picture 3" descr="scene_categorie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4" descr="scene_categories_result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089400"/>
            <a:ext cx="69342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Text Box 5"/>
          <p:cNvSpPr txBox="1">
            <a:spLocks noChangeArrowheads="1"/>
          </p:cNvSpPr>
          <p:nvPr/>
        </p:nvSpPr>
        <p:spPr bwMode="auto">
          <a:xfrm>
            <a:off x="2362200" y="3200400"/>
            <a:ext cx="4422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eaLnBrk="1" hangingPunct="1">
              <a:spcBef>
                <a:spcPct val="0"/>
              </a:spcBef>
              <a:buFontTx/>
              <a:buNone/>
            </a:pPr>
            <a:r>
              <a:rPr lang="en-US" altLang="en-US">
                <a:solidFill>
                  <a:srgbClr val="FFFF00"/>
                </a:solidFill>
              </a:rPr>
              <a:t>Multi-class classification results</a:t>
            </a:r>
            <a:br>
              <a:rPr lang="en-US" altLang="en-US">
                <a:solidFill>
                  <a:srgbClr val="FFFF00"/>
                </a:solidFill>
              </a:rPr>
            </a:br>
            <a:r>
              <a:rPr lang="en-US" altLang="en-US">
                <a:solidFill>
                  <a:srgbClr val="FFFFFF"/>
                </a:solidFill>
              </a:rPr>
              <a:t>(100 training images per class)</a:t>
            </a:r>
          </a:p>
        </p:txBody>
      </p:sp>
    </p:spTree>
    <p:extLst>
      <p:ext uri="{BB962C8B-B14F-4D97-AF65-F5344CB8AC3E}">
        <p14:creationId xmlns:p14="http://schemas.microsoft.com/office/powerpoint/2010/main" val="2478783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p:txBody>
          <a:bodyPr/>
          <a:lstStyle/>
          <a:p>
            <a:pPr eaLnBrk="1" hangingPunct="1">
              <a:defRPr/>
            </a:pPr>
            <a:r>
              <a:rPr lang="en-US" smtClean="0"/>
              <a:t>Caltech101 dataset</a:t>
            </a:r>
          </a:p>
        </p:txBody>
      </p:sp>
      <p:pic>
        <p:nvPicPr>
          <p:cNvPr id="121859" name="Picture 3" descr="image_0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062038"/>
            <a:ext cx="982663" cy="1071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0" name="Picture 4" descr="image_0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225" y="1062038"/>
            <a:ext cx="1247775" cy="1071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1" name="Picture 5" descr="image_000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1062038"/>
            <a:ext cx="763588" cy="1071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2" name="Picture 6" descr="image_00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0288" y="1062038"/>
            <a:ext cx="1484312" cy="1071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3" name="Picture 7" descr="image_0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0575" y="1062038"/>
            <a:ext cx="1516063" cy="1071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4" name="Picture 8" descr="image_00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 y="2205038"/>
            <a:ext cx="1112838" cy="1071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5" name="Picture 9" descr="image_001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7625" y="1062038"/>
            <a:ext cx="660400" cy="1071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6" name="Picture 10" descr="image_00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43788" y="1062038"/>
            <a:ext cx="1319212" cy="1071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7" name="Picture 11" descr="image_003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68450" y="2205038"/>
            <a:ext cx="1135063" cy="1071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8" name="Picture 12" descr="image_000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54313" y="2205038"/>
            <a:ext cx="800100" cy="1071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69" name="Picture 13" descr="image_00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16325" y="2205038"/>
            <a:ext cx="1625600" cy="1071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70" name="Picture 14" descr="image_00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4000" y="2205038"/>
            <a:ext cx="1352550" cy="1071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71" name="Picture 15" descr="image_002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59575" y="2205038"/>
            <a:ext cx="631825" cy="1071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1872" name="Picture 16" descr="image_000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67600" y="2205038"/>
            <a:ext cx="1295400" cy="1071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1873" name="Rectangle 17"/>
          <p:cNvSpPr>
            <a:spLocks noChangeArrowheads="1"/>
          </p:cNvSpPr>
          <p:nvPr/>
        </p:nvSpPr>
        <p:spPr bwMode="auto">
          <a:xfrm>
            <a:off x="706438" y="533400"/>
            <a:ext cx="7735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algn="ctr" eaLnBrk="1" hangingPunct="1">
              <a:spcBef>
                <a:spcPct val="50000"/>
              </a:spcBef>
              <a:buFontTx/>
              <a:buNone/>
            </a:pPr>
            <a:r>
              <a:rPr lang="en-US" altLang="en-US" sz="1400" b="1">
                <a:solidFill>
                  <a:srgbClr val="FFFFFF"/>
                </a:solidFill>
                <a:latin typeface="Courier New" panose="02070309020205020404" pitchFamily="49" charset="0"/>
              </a:rPr>
              <a:t>http://www.vision.caltech.edu/Image_Datasets/Caltech101/Caltech101.html</a:t>
            </a:r>
          </a:p>
        </p:txBody>
      </p:sp>
      <p:grpSp>
        <p:nvGrpSpPr>
          <p:cNvPr id="2" name="Group 18"/>
          <p:cNvGrpSpPr>
            <a:grpSpLocks/>
          </p:cNvGrpSpPr>
          <p:nvPr/>
        </p:nvGrpSpPr>
        <p:grpSpPr bwMode="auto">
          <a:xfrm>
            <a:off x="838200" y="3581400"/>
            <a:ext cx="7508875" cy="2911475"/>
            <a:chOff x="528" y="2256"/>
            <a:chExt cx="4730" cy="1834"/>
          </a:xfrm>
        </p:grpSpPr>
        <p:sp>
          <p:nvSpPr>
            <p:cNvPr id="121875" name="Text Box 19"/>
            <p:cNvSpPr txBox="1">
              <a:spLocks noChangeArrowheads="1"/>
            </p:cNvSpPr>
            <p:nvPr/>
          </p:nvSpPr>
          <p:spPr bwMode="auto">
            <a:xfrm>
              <a:off x="672" y="2256"/>
              <a:ext cx="44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bg1"/>
                  </a:solidFill>
                  <a:latin typeface="Arial" panose="020B0604020202020204" pitchFamily="34" charset="0"/>
                </a:defRPr>
              </a:lvl1pPr>
              <a:lvl2pPr marL="742950" indent="-285750" eaLnBrk="0" hangingPunct="0">
                <a:spcBef>
                  <a:spcPct val="20000"/>
                </a:spcBef>
                <a:buChar char="–"/>
                <a:defRPr>
                  <a:solidFill>
                    <a:schemeClr val="bg1"/>
                  </a:solidFill>
                  <a:latin typeface="Arial" panose="020B0604020202020204" pitchFamily="34" charset="0"/>
                </a:defRPr>
              </a:lvl2pPr>
              <a:lvl3pPr marL="1143000" indent="-228600" eaLnBrk="0" hangingPunct="0">
                <a:spcBef>
                  <a:spcPct val="20000"/>
                </a:spcBef>
                <a:buChar char="•"/>
                <a:defRPr>
                  <a:solidFill>
                    <a:schemeClr val="bg1"/>
                  </a:solidFill>
                  <a:latin typeface="Arial" panose="020B0604020202020204" pitchFamily="34" charset="0"/>
                </a:defRPr>
              </a:lvl3pPr>
              <a:lvl4pPr marL="1600200" indent="-228600" eaLnBrk="0" hangingPunct="0">
                <a:spcBef>
                  <a:spcPct val="20000"/>
                </a:spcBef>
                <a:buChar char="–"/>
                <a:defRPr>
                  <a:solidFill>
                    <a:schemeClr val="bg1"/>
                  </a:solidFill>
                  <a:latin typeface="Arial" panose="020B0604020202020204" pitchFamily="34" charset="0"/>
                </a:defRPr>
              </a:lvl4pPr>
              <a:lvl5pPr marL="2057400" indent="-228600" eaLnBrk="0" hangingPunct="0">
                <a:spcBef>
                  <a:spcPct val="20000"/>
                </a:spcBef>
                <a:buChar char="»"/>
                <a:defRPr>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defRPr>
              </a:lvl9pPr>
            </a:lstStyle>
            <a:p>
              <a:pPr eaLnBrk="1" hangingPunct="1">
                <a:spcBef>
                  <a:spcPct val="0"/>
                </a:spcBef>
                <a:buFontTx/>
                <a:buNone/>
              </a:pPr>
              <a:r>
                <a:rPr lang="en-US" altLang="en-US" sz="2000">
                  <a:solidFill>
                    <a:srgbClr val="FFFF00"/>
                  </a:solidFill>
                </a:rPr>
                <a:t>Multi-class classification results (30 training images per class)</a:t>
              </a:r>
            </a:p>
          </p:txBody>
        </p:sp>
        <p:pic>
          <p:nvPicPr>
            <p:cNvPr id="121876" name="Picture 20" descr="caltech101_results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8" y="2490"/>
              <a:ext cx="4730" cy="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8038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ctrTitle"/>
          </p:nvPr>
        </p:nvSpPr>
        <p:spPr>
          <a:xfrm>
            <a:off x="1676400" y="1600200"/>
            <a:ext cx="6400800" cy="1470025"/>
          </a:xfrm>
        </p:spPr>
        <p:txBody>
          <a:bodyPr/>
          <a:lstStyle/>
          <a:p>
            <a:pPr eaLnBrk="1" hangingPunct="1"/>
            <a:r>
              <a:rPr lang="en-US" altLang="en-US" smtClean="0"/>
              <a:t>Large-scale Instance Retrieval</a:t>
            </a:r>
          </a:p>
        </p:txBody>
      </p:sp>
      <p:sp>
        <p:nvSpPr>
          <p:cNvPr id="158723" name="Subtitle 2"/>
          <p:cNvSpPr>
            <a:spLocks noGrp="1"/>
          </p:cNvSpPr>
          <p:nvPr>
            <p:ph type="subTitle" idx="1"/>
          </p:nvPr>
        </p:nvSpPr>
        <p:spPr>
          <a:xfrm>
            <a:off x="1447800" y="3352800"/>
            <a:ext cx="6400800" cy="2971800"/>
          </a:xfrm>
        </p:spPr>
        <p:txBody>
          <a:bodyPr/>
          <a:lstStyle/>
          <a:p>
            <a:pPr eaLnBrk="1" hangingPunct="1"/>
            <a:r>
              <a:rPr lang="en-US" altLang="en-US" dirty="0" smtClean="0">
                <a:solidFill>
                  <a:schemeClr val="tx1"/>
                </a:solidFill>
              </a:rPr>
              <a:t>Computer Vision</a:t>
            </a:r>
          </a:p>
          <a:p>
            <a:pPr eaLnBrk="1" hangingPunct="1"/>
            <a:endParaRPr lang="en-US" altLang="en-US" dirty="0" smtClean="0">
              <a:solidFill>
                <a:schemeClr val="tx1"/>
              </a:solidFill>
            </a:endParaRPr>
          </a:p>
          <a:p>
            <a:pPr eaLnBrk="1" hangingPunct="1"/>
            <a:r>
              <a:rPr lang="en-US" altLang="en-US" dirty="0" smtClean="0">
                <a:solidFill>
                  <a:schemeClr val="tx1"/>
                </a:solidFill>
              </a:rPr>
              <a:t>James Hays</a:t>
            </a:r>
          </a:p>
        </p:txBody>
      </p:sp>
      <p:sp>
        <p:nvSpPr>
          <p:cNvPr id="5" name="TextBox 4"/>
          <p:cNvSpPr txBox="1"/>
          <p:nvPr/>
        </p:nvSpPr>
        <p:spPr>
          <a:xfrm>
            <a:off x="4114800" y="6519863"/>
            <a:ext cx="5029200" cy="338137"/>
          </a:xfrm>
          <a:prstGeom prst="rect">
            <a:avLst/>
          </a:prstGeom>
          <a:noFill/>
        </p:spPr>
        <p:txBody>
          <a:bodyPr>
            <a:spAutoFit/>
          </a:bodyPr>
          <a:lstStyle/>
          <a:p>
            <a:pPr>
              <a:defRPr/>
            </a:pPr>
            <a:r>
              <a:rPr lang="en-US" sz="1600" dirty="0">
                <a:solidFill>
                  <a:prstClr val="white">
                    <a:lumMod val="65000"/>
                  </a:prstClr>
                </a:solidFill>
                <a:latin typeface="Arial" charset="0"/>
              </a:rPr>
              <a:t>Many slides from Derek </a:t>
            </a:r>
            <a:r>
              <a:rPr lang="en-US" sz="1600" dirty="0" err="1">
                <a:solidFill>
                  <a:prstClr val="white">
                    <a:lumMod val="65000"/>
                  </a:prstClr>
                </a:solidFill>
                <a:latin typeface="Arial" charset="0"/>
              </a:rPr>
              <a:t>Hoiem</a:t>
            </a:r>
            <a:r>
              <a:rPr lang="en-US" sz="1600" dirty="0">
                <a:solidFill>
                  <a:prstClr val="white">
                    <a:lumMod val="65000"/>
                  </a:prstClr>
                </a:solidFill>
                <a:latin typeface="Arial" charset="0"/>
              </a:rPr>
              <a:t> and Kristen </a:t>
            </a:r>
            <a:r>
              <a:rPr lang="en-US" sz="1600" dirty="0" err="1">
                <a:solidFill>
                  <a:prstClr val="white">
                    <a:lumMod val="65000"/>
                  </a:prstClr>
                </a:solidFill>
                <a:latin typeface="Arial" charset="0"/>
              </a:rPr>
              <a:t>Grauman</a:t>
            </a:r>
            <a:endParaRPr lang="en-US" sz="1600" dirty="0">
              <a:solidFill>
                <a:prstClr val="white">
                  <a:lumMod val="65000"/>
                </a:prstClr>
              </a:solidFill>
              <a:latin typeface="Arial" charset="0"/>
            </a:endParaRPr>
          </a:p>
        </p:txBody>
      </p:sp>
    </p:spTree>
    <p:extLst>
      <p:ext uri="{BB962C8B-B14F-4D97-AF65-F5344CB8AC3E}">
        <p14:creationId xmlns:p14="http://schemas.microsoft.com/office/powerpoint/2010/main" val="616797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3"/>
          <p:cNvSpPr>
            <a:spLocks noGrp="1"/>
          </p:cNvSpPr>
          <p:nvPr>
            <p:ph type="title"/>
          </p:nvPr>
        </p:nvSpPr>
        <p:spPr>
          <a:xfrm>
            <a:off x="447675" y="119063"/>
            <a:ext cx="8228013" cy="1143000"/>
          </a:xfrm>
        </p:spPr>
        <p:txBody>
          <a:bodyPr/>
          <a:lstStyle/>
          <a:p>
            <a:pPr eaLnBrk="1"/>
            <a:r>
              <a:rPr lang="en-US" altLang="en-US" smtClean="0"/>
              <a:t>Multi-view matching</a:t>
            </a:r>
          </a:p>
        </p:txBody>
      </p:sp>
      <p:sp>
        <p:nvSpPr>
          <p:cNvPr id="169987" name="TextBox 7"/>
          <p:cNvSpPr txBox="1">
            <a:spLocks noChangeArrowheads="1"/>
          </p:cNvSpPr>
          <p:nvPr/>
        </p:nvSpPr>
        <p:spPr bwMode="auto">
          <a:xfrm>
            <a:off x="4038600" y="2649538"/>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93000"/>
              </a:lnSpc>
              <a:spcAft>
                <a:spcPts val="1288"/>
              </a:spcAft>
              <a:buClr>
                <a:srgbClr val="000000"/>
              </a:buClr>
              <a:buSzPct val="100000"/>
              <a:buFont typeface="Times New Roman" panose="02020603050405020304" pitchFamily="18" charset="0"/>
              <a:defRPr sz="2900">
                <a:solidFill>
                  <a:srgbClr val="000000"/>
                </a:solidFill>
                <a:latin typeface="Arial" panose="020B0604020202020204" pitchFamily="34" charset="0"/>
                <a:ea typeface="DejaVu Sans" pitchFamily="34" charset="2"/>
                <a:cs typeface="DejaVu Sans" pitchFamily="34" charset="2"/>
              </a:defRPr>
            </a:lvl1pPr>
            <a:lvl2pPr marL="742950" indent="-285750" defTabSz="912813" eaLnBrk="0" hangingPunct="0">
              <a:lnSpc>
                <a:spcPct val="93000"/>
              </a:lnSpc>
              <a:spcAft>
                <a:spcPts val="1038"/>
              </a:spcAft>
              <a:buClr>
                <a:srgbClr val="000000"/>
              </a:buClr>
              <a:buSzPct val="100000"/>
              <a:buFont typeface="Times New Roman" panose="02020603050405020304" pitchFamily="18" charset="0"/>
              <a:defRPr sz="2500">
                <a:solidFill>
                  <a:srgbClr val="000000"/>
                </a:solidFill>
                <a:latin typeface="Arial" panose="020B0604020202020204" pitchFamily="34" charset="0"/>
                <a:ea typeface="DejaVu Sans" pitchFamily="34" charset="2"/>
                <a:cs typeface="DejaVu Sans" pitchFamily="34" charset="2"/>
              </a:defRPr>
            </a:lvl2pPr>
            <a:lvl3pPr marL="1143000" indent="-228600" defTabSz="912813" eaLnBrk="0" hangingPunct="0">
              <a:lnSpc>
                <a:spcPct val="93000"/>
              </a:lnSpc>
              <a:spcAft>
                <a:spcPts val="775"/>
              </a:spcAft>
              <a:buClr>
                <a:srgbClr val="000000"/>
              </a:buClr>
              <a:buSzPct val="100000"/>
              <a:buFont typeface="Times New Roman" panose="02020603050405020304" pitchFamily="18" charset="0"/>
              <a:defRPr sz="2200">
                <a:solidFill>
                  <a:srgbClr val="000000"/>
                </a:solidFill>
                <a:latin typeface="Arial" panose="020B0604020202020204" pitchFamily="34" charset="0"/>
                <a:ea typeface="DejaVu Sans" pitchFamily="34" charset="2"/>
                <a:cs typeface="DejaVu Sans" pitchFamily="34" charset="2"/>
              </a:defRPr>
            </a:lvl3pPr>
            <a:lvl4pPr marL="1600200" indent="-228600" defTabSz="912813" eaLnBrk="0" hangingPunct="0">
              <a:lnSpc>
                <a:spcPct val="93000"/>
              </a:lnSpc>
              <a:spcAft>
                <a:spcPts val="525"/>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4pPr>
            <a:lvl5pPr marL="2057400" indent="-228600" defTabSz="912813" eaLnBrk="0" hangingPunct="0">
              <a:lnSpc>
                <a:spcPct val="93000"/>
              </a:lnSpc>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5pPr>
            <a:lvl6pPr marL="25146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6pPr>
            <a:lvl7pPr marL="29718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7pPr>
            <a:lvl8pPr marL="34290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8pPr>
            <a:lvl9pPr marL="38862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9pPr>
          </a:lstStyle>
          <a:p>
            <a:pPr eaLnBrk="1" hangingPunct="1">
              <a:lnSpc>
                <a:spcPct val="100000"/>
              </a:lnSpc>
              <a:spcAft>
                <a:spcPct val="0"/>
              </a:spcAft>
              <a:buClrTx/>
              <a:buSzTx/>
              <a:buFontTx/>
              <a:buNone/>
            </a:pPr>
            <a:r>
              <a:rPr lang="en-US" altLang="en-US" sz="3200" b="1" smtClean="0"/>
              <a:t>vs</a:t>
            </a:r>
          </a:p>
        </p:txBody>
      </p:sp>
      <p:pic>
        <p:nvPicPr>
          <p:cNvPr id="169988" name="Picture 8" descr="building2_siftpatches.jpg"/>
          <p:cNvPicPr>
            <a:picLocks noChangeAspect="1"/>
          </p:cNvPicPr>
          <p:nvPr/>
        </p:nvPicPr>
        <p:blipFill>
          <a:blip r:embed="rId2">
            <a:extLst>
              <a:ext uri="{28A0092B-C50C-407E-A947-70E740481C1C}">
                <a14:useLocalDpi xmlns:a14="http://schemas.microsoft.com/office/drawing/2010/main" val="0"/>
              </a:ext>
            </a:extLst>
          </a:blip>
          <a:srcRect l="9975" t="5734" r="10223" b="8244"/>
          <a:stretch>
            <a:fillRect/>
          </a:stretch>
        </p:blipFill>
        <p:spPr bwMode="auto">
          <a:xfrm>
            <a:off x="4953000" y="2406650"/>
            <a:ext cx="18145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9989" name="Group 9"/>
          <p:cNvGrpSpPr>
            <a:grpSpLocks noChangeAspect="1"/>
          </p:cNvGrpSpPr>
          <p:nvPr/>
        </p:nvGrpSpPr>
        <p:grpSpPr bwMode="auto">
          <a:xfrm>
            <a:off x="7300913" y="3890963"/>
            <a:ext cx="1736725" cy="1277937"/>
            <a:chOff x="512763" y="1600200"/>
            <a:chExt cx="3103203" cy="2286000"/>
          </a:xfrm>
        </p:grpSpPr>
        <p:pic>
          <p:nvPicPr>
            <p:cNvPr id="11" name="Picture 10"/>
            <p:cNvPicPr>
              <a:picLocks noChangeAspect="1"/>
            </p:cNvPicPr>
            <p:nvPr/>
          </p:nvPicPr>
          <p:blipFill>
            <a:blip r:embed="rId3" cstate="print">
              <a:duotone>
                <a:schemeClr val="bg2">
                  <a:shade val="45000"/>
                  <a:satMod val="135000"/>
                </a:schemeClr>
                <a:prstClr val="white"/>
              </a:duotone>
              <a:extLst/>
            </a:blip>
            <a:stretch>
              <a:fillRect/>
            </a:stretch>
          </p:blipFill>
          <p:spPr>
            <a:xfrm>
              <a:off x="512763" y="1600200"/>
              <a:ext cx="3048000" cy="2286000"/>
            </a:xfrm>
            <a:prstGeom prst="rect">
              <a:avLst/>
            </a:prstGeom>
            <a:ln>
              <a:solidFill>
                <a:schemeClr val="bg2"/>
              </a:solidFill>
            </a:ln>
          </p:spPr>
        </p:pic>
        <p:sp>
          <p:nvSpPr>
            <p:cNvPr id="12" name="Rectangle 11"/>
            <p:cNvSpPr/>
            <p:nvPr/>
          </p:nvSpPr>
          <p:spPr bwMode="auto">
            <a:xfrm rot="959486">
              <a:off x="1011999" y="2278900"/>
              <a:ext cx="609861" cy="62190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13" name="Rectangle 12"/>
            <p:cNvSpPr/>
            <p:nvPr/>
          </p:nvSpPr>
          <p:spPr bwMode="auto">
            <a:xfrm rot="360849">
              <a:off x="1165173" y="2429408"/>
              <a:ext cx="609861" cy="62190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14" name="Rectangle 13"/>
            <p:cNvSpPr/>
            <p:nvPr/>
          </p:nvSpPr>
          <p:spPr bwMode="auto">
            <a:xfrm rot="19794519">
              <a:off x="1338203" y="2139753"/>
              <a:ext cx="1216888" cy="109898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15" name="Rectangle 14"/>
            <p:cNvSpPr/>
            <p:nvPr/>
          </p:nvSpPr>
          <p:spPr bwMode="auto">
            <a:xfrm rot="21022288">
              <a:off x="2050182" y="2244823"/>
              <a:ext cx="607025" cy="54807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16" name="Rectangle 15"/>
            <p:cNvSpPr/>
            <p:nvPr/>
          </p:nvSpPr>
          <p:spPr bwMode="auto">
            <a:xfrm rot="21022288">
              <a:off x="2200519" y="2832653"/>
              <a:ext cx="607025" cy="548071"/>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17" name="Rectangle 16"/>
            <p:cNvSpPr/>
            <p:nvPr/>
          </p:nvSpPr>
          <p:spPr bwMode="auto">
            <a:xfrm rot="21022288">
              <a:off x="2855766" y="2636709"/>
              <a:ext cx="607025" cy="55091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18" name="Rectangle 17"/>
            <p:cNvSpPr/>
            <p:nvPr/>
          </p:nvSpPr>
          <p:spPr bwMode="auto">
            <a:xfrm rot="21022288">
              <a:off x="3008941" y="1952329"/>
              <a:ext cx="607025" cy="548071"/>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19" name="Rectangle 18"/>
            <p:cNvSpPr/>
            <p:nvPr/>
          </p:nvSpPr>
          <p:spPr bwMode="auto">
            <a:xfrm rot="1573310">
              <a:off x="671611" y="2750299"/>
              <a:ext cx="609861" cy="62190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20" name="Rectangle 19"/>
            <p:cNvSpPr/>
            <p:nvPr/>
          </p:nvSpPr>
          <p:spPr bwMode="auto">
            <a:xfrm rot="634749">
              <a:off x="1556619" y="2565716"/>
              <a:ext cx="607025" cy="548071"/>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21" name="Rectangle 20"/>
            <p:cNvSpPr/>
            <p:nvPr/>
          </p:nvSpPr>
          <p:spPr bwMode="auto">
            <a:xfrm rot="634749">
              <a:off x="1709794" y="3153544"/>
              <a:ext cx="607025" cy="54807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grpSp>
      <p:pic>
        <p:nvPicPr>
          <p:cNvPr id="169990" name="Picture 6" descr="building1_siftpatches.jpg"/>
          <p:cNvPicPr>
            <a:picLocks noChangeAspect="1"/>
          </p:cNvPicPr>
          <p:nvPr/>
        </p:nvPicPr>
        <p:blipFill>
          <a:blip r:embed="rId4">
            <a:extLst>
              <a:ext uri="{28A0092B-C50C-407E-A947-70E740481C1C}">
                <a14:useLocalDpi xmlns:a14="http://schemas.microsoft.com/office/drawing/2010/main" val="0"/>
              </a:ext>
            </a:extLst>
          </a:blip>
          <a:srcRect l="9975" t="3943" r="10223" b="8601"/>
          <a:stretch>
            <a:fillRect/>
          </a:stretch>
        </p:blipFill>
        <p:spPr bwMode="auto">
          <a:xfrm>
            <a:off x="7258050" y="2466975"/>
            <a:ext cx="1700213"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9991" name="Group 22"/>
          <p:cNvGrpSpPr>
            <a:grpSpLocks noChangeAspect="1"/>
          </p:cNvGrpSpPr>
          <p:nvPr/>
        </p:nvGrpSpPr>
        <p:grpSpPr bwMode="auto">
          <a:xfrm>
            <a:off x="7215188" y="1084263"/>
            <a:ext cx="1831975" cy="1227137"/>
            <a:chOff x="612502" y="-546594"/>
            <a:chExt cx="2936100" cy="1967187"/>
          </a:xfrm>
        </p:grpSpPr>
        <p:pic>
          <p:nvPicPr>
            <p:cNvPr id="24" name="Picture 23"/>
            <p:cNvPicPr>
              <a:picLocks noChangeAspect="1"/>
            </p:cNvPicPr>
            <p:nvPr/>
          </p:nvPicPr>
          <p:blipFill>
            <a:blip r:embed="rId5" cstate="print">
              <a:duotone>
                <a:schemeClr val="bg2">
                  <a:shade val="45000"/>
                  <a:satMod val="135000"/>
                </a:schemeClr>
                <a:prstClr val="white"/>
              </a:duotone>
              <a:extLst/>
            </a:blip>
            <a:stretch>
              <a:fillRect/>
            </a:stretch>
          </p:blipFill>
          <p:spPr>
            <a:xfrm>
              <a:off x="612502" y="-546594"/>
              <a:ext cx="2936100" cy="1967187"/>
            </a:xfrm>
            <a:prstGeom prst="rect">
              <a:avLst/>
            </a:prstGeom>
          </p:spPr>
        </p:pic>
        <p:sp>
          <p:nvSpPr>
            <p:cNvPr id="25" name="Rectangle 24"/>
            <p:cNvSpPr/>
            <p:nvPr/>
          </p:nvSpPr>
          <p:spPr bwMode="auto">
            <a:xfrm rot="360849">
              <a:off x="1515721" y="191420"/>
              <a:ext cx="608084" cy="62094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26" name="Rectangle 25"/>
            <p:cNvSpPr/>
            <p:nvPr/>
          </p:nvSpPr>
          <p:spPr bwMode="auto">
            <a:xfrm rot="19794519">
              <a:off x="1691277" y="-101242"/>
              <a:ext cx="1213621" cy="10993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27" name="Rectangle 26"/>
            <p:cNvSpPr/>
            <p:nvPr/>
          </p:nvSpPr>
          <p:spPr bwMode="auto">
            <a:xfrm rot="21022288">
              <a:off x="2553787" y="593510"/>
              <a:ext cx="605539" cy="54969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sp>
          <p:nvSpPr>
            <p:cNvPr id="28" name="Rectangle 27"/>
            <p:cNvSpPr/>
            <p:nvPr/>
          </p:nvSpPr>
          <p:spPr bwMode="auto">
            <a:xfrm rot="1573310">
              <a:off x="1022130" y="512074"/>
              <a:ext cx="610627" cy="62094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a:lstStyle/>
            <a:p>
              <a:pPr defTabSz="913832" eaLnBrk="0" hangingPunct="0">
                <a:defRPr/>
              </a:pPr>
              <a:endParaRPr lang="en-US">
                <a:solidFill>
                  <a:srgbClr val="000000"/>
                </a:solidFill>
                <a:cs typeface="+mn-cs"/>
              </a:endParaRPr>
            </a:p>
          </p:txBody>
        </p:sp>
      </p:grpSp>
      <p:sp>
        <p:nvSpPr>
          <p:cNvPr id="169992" name="TextBox 28"/>
          <p:cNvSpPr txBox="1">
            <a:spLocks noChangeArrowheads="1"/>
          </p:cNvSpPr>
          <p:nvPr/>
        </p:nvSpPr>
        <p:spPr bwMode="auto">
          <a:xfrm rot="5400000">
            <a:off x="7791450" y="5232400"/>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93000"/>
              </a:lnSpc>
              <a:spcAft>
                <a:spcPts val="1288"/>
              </a:spcAft>
              <a:buClr>
                <a:srgbClr val="000000"/>
              </a:buClr>
              <a:buSzPct val="100000"/>
              <a:buFont typeface="Times New Roman" panose="02020603050405020304" pitchFamily="18" charset="0"/>
              <a:defRPr sz="2900">
                <a:solidFill>
                  <a:srgbClr val="000000"/>
                </a:solidFill>
                <a:latin typeface="Arial" panose="020B0604020202020204" pitchFamily="34" charset="0"/>
                <a:ea typeface="DejaVu Sans" pitchFamily="34" charset="2"/>
                <a:cs typeface="DejaVu Sans" pitchFamily="34" charset="2"/>
              </a:defRPr>
            </a:lvl1pPr>
            <a:lvl2pPr marL="742950" indent="-285750" defTabSz="912813" eaLnBrk="0" hangingPunct="0">
              <a:lnSpc>
                <a:spcPct val="93000"/>
              </a:lnSpc>
              <a:spcAft>
                <a:spcPts val="1038"/>
              </a:spcAft>
              <a:buClr>
                <a:srgbClr val="000000"/>
              </a:buClr>
              <a:buSzPct val="100000"/>
              <a:buFont typeface="Times New Roman" panose="02020603050405020304" pitchFamily="18" charset="0"/>
              <a:defRPr sz="2500">
                <a:solidFill>
                  <a:srgbClr val="000000"/>
                </a:solidFill>
                <a:latin typeface="Arial" panose="020B0604020202020204" pitchFamily="34" charset="0"/>
                <a:ea typeface="DejaVu Sans" pitchFamily="34" charset="2"/>
                <a:cs typeface="DejaVu Sans" pitchFamily="34" charset="2"/>
              </a:defRPr>
            </a:lvl2pPr>
            <a:lvl3pPr marL="1143000" indent="-228600" defTabSz="912813" eaLnBrk="0" hangingPunct="0">
              <a:lnSpc>
                <a:spcPct val="93000"/>
              </a:lnSpc>
              <a:spcAft>
                <a:spcPts val="775"/>
              </a:spcAft>
              <a:buClr>
                <a:srgbClr val="000000"/>
              </a:buClr>
              <a:buSzPct val="100000"/>
              <a:buFont typeface="Times New Roman" panose="02020603050405020304" pitchFamily="18" charset="0"/>
              <a:defRPr sz="2200">
                <a:solidFill>
                  <a:srgbClr val="000000"/>
                </a:solidFill>
                <a:latin typeface="Arial" panose="020B0604020202020204" pitchFamily="34" charset="0"/>
                <a:ea typeface="DejaVu Sans" pitchFamily="34" charset="2"/>
                <a:cs typeface="DejaVu Sans" pitchFamily="34" charset="2"/>
              </a:defRPr>
            </a:lvl3pPr>
            <a:lvl4pPr marL="1600200" indent="-228600" defTabSz="912813" eaLnBrk="0" hangingPunct="0">
              <a:lnSpc>
                <a:spcPct val="93000"/>
              </a:lnSpc>
              <a:spcAft>
                <a:spcPts val="525"/>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4pPr>
            <a:lvl5pPr marL="2057400" indent="-228600" defTabSz="912813" eaLnBrk="0" hangingPunct="0">
              <a:lnSpc>
                <a:spcPct val="93000"/>
              </a:lnSpc>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5pPr>
            <a:lvl6pPr marL="25146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6pPr>
            <a:lvl7pPr marL="29718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7pPr>
            <a:lvl8pPr marL="34290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8pPr>
            <a:lvl9pPr marL="38862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9pPr>
          </a:lstStyle>
          <a:p>
            <a:pPr eaLnBrk="1" hangingPunct="1">
              <a:lnSpc>
                <a:spcPct val="100000"/>
              </a:lnSpc>
              <a:spcAft>
                <a:spcPct val="0"/>
              </a:spcAft>
              <a:buClrTx/>
              <a:buSzTx/>
              <a:buFontTx/>
              <a:buNone/>
            </a:pPr>
            <a:r>
              <a:rPr lang="en-US" altLang="en-US" sz="3200" b="1" smtClean="0"/>
              <a:t>…</a:t>
            </a:r>
          </a:p>
        </p:txBody>
      </p:sp>
      <p:cxnSp>
        <p:nvCxnSpPr>
          <p:cNvPr id="169993" name="Straight Arrow Connector 31"/>
          <p:cNvCxnSpPr>
            <a:cxnSpLocks noChangeShapeType="1"/>
          </p:cNvCxnSpPr>
          <p:nvPr/>
        </p:nvCxnSpPr>
        <p:spPr bwMode="auto">
          <a:xfrm flipV="1">
            <a:off x="5994400" y="1520825"/>
            <a:ext cx="1841500" cy="152558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9994" name="Straight Arrow Connector 33"/>
          <p:cNvCxnSpPr>
            <a:cxnSpLocks noChangeShapeType="1"/>
          </p:cNvCxnSpPr>
          <p:nvPr/>
        </p:nvCxnSpPr>
        <p:spPr bwMode="auto">
          <a:xfrm flipV="1">
            <a:off x="5994400" y="2868613"/>
            <a:ext cx="2136775" cy="3302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9995" name="Straight Arrow Connector 36"/>
          <p:cNvCxnSpPr>
            <a:cxnSpLocks noChangeShapeType="1"/>
          </p:cNvCxnSpPr>
          <p:nvPr/>
        </p:nvCxnSpPr>
        <p:spPr bwMode="auto">
          <a:xfrm>
            <a:off x="5934075" y="3435350"/>
            <a:ext cx="2174875" cy="116363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nvGrpSpPr>
          <p:cNvPr id="169996" name="Group 44"/>
          <p:cNvGrpSpPr>
            <a:grpSpLocks/>
          </p:cNvGrpSpPr>
          <p:nvPr/>
        </p:nvGrpSpPr>
        <p:grpSpPr bwMode="auto">
          <a:xfrm>
            <a:off x="104775" y="1827213"/>
            <a:ext cx="3476625" cy="3006725"/>
            <a:chOff x="52673" y="1686187"/>
            <a:chExt cx="3476055" cy="3006255"/>
          </a:xfrm>
        </p:grpSpPr>
        <p:pic>
          <p:nvPicPr>
            <p:cNvPr id="17000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84" y="1686187"/>
              <a:ext cx="2900522" cy="160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2" name="Picture 5" descr="building2_siftpatches.jpg"/>
            <p:cNvPicPr>
              <a:picLocks noChangeAspect="1"/>
            </p:cNvPicPr>
            <p:nvPr/>
          </p:nvPicPr>
          <p:blipFill>
            <a:blip r:embed="rId7">
              <a:extLst>
                <a:ext uri="{28A0092B-C50C-407E-A947-70E740481C1C}">
                  <a14:useLocalDpi xmlns:a14="http://schemas.microsoft.com/office/drawing/2010/main" val="0"/>
                </a:ext>
              </a:extLst>
            </a:blip>
            <a:srcRect l="9975" t="5734" r="10223" b="8244"/>
            <a:stretch>
              <a:fillRect/>
            </a:stretch>
          </p:blipFill>
          <p:spPr bwMode="auto">
            <a:xfrm>
              <a:off x="1981200" y="3531796"/>
              <a:ext cx="1547528" cy="116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3" name="Picture 6" descr="building1_siftpatches.jpg"/>
            <p:cNvPicPr>
              <a:picLocks noChangeAspect="1"/>
            </p:cNvPicPr>
            <p:nvPr/>
          </p:nvPicPr>
          <p:blipFill>
            <a:blip r:embed="rId8">
              <a:extLst>
                <a:ext uri="{28A0092B-C50C-407E-A947-70E740481C1C}">
                  <a14:useLocalDpi xmlns:a14="http://schemas.microsoft.com/office/drawing/2010/main" val="0"/>
                </a:ext>
              </a:extLst>
            </a:blip>
            <a:srcRect l="9975" t="3943" r="10223" b="8601"/>
            <a:stretch>
              <a:fillRect/>
            </a:stretch>
          </p:blipFill>
          <p:spPr bwMode="auto">
            <a:xfrm>
              <a:off x="52673" y="3512331"/>
              <a:ext cx="1547527" cy="118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0004" name="Straight Arrow Connector 29"/>
            <p:cNvCxnSpPr>
              <a:cxnSpLocks noChangeShapeType="1"/>
            </p:cNvCxnSpPr>
            <p:nvPr/>
          </p:nvCxnSpPr>
          <p:spPr bwMode="auto">
            <a:xfrm flipV="1">
              <a:off x="1111624" y="4369856"/>
              <a:ext cx="1783976" cy="97989"/>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170005" name="Straight Arrow Connector 39"/>
            <p:cNvCxnSpPr>
              <a:cxnSpLocks noChangeShapeType="1"/>
            </p:cNvCxnSpPr>
            <p:nvPr/>
          </p:nvCxnSpPr>
          <p:spPr bwMode="auto">
            <a:xfrm flipV="1">
              <a:off x="848848" y="4234293"/>
              <a:ext cx="1783976" cy="97989"/>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170006" name="Straight Arrow Connector 40"/>
            <p:cNvCxnSpPr>
              <a:cxnSpLocks noChangeShapeType="1"/>
            </p:cNvCxnSpPr>
            <p:nvPr/>
          </p:nvCxnSpPr>
          <p:spPr bwMode="auto">
            <a:xfrm flipV="1">
              <a:off x="1111624" y="4063124"/>
              <a:ext cx="1783976" cy="97989"/>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grpSp>
      <p:sp>
        <p:nvSpPr>
          <p:cNvPr id="169997" name="TextBox 41"/>
          <p:cNvSpPr txBox="1">
            <a:spLocks noChangeArrowheads="1"/>
          </p:cNvSpPr>
          <p:nvPr/>
        </p:nvSpPr>
        <p:spPr bwMode="auto">
          <a:xfrm>
            <a:off x="6648450" y="2166938"/>
            <a:ext cx="19621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93000"/>
              </a:lnSpc>
              <a:spcAft>
                <a:spcPts val="1288"/>
              </a:spcAft>
              <a:buClr>
                <a:srgbClr val="000000"/>
              </a:buClr>
              <a:buSzPct val="100000"/>
              <a:buFont typeface="Times New Roman" panose="02020603050405020304" pitchFamily="18" charset="0"/>
              <a:defRPr sz="2900">
                <a:solidFill>
                  <a:srgbClr val="000000"/>
                </a:solidFill>
                <a:latin typeface="Arial" panose="020B0604020202020204" pitchFamily="34" charset="0"/>
                <a:ea typeface="DejaVu Sans" pitchFamily="34" charset="2"/>
                <a:cs typeface="DejaVu Sans" pitchFamily="34" charset="2"/>
              </a:defRPr>
            </a:lvl1pPr>
            <a:lvl2pPr marL="742950" indent="-285750" defTabSz="912813" eaLnBrk="0" hangingPunct="0">
              <a:lnSpc>
                <a:spcPct val="93000"/>
              </a:lnSpc>
              <a:spcAft>
                <a:spcPts val="1038"/>
              </a:spcAft>
              <a:buClr>
                <a:srgbClr val="000000"/>
              </a:buClr>
              <a:buSzPct val="100000"/>
              <a:buFont typeface="Times New Roman" panose="02020603050405020304" pitchFamily="18" charset="0"/>
              <a:defRPr sz="2500">
                <a:solidFill>
                  <a:srgbClr val="000000"/>
                </a:solidFill>
                <a:latin typeface="Arial" panose="020B0604020202020204" pitchFamily="34" charset="0"/>
                <a:ea typeface="DejaVu Sans" pitchFamily="34" charset="2"/>
                <a:cs typeface="DejaVu Sans" pitchFamily="34" charset="2"/>
              </a:defRPr>
            </a:lvl2pPr>
            <a:lvl3pPr marL="1143000" indent="-228600" defTabSz="912813" eaLnBrk="0" hangingPunct="0">
              <a:lnSpc>
                <a:spcPct val="93000"/>
              </a:lnSpc>
              <a:spcAft>
                <a:spcPts val="775"/>
              </a:spcAft>
              <a:buClr>
                <a:srgbClr val="000000"/>
              </a:buClr>
              <a:buSzPct val="100000"/>
              <a:buFont typeface="Times New Roman" panose="02020603050405020304" pitchFamily="18" charset="0"/>
              <a:defRPr sz="2200">
                <a:solidFill>
                  <a:srgbClr val="000000"/>
                </a:solidFill>
                <a:latin typeface="Arial" panose="020B0604020202020204" pitchFamily="34" charset="0"/>
                <a:ea typeface="DejaVu Sans" pitchFamily="34" charset="2"/>
                <a:cs typeface="DejaVu Sans" pitchFamily="34" charset="2"/>
              </a:defRPr>
            </a:lvl3pPr>
            <a:lvl4pPr marL="1600200" indent="-228600" defTabSz="912813" eaLnBrk="0" hangingPunct="0">
              <a:lnSpc>
                <a:spcPct val="93000"/>
              </a:lnSpc>
              <a:spcAft>
                <a:spcPts val="525"/>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4pPr>
            <a:lvl5pPr marL="2057400" indent="-228600" defTabSz="912813" eaLnBrk="0" hangingPunct="0">
              <a:lnSpc>
                <a:spcPct val="93000"/>
              </a:lnSpc>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5pPr>
            <a:lvl6pPr marL="25146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6pPr>
            <a:lvl7pPr marL="29718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7pPr>
            <a:lvl8pPr marL="34290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8pPr>
            <a:lvl9pPr marL="38862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9pPr>
          </a:lstStyle>
          <a:p>
            <a:pPr eaLnBrk="1" hangingPunct="1">
              <a:lnSpc>
                <a:spcPct val="100000"/>
              </a:lnSpc>
              <a:spcAft>
                <a:spcPct val="0"/>
              </a:spcAft>
              <a:buClrTx/>
              <a:buSzTx/>
              <a:buFontTx/>
              <a:buNone/>
            </a:pPr>
            <a:r>
              <a:rPr lang="en-US" altLang="en-US" sz="6600" b="1" smtClean="0"/>
              <a:t>?</a:t>
            </a:r>
          </a:p>
        </p:txBody>
      </p:sp>
      <p:sp>
        <p:nvSpPr>
          <p:cNvPr id="169998" name="TextBox 42"/>
          <p:cNvSpPr txBox="1">
            <a:spLocks noChangeArrowheads="1"/>
          </p:cNvSpPr>
          <p:nvPr/>
        </p:nvSpPr>
        <p:spPr bwMode="auto">
          <a:xfrm>
            <a:off x="347663" y="5427663"/>
            <a:ext cx="30035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93000"/>
              </a:lnSpc>
              <a:spcAft>
                <a:spcPts val="1288"/>
              </a:spcAft>
              <a:buClr>
                <a:srgbClr val="000000"/>
              </a:buClr>
              <a:buSzPct val="100000"/>
              <a:buFont typeface="Times New Roman" panose="02020603050405020304" pitchFamily="18" charset="0"/>
              <a:defRPr sz="2900">
                <a:solidFill>
                  <a:srgbClr val="000000"/>
                </a:solidFill>
                <a:latin typeface="Arial" panose="020B0604020202020204" pitchFamily="34" charset="0"/>
                <a:ea typeface="DejaVu Sans" pitchFamily="34" charset="2"/>
                <a:cs typeface="DejaVu Sans" pitchFamily="34" charset="2"/>
              </a:defRPr>
            </a:lvl1pPr>
            <a:lvl2pPr marL="742950" indent="-285750" defTabSz="912813" eaLnBrk="0" hangingPunct="0">
              <a:lnSpc>
                <a:spcPct val="93000"/>
              </a:lnSpc>
              <a:spcAft>
                <a:spcPts val="1038"/>
              </a:spcAft>
              <a:buClr>
                <a:srgbClr val="000000"/>
              </a:buClr>
              <a:buSzPct val="100000"/>
              <a:buFont typeface="Times New Roman" panose="02020603050405020304" pitchFamily="18" charset="0"/>
              <a:defRPr sz="2500">
                <a:solidFill>
                  <a:srgbClr val="000000"/>
                </a:solidFill>
                <a:latin typeface="Arial" panose="020B0604020202020204" pitchFamily="34" charset="0"/>
                <a:ea typeface="DejaVu Sans" pitchFamily="34" charset="2"/>
                <a:cs typeface="DejaVu Sans" pitchFamily="34" charset="2"/>
              </a:defRPr>
            </a:lvl2pPr>
            <a:lvl3pPr marL="1143000" indent="-228600" defTabSz="912813" eaLnBrk="0" hangingPunct="0">
              <a:lnSpc>
                <a:spcPct val="93000"/>
              </a:lnSpc>
              <a:spcAft>
                <a:spcPts val="775"/>
              </a:spcAft>
              <a:buClr>
                <a:srgbClr val="000000"/>
              </a:buClr>
              <a:buSzPct val="100000"/>
              <a:buFont typeface="Times New Roman" panose="02020603050405020304" pitchFamily="18" charset="0"/>
              <a:defRPr sz="2200">
                <a:solidFill>
                  <a:srgbClr val="000000"/>
                </a:solidFill>
                <a:latin typeface="Arial" panose="020B0604020202020204" pitchFamily="34" charset="0"/>
                <a:ea typeface="DejaVu Sans" pitchFamily="34" charset="2"/>
                <a:cs typeface="DejaVu Sans" pitchFamily="34" charset="2"/>
              </a:defRPr>
            </a:lvl3pPr>
            <a:lvl4pPr marL="1600200" indent="-228600" defTabSz="912813" eaLnBrk="0" hangingPunct="0">
              <a:lnSpc>
                <a:spcPct val="93000"/>
              </a:lnSpc>
              <a:spcAft>
                <a:spcPts val="525"/>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4pPr>
            <a:lvl5pPr marL="2057400" indent="-228600" defTabSz="912813" eaLnBrk="0" hangingPunct="0">
              <a:lnSpc>
                <a:spcPct val="93000"/>
              </a:lnSpc>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5pPr>
            <a:lvl6pPr marL="25146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6pPr>
            <a:lvl7pPr marL="29718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7pPr>
            <a:lvl8pPr marL="34290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8pPr>
            <a:lvl9pPr marL="38862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9pPr>
          </a:lstStyle>
          <a:p>
            <a:pPr algn="ctr" eaLnBrk="1" hangingPunct="1">
              <a:lnSpc>
                <a:spcPct val="100000"/>
              </a:lnSpc>
              <a:spcAft>
                <a:spcPct val="0"/>
              </a:spcAft>
              <a:buClrTx/>
              <a:buSzTx/>
              <a:buFontTx/>
              <a:buNone/>
            </a:pPr>
            <a:r>
              <a:rPr lang="en-US" altLang="en-US" sz="2400" smtClean="0"/>
              <a:t>Matching two given views for depth </a:t>
            </a:r>
          </a:p>
        </p:txBody>
      </p:sp>
      <p:sp>
        <p:nvSpPr>
          <p:cNvPr id="169999" name="TextBox 43"/>
          <p:cNvSpPr txBox="1">
            <a:spLocks noChangeArrowheads="1"/>
          </p:cNvSpPr>
          <p:nvPr/>
        </p:nvSpPr>
        <p:spPr bwMode="auto">
          <a:xfrm>
            <a:off x="5121275" y="5434013"/>
            <a:ext cx="37099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93000"/>
              </a:lnSpc>
              <a:spcAft>
                <a:spcPts val="1288"/>
              </a:spcAft>
              <a:buClr>
                <a:srgbClr val="000000"/>
              </a:buClr>
              <a:buSzPct val="100000"/>
              <a:buFont typeface="Times New Roman" panose="02020603050405020304" pitchFamily="18" charset="0"/>
              <a:defRPr sz="2900">
                <a:solidFill>
                  <a:srgbClr val="000000"/>
                </a:solidFill>
                <a:latin typeface="Arial" panose="020B0604020202020204" pitchFamily="34" charset="0"/>
                <a:ea typeface="DejaVu Sans" pitchFamily="34" charset="2"/>
                <a:cs typeface="DejaVu Sans" pitchFamily="34" charset="2"/>
              </a:defRPr>
            </a:lvl1pPr>
            <a:lvl2pPr marL="742950" indent="-285750" defTabSz="912813" eaLnBrk="0" hangingPunct="0">
              <a:lnSpc>
                <a:spcPct val="93000"/>
              </a:lnSpc>
              <a:spcAft>
                <a:spcPts val="1038"/>
              </a:spcAft>
              <a:buClr>
                <a:srgbClr val="000000"/>
              </a:buClr>
              <a:buSzPct val="100000"/>
              <a:buFont typeface="Times New Roman" panose="02020603050405020304" pitchFamily="18" charset="0"/>
              <a:defRPr sz="2500">
                <a:solidFill>
                  <a:srgbClr val="000000"/>
                </a:solidFill>
                <a:latin typeface="Arial" panose="020B0604020202020204" pitchFamily="34" charset="0"/>
                <a:ea typeface="DejaVu Sans" pitchFamily="34" charset="2"/>
                <a:cs typeface="DejaVu Sans" pitchFamily="34" charset="2"/>
              </a:defRPr>
            </a:lvl2pPr>
            <a:lvl3pPr marL="1143000" indent="-228600" defTabSz="912813" eaLnBrk="0" hangingPunct="0">
              <a:lnSpc>
                <a:spcPct val="93000"/>
              </a:lnSpc>
              <a:spcAft>
                <a:spcPts val="775"/>
              </a:spcAft>
              <a:buClr>
                <a:srgbClr val="000000"/>
              </a:buClr>
              <a:buSzPct val="100000"/>
              <a:buFont typeface="Times New Roman" panose="02020603050405020304" pitchFamily="18" charset="0"/>
              <a:defRPr sz="2200">
                <a:solidFill>
                  <a:srgbClr val="000000"/>
                </a:solidFill>
                <a:latin typeface="Arial" panose="020B0604020202020204" pitchFamily="34" charset="0"/>
                <a:ea typeface="DejaVu Sans" pitchFamily="34" charset="2"/>
                <a:cs typeface="DejaVu Sans" pitchFamily="34" charset="2"/>
              </a:defRPr>
            </a:lvl3pPr>
            <a:lvl4pPr marL="1600200" indent="-228600" defTabSz="912813" eaLnBrk="0" hangingPunct="0">
              <a:lnSpc>
                <a:spcPct val="93000"/>
              </a:lnSpc>
              <a:spcAft>
                <a:spcPts val="525"/>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4pPr>
            <a:lvl5pPr marL="2057400" indent="-228600" defTabSz="912813" eaLnBrk="0" hangingPunct="0">
              <a:lnSpc>
                <a:spcPct val="93000"/>
              </a:lnSpc>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5pPr>
            <a:lvl6pPr marL="25146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6pPr>
            <a:lvl7pPr marL="29718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7pPr>
            <a:lvl8pPr marL="34290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8pPr>
            <a:lvl9pPr marL="38862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9pPr>
          </a:lstStyle>
          <a:p>
            <a:pPr algn="ctr" eaLnBrk="1" hangingPunct="1">
              <a:lnSpc>
                <a:spcPct val="100000"/>
              </a:lnSpc>
              <a:spcAft>
                <a:spcPct val="0"/>
              </a:spcAft>
              <a:buClrTx/>
              <a:buSzTx/>
              <a:buFontTx/>
              <a:buNone/>
            </a:pPr>
            <a:r>
              <a:rPr lang="en-US" altLang="en-US" sz="2400" smtClean="0"/>
              <a:t>Search for a matching view for recognition</a:t>
            </a:r>
          </a:p>
        </p:txBody>
      </p:sp>
      <p:sp>
        <p:nvSpPr>
          <p:cNvPr id="170000" name="TextBox 1"/>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93000"/>
              </a:lnSpc>
              <a:spcAft>
                <a:spcPts val="1288"/>
              </a:spcAft>
              <a:buClr>
                <a:srgbClr val="000000"/>
              </a:buClr>
              <a:buSzPct val="100000"/>
              <a:buFont typeface="Times New Roman" panose="02020603050405020304" pitchFamily="18" charset="0"/>
              <a:defRPr sz="2900">
                <a:solidFill>
                  <a:srgbClr val="000000"/>
                </a:solidFill>
                <a:latin typeface="Arial" panose="020B0604020202020204" pitchFamily="34" charset="0"/>
                <a:ea typeface="DejaVu Sans" pitchFamily="34" charset="2"/>
                <a:cs typeface="DejaVu Sans" pitchFamily="34" charset="2"/>
              </a:defRPr>
            </a:lvl1pPr>
            <a:lvl2pPr marL="742950" indent="-285750" defTabSz="912813" eaLnBrk="0" hangingPunct="0">
              <a:lnSpc>
                <a:spcPct val="93000"/>
              </a:lnSpc>
              <a:spcAft>
                <a:spcPts val="1038"/>
              </a:spcAft>
              <a:buClr>
                <a:srgbClr val="000000"/>
              </a:buClr>
              <a:buSzPct val="100000"/>
              <a:buFont typeface="Times New Roman" panose="02020603050405020304" pitchFamily="18" charset="0"/>
              <a:defRPr sz="2500">
                <a:solidFill>
                  <a:srgbClr val="000000"/>
                </a:solidFill>
                <a:latin typeface="Arial" panose="020B0604020202020204" pitchFamily="34" charset="0"/>
                <a:ea typeface="DejaVu Sans" pitchFamily="34" charset="2"/>
                <a:cs typeface="DejaVu Sans" pitchFamily="34" charset="2"/>
              </a:defRPr>
            </a:lvl2pPr>
            <a:lvl3pPr marL="1143000" indent="-228600" defTabSz="912813" eaLnBrk="0" hangingPunct="0">
              <a:lnSpc>
                <a:spcPct val="93000"/>
              </a:lnSpc>
              <a:spcAft>
                <a:spcPts val="775"/>
              </a:spcAft>
              <a:buClr>
                <a:srgbClr val="000000"/>
              </a:buClr>
              <a:buSzPct val="100000"/>
              <a:buFont typeface="Times New Roman" panose="02020603050405020304" pitchFamily="18" charset="0"/>
              <a:defRPr sz="2200">
                <a:solidFill>
                  <a:srgbClr val="000000"/>
                </a:solidFill>
                <a:latin typeface="Arial" panose="020B0604020202020204" pitchFamily="34" charset="0"/>
                <a:ea typeface="DejaVu Sans" pitchFamily="34" charset="2"/>
                <a:cs typeface="DejaVu Sans" pitchFamily="34" charset="2"/>
              </a:defRPr>
            </a:lvl3pPr>
            <a:lvl4pPr marL="1600200" indent="-228600" defTabSz="912813" eaLnBrk="0" hangingPunct="0">
              <a:lnSpc>
                <a:spcPct val="93000"/>
              </a:lnSpc>
              <a:spcAft>
                <a:spcPts val="525"/>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4pPr>
            <a:lvl5pPr marL="2057400" indent="-228600" defTabSz="912813" eaLnBrk="0" hangingPunct="0">
              <a:lnSpc>
                <a:spcPct val="93000"/>
              </a:lnSpc>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5pPr>
            <a:lvl6pPr marL="25146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6pPr>
            <a:lvl7pPr marL="29718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7pPr>
            <a:lvl8pPr marL="34290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8pPr>
            <a:lvl9pPr marL="3886200" indent="-228600" defTabSz="912813" eaLnBrk="0" fontAlgn="base" hangingPunct="0">
              <a:lnSpc>
                <a:spcPct val="93000"/>
              </a:lnSpc>
              <a:spcBef>
                <a:spcPct val="0"/>
              </a:spcBef>
              <a:spcAft>
                <a:spcPts val="263"/>
              </a:spcAft>
              <a:buClr>
                <a:srgbClr val="000000"/>
              </a:buClr>
              <a:buSzPct val="100000"/>
              <a:buFont typeface="Times New Roman" panose="02020603050405020304" pitchFamily="18" charset="0"/>
              <a:defRPr>
                <a:solidFill>
                  <a:srgbClr val="000000"/>
                </a:solidFill>
                <a:latin typeface="Arial" panose="020B0604020202020204" pitchFamily="34" charset="0"/>
                <a:ea typeface="DejaVu Sans" pitchFamily="34" charset="2"/>
                <a:cs typeface="DejaVu Sans" pitchFamily="34" charset="2"/>
              </a:defRPr>
            </a:lvl9pPr>
          </a:lstStyle>
          <a:p>
            <a:pPr eaLnBrk="1" hangingPunct="1">
              <a:lnSpc>
                <a:spcPct val="100000"/>
              </a:lnSpc>
              <a:spcAft>
                <a:spcPct val="0"/>
              </a:spcAft>
              <a:buClrTx/>
              <a:buSzTx/>
              <a:buFontTx/>
              <a:buNone/>
            </a:pPr>
            <a:r>
              <a:rPr lang="en-US" altLang="en-US" sz="1400" smtClean="0"/>
              <a:t>Kristen Grauman</a:t>
            </a:r>
          </a:p>
        </p:txBody>
      </p:sp>
    </p:spTree>
    <p:extLst>
      <p:ext uri="{BB962C8B-B14F-4D97-AF65-F5344CB8AC3E}">
        <p14:creationId xmlns:p14="http://schemas.microsoft.com/office/powerpoint/2010/main" val="3403183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Content Placeholder 2"/>
          <p:cNvSpPr>
            <a:spLocks noGrp="1"/>
          </p:cNvSpPr>
          <p:nvPr>
            <p:ph idx="1"/>
          </p:nvPr>
        </p:nvSpPr>
        <p:spPr>
          <a:xfrm>
            <a:off x="457200" y="609600"/>
            <a:ext cx="8229600" cy="5135563"/>
          </a:xfrm>
        </p:spPr>
        <p:txBody>
          <a:bodyPr/>
          <a:lstStyle/>
          <a:p>
            <a:pPr>
              <a:buFont typeface="Arial" panose="020B0604020202020204" pitchFamily="34" charset="0"/>
              <a:buNone/>
            </a:pPr>
            <a:r>
              <a:rPr lang="en-US" altLang="en-US" smtClean="0"/>
              <a:t>	How to quickly find images in a large database that match a given image region?</a:t>
            </a:r>
          </a:p>
        </p:txBody>
      </p:sp>
      <p:pic>
        <p:nvPicPr>
          <p:cNvPr id="171011" name="Picture 2"/>
          <p:cNvPicPr>
            <a:picLocks noChangeAspect="1" noChangeArrowheads="1"/>
          </p:cNvPicPr>
          <p:nvPr/>
        </p:nvPicPr>
        <p:blipFill>
          <a:blip r:embed="rId2">
            <a:extLst>
              <a:ext uri="{28A0092B-C50C-407E-A947-70E740481C1C}">
                <a14:useLocalDpi xmlns:a14="http://schemas.microsoft.com/office/drawing/2010/main" val="0"/>
              </a:ext>
            </a:extLst>
          </a:blip>
          <a:srcRect l="2823" t="-508" r="85667" b="71545"/>
          <a:stretch>
            <a:fillRect/>
          </a:stretch>
        </p:blipFill>
        <p:spPr bwMode="auto">
          <a:xfrm>
            <a:off x="228600" y="3048000"/>
            <a:ext cx="20574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71012" name="Picture 2"/>
          <p:cNvPicPr>
            <a:picLocks noChangeAspect="1" noChangeArrowheads="1"/>
          </p:cNvPicPr>
          <p:nvPr/>
        </p:nvPicPr>
        <p:blipFill>
          <a:blip r:embed="rId2">
            <a:extLst>
              <a:ext uri="{28A0092B-C50C-407E-A947-70E740481C1C}">
                <a14:useLocalDpi xmlns:a14="http://schemas.microsoft.com/office/drawing/2010/main" val="0"/>
              </a:ext>
            </a:extLst>
          </a:blip>
          <a:srcRect l="51436" t="-508" r="13885" b="71545"/>
          <a:stretch>
            <a:fillRect/>
          </a:stretch>
        </p:blipFill>
        <p:spPr bwMode="auto">
          <a:xfrm>
            <a:off x="2971800" y="1981200"/>
            <a:ext cx="55626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71013" name="Picture 2"/>
          <p:cNvPicPr>
            <a:picLocks noChangeAspect="1" noChangeArrowheads="1"/>
          </p:cNvPicPr>
          <p:nvPr/>
        </p:nvPicPr>
        <p:blipFill>
          <a:blip r:embed="rId2">
            <a:extLst>
              <a:ext uri="{28A0092B-C50C-407E-A947-70E740481C1C}">
                <a14:useLocalDpi xmlns:a14="http://schemas.microsoft.com/office/drawing/2010/main" val="0"/>
              </a:ext>
            </a:extLst>
          </a:blip>
          <a:srcRect l="16081" t="-508" r="48564" b="71545"/>
          <a:stretch>
            <a:fillRect/>
          </a:stretch>
        </p:blipFill>
        <p:spPr bwMode="auto">
          <a:xfrm>
            <a:off x="2971800" y="4343400"/>
            <a:ext cx="57753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7" name="Right Arrow 6"/>
          <p:cNvSpPr/>
          <p:nvPr/>
        </p:nvSpPr>
        <p:spPr>
          <a:xfrm>
            <a:off x="2590800" y="4267200"/>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751491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5"/>
          <p:cNvSpPr>
            <a:spLocks noGrp="1"/>
          </p:cNvSpPr>
          <p:nvPr>
            <p:ph type="title" idx="4294967295"/>
          </p:nvPr>
        </p:nvSpPr>
        <p:spPr/>
        <p:txBody>
          <a:bodyPr/>
          <a:lstStyle/>
          <a:p>
            <a:pPr eaLnBrk="1" hangingPunct="1"/>
            <a:r>
              <a:rPr lang="en-US" altLang="en-US" smtClean="0"/>
              <a:t>Video Google System</a:t>
            </a:r>
          </a:p>
        </p:txBody>
      </p:sp>
      <p:sp>
        <p:nvSpPr>
          <p:cNvPr id="172035" name="Content Placeholder 6"/>
          <p:cNvSpPr>
            <a:spLocks noGrp="1"/>
          </p:cNvSpPr>
          <p:nvPr>
            <p:ph idx="4294967295"/>
          </p:nvPr>
        </p:nvSpPr>
        <p:spPr>
          <a:xfrm>
            <a:off x="457200" y="1219200"/>
            <a:ext cx="4478338" cy="4495800"/>
          </a:xfrm>
        </p:spPr>
        <p:txBody>
          <a:bodyPr/>
          <a:lstStyle/>
          <a:p>
            <a:pPr marL="455613" indent="-455613" eaLnBrk="1" hangingPunct="1">
              <a:buFont typeface="Trebuchet MS" panose="020B0603020202020204" pitchFamily="34" charset="0"/>
              <a:buAutoNum type="arabicPeriod"/>
            </a:pPr>
            <a:r>
              <a:rPr lang="en-US" altLang="en-US" smtClean="0"/>
              <a:t>Collect all words within query region</a:t>
            </a:r>
          </a:p>
          <a:p>
            <a:pPr marL="455613" indent="-455613" eaLnBrk="1" hangingPunct="1">
              <a:buFont typeface="Trebuchet MS" panose="020B0603020202020204" pitchFamily="34" charset="0"/>
              <a:buAutoNum type="arabicPeriod"/>
            </a:pPr>
            <a:r>
              <a:rPr lang="en-US" altLang="en-US" smtClean="0"/>
              <a:t>Inverted file index to find relevant frames</a:t>
            </a:r>
          </a:p>
          <a:p>
            <a:pPr marL="455613" indent="-455613" eaLnBrk="1" hangingPunct="1">
              <a:buFont typeface="Trebuchet MS" panose="020B0603020202020204" pitchFamily="34" charset="0"/>
              <a:buAutoNum type="arabicPeriod"/>
            </a:pPr>
            <a:r>
              <a:rPr lang="en-US" altLang="en-US" smtClean="0"/>
              <a:t>Compare word counts</a:t>
            </a:r>
          </a:p>
          <a:p>
            <a:pPr marL="455613" indent="-455613" eaLnBrk="1" hangingPunct="1">
              <a:buFont typeface="Trebuchet MS" panose="020B0603020202020204" pitchFamily="34" charset="0"/>
              <a:buAutoNum type="arabicPeriod"/>
            </a:pPr>
            <a:r>
              <a:rPr lang="en-US" altLang="en-US" smtClean="0"/>
              <a:t>Spatial verification</a:t>
            </a:r>
            <a:endParaRPr lang="en-US" altLang="en-US" smtClean="0">
              <a:hlinkClick r:id=""/>
            </a:endParaRPr>
          </a:p>
          <a:p>
            <a:pPr marL="455613" indent="-455613" eaLnBrk="1" hangingPunct="1"/>
            <a:endParaRPr lang="en-US" altLang="en-US" smtClean="0">
              <a:hlinkClick r:id=""/>
            </a:endParaRPr>
          </a:p>
          <a:p>
            <a:pPr marL="455613" indent="-455613" eaLnBrk="1" hangingPunct="1">
              <a:buFontTx/>
              <a:buNone/>
            </a:pPr>
            <a:r>
              <a:rPr lang="en-US" altLang="en-US" smtClean="0"/>
              <a:t>Sivic &amp; Zisserman, ICCV 2003</a:t>
            </a:r>
            <a:endParaRPr lang="en-US" altLang="en-US" smtClean="0">
              <a:hlinkClick r:id=""/>
            </a:endParaRPr>
          </a:p>
          <a:p>
            <a:pPr marL="455613" indent="-455613" eaLnBrk="1" hangingPunct="1">
              <a:buFontTx/>
              <a:buNone/>
            </a:pPr>
            <a:endParaRPr lang="en-US" altLang="en-US" smtClean="0">
              <a:hlinkClick r:id=""/>
            </a:endParaRPr>
          </a:p>
          <a:p>
            <a:pPr marL="455613" indent="-455613" eaLnBrk="1" hangingPunct="1"/>
            <a:r>
              <a:rPr lang="en-US" altLang="en-US" smtClean="0"/>
              <a:t>Demo online at : </a:t>
            </a:r>
            <a:r>
              <a:rPr lang="en-US" altLang="en-US" sz="1800" smtClean="0"/>
              <a:t>http://www.robots.ox.ac.uk/~vgg/research/vgoogle/index.html</a:t>
            </a:r>
          </a:p>
          <a:p>
            <a:pPr marL="455613" indent="-455613" eaLnBrk="1" hangingPunct="1"/>
            <a:endParaRPr lang="en-US" altLang="en-US" smtClean="0"/>
          </a:p>
        </p:txBody>
      </p:sp>
      <p:pic>
        <p:nvPicPr>
          <p:cNvPr id="172036" name="Picture 7" descr="fa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7063" y="333375"/>
            <a:ext cx="20732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p575280_fp_002_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4288" y="5202238"/>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p575280_fp_003_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2344738"/>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tp575280_fp_004_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9525" y="2349500"/>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p575280_fp_005_smal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94288" y="3762375"/>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tp575280_fp_006_small.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81813" y="5216525"/>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tp575280_fp_007_small.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81813" y="3756025"/>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3" name="Picture 15" descr="tp575280_zo_002_small.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717713" y="2432050"/>
            <a:ext cx="19050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4" name="Picture 16" descr="tp575280_zo_003_small.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258925" y="2728913"/>
            <a:ext cx="19050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5" name="Picture 18" descr="tp575280_zo_005_small.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152563" y="1778000"/>
            <a:ext cx="190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6" name="TextBox 27"/>
          <p:cNvSpPr txBox="1">
            <a:spLocks noChangeArrowheads="1"/>
          </p:cNvSpPr>
          <p:nvPr/>
        </p:nvSpPr>
        <p:spPr bwMode="auto">
          <a:xfrm>
            <a:off x="7764463" y="812800"/>
            <a:ext cx="121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defTabSz="912813"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defTabSz="912813"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defTabSz="912813"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defTabSz="912813"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2000" b="0" smtClean="0">
                <a:solidFill>
                  <a:srgbClr val="000000"/>
                </a:solidFill>
              </a:rPr>
              <a:t>Query region</a:t>
            </a:r>
          </a:p>
        </p:txBody>
      </p:sp>
      <p:sp>
        <p:nvSpPr>
          <p:cNvPr id="29" name="Down Arrow 28"/>
          <p:cNvSpPr>
            <a:spLocks noChangeArrowheads="1"/>
          </p:cNvSpPr>
          <p:nvPr/>
        </p:nvSpPr>
        <p:spPr bwMode="auto">
          <a:xfrm>
            <a:off x="6618288" y="1916113"/>
            <a:ext cx="360362" cy="490537"/>
          </a:xfrm>
          <a:prstGeom prst="downArrow">
            <a:avLst>
              <a:gd name="adj1" fmla="val 50000"/>
              <a:gd name="adj2" fmla="val 49950"/>
            </a:avLst>
          </a:prstGeom>
          <a:solidFill>
            <a:schemeClr val="bg1"/>
          </a:solidFill>
          <a:ln w="12700" cap="sq" algn="ctr">
            <a:solidFill>
              <a:schemeClr val="bg2"/>
            </a:solidFill>
            <a:round/>
            <a:headEnd type="none" w="sm" len="sm"/>
            <a:tailEnd type="none" w="sm" len="sm"/>
          </a:ln>
        </p:spPr>
        <p:txBody>
          <a:bodyPr wrap="none" lIns="89944" tIns="46771" rIns="89944" bIns="46771">
            <a:spAutoFit/>
          </a:bodyPr>
          <a:lstStyle>
            <a:lvl1pPr defTabSz="912813"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defTabSz="912813"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defTabSz="912813"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defTabSz="912813"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defTabSz="912813"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endParaRPr kumimoji="0" lang="en-US" altLang="en-US" sz="2000" b="0" smtClean="0">
              <a:solidFill>
                <a:srgbClr val="FFFFFF"/>
              </a:solidFill>
            </a:endParaRPr>
          </a:p>
        </p:txBody>
      </p:sp>
      <p:sp>
        <p:nvSpPr>
          <p:cNvPr id="30" name="TextBox 29"/>
          <p:cNvSpPr txBox="1">
            <a:spLocks noChangeArrowheads="1"/>
          </p:cNvSpPr>
          <p:nvPr/>
        </p:nvSpPr>
        <p:spPr bwMode="auto">
          <a:xfrm rot="5400000">
            <a:off x="7417594" y="4463257"/>
            <a:ext cx="2763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defTabSz="912813"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defTabSz="912813"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defTabSz="912813"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defTabSz="912813"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defTabSz="912813"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2000" b="0" smtClean="0">
                <a:solidFill>
                  <a:srgbClr val="000000"/>
                </a:solidFill>
              </a:rPr>
              <a:t>Retrieved frames</a:t>
            </a:r>
          </a:p>
        </p:txBody>
      </p:sp>
      <p:sp>
        <p:nvSpPr>
          <p:cNvPr id="22" name="TextBox 21"/>
          <p:cNvSpPr txBox="1"/>
          <p:nvPr/>
        </p:nvSpPr>
        <p:spPr>
          <a:xfrm>
            <a:off x="7567613" y="6550025"/>
            <a:ext cx="2109787" cy="307975"/>
          </a:xfrm>
          <a:prstGeom prst="rect">
            <a:avLst/>
          </a:prstGeom>
          <a:noFill/>
        </p:spPr>
        <p:txBody>
          <a:bodyPr>
            <a:spAutoFit/>
          </a:bodyPr>
          <a:lstStyle/>
          <a:p>
            <a:pPr fontAlgn="auto">
              <a:spcBef>
                <a:spcPts val="0"/>
              </a:spcBef>
              <a:spcAft>
                <a:spcPts val="0"/>
              </a:spcAft>
              <a:defRPr/>
            </a:pPr>
            <a:r>
              <a:rPr lang="en-US" sz="1400" kern="0" dirty="0">
                <a:solidFill>
                  <a:sysClr val="windowText" lastClr="000000"/>
                </a:solidFill>
                <a:latin typeface="Trebuchet MS"/>
              </a:rPr>
              <a:t>Kristen </a:t>
            </a:r>
            <a:r>
              <a:rPr lang="en-US" sz="1400" kern="0" dirty="0" err="1">
                <a:solidFill>
                  <a:sysClr val="windowText" lastClr="000000"/>
                </a:solidFill>
                <a:latin typeface="Trebuchet MS"/>
              </a:rPr>
              <a:t>Grauman</a:t>
            </a:r>
            <a:endParaRPr lang="en-US" sz="1400" kern="0" dirty="0">
              <a:solidFill>
                <a:sysClr val="windowText" lastClr="000000"/>
              </a:solidFill>
              <a:latin typeface="Trebuchet MS"/>
            </a:endParaRPr>
          </a:p>
        </p:txBody>
      </p:sp>
    </p:spTree>
    <p:extLst>
      <p:ext uri="{BB962C8B-B14F-4D97-AF65-F5344CB8AC3E}">
        <p14:creationId xmlns:p14="http://schemas.microsoft.com/office/powerpoint/2010/main" val="1356732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de-DE" altLang="en-US" smtClean="0">
                <a:solidFill>
                  <a:srgbClr val="000000"/>
                </a:solidFill>
              </a:rPr>
              <a:t>B. Leibe</a:t>
            </a:r>
          </a:p>
        </p:txBody>
      </p:sp>
      <p:sp>
        <p:nvSpPr>
          <p:cNvPr id="173059" name="Rectangle 2"/>
          <p:cNvSpPr>
            <a:spLocks noGrp="1" noChangeArrowheads="1"/>
          </p:cNvSpPr>
          <p:nvPr>
            <p:ph type="title"/>
          </p:nvPr>
        </p:nvSpPr>
        <p:spPr/>
        <p:txBody>
          <a:bodyPr/>
          <a:lstStyle/>
          <a:p>
            <a:r>
              <a:rPr lang="en-US" altLang="en-US" smtClean="0"/>
              <a:t>Example Applications</a:t>
            </a:r>
          </a:p>
        </p:txBody>
      </p:sp>
      <p:sp>
        <p:nvSpPr>
          <p:cNvPr id="173060" name="Text Box 4"/>
          <p:cNvSpPr txBox="1">
            <a:spLocks noChangeArrowheads="1"/>
          </p:cNvSpPr>
          <p:nvPr/>
        </p:nvSpPr>
        <p:spPr bwMode="auto">
          <a:xfrm>
            <a:off x="1233488" y="4162425"/>
            <a:ext cx="36972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mtClean="0">
                <a:solidFill>
                  <a:srgbClr val="000000"/>
                </a:solidFill>
              </a:rPr>
              <a:t>Mobile tourist guide</a:t>
            </a:r>
          </a:p>
          <a:p>
            <a:pPr>
              <a:spcBef>
                <a:spcPct val="0"/>
              </a:spcBef>
              <a:buClr>
                <a:srgbClr val="000099"/>
              </a:buClr>
              <a:buSzTx/>
            </a:pPr>
            <a:r>
              <a:rPr kumimoji="0" lang="en-US" altLang="en-US" sz="2000" smtClean="0">
                <a:solidFill>
                  <a:srgbClr val="000000"/>
                </a:solidFill>
              </a:rPr>
              <a:t> Self-localization</a:t>
            </a:r>
          </a:p>
          <a:p>
            <a:pPr>
              <a:spcBef>
                <a:spcPct val="0"/>
              </a:spcBef>
              <a:buClr>
                <a:srgbClr val="000099"/>
              </a:buClr>
              <a:buSzTx/>
            </a:pPr>
            <a:r>
              <a:rPr kumimoji="0" lang="en-US" altLang="en-US" sz="2000" smtClean="0">
                <a:solidFill>
                  <a:srgbClr val="000000"/>
                </a:solidFill>
              </a:rPr>
              <a:t> Object/building recognition</a:t>
            </a:r>
          </a:p>
          <a:p>
            <a:pPr>
              <a:spcBef>
                <a:spcPct val="0"/>
              </a:spcBef>
              <a:buClr>
                <a:srgbClr val="000099"/>
              </a:buClr>
              <a:buSzTx/>
            </a:pPr>
            <a:r>
              <a:rPr kumimoji="0" lang="en-US" altLang="en-US" sz="2000" smtClean="0">
                <a:solidFill>
                  <a:srgbClr val="000000"/>
                </a:solidFill>
              </a:rPr>
              <a:t> Photo/video augmentation</a:t>
            </a:r>
          </a:p>
        </p:txBody>
      </p:sp>
      <p:pic>
        <p:nvPicPr>
          <p:cNvPr id="173061" name="Picture 5" descr="wearable-computing-segm-whit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1663" y="1557338"/>
            <a:ext cx="1595437"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304925"/>
            <a:ext cx="360045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pSp>
        <p:nvGrpSpPr>
          <p:cNvPr id="2" name="Group 16"/>
          <p:cNvGrpSpPr>
            <a:grpSpLocks/>
          </p:cNvGrpSpPr>
          <p:nvPr/>
        </p:nvGrpSpPr>
        <p:grpSpPr bwMode="auto">
          <a:xfrm>
            <a:off x="6624638" y="1377950"/>
            <a:ext cx="1589087" cy="2484438"/>
            <a:chOff x="4173" y="913"/>
            <a:chExt cx="1001" cy="1565"/>
          </a:xfrm>
        </p:grpSpPr>
        <p:grpSp>
          <p:nvGrpSpPr>
            <p:cNvPr id="173065" name="Group 14"/>
            <p:cNvGrpSpPr>
              <a:grpSpLocks/>
            </p:cNvGrpSpPr>
            <p:nvPr/>
          </p:nvGrpSpPr>
          <p:grpSpPr bwMode="auto">
            <a:xfrm>
              <a:off x="4195" y="1071"/>
              <a:ext cx="953" cy="1407"/>
              <a:chOff x="4195" y="1071"/>
              <a:chExt cx="953" cy="1407"/>
            </a:xfrm>
          </p:grpSpPr>
          <p:sp>
            <p:nvSpPr>
              <p:cNvPr id="173067"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spAutoFit/>
              </a:bodyPr>
              <a:lstStyle/>
              <a:p>
                <a:endParaRPr lang="en-US" smtClean="0">
                  <a:solidFill>
                    <a:srgbClr val="FFFFFF"/>
                  </a:solidFill>
                </a:endParaRPr>
              </a:p>
            </p:txBody>
          </p:sp>
          <p:sp>
            <p:nvSpPr>
              <p:cNvPr id="173068"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spAutoFit/>
              </a:bodyPr>
              <a:lstStyle/>
              <a:p>
                <a:endParaRPr lang="en-US" smtClean="0">
                  <a:solidFill>
                    <a:srgbClr val="FFFFFF"/>
                  </a:solidFill>
                </a:endParaRPr>
              </a:p>
            </p:txBody>
          </p:sp>
          <p:sp>
            <p:nvSpPr>
              <p:cNvPr id="173069"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spAutoFit/>
              </a:bodyPr>
              <a:lstStyle/>
              <a:p>
                <a:endParaRPr lang="en-US" smtClean="0">
                  <a:solidFill>
                    <a:srgbClr val="FFFFFF"/>
                  </a:solidFill>
                </a:endParaRPr>
              </a:p>
            </p:txBody>
          </p:sp>
          <p:sp>
            <p:nvSpPr>
              <p:cNvPr id="173070"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lIns="90000" tIns="46800" rIns="90000" bIns="46800">
                <a:spAutoFit/>
              </a:bodyPr>
              <a:lstStyle/>
              <a:p>
                <a:endParaRPr lang="en-US" smtClean="0">
                  <a:solidFill>
                    <a:srgbClr val="FFFFFF"/>
                  </a:solidFill>
                </a:endParaRPr>
              </a:p>
            </p:txBody>
          </p:sp>
        </p:grpSp>
        <p:sp>
          <p:nvSpPr>
            <p:cNvPr id="173066" name="Text Box 15"/>
            <p:cNvSpPr txBox="1">
              <a:spLocks noChangeArrowheads="1"/>
            </p:cNvSpPr>
            <p:nvPr/>
          </p:nvSpPr>
          <p:spPr bwMode="auto">
            <a:xfrm rot="-166250">
              <a:off x="4173" y="913"/>
              <a:ext cx="10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1400" b="0" smtClean="0">
                  <a:solidFill>
                    <a:srgbClr val="FF0000"/>
                  </a:solidFill>
                </a:rPr>
                <a:t>Aachen Cathedral</a:t>
              </a:r>
            </a:p>
          </p:txBody>
        </p:sp>
      </p:grpSp>
      <p:sp>
        <p:nvSpPr>
          <p:cNvPr id="173064" name="Text Box 17"/>
          <p:cNvSpPr txBox="1">
            <a:spLocks noChangeArrowheads="1"/>
          </p:cNvSpPr>
          <p:nvPr/>
        </p:nvSpPr>
        <p:spPr bwMode="auto">
          <a:xfrm>
            <a:off x="5521325" y="6405563"/>
            <a:ext cx="333216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lgn="r">
              <a:spcBef>
                <a:spcPct val="0"/>
              </a:spcBef>
              <a:buClrTx/>
              <a:buSzTx/>
              <a:buFontTx/>
              <a:buNone/>
            </a:pPr>
            <a:r>
              <a:rPr lang="en-US" altLang="en-US" sz="1600" b="0" smtClean="0">
                <a:solidFill>
                  <a:srgbClr val="000099"/>
                </a:solidFill>
              </a:rPr>
              <a:t>[Quack, Leibe, Van Gool, CIVR’08]</a:t>
            </a:r>
          </a:p>
        </p:txBody>
      </p:sp>
    </p:spTree>
    <p:extLst>
      <p:ext uri="{BB962C8B-B14F-4D97-AF65-F5344CB8AC3E}">
        <p14:creationId xmlns:p14="http://schemas.microsoft.com/office/powerpoint/2010/main" val="2882406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5"/>
          <p:cNvSpPr>
            <a:spLocks noGrp="1"/>
          </p:cNvSpPr>
          <p:nvPr>
            <p:ph type="title"/>
          </p:nvPr>
        </p:nvSpPr>
        <p:spPr/>
        <p:txBody>
          <a:bodyPr/>
          <a:lstStyle/>
          <a:p>
            <a:pPr eaLnBrk="1" hangingPunct="1"/>
            <a:r>
              <a:rPr lang="en-US" altLang="en-US" smtClean="0"/>
              <a:t>Application: Large-Scale Retrieval</a:t>
            </a:r>
            <a:endParaRPr lang="de-CH" altLang="en-US" smtClean="0"/>
          </a:p>
        </p:txBody>
      </p:sp>
      <p:sp>
        <p:nvSpPr>
          <p:cNvPr id="174083" name="Rectangle 7"/>
          <p:cNvSpPr>
            <a:spLocks noChangeArrowheads="1"/>
          </p:cNvSpPr>
          <p:nvPr/>
        </p:nvSpPr>
        <p:spPr bwMode="auto">
          <a:xfrm>
            <a:off x="7054850" y="6450013"/>
            <a:ext cx="1787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1600" b="0" smtClean="0">
                <a:solidFill>
                  <a:srgbClr val="000000"/>
                </a:solidFill>
              </a:rPr>
              <a:t>[Philbin CVPR’07]</a:t>
            </a:r>
            <a:endParaRPr kumimoji="0" lang="de-CH" altLang="en-US" sz="1600" b="0" smtClean="0">
              <a:solidFill>
                <a:srgbClr val="FFFFFF"/>
              </a:solidFill>
            </a:endParaRPr>
          </a:p>
        </p:txBody>
      </p:sp>
      <p:sp>
        <p:nvSpPr>
          <p:cNvPr id="174084" name="Rectangle 10"/>
          <p:cNvSpPr>
            <a:spLocks noChangeArrowheads="1"/>
          </p:cNvSpPr>
          <p:nvPr/>
        </p:nvSpPr>
        <p:spPr bwMode="auto">
          <a:xfrm>
            <a:off x="701675" y="6057900"/>
            <a:ext cx="796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1800" b="0" smtClean="0">
                <a:solidFill>
                  <a:srgbClr val="000000"/>
                </a:solidFill>
              </a:rPr>
              <a:t>Query</a:t>
            </a:r>
            <a:endParaRPr kumimoji="0" lang="de-CH" altLang="en-US" sz="1800" b="0" smtClean="0">
              <a:solidFill>
                <a:srgbClr val="FFFFFF"/>
              </a:solidFill>
            </a:endParaRPr>
          </a:p>
        </p:txBody>
      </p:sp>
      <p:sp>
        <p:nvSpPr>
          <p:cNvPr id="174085" name="Rectangle 11"/>
          <p:cNvSpPr>
            <a:spLocks noChangeArrowheads="1"/>
          </p:cNvSpPr>
          <p:nvPr/>
        </p:nvSpPr>
        <p:spPr bwMode="auto">
          <a:xfrm>
            <a:off x="1870075" y="6057900"/>
            <a:ext cx="6315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1800" b="0" smtClean="0">
                <a:solidFill>
                  <a:srgbClr val="000000"/>
                </a:solidFill>
              </a:rPr>
              <a:t>Results from 5k Flickr images (demo available for 100k set)</a:t>
            </a:r>
            <a:endParaRPr kumimoji="0" lang="de-CH" altLang="en-US" sz="1800" b="0" smtClean="0">
              <a:solidFill>
                <a:srgbClr val="FFFFFF"/>
              </a:solidFill>
            </a:endParaRPr>
          </a:p>
        </p:txBody>
      </p:sp>
      <p:pic>
        <p:nvPicPr>
          <p:cNvPr id="174086" name="Picture 2"/>
          <p:cNvPicPr>
            <a:picLocks noChangeAspect="1" noChangeArrowheads="1"/>
          </p:cNvPicPr>
          <p:nvPr/>
        </p:nvPicPr>
        <p:blipFill>
          <a:blip r:embed="rId3">
            <a:extLst>
              <a:ext uri="{28A0092B-C50C-407E-A947-70E740481C1C}">
                <a14:useLocalDpi xmlns:a14="http://schemas.microsoft.com/office/drawing/2010/main" val="0"/>
              </a:ext>
            </a:extLst>
          </a:blip>
          <a:srcRect l="2823" r="13885"/>
          <a:stretch>
            <a:fillRect/>
          </a:stretch>
        </p:blipFill>
        <p:spPr bwMode="auto">
          <a:xfrm>
            <a:off x="409575" y="1092200"/>
            <a:ext cx="8616950"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075004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3011" name="Picture 2" descr="C:\Users\hays\Desktop\143 Computer Vision\slides\15\snail_10018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019175"/>
            <a:ext cx="66675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106" name="Title 5"/>
          <p:cNvSpPr>
            <a:spLocks noGrp="1"/>
          </p:cNvSpPr>
          <p:nvPr>
            <p:ph type="title"/>
          </p:nvPr>
        </p:nvSpPr>
        <p:spPr/>
        <p:txBody>
          <a:bodyPr/>
          <a:lstStyle/>
          <a:p>
            <a:pPr eaLnBrk="1" hangingPunct="1"/>
            <a:r>
              <a:rPr lang="en-US" altLang="en-US" smtClean="0"/>
              <a:t>Web Demo: Movie Poster Recognition</a:t>
            </a:r>
            <a:endParaRPr lang="de-CH" altLang="en-US" smtClean="0"/>
          </a:p>
        </p:txBody>
      </p:sp>
      <p:grpSp>
        <p:nvGrpSpPr>
          <p:cNvPr id="175107" name="Group 10"/>
          <p:cNvGrpSpPr>
            <a:grpSpLocks/>
          </p:cNvGrpSpPr>
          <p:nvPr/>
        </p:nvGrpSpPr>
        <p:grpSpPr bwMode="auto">
          <a:xfrm>
            <a:off x="2286000" y="1092200"/>
            <a:ext cx="6265863" cy="5403850"/>
            <a:chOff x="1760499" y="1092168"/>
            <a:chExt cx="6265918" cy="5403924"/>
          </a:xfrm>
        </p:grpSpPr>
        <p:sp>
          <p:nvSpPr>
            <p:cNvPr id="175110" name="Rectangle 7"/>
            <p:cNvSpPr>
              <a:spLocks noChangeArrowheads="1"/>
            </p:cNvSpPr>
            <p:nvPr/>
          </p:nvSpPr>
          <p:spPr bwMode="auto">
            <a:xfrm>
              <a:off x="1760499" y="6126760"/>
              <a:ext cx="6265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lgn="ctr">
                <a:spcBef>
                  <a:spcPct val="0"/>
                </a:spcBef>
                <a:buClrTx/>
                <a:buSzTx/>
                <a:buFontTx/>
                <a:buNone/>
              </a:pPr>
              <a:r>
                <a:rPr kumimoji="0" lang="de-CH" altLang="en-US" sz="1800" b="0" u="sng" smtClean="0">
                  <a:solidFill>
                    <a:srgbClr val="000099"/>
                  </a:solidFill>
                </a:rPr>
                <a:t>http://www.kooaba.com/en/products_engine.html#</a:t>
              </a:r>
            </a:p>
          </p:txBody>
        </p:sp>
        <p:pic>
          <p:nvPicPr>
            <p:cNvPr id="1751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962" y="1092168"/>
              <a:ext cx="5618992" cy="496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pSp>
      <p:sp>
        <p:nvSpPr>
          <p:cNvPr id="175108" name="Rectangle 9"/>
          <p:cNvSpPr>
            <a:spLocks noChangeArrowheads="1"/>
          </p:cNvSpPr>
          <p:nvPr/>
        </p:nvSpPr>
        <p:spPr bwMode="auto">
          <a:xfrm>
            <a:off x="373063" y="4013200"/>
            <a:ext cx="1816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1800" b="0" smtClean="0">
                <a:solidFill>
                  <a:srgbClr val="000000"/>
                </a:solidFill>
              </a:rPr>
              <a:t>50’000 movie</a:t>
            </a:r>
            <a:br>
              <a:rPr kumimoji="0" lang="en-US" altLang="en-US" sz="1800" b="0" smtClean="0">
                <a:solidFill>
                  <a:srgbClr val="000000"/>
                </a:solidFill>
              </a:rPr>
            </a:br>
            <a:r>
              <a:rPr kumimoji="0" lang="en-US" altLang="en-US" sz="1800" b="0" smtClean="0">
                <a:solidFill>
                  <a:srgbClr val="000000"/>
                </a:solidFill>
              </a:rPr>
              <a:t>posters indexed</a:t>
            </a:r>
            <a:endParaRPr kumimoji="0" lang="de-CH" altLang="en-US" sz="1800" b="0" smtClean="0">
              <a:solidFill>
                <a:srgbClr val="FFFFFF"/>
              </a:solidFill>
            </a:endParaRPr>
          </a:p>
        </p:txBody>
      </p:sp>
      <p:sp>
        <p:nvSpPr>
          <p:cNvPr id="175109" name="Rectangle 11"/>
          <p:cNvSpPr>
            <a:spLocks noChangeArrowheads="1"/>
          </p:cNvSpPr>
          <p:nvPr/>
        </p:nvSpPr>
        <p:spPr bwMode="auto">
          <a:xfrm>
            <a:off x="373063" y="4889500"/>
            <a:ext cx="2298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1"/>
              </a:buClr>
              <a:buSzPct val="115000"/>
              <a:buChar char="•"/>
              <a:defRPr kumimoji="1" sz="2400" b="1">
                <a:solidFill>
                  <a:schemeClr val="bg2"/>
                </a:solidFill>
                <a:latin typeface="Trebuchet MS" panose="020B0603020202020204" pitchFamily="34" charset="0"/>
              </a:defRPr>
            </a:lvl1pPr>
            <a:lvl2pPr marL="742950" indent="-285750" eaLnBrk="0" hangingPunct="0">
              <a:spcBef>
                <a:spcPct val="20000"/>
              </a:spcBef>
              <a:buClr>
                <a:schemeClr val="bg1"/>
              </a:buClr>
              <a:buSzPct val="50000"/>
              <a:buFont typeface="Wingdings" panose="05000000000000000000" pitchFamily="2" charset="2"/>
              <a:buChar char="Ø"/>
              <a:defRPr kumimoji="1" sz="2000" b="1">
                <a:solidFill>
                  <a:schemeClr val="bg2"/>
                </a:solidFill>
                <a:latin typeface="Trebuchet MS" panose="020B0603020202020204" pitchFamily="34" charset="0"/>
              </a:defRPr>
            </a:lvl2pPr>
            <a:lvl3pPr marL="1143000" indent="-228600" eaLnBrk="0" hangingPunct="0">
              <a:spcBef>
                <a:spcPct val="20000"/>
              </a:spcBef>
              <a:buClr>
                <a:schemeClr val="bg1"/>
              </a:buClr>
              <a:buChar char="–"/>
              <a:defRPr kumimoji="1" sz="2400" b="1">
                <a:solidFill>
                  <a:schemeClr val="bg2"/>
                </a:solidFill>
                <a:latin typeface="Trebuchet MS" panose="020B0603020202020204" pitchFamily="34" charset="0"/>
              </a:defRPr>
            </a:lvl3pPr>
            <a:lvl4pPr marL="1600200" indent="-228600" eaLnBrk="0" hangingPunct="0">
              <a:spcBef>
                <a:spcPct val="20000"/>
              </a:spcBef>
              <a:buClr>
                <a:schemeClr val="accent2"/>
              </a:buClr>
              <a:buChar char="–"/>
              <a:defRPr kumimoji="1" sz="2000">
                <a:solidFill>
                  <a:schemeClr val="tx1"/>
                </a:solidFill>
                <a:latin typeface="Trebuchet MS" panose="020B0603020202020204" pitchFamily="34" charset="0"/>
              </a:defRPr>
            </a:lvl4pPr>
            <a:lvl5pPr marL="2057400" indent="-228600" eaLnBrk="0" hangingPunct="0">
              <a:spcBef>
                <a:spcPct val="20000"/>
              </a:spcBef>
              <a:buClr>
                <a:schemeClr val="accent2"/>
              </a:buClr>
              <a:buChar char="»"/>
              <a:defRPr kumimoji="1" sz="2000">
                <a:solidFill>
                  <a:schemeClr val="tx1"/>
                </a:solidFill>
                <a:latin typeface="Trebuchet MS" panose="020B06030202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rebuchet MS" panose="020B0603020202020204" pitchFamily="34" charset="0"/>
              </a:defRPr>
            </a:lvl9pPr>
          </a:lstStyle>
          <a:p>
            <a:pPr>
              <a:spcBef>
                <a:spcPct val="0"/>
              </a:spcBef>
              <a:buClrTx/>
              <a:buSzTx/>
              <a:buFontTx/>
              <a:buNone/>
            </a:pPr>
            <a:r>
              <a:rPr kumimoji="0" lang="en-US" altLang="en-US" sz="1800" b="0" smtClean="0">
                <a:solidFill>
                  <a:srgbClr val="000000"/>
                </a:solidFill>
              </a:rPr>
              <a:t>Query-by-image</a:t>
            </a:r>
            <a:br>
              <a:rPr kumimoji="0" lang="en-US" altLang="en-US" sz="1800" b="0" smtClean="0">
                <a:solidFill>
                  <a:srgbClr val="000000"/>
                </a:solidFill>
              </a:rPr>
            </a:br>
            <a:r>
              <a:rPr kumimoji="0" lang="en-US" altLang="en-US" sz="1800" b="0" smtClean="0">
                <a:solidFill>
                  <a:srgbClr val="000000"/>
                </a:solidFill>
              </a:rPr>
              <a:t>from mobile phone</a:t>
            </a:r>
            <a:br>
              <a:rPr kumimoji="0" lang="en-US" altLang="en-US" sz="1800" b="0" smtClean="0">
                <a:solidFill>
                  <a:srgbClr val="000000"/>
                </a:solidFill>
              </a:rPr>
            </a:br>
            <a:r>
              <a:rPr kumimoji="0" lang="en-US" altLang="en-US" sz="1800" b="0" smtClean="0">
                <a:solidFill>
                  <a:srgbClr val="000000"/>
                </a:solidFill>
              </a:rPr>
              <a:t>available in Switzer-</a:t>
            </a:r>
            <a:br>
              <a:rPr kumimoji="0" lang="en-US" altLang="en-US" sz="1800" b="0" smtClean="0">
                <a:solidFill>
                  <a:srgbClr val="000000"/>
                </a:solidFill>
              </a:rPr>
            </a:br>
            <a:r>
              <a:rPr kumimoji="0" lang="en-US" altLang="en-US" sz="1800" b="0" smtClean="0">
                <a:solidFill>
                  <a:srgbClr val="000000"/>
                </a:solidFill>
              </a:rPr>
              <a:t>land</a:t>
            </a:r>
            <a:endParaRPr kumimoji="0" lang="de-CH" altLang="en-US" sz="1800" b="0" smtClean="0">
              <a:solidFill>
                <a:srgbClr val="FFFFFF"/>
              </a:solidFill>
            </a:endParaRPr>
          </a:p>
        </p:txBody>
      </p:sp>
    </p:spTree>
    <p:extLst>
      <p:ext uri="{BB962C8B-B14F-4D97-AF65-F5344CB8AC3E}">
        <p14:creationId xmlns:p14="http://schemas.microsoft.com/office/powerpoint/2010/main" val="852285429"/>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30" name="Title 5"/>
          <p:cNvSpPr>
            <a:spLocks noGrp="1"/>
          </p:cNvSpPr>
          <p:nvPr>
            <p:ph type="title"/>
          </p:nvPr>
        </p:nvSpPr>
        <p:spPr/>
        <p:txBody>
          <a:bodyPr/>
          <a:lstStyle/>
          <a:p>
            <a:pPr eaLnBrk="1" hangingPunct="1"/>
            <a:r>
              <a:rPr lang="en-US" altLang="en-US" smtClean="0"/>
              <a:t>Application: Image Auto-Annotation</a:t>
            </a:r>
            <a:endParaRPr lang="de-CH" altLang="en-US" smtClean="0"/>
          </a:p>
        </p:txBody>
      </p:sp>
      <p:sp>
        <p:nvSpPr>
          <p:cNvPr id="176131" name="Content Placeholder 20"/>
          <p:cNvSpPr>
            <a:spLocks noGrp="1"/>
          </p:cNvSpPr>
          <p:nvPr>
            <p:ph idx="1"/>
          </p:nvPr>
        </p:nvSpPr>
        <p:spPr/>
        <p:txBody>
          <a:bodyPr/>
          <a:lstStyle/>
          <a:p>
            <a:endParaRPr lang="en-US" altLang="en-US" smtClean="0"/>
          </a:p>
        </p:txBody>
      </p:sp>
      <p:sp>
        <p:nvSpPr>
          <p:cNvPr id="32772" name="Footer Placeholder 4"/>
          <p:cNvSpPr>
            <a:spLocks noGrp="1"/>
          </p:cNvSpPr>
          <p:nvPr>
            <p:ph type="ftr" sz="quarter" idx="11"/>
          </p:nvPr>
        </p:nvSpPr>
        <p:spPr/>
        <p:txBody>
          <a:bodyPr/>
          <a:lstStyle/>
          <a:p>
            <a:pPr>
              <a:defRPr/>
            </a:pPr>
            <a:r>
              <a:rPr lang="de-DE" smtClean="0">
                <a:solidFill>
                  <a:prstClr val="black">
                    <a:tint val="75000"/>
                  </a:prstClr>
                </a:solidFill>
              </a:rPr>
              <a:t>K. Grauman, B. Leibe</a:t>
            </a:r>
          </a:p>
        </p:txBody>
      </p:sp>
      <p:sp>
        <p:nvSpPr>
          <p:cNvPr id="32771"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884256-9102-4DEA-B027-DF09977176BA}" type="slidenum">
              <a:rPr lang="de-DE" altLang="en-US">
                <a:solidFill>
                  <a:srgbClr val="898989"/>
                </a:solidFill>
                <a:latin typeface="Calibri" panose="020F0502020204030204" pitchFamily="34" charset="0"/>
              </a:rPr>
              <a:pPr eaLnBrk="1" hangingPunct="1"/>
              <a:t>31</a:t>
            </a:fld>
            <a:endParaRPr lang="de-DE" altLang="en-US">
              <a:solidFill>
                <a:srgbClr val="898989"/>
              </a:solidFill>
              <a:latin typeface="Calibri" panose="020F0502020204030204" pitchFamily="34" charset="0"/>
            </a:endParaRPr>
          </a:p>
        </p:txBody>
      </p:sp>
      <p:pic>
        <p:nvPicPr>
          <p:cNvPr id="176134" name="Picture 7" descr="Picture 13.png"/>
          <p:cNvPicPr>
            <a:picLocks noChangeAspect="1"/>
          </p:cNvPicPr>
          <p:nvPr/>
        </p:nvPicPr>
        <p:blipFill>
          <a:blip r:embed="rId2">
            <a:extLst>
              <a:ext uri="{28A0092B-C50C-407E-A947-70E740481C1C}">
                <a14:useLocalDpi xmlns:a14="http://schemas.microsoft.com/office/drawing/2010/main" val="0"/>
              </a:ext>
            </a:extLst>
          </a:blip>
          <a:srcRect l="2238" r="1492" b="19716"/>
          <a:stretch>
            <a:fillRect/>
          </a:stretch>
        </p:blipFill>
        <p:spPr bwMode="auto">
          <a:xfrm>
            <a:off x="409575" y="1092200"/>
            <a:ext cx="47101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5" name="Picture 9" descr="Picture 14.png"/>
          <p:cNvPicPr>
            <a:picLocks noChangeAspect="1"/>
          </p:cNvPicPr>
          <p:nvPr/>
        </p:nvPicPr>
        <p:blipFill>
          <a:blip r:embed="rId3">
            <a:extLst>
              <a:ext uri="{28A0092B-C50C-407E-A947-70E740481C1C}">
                <a14:useLocalDpi xmlns:a14="http://schemas.microsoft.com/office/drawing/2010/main" val="0"/>
              </a:ext>
            </a:extLst>
          </a:blip>
          <a:srcRect l="2632" t="3970" r="3320" b="17233"/>
          <a:stretch>
            <a:fillRect/>
          </a:stretch>
        </p:blipFill>
        <p:spPr bwMode="auto">
          <a:xfrm>
            <a:off x="5119688" y="3197225"/>
            <a:ext cx="3979862"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6" name="Picture 10" descr="Picture 15.png"/>
          <p:cNvPicPr>
            <a:picLocks noChangeAspect="1"/>
          </p:cNvPicPr>
          <p:nvPr/>
        </p:nvPicPr>
        <p:blipFill>
          <a:blip r:embed="rId4">
            <a:extLst>
              <a:ext uri="{28A0092B-C50C-407E-A947-70E740481C1C}">
                <a14:useLocalDpi xmlns:a14="http://schemas.microsoft.com/office/drawing/2010/main" val="0"/>
              </a:ext>
            </a:extLst>
          </a:blip>
          <a:srcRect r="1163" b="24336"/>
          <a:stretch>
            <a:fillRect/>
          </a:stretch>
        </p:blipFill>
        <p:spPr bwMode="auto">
          <a:xfrm>
            <a:off x="409575" y="3090863"/>
            <a:ext cx="4710113"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7" name="TextBox 11"/>
          <p:cNvSpPr txBox="1">
            <a:spLocks noChangeArrowheads="1"/>
          </p:cNvSpPr>
          <p:nvPr/>
        </p:nvSpPr>
        <p:spPr bwMode="auto">
          <a:xfrm>
            <a:off x="409575" y="5459413"/>
            <a:ext cx="3403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smtClean="0">
                <a:solidFill>
                  <a:srgbClr val="000000"/>
                </a:solidFill>
                <a:latin typeface="Arial" panose="020B0604020202020204" pitchFamily="34" charset="0"/>
              </a:rPr>
              <a:t>Left:   Wikipedia image</a:t>
            </a:r>
            <a:br>
              <a:rPr lang="en-US" altLang="en-US" sz="1800" smtClean="0">
                <a:solidFill>
                  <a:srgbClr val="000000"/>
                </a:solidFill>
                <a:latin typeface="Arial" panose="020B0604020202020204" pitchFamily="34" charset="0"/>
              </a:rPr>
            </a:br>
            <a:r>
              <a:rPr lang="en-US" altLang="en-US" sz="1800" smtClean="0">
                <a:solidFill>
                  <a:srgbClr val="000000"/>
                </a:solidFill>
                <a:latin typeface="Arial" panose="020B0604020202020204" pitchFamily="34" charset="0"/>
              </a:rPr>
              <a:t>Right: closest match from Flickr</a:t>
            </a:r>
            <a:endParaRPr lang="de-CH" altLang="en-US" sz="1800" smtClean="0">
              <a:solidFill>
                <a:srgbClr val="000000"/>
              </a:solidFill>
              <a:latin typeface="Arial" panose="020B0604020202020204" pitchFamily="34" charset="0"/>
            </a:endParaRPr>
          </a:p>
        </p:txBody>
      </p:sp>
      <p:grpSp>
        <p:nvGrpSpPr>
          <p:cNvPr id="176138" name="Group 14"/>
          <p:cNvGrpSpPr>
            <a:grpSpLocks/>
          </p:cNvGrpSpPr>
          <p:nvPr/>
        </p:nvGrpSpPr>
        <p:grpSpPr bwMode="auto">
          <a:xfrm>
            <a:off x="5156200" y="1079500"/>
            <a:ext cx="3987800" cy="2109788"/>
            <a:chOff x="5156208" y="1603350"/>
            <a:chExt cx="3987792" cy="2109321"/>
          </a:xfrm>
        </p:grpSpPr>
        <p:pic>
          <p:nvPicPr>
            <p:cNvPr id="176148" name="Picture 12" descr="Picture 18.png"/>
            <p:cNvPicPr>
              <a:picLocks noChangeAspect="1"/>
            </p:cNvPicPr>
            <p:nvPr/>
          </p:nvPicPr>
          <p:blipFill>
            <a:blip r:embed="rId5">
              <a:extLst>
                <a:ext uri="{28A0092B-C50C-407E-A947-70E740481C1C}">
                  <a14:useLocalDpi xmlns:a14="http://schemas.microsoft.com/office/drawing/2010/main" val="0"/>
                </a:ext>
              </a:extLst>
            </a:blip>
            <a:srcRect l="1331" r="72040" b="22443"/>
            <a:stretch>
              <a:fillRect/>
            </a:stretch>
          </p:blipFill>
          <p:spPr bwMode="auto">
            <a:xfrm>
              <a:off x="5156208" y="1603350"/>
              <a:ext cx="1460520" cy="210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9" name="Picture 13" descr="Picture 18.png"/>
            <p:cNvPicPr>
              <a:picLocks noChangeAspect="1"/>
            </p:cNvPicPr>
            <p:nvPr/>
          </p:nvPicPr>
          <p:blipFill>
            <a:blip r:embed="rId5">
              <a:extLst>
                <a:ext uri="{28A0092B-C50C-407E-A947-70E740481C1C}">
                  <a14:useLocalDpi xmlns:a14="http://schemas.microsoft.com/office/drawing/2010/main" val="0"/>
                </a:ext>
              </a:extLst>
            </a:blip>
            <a:srcRect l="52475" r="1591" b="22443"/>
            <a:stretch>
              <a:fillRect/>
            </a:stretch>
          </p:blipFill>
          <p:spPr bwMode="auto">
            <a:xfrm>
              <a:off x="6624603" y="1603350"/>
              <a:ext cx="2519397" cy="210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6139" name="Group 18"/>
          <p:cNvGrpSpPr>
            <a:grpSpLocks/>
          </p:cNvGrpSpPr>
          <p:nvPr/>
        </p:nvGrpSpPr>
        <p:grpSpPr bwMode="auto">
          <a:xfrm>
            <a:off x="5703888" y="4721225"/>
            <a:ext cx="2928937" cy="1884363"/>
            <a:chOff x="5156208" y="4670442"/>
            <a:chExt cx="2928915" cy="1884357"/>
          </a:xfrm>
        </p:grpSpPr>
        <p:pic>
          <p:nvPicPr>
            <p:cNvPr id="176146" name="Picture 15" descr="Picture 21.png"/>
            <p:cNvPicPr>
              <a:picLocks noChangeAspect="1"/>
            </p:cNvPicPr>
            <p:nvPr/>
          </p:nvPicPr>
          <p:blipFill>
            <a:blip r:embed="rId6">
              <a:extLst>
                <a:ext uri="{28A0092B-C50C-407E-A947-70E740481C1C}">
                  <a14:useLocalDpi xmlns:a14="http://schemas.microsoft.com/office/drawing/2010/main" val="0"/>
                </a:ext>
              </a:extLst>
            </a:blip>
            <a:srcRect l="5492" t="5624" r="61223" b="25520"/>
            <a:stretch>
              <a:fillRect/>
            </a:stretch>
          </p:blipFill>
          <p:spPr bwMode="auto">
            <a:xfrm>
              <a:off x="5156208" y="4670442"/>
              <a:ext cx="1424007" cy="188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7" name="Picture 17" descr="Picture 21.png"/>
            <p:cNvPicPr>
              <a:picLocks noChangeAspect="1"/>
            </p:cNvPicPr>
            <p:nvPr/>
          </p:nvPicPr>
          <p:blipFill>
            <a:blip r:embed="rId6">
              <a:extLst>
                <a:ext uri="{28A0092B-C50C-407E-A947-70E740481C1C}">
                  <a14:useLocalDpi xmlns:a14="http://schemas.microsoft.com/office/drawing/2010/main" val="0"/>
                </a:ext>
              </a:extLst>
            </a:blip>
            <a:srcRect l="60114" t="5624" r="6418" b="25520"/>
            <a:stretch>
              <a:fillRect/>
            </a:stretch>
          </p:blipFill>
          <p:spPr bwMode="auto">
            <a:xfrm>
              <a:off x="6653241" y="4670442"/>
              <a:ext cx="1431882" cy="188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6140" name="Rectangle 19"/>
          <p:cNvSpPr>
            <a:spLocks noChangeArrowheads="1"/>
          </p:cNvSpPr>
          <p:nvPr/>
        </p:nvSpPr>
        <p:spPr bwMode="auto">
          <a:xfrm>
            <a:off x="409575" y="6486525"/>
            <a:ext cx="167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smtClean="0">
                <a:solidFill>
                  <a:srgbClr val="EEECE1"/>
                </a:solidFill>
                <a:latin typeface="Arial" panose="020B0604020202020204" pitchFamily="34" charset="0"/>
              </a:rPr>
              <a:t>[Quack CIVR’08]</a:t>
            </a:r>
            <a:endParaRPr lang="de-CH" altLang="en-US" sz="1600" smtClean="0">
              <a:solidFill>
                <a:srgbClr val="000000"/>
              </a:solidFill>
              <a:latin typeface="Arial" panose="020B0604020202020204" pitchFamily="34" charset="0"/>
            </a:endParaRPr>
          </a:p>
        </p:txBody>
      </p:sp>
      <p:sp>
        <p:nvSpPr>
          <p:cNvPr id="176141" name="Rectangle 20"/>
          <p:cNvSpPr>
            <a:spLocks noChangeArrowheads="1"/>
          </p:cNvSpPr>
          <p:nvPr/>
        </p:nvSpPr>
        <p:spPr bwMode="auto">
          <a:xfrm>
            <a:off x="3367088" y="1055688"/>
            <a:ext cx="1398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smtClean="0">
                <a:solidFill>
                  <a:srgbClr val="FF0000"/>
                </a:solidFill>
                <a:latin typeface="Arial" panose="020B0604020202020204" pitchFamily="34" charset="0"/>
              </a:rPr>
              <a:t>Moulin Rouge</a:t>
            </a:r>
            <a:endParaRPr lang="de-CH" altLang="en-US" sz="1600" smtClean="0">
              <a:solidFill>
                <a:srgbClr val="FF0000"/>
              </a:solidFill>
              <a:latin typeface="Arial" panose="020B0604020202020204" pitchFamily="34" charset="0"/>
            </a:endParaRPr>
          </a:p>
        </p:txBody>
      </p:sp>
      <p:sp>
        <p:nvSpPr>
          <p:cNvPr id="176142" name="Rectangle 21"/>
          <p:cNvSpPr>
            <a:spLocks noChangeArrowheads="1"/>
          </p:cNvSpPr>
          <p:nvPr/>
        </p:nvSpPr>
        <p:spPr bwMode="auto">
          <a:xfrm>
            <a:off x="3111500" y="3136900"/>
            <a:ext cx="18938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smtClean="0">
                <a:solidFill>
                  <a:srgbClr val="FF0000"/>
                </a:solidFill>
                <a:latin typeface="Arial" panose="020B0604020202020204" pitchFamily="34" charset="0"/>
              </a:rPr>
              <a:t>Tour Montparnasse</a:t>
            </a:r>
            <a:endParaRPr lang="de-CH" altLang="en-US" sz="1600" smtClean="0">
              <a:solidFill>
                <a:srgbClr val="FF0000"/>
              </a:solidFill>
              <a:latin typeface="Arial" panose="020B0604020202020204" pitchFamily="34" charset="0"/>
            </a:endParaRPr>
          </a:p>
        </p:txBody>
      </p:sp>
      <p:sp>
        <p:nvSpPr>
          <p:cNvPr id="176143" name="Rectangle 22"/>
          <p:cNvSpPr>
            <a:spLocks noChangeArrowheads="1"/>
          </p:cNvSpPr>
          <p:nvPr/>
        </p:nvSpPr>
        <p:spPr bwMode="auto">
          <a:xfrm>
            <a:off x="7675563" y="3173413"/>
            <a:ext cx="11509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smtClean="0">
                <a:solidFill>
                  <a:srgbClr val="FF0000"/>
                </a:solidFill>
                <a:latin typeface="Arial" panose="020B0604020202020204" pitchFamily="34" charset="0"/>
              </a:rPr>
              <a:t>Colosseum</a:t>
            </a:r>
            <a:endParaRPr lang="de-CH" altLang="en-US" sz="1600" smtClean="0">
              <a:solidFill>
                <a:srgbClr val="FF0000"/>
              </a:solidFill>
              <a:latin typeface="Arial" panose="020B0604020202020204" pitchFamily="34" charset="0"/>
            </a:endParaRPr>
          </a:p>
        </p:txBody>
      </p:sp>
      <p:sp>
        <p:nvSpPr>
          <p:cNvPr id="176144" name="Rectangle 23"/>
          <p:cNvSpPr>
            <a:spLocks noChangeArrowheads="1"/>
          </p:cNvSpPr>
          <p:nvPr/>
        </p:nvSpPr>
        <p:spPr bwMode="auto">
          <a:xfrm>
            <a:off x="7116763" y="4633913"/>
            <a:ext cx="1654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smtClean="0">
                <a:solidFill>
                  <a:srgbClr val="FF0000"/>
                </a:solidFill>
                <a:latin typeface="Arial" panose="020B0604020202020204" pitchFamily="34" charset="0"/>
              </a:rPr>
              <a:t>Viktualienmarkt</a:t>
            </a:r>
            <a:br>
              <a:rPr lang="en-US" altLang="en-US" sz="1600" smtClean="0">
                <a:solidFill>
                  <a:srgbClr val="FF0000"/>
                </a:solidFill>
                <a:latin typeface="Arial" panose="020B0604020202020204" pitchFamily="34" charset="0"/>
              </a:rPr>
            </a:br>
            <a:r>
              <a:rPr lang="en-US" altLang="en-US" sz="1600" smtClean="0">
                <a:solidFill>
                  <a:srgbClr val="FF0000"/>
                </a:solidFill>
                <a:latin typeface="Arial" panose="020B0604020202020204" pitchFamily="34" charset="0"/>
              </a:rPr>
              <a:t>Maypole</a:t>
            </a:r>
            <a:endParaRPr lang="de-CH" altLang="en-US" sz="1600" smtClean="0">
              <a:solidFill>
                <a:srgbClr val="FF0000"/>
              </a:solidFill>
              <a:latin typeface="Arial" panose="020B0604020202020204" pitchFamily="34" charset="0"/>
            </a:endParaRPr>
          </a:p>
        </p:txBody>
      </p:sp>
      <p:sp>
        <p:nvSpPr>
          <p:cNvPr id="176145" name="Rectangle 24"/>
          <p:cNvSpPr>
            <a:spLocks noChangeArrowheads="1"/>
          </p:cNvSpPr>
          <p:nvPr/>
        </p:nvSpPr>
        <p:spPr bwMode="auto">
          <a:xfrm>
            <a:off x="6653213" y="1092200"/>
            <a:ext cx="2543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smtClean="0">
                <a:solidFill>
                  <a:srgbClr val="FF0000"/>
                </a:solidFill>
                <a:latin typeface="Arial" panose="020B0604020202020204" pitchFamily="34" charset="0"/>
              </a:rPr>
              <a:t>Old Town Square (Prague)</a:t>
            </a:r>
            <a:endParaRPr lang="de-CH" altLang="en-US" sz="1600" smtClean="0">
              <a:solidFill>
                <a:srgbClr val="FF0000"/>
              </a:solidFill>
              <a:latin typeface="Arial" panose="020B0604020202020204" pitchFamily="34" charset="0"/>
            </a:endParaRPr>
          </a:p>
        </p:txBody>
      </p:sp>
    </p:spTree>
    <p:extLst>
      <p:ext uri="{BB962C8B-B14F-4D97-AF65-F5344CB8AC3E}">
        <p14:creationId xmlns:p14="http://schemas.microsoft.com/office/powerpoint/2010/main" val="3469607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pPr eaLnBrk="1"/>
            <a:endParaRPr lang="en-US" altLang="en-US" smtClean="0"/>
          </a:p>
        </p:txBody>
      </p:sp>
      <p:sp>
        <p:nvSpPr>
          <p:cNvPr id="177155" name="Content Placeholder 2"/>
          <p:cNvSpPr>
            <a:spLocks noGrp="1"/>
          </p:cNvSpPr>
          <p:nvPr>
            <p:ph idx="1"/>
          </p:nvPr>
        </p:nvSpPr>
        <p:spPr/>
        <p:txBody>
          <a:bodyPr/>
          <a:lstStyle/>
          <a:p>
            <a:pPr eaLnBrk="1"/>
            <a:endParaRPr lang="en-US" altLang="en-US" smtClean="0"/>
          </a:p>
        </p:txBody>
      </p:sp>
      <p:pic>
        <p:nvPicPr>
          <p:cNvPr id="177156" name="Picture 2"/>
          <p:cNvPicPr>
            <a:picLocks noChangeAspect="1" noChangeArrowheads="1"/>
          </p:cNvPicPr>
          <p:nvPr/>
        </p:nvPicPr>
        <p:blipFill>
          <a:blip r:embed="rId3">
            <a:extLst>
              <a:ext uri="{28A0092B-C50C-407E-A947-70E740481C1C}">
                <a14:useLocalDpi xmlns:a14="http://schemas.microsoft.com/office/drawing/2010/main" val="0"/>
              </a:ext>
            </a:extLst>
          </a:blip>
          <a:srcRect l="9853" t="24025" r="17500" b="22972"/>
          <a:stretch>
            <a:fillRect/>
          </a:stretch>
        </p:blipFill>
        <p:spPr bwMode="auto">
          <a:xfrm>
            <a:off x="257175" y="-84138"/>
            <a:ext cx="847725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3"/>
          <p:cNvPicPr>
            <a:picLocks noChangeAspect="1" noChangeArrowheads="1"/>
          </p:cNvPicPr>
          <p:nvPr/>
        </p:nvPicPr>
        <p:blipFill>
          <a:blip r:embed="rId4">
            <a:extLst>
              <a:ext uri="{28A0092B-C50C-407E-A947-70E740481C1C}">
                <a14:useLocalDpi xmlns:a14="http://schemas.microsoft.com/office/drawing/2010/main" val="0"/>
              </a:ext>
            </a:extLst>
          </a:blip>
          <a:srcRect l="11470" t="34212" r="27647" b="8205"/>
          <a:stretch>
            <a:fillRect/>
          </a:stretch>
        </p:blipFill>
        <p:spPr bwMode="auto">
          <a:xfrm>
            <a:off x="990600" y="3200400"/>
            <a:ext cx="70104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4171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r>
              <a:rPr lang="en-US" altLang="en-US" smtClean="0"/>
              <a:t>Simple idea</a:t>
            </a:r>
          </a:p>
        </p:txBody>
      </p:sp>
      <p:sp>
        <p:nvSpPr>
          <p:cNvPr id="178179" name="Content Placeholder 2"/>
          <p:cNvSpPr>
            <a:spLocks noGrp="1"/>
          </p:cNvSpPr>
          <p:nvPr>
            <p:ph idx="1"/>
          </p:nvPr>
        </p:nvSpPr>
        <p:spPr>
          <a:xfrm>
            <a:off x="457200" y="990600"/>
            <a:ext cx="4800600" cy="5135563"/>
          </a:xfrm>
        </p:spPr>
        <p:txBody>
          <a:bodyPr/>
          <a:lstStyle/>
          <a:p>
            <a:pPr>
              <a:buFont typeface="Arial" panose="020B0604020202020204" pitchFamily="34" charset="0"/>
              <a:buNone/>
            </a:pPr>
            <a:r>
              <a:rPr lang="en-US" altLang="en-US" smtClean="0"/>
              <a:t>	See how many keypoints are close to keypoints in each other image</a:t>
            </a:r>
          </a:p>
        </p:txBody>
      </p:sp>
      <p:pic>
        <p:nvPicPr>
          <p:cNvPr id="178180" name="Picture 6" descr="115_15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267200"/>
            <a:ext cx="170021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181" name="Group 4"/>
          <p:cNvGrpSpPr>
            <a:grpSpLocks/>
          </p:cNvGrpSpPr>
          <p:nvPr/>
        </p:nvGrpSpPr>
        <p:grpSpPr bwMode="auto">
          <a:xfrm>
            <a:off x="914400" y="3048000"/>
            <a:ext cx="2141538" cy="2081213"/>
            <a:chOff x="1828987" y="2437924"/>
            <a:chExt cx="2141538" cy="2081984"/>
          </a:xfrm>
        </p:grpSpPr>
        <p:pic>
          <p:nvPicPr>
            <p:cNvPr id="6" name="Picture 5" descr="obj14__0"/>
            <p:cNvPicPr>
              <a:picLocks noChangeAspect="1" noChangeArrowheads="1"/>
            </p:cNvPicPr>
            <p:nvPr/>
          </p:nvPicPr>
          <p:blipFill>
            <a:blip r:embed="rId3"/>
            <a:srcRect/>
            <a:stretch>
              <a:fillRect/>
            </a:stretch>
          </p:blipFill>
          <p:spPr bwMode="auto">
            <a:xfrm>
              <a:off x="1828987" y="2490331"/>
              <a:ext cx="2141538" cy="2029577"/>
            </a:xfrm>
            <a:prstGeom prst="rect">
              <a:avLst/>
            </a:prstGeom>
            <a:noFill/>
            <a:ln w="9525">
              <a:solidFill>
                <a:schemeClr val="accent5">
                  <a:lumMod val="60000"/>
                  <a:lumOff val="40000"/>
                </a:schemeClr>
              </a:solidFill>
              <a:miter lim="800000"/>
              <a:headEnd/>
              <a:tailEnd/>
            </a:ln>
          </p:spPr>
        </p:pic>
        <p:grpSp>
          <p:nvGrpSpPr>
            <p:cNvPr id="178212" name="Group 61"/>
            <p:cNvGrpSpPr>
              <a:grpSpLocks/>
            </p:cNvGrpSpPr>
            <p:nvPr/>
          </p:nvGrpSpPr>
          <p:grpSpPr bwMode="auto">
            <a:xfrm rot="940178">
              <a:off x="2102604" y="2590800"/>
              <a:ext cx="457200" cy="457200"/>
              <a:chOff x="2102604" y="2590800"/>
              <a:chExt cx="457200" cy="457200"/>
            </a:xfrm>
          </p:grpSpPr>
          <p:sp>
            <p:nvSpPr>
              <p:cNvPr id="20" name="Oval 19"/>
              <p:cNvSpPr/>
              <p:nvPr/>
            </p:nvSpPr>
            <p:spPr>
              <a:xfrm>
                <a:off x="2101968" y="2590546"/>
                <a:ext cx="457200" cy="45736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1" name="Straight Arrow Connector 20"/>
              <p:cNvCxnSpPr>
                <a:endCxn id="20" idx="0"/>
              </p:cNvCxnSpPr>
              <p:nvPr/>
            </p:nvCxnSpPr>
            <p:spPr>
              <a:xfrm rot="10800000">
                <a:off x="2321140" y="2587634"/>
                <a:ext cx="3175" cy="27791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8213" name="Group 62"/>
            <p:cNvGrpSpPr>
              <a:grpSpLocks/>
            </p:cNvGrpSpPr>
            <p:nvPr/>
          </p:nvGrpSpPr>
          <p:grpSpPr bwMode="auto">
            <a:xfrm rot="-810826">
              <a:off x="3039177" y="2437924"/>
              <a:ext cx="579789" cy="645352"/>
              <a:chOff x="2102604" y="2590800"/>
              <a:chExt cx="457200" cy="457200"/>
            </a:xfrm>
          </p:grpSpPr>
          <p:sp>
            <p:nvSpPr>
              <p:cNvPr id="18" name="Oval 17"/>
              <p:cNvSpPr/>
              <p:nvPr/>
            </p:nvSpPr>
            <p:spPr>
              <a:xfrm>
                <a:off x="2102250" y="2590823"/>
                <a:ext cx="458175" cy="4567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9" name="Straight Arrow Connector 18"/>
              <p:cNvCxnSpPr>
                <a:endCxn id="18" idx="0"/>
              </p:cNvCxnSpPr>
              <p:nvPr/>
            </p:nvCxnSpPr>
            <p:spPr>
              <a:xfrm rot="10800000">
                <a:off x="2331286" y="2589677"/>
                <a:ext cx="2504" cy="2767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8214" name="Group 65"/>
            <p:cNvGrpSpPr>
              <a:grpSpLocks/>
            </p:cNvGrpSpPr>
            <p:nvPr/>
          </p:nvGrpSpPr>
          <p:grpSpPr bwMode="auto">
            <a:xfrm rot="7787505">
              <a:off x="2380422" y="2903578"/>
              <a:ext cx="582847" cy="553535"/>
              <a:chOff x="2102604" y="2590800"/>
              <a:chExt cx="457200" cy="457200"/>
            </a:xfrm>
          </p:grpSpPr>
          <p:sp>
            <p:nvSpPr>
              <p:cNvPr id="16" name="Oval 15"/>
              <p:cNvSpPr/>
              <p:nvPr/>
            </p:nvSpPr>
            <p:spPr>
              <a:xfrm>
                <a:off x="2102565" y="2591177"/>
                <a:ext cx="457186" cy="45630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7" name="Straight Arrow Connector 16"/>
              <p:cNvCxnSpPr>
                <a:endCxn id="16" idx="0"/>
              </p:cNvCxnSpPr>
              <p:nvPr/>
            </p:nvCxnSpPr>
            <p:spPr>
              <a:xfrm rot="10800000">
                <a:off x="2331686" y="2594771"/>
                <a:ext cx="2491" cy="27535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78215" name="Group 68"/>
            <p:cNvGrpSpPr>
              <a:grpSpLocks/>
            </p:cNvGrpSpPr>
            <p:nvPr/>
          </p:nvGrpSpPr>
          <p:grpSpPr bwMode="auto">
            <a:xfrm rot="10071139">
              <a:off x="2303154" y="3598555"/>
              <a:ext cx="457200" cy="457200"/>
              <a:chOff x="2102604" y="2590800"/>
              <a:chExt cx="457200" cy="457200"/>
            </a:xfrm>
          </p:grpSpPr>
          <p:sp>
            <p:nvSpPr>
              <p:cNvPr id="14" name="Oval 13"/>
              <p:cNvSpPr/>
              <p:nvPr/>
            </p:nvSpPr>
            <p:spPr>
              <a:xfrm>
                <a:off x="2102192" y="2590272"/>
                <a:ext cx="457200" cy="45736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5" name="Straight Arrow Connector 14"/>
              <p:cNvCxnSpPr>
                <a:endCxn id="14" idx="0"/>
              </p:cNvCxnSpPr>
              <p:nvPr/>
            </p:nvCxnSpPr>
            <p:spPr>
              <a:xfrm rot="10800000">
                <a:off x="2332991" y="2602028"/>
                <a:ext cx="3175" cy="27791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78216" name="Group 71"/>
            <p:cNvGrpSpPr>
              <a:grpSpLocks/>
            </p:cNvGrpSpPr>
            <p:nvPr/>
          </p:nvGrpSpPr>
          <p:grpSpPr bwMode="auto">
            <a:xfrm rot="10800000">
              <a:off x="3213680" y="3243386"/>
              <a:ext cx="457200" cy="457200"/>
              <a:chOff x="2102604" y="2590800"/>
              <a:chExt cx="457200" cy="457200"/>
            </a:xfrm>
          </p:grpSpPr>
          <p:sp>
            <p:nvSpPr>
              <p:cNvPr id="12" name="Oval 11"/>
              <p:cNvSpPr/>
              <p:nvPr/>
            </p:nvSpPr>
            <p:spPr>
              <a:xfrm>
                <a:off x="2102997" y="2590932"/>
                <a:ext cx="457200" cy="457369"/>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3" name="Straight Arrow Connector 12"/>
              <p:cNvCxnSpPr>
                <a:endCxn id="12" idx="0"/>
              </p:cNvCxnSpPr>
              <p:nvPr/>
            </p:nvCxnSpPr>
            <p:spPr>
              <a:xfrm rot="10800000">
                <a:off x="2341122" y="2600461"/>
                <a:ext cx="3175" cy="27791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78182" name="Group 21"/>
          <p:cNvGrpSpPr>
            <a:grpSpLocks noChangeAspect="1"/>
          </p:cNvGrpSpPr>
          <p:nvPr/>
        </p:nvGrpSpPr>
        <p:grpSpPr bwMode="auto">
          <a:xfrm rot="3358200">
            <a:off x="6259513" y="1420812"/>
            <a:ext cx="2147888" cy="2087563"/>
            <a:chOff x="1828987" y="2437924"/>
            <a:chExt cx="2141538" cy="2081984"/>
          </a:xfrm>
        </p:grpSpPr>
        <p:pic>
          <p:nvPicPr>
            <p:cNvPr id="23" name="Picture 5" descr="obj14__0"/>
            <p:cNvPicPr>
              <a:picLocks noChangeAspect="1" noChangeArrowheads="1"/>
            </p:cNvPicPr>
            <p:nvPr/>
          </p:nvPicPr>
          <p:blipFill>
            <a:blip r:embed="rId3"/>
            <a:srcRect/>
            <a:stretch>
              <a:fillRect/>
            </a:stretch>
          </p:blipFill>
          <p:spPr bwMode="auto">
            <a:xfrm>
              <a:off x="1823997" y="2492037"/>
              <a:ext cx="2141537" cy="2028152"/>
            </a:xfrm>
            <a:prstGeom prst="rect">
              <a:avLst/>
            </a:prstGeom>
            <a:noFill/>
            <a:ln w="9525">
              <a:solidFill>
                <a:schemeClr val="accent5">
                  <a:lumMod val="60000"/>
                  <a:lumOff val="40000"/>
                </a:schemeClr>
              </a:solidFill>
              <a:miter lim="800000"/>
              <a:headEnd/>
              <a:tailEnd/>
            </a:ln>
          </p:spPr>
        </p:pic>
        <p:grpSp>
          <p:nvGrpSpPr>
            <p:cNvPr id="178196" name="Group 61"/>
            <p:cNvGrpSpPr>
              <a:grpSpLocks/>
            </p:cNvGrpSpPr>
            <p:nvPr/>
          </p:nvGrpSpPr>
          <p:grpSpPr bwMode="auto">
            <a:xfrm rot="940178">
              <a:off x="2102604" y="2590800"/>
              <a:ext cx="457200" cy="457200"/>
              <a:chOff x="2102604" y="2590800"/>
              <a:chExt cx="457200" cy="457200"/>
            </a:xfrm>
          </p:grpSpPr>
          <p:sp>
            <p:nvSpPr>
              <p:cNvPr id="37" name="Oval 36"/>
              <p:cNvSpPr/>
              <p:nvPr/>
            </p:nvSpPr>
            <p:spPr>
              <a:xfrm>
                <a:off x="2102098" y="2595571"/>
                <a:ext cx="457430" cy="44806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8" name="Straight Arrow Connector 37"/>
              <p:cNvCxnSpPr>
                <a:endCxn id="37" idx="0"/>
              </p:cNvCxnSpPr>
              <p:nvPr/>
            </p:nvCxnSpPr>
            <p:spPr>
              <a:xfrm rot="10800000">
                <a:off x="2323411" y="2602051"/>
                <a:ext cx="1582" cy="27390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8197" name="Group 62"/>
            <p:cNvGrpSpPr>
              <a:grpSpLocks/>
            </p:cNvGrpSpPr>
            <p:nvPr/>
          </p:nvGrpSpPr>
          <p:grpSpPr bwMode="auto">
            <a:xfrm rot="-810826">
              <a:off x="3039177" y="2437924"/>
              <a:ext cx="579789" cy="645352"/>
              <a:chOff x="2102604" y="2590800"/>
              <a:chExt cx="457200" cy="457200"/>
            </a:xfrm>
          </p:grpSpPr>
          <p:sp>
            <p:nvSpPr>
              <p:cNvPr id="35" name="Oval 34"/>
              <p:cNvSpPr/>
              <p:nvPr/>
            </p:nvSpPr>
            <p:spPr>
              <a:xfrm>
                <a:off x="2102366" y="2590860"/>
                <a:ext cx="455573" cy="4576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6" name="Straight Arrow Connector 35"/>
              <p:cNvCxnSpPr>
                <a:endCxn id="35" idx="0"/>
              </p:cNvCxnSpPr>
              <p:nvPr/>
            </p:nvCxnSpPr>
            <p:spPr>
              <a:xfrm rot="10800000">
                <a:off x="2320144" y="2590297"/>
                <a:ext cx="2496" cy="2770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8198" name="Group 65"/>
            <p:cNvGrpSpPr>
              <a:grpSpLocks/>
            </p:cNvGrpSpPr>
            <p:nvPr/>
          </p:nvGrpSpPr>
          <p:grpSpPr bwMode="auto">
            <a:xfrm rot="7787505">
              <a:off x="2380422" y="2903578"/>
              <a:ext cx="582847" cy="553535"/>
              <a:chOff x="2102604" y="2590800"/>
              <a:chExt cx="457200" cy="457200"/>
            </a:xfrm>
          </p:grpSpPr>
          <p:sp>
            <p:nvSpPr>
              <p:cNvPr id="33" name="Oval 32"/>
              <p:cNvSpPr/>
              <p:nvPr/>
            </p:nvSpPr>
            <p:spPr>
              <a:xfrm>
                <a:off x="2103642" y="2601904"/>
                <a:ext cx="455795" cy="44972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4" name="Straight Arrow Connector 33"/>
              <p:cNvCxnSpPr>
                <a:endCxn id="33" idx="0"/>
              </p:cNvCxnSpPr>
              <p:nvPr/>
            </p:nvCxnSpPr>
            <p:spPr>
              <a:xfrm rot="10800000">
                <a:off x="2329301" y="2606824"/>
                <a:ext cx="2484" cy="27584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78199" name="Group 68"/>
            <p:cNvGrpSpPr>
              <a:grpSpLocks/>
            </p:cNvGrpSpPr>
            <p:nvPr/>
          </p:nvGrpSpPr>
          <p:grpSpPr bwMode="auto">
            <a:xfrm rot="10071139">
              <a:off x="2303154" y="3598555"/>
              <a:ext cx="457200" cy="457200"/>
              <a:chOff x="2102604" y="2590800"/>
              <a:chExt cx="457200" cy="457200"/>
            </a:xfrm>
          </p:grpSpPr>
          <p:sp>
            <p:nvSpPr>
              <p:cNvPr id="31" name="Oval 30"/>
              <p:cNvSpPr/>
              <p:nvPr/>
            </p:nvSpPr>
            <p:spPr>
              <a:xfrm>
                <a:off x="2118201" y="2591200"/>
                <a:ext cx="449517" cy="457561"/>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2" name="Straight Arrow Connector 31"/>
              <p:cNvCxnSpPr>
                <a:endCxn id="31" idx="0"/>
              </p:cNvCxnSpPr>
              <p:nvPr/>
            </p:nvCxnSpPr>
            <p:spPr>
              <a:xfrm rot="10800000">
                <a:off x="2340979" y="2591856"/>
                <a:ext cx="3166" cy="27707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78200" name="Group 71"/>
            <p:cNvGrpSpPr>
              <a:grpSpLocks/>
            </p:cNvGrpSpPr>
            <p:nvPr/>
          </p:nvGrpSpPr>
          <p:grpSpPr bwMode="auto">
            <a:xfrm rot="10800000">
              <a:off x="3213680" y="3243386"/>
              <a:ext cx="457200" cy="457200"/>
              <a:chOff x="2102604" y="2590800"/>
              <a:chExt cx="457200" cy="457200"/>
            </a:xfrm>
          </p:grpSpPr>
          <p:sp>
            <p:nvSpPr>
              <p:cNvPr id="29" name="Oval 28"/>
              <p:cNvSpPr/>
              <p:nvPr/>
            </p:nvSpPr>
            <p:spPr>
              <a:xfrm>
                <a:off x="2099205" y="2580932"/>
                <a:ext cx="459014" cy="462311"/>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0" name="Straight Arrow Connector 29"/>
              <p:cNvCxnSpPr>
                <a:endCxn id="29" idx="0"/>
              </p:cNvCxnSpPr>
              <p:nvPr/>
            </p:nvCxnSpPr>
            <p:spPr>
              <a:xfrm rot="10800000">
                <a:off x="2337466" y="2581613"/>
                <a:ext cx="1582" cy="277070"/>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78183" name="Group 47"/>
          <p:cNvGrpSpPr>
            <a:grpSpLocks/>
          </p:cNvGrpSpPr>
          <p:nvPr/>
        </p:nvGrpSpPr>
        <p:grpSpPr bwMode="auto">
          <a:xfrm rot="-1813222">
            <a:off x="7086600" y="4800600"/>
            <a:ext cx="554038" cy="582613"/>
            <a:chOff x="6738883" y="4298599"/>
            <a:chExt cx="553535" cy="582847"/>
          </a:xfrm>
        </p:grpSpPr>
        <p:sp>
          <p:nvSpPr>
            <p:cNvPr id="39" name="Oval 38"/>
            <p:cNvSpPr/>
            <p:nvPr/>
          </p:nvSpPr>
          <p:spPr>
            <a:xfrm rot="4982274">
              <a:off x="6724226" y="4313255"/>
              <a:ext cx="582847" cy="55353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0" name="Straight Arrow Connector 39"/>
            <p:cNvCxnSpPr/>
            <p:nvPr/>
          </p:nvCxnSpPr>
          <p:spPr>
            <a:xfrm rot="18794769">
              <a:off x="6945955" y="4491889"/>
              <a:ext cx="322392" cy="1586"/>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178184" name="Group 49"/>
          <p:cNvGrpSpPr>
            <a:grpSpLocks/>
          </p:cNvGrpSpPr>
          <p:nvPr/>
        </p:nvGrpSpPr>
        <p:grpSpPr bwMode="auto">
          <a:xfrm>
            <a:off x="6705600" y="5410200"/>
            <a:ext cx="457200" cy="457200"/>
            <a:chOff x="6596186" y="4959477"/>
            <a:chExt cx="457200" cy="457200"/>
          </a:xfrm>
        </p:grpSpPr>
        <p:sp>
          <p:nvSpPr>
            <p:cNvPr id="41" name="Oval 40"/>
            <p:cNvSpPr/>
            <p:nvPr/>
          </p:nvSpPr>
          <p:spPr>
            <a:xfrm rot="7265908">
              <a:off x="6596186" y="4959477"/>
              <a:ext cx="457200" cy="4572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2" name="Straight Arrow Connector 41"/>
            <p:cNvCxnSpPr/>
            <p:nvPr/>
          </p:nvCxnSpPr>
          <p:spPr>
            <a:xfrm rot="18794769">
              <a:off x="6812879" y="5101559"/>
              <a:ext cx="207963" cy="165100"/>
            </a:xfrm>
            <a:prstGeom prst="straightConnector1">
              <a:avLst/>
            </a:prstGeom>
            <a:ln w="381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78185" name="Group 48"/>
          <p:cNvGrpSpPr>
            <a:grpSpLocks/>
          </p:cNvGrpSpPr>
          <p:nvPr/>
        </p:nvGrpSpPr>
        <p:grpSpPr bwMode="auto">
          <a:xfrm>
            <a:off x="7315200" y="5410200"/>
            <a:ext cx="458788" cy="457200"/>
            <a:chOff x="7460218" y="4611112"/>
            <a:chExt cx="459569" cy="457200"/>
          </a:xfrm>
        </p:grpSpPr>
        <p:sp>
          <p:nvSpPr>
            <p:cNvPr id="43" name="Oval 42"/>
            <p:cNvSpPr/>
            <p:nvPr/>
          </p:nvSpPr>
          <p:spPr>
            <a:xfrm rot="7994769">
              <a:off x="7460607" y="4610723"/>
              <a:ext cx="457200" cy="45797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4" name="Straight Arrow Connector 43"/>
            <p:cNvCxnSpPr/>
            <p:nvPr/>
          </p:nvCxnSpPr>
          <p:spPr>
            <a:xfrm rot="13394769" flipH="1">
              <a:off x="7714650" y="4763512"/>
              <a:ext cx="205137" cy="168275"/>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sp>
        <p:nvSpPr>
          <p:cNvPr id="178186" name="TextBox 50"/>
          <p:cNvSpPr txBox="1">
            <a:spLocks noChangeArrowheads="1"/>
          </p:cNvSpPr>
          <p:nvPr/>
        </p:nvSpPr>
        <p:spPr bwMode="auto">
          <a:xfrm>
            <a:off x="5334000" y="10668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prstClr val="black"/>
                </a:solidFill>
                <a:latin typeface="Arial" panose="020B0604020202020204" pitchFamily="34" charset="0"/>
              </a:rPr>
              <a:t>Lots of Matches</a:t>
            </a:r>
          </a:p>
        </p:txBody>
      </p:sp>
      <p:sp>
        <p:nvSpPr>
          <p:cNvPr id="178187" name="TextBox 51"/>
          <p:cNvSpPr txBox="1">
            <a:spLocks noChangeArrowheads="1"/>
          </p:cNvSpPr>
          <p:nvPr/>
        </p:nvSpPr>
        <p:spPr bwMode="auto">
          <a:xfrm>
            <a:off x="5029200" y="51816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prstClr val="black"/>
                </a:solidFill>
                <a:latin typeface="Arial" panose="020B0604020202020204" pitchFamily="34" charset="0"/>
              </a:rPr>
              <a:t>Few or No Matches</a:t>
            </a:r>
          </a:p>
        </p:txBody>
      </p:sp>
      <p:sp>
        <p:nvSpPr>
          <p:cNvPr id="53" name="TextBox 52"/>
          <p:cNvSpPr txBox="1"/>
          <p:nvPr/>
        </p:nvSpPr>
        <p:spPr>
          <a:xfrm>
            <a:off x="533400" y="5943600"/>
            <a:ext cx="4646613" cy="461963"/>
          </a:xfrm>
          <a:prstGeom prst="rect">
            <a:avLst/>
          </a:prstGeom>
          <a:noFill/>
        </p:spPr>
        <p:txBody>
          <a:bodyPr wrap="none">
            <a:spAutoFit/>
          </a:bodyPr>
          <a:lstStyle/>
          <a:p>
            <a:pPr>
              <a:defRPr/>
            </a:pPr>
            <a:r>
              <a:rPr lang="en-US" sz="2400" dirty="0">
                <a:solidFill>
                  <a:srgbClr val="C0504D">
                    <a:lumMod val="75000"/>
                  </a:srgbClr>
                </a:solidFill>
                <a:latin typeface="Arial" charset="0"/>
              </a:rPr>
              <a:t>But this will be really, really slow!</a:t>
            </a:r>
          </a:p>
        </p:txBody>
      </p:sp>
    </p:spTree>
    <p:extLst>
      <p:ext uri="{BB962C8B-B14F-4D97-AF65-F5344CB8AC3E}">
        <p14:creationId xmlns:p14="http://schemas.microsoft.com/office/powerpoint/2010/main" val="1586219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bwMode="auto">
          <a:xfrm>
            <a:off x="457200" y="33338"/>
            <a:ext cx="8229600" cy="1143000"/>
          </a:xfrm>
          <a:prstGeom prst="rect">
            <a:avLst/>
          </a:prstGeom>
          <a:noFill/>
          <a:ln w="9525">
            <a:noFill/>
            <a:miter lim="800000"/>
            <a:headEnd/>
            <a:tailEnd/>
          </a:ln>
        </p:spPr>
        <p:txBody>
          <a:bodyPr lIns="91380" tIns="45692" rIns="91380" bIns="45692" anchor="ctr"/>
          <a:lstStyle/>
          <a:p>
            <a:pPr algn="ctr" defTabSz="913832">
              <a:defRPr/>
            </a:pPr>
            <a:r>
              <a:rPr lang="en-US" sz="4400" kern="0">
                <a:solidFill>
                  <a:srgbClr val="000000"/>
                </a:solidFill>
              </a:rPr>
              <a:t>Indexing local features</a:t>
            </a:r>
            <a:endParaRPr lang="en-US" sz="4400" kern="0" dirty="0">
              <a:solidFill>
                <a:srgbClr val="000000"/>
              </a:solidFill>
            </a:endParaRPr>
          </a:p>
        </p:txBody>
      </p:sp>
      <p:sp>
        <p:nvSpPr>
          <p:cNvPr id="179203" name="Content Placeholder 4"/>
          <p:cNvSpPr>
            <a:spLocks noGrp="1"/>
          </p:cNvSpPr>
          <p:nvPr>
            <p:ph idx="4294967295"/>
          </p:nvPr>
        </p:nvSpPr>
        <p:spPr>
          <a:xfrm>
            <a:off x="457200" y="1274763"/>
            <a:ext cx="8229600" cy="1312862"/>
          </a:xfrm>
        </p:spPr>
        <p:txBody>
          <a:bodyPr/>
          <a:lstStyle/>
          <a:p>
            <a:pPr eaLnBrk="1" hangingPunct="1"/>
            <a:r>
              <a:rPr lang="en-US" altLang="en-US" sz="2800" smtClean="0">
                <a:cs typeface="Arial" panose="020B0604020202020204" pitchFamily="34" charset="0"/>
              </a:rPr>
              <a:t>Each patch / region has a descriptor, which is a point in some high-dimensional feature space (e.g., SIFT)</a:t>
            </a:r>
          </a:p>
          <a:p>
            <a:pPr eaLnBrk="1" hangingPunct="1"/>
            <a:endParaRPr lang="en-US" altLang="en-US" sz="2800" smtClean="0">
              <a:cs typeface="Arial" panose="020B0604020202020204" pitchFamily="34" charset="0"/>
            </a:endParaRPr>
          </a:p>
        </p:txBody>
      </p:sp>
      <p:sp>
        <p:nvSpPr>
          <p:cNvPr id="179204" name="Rectangle 30"/>
          <p:cNvSpPr>
            <a:spLocks noChangeArrowheads="1"/>
          </p:cNvSpPr>
          <p:nvPr/>
        </p:nvSpPr>
        <p:spPr bwMode="auto">
          <a:xfrm>
            <a:off x="1912938" y="3603625"/>
            <a:ext cx="72231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44" tIns="46771" rIns="89944" bIns="46771" anchor="ct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FFFFFF"/>
              </a:solidFill>
            </a:endParaRPr>
          </a:p>
        </p:txBody>
      </p:sp>
      <p:sp>
        <p:nvSpPr>
          <p:cNvPr id="2" name="Rectangle 1"/>
          <p:cNvSpPr/>
          <p:nvPr/>
        </p:nvSpPr>
        <p:spPr bwMode="auto">
          <a:xfrm>
            <a:off x="860425" y="3048000"/>
            <a:ext cx="1284288"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1" name="Rectangle 30"/>
          <p:cNvSpPr/>
          <p:nvPr/>
        </p:nvSpPr>
        <p:spPr bwMode="auto">
          <a:xfrm>
            <a:off x="860425" y="4608513"/>
            <a:ext cx="1284288"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3" name="Rectangle 32"/>
          <p:cNvSpPr/>
          <p:nvPr/>
        </p:nvSpPr>
        <p:spPr bwMode="auto">
          <a:xfrm>
            <a:off x="1992313" y="3911600"/>
            <a:ext cx="1284287"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4" name="Rectangle 33"/>
          <p:cNvSpPr/>
          <p:nvPr/>
        </p:nvSpPr>
        <p:spPr bwMode="auto">
          <a:xfrm rot="4425073">
            <a:off x="1284288" y="3273425"/>
            <a:ext cx="244475" cy="25082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5" name="Rectangle 34"/>
          <p:cNvSpPr/>
          <p:nvPr/>
        </p:nvSpPr>
        <p:spPr bwMode="auto">
          <a:xfrm rot="1660106">
            <a:off x="1430338" y="3343275"/>
            <a:ext cx="487362" cy="44132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6" name="Rectangle 35"/>
          <p:cNvSpPr/>
          <p:nvPr/>
        </p:nvSpPr>
        <p:spPr bwMode="auto">
          <a:xfrm rot="2887875">
            <a:off x="978694" y="5323681"/>
            <a:ext cx="244475" cy="22066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7" name="Rectangle 36"/>
          <p:cNvSpPr/>
          <p:nvPr/>
        </p:nvSpPr>
        <p:spPr bwMode="auto">
          <a:xfrm rot="5038897">
            <a:off x="1039813" y="3641725"/>
            <a:ext cx="246062" cy="24923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8" name="Rectangle 37"/>
          <p:cNvSpPr/>
          <p:nvPr/>
        </p:nvSpPr>
        <p:spPr bwMode="auto">
          <a:xfrm rot="4100336">
            <a:off x="1827213" y="3986213"/>
            <a:ext cx="244475" cy="21907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9" name="Rectangle 38"/>
          <p:cNvSpPr/>
          <p:nvPr/>
        </p:nvSpPr>
        <p:spPr bwMode="auto">
          <a:xfrm rot="5038897">
            <a:off x="1112044" y="4933157"/>
            <a:ext cx="244475" cy="24923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40" name="Rectangle 39"/>
          <p:cNvSpPr/>
          <p:nvPr/>
        </p:nvSpPr>
        <p:spPr bwMode="auto">
          <a:xfrm rot="4100336">
            <a:off x="2989263" y="4856162"/>
            <a:ext cx="242888" cy="22066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41" name="Rectangle 40"/>
          <p:cNvSpPr/>
          <p:nvPr/>
        </p:nvSpPr>
        <p:spPr bwMode="auto">
          <a:xfrm rot="823157">
            <a:off x="1255713" y="5381625"/>
            <a:ext cx="292100" cy="29210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42" name="Rectangle 41"/>
          <p:cNvSpPr/>
          <p:nvPr/>
        </p:nvSpPr>
        <p:spPr bwMode="auto">
          <a:xfrm rot="823157">
            <a:off x="2225675" y="4452938"/>
            <a:ext cx="292100" cy="29210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79217" name="TextBox 2"/>
          <p:cNvSpPr txBox="1">
            <a:spLocks noChangeArrowheads="1"/>
          </p:cNvSpPr>
          <p:nvPr/>
        </p:nvSpPr>
        <p:spPr bwMode="auto">
          <a:xfrm>
            <a:off x="3657600" y="5113338"/>
            <a:ext cx="236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smtClean="0">
                <a:solidFill>
                  <a:srgbClr val="000000"/>
                </a:solidFill>
              </a:rPr>
              <a:t>Descriptor’s feature space</a:t>
            </a:r>
          </a:p>
        </p:txBody>
      </p:sp>
      <p:cxnSp>
        <p:nvCxnSpPr>
          <p:cNvPr id="179218" name="Straight Arrow Connector 4"/>
          <p:cNvCxnSpPr>
            <a:cxnSpLocks noChangeShapeType="1"/>
          </p:cNvCxnSpPr>
          <p:nvPr/>
        </p:nvCxnSpPr>
        <p:spPr bwMode="auto">
          <a:xfrm flipV="1">
            <a:off x="3935413" y="4233863"/>
            <a:ext cx="1447800" cy="190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9219" name="Straight Arrow Connector 44"/>
          <p:cNvCxnSpPr>
            <a:cxnSpLocks noChangeShapeType="1"/>
          </p:cNvCxnSpPr>
          <p:nvPr/>
        </p:nvCxnSpPr>
        <p:spPr bwMode="auto">
          <a:xfrm flipV="1">
            <a:off x="3935413" y="2843213"/>
            <a:ext cx="0" cy="1438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9220" name="Straight Arrow Connector 47"/>
          <p:cNvCxnSpPr>
            <a:cxnSpLocks noChangeShapeType="1"/>
          </p:cNvCxnSpPr>
          <p:nvPr/>
        </p:nvCxnSpPr>
        <p:spPr bwMode="auto">
          <a:xfrm>
            <a:off x="3935413" y="4291013"/>
            <a:ext cx="1447800" cy="5730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9221" name="Oval 14"/>
          <p:cNvSpPr>
            <a:spLocks noChangeArrowheads="1"/>
          </p:cNvSpPr>
          <p:nvPr/>
        </p:nvSpPr>
        <p:spPr bwMode="auto">
          <a:xfrm>
            <a:off x="4038600" y="33528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2" name="Oval 56"/>
          <p:cNvSpPr>
            <a:spLocks noChangeArrowheads="1"/>
          </p:cNvSpPr>
          <p:nvPr/>
        </p:nvSpPr>
        <p:spPr bwMode="auto">
          <a:xfrm>
            <a:off x="4191000" y="35052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3" name="Oval 57"/>
          <p:cNvSpPr>
            <a:spLocks noChangeArrowheads="1"/>
          </p:cNvSpPr>
          <p:nvPr/>
        </p:nvSpPr>
        <p:spPr bwMode="auto">
          <a:xfrm>
            <a:off x="4267200" y="32766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4" name="Oval 58"/>
          <p:cNvSpPr>
            <a:spLocks noChangeArrowheads="1"/>
          </p:cNvSpPr>
          <p:nvPr/>
        </p:nvSpPr>
        <p:spPr bwMode="auto">
          <a:xfrm>
            <a:off x="4572000" y="3757613"/>
            <a:ext cx="152400" cy="128587"/>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5" name="Oval 59"/>
          <p:cNvSpPr>
            <a:spLocks noChangeArrowheads="1"/>
          </p:cNvSpPr>
          <p:nvPr/>
        </p:nvSpPr>
        <p:spPr bwMode="auto">
          <a:xfrm>
            <a:off x="4800600" y="38862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6" name="Oval 60"/>
          <p:cNvSpPr>
            <a:spLocks noChangeArrowheads="1"/>
          </p:cNvSpPr>
          <p:nvPr/>
        </p:nvSpPr>
        <p:spPr bwMode="auto">
          <a:xfrm>
            <a:off x="4953000" y="36576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7" name="Oval 61"/>
          <p:cNvSpPr>
            <a:spLocks noChangeArrowheads="1"/>
          </p:cNvSpPr>
          <p:nvPr/>
        </p:nvSpPr>
        <p:spPr bwMode="auto">
          <a:xfrm>
            <a:off x="5105400" y="32004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8" name="Oval 62"/>
          <p:cNvSpPr>
            <a:spLocks noChangeArrowheads="1"/>
          </p:cNvSpPr>
          <p:nvPr/>
        </p:nvSpPr>
        <p:spPr bwMode="auto">
          <a:xfrm>
            <a:off x="5257800" y="3452813"/>
            <a:ext cx="152400" cy="128587"/>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29" name="Oval 63"/>
          <p:cNvSpPr>
            <a:spLocks noChangeArrowheads="1"/>
          </p:cNvSpPr>
          <p:nvPr/>
        </p:nvSpPr>
        <p:spPr bwMode="auto">
          <a:xfrm>
            <a:off x="5410200" y="3910013"/>
            <a:ext cx="152400" cy="128587"/>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79230" name="Oval 64"/>
          <p:cNvSpPr>
            <a:spLocks noChangeArrowheads="1"/>
          </p:cNvSpPr>
          <p:nvPr/>
        </p:nvSpPr>
        <p:spPr bwMode="auto">
          <a:xfrm>
            <a:off x="4541838" y="4302125"/>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cxnSp>
        <p:nvCxnSpPr>
          <p:cNvPr id="179231" name="Curved Connector 16"/>
          <p:cNvCxnSpPr>
            <a:cxnSpLocks noChangeShapeType="1"/>
            <a:endCxn id="179224" idx="2"/>
          </p:cNvCxnSpPr>
          <p:nvPr/>
        </p:nvCxnSpPr>
        <p:spPr bwMode="auto">
          <a:xfrm>
            <a:off x="1674813" y="3405188"/>
            <a:ext cx="2897187" cy="415925"/>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9232" name="Curved Connector 18"/>
          <p:cNvCxnSpPr>
            <a:cxnSpLocks noChangeShapeType="1"/>
            <a:endCxn id="179225" idx="3"/>
          </p:cNvCxnSpPr>
          <p:nvPr/>
        </p:nvCxnSpPr>
        <p:spPr bwMode="auto">
          <a:xfrm flipV="1">
            <a:off x="2371725" y="3997325"/>
            <a:ext cx="2451100" cy="581025"/>
          </a:xfrm>
          <a:prstGeom prst="curvedConnector2">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9233" name="TextBox 42"/>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38949721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a:xfrm>
            <a:off x="457200" y="33338"/>
            <a:ext cx="8229600" cy="1143000"/>
          </a:xfrm>
        </p:spPr>
        <p:txBody>
          <a:bodyPr/>
          <a:lstStyle/>
          <a:p>
            <a:pPr eaLnBrk="1" hangingPunct="1"/>
            <a:r>
              <a:rPr lang="en-US" altLang="en-US" smtClean="0"/>
              <a:t>Indexing local features</a:t>
            </a:r>
          </a:p>
        </p:txBody>
      </p:sp>
      <p:sp>
        <p:nvSpPr>
          <p:cNvPr id="180227"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lvl1pPr marL="341313" indent="-341313"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endParaRPr lang="en-US" altLang="en-US" sz="2400" smtClean="0">
              <a:solidFill>
                <a:srgbClr val="FFFFFF"/>
              </a:solidFill>
              <a:latin typeface="Trebuchet MS" panose="020B0603020202020204" pitchFamily="34" charset="0"/>
            </a:endParaRPr>
          </a:p>
        </p:txBody>
      </p:sp>
      <p:sp>
        <p:nvSpPr>
          <p:cNvPr id="180228" name="Content Placeholder 8"/>
          <p:cNvSpPr>
            <a:spLocks noGrp="1"/>
          </p:cNvSpPr>
          <p:nvPr>
            <p:ph idx="4294967295"/>
          </p:nvPr>
        </p:nvSpPr>
        <p:spPr>
          <a:xfrm>
            <a:off x="457200" y="1219200"/>
            <a:ext cx="8686800" cy="3733800"/>
          </a:xfrm>
        </p:spPr>
        <p:txBody>
          <a:bodyPr/>
          <a:lstStyle/>
          <a:p>
            <a:pPr eaLnBrk="1" hangingPunct="1"/>
            <a:r>
              <a:rPr lang="en-US" altLang="en-US" sz="2800" smtClean="0"/>
              <a:t>When we see close points in feature space, we have similar descriptors, which indicates similar local content.</a:t>
            </a:r>
          </a:p>
          <a:p>
            <a:pPr eaLnBrk="1" hangingPunct="1"/>
            <a:endParaRPr lang="en-US" altLang="en-US" sz="2800" smtClean="0"/>
          </a:p>
          <a:p>
            <a:pPr eaLnBrk="1" hangingPunct="1"/>
            <a:endParaRPr lang="en-US" altLang="en-US" sz="2800" smtClean="0"/>
          </a:p>
          <a:p>
            <a:pPr eaLnBrk="1" hangingPunct="1"/>
            <a:endParaRPr lang="en-US" altLang="en-US" sz="2800" smtClean="0"/>
          </a:p>
          <a:p>
            <a:pPr eaLnBrk="1" hangingPunct="1">
              <a:buFontTx/>
              <a:buNone/>
            </a:pPr>
            <a:endParaRPr lang="en-US" altLang="en-US" sz="2800" smtClean="0"/>
          </a:p>
          <a:p>
            <a:pPr eaLnBrk="1" hangingPunct="1">
              <a:buFontTx/>
              <a:buNone/>
            </a:pPr>
            <a:endParaRPr lang="en-US" altLang="en-US" sz="2800" smtClean="0"/>
          </a:p>
        </p:txBody>
      </p:sp>
      <p:sp>
        <p:nvSpPr>
          <p:cNvPr id="180229" name="Rectangle 30"/>
          <p:cNvSpPr>
            <a:spLocks noChangeArrowheads="1"/>
          </p:cNvSpPr>
          <p:nvPr/>
        </p:nvSpPr>
        <p:spPr bwMode="auto">
          <a:xfrm>
            <a:off x="1912938" y="3603625"/>
            <a:ext cx="72231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44" tIns="46771" rIns="89944" bIns="46771" anchor="ct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FFFFFF"/>
              </a:solidFill>
            </a:endParaRPr>
          </a:p>
        </p:txBody>
      </p:sp>
      <p:sp>
        <p:nvSpPr>
          <p:cNvPr id="8" name="Rectangle 7"/>
          <p:cNvSpPr/>
          <p:nvPr/>
        </p:nvSpPr>
        <p:spPr bwMode="auto">
          <a:xfrm>
            <a:off x="860425" y="3048000"/>
            <a:ext cx="1284288"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9" name="Rectangle 8"/>
          <p:cNvSpPr/>
          <p:nvPr/>
        </p:nvSpPr>
        <p:spPr bwMode="auto">
          <a:xfrm>
            <a:off x="860425" y="4608513"/>
            <a:ext cx="1284288"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0" name="Rectangle 9"/>
          <p:cNvSpPr/>
          <p:nvPr/>
        </p:nvSpPr>
        <p:spPr bwMode="auto">
          <a:xfrm>
            <a:off x="1992313" y="3911600"/>
            <a:ext cx="1284287"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1" name="Rectangle 10"/>
          <p:cNvSpPr/>
          <p:nvPr/>
        </p:nvSpPr>
        <p:spPr bwMode="auto">
          <a:xfrm rot="4425073">
            <a:off x="1284288" y="3273425"/>
            <a:ext cx="244475" cy="25082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2" name="Rectangle 11"/>
          <p:cNvSpPr/>
          <p:nvPr/>
        </p:nvSpPr>
        <p:spPr bwMode="auto">
          <a:xfrm rot="1660106">
            <a:off x="1430338" y="3343275"/>
            <a:ext cx="487362" cy="44132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3" name="Rectangle 12"/>
          <p:cNvSpPr/>
          <p:nvPr/>
        </p:nvSpPr>
        <p:spPr bwMode="auto">
          <a:xfrm rot="2887875">
            <a:off x="978694" y="5323681"/>
            <a:ext cx="244475" cy="22066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4" name="Rectangle 13"/>
          <p:cNvSpPr/>
          <p:nvPr/>
        </p:nvSpPr>
        <p:spPr bwMode="auto">
          <a:xfrm rot="5038897">
            <a:off x="1039813" y="3641725"/>
            <a:ext cx="246062" cy="24923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5" name="Rectangle 14"/>
          <p:cNvSpPr/>
          <p:nvPr/>
        </p:nvSpPr>
        <p:spPr bwMode="auto">
          <a:xfrm rot="4100336">
            <a:off x="1827213" y="3986213"/>
            <a:ext cx="244475" cy="21907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6" name="Rectangle 15"/>
          <p:cNvSpPr/>
          <p:nvPr/>
        </p:nvSpPr>
        <p:spPr bwMode="auto">
          <a:xfrm rot="5038897">
            <a:off x="1112044" y="4933157"/>
            <a:ext cx="244475" cy="24923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7" name="Rectangle 16"/>
          <p:cNvSpPr/>
          <p:nvPr/>
        </p:nvSpPr>
        <p:spPr bwMode="auto">
          <a:xfrm rot="4100336">
            <a:off x="2989263" y="4856162"/>
            <a:ext cx="242888" cy="22066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8" name="Rectangle 17"/>
          <p:cNvSpPr/>
          <p:nvPr/>
        </p:nvSpPr>
        <p:spPr bwMode="auto">
          <a:xfrm rot="823157">
            <a:off x="1255713" y="5381625"/>
            <a:ext cx="292100" cy="29210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9" name="Rectangle 18"/>
          <p:cNvSpPr/>
          <p:nvPr/>
        </p:nvSpPr>
        <p:spPr bwMode="auto">
          <a:xfrm rot="823157">
            <a:off x="2225675" y="4452938"/>
            <a:ext cx="292100" cy="29210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180242" name="TextBox 19"/>
          <p:cNvSpPr txBox="1">
            <a:spLocks noChangeArrowheads="1"/>
          </p:cNvSpPr>
          <p:nvPr/>
        </p:nvSpPr>
        <p:spPr bwMode="auto">
          <a:xfrm>
            <a:off x="3657600" y="5113338"/>
            <a:ext cx="236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smtClean="0">
                <a:solidFill>
                  <a:srgbClr val="000000"/>
                </a:solidFill>
              </a:rPr>
              <a:t>Descriptor’s feature space</a:t>
            </a:r>
          </a:p>
        </p:txBody>
      </p:sp>
      <p:cxnSp>
        <p:nvCxnSpPr>
          <p:cNvPr id="180243" name="Straight Arrow Connector 20"/>
          <p:cNvCxnSpPr>
            <a:cxnSpLocks noChangeShapeType="1"/>
          </p:cNvCxnSpPr>
          <p:nvPr/>
        </p:nvCxnSpPr>
        <p:spPr bwMode="auto">
          <a:xfrm flipV="1">
            <a:off x="3935413" y="4233863"/>
            <a:ext cx="1447800" cy="190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0244" name="Straight Arrow Connector 21"/>
          <p:cNvCxnSpPr>
            <a:cxnSpLocks noChangeShapeType="1"/>
          </p:cNvCxnSpPr>
          <p:nvPr/>
        </p:nvCxnSpPr>
        <p:spPr bwMode="auto">
          <a:xfrm flipV="1">
            <a:off x="3935413" y="2843213"/>
            <a:ext cx="0" cy="1438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0245" name="Straight Arrow Connector 22"/>
          <p:cNvCxnSpPr>
            <a:cxnSpLocks noChangeShapeType="1"/>
          </p:cNvCxnSpPr>
          <p:nvPr/>
        </p:nvCxnSpPr>
        <p:spPr bwMode="auto">
          <a:xfrm>
            <a:off x="3935413" y="4291013"/>
            <a:ext cx="1447800" cy="5730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0246" name="Oval 23"/>
          <p:cNvSpPr>
            <a:spLocks noChangeArrowheads="1"/>
          </p:cNvSpPr>
          <p:nvPr/>
        </p:nvSpPr>
        <p:spPr bwMode="auto">
          <a:xfrm>
            <a:off x="4038600" y="33528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47" name="Oval 24"/>
          <p:cNvSpPr>
            <a:spLocks noChangeArrowheads="1"/>
          </p:cNvSpPr>
          <p:nvPr/>
        </p:nvSpPr>
        <p:spPr bwMode="auto">
          <a:xfrm>
            <a:off x="4191000" y="35052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48" name="Oval 25"/>
          <p:cNvSpPr>
            <a:spLocks noChangeArrowheads="1"/>
          </p:cNvSpPr>
          <p:nvPr/>
        </p:nvSpPr>
        <p:spPr bwMode="auto">
          <a:xfrm>
            <a:off x="4267200" y="32766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49" name="Oval 26"/>
          <p:cNvSpPr>
            <a:spLocks noChangeArrowheads="1"/>
          </p:cNvSpPr>
          <p:nvPr/>
        </p:nvSpPr>
        <p:spPr bwMode="auto">
          <a:xfrm>
            <a:off x="4572000" y="3757613"/>
            <a:ext cx="152400" cy="128587"/>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50" name="Oval 27"/>
          <p:cNvSpPr>
            <a:spLocks noChangeArrowheads="1"/>
          </p:cNvSpPr>
          <p:nvPr/>
        </p:nvSpPr>
        <p:spPr bwMode="auto">
          <a:xfrm>
            <a:off x="4800600" y="38862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51" name="Oval 28"/>
          <p:cNvSpPr>
            <a:spLocks noChangeArrowheads="1"/>
          </p:cNvSpPr>
          <p:nvPr/>
        </p:nvSpPr>
        <p:spPr bwMode="auto">
          <a:xfrm>
            <a:off x="4953000" y="36576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52" name="Oval 29"/>
          <p:cNvSpPr>
            <a:spLocks noChangeArrowheads="1"/>
          </p:cNvSpPr>
          <p:nvPr/>
        </p:nvSpPr>
        <p:spPr bwMode="auto">
          <a:xfrm>
            <a:off x="5105400" y="32004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53" name="Oval 30"/>
          <p:cNvSpPr>
            <a:spLocks noChangeArrowheads="1"/>
          </p:cNvSpPr>
          <p:nvPr/>
        </p:nvSpPr>
        <p:spPr bwMode="auto">
          <a:xfrm>
            <a:off x="5257800" y="3452813"/>
            <a:ext cx="152400" cy="128587"/>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54" name="Oval 31"/>
          <p:cNvSpPr>
            <a:spLocks noChangeArrowheads="1"/>
          </p:cNvSpPr>
          <p:nvPr/>
        </p:nvSpPr>
        <p:spPr bwMode="auto">
          <a:xfrm>
            <a:off x="5410200" y="3910013"/>
            <a:ext cx="152400" cy="128587"/>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0255" name="Oval 32"/>
          <p:cNvSpPr>
            <a:spLocks noChangeArrowheads="1"/>
          </p:cNvSpPr>
          <p:nvPr/>
        </p:nvSpPr>
        <p:spPr bwMode="auto">
          <a:xfrm>
            <a:off x="4541838" y="4302125"/>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cxnSp>
        <p:nvCxnSpPr>
          <p:cNvPr id="180256" name="Curved Connector 33"/>
          <p:cNvCxnSpPr>
            <a:cxnSpLocks noChangeShapeType="1"/>
            <a:endCxn id="180249" idx="2"/>
          </p:cNvCxnSpPr>
          <p:nvPr/>
        </p:nvCxnSpPr>
        <p:spPr bwMode="auto">
          <a:xfrm>
            <a:off x="1674813" y="3405188"/>
            <a:ext cx="2897187" cy="415925"/>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0257" name="Curved Connector 34"/>
          <p:cNvCxnSpPr>
            <a:cxnSpLocks noChangeShapeType="1"/>
            <a:endCxn id="180250" idx="3"/>
          </p:cNvCxnSpPr>
          <p:nvPr/>
        </p:nvCxnSpPr>
        <p:spPr bwMode="auto">
          <a:xfrm flipV="1">
            <a:off x="2371725" y="3997325"/>
            <a:ext cx="2451100" cy="581025"/>
          </a:xfrm>
          <a:prstGeom prst="curvedConnector2">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0258" name="TextBox 35"/>
          <p:cNvSpPr txBox="1">
            <a:spLocks noChangeArrowheads="1"/>
          </p:cNvSpPr>
          <p:nvPr/>
        </p:nvSpPr>
        <p:spPr bwMode="auto">
          <a:xfrm>
            <a:off x="963613" y="6027738"/>
            <a:ext cx="236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smtClean="0">
                <a:solidFill>
                  <a:srgbClr val="000000"/>
                </a:solidFill>
              </a:rPr>
              <a:t>Database images</a:t>
            </a:r>
          </a:p>
        </p:txBody>
      </p:sp>
      <p:sp>
        <p:nvSpPr>
          <p:cNvPr id="37" name="Rectangle 36"/>
          <p:cNvSpPr/>
          <p:nvPr/>
        </p:nvSpPr>
        <p:spPr bwMode="auto">
          <a:xfrm>
            <a:off x="6781800" y="3481388"/>
            <a:ext cx="1284288" cy="142398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38" name="TextBox 37"/>
          <p:cNvSpPr txBox="1">
            <a:spLocks noChangeArrowheads="1"/>
          </p:cNvSpPr>
          <p:nvPr/>
        </p:nvSpPr>
        <p:spPr bwMode="auto">
          <a:xfrm>
            <a:off x="6553200" y="4956175"/>
            <a:ext cx="1905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smtClean="0">
                <a:solidFill>
                  <a:srgbClr val="000000"/>
                </a:solidFill>
              </a:rPr>
              <a:t>Query image</a:t>
            </a:r>
          </a:p>
        </p:txBody>
      </p:sp>
      <p:sp>
        <p:nvSpPr>
          <p:cNvPr id="39" name="Rectangle 38"/>
          <p:cNvSpPr/>
          <p:nvPr/>
        </p:nvSpPr>
        <p:spPr bwMode="auto">
          <a:xfrm rot="2887875">
            <a:off x="7357269" y="4058444"/>
            <a:ext cx="242887" cy="21907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40" name="Rectangle 39"/>
          <p:cNvSpPr/>
          <p:nvPr/>
        </p:nvSpPr>
        <p:spPr bwMode="auto">
          <a:xfrm rot="5038897">
            <a:off x="7489031" y="3667919"/>
            <a:ext cx="244475" cy="24923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41" name="Rectangle 40"/>
          <p:cNvSpPr/>
          <p:nvPr/>
        </p:nvSpPr>
        <p:spPr bwMode="auto">
          <a:xfrm rot="823157">
            <a:off x="7632700" y="4116388"/>
            <a:ext cx="292100" cy="29051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sp>
        <p:nvSpPr>
          <p:cNvPr id="42" name="Rectangle 41"/>
          <p:cNvSpPr/>
          <p:nvPr/>
        </p:nvSpPr>
        <p:spPr bwMode="auto">
          <a:xfrm rot="823157">
            <a:off x="7131050" y="4252913"/>
            <a:ext cx="407988" cy="42545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endParaRPr>
          </a:p>
        </p:txBody>
      </p:sp>
      <p:cxnSp>
        <p:nvCxnSpPr>
          <p:cNvPr id="43" name="Curved Connector 42"/>
          <p:cNvCxnSpPr>
            <a:cxnSpLocks noChangeShapeType="1"/>
            <a:endCxn id="47" idx="6"/>
          </p:cNvCxnSpPr>
          <p:nvPr/>
        </p:nvCxnSpPr>
        <p:spPr bwMode="auto">
          <a:xfrm rot="10800000" flipV="1">
            <a:off x="5105400" y="3821113"/>
            <a:ext cx="2536825" cy="282575"/>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7" name="Oval 46"/>
          <p:cNvSpPr>
            <a:spLocks noChangeArrowheads="1"/>
          </p:cNvSpPr>
          <p:nvPr/>
        </p:nvSpPr>
        <p:spPr bwMode="auto">
          <a:xfrm>
            <a:off x="4953000" y="4038600"/>
            <a:ext cx="152400" cy="128588"/>
          </a:xfrm>
          <a:prstGeom prst="ellipse">
            <a:avLst/>
          </a:prstGeom>
          <a:solidFill>
            <a:schemeClr val="tx1"/>
          </a:solidFill>
          <a:ln w="9525" algn="ctr">
            <a:solidFill>
              <a:schemeClr val="tx1"/>
            </a:solidFill>
            <a:round/>
            <a:headEnd/>
            <a:tailEnd/>
          </a:ln>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6" name="Oval 5"/>
          <p:cNvSpPr>
            <a:spLocks noChangeArrowheads="1"/>
          </p:cNvSpPr>
          <p:nvPr/>
        </p:nvSpPr>
        <p:spPr bwMode="auto">
          <a:xfrm>
            <a:off x="4694238" y="3722688"/>
            <a:ext cx="563562" cy="6096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50" name="Oval 49"/>
          <p:cNvSpPr>
            <a:spLocks noChangeArrowheads="1"/>
          </p:cNvSpPr>
          <p:nvPr/>
        </p:nvSpPr>
        <p:spPr bwMode="auto">
          <a:xfrm>
            <a:off x="2097088" y="4275138"/>
            <a:ext cx="563562" cy="611187"/>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380" tIns="45692" rIns="91380" bIns="45692"/>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2" name="TextBox 1"/>
          <p:cNvSpPr txBox="1">
            <a:spLocks noChangeArrowheads="1"/>
          </p:cNvSpPr>
          <p:nvPr/>
        </p:nvSpPr>
        <p:spPr bwMode="auto">
          <a:xfrm>
            <a:off x="4303713" y="6011863"/>
            <a:ext cx="4724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i="1" smtClean="0">
                <a:solidFill>
                  <a:srgbClr val="000000"/>
                </a:solidFill>
              </a:rPr>
              <a:t>Easily can have millions of features to search!</a:t>
            </a:r>
          </a:p>
        </p:txBody>
      </p:sp>
      <p:sp>
        <p:nvSpPr>
          <p:cNvPr id="180270" name="TextBox 45"/>
          <p:cNvSpPr txBox="1">
            <a:spLocks noChangeArrowheads="1"/>
          </p:cNvSpPr>
          <p:nvPr/>
        </p:nvSpPr>
        <p:spPr bwMode="auto">
          <a:xfrm>
            <a:off x="8088313" y="6550025"/>
            <a:ext cx="2111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3460696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animBg="1"/>
      <p:bldP spid="41" grpId="0" animBg="1"/>
      <p:bldP spid="42" grpId="0" animBg="1"/>
      <p:bldP spid="47" grpId="0" animBg="1"/>
      <p:bldP spid="6" grpId="0" animBg="1"/>
      <p:bldP spid="50"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a:xfrm>
            <a:off x="457200" y="106363"/>
            <a:ext cx="8229600" cy="1143000"/>
          </a:xfrm>
        </p:spPr>
        <p:txBody>
          <a:bodyPr/>
          <a:lstStyle/>
          <a:p>
            <a:r>
              <a:rPr lang="en-US" altLang="en-US" smtClean="0"/>
              <a:t>Indexing local features: </a:t>
            </a:r>
            <a:br>
              <a:rPr lang="en-US" altLang="en-US" smtClean="0"/>
            </a:br>
            <a:r>
              <a:rPr lang="en-US" altLang="en-US" smtClean="0"/>
              <a:t>inverted file index</a:t>
            </a:r>
          </a:p>
        </p:txBody>
      </p:sp>
      <p:sp>
        <p:nvSpPr>
          <p:cNvPr id="64515" name="Content Placeholder 2"/>
          <p:cNvSpPr>
            <a:spLocks noGrp="1"/>
          </p:cNvSpPr>
          <p:nvPr>
            <p:ph idx="1"/>
          </p:nvPr>
        </p:nvSpPr>
        <p:spPr>
          <a:xfrm>
            <a:off x="5703888" y="1420813"/>
            <a:ext cx="3213100" cy="4525962"/>
          </a:xfrm>
        </p:spPr>
        <p:txBody>
          <a:bodyPr/>
          <a:lstStyle/>
          <a:p>
            <a:pPr eaLnBrk="1" hangingPunct="1">
              <a:spcAft>
                <a:spcPts val="600"/>
              </a:spcAft>
            </a:pPr>
            <a:r>
              <a:rPr lang="en-US" altLang="en-US" sz="2400" smtClean="0"/>
              <a:t>For text documents, an efficient way to find all </a:t>
            </a:r>
            <a:r>
              <a:rPr lang="en-US" altLang="en-US" sz="2400" i="1" smtClean="0">
                <a:solidFill>
                  <a:srgbClr val="004DBF"/>
                </a:solidFill>
              </a:rPr>
              <a:t>pages</a:t>
            </a:r>
            <a:r>
              <a:rPr lang="en-US" altLang="en-US" sz="2400" smtClean="0"/>
              <a:t> on which a </a:t>
            </a:r>
            <a:r>
              <a:rPr lang="en-US" altLang="en-US" sz="2400" i="1" smtClean="0">
                <a:solidFill>
                  <a:srgbClr val="7030A0"/>
                </a:solidFill>
              </a:rPr>
              <a:t>word</a:t>
            </a:r>
            <a:r>
              <a:rPr lang="en-US" altLang="en-US" sz="2400" smtClean="0"/>
              <a:t> occurs is to use an index…</a:t>
            </a:r>
          </a:p>
          <a:p>
            <a:pPr eaLnBrk="1" hangingPunct="1">
              <a:spcAft>
                <a:spcPts val="600"/>
              </a:spcAft>
            </a:pPr>
            <a:r>
              <a:rPr lang="en-US" altLang="en-US" sz="2400" smtClean="0"/>
              <a:t>We want to find all </a:t>
            </a:r>
            <a:r>
              <a:rPr lang="en-US" altLang="en-US" sz="2400" i="1" smtClean="0">
                <a:solidFill>
                  <a:srgbClr val="004DBF"/>
                </a:solidFill>
              </a:rPr>
              <a:t>images</a:t>
            </a:r>
            <a:r>
              <a:rPr lang="en-US" altLang="en-US" sz="2400" smtClean="0"/>
              <a:t> in which a </a:t>
            </a:r>
            <a:r>
              <a:rPr lang="en-US" altLang="en-US" sz="2400" i="1" smtClean="0">
                <a:solidFill>
                  <a:srgbClr val="7030A0"/>
                </a:solidFill>
              </a:rPr>
              <a:t>feature</a:t>
            </a:r>
            <a:r>
              <a:rPr lang="en-US" altLang="en-US" sz="2400" smtClean="0"/>
              <a:t> occurs.</a:t>
            </a:r>
          </a:p>
          <a:p>
            <a:pPr eaLnBrk="1" hangingPunct="1">
              <a:spcAft>
                <a:spcPts val="600"/>
              </a:spcAft>
            </a:pPr>
            <a:r>
              <a:rPr lang="en-US" altLang="en-US" sz="2400" smtClean="0"/>
              <a:t>To use this idea, we’ll need to map our features to “visual words”.</a:t>
            </a:r>
          </a:p>
          <a:p>
            <a:endParaRPr lang="en-US" altLang="en-US" sz="2400" smtClean="0"/>
          </a:p>
        </p:txBody>
      </p:sp>
      <p:pic>
        <p:nvPicPr>
          <p:cNvPr id="181252" name="Picture 4" descr="BookIndex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3" y="1419225"/>
            <a:ext cx="4953000" cy="724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TextBox 4"/>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2247075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457200" y="33338"/>
            <a:ext cx="8229600" cy="1143000"/>
          </a:xfrm>
        </p:spPr>
        <p:txBody>
          <a:bodyPr/>
          <a:lstStyle/>
          <a:p>
            <a:pPr eaLnBrk="1" hangingPunct="1"/>
            <a:r>
              <a:rPr lang="en-US" altLang="en-US" smtClean="0"/>
              <a:t>Visual words</a:t>
            </a:r>
          </a:p>
        </p:txBody>
      </p:sp>
      <p:sp>
        <p:nvSpPr>
          <p:cNvPr id="18227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lvl1pPr marL="341313" indent="-341313"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endParaRPr lang="en-US" altLang="en-US" sz="2400" smtClean="0">
              <a:solidFill>
                <a:srgbClr val="FFFFFF"/>
              </a:solidFill>
              <a:latin typeface="Trebuchet MS" panose="020B0603020202020204" pitchFamily="34" charset="0"/>
            </a:endParaRPr>
          </a:p>
        </p:txBody>
      </p:sp>
      <p:sp>
        <p:nvSpPr>
          <p:cNvPr id="182276" name="Content Placeholder 8"/>
          <p:cNvSpPr>
            <a:spLocks noGrp="1"/>
          </p:cNvSpPr>
          <p:nvPr>
            <p:ph idx="4294967295"/>
          </p:nvPr>
        </p:nvSpPr>
        <p:spPr>
          <a:xfrm>
            <a:off x="457200" y="1219200"/>
            <a:ext cx="8686800" cy="3733800"/>
          </a:xfrm>
        </p:spPr>
        <p:txBody>
          <a:bodyPr/>
          <a:lstStyle/>
          <a:p>
            <a:pPr>
              <a:spcBef>
                <a:spcPct val="0"/>
              </a:spcBef>
            </a:pPr>
            <a:r>
              <a:rPr lang="en-US" altLang="en-US" sz="2800" smtClean="0">
                <a:solidFill>
                  <a:srgbClr val="000000"/>
                </a:solidFill>
              </a:rPr>
              <a:t>Map high-dimensional descriptors to tokens/words by quantizing the feature space</a:t>
            </a:r>
          </a:p>
          <a:p>
            <a:pPr>
              <a:spcBef>
                <a:spcPct val="0"/>
              </a:spcBef>
            </a:pPr>
            <a:endParaRPr lang="en-US" altLang="en-US" sz="2800" smtClean="0">
              <a:solidFill>
                <a:srgbClr val="000000"/>
              </a:solidFill>
            </a:endParaRPr>
          </a:p>
          <a:p>
            <a:pPr eaLnBrk="1" hangingPunct="1"/>
            <a:endParaRPr lang="en-US" altLang="en-US" sz="2800" smtClean="0"/>
          </a:p>
          <a:p>
            <a:pPr eaLnBrk="1" hangingPunct="1"/>
            <a:endParaRPr lang="en-US" altLang="en-US" sz="2800" smtClean="0"/>
          </a:p>
          <a:p>
            <a:pPr eaLnBrk="1" hangingPunct="1"/>
            <a:endParaRPr lang="en-US" altLang="en-US" sz="2800" smtClean="0"/>
          </a:p>
          <a:p>
            <a:pPr eaLnBrk="1" hangingPunct="1">
              <a:buFontTx/>
              <a:buNone/>
            </a:pPr>
            <a:endParaRPr lang="en-US" altLang="en-US" sz="2800" smtClean="0"/>
          </a:p>
          <a:p>
            <a:pPr eaLnBrk="1" hangingPunct="1">
              <a:buFontTx/>
              <a:buNone/>
            </a:pPr>
            <a:endParaRPr lang="en-US" altLang="en-US" sz="2800" smtClean="0"/>
          </a:p>
        </p:txBody>
      </p:sp>
      <p:sp>
        <p:nvSpPr>
          <p:cNvPr id="182277" name="Rectangle 30"/>
          <p:cNvSpPr>
            <a:spLocks noChangeArrowheads="1"/>
          </p:cNvSpPr>
          <p:nvPr/>
        </p:nvSpPr>
        <p:spPr bwMode="auto">
          <a:xfrm>
            <a:off x="1912938" y="3603625"/>
            <a:ext cx="72231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44" tIns="46771" rIns="89944" bIns="46771" anchor="ct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FFFFFF"/>
              </a:solidFill>
            </a:endParaRPr>
          </a:p>
        </p:txBody>
      </p:sp>
      <p:sp>
        <p:nvSpPr>
          <p:cNvPr id="8" name="Rectangle 7"/>
          <p:cNvSpPr/>
          <p:nvPr/>
        </p:nvSpPr>
        <p:spPr bwMode="auto">
          <a:xfrm>
            <a:off x="860425" y="3048000"/>
            <a:ext cx="1284288"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9" name="Rectangle 8"/>
          <p:cNvSpPr/>
          <p:nvPr/>
        </p:nvSpPr>
        <p:spPr bwMode="auto">
          <a:xfrm>
            <a:off x="860425" y="4608513"/>
            <a:ext cx="1284288"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0" name="Rectangle 9"/>
          <p:cNvSpPr/>
          <p:nvPr/>
        </p:nvSpPr>
        <p:spPr bwMode="auto">
          <a:xfrm>
            <a:off x="1992313" y="3911600"/>
            <a:ext cx="1284287" cy="14224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1" name="Rectangle 10"/>
          <p:cNvSpPr/>
          <p:nvPr/>
        </p:nvSpPr>
        <p:spPr bwMode="auto">
          <a:xfrm rot="4425073">
            <a:off x="1284288" y="3273425"/>
            <a:ext cx="244475" cy="25082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2" name="Rectangle 11"/>
          <p:cNvSpPr/>
          <p:nvPr/>
        </p:nvSpPr>
        <p:spPr bwMode="auto">
          <a:xfrm rot="1660106">
            <a:off x="1430338" y="3343275"/>
            <a:ext cx="487362" cy="44132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3" name="Rectangle 12"/>
          <p:cNvSpPr/>
          <p:nvPr/>
        </p:nvSpPr>
        <p:spPr bwMode="auto">
          <a:xfrm rot="2887875">
            <a:off x="978694" y="5323681"/>
            <a:ext cx="244475" cy="22066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4" name="Rectangle 13"/>
          <p:cNvSpPr/>
          <p:nvPr/>
        </p:nvSpPr>
        <p:spPr bwMode="auto">
          <a:xfrm rot="5038897">
            <a:off x="1039813" y="3641725"/>
            <a:ext cx="246062" cy="24923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5" name="Rectangle 14"/>
          <p:cNvSpPr/>
          <p:nvPr/>
        </p:nvSpPr>
        <p:spPr bwMode="auto">
          <a:xfrm rot="4100336">
            <a:off x="1624806" y="3985420"/>
            <a:ext cx="244475" cy="22066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6" name="Rectangle 15"/>
          <p:cNvSpPr/>
          <p:nvPr/>
        </p:nvSpPr>
        <p:spPr bwMode="auto">
          <a:xfrm rot="5038897">
            <a:off x="1112044" y="4933157"/>
            <a:ext cx="244475" cy="24923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7" name="Rectangle 16"/>
          <p:cNvSpPr/>
          <p:nvPr/>
        </p:nvSpPr>
        <p:spPr bwMode="auto">
          <a:xfrm rot="4100336">
            <a:off x="2989263" y="4856162"/>
            <a:ext cx="242888" cy="22066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8" name="Rectangle 17"/>
          <p:cNvSpPr/>
          <p:nvPr/>
        </p:nvSpPr>
        <p:spPr bwMode="auto">
          <a:xfrm rot="823157">
            <a:off x="1255713" y="5381625"/>
            <a:ext cx="292100" cy="29210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9" name="Rectangle 18"/>
          <p:cNvSpPr/>
          <p:nvPr/>
        </p:nvSpPr>
        <p:spPr bwMode="auto">
          <a:xfrm rot="823157">
            <a:off x="2225675" y="4452938"/>
            <a:ext cx="292100" cy="29210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lIns="91380" tIns="45692" rIns="91380" bIns="45692"/>
          <a:lstStyle/>
          <a:p>
            <a:pPr defTabSz="913832" eaLnBrk="0" hangingPunct="0">
              <a:defRPr/>
            </a:pPr>
            <a:endParaRPr lang="en-US">
              <a:solidFill>
                <a:srgbClr val="000000"/>
              </a:solidFill>
              <a:latin typeface="Arial"/>
            </a:endParaRPr>
          </a:p>
        </p:txBody>
      </p:sp>
      <p:sp>
        <p:nvSpPr>
          <p:cNvPr id="182290" name="TextBox 19"/>
          <p:cNvSpPr txBox="1">
            <a:spLocks noChangeArrowheads="1"/>
          </p:cNvSpPr>
          <p:nvPr/>
        </p:nvSpPr>
        <p:spPr bwMode="auto">
          <a:xfrm>
            <a:off x="3657600" y="5113338"/>
            <a:ext cx="2362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smtClean="0">
                <a:solidFill>
                  <a:srgbClr val="000000"/>
                </a:solidFill>
              </a:rPr>
              <a:t>Descriptor’s feature space</a:t>
            </a:r>
          </a:p>
        </p:txBody>
      </p:sp>
      <p:cxnSp>
        <p:nvCxnSpPr>
          <p:cNvPr id="182291" name="Straight Arrow Connector 20"/>
          <p:cNvCxnSpPr>
            <a:cxnSpLocks noChangeShapeType="1"/>
          </p:cNvCxnSpPr>
          <p:nvPr/>
        </p:nvCxnSpPr>
        <p:spPr bwMode="auto">
          <a:xfrm flipV="1">
            <a:off x="3935413" y="4233863"/>
            <a:ext cx="1447800" cy="190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2292" name="Straight Arrow Connector 21"/>
          <p:cNvCxnSpPr>
            <a:cxnSpLocks noChangeShapeType="1"/>
          </p:cNvCxnSpPr>
          <p:nvPr/>
        </p:nvCxnSpPr>
        <p:spPr bwMode="auto">
          <a:xfrm flipV="1">
            <a:off x="3935413" y="2843213"/>
            <a:ext cx="0" cy="1438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2293" name="Straight Arrow Connector 22"/>
          <p:cNvCxnSpPr>
            <a:cxnSpLocks noChangeShapeType="1"/>
          </p:cNvCxnSpPr>
          <p:nvPr/>
        </p:nvCxnSpPr>
        <p:spPr bwMode="auto">
          <a:xfrm>
            <a:off x="3935413" y="4291013"/>
            <a:ext cx="1447800" cy="5730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4" name="Curved Connector 33"/>
          <p:cNvCxnSpPr>
            <a:cxnSpLocks noChangeShapeType="1"/>
            <a:endCxn id="58" idx="3"/>
          </p:cNvCxnSpPr>
          <p:nvPr/>
        </p:nvCxnSpPr>
        <p:spPr bwMode="auto">
          <a:xfrm>
            <a:off x="1674813" y="3405188"/>
            <a:ext cx="2420937" cy="341312"/>
          </a:xfrm>
          <a:prstGeom prst="curvedConnector4">
            <a:avLst>
              <a:gd name="adj1" fmla="val 49931"/>
              <a:gd name="adj2" fmla="val 167208"/>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5" name="Curved Connector 34"/>
          <p:cNvCxnSpPr>
            <a:cxnSpLocks noChangeShapeType="1"/>
          </p:cNvCxnSpPr>
          <p:nvPr/>
        </p:nvCxnSpPr>
        <p:spPr bwMode="auto">
          <a:xfrm flipV="1">
            <a:off x="2371725" y="3978275"/>
            <a:ext cx="2176463" cy="600075"/>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82296" name="Group 62"/>
          <p:cNvGrpSpPr>
            <a:grpSpLocks noChangeAspect="1"/>
          </p:cNvGrpSpPr>
          <p:nvPr/>
        </p:nvGrpSpPr>
        <p:grpSpPr bwMode="auto">
          <a:xfrm>
            <a:off x="3660775" y="2230438"/>
            <a:ext cx="2011363" cy="2525712"/>
            <a:chOff x="1244596" y="-2173065"/>
            <a:chExt cx="6853224" cy="8600841"/>
          </a:xfrm>
        </p:grpSpPr>
        <p:grpSp>
          <p:nvGrpSpPr>
            <p:cNvPr id="182303"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6" y="-1124"/>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57" name="Oval 37"/>
              <p:cNvSpPr>
                <a:spLocks noChangeAspect="1" noChangeArrowheads="1"/>
              </p:cNvSpPr>
              <p:nvPr/>
            </p:nvSpPr>
            <p:spPr bwMode="auto">
              <a:xfrm>
                <a:off x="1584" y="2063"/>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58" name="Oval 38"/>
              <p:cNvSpPr>
                <a:spLocks noChangeAspect="1" noChangeArrowheads="1"/>
              </p:cNvSpPr>
              <p:nvPr/>
            </p:nvSpPr>
            <p:spPr bwMode="auto">
              <a:xfrm>
                <a:off x="1922" y="1872"/>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59" name="Oval 39"/>
              <p:cNvSpPr>
                <a:spLocks noChangeAspect="1" noChangeArrowheads="1"/>
              </p:cNvSpPr>
              <p:nvPr/>
            </p:nvSpPr>
            <p:spPr bwMode="auto">
              <a:xfrm>
                <a:off x="2014" y="1777"/>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0" name="Oval 40"/>
              <p:cNvSpPr>
                <a:spLocks noChangeAspect="1" noChangeArrowheads="1"/>
              </p:cNvSpPr>
              <p:nvPr/>
            </p:nvSpPr>
            <p:spPr bwMode="auto">
              <a:xfrm>
                <a:off x="1922" y="2063"/>
                <a:ext cx="48"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1" name="Oval 41"/>
              <p:cNvSpPr>
                <a:spLocks noChangeAspect="1" noChangeArrowheads="1"/>
              </p:cNvSpPr>
              <p:nvPr/>
            </p:nvSpPr>
            <p:spPr bwMode="auto">
              <a:xfrm>
                <a:off x="1537" y="1007"/>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2" name="Oval 42"/>
              <p:cNvSpPr>
                <a:spLocks noChangeAspect="1" noChangeArrowheads="1"/>
              </p:cNvSpPr>
              <p:nvPr/>
            </p:nvSpPr>
            <p:spPr bwMode="auto">
              <a:xfrm>
                <a:off x="1826" y="1439"/>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3" name="Oval 43"/>
              <p:cNvSpPr>
                <a:spLocks noChangeAspect="1" noChangeArrowheads="1"/>
              </p:cNvSpPr>
              <p:nvPr/>
            </p:nvSpPr>
            <p:spPr bwMode="auto">
              <a:xfrm>
                <a:off x="2593" y="3309"/>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4" name="Oval 44"/>
              <p:cNvSpPr>
                <a:spLocks noChangeAspect="1" noChangeArrowheads="1"/>
              </p:cNvSpPr>
              <p:nvPr/>
            </p:nvSpPr>
            <p:spPr bwMode="auto">
              <a:xfrm>
                <a:off x="2450" y="3408"/>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5" name="Oval 45"/>
              <p:cNvSpPr>
                <a:spLocks noChangeAspect="1" noChangeArrowheads="1"/>
              </p:cNvSpPr>
              <p:nvPr/>
            </p:nvSpPr>
            <p:spPr bwMode="auto">
              <a:xfrm>
                <a:off x="2736" y="3357"/>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6" name="Oval 46"/>
              <p:cNvSpPr>
                <a:spLocks noChangeAspect="1" noChangeArrowheads="1"/>
              </p:cNvSpPr>
              <p:nvPr/>
            </p:nvSpPr>
            <p:spPr bwMode="auto">
              <a:xfrm>
                <a:off x="2781" y="3265"/>
                <a:ext cx="54"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7" name="Oval 47"/>
              <p:cNvSpPr>
                <a:spLocks noChangeAspect="1" noChangeArrowheads="1"/>
              </p:cNvSpPr>
              <p:nvPr/>
            </p:nvSpPr>
            <p:spPr bwMode="auto">
              <a:xfrm>
                <a:off x="2692" y="3071"/>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8" name="Oval 48"/>
              <p:cNvSpPr>
                <a:spLocks noChangeAspect="1" noChangeArrowheads="1"/>
              </p:cNvSpPr>
              <p:nvPr/>
            </p:nvSpPr>
            <p:spPr bwMode="auto">
              <a:xfrm>
                <a:off x="2835" y="2883"/>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69" name="Oval 49"/>
              <p:cNvSpPr>
                <a:spLocks noChangeAspect="1" noChangeArrowheads="1"/>
              </p:cNvSpPr>
              <p:nvPr/>
            </p:nvSpPr>
            <p:spPr bwMode="auto">
              <a:xfrm>
                <a:off x="3023" y="2972"/>
                <a:ext cx="51"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0" name="Oval 50"/>
              <p:cNvSpPr>
                <a:spLocks noChangeAspect="1" noChangeArrowheads="1"/>
              </p:cNvSpPr>
              <p:nvPr/>
            </p:nvSpPr>
            <p:spPr bwMode="auto">
              <a:xfrm>
                <a:off x="2692" y="2588"/>
                <a:ext cx="45"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1" name="Oval 51"/>
              <p:cNvSpPr>
                <a:spLocks noChangeAspect="1" noChangeArrowheads="1"/>
              </p:cNvSpPr>
              <p:nvPr/>
            </p:nvSpPr>
            <p:spPr bwMode="auto">
              <a:xfrm>
                <a:off x="2736" y="2737"/>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2" name="Oval 52"/>
              <p:cNvSpPr>
                <a:spLocks noChangeAspect="1" noChangeArrowheads="1"/>
              </p:cNvSpPr>
              <p:nvPr/>
            </p:nvSpPr>
            <p:spPr bwMode="auto">
              <a:xfrm>
                <a:off x="3309" y="2972"/>
                <a:ext cx="54"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3" name="Oval 53"/>
              <p:cNvSpPr>
                <a:spLocks noChangeAspect="1" noChangeArrowheads="1"/>
              </p:cNvSpPr>
              <p:nvPr/>
            </p:nvSpPr>
            <p:spPr bwMode="auto">
              <a:xfrm>
                <a:off x="3121" y="2829"/>
                <a:ext cx="45"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4" name="Oval 54"/>
              <p:cNvSpPr>
                <a:spLocks noChangeAspect="1" noChangeArrowheads="1"/>
              </p:cNvSpPr>
              <p:nvPr/>
            </p:nvSpPr>
            <p:spPr bwMode="auto">
              <a:xfrm>
                <a:off x="3694" y="3026"/>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5" name="Oval 55"/>
              <p:cNvSpPr>
                <a:spLocks noChangeAspect="1" noChangeArrowheads="1"/>
              </p:cNvSpPr>
              <p:nvPr/>
            </p:nvSpPr>
            <p:spPr bwMode="auto">
              <a:xfrm>
                <a:off x="2736" y="3650"/>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6" name="Oval 56"/>
              <p:cNvSpPr>
                <a:spLocks noChangeAspect="1" noChangeArrowheads="1"/>
              </p:cNvSpPr>
              <p:nvPr/>
            </p:nvSpPr>
            <p:spPr bwMode="auto">
              <a:xfrm>
                <a:off x="2256" y="3599"/>
                <a:ext cx="51"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7" name="Oval 57"/>
              <p:cNvSpPr>
                <a:spLocks noChangeAspect="1" noChangeArrowheads="1"/>
              </p:cNvSpPr>
              <p:nvPr/>
            </p:nvSpPr>
            <p:spPr bwMode="auto">
              <a:xfrm>
                <a:off x="2542" y="2883"/>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8" name="Oval 58"/>
              <p:cNvSpPr>
                <a:spLocks noChangeAspect="1" noChangeArrowheads="1"/>
              </p:cNvSpPr>
              <p:nvPr/>
            </p:nvSpPr>
            <p:spPr bwMode="auto">
              <a:xfrm>
                <a:off x="2593" y="2588"/>
                <a:ext cx="45"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79" name="Oval 59"/>
              <p:cNvSpPr>
                <a:spLocks noChangeAspect="1" noChangeArrowheads="1"/>
              </p:cNvSpPr>
              <p:nvPr/>
            </p:nvSpPr>
            <p:spPr bwMode="auto">
              <a:xfrm>
                <a:off x="4031" y="2972"/>
                <a:ext cx="48"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0" name="Oval 60"/>
              <p:cNvSpPr>
                <a:spLocks noChangeAspect="1" noChangeArrowheads="1"/>
              </p:cNvSpPr>
              <p:nvPr/>
            </p:nvSpPr>
            <p:spPr bwMode="auto">
              <a:xfrm>
                <a:off x="3452" y="2829"/>
                <a:ext cx="54"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1" name="Oval 61"/>
              <p:cNvSpPr>
                <a:spLocks noChangeAspect="1" noChangeArrowheads="1"/>
              </p:cNvSpPr>
              <p:nvPr/>
            </p:nvSpPr>
            <p:spPr bwMode="auto">
              <a:xfrm>
                <a:off x="4079" y="2785"/>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2" name="Oval 62"/>
              <p:cNvSpPr>
                <a:spLocks noChangeAspect="1" noChangeArrowheads="1"/>
              </p:cNvSpPr>
              <p:nvPr/>
            </p:nvSpPr>
            <p:spPr bwMode="auto">
              <a:xfrm>
                <a:off x="3745" y="2737"/>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3" name="Oval 63"/>
              <p:cNvSpPr>
                <a:spLocks noChangeAspect="1" noChangeArrowheads="1"/>
              </p:cNvSpPr>
              <p:nvPr/>
            </p:nvSpPr>
            <p:spPr bwMode="auto">
              <a:xfrm>
                <a:off x="2835" y="2400"/>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4" name="Oval 64"/>
              <p:cNvSpPr>
                <a:spLocks noChangeAspect="1" noChangeArrowheads="1"/>
              </p:cNvSpPr>
              <p:nvPr/>
            </p:nvSpPr>
            <p:spPr bwMode="auto">
              <a:xfrm>
                <a:off x="2638" y="2206"/>
                <a:ext cx="54"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5" name="Oval 65"/>
              <p:cNvSpPr>
                <a:spLocks noChangeAspect="1" noChangeArrowheads="1"/>
              </p:cNvSpPr>
              <p:nvPr/>
            </p:nvSpPr>
            <p:spPr bwMode="auto">
              <a:xfrm>
                <a:off x="2014" y="2015"/>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6" name="Oval 66"/>
              <p:cNvSpPr>
                <a:spLocks noChangeAspect="1" noChangeArrowheads="1"/>
              </p:cNvSpPr>
              <p:nvPr/>
            </p:nvSpPr>
            <p:spPr bwMode="auto">
              <a:xfrm>
                <a:off x="1486" y="864"/>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7" name="Oval 67"/>
              <p:cNvSpPr>
                <a:spLocks noChangeAspect="1" noChangeArrowheads="1"/>
              </p:cNvSpPr>
              <p:nvPr/>
            </p:nvSpPr>
            <p:spPr bwMode="auto">
              <a:xfrm>
                <a:off x="2014" y="2161"/>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8" name="Oval 68"/>
              <p:cNvSpPr>
                <a:spLocks noChangeAspect="1" noChangeArrowheads="1"/>
              </p:cNvSpPr>
              <p:nvPr/>
            </p:nvSpPr>
            <p:spPr bwMode="auto">
              <a:xfrm>
                <a:off x="1727" y="2114"/>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89" name="Oval 69"/>
              <p:cNvSpPr>
                <a:spLocks noChangeAspect="1" noChangeArrowheads="1"/>
              </p:cNvSpPr>
              <p:nvPr/>
            </p:nvSpPr>
            <p:spPr bwMode="auto">
              <a:xfrm>
                <a:off x="1826" y="1777"/>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0" name="Oval 70"/>
              <p:cNvSpPr>
                <a:spLocks noChangeAspect="1" noChangeArrowheads="1"/>
              </p:cNvSpPr>
              <p:nvPr/>
            </p:nvSpPr>
            <p:spPr bwMode="auto">
              <a:xfrm>
                <a:off x="1441" y="1920"/>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1" name="Oval 71"/>
              <p:cNvSpPr>
                <a:spLocks noChangeAspect="1" noChangeArrowheads="1"/>
              </p:cNvSpPr>
              <p:nvPr/>
            </p:nvSpPr>
            <p:spPr bwMode="auto">
              <a:xfrm>
                <a:off x="2113" y="1678"/>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2" name="Oval 72"/>
              <p:cNvSpPr>
                <a:spLocks noChangeAspect="1" noChangeArrowheads="1"/>
              </p:cNvSpPr>
              <p:nvPr/>
            </p:nvSpPr>
            <p:spPr bwMode="auto">
              <a:xfrm>
                <a:off x="2351" y="1872"/>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3" name="Oval 73"/>
              <p:cNvSpPr>
                <a:spLocks noChangeAspect="1" noChangeArrowheads="1"/>
              </p:cNvSpPr>
              <p:nvPr/>
            </p:nvSpPr>
            <p:spPr bwMode="auto">
              <a:xfrm>
                <a:off x="2450" y="1633"/>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4" name="Oval 74"/>
              <p:cNvSpPr>
                <a:spLocks noChangeAspect="1" noChangeArrowheads="1"/>
              </p:cNvSpPr>
              <p:nvPr/>
            </p:nvSpPr>
            <p:spPr bwMode="auto">
              <a:xfrm>
                <a:off x="2256" y="1490"/>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5" name="Oval 75"/>
              <p:cNvSpPr>
                <a:spLocks noChangeAspect="1" noChangeArrowheads="1"/>
              </p:cNvSpPr>
              <p:nvPr/>
            </p:nvSpPr>
            <p:spPr bwMode="auto">
              <a:xfrm>
                <a:off x="2157" y="1249"/>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6" name="Oval 76"/>
              <p:cNvSpPr>
                <a:spLocks noChangeAspect="1" noChangeArrowheads="1"/>
              </p:cNvSpPr>
              <p:nvPr/>
            </p:nvSpPr>
            <p:spPr bwMode="auto">
              <a:xfrm>
                <a:off x="2157" y="1586"/>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7" name="Oval 77"/>
              <p:cNvSpPr>
                <a:spLocks noChangeAspect="1" noChangeArrowheads="1"/>
              </p:cNvSpPr>
              <p:nvPr/>
            </p:nvSpPr>
            <p:spPr bwMode="auto">
              <a:xfrm>
                <a:off x="2638" y="2015"/>
                <a:ext cx="54"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8" name="Oval 78"/>
              <p:cNvSpPr>
                <a:spLocks noChangeAspect="1" noChangeArrowheads="1"/>
              </p:cNvSpPr>
              <p:nvPr/>
            </p:nvSpPr>
            <p:spPr bwMode="auto">
              <a:xfrm>
                <a:off x="3408" y="1920"/>
                <a:ext cx="48"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99" name="Oval 79"/>
              <p:cNvSpPr>
                <a:spLocks noChangeAspect="1" noChangeArrowheads="1"/>
              </p:cNvSpPr>
              <p:nvPr/>
            </p:nvSpPr>
            <p:spPr bwMode="auto">
              <a:xfrm>
                <a:off x="3217" y="2355"/>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0" name="Oval 80"/>
              <p:cNvSpPr>
                <a:spLocks noChangeAspect="1" noChangeArrowheads="1"/>
              </p:cNvSpPr>
              <p:nvPr/>
            </p:nvSpPr>
            <p:spPr bwMode="auto">
              <a:xfrm>
                <a:off x="3265" y="2448"/>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1" name="Oval 81"/>
              <p:cNvSpPr>
                <a:spLocks noChangeAspect="1" noChangeArrowheads="1"/>
              </p:cNvSpPr>
              <p:nvPr/>
            </p:nvSpPr>
            <p:spPr bwMode="auto">
              <a:xfrm>
                <a:off x="3793" y="1535"/>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2" name="Oval 82"/>
              <p:cNvSpPr>
                <a:spLocks noChangeAspect="1" noChangeArrowheads="1"/>
              </p:cNvSpPr>
              <p:nvPr/>
            </p:nvSpPr>
            <p:spPr bwMode="auto">
              <a:xfrm>
                <a:off x="3408" y="1535"/>
                <a:ext cx="48"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3" name="Oval 83"/>
              <p:cNvSpPr>
                <a:spLocks noChangeAspect="1" noChangeArrowheads="1"/>
              </p:cNvSpPr>
              <p:nvPr/>
            </p:nvSpPr>
            <p:spPr bwMode="auto">
              <a:xfrm>
                <a:off x="3551" y="1678"/>
                <a:ext cx="51"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4" name="Oval 84"/>
              <p:cNvSpPr>
                <a:spLocks noChangeAspect="1" noChangeArrowheads="1"/>
              </p:cNvSpPr>
              <p:nvPr/>
            </p:nvSpPr>
            <p:spPr bwMode="auto">
              <a:xfrm>
                <a:off x="4130" y="1535"/>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5" name="Oval 85"/>
              <p:cNvSpPr>
                <a:spLocks noChangeAspect="1" noChangeArrowheads="1"/>
              </p:cNvSpPr>
              <p:nvPr/>
            </p:nvSpPr>
            <p:spPr bwMode="auto">
              <a:xfrm>
                <a:off x="3309" y="1293"/>
                <a:ext cx="54"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6" name="Oval 86"/>
              <p:cNvSpPr>
                <a:spLocks noChangeAspect="1" noChangeArrowheads="1"/>
              </p:cNvSpPr>
              <p:nvPr/>
            </p:nvSpPr>
            <p:spPr bwMode="auto">
              <a:xfrm>
                <a:off x="1680" y="1105"/>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7" name="Oval 87"/>
              <p:cNvSpPr>
                <a:spLocks noChangeAspect="1" noChangeArrowheads="1"/>
              </p:cNvSpPr>
              <p:nvPr/>
            </p:nvSpPr>
            <p:spPr bwMode="auto">
              <a:xfrm>
                <a:off x="1199" y="864"/>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8" name="Oval 88"/>
              <p:cNvSpPr>
                <a:spLocks noChangeAspect="1" noChangeArrowheads="1"/>
              </p:cNvSpPr>
              <p:nvPr/>
            </p:nvSpPr>
            <p:spPr bwMode="auto">
              <a:xfrm>
                <a:off x="1486" y="482"/>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09" name="Oval 89"/>
              <p:cNvSpPr>
                <a:spLocks noChangeAspect="1" noChangeArrowheads="1"/>
              </p:cNvSpPr>
              <p:nvPr/>
            </p:nvSpPr>
            <p:spPr bwMode="auto">
              <a:xfrm>
                <a:off x="3551" y="1055"/>
                <a:ext cx="51"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0" name="Oval 90"/>
              <p:cNvSpPr>
                <a:spLocks noChangeAspect="1" noChangeArrowheads="1"/>
              </p:cNvSpPr>
              <p:nvPr/>
            </p:nvSpPr>
            <p:spPr bwMode="auto">
              <a:xfrm>
                <a:off x="3265" y="819"/>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1" name="Oval 91"/>
              <p:cNvSpPr>
                <a:spLocks noChangeAspect="1" noChangeArrowheads="1"/>
              </p:cNvSpPr>
              <p:nvPr/>
            </p:nvSpPr>
            <p:spPr bwMode="auto">
              <a:xfrm>
                <a:off x="3694" y="670"/>
                <a:ext cx="51"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2" name="Oval 92"/>
              <p:cNvSpPr>
                <a:spLocks noChangeAspect="1" noChangeArrowheads="1"/>
              </p:cNvSpPr>
              <p:nvPr/>
            </p:nvSpPr>
            <p:spPr bwMode="auto">
              <a:xfrm>
                <a:off x="3506" y="768"/>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3" name="Oval 93"/>
              <p:cNvSpPr>
                <a:spLocks noChangeAspect="1" noChangeArrowheads="1"/>
              </p:cNvSpPr>
              <p:nvPr/>
            </p:nvSpPr>
            <p:spPr bwMode="auto">
              <a:xfrm>
                <a:off x="3408" y="482"/>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4" name="Oval 94"/>
              <p:cNvSpPr>
                <a:spLocks noChangeAspect="1" noChangeArrowheads="1"/>
              </p:cNvSpPr>
              <p:nvPr/>
            </p:nvSpPr>
            <p:spPr bwMode="auto">
              <a:xfrm>
                <a:off x="4464" y="1586"/>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5" name="Oval 95"/>
              <p:cNvSpPr>
                <a:spLocks noChangeAspect="1" noChangeArrowheads="1"/>
              </p:cNvSpPr>
              <p:nvPr/>
            </p:nvSpPr>
            <p:spPr bwMode="auto">
              <a:xfrm>
                <a:off x="4658" y="1347"/>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6" name="Oval 96"/>
              <p:cNvSpPr>
                <a:spLocks noChangeAspect="1" noChangeArrowheads="1"/>
              </p:cNvSpPr>
              <p:nvPr/>
            </p:nvSpPr>
            <p:spPr bwMode="auto">
              <a:xfrm>
                <a:off x="5043" y="1535"/>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7" name="Oval 97"/>
              <p:cNvSpPr>
                <a:spLocks noChangeAspect="1" noChangeArrowheads="1"/>
              </p:cNvSpPr>
              <p:nvPr/>
            </p:nvSpPr>
            <p:spPr bwMode="auto">
              <a:xfrm>
                <a:off x="4945" y="1729"/>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8" name="Oval 98"/>
              <p:cNvSpPr>
                <a:spLocks noChangeAspect="1" noChangeArrowheads="1"/>
              </p:cNvSpPr>
              <p:nvPr/>
            </p:nvSpPr>
            <p:spPr bwMode="auto">
              <a:xfrm>
                <a:off x="3650" y="1249"/>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19" name="Oval 99"/>
              <p:cNvSpPr>
                <a:spLocks noChangeAspect="1" noChangeArrowheads="1"/>
              </p:cNvSpPr>
              <p:nvPr/>
            </p:nvSpPr>
            <p:spPr bwMode="auto">
              <a:xfrm>
                <a:off x="3309" y="578"/>
                <a:ext cx="54"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0" name="Oval 100"/>
              <p:cNvSpPr>
                <a:spLocks noChangeAspect="1" noChangeArrowheads="1"/>
              </p:cNvSpPr>
              <p:nvPr/>
            </p:nvSpPr>
            <p:spPr bwMode="auto">
              <a:xfrm>
                <a:off x="4273" y="1392"/>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1" name="Oval 101"/>
              <p:cNvSpPr>
                <a:spLocks noChangeAspect="1" noChangeArrowheads="1"/>
              </p:cNvSpPr>
              <p:nvPr/>
            </p:nvSpPr>
            <p:spPr bwMode="auto">
              <a:xfrm>
                <a:off x="4031" y="1439"/>
                <a:ext cx="48"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2" name="Oval 102"/>
              <p:cNvSpPr>
                <a:spLocks noChangeAspect="1" noChangeArrowheads="1"/>
              </p:cNvSpPr>
              <p:nvPr/>
            </p:nvSpPr>
            <p:spPr bwMode="auto">
              <a:xfrm>
                <a:off x="2399" y="2206"/>
                <a:ext cx="51"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3" name="Oval 103"/>
              <p:cNvSpPr>
                <a:spLocks noChangeAspect="1" noChangeArrowheads="1"/>
              </p:cNvSpPr>
              <p:nvPr/>
            </p:nvSpPr>
            <p:spPr bwMode="auto">
              <a:xfrm>
                <a:off x="2978" y="1633"/>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4" name="Oval 104"/>
              <p:cNvSpPr>
                <a:spLocks noChangeAspect="1" noChangeArrowheads="1"/>
              </p:cNvSpPr>
              <p:nvPr/>
            </p:nvSpPr>
            <p:spPr bwMode="auto">
              <a:xfrm>
                <a:off x="2014" y="1490"/>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5" name="Oval 105"/>
              <p:cNvSpPr>
                <a:spLocks noChangeAspect="1" noChangeArrowheads="1"/>
              </p:cNvSpPr>
              <p:nvPr/>
            </p:nvSpPr>
            <p:spPr bwMode="auto">
              <a:xfrm>
                <a:off x="3074" y="2400"/>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6" name="Oval 106"/>
              <p:cNvSpPr>
                <a:spLocks noChangeAspect="1" noChangeArrowheads="1"/>
              </p:cNvSpPr>
              <p:nvPr/>
            </p:nvSpPr>
            <p:spPr bwMode="auto">
              <a:xfrm>
                <a:off x="3023" y="2642"/>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7" name="Oval 107"/>
              <p:cNvSpPr>
                <a:spLocks noChangeAspect="1" noChangeArrowheads="1"/>
              </p:cNvSpPr>
              <p:nvPr/>
            </p:nvSpPr>
            <p:spPr bwMode="auto">
              <a:xfrm>
                <a:off x="3166" y="2642"/>
                <a:ext cx="54"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8" name="Oval 108"/>
              <p:cNvSpPr>
                <a:spLocks noChangeAspect="1" noChangeArrowheads="1"/>
              </p:cNvSpPr>
              <p:nvPr/>
            </p:nvSpPr>
            <p:spPr bwMode="auto">
              <a:xfrm>
                <a:off x="3936" y="1293"/>
                <a:ext cx="51"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29" name="Oval 109"/>
              <p:cNvSpPr>
                <a:spLocks noChangeAspect="1" noChangeArrowheads="1"/>
              </p:cNvSpPr>
              <p:nvPr/>
            </p:nvSpPr>
            <p:spPr bwMode="auto">
              <a:xfrm>
                <a:off x="3837" y="1150"/>
                <a:ext cx="54"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0" name="Oval 110"/>
              <p:cNvSpPr>
                <a:spLocks noChangeAspect="1" noChangeArrowheads="1"/>
              </p:cNvSpPr>
              <p:nvPr/>
            </p:nvSpPr>
            <p:spPr bwMode="auto">
              <a:xfrm>
                <a:off x="4130" y="1293"/>
                <a:ext cx="45"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1" name="Oval 111"/>
              <p:cNvSpPr>
                <a:spLocks noChangeAspect="1" noChangeArrowheads="1"/>
              </p:cNvSpPr>
              <p:nvPr/>
            </p:nvSpPr>
            <p:spPr bwMode="auto">
              <a:xfrm>
                <a:off x="4417" y="1150"/>
                <a:ext cx="48"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2" name="Oval 112"/>
              <p:cNvSpPr>
                <a:spLocks noChangeAspect="1" noChangeArrowheads="1"/>
              </p:cNvSpPr>
              <p:nvPr/>
            </p:nvSpPr>
            <p:spPr bwMode="auto">
              <a:xfrm>
                <a:off x="4366" y="1729"/>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3" name="Oval 113"/>
              <p:cNvSpPr>
                <a:spLocks noChangeAspect="1" noChangeArrowheads="1"/>
              </p:cNvSpPr>
              <p:nvPr/>
            </p:nvSpPr>
            <p:spPr bwMode="auto">
              <a:xfrm>
                <a:off x="4989" y="1872"/>
                <a:ext cx="54"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4" name="Oval 114"/>
              <p:cNvSpPr>
                <a:spLocks noChangeAspect="1" noChangeArrowheads="1"/>
              </p:cNvSpPr>
              <p:nvPr/>
            </p:nvSpPr>
            <p:spPr bwMode="auto">
              <a:xfrm>
                <a:off x="4900" y="1347"/>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5" name="Oval 115"/>
              <p:cNvSpPr>
                <a:spLocks noChangeAspect="1" noChangeArrowheads="1"/>
              </p:cNvSpPr>
              <p:nvPr/>
            </p:nvSpPr>
            <p:spPr bwMode="auto">
              <a:xfrm>
                <a:off x="3074" y="2785"/>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6" name="Oval 116"/>
              <p:cNvSpPr>
                <a:spLocks noChangeAspect="1" noChangeArrowheads="1"/>
              </p:cNvSpPr>
              <p:nvPr/>
            </p:nvSpPr>
            <p:spPr bwMode="auto">
              <a:xfrm>
                <a:off x="2498" y="3694"/>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7" name="Oval 117"/>
              <p:cNvSpPr>
                <a:spLocks noChangeAspect="1" noChangeArrowheads="1"/>
              </p:cNvSpPr>
              <p:nvPr/>
            </p:nvSpPr>
            <p:spPr bwMode="auto">
              <a:xfrm>
                <a:off x="3888" y="2642"/>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8" name="Oval 118"/>
              <p:cNvSpPr>
                <a:spLocks noChangeAspect="1" noChangeArrowheads="1"/>
              </p:cNvSpPr>
              <p:nvPr/>
            </p:nvSpPr>
            <p:spPr bwMode="auto">
              <a:xfrm>
                <a:off x="4175" y="3170"/>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39" name="Oval 119"/>
              <p:cNvSpPr>
                <a:spLocks noChangeAspect="1" noChangeArrowheads="1"/>
              </p:cNvSpPr>
              <p:nvPr/>
            </p:nvSpPr>
            <p:spPr bwMode="auto">
              <a:xfrm>
                <a:off x="2638" y="3891"/>
                <a:ext cx="54"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0" name="Oval 120"/>
              <p:cNvSpPr>
                <a:spLocks noChangeAspect="1" noChangeArrowheads="1"/>
              </p:cNvSpPr>
              <p:nvPr/>
            </p:nvSpPr>
            <p:spPr bwMode="auto">
              <a:xfrm>
                <a:off x="1298" y="1821"/>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1" name="Oval 121"/>
              <p:cNvSpPr>
                <a:spLocks noChangeAspect="1" noChangeArrowheads="1"/>
              </p:cNvSpPr>
              <p:nvPr/>
            </p:nvSpPr>
            <p:spPr bwMode="auto">
              <a:xfrm>
                <a:off x="1584" y="1821"/>
                <a:ext cx="45"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2" name="Oval 122"/>
              <p:cNvSpPr>
                <a:spLocks noChangeAspect="1" noChangeArrowheads="1"/>
              </p:cNvSpPr>
              <p:nvPr/>
            </p:nvSpPr>
            <p:spPr bwMode="auto">
              <a:xfrm>
                <a:off x="1537" y="1729"/>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3" name="Oval 123"/>
              <p:cNvSpPr>
                <a:spLocks noChangeAspect="1" noChangeArrowheads="1"/>
              </p:cNvSpPr>
              <p:nvPr/>
            </p:nvSpPr>
            <p:spPr bwMode="auto">
              <a:xfrm>
                <a:off x="2351" y="2304"/>
                <a:ext cx="48"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4" name="Oval 124"/>
              <p:cNvSpPr>
                <a:spLocks noChangeAspect="1" noChangeArrowheads="1"/>
              </p:cNvSpPr>
              <p:nvPr/>
            </p:nvSpPr>
            <p:spPr bwMode="auto">
              <a:xfrm>
                <a:off x="2781" y="2206"/>
                <a:ext cx="54"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5" name="Oval 125"/>
              <p:cNvSpPr>
                <a:spLocks noChangeAspect="1" noChangeArrowheads="1"/>
              </p:cNvSpPr>
              <p:nvPr/>
            </p:nvSpPr>
            <p:spPr bwMode="auto">
              <a:xfrm>
                <a:off x="2498" y="721"/>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6" name="Oval 126"/>
              <p:cNvSpPr>
                <a:spLocks noChangeAspect="1" noChangeArrowheads="1"/>
              </p:cNvSpPr>
              <p:nvPr/>
            </p:nvSpPr>
            <p:spPr bwMode="auto">
              <a:xfrm>
                <a:off x="2542" y="2257"/>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7" name="Oval 127"/>
              <p:cNvSpPr>
                <a:spLocks noChangeAspect="1" noChangeArrowheads="1"/>
              </p:cNvSpPr>
              <p:nvPr/>
            </p:nvSpPr>
            <p:spPr bwMode="auto">
              <a:xfrm>
                <a:off x="2157" y="962"/>
                <a:ext cx="51"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8" name="Oval 128"/>
              <p:cNvSpPr>
                <a:spLocks noChangeAspect="1" noChangeArrowheads="1"/>
              </p:cNvSpPr>
              <p:nvPr/>
            </p:nvSpPr>
            <p:spPr bwMode="auto">
              <a:xfrm>
                <a:off x="2113" y="2257"/>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9" name="Oval 129"/>
              <p:cNvSpPr>
                <a:spLocks noChangeAspect="1" noChangeArrowheads="1"/>
              </p:cNvSpPr>
              <p:nvPr/>
            </p:nvSpPr>
            <p:spPr bwMode="auto">
              <a:xfrm>
                <a:off x="2736" y="1633"/>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0" name="Oval 130"/>
              <p:cNvSpPr>
                <a:spLocks noChangeAspect="1" noChangeArrowheads="1"/>
              </p:cNvSpPr>
              <p:nvPr/>
            </p:nvSpPr>
            <p:spPr bwMode="auto">
              <a:xfrm>
                <a:off x="2638" y="1150"/>
                <a:ext cx="54"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1" name="Oval 131"/>
              <p:cNvSpPr>
                <a:spLocks noChangeAspect="1" noChangeArrowheads="1"/>
              </p:cNvSpPr>
              <p:nvPr/>
            </p:nvSpPr>
            <p:spPr bwMode="auto">
              <a:xfrm>
                <a:off x="2542" y="1293"/>
                <a:ext cx="51"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2" name="Oval 132"/>
              <p:cNvSpPr>
                <a:spLocks noChangeAspect="1" noChangeArrowheads="1"/>
              </p:cNvSpPr>
              <p:nvPr/>
            </p:nvSpPr>
            <p:spPr bwMode="auto">
              <a:xfrm>
                <a:off x="2736" y="1392"/>
                <a:ext cx="45"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3" name="Oval 133"/>
              <p:cNvSpPr>
                <a:spLocks noChangeAspect="1" noChangeArrowheads="1"/>
              </p:cNvSpPr>
              <p:nvPr/>
            </p:nvSpPr>
            <p:spPr bwMode="auto">
              <a:xfrm>
                <a:off x="1151" y="434"/>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4" name="Oval 134"/>
              <p:cNvSpPr>
                <a:spLocks noChangeAspect="1" noChangeArrowheads="1"/>
              </p:cNvSpPr>
              <p:nvPr/>
            </p:nvSpPr>
            <p:spPr bwMode="auto">
              <a:xfrm>
                <a:off x="1056" y="625"/>
                <a:ext cx="45"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5" name="Oval 135"/>
              <p:cNvSpPr>
                <a:spLocks noChangeAspect="1" noChangeArrowheads="1"/>
              </p:cNvSpPr>
              <p:nvPr/>
            </p:nvSpPr>
            <p:spPr bwMode="auto">
              <a:xfrm>
                <a:off x="1629" y="578"/>
                <a:ext cx="54"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6" name="Oval 136"/>
              <p:cNvSpPr>
                <a:spLocks noChangeAspect="1" noChangeArrowheads="1"/>
              </p:cNvSpPr>
              <p:nvPr/>
            </p:nvSpPr>
            <p:spPr bwMode="auto">
              <a:xfrm>
                <a:off x="1342" y="1007"/>
                <a:ext cx="54"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7" name="Oval 137"/>
              <p:cNvSpPr>
                <a:spLocks noChangeAspect="1" noChangeArrowheads="1"/>
              </p:cNvSpPr>
              <p:nvPr/>
            </p:nvSpPr>
            <p:spPr bwMode="auto">
              <a:xfrm>
                <a:off x="2256" y="2015"/>
                <a:ext cx="51"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8" name="Oval 138"/>
              <p:cNvSpPr>
                <a:spLocks noChangeAspect="1" noChangeArrowheads="1"/>
              </p:cNvSpPr>
              <p:nvPr/>
            </p:nvSpPr>
            <p:spPr bwMode="auto">
              <a:xfrm>
                <a:off x="3217" y="2114"/>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9" name="Oval 139"/>
              <p:cNvSpPr>
                <a:spLocks noChangeAspect="1" noChangeArrowheads="1"/>
              </p:cNvSpPr>
              <p:nvPr/>
            </p:nvSpPr>
            <p:spPr bwMode="auto">
              <a:xfrm>
                <a:off x="3074" y="2114"/>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0" name="Oval 140"/>
              <p:cNvSpPr>
                <a:spLocks noChangeAspect="1" noChangeArrowheads="1"/>
              </p:cNvSpPr>
              <p:nvPr/>
            </p:nvSpPr>
            <p:spPr bwMode="auto">
              <a:xfrm>
                <a:off x="3217" y="1633"/>
                <a:ext cx="48"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1" name="Oval 141"/>
              <p:cNvSpPr>
                <a:spLocks noChangeAspect="1" noChangeArrowheads="1"/>
              </p:cNvSpPr>
              <p:nvPr/>
            </p:nvSpPr>
            <p:spPr bwMode="auto">
              <a:xfrm>
                <a:off x="3309" y="1777"/>
                <a:ext cx="54" cy="45"/>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2" name="Oval 142"/>
              <p:cNvSpPr>
                <a:spLocks noChangeAspect="1" noChangeArrowheads="1"/>
              </p:cNvSpPr>
              <p:nvPr/>
            </p:nvSpPr>
            <p:spPr bwMode="auto">
              <a:xfrm>
                <a:off x="3694" y="911"/>
                <a:ext cx="51"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3" name="Oval 143"/>
              <p:cNvSpPr>
                <a:spLocks noChangeAspect="1" noChangeArrowheads="1"/>
              </p:cNvSpPr>
              <p:nvPr/>
            </p:nvSpPr>
            <p:spPr bwMode="auto">
              <a:xfrm>
                <a:off x="3602" y="434"/>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4" name="Oval 144"/>
              <p:cNvSpPr>
                <a:spLocks noChangeAspect="1" noChangeArrowheads="1"/>
              </p:cNvSpPr>
              <p:nvPr/>
            </p:nvSpPr>
            <p:spPr bwMode="auto">
              <a:xfrm>
                <a:off x="3217" y="384"/>
                <a:ext cx="48" cy="51"/>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5" name="Oval 145"/>
              <p:cNvSpPr>
                <a:spLocks noChangeAspect="1" noChangeArrowheads="1"/>
              </p:cNvSpPr>
              <p:nvPr/>
            </p:nvSpPr>
            <p:spPr bwMode="auto">
              <a:xfrm>
                <a:off x="3309" y="285"/>
                <a:ext cx="54" cy="54"/>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6" name="Oval 146"/>
              <p:cNvSpPr>
                <a:spLocks noChangeAspect="1" noChangeArrowheads="1"/>
              </p:cNvSpPr>
              <p:nvPr/>
            </p:nvSpPr>
            <p:spPr bwMode="auto">
              <a:xfrm>
                <a:off x="3074" y="578"/>
                <a:ext cx="48" cy="48"/>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grpSp>
        <p:grpSp>
          <p:nvGrpSpPr>
            <p:cNvPr id="182304"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6" y="1537"/>
                <a:ext cx="1585" cy="1295"/>
              </a:xfrm>
              <a:prstGeom prst="line">
                <a:avLst/>
              </a:prstGeom>
              <a:noFill/>
              <a:ln w="63500">
                <a:solidFill>
                  <a:srgbClr val="008000"/>
                </a:solidFill>
                <a:round/>
                <a:headEnd/>
                <a:tailEnd/>
              </a:ln>
            </p:spPr>
            <p:txBody>
              <a:bodyPr/>
              <a:lstStyle/>
              <a:p>
                <a:pPr defTabSz="913832" fontAlgn="auto">
                  <a:spcBef>
                    <a:spcPts val="0"/>
                  </a:spcBef>
                  <a:spcAft>
                    <a:spcPts val="0"/>
                  </a:spcAft>
                  <a:defRPr/>
                </a:pPr>
                <a:endParaRPr lang="en-US" kern="0">
                  <a:solidFill>
                    <a:sysClr val="windowText" lastClr="000000"/>
                  </a:solidFill>
                </a:endParaRPr>
              </a:p>
            </p:txBody>
          </p:sp>
          <p:sp>
            <p:nvSpPr>
              <p:cNvPr id="54" name="Line 149"/>
              <p:cNvSpPr>
                <a:spLocks noChangeAspect="1" noChangeShapeType="1"/>
              </p:cNvSpPr>
              <p:nvPr/>
            </p:nvSpPr>
            <p:spPr bwMode="auto">
              <a:xfrm flipV="1">
                <a:off x="2451" y="191"/>
                <a:ext cx="0" cy="1346"/>
              </a:xfrm>
              <a:prstGeom prst="line">
                <a:avLst/>
              </a:prstGeom>
              <a:noFill/>
              <a:ln w="63500">
                <a:solidFill>
                  <a:srgbClr val="008000"/>
                </a:solidFill>
                <a:round/>
                <a:headEnd/>
                <a:tailEnd/>
              </a:ln>
            </p:spPr>
            <p:txBody>
              <a:bodyPr/>
              <a:lstStyle/>
              <a:p>
                <a:pPr defTabSz="913832" fontAlgn="auto">
                  <a:spcBef>
                    <a:spcPts val="0"/>
                  </a:spcBef>
                  <a:spcAft>
                    <a:spcPts val="0"/>
                  </a:spcAft>
                  <a:defRPr/>
                </a:pPr>
                <a:endParaRPr lang="en-US" kern="0">
                  <a:solidFill>
                    <a:sysClr val="windowText" lastClr="000000"/>
                  </a:solidFill>
                </a:endParaRPr>
              </a:p>
            </p:txBody>
          </p:sp>
          <p:sp>
            <p:nvSpPr>
              <p:cNvPr id="55" name="Line 150"/>
              <p:cNvSpPr>
                <a:spLocks noChangeAspect="1" noChangeShapeType="1"/>
              </p:cNvSpPr>
              <p:nvPr/>
            </p:nvSpPr>
            <p:spPr bwMode="auto">
              <a:xfrm>
                <a:off x="2451" y="1537"/>
                <a:ext cx="1591" cy="1008"/>
              </a:xfrm>
              <a:prstGeom prst="line">
                <a:avLst/>
              </a:prstGeom>
              <a:noFill/>
              <a:ln w="63500">
                <a:solidFill>
                  <a:srgbClr val="008000"/>
                </a:solidFill>
                <a:round/>
                <a:headEnd/>
                <a:tailEnd/>
              </a:ln>
            </p:spPr>
            <p:txBody>
              <a:bodyPr/>
              <a:lstStyle/>
              <a:p>
                <a:pPr defTabSz="913832" fontAlgn="auto">
                  <a:spcBef>
                    <a:spcPts val="0"/>
                  </a:spcBef>
                  <a:spcAft>
                    <a:spcPts val="0"/>
                  </a:spcAft>
                  <a:defRPr/>
                </a:pPr>
                <a:endParaRPr lang="en-US" kern="0">
                  <a:solidFill>
                    <a:sysClr val="windowText" lastClr="000000"/>
                  </a:solidFill>
                </a:endParaRPr>
              </a:p>
            </p:txBody>
          </p:sp>
        </p:grpSp>
        <p:sp>
          <p:nvSpPr>
            <p:cNvPr id="49" name="AutoShape 160"/>
            <p:cNvSpPr>
              <a:spLocks noChangeAspect="1" noChangeArrowheads="1"/>
            </p:cNvSpPr>
            <p:nvPr/>
          </p:nvSpPr>
          <p:spPr bwMode="auto">
            <a:xfrm>
              <a:off x="3992376" y="4254590"/>
              <a:ext cx="411085" cy="410851"/>
            </a:xfrm>
            <a:prstGeom prst="octagon">
              <a:avLst>
                <a:gd name="adj" fmla="val 29287"/>
              </a:avLst>
            </a:prstGeom>
            <a:solidFill>
              <a:srgbClr val="008000"/>
            </a:solidFill>
            <a:ln w="9525">
              <a:solidFill>
                <a:srgbClr val="000000"/>
              </a:solidFill>
              <a:miter lim="800000"/>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51" name="AutoShape 161"/>
            <p:cNvSpPr>
              <a:spLocks noChangeAspect="1" noChangeArrowheads="1"/>
            </p:cNvSpPr>
            <p:nvPr/>
          </p:nvSpPr>
          <p:spPr bwMode="auto">
            <a:xfrm>
              <a:off x="5728671" y="1811107"/>
              <a:ext cx="400267" cy="400039"/>
            </a:xfrm>
            <a:prstGeom prst="octagon">
              <a:avLst>
                <a:gd name="adj" fmla="val 29287"/>
              </a:avLst>
            </a:prstGeom>
            <a:solidFill>
              <a:srgbClr val="008000"/>
            </a:solidFill>
            <a:ln w="9525">
              <a:solidFill>
                <a:srgbClr val="000000"/>
              </a:solidFill>
              <a:miter lim="800000"/>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52" name="AutoShape 162"/>
            <p:cNvSpPr>
              <a:spLocks noChangeAspect="1" noChangeArrowheads="1"/>
            </p:cNvSpPr>
            <p:nvPr/>
          </p:nvSpPr>
          <p:spPr bwMode="auto">
            <a:xfrm>
              <a:off x="2775349" y="1773268"/>
              <a:ext cx="411085" cy="405443"/>
            </a:xfrm>
            <a:prstGeom prst="octagon">
              <a:avLst>
                <a:gd name="adj" fmla="val 29287"/>
              </a:avLst>
            </a:prstGeom>
            <a:solidFill>
              <a:srgbClr val="008000"/>
            </a:solidFill>
            <a:ln w="9525">
              <a:solidFill>
                <a:srgbClr val="000000"/>
              </a:solidFill>
              <a:miter lim="800000"/>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grpSp>
      <p:sp>
        <p:nvSpPr>
          <p:cNvPr id="167" name="TextBox 166"/>
          <p:cNvSpPr txBox="1">
            <a:spLocks noChangeArrowheads="1"/>
          </p:cNvSpPr>
          <p:nvPr/>
        </p:nvSpPr>
        <p:spPr bwMode="auto">
          <a:xfrm>
            <a:off x="6110288" y="2414588"/>
            <a:ext cx="3033712"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marL="231775" indent="-231775"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pPr>
            <a:r>
              <a:rPr lang="en-US" altLang="en-US" sz="2400" smtClean="0">
                <a:solidFill>
                  <a:srgbClr val="000000"/>
                </a:solidFill>
              </a:rPr>
              <a:t>Quantize via clustering, let cluster centers be the prototype “words”</a:t>
            </a:r>
          </a:p>
          <a:p>
            <a:pPr>
              <a:spcBef>
                <a:spcPct val="0"/>
              </a:spcBef>
              <a:spcAft>
                <a:spcPts val="600"/>
              </a:spcAft>
              <a:buFontTx/>
              <a:buNone/>
            </a:pPr>
            <a:endParaRPr lang="en-US" altLang="en-US" sz="2400" smtClean="0">
              <a:solidFill>
                <a:srgbClr val="000000"/>
              </a:solidFill>
            </a:endParaRPr>
          </a:p>
        </p:txBody>
      </p:sp>
      <p:sp>
        <p:nvSpPr>
          <p:cNvPr id="168" name="TextBox 67"/>
          <p:cNvSpPr txBox="1">
            <a:spLocks noChangeArrowheads="1"/>
          </p:cNvSpPr>
          <p:nvPr/>
        </p:nvSpPr>
        <p:spPr bwMode="auto">
          <a:xfrm>
            <a:off x="6110288" y="4484688"/>
            <a:ext cx="3033712"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marL="231775" indent="-231775"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pPr>
            <a:r>
              <a:rPr lang="en-US" altLang="en-US" sz="2400" smtClean="0">
                <a:solidFill>
                  <a:srgbClr val="000000"/>
                </a:solidFill>
              </a:rPr>
              <a:t>Determine which word to assign to each new image region by finding the closest cluster center.</a:t>
            </a:r>
          </a:p>
          <a:p>
            <a:pPr>
              <a:spcBef>
                <a:spcPct val="0"/>
              </a:spcBef>
              <a:spcAft>
                <a:spcPts val="600"/>
              </a:spcAft>
            </a:pPr>
            <a:endParaRPr lang="en-US" altLang="en-US" sz="2400" smtClean="0">
              <a:solidFill>
                <a:srgbClr val="000000"/>
              </a:solidFill>
            </a:endParaRPr>
          </a:p>
        </p:txBody>
      </p:sp>
      <p:sp>
        <p:nvSpPr>
          <p:cNvPr id="170" name="TextBox 169"/>
          <p:cNvSpPr txBox="1">
            <a:spLocks noChangeArrowheads="1"/>
          </p:cNvSpPr>
          <p:nvPr/>
        </p:nvSpPr>
        <p:spPr bwMode="auto">
          <a:xfrm>
            <a:off x="1905000" y="4125913"/>
            <a:ext cx="109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smtClean="0">
                <a:solidFill>
                  <a:srgbClr val="FF0000"/>
                </a:solidFill>
              </a:rPr>
              <a:t>Word #2</a:t>
            </a:r>
          </a:p>
        </p:txBody>
      </p:sp>
      <p:cxnSp>
        <p:nvCxnSpPr>
          <p:cNvPr id="173" name="Curved Connector 172"/>
          <p:cNvCxnSpPr>
            <a:cxnSpLocks noChangeShapeType="1"/>
          </p:cNvCxnSpPr>
          <p:nvPr/>
        </p:nvCxnSpPr>
        <p:spPr bwMode="auto">
          <a:xfrm>
            <a:off x="1885950" y="4079875"/>
            <a:ext cx="2601913" cy="376238"/>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5" name="Curved Connector 174"/>
          <p:cNvCxnSpPr>
            <a:cxnSpLocks noChangeShapeType="1"/>
          </p:cNvCxnSpPr>
          <p:nvPr/>
        </p:nvCxnSpPr>
        <p:spPr bwMode="auto">
          <a:xfrm flipV="1">
            <a:off x="1408113" y="4659313"/>
            <a:ext cx="2947987" cy="855662"/>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2302" name="TextBox 168"/>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1295253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7" presetClass="emph" presetSubtype="2" fill="hold" nodeType="clickEffect">
                                  <p:stCondLst>
                                    <p:cond delay="0"/>
                                  </p:stCondLst>
                                  <p:childTnLst>
                                    <p:animClr clrSpc="rgb" dir="cw">
                                      <p:cBhvr>
                                        <p:cTn id="36" dur="2000" fill="hold"/>
                                        <p:tgtEl>
                                          <p:spTgt spid="19"/>
                                        </p:tgtEl>
                                        <p:attrNameLst>
                                          <p:attrName>stroke.color</p:attrName>
                                        </p:attrNameLst>
                                      </p:cBhvr>
                                      <p:to>
                                        <a:schemeClr val="accent2"/>
                                      </p:to>
                                    </p:animClr>
                                    <p:set>
                                      <p:cBhvr>
                                        <p:cTn id="37" dur="2000" fill="hold"/>
                                        <p:tgtEl>
                                          <p:spTgt spid="1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446088" y="0"/>
            <a:ext cx="8229600" cy="1143000"/>
          </a:xfrm>
        </p:spPr>
        <p:txBody>
          <a:bodyPr/>
          <a:lstStyle/>
          <a:p>
            <a:r>
              <a:rPr lang="en-US" altLang="en-US" smtClean="0">
                <a:latin typeface="Arial" panose="020B0604020202020204" pitchFamily="34" charset="0"/>
                <a:cs typeface="Arial" panose="020B0604020202020204" pitchFamily="34" charset="0"/>
              </a:rPr>
              <a:t>Visual words</a:t>
            </a:r>
          </a:p>
        </p:txBody>
      </p:sp>
      <p:sp>
        <p:nvSpPr>
          <p:cNvPr id="131" name="Content Placeholder 6"/>
          <p:cNvSpPr txBox="1">
            <a:spLocks/>
          </p:cNvSpPr>
          <p:nvPr/>
        </p:nvSpPr>
        <p:spPr bwMode="auto">
          <a:xfrm>
            <a:off x="457200" y="1204913"/>
            <a:ext cx="3200400" cy="4495800"/>
          </a:xfrm>
          <a:prstGeom prst="rect">
            <a:avLst/>
          </a:prstGeom>
          <a:noFill/>
          <a:ln w="9525">
            <a:noFill/>
            <a:miter lim="800000"/>
            <a:headEnd/>
            <a:tailEnd/>
          </a:ln>
        </p:spPr>
        <p:txBody>
          <a:bodyPr lIns="91380" tIns="45692" rIns="91380" bIns="45692"/>
          <a:lstStyle/>
          <a:p>
            <a:pPr marL="342686" indent="-342686" defTabSz="913832">
              <a:spcBef>
                <a:spcPct val="20000"/>
              </a:spcBef>
              <a:buClr>
                <a:srgbClr val="000099"/>
              </a:buClr>
              <a:buSzPct val="115000"/>
              <a:buFontTx/>
              <a:buChar char="•"/>
              <a:defRPr/>
            </a:pPr>
            <a:r>
              <a:rPr kumimoji="1" lang="en-US" sz="2400" kern="0" dirty="0">
                <a:solidFill>
                  <a:srgbClr val="000000"/>
                </a:solidFill>
              </a:rPr>
              <a:t>Example: each group of patches belongs to the same visual word</a:t>
            </a:r>
          </a:p>
        </p:txBody>
      </p:sp>
      <p:pic>
        <p:nvPicPr>
          <p:cNvPr id="183300"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26868" r="13412" b="46005"/>
          <a:stretch>
            <a:fillRect/>
          </a:stretch>
        </p:blipFill>
        <p:spPr bwMode="auto">
          <a:xfrm>
            <a:off x="3919538" y="1233488"/>
            <a:ext cx="493395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1"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57695" r="13412" b="15762"/>
          <a:stretch>
            <a:fillRect/>
          </a:stretch>
        </p:blipFill>
        <p:spPr bwMode="auto">
          <a:xfrm>
            <a:off x="3911600" y="3910013"/>
            <a:ext cx="4935538"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2" name="TextBox 9"/>
          <p:cNvSpPr txBox="1">
            <a:spLocks noChangeArrowheads="1"/>
          </p:cNvSpPr>
          <p:nvPr/>
        </p:nvSpPr>
        <p:spPr bwMode="auto">
          <a:xfrm>
            <a:off x="4614863" y="6502400"/>
            <a:ext cx="3397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smtClean="0">
                <a:solidFill>
                  <a:srgbClr val="000000"/>
                </a:solidFill>
                <a:latin typeface="Trebuchet MS" panose="020B0603020202020204" pitchFamily="34" charset="0"/>
              </a:rPr>
              <a:t>Figure from  Sivic &amp; Zisserman, ICCV 2003</a:t>
            </a:r>
          </a:p>
        </p:txBody>
      </p:sp>
      <p:sp>
        <p:nvSpPr>
          <p:cNvPr id="135" name="Oval 69"/>
          <p:cNvSpPr>
            <a:spLocks noChangeArrowheads="1"/>
          </p:cNvSpPr>
          <p:nvPr/>
        </p:nvSpPr>
        <p:spPr bwMode="auto">
          <a:xfrm>
            <a:off x="1828800" y="3962400"/>
            <a:ext cx="225425" cy="566738"/>
          </a:xfrm>
          <a:prstGeom prst="ellipse">
            <a:avLst/>
          </a:prstGeom>
          <a:solidFill>
            <a:srgbClr val="FFFFFF"/>
          </a:solidFill>
          <a:ln w="12700" cap="sq" algn="ctr">
            <a:solidFill>
              <a:srgbClr val="FFFFFF"/>
            </a:solidFill>
            <a:round/>
            <a:headEnd type="none" w="sm" len="sm"/>
            <a:tailEnd type="none" w="sm" len="sm"/>
          </a:ln>
        </p:spPr>
        <p:txBody>
          <a:bodyPr lIns="89944" tIns="46771" rIns="89944" bIns="46771">
            <a:spAutoFit/>
          </a:bodyPr>
          <a:lstStyle/>
          <a:p>
            <a:pPr defTabSz="913832" fontAlgn="auto">
              <a:spcBef>
                <a:spcPts val="0"/>
              </a:spcBef>
              <a:spcAft>
                <a:spcPts val="0"/>
              </a:spcAft>
              <a:defRPr/>
            </a:pPr>
            <a:endParaRPr lang="en-US" sz="2000" kern="0">
              <a:solidFill>
                <a:srgbClr val="FFFFFF"/>
              </a:solidFill>
              <a:latin typeface="Trebuchet MS" pitchFamily="34" charset="0"/>
            </a:endParaRPr>
          </a:p>
        </p:txBody>
      </p:sp>
      <p:grpSp>
        <p:nvGrpSpPr>
          <p:cNvPr id="183304" name="Group 62"/>
          <p:cNvGrpSpPr>
            <a:grpSpLocks noChangeAspect="1"/>
          </p:cNvGrpSpPr>
          <p:nvPr/>
        </p:nvGrpSpPr>
        <p:grpSpPr bwMode="auto">
          <a:xfrm>
            <a:off x="914400" y="2743200"/>
            <a:ext cx="2216150" cy="2782888"/>
            <a:chOff x="1244596" y="-2173065"/>
            <a:chExt cx="6853224" cy="8600841"/>
          </a:xfrm>
        </p:grpSpPr>
        <p:grpSp>
          <p:nvGrpSpPr>
            <p:cNvPr id="183308" name="Group 35"/>
            <p:cNvGrpSpPr>
              <a:grpSpLocks noChangeAspect="1"/>
            </p:cNvGrpSpPr>
            <p:nvPr/>
          </p:nvGrpSpPr>
          <p:grpSpPr bwMode="auto">
            <a:xfrm>
              <a:off x="1244613" y="-2173054"/>
              <a:ext cx="6853261" cy="8600791"/>
              <a:chOff x="1056" y="-1124"/>
              <a:chExt cx="4032" cy="5060"/>
            </a:xfrm>
          </p:grpSpPr>
          <p:sp>
            <p:nvSpPr>
              <p:cNvPr id="145" name="Oval 36"/>
              <p:cNvSpPr>
                <a:spLocks noChangeAspect="1" noChangeArrowheads="1"/>
              </p:cNvSpPr>
              <p:nvPr/>
            </p:nvSpPr>
            <p:spPr bwMode="auto">
              <a:xfrm>
                <a:off x="1824" y="-1124"/>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grpSp>
        <p:grpSp>
          <p:nvGrpSpPr>
            <p:cNvPr id="183309" name="Group 147"/>
            <p:cNvGrpSpPr>
              <a:grpSpLocks noChangeAspect="1"/>
            </p:cNvGrpSpPr>
            <p:nvPr/>
          </p:nvGrpSpPr>
          <p:grpSpPr bwMode="auto">
            <a:xfrm>
              <a:off x="1654288" y="388826"/>
              <a:ext cx="5381400" cy="4489674"/>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defTabSz="913832" fontAlgn="auto">
                  <a:spcBef>
                    <a:spcPts val="0"/>
                  </a:spcBef>
                  <a:spcAft>
                    <a:spcPts val="0"/>
                  </a:spcAft>
                  <a:defRPr/>
                </a:pPr>
                <a:endParaRPr lang="en-US" kern="0">
                  <a:solidFill>
                    <a:sysClr val="windowText" lastClr="000000"/>
                  </a:solidFill>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defTabSz="913832" fontAlgn="auto">
                  <a:spcBef>
                    <a:spcPts val="0"/>
                  </a:spcBef>
                  <a:spcAft>
                    <a:spcPts val="0"/>
                  </a:spcAft>
                  <a:defRPr/>
                </a:pPr>
                <a:endParaRPr lang="en-US" kern="0">
                  <a:solidFill>
                    <a:sysClr val="windowText" lastClr="000000"/>
                  </a:solidFill>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defTabSz="913832" fontAlgn="auto">
                  <a:spcBef>
                    <a:spcPts val="0"/>
                  </a:spcBef>
                  <a:spcAft>
                    <a:spcPts val="0"/>
                  </a:spcAft>
                  <a:defRPr/>
                </a:pPr>
                <a:endParaRPr lang="en-US" kern="0">
                  <a:solidFill>
                    <a:sysClr val="windowText" lastClr="000000"/>
                  </a:solidFill>
                </a:endParaRPr>
              </a:p>
            </p:txBody>
          </p:sp>
        </p:grpSp>
        <p:sp>
          <p:nvSpPr>
            <p:cNvPr id="139" name="AutoShape 160"/>
            <p:cNvSpPr>
              <a:spLocks noChangeAspect="1" noChangeArrowheads="1"/>
            </p:cNvSpPr>
            <p:nvPr/>
          </p:nvSpPr>
          <p:spPr bwMode="auto">
            <a:xfrm>
              <a:off x="3993740" y="4254259"/>
              <a:ext cx="407464" cy="412134"/>
            </a:xfrm>
            <a:prstGeom prst="octagon">
              <a:avLst>
                <a:gd name="adj" fmla="val 29287"/>
              </a:avLst>
            </a:prstGeom>
            <a:solidFill>
              <a:srgbClr val="008000"/>
            </a:solidFill>
            <a:ln w="9525">
              <a:solidFill>
                <a:srgbClr val="000000"/>
              </a:solidFill>
              <a:miter lim="800000"/>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0" name="AutoShape 161"/>
            <p:cNvSpPr>
              <a:spLocks noChangeAspect="1" noChangeArrowheads="1"/>
            </p:cNvSpPr>
            <p:nvPr/>
          </p:nvSpPr>
          <p:spPr bwMode="auto">
            <a:xfrm>
              <a:off x="5726685" y="1810895"/>
              <a:ext cx="402553" cy="397416"/>
            </a:xfrm>
            <a:prstGeom prst="octagon">
              <a:avLst>
                <a:gd name="adj" fmla="val 29287"/>
              </a:avLst>
            </a:prstGeom>
            <a:solidFill>
              <a:srgbClr val="008000"/>
            </a:solidFill>
            <a:ln w="9525">
              <a:solidFill>
                <a:srgbClr val="000000"/>
              </a:solidFill>
              <a:miter lim="800000"/>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sp>
          <p:nvSpPr>
            <p:cNvPr id="141" name="AutoShape 162"/>
            <p:cNvSpPr>
              <a:spLocks noChangeAspect="1" noChangeArrowheads="1"/>
            </p:cNvSpPr>
            <p:nvPr/>
          </p:nvSpPr>
          <p:spPr bwMode="auto">
            <a:xfrm>
              <a:off x="2776262" y="1771644"/>
              <a:ext cx="407464" cy="407229"/>
            </a:xfrm>
            <a:prstGeom prst="octagon">
              <a:avLst>
                <a:gd name="adj" fmla="val 29287"/>
              </a:avLst>
            </a:prstGeom>
            <a:solidFill>
              <a:srgbClr val="008000"/>
            </a:solidFill>
            <a:ln w="9525">
              <a:solidFill>
                <a:srgbClr val="000000"/>
              </a:solidFill>
              <a:miter lim="800000"/>
              <a:headEnd/>
              <a:tailEnd/>
            </a:ln>
          </p:spPr>
          <p:txBody>
            <a:bodyPr wrap="none" anchor="ctr"/>
            <a:lstStyle/>
            <a:p>
              <a:pPr defTabSz="913832" fontAlgn="auto">
                <a:spcBef>
                  <a:spcPts val="0"/>
                </a:spcBef>
                <a:spcAft>
                  <a:spcPts val="0"/>
                </a:spcAft>
                <a:defRPr/>
              </a:pPr>
              <a:endParaRPr lang="en-US" kern="0">
                <a:solidFill>
                  <a:sysClr val="windowText" lastClr="000000"/>
                </a:solidFill>
                <a:latin typeface="Trebuchet MS" pitchFamily="34" charset="0"/>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lIns="91380" tIns="45692" rIns="91380" bIns="45692"/>
          <a:lstStyle/>
          <a:p>
            <a:pPr defTabSz="913832" fontAlgn="auto">
              <a:spcBef>
                <a:spcPts val="0"/>
              </a:spcBef>
              <a:spcAft>
                <a:spcPts val="0"/>
              </a:spcAft>
              <a:defRPr/>
            </a:pPr>
            <a:endParaRPr lang="en-US" kern="0">
              <a:solidFill>
                <a:sysClr val="windowText" lastClr="000000"/>
              </a:solidFill>
            </a:endParaRPr>
          </a:p>
        </p:txBody>
      </p:sp>
      <p:sp>
        <p:nvSpPr>
          <p:cNvPr id="257" name="Freeform 256"/>
          <p:cNvSpPr/>
          <p:nvPr/>
        </p:nvSpPr>
        <p:spPr bwMode="auto">
          <a:xfrm>
            <a:off x="1911350" y="3308350"/>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lIns="91380" tIns="45692" rIns="91380" bIns="45692"/>
          <a:lstStyle/>
          <a:p>
            <a:pPr defTabSz="913832" fontAlgn="auto">
              <a:spcBef>
                <a:spcPts val="0"/>
              </a:spcBef>
              <a:spcAft>
                <a:spcPts val="0"/>
              </a:spcAft>
              <a:defRPr/>
            </a:pPr>
            <a:endParaRPr lang="en-US" kern="0">
              <a:solidFill>
                <a:sysClr val="windowText" lastClr="000000"/>
              </a:solidFill>
            </a:endParaRPr>
          </a:p>
        </p:txBody>
      </p:sp>
      <p:sp>
        <p:nvSpPr>
          <p:cNvPr id="183307" name="TextBox 129"/>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2943473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457200" y="142875"/>
            <a:ext cx="8229600" cy="1143000"/>
          </a:xfrm>
        </p:spPr>
        <p:txBody>
          <a:bodyPr/>
          <a:lstStyle/>
          <a:p>
            <a:r>
              <a:rPr lang="en-US" altLang="en-US" smtClean="0"/>
              <a:t>Visual vocabulary formation</a:t>
            </a:r>
          </a:p>
        </p:txBody>
      </p:sp>
      <p:sp>
        <p:nvSpPr>
          <p:cNvPr id="3" name="Content Placeholder 2"/>
          <p:cNvSpPr>
            <a:spLocks noGrp="1"/>
          </p:cNvSpPr>
          <p:nvPr>
            <p:ph idx="1"/>
          </p:nvPr>
        </p:nvSpPr>
        <p:spPr/>
        <p:txBody>
          <a:bodyPr/>
          <a:lstStyle/>
          <a:p>
            <a:pPr eaLnBrk="1" hangingPunct="1">
              <a:buFontTx/>
              <a:buNone/>
            </a:pPr>
            <a:r>
              <a:rPr lang="en-US" altLang="en-US" sz="2400" smtClean="0"/>
              <a:t>Issues:</a:t>
            </a:r>
          </a:p>
          <a:p>
            <a:pPr eaLnBrk="1" hangingPunct="1"/>
            <a:r>
              <a:rPr lang="en-US" altLang="en-US" sz="2400" smtClean="0"/>
              <a:t>Vocabulary size, number of words</a:t>
            </a:r>
          </a:p>
          <a:p>
            <a:pPr eaLnBrk="1" hangingPunct="1"/>
            <a:r>
              <a:rPr lang="en-US" altLang="en-US" sz="2400" smtClean="0"/>
              <a:t>Sampling strategy: where to extract features?</a:t>
            </a:r>
          </a:p>
          <a:p>
            <a:pPr eaLnBrk="1" hangingPunct="1"/>
            <a:r>
              <a:rPr lang="en-US" altLang="en-US" sz="2400" smtClean="0"/>
              <a:t>Clustering / quantization algorithm</a:t>
            </a:r>
          </a:p>
          <a:p>
            <a:pPr eaLnBrk="1" hangingPunct="1"/>
            <a:r>
              <a:rPr lang="en-US" altLang="en-US" sz="2400" smtClean="0"/>
              <a:t>Unsupervised vs. supervised</a:t>
            </a:r>
          </a:p>
          <a:p>
            <a:pPr eaLnBrk="1" hangingPunct="1"/>
            <a:r>
              <a:rPr lang="en-US" altLang="en-US" sz="2400" smtClean="0"/>
              <a:t>What corpus provides features (universal vocabulary?)</a:t>
            </a:r>
          </a:p>
          <a:p>
            <a:pPr eaLnBrk="1" hangingPunct="1"/>
            <a:endParaRPr lang="en-US" altLang="en-US" sz="2400" smtClean="0"/>
          </a:p>
          <a:p>
            <a:endParaRPr lang="en-US" altLang="en-US" sz="2400" smtClean="0"/>
          </a:p>
        </p:txBody>
      </p:sp>
      <p:sp>
        <p:nvSpPr>
          <p:cNvPr id="184324" name="TextBox 3"/>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3672473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5059" name="Picture 2" descr="C:\Users\hays\Desktop\143 Computer Vision\slides\15\nylus_crocodile_98515-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819150"/>
            <a:ext cx="66675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5"/>
          <p:cNvSpPr>
            <a:spLocks noGrp="1"/>
          </p:cNvSpPr>
          <p:nvPr>
            <p:ph type="title"/>
          </p:nvPr>
        </p:nvSpPr>
        <p:spPr>
          <a:xfrm>
            <a:off x="457200" y="-80961"/>
            <a:ext cx="8229600" cy="1143000"/>
          </a:xfrm>
        </p:spPr>
        <p:txBody>
          <a:bodyPr/>
          <a:lstStyle/>
          <a:p>
            <a:r>
              <a:rPr lang="en-US" altLang="en-US" smtClean="0"/>
              <a:t>Sampling strategies</a:t>
            </a:r>
          </a:p>
        </p:txBody>
      </p:sp>
      <p:sp>
        <p:nvSpPr>
          <p:cNvPr id="33795" name="Slide Number Placeholder 3"/>
          <p:cNvSpPr>
            <a:spLocks noGrp="1"/>
          </p:cNvSpPr>
          <p:nvPr>
            <p:ph type="sldNum" sz="quarter" idx="12"/>
          </p:nvPr>
        </p:nvSpPr>
        <p:spPr>
          <a:xfrm>
            <a:off x="457200" y="6356350"/>
            <a:ext cx="2133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A080D1A1-DE11-4061-B0F7-C391528A6D4C}" type="slidenum">
              <a:rPr lang="de-DE" altLang="en-US">
                <a:solidFill>
                  <a:srgbClr val="898989"/>
                </a:solidFill>
                <a:latin typeface="Calibri" panose="020F0502020204030204" pitchFamily="34" charset="0"/>
              </a:rPr>
              <a:pPr algn="l" eaLnBrk="1" hangingPunct="1"/>
              <a:t>40</a:t>
            </a:fld>
            <a:endParaRPr lang="de-DE" altLang="en-US">
              <a:solidFill>
                <a:srgbClr val="898989"/>
              </a:solidFill>
              <a:latin typeface="Calibri" panose="020F0502020204030204" pitchFamily="34" charset="0"/>
            </a:endParaRPr>
          </a:p>
        </p:txBody>
      </p:sp>
      <p:sp>
        <p:nvSpPr>
          <p:cNvPr id="33796" name="Footer Placeholder 4"/>
          <p:cNvSpPr>
            <a:spLocks noGrp="1"/>
          </p:cNvSpPr>
          <p:nvPr>
            <p:ph type="ftr" sz="quarter" idx="11"/>
          </p:nvPr>
        </p:nvSpPr>
        <p:spPr/>
        <p:txBody>
          <a:bodyPr/>
          <a:lstStyle/>
          <a:p>
            <a:pPr>
              <a:defRPr/>
            </a:pPr>
            <a:r>
              <a:rPr lang="de-DE" smtClean="0">
                <a:solidFill>
                  <a:prstClr val="black">
                    <a:tint val="75000"/>
                  </a:prstClr>
                </a:solidFill>
              </a:rPr>
              <a:t>K. Grauman, B. Leibe</a:t>
            </a:r>
          </a:p>
        </p:txBody>
      </p:sp>
      <p:grpSp>
        <p:nvGrpSpPr>
          <p:cNvPr id="2" name="Group 94"/>
          <p:cNvGrpSpPr>
            <a:grpSpLocks noChangeAspect="1"/>
          </p:cNvGrpSpPr>
          <p:nvPr/>
        </p:nvGrpSpPr>
        <p:grpSpPr bwMode="auto">
          <a:xfrm>
            <a:off x="3476625" y="1135063"/>
            <a:ext cx="2490788" cy="1866900"/>
            <a:chOff x="4343400" y="2667000"/>
            <a:chExt cx="4572000" cy="3429000"/>
          </a:xfrm>
        </p:grpSpPr>
        <p:pic>
          <p:nvPicPr>
            <p:cNvPr id="227343" name="Picture 4" descr="tmp"/>
            <p:cNvPicPr>
              <a:picLocks noChangeAspect="1" noChangeArrowheads="1"/>
            </p:cNvPicPr>
            <p:nvPr/>
          </p:nvPicPr>
          <p:blipFill>
            <a:blip r:embed="rId3">
              <a:extLst>
                <a:ext uri="{28A0092B-C50C-407E-A947-70E740481C1C}">
                  <a14:useLocalDpi xmlns:a14="http://schemas.microsoft.com/office/drawing/2010/main" val="0"/>
                </a:ext>
              </a:extLst>
            </a:blip>
            <a:srcRect l="2948" t="17174" r="66127" b="47049"/>
            <a:stretch>
              <a:fillRect/>
            </a:stretch>
          </p:blipFill>
          <p:spPr bwMode="auto">
            <a:xfrm>
              <a:off x="4343400" y="2667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7344" name="Group 5"/>
            <p:cNvGrpSpPr>
              <a:grpSpLocks/>
            </p:cNvGrpSpPr>
            <p:nvPr/>
          </p:nvGrpSpPr>
          <p:grpSpPr bwMode="auto">
            <a:xfrm>
              <a:off x="4343400" y="2667000"/>
              <a:ext cx="4572000" cy="3429000"/>
              <a:chOff x="2736" y="1680"/>
              <a:chExt cx="2880" cy="2160"/>
            </a:xfrm>
          </p:grpSpPr>
          <p:sp>
            <p:nvSpPr>
              <p:cNvPr id="75" name="Line 6"/>
              <p:cNvSpPr>
                <a:spLocks noChangeShapeType="1"/>
              </p:cNvSpPr>
              <p:nvPr/>
            </p:nvSpPr>
            <p:spPr bwMode="auto">
              <a:xfrm>
                <a:off x="297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76" name="Line 7"/>
              <p:cNvSpPr>
                <a:spLocks noChangeShapeType="1"/>
              </p:cNvSpPr>
              <p:nvPr/>
            </p:nvSpPr>
            <p:spPr bwMode="auto">
              <a:xfrm>
                <a:off x="3217"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77" name="Line 8"/>
              <p:cNvSpPr>
                <a:spLocks noChangeShapeType="1"/>
              </p:cNvSpPr>
              <p:nvPr/>
            </p:nvSpPr>
            <p:spPr bwMode="auto">
              <a:xfrm>
                <a:off x="345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78" name="Line 9"/>
              <p:cNvSpPr>
                <a:spLocks noChangeShapeType="1"/>
              </p:cNvSpPr>
              <p:nvPr/>
            </p:nvSpPr>
            <p:spPr bwMode="auto">
              <a:xfrm>
                <a:off x="369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79" name="Line 10"/>
              <p:cNvSpPr>
                <a:spLocks noChangeShapeType="1"/>
              </p:cNvSpPr>
              <p:nvPr/>
            </p:nvSpPr>
            <p:spPr bwMode="auto">
              <a:xfrm>
                <a:off x="393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0" name="Line 11"/>
              <p:cNvSpPr>
                <a:spLocks noChangeShapeType="1"/>
              </p:cNvSpPr>
              <p:nvPr/>
            </p:nvSpPr>
            <p:spPr bwMode="auto">
              <a:xfrm>
                <a:off x="4177"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1" name="Line 12"/>
              <p:cNvSpPr>
                <a:spLocks noChangeShapeType="1"/>
              </p:cNvSpPr>
              <p:nvPr/>
            </p:nvSpPr>
            <p:spPr bwMode="auto">
              <a:xfrm>
                <a:off x="441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2" name="Line 13"/>
              <p:cNvSpPr>
                <a:spLocks noChangeShapeType="1"/>
              </p:cNvSpPr>
              <p:nvPr/>
            </p:nvSpPr>
            <p:spPr bwMode="auto">
              <a:xfrm>
                <a:off x="465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3" name="Line 14"/>
              <p:cNvSpPr>
                <a:spLocks noChangeShapeType="1"/>
              </p:cNvSpPr>
              <p:nvPr/>
            </p:nvSpPr>
            <p:spPr bwMode="auto">
              <a:xfrm>
                <a:off x="489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4" name="Line 15"/>
              <p:cNvSpPr>
                <a:spLocks noChangeShapeType="1"/>
              </p:cNvSpPr>
              <p:nvPr/>
            </p:nvSpPr>
            <p:spPr bwMode="auto">
              <a:xfrm>
                <a:off x="5137"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5" name="Line 16"/>
              <p:cNvSpPr>
                <a:spLocks noChangeShapeType="1"/>
              </p:cNvSpPr>
              <p:nvPr/>
            </p:nvSpPr>
            <p:spPr bwMode="auto">
              <a:xfrm>
                <a:off x="5376" y="1680"/>
                <a:ext cx="0" cy="216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6" name="Line 17"/>
              <p:cNvSpPr>
                <a:spLocks noChangeShapeType="1"/>
              </p:cNvSpPr>
              <p:nvPr/>
            </p:nvSpPr>
            <p:spPr bwMode="auto">
              <a:xfrm>
                <a:off x="2736" y="1921"/>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7" name="Line 18"/>
              <p:cNvSpPr>
                <a:spLocks noChangeShapeType="1"/>
              </p:cNvSpPr>
              <p:nvPr/>
            </p:nvSpPr>
            <p:spPr bwMode="auto">
              <a:xfrm>
                <a:off x="2736" y="2159"/>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8" name="Line 19"/>
              <p:cNvSpPr>
                <a:spLocks noChangeShapeType="1"/>
              </p:cNvSpPr>
              <p:nvPr/>
            </p:nvSpPr>
            <p:spPr bwMode="auto">
              <a:xfrm>
                <a:off x="2736" y="2400"/>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89" name="Line 20"/>
              <p:cNvSpPr>
                <a:spLocks noChangeShapeType="1"/>
              </p:cNvSpPr>
              <p:nvPr/>
            </p:nvSpPr>
            <p:spPr bwMode="auto">
              <a:xfrm>
                <a:off x="2736" y="2641"/>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90" name="Line 21"/>
              <p:cNvSpPr>
                <a:spLocks noChangeShapeType="1"/>
              </p:cNvSpPr>
              <p:nvPr/>
            </p:nvSpPr>
            <p:spPr bwMode="auto">
              <a:xfrm>
                <a:off x="2736" y="2879"/>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91" name="Line 22"/>
              <p:cNvSpPr>
                <a:spLocks noChangeShapeType="1"/>
              </p:cNvSpPr>
              <p:nvPr/>
            </p:nvSpPr>
            <p:spPr bwMode="auto">
              <a:xfrm>
                <a:off x="2736" y="3120"/>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92" name="Line 23"/>
              <p:cNvSpPr>
                <a:spLocks noChangeShapeType="1"/>
              </p:cNvSpPr>
              <p:nvPr/>
            </p:nvSpPr>
            <p:spPr bwMode="auto">
              <a:xfrm>
                <a:off x="2736" y="3361"/>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93" name="Line 24"/>
              <p:cNvSpPr>
                <a:spLocks noChangeShapeType="1"/>
              </p:cNvSpPr>
              <p:nvPr/>
            </p:nvSpPr>
            <p:spPr bwMode="auto">
              <a:xfrm>
                <a:off x="2736" y="3599"/>
                <a:ext cx="2880" cy="0"/>
              </a:xfrm>
              <a:prstGeom prst="line">
                <a:avLst/>
              </a:prstGeom>
              <a:noFill/>
              <a:ln w="57150">
                <a:solidFill>
                  <a:schemeClr val="tx1"/>
                </a:solidFill>
                <a:round/>
                <a:headEnd/>
                <a:tailEnd/>
              </a:ln>
            </p:spPr>
            <p:txBody>
              <a:bodyPr/>
              <a:lstStyle/>
              <a:p>
                <a:pPr fontAlgn="auto">
                  <a:spcBef>
                    <a:spcPts val="0"/>
                  </a:spcBef>
                  <a:spcAft>
                    <a:spcPts val="0"/>
                  </a:spcAft>
                  <a:defRPr/>
                </a:pPr>
                <a:endParaRPr lang="en-US" kern="0">
                  <a:solidFill>
                    <a:sysClr val="windowText" lastClr="000000"/>
                  </a:solidFill>
                </a:endParaRPr>
              </a:p>
            </p:txBody>
          </p:sp>
          <p:sp>
            <p:nvSpPr>
              <p:cNvPr id="94" name="Line 25"/>
              <p:cNvSpPr>
                <a:spLocks noChangeShapeType="1"/>
              </p:cNvSpPr>
              <p:nvPr/>
            </p:nvSpPr>
            <p:spPr bwMode="auto">
              <a:xfrm>
                <a:off x="2736" y="3840"/>
                <a:ext cx="2880" cy="0"/>
              </a:xfrm>
              <a:prstGeom prst="line">
                <a:avLst/>
              </a:prstGeom>
              <a:noFill/>
              <a:ln w="57150">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endParaRPr>
              </a:p>
            </p:txBody>
          </p:sp>
        </p:grpSp>
      </p:grpSp>
      <p:sp>
        <p:nvSpPr>
          <p:cNvPr id="227334" name="TextBox 95"/>
          <p:cNvSpPr txBox="1">
            <a:spLocks noChangeArrowheads="1"/>
          </p:cNvSpPr>
          <p:nvPr/>
        </p:nvSpPr>
        <p:spPr bwMode="auto">
          <a:xfrm>
            <a:off x="373063" y="6548438"/>
            <a:ext cx="299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smtClean="0">
                <a:solidFill>
                  <a:prstClr val="black"/>
                </a:solidFill>
                <a:latin typeface="Arial" panose="020B0604020202020204" pitchFamily="34" charset="0"/>
              </a:rPr>
              <a:t>Image credits: F-F. Li, E. Nowak, J. Sivic</a:t>
            </a:r>
          </a:p>
        </p:txBody>
      </p:sp>
      <p:pic>
        <p:nvPicPr>
          <p:cNvPr id="227335" name="Picture 5" descr="tmp"/>
          <p:cNvPicPr>
            <a:picLocks noChangeAspect="1" noChangeArrowheads="1"/>
          </p:cNvPicPr>
          <p:nvPr/>
        </p:nvPicPr>
        <p:blipFill>
          <a:blip r:embed="rId3">
            <a:extLst>
              <a:ext uri="{28A0092B-C50C-407E-A947-70E740481C1C}">
                <a14:useLocalDpi xmlns:a14="http://schemas.microsoft.com/office/drawing/2010/main" val="0"/>
              </a:ext>
            </a:extLst>
          </a:blip>
          <a:srcRect l="61917" t="15742" r="4668" b="44186"/>
          <a:stretch>
            <a:fillRect/>
          </a:stretch>
        </p:blipFill>
        <p:spPr bwMode="auto">
          <a:xfrm>
            <a:off x="628650" y="1171575"/>
            <a:ext cx="23812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TextBox 120"/>
          <p:cNvSpPr txBox="1">
            <a:spLocks noChangeArrowheads="1"/>
          </p:cNvSpPr>
          <p:nvPr/>
        </p:nvSpPr>
        <p:spPr bwMode="auto">
          <a:xfrm>
            <a:off x="3659188" y="3033713"/>
            <a:ext cx="2227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prstClr val="black"/>
                </a:solidFill>
                <a:latin typeface="Arial" panose="020B0604020202020204" pitchFamily="34" charset="0"/>
              </a:rPr>
              <a:t>Dense, uniformly </a:t>
            </a:r>
          </a:p>
        </p:txBody>
      </p:sp>
      <p:sp>
        <p:nvSpPr>
          <p:cNvPr id="227337" name="TextBox 121"/>
          <p:cNvSpPr txBox="1">
            <a:spLocks noChangeArrowheads="1"/>
          </p:cNvSpPr>
          <p:nvPr/>
        </p:nvSpPr>
        <p:spPr bwMode="auto">
          <a:xfrm>
            <a:off x="701675" y="2946400"/>
            <a:ext cx="2190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prstClr val="black"/>
                </a:solidFill>
                <a:latin typeface="Arial" panose="020B0604020202020204" pitchFamily="34" charset="0"/>
              </a:rPr>
              <a:t>Sparse, at interest points</a:t>
            </a:r>
          </a:p>
        </p:txBody>
      </p:sp>
      <p:sp>
        <p:nvSpPr>
          <p:cNvPr id="123" name="TextBox 122"/>
          <p:cNvSpPr txBox="1">
            <a:spLocks noChangeArrowheads="1"/>
          </p:cNvSpPr>
          <p:nvPr/>
        </p:nvSpPr>
        <p:spPr bwMode="auto">
          <a:xfrm>
            <a:off x="6507163" y="3035300"/>
            <a:ext cx="2227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prstClr val="black"/>
                </a:solidFill>
                <a:latin typeface="Arial" panose="020B0604020202020204" pitchFamily="34" charset="0"/>
              </a:rPr>
              <a:t>Randomly</a:t>
            </a:r>
          </a:p>
        </p:txBody>
      </p:sp>
      <p:sp>
        <p:nvSpPr>
          <p:cNvPr id="227339" name="TextBox 124"/>
          <p:cNvSpPr txBox="1">
            <a:spLocks noChangeArrowheads="1"/>
          </p:cNvSpPr>
          <p:nvPr/>
        </p:nvSpPr>
        <p:spPr bwMode="auto">
          <a:xfrm>
            <a:off x="592138" y="5729288"/>
            <a:ext cx="2409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prstClr val="black"/>
                </a:solidFill>
                <a:latin typeface="Arial" panose="020B0604020202020204" pitchFamily="34" charset="0"/>
              </a:rPr>
              <a:t>Multiple interest operators</a:t>
            </a:r>
          </a:p>
        </p:txBody>
      </p:sp>
      <p:pic>
        <p:nvPicPr>
          <p:cNvPr id="288770" name="Picture 2"/>
          <p:cNvPicPr>
            <a:picLocks noChangeAspect="1" noChangeArrowheads="1"/>
          </p:cNvPicPr>
          <p:nvPr/>
        </p:nvPicPr>
        <p:blipFill>
          <a:blip r:embed="rId4">
            <a:extLst>
              <a:ext uri="{28A0092B-C50C-407E-A947-70E740481C1C}">
                <a14:useLocalDpi xmlns:a14="http://schemas.microsoft.com/office/drawing/2010/main" val="0"/>
              </a:ext>
            </a:extLst>
          </a:blip>
          <a:srcRect l="74953"/>
          <a:stretch>
            <a:fillRect/>
          </a:stretch>
        </p:blipFill>
        <p:spPr bwMode="auto">
          <a:xfrm>
            <a:off x="6361113" y="1092200"/>
            <a:ext cx="252571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227341" name="Picture 4"/>
          <p:cNvPicPr>
            <a:picLocks noChangeAspect="1" noChangeArrowheads="1"/>
          </p:cNvPicPr>
          <p:nvPr/>
        </p:nvPicPr>
        <p:blipFill>
          <a:blip r:embed="rId5">
            <a:extLst>
              <a:ext uri="{28A0092B-C50C-407E-A947-70E740481C1C}">
                <a14:useLocalDpi xmlns:a14="http://schemas.microsoft.com/office/drawing/2010/main" val="0"/>
              </a:ext>
            </a:extLst>
          </a:blip>
          <a:srcRect l="36423" t="38245" r="35625" b="25511"/>
          <a:stretch>
            <a:fillRect/>
          </a:stretch>
        </p:blipFill>
        <p:spPr bwMode="auto">
          <a:xfrm>
            <a:off x="592138" y="3794125"/>
            <a:ext cx="2439987"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53" name="TextBox 152"/>
          <p:cNvSpPr txBox="1">
            <a:spLocks noChangeArrowheads="1"/>
          </p:cNvSpPr>
          <p:nvPr/>
        </p:nvSpPr>
        <p:spPr bwMode="auto">
          <a:xfrm>
            <a:off x="3403600" y="3603625"/>
            <a:ext cx="5432425"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600"/>
              </a:spcAft>
            </a:pPr>
            <a:r>
              <a:rPr lang="en-US" altLang="en-US" sz="1800" smtClean="0">
                <a:solidFill>
                  <a:prstClr val="black"/>
                </a:solidFill>
                <a:latin typeface="Arial" panose="020B0604020202020204" pitchFamily="34" charset="0"/>
              </a:rPr>
              <a:t>To find specific, textured objects, sparse sampling from interest points often more reliable.</a:t>
            </a:r>
          </a:p>
          <a:p>
            <a:pPr eaLnBrk="1" hangingPunct="1">
              <a:spcBef>
                <a:spcPct val="0"/>
              </a:spcBef>
              <a:spcAft>
                <a:spcPts val="600"/>
              </a:spcAft>
            </a:pPr>
            <a:r>
              <a:rPr lang="en-US" altLang="en-US" sz="1800" smtClean="0">
                <a:solidFill>
                  <a:prstClr val="black"/>
                </a:solidFill>
                <a:latin typeface="Arial" panose="020B0604020202020204" pitchFamily="34" charset="0"/>
              </a:rPr>
              <a:t>Multiple complementary interest operators offer more image coverage.</a:t>
            </a:r>
          </a:p>
          <a:p>
            <a:pPr eaLnBrk="1" hangingPunct="1">
              <a:spcBef>
                <a:spcPct val="0"/>
              </a:spcBef>
              <a:spcAft>
                <a:spcPts val="600"/>
              </a:spcAft>
            </a:pPr>
            <a:r>
              <a:rPr lang="en-US" altLang="en-US" sz="1800" smtClean="0">
                <a:solidFill>
                  <a:prstClr val="black"/>
                </a:solidFill>
                <a:latin typeface="Arial" panose="020B0604020202020204" pitchFamily="34" charset="0"/>
              </a:rPr>
              <a:t>For object categorization, dense sampling offers better coverage.</a:t>
            </a:r>
          </a:p>
          <a:p>
            <a:pPr eaLnBrk="1" hangingPunct="1">
              <a:spcBef>
                <a:spcPct val="0"/>
              </a:spcBef>
              <a:spcAft>
                <a:spcPts val="600"/>
              </a:spcAft>
            </a:pPr>
            <a:endParaRPr lang="en-US" altLang="en-US" sz="400" smtClean="0">
              <a:solidFill>
                <a:prstClr val="black"/>
              </a:solidFill>
              <a:latin typeface="Arial" panose="020B0604020202020204" pitchFamily="34" charset="0"/>
            </a:endParaRPr>
          </a:p>
          <a:p>
            <a:pPr eaLnBrk="1" hangingPunct="1">
              <a:spcBef>
                <a:spcPct val="0"/>
              </a:spcBef>
              <a:spcAft>
                <a:spcPts val="600"/>
              </a:spcAft>
              <a:buFontTx/>
              <a:buNone/>
            </a:pPr>
            <a:r>
              <a:rPr lang="en-US" altLang="en-US" sz="1600" smtClean="0">
                <a:solidFill>
                  <a:prstClr val="black"/>
                </a:solidFill>
                <a:latin typeface="Arial" panose="020B0604020202020204" pitchFamily="34" charset="0"/>
              </a:rPr>
              <a:t>    [See Nowak, Jurie &amp; Triggs, ECCV 2006]</a:t>
            </a:r>
          </a:p>
        </p:txBody>
      </p:sp>
    </p:spTree>
    <p:extLst>
      <p:ext uri="{BB962C8B-B14F-4D97-AF65-F5344CB8AC3E}">
        <p14:creationId xmlns:p14="http://schemas.microsoft.com/office/powerpoint/2010/main" val="20530836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87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3" grpId="0"/>
      <p:bldP spid="15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3"/>
          <p:cNvSpPr>
            <a:spLocks noGrp="1"/>
          </p:cNvSpPr>
          <p:nvPr>
            <p:ph type="title"/>
          </p:nvPr>
        </p:nvSpPr>
        <p:spPr>
          <a:xfrm>
            <a:off x="446088" y="0"/>
            <a:ext cx="8229600" cy="1143000"/>
          </a:xfrm>
        </p:spPr>
        <p:txBody>
          <a:bodyPr/>
          <a:lstStyle/>
          <a:p>
            <a:r>
              <a:rPr lang="en-US" altLang="en-US" smtClean="0"/>
              <a:t>Inverted file index</a:t>
            </a:r>
          </a:p>
        </p:txBody>
      </p:sp>
      <p:pic>
        <p:nvPicPr>
          <p:cNvPr id="185347" name="Picture 2"/>
          <p:cNvPicPr>
            <a:picLocks noChangeAspect="1" noChangeArrowheads="1"/>
          </p:cNvPicPr>
          <p:nvPr/>
        </p:nvPicPr>
        <p:blipFill>
          <a:blip r:embed="rId2">
            <a:extLst>
              <a:ext uri="{28A0092B-C50C-407E-A947-70E740481C1C}">
                <a14:useLocalDpi xmlns:a14="http://schemas.microsoft.com/office/drawing/2010/main" val="0"/>
              </a:ext>
            </a:extLst>
          </a:blip>
          <a:srcRect l="21419" t="21136" r="10449" b="10669"/>
          <a:stretch>
            <a:fillRect/>
          </a:stretch>
        </p:blipFill>
        <p:spPr bwMode="auto">
          <a:xfrm>
            <a:off x="1103313" y="1092200"/>
            <a:ext cx="66452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Content Placeholder 4"/>
          <p:cNvSpPr>
            <a:spLocks noGrp="1"/>
          </p:cNvSpPr>
          <p:nvPr>
            <p:ph idx="1"/>
          </p:nvPr>
        </p:nvSpPr>
        <p:spPr>
          <a:xfrm>
            <a:off x="730250" y="5767388"/>
            <a:ext cx="7712075" cy="4525962"/>
          </a:xfrm>
        </p:spPr>
        <p:txBody>
          <a:bodyPr/>
          <a:lstStyle/>
          <a:p>
            <a:r>
              <a:rPr lang="en-US" altLang="en-US" sz="2400" smtClean="0"/>
              <a:t>Database images are loaded into the index mapping words to image numbers</a:t>
            </a:r>
          </a:p>
        </p:txBody>
      </p:sp>
      <p:sp>
        <p:nvSpPr>
          <p:cNvPr id="185349" name="TextBox 4"/>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11171328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21136" r="22427" b="12735"/>
          <a:stretch>
            <a:fillRect/>
          </a:stretch>
        </p:blipFill>
        <p:spPr bwMode="auto">
          <a:xfrm>
            <a:off x="1906588" y="1311275"/>
            <a:ext cx="55499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p:cNvSpPr txBox="1">
            <a:spLocks/>
          </p:cNvSpPr>
          <p:nvPr/>
        </p:nvSpPr>
        <p:spPr bwMode="auto">
          <a:xfrm>
            <a:off x="730250" y="5767388"/>
            <a:ext cx="7712075" cy="4525962"/>
          </a:xfrm>
          <a:prstGeom prst="rect">
            <a:avLst/>
          </a:prstGeom>
          <a:noFill/>
          <a:ln w="9525">
            <a:noFill/>
            <a:miter lim="800000"/>
            <a:headEnd/>
            <a:tailEnd/>
          </a:ln>
        </p:spPr>
        <p:txBody>
          <a:bodyPr lIns="91380" tIns="45692" rIns="91380" bIns="45692"/>
          <a:lstStyle/>
          <a:p>
            <a:pPr marL="342686" indent="-342686" defTabSz="913832" eaLnBrk="0" hangingPunct="0">
              <a:spcBef>
                <a:spcPct val="20000"/>
              </a:spcBef>
              <a:buFontTx/>
              <a:buChar char="•"/>
              <a:defRPr/>
            </a:pPr>
            <a:r>
              <a:rPr lang="en-US" sz="2400" kern="0" dirty="0">
                <a:solidFill>
                  <a:srgbClr val="000000"/>
                </a:solidFill>
                <a:latin typeface="Arial"/>
              </a:rPr>
              <a:t>New query image is mapped to indices of database images that share a word.</a:t>
            </a:r>
          </a:p>
        </p:txBody>
      </p:sp>
      <p:sp>
        <p:nvSpPr>
          <p:cNvPr id="7" name="Title 3"/>
          <p:cNvSpPr txBox="1">
            <a:spLocks/>
          </p:cNvSpPr>
          <p:nvPr/>
        </p:nvSpPr>
        <p:spPr bwMode="auto">
          <a:xfrm>
            <a:off x="446088" y="0"/>
            <a:ext cx="8229600" cy="1143000"/>
          </a:xfrm>
          <a:prstGeom prst="rect">
            <a:avLst/>
          </a:prstGeom>
          <a:noFill/>
          <a:ln w="9525">
            <a:noFill/>
            <a:miter lim="800000"/>
            <a:headEnd/>
            <a:tailEnd/>
          </a:ln>
        </p:spPr>
        <p:txBody>
          <a:bodyPr lIns="91380" tIns="45692" rIns="91380" bIns="45692" anchor="ctr"/>
          <a:lstStyle/>
          <a:p>
            <a:pPr algn="ctr" defTabSz="913832" eaLnBrk="0" hangingPunct="0">
              <a:defRPr/>
            </a:pPr>
            <a:r>
              <a:rPr lang="en-US" sz="4400" kern="0" dirty="0">
                <a:solidFill>
                  <a:srgbClr val="000000"/>
                </a:solidFill>
                <a:latin typeface="Arial"/>
              </a:rPr>
              <a:t>Inverted file index</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26222" t="21136" r="38196" b="33899"/>
          <a:stretch>
            <a:fillRect/>
          </a:stretch>
        </p:blipFill>
        <p:spPr bwMode="auto">
          <a:xfrm>
            <a:off x="7620000" y="2743200"/>
            <a:ext cx="2365375"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a:cxnSpLocks noChangeShapeType="1"/>
          </p:cNvCxnSpPr>
          <p:nvPr/>
        </p:nvCxnSpPr>
        <p:spPr bwMode="auto">
          <a:xfrm>
            <a:off x="7162800" y="3048000"/>
            <a:ext cx="45720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6375" name="TextBox 8"/>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3706338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Inverted file index</a:t>
            </a:r>
            <a:endParaRPr lang="en-US" dirty="0"/>
          </a:p>
        </p:txBody>
      </p:sp>
      <p:sp>
        <p:nvSpPr>
          <p:cNvPr id="3" name="Content Placeholder 2"/>
          <p:cNvSpPr>
            <a:spLocks noGrp="1"/>
          </p:cNvSpPr>
          <p:nvPr>
            <p:ph idx="1"/>
          </p:nvPr>
        </p:nvSpPr>
        <p:spPr/>
        <p:txBody>
          <a:bodyPr/>
          <a:lstStyle/>
          <a:p>
            <a:r>
              <a:rPr lang="en-US" dirty="0" smtClean="0"/>
              <a:t>Key requirement for inverted file index to be efficient: sparsity</a:t>
            </a:r>
          </a:p>
          <a:p>
            <a:r>
              <a:rPr lang="en-US" dirty="0" smtClean="0"/>
              <a:t>If most pages/images contain most words then you’re not better off than exhaustive search.</a:t>
            </a:r>
          </a:p>
          <a:p>
            <a:pPr lvl="1"/>
            <a:r>
              <a:rPr lang="en-US" dirty="0" smtClean="0"/>
              <a:t>Exhaustive search would mean comparing the word distribution of a query versus every page.</a:t>
            </a:r>
            <a:endParaRPr lang="en-US" dirty="0"/>
          </a:p>
        </p:txBody>
      </p:sp>
    </p:spTree>
    <p:extLst>
      <p:ext uri="{BB962C8B-B14F-4D97-AF65-F5344CB8AC3E}">
        <p14:creationId xmlns:p14="http://schemas.microsoft.com/office/powerpoint/2010/main" val="158101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a:xfrm>
            <a:off x="457200" y="228600"/>
            <a:ext cx="8229600" cy="1143000"/>
          </a:xfrm>
        </p:spPr>
        <p:txBody>
          <a:bodyPr/>
          <a:lstStyle/>
          <a:p>
            <a:r>
              <a:rPr lang="en-US" altLang="en-US" sz="3800" smtClean="0"/>
              <a:t>Instance recognition:</a:t>
            </a:r>
            <a:br>
              <a:rPr lang="en-US" altLang="en-US" sz="3800" smtClean="0"/>
            </a:br>
            <a:r>
              <a:rPr lang="en-US" altLang="en-US" sz="3800" smtClean="0"/>
              <a:t>remaining issues</a:t>
            </a:r>
          </a:p>
        </p:txBody>
      </p:sp>
      <p:sp>
        <p:nvSpPr>
          <p:cNvPr id="3" name="Content Placeholder 2"/>
          <p:cNvSpPr>
            <a:spLocks noGrp="1"/>
          </p:cNvSpPr>
          <p:nvPr>
            <p:ph idx="1"/>
          </p:nvPr>
        </p:nvSpPr>
        <p:spPr/>
        <p:txBody>
          <a:bodyPr/>
          <a:lstStyle/>
          <a:p>
            <a:pPr>
              <a:spcBef>
                <a:spcPts val="1800"/>
              </a:spcBef>
            </a:pPr>
            <a:r>
              <a:rPr lang="en-US" altLang="en-US" sz="2800" smtClean="0">
                <a:solidFill>
                  <a:schemeClr val="accent2"/>
                </a:solidFill>
              </a:rPr>
              <a:t>How to summarize the content of an entire image?  And gauge overall similarity?</a:t>
            </a:r>
          </a:p>
          <a:p>
            <a:pPr>
              <a:spcBef>
                <a:spcPts val="1800"/>
              </a:spcBef>
            </a:pPr>
            <a:r>
              <a:rPr lang="en-US" altLang="en-US" sz="2800" smtClean="0"/>
              <a:t>How large should the vocabulary be?  How to perform quantization efficiently?</a:t>
            </a:r>
          </a:p>
          <a:p>
            <a:pPr>
              <a:spcBef>
                <a:spcPts val="1800"/>
              </a:spcBef>
            </a:pPr>
            <a:r>
              <a:rPr lang="en-US" altLang="en-US" sz="2800" smtClean="0"/>
              <a:t>Is having the same set of visual words enough to identify the object/scene?  How to verify spatial agreement?</a:t>
            </a:r>
          </a:p>
          <a:p>
            <a:pPr>
              <a:spcBef>
                <a:spcPts val="1800"/>
              </a:spcBef>
            </a:pPr>
            <a:r>
              <a:rPr lang="en-US" altLang="en-US" sz="2800" smtClean="0"/>
              <a:t>How to score the retrieval results?</a:t>
            </a:r>
          </a:p>
        </p:txBody>
      </p:sp>
      <p:sp>
        <p:nvSpPr>
          <p:cNvPr id="187396" name="TextBox 3"/>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3139944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mph" presetSubtype="2" fill="hold" nodeType="clickEffect">
                                  <p:stCondLst>
                                    <p:cond delay="0"/>
                                  </p:stCondLst>
                                  <p:childTnLst>
                                    <p:animClr clrSpc="rgb" dir="cw">
                                      <p:cBhvr override="childStyle">
                                        <p:cTn id="22" dur="500" fill="hold"/>
                                        <p:tgtEl>
                                          <p:spTgt spid="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idx="4294967295"/>
          </p:nvPr>
        </p:nvSpPr>
        <p:spPr>
          <a:xfrm>
            <a:off x="457200" y="274638"/>
            <a:ext cx="8229600" cy="487362"/>
          </a:xfrm>
        </p:spPr>
        <p:txBody>
          <a:bodyPr/>
          <a:lstStyle/>
          <a:p>
            <a:pPr eaLnBrk="1" hangingPunct="1">
              <a:defRPr/>
            </a:pPr>
            <a:r>
              <a:rPr lang="en-US" sz="3600" b="1">
                <a:effectLst>
                  <a:outerShdw blurRad="38100" dist="38100" dir="2700000" algn="tl">
                    <a:srgbClr val="C0C0C0"/>
                  </a:outerShdw>
                </a:effectLst>
              </a:rPr>
              <a:t>Analogy to documents</a:t>
            </a:r>
          </a:p>
        </p:txBody>
      </p:sp>
      <p:sp>
        <p:nvSpPr>
          <p:cNvPr id="188419" name="AutoShape 3"/>
          <p:cNvSpPr>
            <a:spLocks noChangeArrowheads="1"/>
          </p:cNvSpPr>
          <p:nvPr/>
        </p:nvSpPr>
        <p:spPr bwMode="auto">
          <a:xfrm>
            <a:off x="304800" y="1139825"/>
            <a:ext cx="4038600" cy="5260975"/>
          </a:xfrm>
          <a:prstGeom prst="foldedCorner">
            <a:avLst>
              <a:gd name="adj" fmla="val 12500"/>
            </a:avLst>
          </a:prstGeom>
          <a:solidFill>
            <a:schemeClr val="accent1"/>
          </a:solidFill>
          <a:ln w="9525">
            <a:solidFill>
              <a:schemeClr val="tx1"/>
            </a:solidFill>
            <a:round/>
            <a:headEnd/>
            <a:tailEnd/>
          </a:ln>
        </p:spPr>
        <p:txBody>
          <a:bodyPr wrap="none" lIns="91380" tIns="45692" rIns="91380" bIns="45692"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8420" name="Rectangle 4"/>
          <p:cNvSpPr>
            <a:spLocks noChangeArrowheads="1"/>
          </p:cNvSpPr>
          <p:nvPr/>
        </p:nvSpPr>
        <p:spPr bwMode="auto">
          <a:xfrm>
            <a:off x="304800" y="1109663"/>
            <a:ext cx="3792538"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nchor="ct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solidFill>
                  <a:srgbClr val="000000"/>
                </a:solidFill>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altLang="en-US" sz="1400" i="1" smtClean="0">
                <a:solidFill>
                  <a:srgbClr val="000000"/>
                </a:solidFill>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altLang="en-US" sz="1400" smtClean="0">
              <a:solidFill>
                <a:srgbClr val="000000"/>
              </a:solidFill>
            </a:endParaRPr>
          </a:p>
        </p:txBody>
      </p:sp>
      <p:grpSp>
        <p:nvGrpSpPr>
          <p:cNvPr id="2" name="Group 5"/>
          <p:cNvGrpSpPr>
            <a:grpSpLocks/>
          </p:cNvGrpSpPr>
          <p:nvPr/>
        </p:nvGrpSpPr>
        <p:grpSpPr bwMode="auto">
          <a:xfrm>
            <a:off x="914400" y="1981200"/>
            <a:ext cx="3592513" cy="4572000"/>
            <a:chOff x="768" y="1824"/>
            <a:chExt cx="918" cy="1248"/>
          </a:xfrm>
        </p:grpSpPr>
        <p:pic>
          <p:nvPicPr>
            <p:cNvPr id="188429" name="Picture 6"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30"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smtClean="0">
                  <a:solidFill>
                    <a:srgbClr val="000099"/>
                  </a:solidFill>
                </a:rPr>
                <a:t>sensory, brain, </a:t>
              </a:r>
            </a:p>
            <a:p>
              <a:pPr algn="ctr">
                <a:spcBef>
                  <a:spcPct val="0"/>
                </a:spcBef>
                <a:buFontTx/>
                <a:buNone/>
              </a:pPr>
              <a:r>
                <a:rPr lang="en-US" altLang="en-US" sz="2000" b="1" smtClean="0">
                  <a:solidFill>
                    <a:srgbClr val="000099"/>
                  </a:solidFill>
                </a:rPr>
                <a:t>visual, perception, </a:t>
              </a:r>
            </a:p>
            <a:p>
              <a:pPr algn="ctr">
                <a:spcBef>
                  <a:spcPct val="0"/>
                </a:spcBef>
                <a:buFontTx/>
                <a:buNone/>
              </a:pPr>
              <a:r>
                <a:rPr lang="en-US" altLang="en-US" sz="2000" b="1" smtClean="0">
                  <a:solidFill>
                    <a:srgbClr val="000099"/>
                  </a:solidFill>
                </a:rPr>
                <a:t>retinal, cerebral cortex,</a:t>
              </a:r>
            </a:p>
            <a:p>
              <a:pPr algn="ctr">
                <a:spcBef>
                  <a:spcPct val="0"/>
                </a:spcBef>
                <a:buFontTx/>
                <a:buNone/>
              </a:pPr>
              <a:r>
                <a:rPr lang="en-US" altLang="en-US" sz="2000" b="1" smtClean="0">
                  <a:solidFill>
                    <a:srgbClr val="000099"/>
                  </a:solidFill>
                </a:rPr>
                <a:t>eye, cell, optical </a:t>
              </a:r>
            </a:p>
            <a:p>
              <a:pPr algn="ctr">
                <a:spcBef>
                  <a:spcPct val="0"/>
                </a:spcBef>
                <a:buFontTx/>
                <a:buNone/>
              </a:pPr>
              <a:r>
                <a:rPr lang="en-US" altLang="en-US" sz="2000" b="1" smtClean="0">
                  <a:solidFill>
                    <a:srgbClr val="000099"/>
                  </a:solidFill>
                </a:rPr>
                <a:t>nerve, image</a:t>
              </a:r>
            </a:p>
            <a:p>
              <a:pPr algn="ctr">
                <a:spcBef>
                  <a:spcPct val="0"/>
                </a:spcBef>
                <a:buFontTx/>
                <a:buNone/>
              </a:pPr>
              <a:r>
                <a:rPr lang="en-US" altLang="en-US" sz="2000" b="1" smtClean="0">
                  <a:solidFill>
                    <a:srgbClr val="000099"/>
                  </a:solidFill>
                </a:rPr>
                <a:t>Hubel, Wiesel</a:t>
              </a:r>
            </a:p>
          </p:txBody>
        </p:sp>
      </p:grpSp>
      <p:grpSp>
        <p:nvGrpSpPr>
          <p:cNvPr id="3" name="Group 8"/>
          <p:cNvGrpSpPr>
            <a:grpSpLocks/>
          </p:cNvGrpSpPr>
          <p:nvPr/>
        </p:nvGrpSpPr>
        <p:grpSpPr bwMode="auto">
          <a:xfrm>
            <a:off x="4724400" y="1112838"/>
            <a:ext cx="4191000" cy="5440362"/>
            <a:chOff x="2976" y="701"/>
            <a:chExt cx="2640" cy="3427"/>
          </a:xfrm>
        </p:grpSpPr>
        <p:sp>
          <p:nvSpPr>
            <p:cNvPr id="188424"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8425" name="Rectangle 10"/>
            <p:cNvSpPr>
              <a:spLocks noChangeArrowheads="1"/>
            </p:cNvSpPr>
            <p:nvPr/>
          </p:nvSpPr>
          <p:spPr bwMode="auto">
            <a:xfrm>
              <a:off x="2987" y="701"/>
              <a:ext cx="2389" cy="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188426" name="Group 11"/>
            <p:cNvGrpSpPr>
              <a:grpSpLocks/>
            </p:cNvGrpSpPr>
            <p:nvPr/>
          </p:nvGrpSpPr>
          <p:grpSpPr bwMode="auto">
            <a:xfrm>
              <a:off x="3353" y="1248"/>
              <a:ext cx="2263" cy="2880"/>
              <a:chOff x="768" y="1824"/>
              <a:chExt cx="918" cy="1248"/>
            </a:xfrm>
          </p:grpSpPr>
          <p:pic>
            <p:nvPicPr>
              <p:cNvPr id="188427" name="Picture 12"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8"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smtClean="0">
                    <a:solidFill>
                      <a:srgbClr val="FF0000"/>
                    </a:solidFill>
                  </a:rPr>
                  <a:t>China, trade, </a:t>
                </a:r>
              </a:p>
              <a:p>
                <a:pPr algn="ctr">
                  <a:spcBef>
                    <a:spcPct val="0"/>
                  </a:spcBef>
                  <a:buFontTx/>
                  <a:buNone/>
                </a:pPr>
                <a:r>
                  <a:rPr lang="en-US" altLang="en-US" sz="2000" b="1" smtClean="0">
                    <a:solidFill>
                      <a:srgbClr val="FF0000"/>
                    </a:solidFill>
                  </a:rPr>
                  <a:t>surplus, commerce, </a:t>
                </a:r>
              </a:p>
              <a:p>
                <a:pPr algn="ctr">
                  <a:spcBef>
                    <a:spcPct val="0"/>
                  </a:spcBef>
                  <a:buFontTx/>
                  <a:buNone/>
                </a:pPr>
                <a:r>
                  <a:rPr lang="en-US" altLang="en-US" sz="2000" b="1" smtClean="0">
                    <a:solidFill>
                      <a:srgbClr val="FF0000"/>
                    </a:solidFill>
                  </a:rPr>
                  <a:t>exports, imports, US, </a:t>
                </a:r>
              </a:p>
              <a:p>
                <a:pPr algn="ctr">
                  <a:spcBef>
                    <a:spcPct val="0"/>
                  </a:spcBef>
                  <a:buFontTx/>
                  <a:buNone/>
                </a:pPr>
                <a:r>
                  <a:rPr lang="en-US" altLang="en-US" sz="2000" b="1" smtClean="0">
                    <a:solidFill>
                      <a:srgbClr val="FF0000"/>
                    </a:solidFill>
                  </a:rPr>
                  <a:t>yuan, bank, domestic, </a:t>
                </a:r>
              </a:p>
              <a:p>
                <a:pPr algn="ctr">
                  <a:spcBef>
                    <a:spcPct val="0"/>
                  </a:spcBef>
                  <a:buFontTx/>
                  <a:buNone/>
                </a:pPr>
                <a:r>
                  <a:rPr lang="en-US" altLang="en-US" sz="2000" b="1" smtClean="0">
                    <a:solidFill>
                      <a:srgbClr val="FF0000"/>
                    </a:solidFill>
                  </a:rPr>
                  <a:t>foreign, increase, </a:t>
                </a:r>
              </a:p>
              <a:p>
                <a:pPr algn="ctr">
                  <a:spcBef>
                    <a:spcPct val="0"/>
                  </a:spcBef>
                  <a:buFontTx/>
                  <a:buNone/>
                </a:pPr>
                <a:r>
                  <a:rPr lang="en-US" altLang="en-US" sz="2000" b="1" smtClean="0">
                    <a:solidFill>
                      <a:srgbClr val="FF0000"/>
                    </a:solidFill>
                  </a:rPr>
                  <a:t>trade, value</a:t>
                </a:r>
              </a:p>
            </p:txBody>
          </p:sp>
        </p:grpSp>
      </p:grpSp>
      <p:sp>
        <p:nvSpPr>
          <p:cNvPr id="188423" name="Text Box 14"/>
          <p:cNvSpPr txBox="1">
            <a:spLocks noChangeArrowheads="1"/>
          </p:cNvSpPr>
          <p:nvPr/>
        </p:nvSpPr>
        <p:spPr bwMode="auto">
          <a:xfrm>
            <a:off x="2971800" y="6553200"/>
            <a:ext cx="617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50000"/>
              </a:spcBef>
              <a:buFontTx/>
              <a:buNone/>
            </a:pPr>
            <a:r>
              <a:rPr lang="en-US" altLang="en-US" sz="1400" smtClean="0">
                <a:solidFill>
                  <a:srgbClr val="000000"/>
                </a:solidFill>
              </a:rPr>
              <a:t>ICCV 2005 short course, L. Fei-Fei</a:t>
            </a:r>
          </a:p>
        </p:txBody>
      </p:sp>
    </p:spTree>
    <p:extLst>
      <p:ext uri="{BB962C8B-B14F-4D97-AF65-F5344CB8AC3E}">
        <p14:creationId xmlns:p14="http://schemas.microsoft.com/office/powerpoint/2010/main" val="3335297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442" name="Group 2"/>
          <p:cNvGrpSpPr>
            <a:grpSpLocks/>
          </p:cNvGrpSpPr>
          <p:nvPr/>
        </p:nvGrpSpPr>
        <p:grpSpPr bwMode="auto">
          <a:xfrm>
            <a:off x="152400" y="-228600"/>
            <a:ext cx="8915400" cy="2898775"/>
            <a:chOff x="96" y="2496"/>
            <a:chExt cx="5616" cy="1826"/>
          </a:xfrm>
        </p:grpSpPr>
        <p:sp>
          <p:nvSpPr>
            <p:cNvPr id="189493" name="Rectangle 3"/>
            <p:cNvSpPr>
              <a:spLocks noChangeArrowheads="1"/>
            </p:cNvSpPr>
            <p:nvPr/>
          </p:nvSpPr>
          <p:spPr bwMode="auto">
            <a:xfrm>
              <a:off x="96" y="2736"/>
              <a:ext cx="5616" cy="1488"/>
            </a:xfrm>
            <a:prstGeom prst="rect">
              <a:avLst/>
            </a:prstGeom>
            <a:solidFill>
              <a:srgbClr val="DFCCAB"/>
            </a:solidFill>
            <a:ln w="381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pic>
          <p:nvPicPr>
            <p:cNvPr id="189494" name="Picture 4" descr="DaVinci_face_on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 y="2736"/>
              <a:ext cx="1179" cy="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95" name="Picture 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2976"/>
              <a:ext cx="1920" cy="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96" name="Picture 6" descr="viol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01100">
              <a:off x="4512" y="2496"/>
              <a:ext cx="764" cy="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152400" y="5334000"/>
            <a:ext cx="8915400" cy="1447800"/>
            <a:chOff x="96" y="96"/>
            <a:chExt cx="5616" cy="912"/>
          </a:xfrm>
        </p:grpSpPr>
        <p:sp>
          <p:nvSpPr>
            <p:cNvPr id="189475" name="Rectangle 8"/>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pic>
          <p:nvPicPr>
            <p:cNvPr id="189476" name="Picture 9" descr="ermine"/>
            <p:cNvPicPr>
              <a:picLocks noChangeAspect="1" noChangeArrowheads="1"/>
            </p:cNvPicPr>
            <p:nvPr/>
          </p:nvPicPr>
          <p:blipFill>
            <a:blip r:embed="rId6">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7" name="Picture 10" descr="ermine"/>
            <p:cNvPicPr>
              <a:picLocks noChangeAspect="1" noChangeArrowheads="1"/>
            </p:cNvPicPr>
            <p:nvPr/>
          </p:nvPicPr>
          <p:blipFill>
            <a:blip r:embed="rId6">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8" name="Picture 11" descr="ermine"/>
            <p:cNvPicPr>
              <a:picLocks noChangeAspect="1" noChangeArrowheads="1"/>
            </p:cNvPicPr>
            <p:nvPr/>
          </p:nvPicPr>
          <p:blipFill>
            <a:blip r:embed="rId6">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9" name="Picture 12" descr="ermine"/>
            <p:cNvPicPr>
              <a:picLocks noChangeAspect="1" noChangeArrowheads="1"/>
            </p:cNvPicPr>
            <p:nvPr/>
          </p:nvPicPr>
          <p:blipFill>
            <a:blip r:embed="rId6">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0" name="Picture 13" descr="ermine"/>
            <p:cNvPicPr>
              <a:picLocks noChangeAspect="1" noChangeArrowheads="1"/>
            </p:cNvPicPr>
            <p:nvPr/>
          </p:nvPicPr>
          <p:blipFill>
            <a:blip r:embed="rId6">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1" name="Picture 14" descr="ermine"/>
            <p:cNvPicPr>
              <a:picLocks noChangeAspect="1" noChangeArrowheads="1"/>
            </p:cNvPicPr>
            <p:nvPr/>
          </p:nvPicPr>
          <p:blipFill>
            <a:blip r:embed="rId6">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2" name="Picture 1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3" name="Picture 16"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4" name="Picture 17"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5" name="Picture 18"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6" name="Picture 19"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7" name="Picture 20" descr="violin"/>
            <p:cNvPicPr>
              <a:picLocks noChangeAspect="1" noChangeArrowheads="1"/>
            </p:cNvPicPr>
            <p:nvPr/>
          </p:nvPicPr>
          <p:blipFill>
            <a:blip r:embed="rId5">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8" name="Picture 21" descr="violin"/>
            <p:cNvPicPr>
              <a:picLocks noChangeAspect="1" noChangeArrowheads="1"/>
            </p:cNvPicPr>
            <p:nvPr/>
          </p:nvPicPr>
          <p:blipFill>
            <a:blip r:embed="rId5">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89" name="Picture 22" descr="violin"/>
            <p:cNvPicPr>
              <a:picLocks noChangeAspect="1" noChangeArrowheads="1"/>
            </p:cNvPicPr>
            <p:nvPr/>
          </p:nvPicPr>
          <p:blipFill>
            <a:blip r:embed="rId5">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90" name="Picture 23" descr="violin"/>
            <p:cNvPicPr>
              <a:picLocks noChangeAspect="1" noChangeArrowheads="1"/>
            </p:cNvPicPr>
            <p:nvPr/>
          </p:nvPicPr>
          <p:blipFill>
            <a:blip r:embed="rId5">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91" name="Picture 24" descr="violin"/>
            <p:cNvPicPr>
              <a:picLocks noChangeAspect="1" noChangeArrowheads="1"/>
            </p:cNvPicPr>
            <p:nvPr/>
          </p:nvPicPr>
          <p:blipFill>
            <a:blip r:embed="rId5">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92" name="Picture 25" descr="violin"/>
            <p:cNvPicPr>
              <a:picLocks noChangeAspect="1" noChangeArrowheads="1"/>
            </p:cNvPicPr>
            <p:nvPr/>
          </p:nvPicPr>
          <p:blipFill>
            <a:blip r:embed="rId5">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6"/>
          <p:cNvGrpSpPr>
            <a:grpSpLocks/>
          </p:cNvGrpSpPr>
          <p:nvPr/>
        </p:nvGrpSpPr>
        <p:grpSpPr bwMode="auto">
          <a:xfrm>
            <a:off x="228600" y="2819400"/>
            <a:ext cx="8763000" cy="2209800"/>
            <a:chOff x="144" y="1776"/>
            <a:chExt cx="5520" cy="1392"/>
          </a:xfrm>
        </p:grpSpPr>
        <p:sp>
          <p:nvSpPr>
            <p:cNvPr id="189445" name="Rectangle 27"/>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46" name="Rectangle 28"/>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47" name="Rectangle 29"/>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48" name="Rectangle 30"/>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49" name="Rectangle 31"/>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0" name="Rectangle 32"/>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1" name="Rectangle 33"/>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2" name="Rectangle 34"/>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3" name="Rectangle 35"/>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4" name="Rectangle 36"/>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5" name="Rectangle 37"/>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6" name="Rectangle 38"/>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89457" name="Line 39"/>
            <p:cNvSpPr>
              <a:spLocks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89458" name="Line 40"/>
            <p:cNvSpPr>
              <a:spLocks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pic>
          <p:nvPicPr>
            <p:cNvPr id="189459" name="Picture 4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0" name="Picture 42"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1" name="Picture 4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62" name="Line 44"/>
            <p:cNvSpPr>
              <a:spLocks noChangeShapeType="1"/>
            </p:cNvSpPr>
            <p:nvPr/>
          </p:nvSpPr>
          <p:spPr bwMode="auto">
            <a:xfrm>
              <a:off x="4080"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89463" name="Line 45"/>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89464" name="Line 46"/>
            <p:cNvSpPr>
              <a:spLocks noChangeShapeType="1"/>
            </p:cNvSpPr>
            <p:nvPr/>
          </p:nvSpPr>
          <p:spPr bwMode="auto">
            <a:xfrm>
              <a:off x="2160" y="2928"/>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89465" name="Line 47"/>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pic>
          <p:nvPicPr>
            <p:cNvPr id="189466" name="Picture 48"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7" name="Picture 49"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8" name="Picture 50"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9" name="Picture 5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0" name="Picture 52"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2832"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1" name="Picture 5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2" name="Picture 54"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3" name="Picture 55"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74" name="Picture 56"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4848"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88557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5"/>
          <p:cNvSpPr>
            <a:spLocks noGrp="1"/>
          </p:cNvSpPr>
          <p:nvPr>
            <p:ph type="title" idx="4294967295"/>
          </p:nvPr>
        </p:nvSpPr>
        <p:spPr>
          <a:xfrm>
            <a:off x="811213" y="288925"/>
            <a:ext cx="7315200" cy="609600"/>
          </a:xfrm>
        </p:spPr>
        <p:txBody>
          <a:bodyPr/>
          <a:lstStyle/>
          <a:p>
            <a:pPr eaLnBrk="1" hangingPunct="1"/>
            <a:r>
              <a:rPr lang="en-US" altLang="en-US" smtClean="0"/>
              <a:t>Bags of visual words</a:t>
            </a:r>
          </a:p>
        </p:txBody>
      </p:sp>
      <p:sp>
        <p:nvSpPr>
          <p:cNvPr id="190467"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altLang="en-US" sz="2800" smtClean="0"/>
              <a:t>Summarize entire image based on its distribution (histogram) of word occurrences.</a:t>
            </a:r>
          </a:p>
          <a:p>
            <a:pPr eaLnBrk="1" hangingPunct="1">
              <a:spcAft>
                <a:spcPts val="1200"/>
              </a:spcAft>
            </a:pPr>
            <a:r>
              <a:rPr lang="en-US" altLang="en-US" sz="2800" smtClean="0"/>
              <a:t>Analogous to bag of words representation commonly used for documents.</a:t>
            </a:r>
          </a:p>
        </p:txBody>
      </p:sp>
      <p:grpSp>
        <p:nvGrpSpPr>
          <p:cNvPr id="190468" name="Group 4"/>
          <p:cNvGrpSpPr>
            <a:grpSpLocks/>
          </p:cNvGrpSpPr>
          <p:nvPr/>
        </p:nvGrpSpPr>
        <p:grpSpPr bwMode="auto">
          <a:xfrm>
            <a:off x="1614488" y="5546725"/>
            <a:ext cx="3717925" cy="604838"/>
            <a:chOff x="96" y="96"/>
            <a:chExt cx="5616" cy="912"/>
          </a:xfrm>
        </p:grpSpPr>
        <p:sp>
          <p:nvSpPr>
            <p:cNvPr id="190505"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pic>
          <p:nvPicPr>
            <p:cNvPr id="190506" name="Picture 6" descr="ermine"/>
            <p:cNvPicPr>
              <a:picLocks noChangeAspect="1" noChangeArrowheads="1"/>
            </p:cNvPicPr>
            <p:nvPr/>
          </p:nvPicPr>
          <p:blipFill>
            <a:blip r:embed="rId3">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7" name="Picture 7" descr="ermine"/>
            <p:cNvPicPr>
              <a:picLocks noChangeAspect="1" noChangeArrowheads="1"/>
            </p:cNvPicPr>
            <p:nvPr/>
          </p:nvPicPr>
          <p:blipFill>
            <a:blip r:embed="rId4">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8"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9"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0"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1"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2"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3"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4"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5"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6"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7"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8"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9"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20" name="Picture 20" descr="violin"/>
            <p:cNvPicPr>
              <a:picLocks noChangeAspect="1" noChangeArrowheads="1"/>
            </p:cNvPicPr>
            <p:nvPr/>
          </p:nvPicPr>
          <p:blipFill>
            <a:blip r:embed="rId9">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21"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22"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0469" name="Group 115"/>
          <p:cNvGrpSpPr>
            <a:grpSpLocks/>
          </p:cNvGrpSpPr>
          <p:nvPr/>
        </p:nvGrpSpPr>
        <p:grpSpPr bwMode="auto">
          <a:xfrm>
            <a:off x="6386513" y="1033463"/>
            <a:ext cx="1858962" cy="1604962"/>
            <a:chOff x="6415312" y="1018940"/>
            <a:chExt cx="1859659" cy="1604894"/>
          </a:xfrm>
        </p:grpSpPr>
        <p:sp>
          <p:nvSpPr>
            <p:cNvPr id="190494"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95"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96"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97"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98"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90499"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pic>
          <p:nvPicPr>
            <p:cNvPr id="190500"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67791" y="2383159"/>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1"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4372" y="2371418"/>
              <a:ext cx="231283" cy="2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2"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2492" y="2371418"/>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3" name="Picture 45"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7260611" y="2398421"/>
              <a:ext cx="394473" cy="2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4" name="Picture 54" descr="DaVinci_face_onl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1665" y="1246701"/>
              <a:ext cx="429694" cy="5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0470" name="Group 116"/>
          <p:cNvGrpSpPr>
            <a:grpSpLocks/>
          </p:cNvGrpSpPr>
          <p:nvPr/>
        </p:nvGrpSpPr>
        <p:grpSpPr bwMode="auto">
          <a:xfrm>
            <a:off x="6416675" y="2860675"/>
            <a:ext cx="1858963" cy="1577975"/>
            <a:chOff x="8782150" y="1045942"/>
            <a:chExt cx="1859659" cy="1577892"/>
          </a:xfrm>
        </p:grpSpPr>
        <p:sp>
          <p:nvSpPr>
            <p:cNvPr id="190483"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84"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85"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86"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87"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90488"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pic>
          <p:nvPicPr>
            <p:cNvPr id="190489"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0190983" y="2383159"/>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0"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8951210" y="2371418"/>
              <a:ext cx="231283" cy="2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1"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9289330" y="2398421"/>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2" name="Picture 49"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9571097" y="2398421"/>
              <a:ext cx="394473" cy="2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3"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3803" y="1292488"/>
              <a:ext cx="732593" cy="4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0471" name="Group 117"/>
          <p:cNvGrpSpPr>
            <a:grpSpLocks/>
          </p:cNvGrpSpPr>
          <p:nvPr/>
        </p:nvGrpSpPr>
        <p:grpSpPr bwMode="auto">
          <a:xfrm>
            <a:off x="6435725" y="4748213"/>
            <a:ext cx="1858963" cy="1635125"/>
            <a:chOff x="11036282" y="989589"/>
            <a:chExt cx="1859659" cy="1634245"/>
          </a:xfrm>
        </p:grpSpPr>
        <p:sp>
          <p:nvSpPr>
            <p:cNvPr id="190472"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73"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74"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75"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latin typeface="Trebuchet MS" panose="020B0603020202020204" pitchFamily="34" charset="0"/>
              </a:endParaRPr>
            </a:p>
          </p:txBody>
        </p:sp>
        <p:sp>
          <p:nvSpPr>
            <p:cNvPr id="190476"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90477"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pic>
          <p:nvPicPr>
            <p:cNvPr id="190478"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2445115" y="2383159"/>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9"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11205342" y="2371418"/>
              <a:ext cx="231283" cy="2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0"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11599815" y="2371418"/>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1" name="Picture 53"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11937935" y="2398421"/>
              <a:ext cx="394473" cy="2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2" name="Picture 56" descr="violi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301100">
              <a:off x="11261695" y="1021288"/>
              <a:ext cx="284115" cy="6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922918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76200"/>
            <a:ext cx="8229600" cy="1143000"/>
          </a:xfrm>
        </p:spPr>
        <p:txBody>
          <a:bodyPr/>
          <a:lstStyle/>
          <a:p>
            <a:r>
              <a:rPr lang="en-US" altLang="en-US" smtClean="0"/>
              <a:t>Comparing bags of words</a:t>
            </a:r>
          </a:p>
        </p:txBody>
      </p:sp>
      <p:sp>
        <p:nvSpPr>
          <p:cNvPr id="191491" name="Rectangle 3"/>
          <p:cNvSpPr>
            <a:spLocks noGrp="1" noChangeArrowheads="1"/>
          </p:cNvSpPr>
          <p:nvPr>
            <p:ph type="body" idx="1"/>
          </p:nvPr>
        </p:nvSpPr>
        <p:spPr>
          <a:xfrm>
            <a:off x="457200" y="1219200"/>
            <a:ext cx="8229600" cy="4525963"/>
          </a:xfrm>
        </p:spPr>
        <p:txBody>
          <a:bodyPr/>
          <a:lstStyle/>
          <a:p>
            <a:r>
              <a:rPr lang="en-US" altLang="en-US" sz="2400" smtClean="0"/>
              <a:t>Rank frames by normalized scalar product between their (possibly weighted) occurrence counts---</a:t>
            </a:r>
            <a:r>
              <a:rPr lang="en-US" altLang="en-US" sz="2400" i="1" smtClean="0"/>
              <a:t>nearest</a:t>
            </a:r>
            <a:r>
              <a:rPr lang="en-US" altLang="en-US" sz="2400" smtClean="0"/>
              <a:t> </a:t>
            </a:r>
            <a:r>
              <a:rPr lang="en-US" altLang="en-US" sz="2400" i="1" smtClean="0"/>
              <a:t>neighbor</a:t>
            </a:r>
            <a:r>
              <a:rPr lang="en-US" altLang="en-US" sz="2400" smtClean="0"/>
              <a:t> search for similar images.</a:t>
            </a:r>
          </a:p>
          <a:p>
            <a:endParaRPr lang="en-US" altLang="en-US" sz="2400" smtClean="0"/>
          </a:p>
        </p:txBody>
      </p:sp>
      <p:grpSp>
        <p:nvGrpSpPr>
          <p:cNvPr id="191492" name="Group 28"/>
          <p:cNvGrpSpPr>
            <a:grpSpLocks noChangeAspect="1"/>
          </p:cNvGrpSpPr>
          <p:nvPr/>
        </p:nvGrpSpPr>
        <p:grpSpPr bwMode="auto">
          <a:xfrm>
            <a:off x="381000" y="3048000"/>
            <a:ext cx="3654425" cy="1343025"/>
            <a:chOff x="460375" y="3451225"/>
            <a:chExt cx="4243388" cy="1558925"/>
          </a:xfrm>
        </p:grpSpPr>
        <p:grpSp>
          <p:nvGrpSpPr>
            <p:cNvPr id="191503" name="Group 67"/>
            <p:cNvGrpSpPr>
              <a:grpSpLocks noChangeAspect="1"/>
            </p:cNvGrpSpPr>
            <p:nvPr/>
          </p:nvGrpSpPr>
          <p:grpSpPr bwMode="auto">
            <a:xfrm>
              <a:off x="460375" y="3451225"/>
              <a:ext cx="1795463" cy="1550988"/>
              <a:chOff x="144" y="1801"/>
              <a:chExt cx="1584" cy="1367"/>
            </a:xfrm>
          </p:grpSpPr>
          <p:sp>
            <p:nvSpPr>
              <p:cNvPr id="191513"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91514"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91515"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91516"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91517"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91518"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pic>
            <p:nvPicPr>
              <p:cNvPr id="191519" name="Picture 41" descr="ermine"/>
              <p:cNvPicPr>
                <a:picLocks noChangeAspect="1" noChangeArrowheads="1"/>
              </p:cNvPicPr>
              <p:nvPr/>
            </p:nvPicPr>
            <p:blipFill>
              <a:blip r:embed="rId4">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20" name="Picture 42"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21" name="Picture 43" descr="ermine"/>
              <p:cNvPicPr>
                <a:picLocks noChangeAspect="1" noChangeArrowheads="1"/>
              </p:cNvPicPr>
              <p:nvPr/>
            </p:nvPicPr>
            <p:blipFill>
              <a:blip r:embed="rId4">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22" name="Picture 48" descr="violin"/>
              <p:cNvPicPr>
                <a:picLocks noChangeAspect="1" noChangeArrowheads="1"/>
              </p:cNvPicPr>
              <p:nvPr/>
            </p:nvPicPr>
            <p:blipFill>
              <a:blip r:embed="rId6">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1504"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91505"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91506"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sp>
          <p:nvSpPr>
            <p:cNvPr id="191507"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191508"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pic>
          <p:nvPicPr>
            <p:cNvPr id="191509" name="Picture 49" descr="ermine"/>
            <p:cNvPicPr>
              <a:picLocks noChangeAspect="1" noChangeArrowheads="1"/>
            </p:cNvPicPr>
            <p:nvPr/>
          </p:nvPicPr>
          <p:blipFill>
            <a:blip r:embed="rId7">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10" name="Picture 50"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11" name="Picture 51" descr="ermine"/>
            <p:cNvPicPr>
              <a:picLocks noChangeAspect="1" noChangeArrowheads="1"/>
            </p:cNvPicPr>
            <p:nvPr/>
          </p:nvPicPr>
          <p:blipFill>
            <a:blip r:embed="rId8">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12" name="Picture 52"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1493" name="Picture 4" descr="DaVinci_face_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4648200"/>
            <a:ext cx="1000125" cy="1239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1494"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5700" y="4683125"/>
            <a:ext cx="1871663" cy="1116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3" name="Text Box 74"/>
          <p:cNvSpPr txBox="1">
            <a:spLocks noChangeArrowheads="1"/>
          </p:cNvSpPr>
          <p:nvPr/>
        </p:nvSpPr>
        <p:spPr bwMode="auto">
          <a:xfrm>
            <a:off x="2532063" y="2514600"/>
            <a:ext cx="3563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smtClean="0">
                <a:solidFill>
                  <a:srgbClr val="000000"/>
                </a:solidFill>
              </a:rPr>
              <a:t>[5  1   1    0]</a:t>
            </a:r>
          </a:p>
        </p:txBody>
      </p:sp>
      <p:sp>
        <p:nvSpPr>
          <p:cNvPr id="6154" name="Text Box 75"/>
          <p:cNvSpPr txBox="1">
            <a:spLocks noChangeArrowheads="1"/>
          </p:cNvSpPr>
          <p:nvPr/>
        </p:nvSpPr>
        <p:spPr bwMode="auto">
          <a:xfrm>
            <a:off x="244475" y="2514600"/>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smtClean="0">
                <a:solidFill>
                  <a:srgbClr val="000000"/>
                </a:solidFill>
              </a:rPr>
              <a:t>[1  8   1    4]          </a:t>
            </a:r>
          </a:p>
        </p:txBody>
      </p:sp>
      <p:graphicFrame>
        <p:nvGraphicFramePr>
          <p:cNvPr id="191497" name="Object 2"/>
          <p:cNvGraphicFramePr>
            <a:graphicFrameLocks noChangeAspect="1"/>
          </p:cNvGraphicFramePr>
          <p:nvPr/>
        </p:nvGraphicFramePr>
        <p:xfrm>
          <a:off x="685800" y="5943600"/>
          <a:ext cx="609600" cy="865188"/>
        </p:xfrm>
        <a:graphic>
          <a:graphicData uri="http://schemas.openxmlformats.org/presentationml/2006/ole">
            <mc:AlternateContent xmlns:mc="http://schemas.openxmlformats.org/markup-compatibility/2006">
              <mc:Choice xmlns:v="urn:schemas-microsoft-com:vml" Requires="v">
                <p:oleObj spid="_x0000_s113682" name="Equation" r:id="rId11" imgW="177569" imgH="266353" progId="Equation.3">
                  <p:embed/>
                </p:oleObj>
              </mc:Choice>
              <mc:Fallback>
                <p:oleObj name="Equation" r:id="rId11" imgW="177569" imgH="266353"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5943600"/>
                        <a:ext cx="609600" cy="865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1498" name="Object 3"/>
          <p:cNvGraphicFramePr>
            <a:graphicFrameLocks noChangeAspect="1"/>
          </p:cNvGraphicFramePr>
          <p:nvPr/>
        </p:nvGraphicFramePr>
        <p:xfrm>
          <a:off x="3124200" y="5867400"/>
          <a:ext cx="673100" cy="863600"/>
        </p:xfrm>
        <a:graphic>
          <a:graphicData uri="http://schemas.openxmlformats.org/presentationml/2006/ole">
            <mc:AlternateContent xmlns:mc="http://schemas.openxmlformats.org/markup-compatibility/2006">
              <mc:Choice xmlns:v="urn:schemas-microsoft-com:vml" Requires="v">
                <p:oleObj spid="_x0000_s113683" name="Equation" r:id="rId13" imgW="126835" imgH="202936" progId="Equation.3">
                  <p:embed/>
                </p:oleObj>
              </mc:Choice>
              <mc:Fallback>
                <p:oleObj name="Equation" r:id="rId13" imgW="126835" imgH="202936"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5867400"/>
                        <a:ext cx="6731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a:spLocks noRot="1" noChangeAspect="1" noMove="1" noResize="1" noEditPoints="1" noAdjustHandles="1" noChangeArrowheads="1" noChangeShapeType="1" noTextEdit="1"/>
          </p:cNvSpPr>
          <p:nvPr/>
        </p:nvSpPr>
        <p:spPr>
          <a:xfrm>
            <a:off x="5181600" y="2514600"/>
            <a:ext cx="3124200" cy="994631"/>
          </a:xfrm>
          <a:prstGeom prst="rect">
            <a:avLst/>
          </a:prstGeom>
          <a:blipFill rotWithShape="1">
            <a:blip r:embed="rId15" cstate="print"/>
            <a:stretch>
              <a:fillRect/>
            </a:stretch>
          </a:blipFill>
        </p:spPr>
        <p:txBody>
          <a:bodyPr/>
          <a:lstStyle/>
          <a:p>
            <a:pPr defTabSz="913832" fontAlgn="auto">
              <a:spcBef>
                <a:spcPts val="0"/>
              </a:spcBef>
              <a:spcAft>
                <a:spcPts val="0"/>
              </a:spcAft>
              <a:defRPr/>
            </a:pPr>
            <a:r>
              <a:rPr lang="en-US">
                <a:noFill/>
                <a:latin typeface="Arial"/>
              </a:rPr>
              <a:t> </a:t>
            </a:r>
          </a:p>
        </p:txBody>
      </p:sp>
      <p:sp>
        <p:nvSpPr>
          <p:cNvPr id="3" name="TextBox 2"/>
          <p:cNvSpPr txBox="1">
            <a:spLocks noRot="1" noChangeAspect="1" noMove="1" noResize="1" noEditPoints="1" noAdjustHandles="1" noChangeArrowheads="1" noChangeShapeType="1" noTextEdit="1"/>
          </p:cNvSpPr>
          <p:nvPr/>
        </p:nvSpPr>
        <p:spPr>
          <a:xfrm>
            <a:off x="5029200" y="4084131"/>
            <a:ext cx="3615047" cy="1326069"/>
          </a:xfrm>
          <a:prstGeom prst="rect">
            <a:avLst/>
          </a:prstGeom>
          <a:blipFill rotWithShape="1">
            <a:blip r:embed="rId16" cstate="print"/>
            <a:stretch>
              <a:fillRect r="-7420"/>
            </a:stretch>
          </a:blipFill>
        </p:spPr>
        <p:txBody>
          <a:bodyPr/>
          <a:lstStyle/>
          <a:p>
            <a:pPr defTabSz="913832" fontAlgn="auto">
              <a:spcBef>
                <a:spcPts val="0"/>
              </a:spcBef>
              <a:spcAft>
                <a:spcPts val="0"/>
              </a:spcAft>
              <a:defRPr/>
            </a:pPr>
            <a:r>
              <a:rPr lang="en-US">
                <a:noFill/>
                <a:latin typeface="Arial"/>
              </a:rPr>
              <a:t> </a:t>
            </a:r>
          </a:p>
        </p:txBody>
      </p:sp>
      <p:sp>
        <p:nvSpPr>
          <p:cNvPr id="4" name="TextBox 3"/>
          <p:cNvSpPr txBox="1">
            <a:spLocks noChangeArrowheads="1"/>
          </p:cNvSpPr>
          <p:nvPr/>
        </p:nvSpPr>
        <p:spPr bwMode="auto">
          <a:xfrm>
            <a:off x="5224463" y="5888038"/>
            <a:ext cx="308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smtClean="0">
                <a:solidFill>
                  <a:srgbClr val="000000"/>
                </a:solidFill>
              </a:rPr>
              <a:t>for vocabulary of </a:t>
            </a:r>
            <a:r>
              <a:rPr lang="en-US" altLang="en-US" sz="2000" i="1" smtClean="0">
                <a:solidFill>
                  <a:srgbClr val="000000"/>
                </a:solidFill>
              </a:rPr>
              <a:t>V</a:t>
            </a:r>
            <a:r>
              <a:rPr lang="en-US" altLang="en-US" sz="2000" smtClean="0">
                <a:solidFill>
                  <a:srgbClr val="000000"/>
                </a:solidFill>
              </a:rPr>
              <a:t> words</a:t>
            </a:r>
          </a:p>
        </p:txBody>
      </p:sp>
      <p:sp>
        <p:nvSpPr>
          <p:cNvPr id="191502" name="TextBox 33"/>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598446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54"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21136" r="22427" b="12735"/>
          <a:stretch>
            <a:fillRect/>
          </a:stretch>
        </p:blipFill>
        <p:spPr bwMode="auto">
          <a:xfrm>
            <a:off x="1906588" y="1311275"/>
            <a:ext cx="55499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txBox="1">
            <a:spLocks/>
          </p:cNvSpPr>
          <p:nvPr/>
        </p:nvSpPr>
        <p:spPr bwMode="auto">
          <a:xfrm>
            <a:off x="446088" y="152400"/>
            <a:ext cx="8229600" cy="1143000"/>
          </a:xfrm>
          <a:prstGeom prst="rect">
            <a:avLst/>
          </a:prstGeom>
          <a:noFill/>
          <a:ln w="9525">
            <a:noFill/>
            <a:miter lim="800000"/>
            <a:headEnd/>
            <a:tailEnd/>
          </a:ln>
        </p:spPr>
        <p:txBody>
          <a:bodyPr lIns="91380" tIns="45692" rIns="91380" bIns="45692" anchor="ctr"/>
          <a:lstStyle/>
          <a:p>
            <a:pPr algn="ctr" defTabSz="913832" eaLnBrk="0" hangingPunct="0">
              <a:defRPr/>
            </a:pPr>
            <a:r>
              <a:rPr lang="en-US" sz="3800" kern="0" dirty="0">
                <a:solidFill>
                  <a:srgbClr val="000000"/>
                </a:solidFill>
                <a:latin typeface="Arial"/>
              </a:rPr>
              <a:t>Inverted file index and</a:t>
            </a:r>
          </a:p>
          <a:p>
            <a:pPr algn="ctr" defTabSz="913832" eaLnBrk="0" hangingPunct="0">
              <a:defRPr/>
            </a:pPr>
            <a:r>
              <a:rPr lang="en-US" sz="3800" kern="0" dirty="0">
                <a:solidFill>
                  <a:srgbClr val="000000"/>
                </a:solidFill>
                <a:latin typeface="Arial"/>
              </a:rPr>
              <a:t>bags of words similarity</a:t>
            </a:r>
          </a:p>
        </p:txBody>
      </p:sp>
      <p:grpSp>
        <p:nvGrpSpPr>
          <p:cNvPr id="5" name="Group 8"/>
          <p:cNvGrpSpPr>
            <a:grpSpLocks/>
          </p:cNvGrpSpPr>
          <p:nvPr/>
        </p:nvGrpSpPr>
        <p:grpSpPr bwMode="auto">
          <a:xfrm>
            <a:off x="7162800" y="2565400"/>
            <a:ext cx="2822575" cy="2165350"/>
            <a:chOff x="7162800" y="2564817"/>
            <a:chExt cx="2823243" cy="2166523"/>
          </a:xfrm>
        </p:grpSpPr>
        <p:pic>
          <p:nvPicPr>
            <p:cNvPr id="192527" name="Picture 2"/>
            <p:cNvPicPr>
              <a:picLocks noChangeAspect="1" noChangeArrowheads="1"/>
            </p:cNvPicPr>
            <p:nvPr/>
          </p:nvPicPr>
          <p:blipFill>
            <a:blip r:embed="rId4">
              <a:extLst>
                <a:ext uri="{28A0092B-C50C-407E-A947-70E740481C1C}">
                  <a14:useLocalDpi xmlns:a14="http://schemas.microsoft.com/office/drawing/2010/main" val="0"/>
                </a:ext>
              </a:extLst>
            </a:blip>
            <a:srcRect l="26222" t="21136" r="38196" b="33899"/>
            <a:stretch>
              <a:fillRect/>
            </a:stretch>
          </p:blipFill>
          <p:spPr bwMode="auto">
            <a:xfrm>
              <a:off x="7620000" y="2564817"/>
              <a:ext cx="2366043" cy="216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2528" name="Straight Arrow Connector 3"/>
            <p:cNvCxnSpPr>
              <a:cxnSpLocks noChangeShapeType="1"/>
            </p:cNvCxnSpPr>
            <p:nvPr/>
          </p:nvCxnSpPr>
          <p:spPr bwMode="auto">
            <a:xfrm>
              <a:off x="7162800" y="3048000"/>
              <a:ext cx="45720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6" name="Group 4"/>
          <p:cNvGrpSpPr>
            <a:grpSpLocks/>
          </p:cNvGrpSpPr>
          <p:nvPr/>
        </p:nvGrpSpPr>
        <p:grpSpPr bwMode="auto">
          <a:xfrm>
            <a:off x="3124200" y="2797175"/>
            <a:ext cx="1524000" cy="904875"/>
            <a:chOff x="3124200" y="2797551"/>
            <a:chExt cx="1524000" cy="904879"/>
          </a:xfrm>
        </p:grpSpPr>
        <p:sp>
          <p:nvSpPr>
            <p:cNvPr id="2" name="Oval 1"/>
            <p:cNvSpPr/>
            <p:nvPr/>
          </p:nvSpPr>
          <p:spPr bwMode="auto">
            <a:xfrm>
              <a:off x="3124200" y="2797551"/>
              <a:ext cx="307975" cy="904879"/>
            </a:xfrm>
            <a:prstGeom prst="ellipse">
              <a:avLst/>
            </a:prstGeom>
            <a:noFill/>
            <a:ln w="38100" cap="flat" cmpd="sng" algn="ctr">
              <a:solidFill>
                <a:schemeClr val="accent3"/>
              </a:solidFill>
              <a:prstDash val="solid"/>
              <a:round/>
              <a:headEnd type="none" w="med" len="med"/>
              <a:tailEnd type="none" w="med" len="med"/>
            </a:ln>
            <a:effectLst/>
          </p:spPr>
          <p:txBody>
            <a:bodyPr/>
            <a:lstStyle/>
            <a:p>
              <a:pPr eaLnBrk="0" hangingPunct="0">
                <a:defRPr/>
              </a:pPr>
              <a:endParaRPr lang="en-US">
                <a:solidFill>
                  <a:srgbClr val="000000"/>
                </a:solidFill>
              </a:endParaRPr>
            </a:p>
          </p:txBody>
        </p:sp>
        <p:sp>
          <p:nvSpPr>
            <p:cNvPr id="192526" name="TextBox 2"/>
            <p:cNvSpPr txBox="1">
              <a:spLocks noChangeArrowheads="1"/>
            </p:cNvSpPr>
            <p:nvPr/>
          </p:nvSpPr>
          <p:spPr bwMode="auto">
            <a:xfrm>
              <a:off x="3519623" y="3059668"/>
              <a:ext cx="11285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smtClean="0">
                  <a:solidFill>
                    <a:srgbClr val="FFFFFF"/>
                  </a:solidFill>
                </a:rPr>
                <a:t>w</a:t>
              </a:r>
              <a:r>
                <a:rPr lang="en-US" altLang="en-US" sz="1800" b="1" baseline="-25000" smtClean="0">
                  <a:solidFill>
                    <a:srgbClr val="FFFFFF"/>
                  </a:solidFill>
                </a:rPr>
                <a:t>91</a:t>
              </a:r>
            </a:p>
          </p:txBody>
        </p:sp>
      </p:grpSp>
      <p:sp>
        <p:nvSpPr>
          <p:cNvPr id="10" name="Rectangle 9"/>
          <p:cNvSpPr>
            <a:spLocks noChangeArrowheads="1"/>
          </p:cNvSpPr>
          <p:nvPr/>
        </p:nvSpPr>
        <p:spPr bwMode="auto">
          <a:xfrm>
            <a:off x="5029200" y="5029200"/>
            <a:ext cx="2133600" cy="738188"/>
          </a:xfrm>
          <a:prstGeom prst="rect">
            <a:avLst/>
          </a:prstGeom>
          <a:noFill/>
          <a:ln w="38100" algn="ctr">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smtClean="0">
              <a:solidFill>
                <a:srgbClr val="000000"/>
              </a:solidFill>
            </a:endParaRPr>
          </a:p>
        </p:txBody>
      </p:sp>
      <p:cxnSp>
        <p:nvCxnSpPr>
          <p:cNvPr id="12" name="Straight Arrow Connector 11"/>
          <p:cNvCxnSpPr>
            <a:cxnSpLocks noChangeShapeType="1"/>
          </p:cNvCxnSpPr>
          <p:nvPr/>
        </p:nvCxnSpPr>
        <p:spPr bwMode="auto">
          <a:xfrm>
            <a:off x="3519488" y="3429000"/>
            <a:ext cx="1509712" cy="182880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nvGrpSpPr>
          <p:cNvPr id="9" name="Group 13"/>
          <p:cNvGrpSpPr>
            <a:grpSpLocks/>
          </p:cNvGrpSpPr>
          <p:nvPr/>
        </p:nvGrpSpPr>
        <p:grpSpPr bwMode="auto">
          <a:xfrm>
            <a:off x="7169150" y="4976813"/>
            <a:ext cx="2012950" cy="1171575"/>
            <a:chOff x="7169617" y="4976091"/>
            <a:chExt cx="2012483" cy="1171575"/>
          </a:xfrm>
        </p:grpSpPr>
        <p:pic>
          <p:nvPicPr>
            <p:cNvPr id="19252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976091"/>
              <a:ext cx="15621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2524" name="Straight Arrow Connector 14"/>
            <p:cNvCxnSpPr>
              <a:cxnSpLocks noChangeShapeType="1"/>
            </p:cNvCxnSpPr>
            <p:nvPr/>
          </p:nvCxnSpPr>
          <p:spPr bwMode="auto">
            <a:xfrm>
              <a:off x="7169617" y="5398294"/>
              <a:ext cx="45720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17" name="Content Placeholder 6"/>
          <p:cNvSpPr>
            <a:spLocks noGrp="1"/>
          </p:cNvSpPr>
          <p:nvPr>
            <p:ph idx="4294967295"/>
          </p:nvPr>
        </p:nvSpPr>
        <p:spPr>
          <a:xfrm>
            <a:off x="169863" y="4976813"/>
            <a:ext cx="4478337" cy="4495800"/>
          </a:xfrm>
        </p:spPr>
        <p:txBody>
          <a:bodyPr/>
          <a:lstStyle/>
          <a:p>
            <a:pPr marL="455613" indent="-455613" eaLnBrk="1" hangingPunct="1">
              <a:buFont typeface="Trebuchet MS" panose="020B0603020202020204" pitchFamily="34" charset="0"/>
              <a:buAutoNum type="arabicPeriod"/>
            </a:pPr>
            <a:r>
              <a:rPr lang="en-US" altLang="en-US" sz="2400" smtClean="0"/>
              <a:t>Extract words in query</a:t>
            </a:r>
          </a:p>
          <a:p>
            <a:pPr marL="455613" indent="-455613" eaLnBrk="1" hangingPunct="1">
              <a:buFont typeface="Trebuchet MS" panose="020B0603020202020204" pitchFamily="34" charset="0"/>
              <a:buAutoNum type="arabicPeriod"/>
            </a:pPr>
            <a:r>
              <a:rPr lang="en-US" altLang="en-US" sz="2400" smtClean="0"/>
              <a:t>Inverted file index to find relevant frames</a:t>
            </a:r>
          </a:p>
          <a:p>
            <a:pPr marL="455613" indent="-455613" eaLnBrk="1" hangingPunct="1">
              <a:buFont typeface="Trebuchet MS" panose="020B0603020202020204" pitchFamily="34" charset="0"/>
              <a:buAutoNum type="arabicPeriod"/>
            </a:pPr>
            <a:r>
              <a:rPr lang="en-US" altLang="en-US" sz="2400" smtClean="0"/>
              <a:t>Compare word counts</a:t>
            </a:r>
          </a:p>
          <a:p>
            <a:pPr marL="455613" indent="-455613" eaLnBrk="1" hangingPunct="1"/>
            <a:endParaRPr lang="en-US" altLang="en-US" sz="2400" smtClean="0">
              <a:hlinkClick r:id=""/>
            </a:endParaRPr>
          </a:p>
        </p:txBody>
      </p:sp>
      <p:sp>
        <p:nvSpPr>
          <p:cNvPr id="192522" name="TextBox 15"/>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3344992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6083" name="Picture 2" descr="C:\Users\hays\Desktop\143 Computer Vision\slides\15\rabbit_98512-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1257300"/>
            <a:ext cx="71024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a:xfrm>
            <a:off x="457200" y="228600"/>
            <a:ext cx="8229600" cy="1143000"/>
          </a:xfrm>
        </p:spPr>
        <p:txBody>
          <a:bodyPr/>
          <a:lstStyle/>
          <a:p>
            <a:r>
              <a:rPr lang="en-US" altLang="en-US" sz="3800" smtClean="0"/>
              <a:t>Instance recognition:</a:t>
            </a:r>
            <a:br>
              <a:rPr lang="en-US" altLang="en-US" sz="3800" smtClean="0"/>
            </a:br>
            <a:r>
              <a:rPr lang="en-US" altLang="en-US" sz="3800" smtClean="0"/>
              <a:t>remaining issues</a:t>
            </a:r>
          </a:p>
        </p:txBody>
      </p:sp>
      <p:sp>
        <p:nvSpPr>
          <p:cNvPr id="193539" name="Content Placeholder 2"/>
          <p:cNvSpPr>
            <a:spLocks noGrp="1"/>
          </p:cNvSpPr>
          <p:nvPr>
            <p:ph idx="1"/>
          </p:nvPr>
        </p:nvSpPr>
        <p:spPr/>
        <p:txBody>
          <a:bodyPr/>
          <a:lstStyle/>
          <a:p>
            <a:pPr>
              <a:spcBef>
                <a:spcPts val="1800"/>
              </a:spcBef>
            </a:pPr>
            <a:r>
              <a:rPr lang="en-US" altLang="en-US" sz="2800" smtClean="0"/>
              <a:t>How to summarize the content of an entire image?  And gauge overall similarity?</a:t>
            </a:r>
          </a:p>
          <a:p>
            <a:pPr>
              <a:spcBef>
                <a:spcPts val="1800"/>
              </a:spcBef>
            </a:pPr>
            <a:r>
              <a:rPr lang="en-US" altLang="en-US" sz="2800" smtClean="0">
                <a:solidFill>
                  <a:schemeClr val="accent2"/>
                </a:solidFill>
              </a:rPr>
              <a:t>How large should the vocabulary be?  How to perform quantization efficiently?</a:t>
            </a:r>
          </a:p>
          <a:p>
            <a:pPr>
              <a:spcBef>
                <a:spcPts val="1800"/>
              </a:spcBef>
            </a:pPr>
            <a:r>
              <a:rPr lang="en-US" altLang="en-US" sz="2800" smtClean="0"/>
              <a:t>Is having the same set of visual words enough to identify the object/scene?  How to verify spatial agreement?</a:t>
            </a:r>
          </a:p>
          <a:p>
            <a:pPr>
              <a:spcBef>
                <a:spcPts val="1800"/>
              </a:spcBef>
            </a:pPr>
            <a:r>
              <a:rPr lang="en-US" altLang="en-US" sz="2800" smtClean="0"/>
              <a:t>How to score the retrieval results?</a:t>
            </a:r>
          </a:p>
        </p:txBody>
      </p:sp>
      <p:sp>
        <p:nvSpPr>
          <p:cNvPr id="193540" name="TextBox 3"/>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Arial" panose="020B0604020202020204" pitchFamily="34" charset="0"/>
              </a:defRPr>
            </a:lvl1pPr>
            <a:lvl2pPr marL="742950" indent="-285750" defTabSz="912813" eaLnBrk="0" hangingPunct="0">
              <a:spcBef>
                <a:spcPct val="20000"/>
              </a:spcBef>
              <a:buChar char="–"/>
              <a:defRPr sz="2800">
                <a:solidFill>
                  <a:schemeClr val="tx1"/>
                </a:solidFill>
                <a:latin typeface="Arial" panose="020B0604020202020204" pitchFamily="34" charset="0"/>
              </a:defRPr>
            </a:lvl2pPr>
            <a:lvl3pPr marL="1143000" indent="-228600" defTabSz="912813" eaLnBrk="0" hangingPunct="0">
              <a:spcBef>
                <a:spcPct val="20000"/>
              </a:spcBef>
              <a:buChar char="•"/>
              <a:defRPr sz="2400">
                <a:solidFill>
                  <a:schemeClr val="tx1"/>
                </a:solidFill>
                <a:latin typeface="Arial" panose="020B0604020202020204" pitchFamily="34" charset="0"/>
              </a:defRPr>
            </a:lvl3pPr>
            <a:lvl4pPr marL="1600200" indent="-228600" defTabSz="912813" eaLnBrk="0" hangingPunct="0">
              <a:spcBef>
                <a:spcPct val="20000"/>
              </a:spcBef>
              <a:buChar char="–"/>
              <a:defRPr sz="2000">
                <a:solidFill>
                  <a:schemeClr val="tx1"/>
                </a:solidFill>
                <a:latin typeface="Arial" panose="020B0604020202020204" pitchFamily="34" charset="0"/>
              </a:defRPr>
            </a:lvl4pPr>
            <a:lvl5pPr marL="2057400" indent="-228600" defTabSz="912813" eaLnBrk="0" hangingPunct="0">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24431735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sweep_allvoc"/>
          <p:cNvPicPr>
            <a:picLocks noChangeAspect="1" noChangeArrowheads="1"/>
          </p:cNvPicPr>
          <p:nvPr/>
        </p:nvPicPr>
        <p:blipFill>
          <a:blip r:embed="rId3">
            <a:extLst>
              <a:ext uri="{28A0092B-C50C-407E-A947-70E740481C1C}">
                <a14:useLocalDpi xmlns:a14="http://schemas.microsoft.com/office/drawing/2010/main" val="0"/>
              </a:ext>
            </a:extLst>
          </a:blip>
          <a:srcRect r="52299"/>
          <a:stretch>
            <a:fillRect/>
          </a:stretch>
        </p:blipFill>
        <p:spPr bwMode="auto">
          <a:xfrm>
            <a:off x="260350" y="1465263"/>
            <a:ext cx="4906963"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Rectangle 4"/>
          <p:cNvSpPr>
            <a:spLocks noGrp="1" noChangeArrowheads="1"/>
          </p:cNvSpPr>
          <p:nvPr>
            <p:ph type="title"/>
          </p:nvPr>
        </p:nvSpPr>
        <p:spPr>
          <a:xfrm>
            <a:off x="609600" y="233363"/>
            <a:ext cx="7772400" cy="1143000"/>
          </a:xfrm>
        </p:spPr>
        <p:txBody>
          <a:bodyPr/>
          <a:lstStyle/>
          <a:p>
            <a:pPr eaLnBrk="1" hangingPunct="1"/>
            <a:r>
              <a:rPr lang="en-US" altLang="en-US" smtClean="0">
                <a:latin typeface="Arial" panose="020B0604020202020204" pitchFamily="34" charset="0"/>
              </a:rPr>
              <a:t>Vocabulary size</a:t>
            </a:r>
          </a:p>
        </p:txBody>
      </p:sp>
      <p:sp>
        <p:nvSpPr>
          <p:cNvPr id="194564" name="Text Box 3"/>
          <p:cNvSpPr txBox="1">
            <a:spLocks noChangeArrowheads="1"/>
          </p:cNvSpPr>
          <p:nvPr/>
        </p:nvSpPr>
        <p:spPr bwMode="auto">
          <a:xfrm>
            <a:off x="5305425" y="1371600"/>
            <a:ext cx="4219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912813"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912813"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None/>
            </a:pPr>
            <a:r>
              <a:rPr lang="en-US" altLang="en-US" sz="2400" smtClean="0">
                <a:solidFill>
                  <a:srgbClr val="000000"/>
                </a:solidFill>
                <a:latin typeface="Arial" panose="020B0604020202020204" pitchFamily="34" charset="0"/>
              </a:rPr>
              <a:t>Results for recognition task with 6347 images </a:t>
            </a:r>
          </a:p>
        </p:txBody>
      </p:sp>
      <p:pic>
        <p:nvPicPr>
          <p:cNvPr id="194565" name="Picture 2"/>
          <p:cNvPicPr>
            <a:picLocks noChangeAspect="1" noChangeArrowheads="1"/>
          </p:cNvPicPr>
          <p:nvPr/>
        </p:nvPicPr>
        <p:blipFill>
          <a:blip r:embed="rId4">
            <a:extLst>
              <a:ext uri="{28A0092B-C50C-407E-A947-70E740481C1C}">
                <a14:useLocalDpi xmlns:a14="http://schemas.microsoft.com/office/drawing/2010/main" val="0"/>
              </a:ext>
            </a:extLst>
          </a:blip>
          <a:srcRect l="14148" t="23158" r="52785" b="19617"/>
          <a:stretch>
            <a:fillRect/>
          </a:stretch>
        </p:blipFill>
        <p:spPr bwMode="auto">
          <a:xfrm>
            <a:off x="5305425" y="2276475"/>
            <a:ext cx="3686175"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6" name="Text Box 3"/>
          <p:cNvSpPr txBox="1">
            <a:spLocks noChangeArrowheads="1"/>
          </p:cNvSpPr>
          <p:nvPr/>
        </p:nvSpPr>
        <p:spPr bwMode="auto">
          <a:xfrm>
            <a:off x="5534025" y="6324600"/>
            <a:ext cx="421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defTabSz="912813"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912813"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912813"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None/>
            </a:pPr>
            <a:r>
              <a:rPr lang="en-US" altLang="en-US" sz="1800" smtClean="0">
                <a:solidFill>
                  <a:srgbClr val="000000"/>
                </a:solidFill>
                <a:latin typeface="Arial" panose="020B0604020202020204" pitchFamily="34" charset="0"/>
              </a:rPr>
              <a:t>Nister &amp; Stewenius, CVPR 2006</a:t>
            </a:r>
          </a:p>
        </p:txBody>
      </p:sp>
      <p:sp>
        <p:nvSpPr>
          <p:cNvPr id="2" name="TextBox 1"/>
          <p:cNvSpPr txBox="1">
            <a:spLocks noChangeArrowheads="1"/>
          </p:cNvSpPr>
          <p:nvPr/>
        </p:nvSpPr>
        <p:spPr bwMode="auto">
          <a:xfrm>
            <a:off x="304800" y="6248400"/>
            <a:ext cx="525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912813"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912813"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2400" i="1" smtClean="0">
                <a:solidFill>
                  <a:srgbClr val="000000"/>
                </a:solidFill>
                <a:latin typeface="Arial" panose="020B0604020202020204" pitchFamily="34" charset="0"/>
              </a:rPr>
              <a:t>Influence on performance, sparsity</a:t>
            </a:r>
          </a:p>
        </p:txBody>
      </p:sp>
      <p:sp>
        <p:nvSpPr>
          <p:cNvPr id="194568" name="TextBox 2"/>
          <p:cNvSpPr txBox="1">
            <a:spLocks noChangeArrowheads="1"/>
          </p:cNvSpPr>
          <p:nvPr/>
        </p:nvSpPr>
        <p:spPr bwMode="auto">
          <a:xfrm>
            <a:off x="3276600" y="3124200"/>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912813"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912813"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eaLnBrk="1" hangingPunct="1">
              <a:spcBef>
                <a:spcPct val="0"/>
              </a:spcBef>
              <a:buFontTx/>
              <a:buNone/>
            </a:pPr>
            <a:r>
              <a:rPr lang="en-US" altLang="en-US" sz="1400" b="1" smtClean="0">
                <a:solidFill>
                  <a:srgbClr val="000000"/>
                </a:solidFill>
                <a:latin typeface="Arial" panose="020B0604020202020204" pitchFamily="34" charset="0"/>
              </a:rPr>
              <a:t>Branching factors</a:t>
            </a:r>
          </a:p>
        </p:txBody>
      </p:sp>
      <p:sp>
        <p:nvSpPr>
          <p:cNvPr id="194569" name="TextBox 9"/>
          <p:cNvSpPr txBox="1">
            <a:spLocks noChangeArrowheads="1"/>
          </p:cNvSpPr>
          <p:nvPr/>
        </p:nvSpPr>
        <p:spPr bwMode="auto">
          <a:xfrm>
            <a:off x="7567613" y="655002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912813" eaLnBrk="0" hangingPunct="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912813" eaLnBrk="0" hangingPunct="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912813" eaLnBrk="0" hangingPunct="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en-US" altLang="en-US" sz="1400" smtClean="0">
                <a:solidFill>
                  <a:srgbClr val="000000"/>
                </a:solidFill>
              </a:rPr>
              <a:t>Kristen Grauman</a:t>
            </a:r>
          </a:p>
        </p:txBody>
      </p:sp>
    </p:spTree>
    <p:extLst>
      <p:ext uri="{BB962C8B-B14F-4D97-AF65-F5344CB8AC3E}">
        <p14:creationId xmlns:p14="http://schemas.microsoft.com/office/powerpoint/2010/main" val="3364210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r>
              <a:rPr lang="en-US" altLang="en-US" smtClean="0"/>
              <a:t>Recognition with K-tree</a:t>
            </a:r>
          </a:p>
        </p:txBody>
      </p:sp>
      <p:sp>
        <p:nvSpPr>
          <p:cNvPr id="195587" name="Content Placeholder 2"/>
          <p:cNvSpPr>
            <a:spLocks noGrp="1"/>
          </p:cNvSpPr>
          <p:nvPr>
            <p:ph idx="1"/>
          </p:nvPr>
        </p:nvSpPr>
        <p:spPr/>
        <p:txBody>
          <a:bodyPr/>
          <a:lstStyle/>
          <a:p>
            <a:pPr>
              <a:buFont typeface="Arial" panose="020B0604020202020204" pitchFamily="34" charset="0"/>
              <a:buNone/>
            </a:pPr>
            <a:endParaRPr lang="en-US" altLang="en-US" smtClean="0"/>
          </a:p>
          <a:p>
            <a:pPr>
              <a:buFont typeface="Arial" panose="020B0604020202020204" pitchFamily="34" charset="0"/>
              <a:buNone/>
            </a:pPr>
            <a:endParaRPr lang="en-US" altLang="en-US" smtClean="0"/>
          </a:p>
          <a:p>
            <a:pPr>
              <a:buFont typeface="Arial" panose="020B0604020202020204" pitchFamily="34" charset="0"/>
              <a:buNone/>
            </a:pPr>
            <a:r>
              <a:rPr lang="en-US" altLang="en-US" smtClean="0"/>
              <a:t>	</a:t>
            </a:r>
          </a:p>
        </p:txBody>
      </p:sp>
      <p:sp>
        <p:nvSpPr>
          <p:cNvPr id="195588" name="TextBox 3"/>
          <p:cNvSpPr txBox="1">
            <a:spLocks noChangeArrowheads="1"/>
          </p:cNvSpPr>
          <p:nvPr/>
        </p:nvSpPr>
        <p:spPr bwMode="auto">
          <a:xfrm>
            <a:off x="685800" y="6324600"/>
            <a:ext cx="4878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prstClr val="black"/>
                </a:solidFill>
                <a:latin typeface="Arial" panose="020B0604020202020204" pitchFamily="34" charset="0"/>
              </a:rPr>
              <a:t>Following slides by David Nister (CVPR 2006)</a:t>
            </a:r>
          </a:p>
        </p:txBody>
      </p:sp>
    </p:spTree>
    <p:extLst>
      <p:ext uri="{BB962C8B-B14F-4D97-AF65-F5344CB8AC3E}">
        <p14:creationId xmlns:p14="http://schemas.microsoft.com/office/powerpoint/2010/main" val="40915148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94"/>
          <p:cNvSpPr>
            <a:spLocks noChangeArrowheads="1"/>
          </p:cNvSpPr>
          <p:nvPr/>
        </p:nvSpPr>
        <p:spPr bwMode="auto">
          <a:xfrm>
            <a:off x="5029200" y="1577975"/>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pic>
        <p:nvPicPr>
          <p:cNvPr id="12377" name="Picture 89" descr="115_15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40"/>
          <p:cNvGrpSpPr>
            <a:grpSpLocks/>
          </p:cNvGrpSpPr>
          <p:nvPr/>
        </p:nvGrpSpPr>
        <p:grpSpPr bwMode="auto">
          <a:xfrm>
            <a:off x="1123950" y="1912938"/>
            <a:ext cx="3143250" cy="2546350"/>
            <a:chOff x="708" y="499"/>
            <a:chExt cx="1980" cy="1604"/>
          </a:xfrm>
        </p:grpSpPr>
        <p:sp>
          <p:nvSpPr>
            <p:cNvPr id="196671" name="Oval 93"/>
            <p:cNvSpPr>
              <a:spLocks noChangeArrowheads="1"/>
            </p:cNvSpPr>
            <p:nvPr/>
          </p:nvSpPr>
          <p:spPr bwMode="auto">
            <a:xfrm rot="613854">
              <a:off x="1265" y="1805"/>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2" name="Oval 95"/>
            <p:cNvSpPr>
              <a:spLocks noChangeArrowheads="1"/>
            </p:cNvSpPr>
            <p:nvPr/>
          </p:nvSpPr>
          <p:spPr bwMode="auto">
            <a:xfrm>
              <a:off x="864" y="1037"/>
              <a:ext cx="768" cy="52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3" name="Oval 96"/>
            <p:cNvSpPr>
              <a:spLocks noChangeArrowheads="1"/>
            </p:cNvSpPr>
            <p:nvPr/>
          </p:nvSpPr>
          <p:spPr bwMode="auto">
            <a:xfrm rot="-1606730">
              <a:off x="2016" y="1701"/>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4" name="Oval 97"/>
            <p:cNvSpPr>
              <a:spLocks noChangeArrowheads="1"/>
            </p:cNvSpPr>
            <p:nvPr/>
          </p:nvSpPr>
          <p:spPr bwMode="auto">
            <a:xfrm>
              <a:off x="1668" y="500"/>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5" name="Oval 98"/>
            <p:cNvSpPr>
              <a:spLocks noChangeArrowheads="1"/>
            </p:cNvSpPr>
            <p:nvPr/>
          </p:nvSpPr>
          <p:spPr bwMode="auto">
            <a:xfrm rot="613854">
              <a:off x="1448" y="1867"/>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6" name="Oval 99"/>
            <p:cNvSpPr>
              <a:spLocks noChangeArrowheads="1"/>
            </p:cNvSpPr>
            <p:nvPr/>
          </p:nvSpPr>
          <p:spPr bwMode="auto">
            <a:xfrm rot="2358062">
              <a:off x="917" y="1644"/>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7" name="Oval 100"/>
            <p:cNvSpPr>
              <a:spLocks noChangeArrowheads="1"/>
            </p:cNvSpPr>
            <p:nvPr/>
          </p:nvSpPr>
          <p:spPr bwMode="auto">
            <a:xfrm flipH="1">
              <a:off x="2385" y="1229"/>
              <a:ext cx="288" cy="14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8" name="Oval 101"/>
            <p:cNvSpPr>
              <a:spLocks noChangeArrowheads="1"/>
            </p:cNvSpPr>
            <p:nvPr/>
          </p:nvSpPr>
          <p:spPr bwMode="auto">
            <a:xfrm rot="1176257">
              <a:off x="1152" y="1776"/>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9" name="Oval 102"/>
            <p:cNvSpPr>
              <a:spLocks noChangeArrowheads="1"/>
            </p:cNvSpPr>
            <p:nvPr/>
          </p:nvSpPr>
          <p:spPr bwMode="auto">
            <a:xfrm rot="613854">
              <a:off x="1839" y="499"/>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0" name="Oval 103"/>
            <p:cNvSpPr>
              <a:spLocks noChangeArrowheads="1"/>
            </p:cNvSpPr>
            <p:nvPr/>
          </p:nvSpPr>
          <p:spPr bwMode="auto">
            <a:xfrm>
              <a:off x="1577" y="686"/>
              <a:ext cx="336" cy="110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1" name="Oval 104"/>
            <p:cNvSpPr>
              <a:spLocks noChangeArrowheads="1"/>
            </p:cNvSpPr>
            <p:nvPr/>
          </p:nvSpPr>
          <p:spPr bwMode="auto">
            <a:xfrm rot="-1855333">
              <a:off x="974" y="816"/>
              <a:ext cx="121" cy="23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2" name="Oval 223"/>
            <p:cNvSpPr>
              <a:spLocks noChangeArrowheads="1"/>
            </p:cNvSpPr>
            <p:nvPr/>
          </p:nvSpPr>
          <p:spPr bwMode="auto">
            <a:xfrm rot="2771294">
              <a:off x="2309" y="681"/>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3" name="Oval 224"/>
            <p:cNvSpPr>
              <a:spLocks noChangeArrowheads="1"/>
            </p:cNvSpPr>
            <p:nvPr/>
          </p:nvSpPr>
          <p:spPr bwMode="auto">
            <a:xfrm rot="2771294">
              <a:off x="799" y="1504"/>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4" name="Oval 225"/>
            <p:cNvSpPr>
              <a:spLocks noChangeArrowheads="1"/>
            </p:cNvSpPr>
            <p:nvPr/>
          </p:nvSpPr>
          <p:spPr bwMode="auto">
            <a:xfrm rot="18828706" flipH="1">
              <a:off x="2198" y="1536"/>
              <a:ext cx="226"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5" name="Oval 226"/>
            <p:cNvSpPr>
              <a:spLocks noChangeArrowheads="1"/>
            </p:cNvSpPr>
            <p:nvPr/>
          </p:nvSpPr>
          <p:spPr bwMode="auto">
            <a:xfrm rot="3765951">
              <a:off x="2405" y="777"/>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6" name="Oval 227"/>
            <p:cNvSpPr>
              <a:spLocks noChangeArrowheads="1"/>
            </p:cNvSpPr>
            <p:nvPr/>
          </p:nvSpPr>
          <p:spPr bwMode="auto">
            <a:xfrm rot="18828706" flipH="1">
              <a:off x="900" y="907"/>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7" name="Oval 228"/>
            <p:cNvSpPr>
              <a:spLocks noChangeArrowheads="1"/>
            </p:cNvSpPr>
            <p:nvPr/>
          </p:nvSpPr>
          <p:spPr bwMode="auto">
            <a:xfrm rot="1635042">
              <a:off x="1010" y="1715"/>
              <a:ext cx="144"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8" name="Oval 229"/>
            <p:cNvSpPr>
              <a:spLocks noChangeArrowheads="1"/>
            </p:cNvSpPr>
            <p:nvPr/>
          </p:nvSpPr>
          <p:spPr bwMode="auto">
            <a:xfrm rot="-215175">
              <a:off x="1968" y="886"/>
              <a:ext cx="192" cy="65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89" name="Oval 230"/>
            <p:cNvSpPr>
              <a:spLocks noChangeArrowheads="1"/>
            </p:cNvSpPr>
            <p:nvPr/>
          </p:nvSpPr>
          <p:spPr bwMode="auto">
            <a:xfrm rot="-1140700">
              <a:off x="1783" y="1777"/>
              <a:ext cx="178"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0" name="Oval 231"/>
            <p:cNvSpPr>
              <a:spLocks noChangeArrowheads="1"/>
            </p:cNvSpPr>
            <p:nvPr/>
          </p:nvSpPr>
          <p:spPr bwMode="auto">
            <a:xfrm rot="-1140700">
              <a:off x="1670" y="1815"/>
              <a:ext cx="178"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1" name="Oval 232"/>
            <p:cNvSpPr>
              <a:spLocks noChangeArrowheads="1"/>
            </p:cNvSpPr>
            <p:nvPr/>
          </p:nvSpPr>
          <p:spPr bwMode="auto">
            <a:xfrm rot="-1140700">
              <a:off x="1246" y="665"/>
              <a:ext cx="138" cy="19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2" name="Oval 233"/>
            <p:cNvSpPr>
              <a:spLocks noChangeArrowheads="1"/>
            </p:cNvSpPr>
            <p:nvPr/>
          </p:nvSpPr>
          <p:spPr bwMode="auto">
            <a:xfrm rot="-1140700">
              <a:off x="2031" y="586"/>
              <a:ext cx="192"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3" name="Oval 234"/>
            <p:cNvSpPr>
              <a:spLocks noChangeArrowheads="1"/>
            </p:cNvSpPr>
            <p:nvPr/>
          </p:nvSpPr>
          <p:spPr bwMode="auto">
            <a:xfrm rot="-3299226">
              <a:off x="2352" y="1421"/>
              <a:ext cx="178"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4" name="Oval 236"/>
            <p:cNvSpPr>
              <a:spLocks noChangeArrowheads="1"/>
            </p:cNvSpPr>
            <p:nvPr/>
          </p:nvSpPr>
          <p:spPr bwMode="auto">
            <a:xfrm rot="-3299226">
              <a:off x="2398" y="1315"/>
              <a:ext cx="178"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5" name="Oval 237"/>
            <p:cNvSpPr>
              <a:spLocks noChangeArrowheads="1"/>
            </p:cNvSpPr>
            <p:nvPr/>
          </p:nvSpPr>
          <p:spPr bwMode="auto">
            <a:xfrm flipH="1">
              <a:off x="2400" y="1028"/>
              <a:ext cx="288" cy="18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6" name="Oval 238"/>
            <p:cNvSpPr>
              <a:spLocks noChangeArrowheads="1"/>
            </p:cNvSpPr>
            <p:nvPr/>
          </p:nvSpPr>
          <p:spPr bwMode="auto">
            <a:xfrm flipH="1">
              <a:off x="708" y="1348"/>
              <a:ext cx="187" cy="1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97" name="Oval 239"/>
            <p:cNvSpPr>
              <a:spLocks noChangeArrowheads="1"/>
            </p:cNvSpPr>
            <p:nvPr/>
          </p:nvSpPr>
          <p:spPr bwMode="auto">
            <a:xfrm rot="613854">
              <a:off x="1465" y="581"/>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3" name="Group 273"/>
          <p:cNvGrpSpPr>
            <a:grpSpLocks/>
          </p:cNvGrpSpPr>
          <p:nvPr/>
        </p:nvGrpSpPr>
        <p:grpSpPr bwMode="auto">
          <a:xfrm>
            <a:off x="5562600" y="1958975"/>
            <a:ext cx="3011488" cy="2671763"/>
            <a:chOff x="3504" y="525"/>
            <a:chExt cx="1897" cy="1683"/>
          </a:xfrm>
        </p:grpSpPr>
        <p:sp>
          <p:nvSpPr>
            <p:cNvPr id="196642" name="Oval 10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43" name="Oval 109"/>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44" name="Oval 11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45" name="Oval 11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46" name="Oval 126"/>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47" name="Oval 127"/>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48" name="Oval 12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49" name="Oval 131"/>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0" name="Oval 132"/>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1" name="Oval 13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2" name="Oval 139"/>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3" name="Oval 14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4" name="Oval 146"/>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5" name="Oval 14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6" name="Oval 14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7" name="Oval 1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8" name="Oval 15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59" name="Oval 163"/>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0" name="Oval 170"/>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1"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2"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3"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4"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5" name="Oval 19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6" name="Oval 198"/>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7" name="Oval 205"/>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8" name="Oval 20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69" name="Oval 211"/>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6670" name="Oval 212"/>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4" name="Group 275"/>
          <p:cNvGrpSpPr>
            <a:grpSpLocks/>
          </p:cNvGrpSpPr>
          <p:nvPr/>
        </p:nvGrpSpPr>
        <p:grpSpPr bwMode="auto">
          <a:xfrm>
            <a:off x="1219200" y="1970088"/>
            <a:ext cx="7304088" cy="2655887"/>
            <a:chOff x="768" y="535"/>
            <a:chExt cx="4601" cy="1673"/>
          </a:xfrm>
        </p:grpSpPr>
        <p:sp>
          <p:nvSpPr>
            <p:cNvPr id="196615" name="Line 105"/>
            <p:cNvSpPr>
              <a:spLocks noChangeShapeType="1"/>
            </p:cNvSpPr>
            <p:nvPr/>
          </p:nvSpPr>
          <p:spPr bwMode="auto">
            <a:xfrm>
              <a:off x="2112" y="1824"/>
              <a:ext cx="1968" cy="24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16" name="Line 241"/>
            <p:cNvSpPr>
              <a:spLocks noChangeShapeType="1"/>
            </p:cNvSpPr>
            <p:nvPr/>
          </p:nvSpPr>
          <p:spPr bwMode="auto">
            <a:xfrm>
              <a:off x="2352" y="1680"/>
              <a:ext cx="1968" cy="38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17" name="Line 242"/>
            <p:cNvSpPr>
              <a:spLocks noChangeShapeType="1"/>
            </p:cNvSpPr>
            <p:nvPr/>
          </p:nvSpPr>
          <p:spPr bwMode="auto">
            <a:xfrm>
              <a:off x="2448" y="1584"/>
              <a:ext cx="1829" cy="2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18" name="Line 243"/>
            <p:cNvSpPr>
              <a:spLocks noChangeShapeType="1"/>
            </p:cNvSpPr>
            <p:nvPr/>
          </p:nvSpPr>
          <p:spPr bwMode="auto">
            <a:xfrm>
              <a:off x="1872" y="1920"/>
              <a:ext cx="2400" cy="28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19" name="Line 244"/>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0" name="Line 245"/>
            <p:cNvSpPr>
              <a:spLocks noChangeShapeType="1"/>
            </p:cNvSpPr>
            <p:nvPr/>
          </p:nvSpPr>
          <p:spPr bwMode="auto">
            <a:xfrm>
              <a:off x="2448" y="1488"/>
              <a:ext cx="1728" cy="48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1" name="Line 246"/>
            <p:cNvSpPr>
              <a:spLocks noChangeShapeType="1"/>
            </p:cNvSpPr>
            <p:nvPr/>
          </p:nvSpPr>
          <p:spPr bwMode="auto">
            <a:xfrm>
              <a:off x="2544" y="1296"/>
              <a:ext cx="1682" cy="26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2" name="Line 247"/>
            <p:cNvSpPr>
              <a:spLocks noChangeShapeType="1"/>
            </p:cNvSpPr>
            <p:nvPr/>
          </p:nvSpPr>
          <p:spPr bwMode="auto">
            <a:xfrm>
              <a:off x="2544" y="1104"/>
              <a:ext cx="1826" cy="3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3" name="Line 248"/>
            <p:cNvSpPr>
              <a:spLocks noChangeShapeType="1"/>
            </p:cNvSpPr>
            <p:nvPr/>
          </p:nvSpPr>
          <p:spPr bwMode="auto">
            <a:xfrm>
              <a:off x="2448" y="912"/>
              <a:ext cx="1824" cy="3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4" name="Line 249"/>
            <p:cNvSpPr>
              <a:spLocks noChangeShapeType="1"/>
            </p:cNvSpPr>
            <p:nvPr/>
          </p:nvSpPr>
          <p:spPr bwMode="auto">
            <a:xfrm>
              <a:off x="2352" y="816"/>
              <a:ext cx="2199" cy="27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5" name="Line 250"/>
            <p:cNvSpPr>
              <a:spLocks noChangeShapeType="1"/>
            </p:cNvSpPr>
            <p:nvPr/>
          </p:nvSpPr>
          <p:spPr bwMode="auto">
            <a:xfrm>
              <a:off x="2112" y="672"/>
              <a:ext cx="2486" cy="27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6" name="Line 252"/>
            <p:cNvSpPr>
              <a:spLocks noChangeShapeType="1"/>
            </p:cNvSpPr>
            <p:nvPr/>
          </p:nvSpPr>
          <p:spPr bwMode="auto">
            <a:xfrm>
              <a:off x="1920" y="624"/>
              <a:ext cx="3177" cy="5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7" name="Line 253"/>
            <p:cNvSpPr>
              <a:spLocks noChangeShapeType="1"/>
            </p:cNvSpPr>
            <p:nvPr/>
          </p:nvSpPr>
          <p:spPr bwMode="auto">
            <a:xfrm>
              <a:off x="2064" y="1200"/>
              <a:ext cx="2594" cy="47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8" name="Line 254"/>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29" name="Line 255"/>
            <p:cNvSpPr>
              <a:spLocks noChangeShapeType="1"/>
            </p:cNvSpPr>
            <p:nvPr/>
          </p:nvSpPr>
          <p:spPr bwMode="auto">
            <a:xfrm>
              <a:off x="1728" y="672"/>
              <a:ext cx="3393" cy="1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0" name="Line 256"/>
            <p:cNvSpPr>
              <a:spLocks noChangeShapeType="1"/>
            </p:cNvSpPr>
            <p:nvPr/>
          </p:nvSpPr>
          <p:spPr bwMode="auto">
            <a:xfrm>
              <a:off x="1536" y="672"/>
              <a:ext cx="3135" cy="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1" name="Line 258"/>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2" name="Line 259"/>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3" name="Line 260"/>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4" name="Line 261"/>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5" name="Line 262"/>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6" name="Line 263"/>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7" name="Line 264"/>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8" name="Line 265"/>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39" name="Line 266"/>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40" name="Line 267"/>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6641" name="Line 268"/>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spTree>
    <p:extLst>
      <p:ext uri="{BB962C8B-B14F-4D97-AF65-F5344CB8AC3E}">
        <p14:creationId xmlns:p14="http://schemas.microsoft.com/office/powerpoint/2010/main" val="2548551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2377"/>
                                        </p:tgtEl>
                                        <p:attrNameLst>
                                          <p:attrName>style.visibility</p:attrName>
                                        </p:attrNameLst>
                                      </p:cBhvr>
                                      <p:to>
                                        <p:strVal val="visible"/>
                                      </p:to>
                                    </p:set>
                                    <p:animEffect transition="in" filter="fade">
                                      <p:cBhvr>
                                        <p:cTn id="7" dur="1000"/>
                                        <p:tgtEl>
                                          <p:spTgt spid="12377"/>
                                        </p:tgtEl>
                                      </p:cBhvr>
                                    </p:animEffect>
                                    <p:anim calcmode="lin" valueType="num">
                                      <p:cBhvr>
                                        <p:cTn id="8" dur="1000" fill="hold"/>
                                        <p:tgtEl>
                                          <p:spTgt spid="12377"/>
                                        </p:tgtEl>
                                        <p:attrNameLst>
                                          <p:attrName>ppt_x</p:attrName>
                                        </p:attrNameLst>
                                      </p:cBhvr>
                                      <p:tavLst>
                                        <p:tav tm="0">
                                          <p:val>
                                            <p:strVal val="#ppt_x"/>
                                          </p:val>
                                        </p:tav>
                                        <p:tav tm="100000">
                                          <p:val>
                                            <p:strVal val="#ppt_x"/>
                                          </p:val>
                                        </p:tav>
                                      </p:tavLst>
                                    </p:anim>
                                    <p:anim calcmode="lin" valueType="num">
                                      <p:cBhvr>
                                        <p:cTn id="9" dur="1000" fill="hold"/>
                                        <p:tgtEl>
                                          <p:spTgt spid="1237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5" name="Picture 7" descr="115_15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8"/>
          <p:cNvSpPr>
            <a:spLocks noChangeArrowheads="1"/>
          </p:cNvSpPr>
          <p:nvPr/>
        </p:nvSpPr>
        <p:spPr bwMode="auto">
          <a:xfrm>
            <a:off x="5029200" y="1577975"/>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 name="Group 160"/>
          <p:cNvGrpSpPr>
            <a:grpSpLocks/>
          </p:cNvGrpSpPr>
          <p:nvPr/>
        </p:nvGrpSpPr>
        <p:grpSpPr bwMode="auto">
          <a:xfrm>
            <a:off x="5635625" y="1917700"/>
            <a:ext cx="2322513" cy="2560638"/>
            <a:chOff x="3550" y="502"/>
            <a:chExt cx="1463" cy="1613"/>
          </a:xfrm>
        </p:grpSpPr>
        <p:sp>
          <p:nvSpPr>
            <p:cNvPr id="197693" name="Oval 30"/>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4" name="Oval 3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5" name="Oval 36"/>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6" name="Oval 51"/>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7" name="Oval 56"/>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8" name="Oval 7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9" name="Oval 8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0" name="Oval 8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1" name="Oval 9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2" name="Oval 9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3" name="Oval 103"/>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4" name="Oval 105"/>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5" name="Oval 11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6" name="Oval 115"/>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707" name="Oval 120"/>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3" name="Group 144"/>
          <p:cNvGrpSpPr>
            <a:grpSpLocks/>
          </p:cNvGrpSpPr>
          <p:nvPr/>
        </p:nvGrpSpPr>
        <p:grpSpPr bwMode="auto">
          <a:xfrm>
            <a:off x="927100" y="1423988"/>
            <a:ext cx="3286125" cy="3281362"/>
            <a:chOff x="584" y="191"/>
            <a:chExt cx="2070" cy="2067"/>
          </a:xfrm>
        </p:grpSpPr>
        <p:sp>
          <p:nvSpPr>
            <p:cNvPr id="197681" name="Oval 13"/>
            <p:cNvSpPr>
              <a:spLocks noChangeArrowheads="1"/>
            </p:cNvSpPr>
            <p:nvPr/>
          </p:nvSpPr>
          <p:spPr bwMode="auto">
            <a:xfrm>
              <a:off x="1503" y="314"/>
              <a:ext cx="348" cy="55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2" name="Oval 16"/>
            <p:cNvSpPr>
              <a:spLocks noChangeArrowheads="1"/>
            </p:cNvSpPr>
            <p:nvPr/>
          </p:nvSpPr>
          <p:spPr bwMode="auto">
            <a:xfrm rot="1683787" flipH="1">
              <a:off x="1934" y="1337"/>
              <a:ext cx="720" cy="40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3" name="Oval 18"/>
            <p:cNvSpPr>
              <a:spLocks noChangeArrowheads="1"/>
            </p:cNvSpPr>
            <p:nvPr/>
          </p:nvSpPr>
          <p:spPr bwMode="auto">
            <a:xfrm rot="613854">
              <a:off x="1952" y="868"/>
              <a:ext cx="281" cy="46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4" name="Oval 134"/>
            <p:cNvSpPr>
              <a:spLocks noChangeArrowheads="1"/>
            </p:cNvSpPr>
            <p:nvPr/>
          </p:nvSpPr>
          <p:spPr bwMode="auto">
            <a:xfrm rot="613854">
              <a:off x="1536" y="1440"/>
              <a:ext cx="336" cy="81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5" name="Oval 135"/>
            <p:cNvSpPr>
              <a:spLocks noChangeArrowheads="1"/>
            </p:cNvSpPr>
            <p:nvPr/>
          </p:nvSpPr>
          <p:spPr bwMode="auto">
            <a:xfrm>
              <a:off x="1056" y="912"/>
              <a:ext cx="528" cy="96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6" name="Oval 137"/>
            <p:cNvSpPr>
              <a:spLocks noChangeArrowheads="1"/>
            </p:cNvSpPr>
            <p:nvPr/>
          </p:nvSpPr>
          <p:spPr bwMode="auto">
            <a:xfrm rot="613854">
              <a:off x="1584" y="720"/>
              <a:ext cx="528"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7" name="Oval 138"/>
            <p:cNvSpPr>
              <a:spLocks noChangeArrowheads="1"/>
            </p:cNvSpPr>
            <p:nvPr/>
          </p:nvSpPr>
          <p:spPr bwMode="auto">
            <a:xfrm rot="-1205321">
              <a:off x="584" y="958"/>
              <a:ext cx="816" cy="48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8" name="Oval 139"/>
            <p:cNvSpPr>
              <a:spLocks noChangeArrowheads="1"/>
            </p:cNvSpPr>
            <p:nvPr/>
          </p:nvSpPr>
          <p:spPr bwMode="auto">
            <a:xfrm rot="737102">
              <a:off x="713" y="826"/>
              <a:ext cx="672" cy="33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89" name="Oval 140"/>
            <p:cNvSpPr>
              <a:spLocks noChangeArrowheads="1"/>
            </p:cNvSpPr>
            <p:nvPr/>
          </p:nvSpPr>
          <p:spPr bwMode="auto">
            <a:xfrm rot="737102">
              <a:off x="912" y="413"/>
              <a:ext cx="672" cy="33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0" name="Oval 141"/>
            <p:cNvSpPr>
              <a:spLocks noChangeArrowheads="1"/>
            </p:cNvSpPr>
            <p:nvPr/>
          </p:nvSpPr>
          <p:spPr bwMode="auto">
            <a:xfrm rot="20862898" flipH="1">
              <a:off x="1829" y="623"/>
              <a:ext cx="672" cy="38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1" name="Oval 142"/>
            <p:cNvSpPr>
              <a:spLocks noChangeArrowheads="1"/>
            </p:cNvSpPr>
            <p:nvPr/>
          </p:nvSpPr>
          <p:spPr bwMode="auto">
            <a:xfrm rot="737102">
              <a:off x="1525" y="1102"/>
              <a:ext cx="384" cy="43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92" name="Oval 143"/>
            <p:cNvSpPr>
              <a:spLocks noChangeArrowheads="1"/>
            </p:cNvSpPr>
            <p:nvPr/>
          </p:nvSpPr>
          <p:spPr bwMode="auto">
            <a:xfrm rot="737102">
              <a:off x="1727" y="191"/>
              <a:ext cx="432" cy="62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4" name="Group 161"/>
          <p:cNvGrpSpPr>
            <a:grpSpLocks/>
          </p:cNvGrpSpPr>
          <p:nvPr/>
        </p:nvGrpSpPr>
        <p:grpSpPr bwMode="auto">
          <a:xfrm>
            <a:off x="1600200" y="1951038"/>
            <a:ext cx="6318250" cy="2498725"/>
            <a:chOff x="1008" y="523"/>
            <a:chExt cx="3980" cy="1574"/>
          </a:xfrm>
        </p:grpSpPr>
        <p:sp>
          <p:nvSpPr>
            <p:cNvPr id="197669" name="Line 146"/>
            <p:cNvSpPr>
              <a:spLocks noChangeShapeType="1"/>
            </p:cNvSpPr>
            <p:nvPr/>
          </p:nvSpPr>
          <p:spPr bwMode="auto">
            <a:xfrm>
              <a:off x="2304" y="1536"/>
              <a:ext cx="1880" cy="56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0" name="Line 147"/>
            <p:cNvSpPr>
              <a:spLocks noChangeShapeType="1"/>
            </p:cNvSpPr>
            <p:nvPr/>
          </p:nvSpPr>
          <p:spPr bwMode="auto">
            <a:xfrm>
              <a:off x="1680" y="1824"/>
              <a:ext cx="2619" cy="1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1" name="Line 148"/>
            <p:cNvSpPr>
              <a:spLocks noChangeShapeType="1"/>
            </p:cNvSpPr>
            <p:nvPr/>
          </p:nvSpPr>
          <p:spPr bwMode="auto">
            <a:xfrm>
              <a:off x="1296" y="1392"/>
              <a:ext cx="3692" cy="44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2" name="Line 150"/>
            <p:cNvSpPr>
              <a:spLocks noChangeShapeType="1"/>
            </p:cNvSpPr>
            <p:nvPr/>
          </p:nvSpPr>
          <p:spPr bwMode="auto">
            <a:xfrm>
              <a:off x="1008" y="1200"/>
              <a:ext cx="3504" cy="38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3" name="Line 151"/>
            <p:cNvSpPr>
              <a:spLocks noChangeShapeType="1"/>
            </p:cNvSpPr>
            <p:nvPr/>
          </p:nvSpPr>
          <p:spPr bwMode="auto">
            <a:xfrm>
              <a:off x="1044" y="981"/>
              <a:ext cx="3273" cy="39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4" name="Line 152"/>
            <p:cNvSpPr>
              <a:spLocks noChangeShapeType="1"/>
            </p:cNvSpPr>
            <p:nvPr/>
          </p:nvSpPr>
          <p:spPr bwMode="auto">
            <a:xfrm>
              <a:off x="1728" y="1344"/>
              <a:ext cx="2282" cy="6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5" name="Line 153"/>
            <p:cNvSpPr>
              <a:spLocks noChangeShapeType="1"/>
            </p:cNvSpPr>
            <p:nvPr/>
          </p:nvSpPr>
          <p:spPr bwMode="auto">
            <a:xfrm>
              <a:off x="2112" y="1104"/>
              <a:ext cx="2319" cy="64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6" name="Line 154"/>
            <p:cNvSpPr>
              <a:spLocks noChangeShapeType="1"/>
            </p:cNvSpPr>
            <p:nvPr/>
          </p:nvSpPr>
          <p:spPr bwMode="auto">
            <a:xfrm>
              <a:off x="1248" y="576"/>
              <a:ext cx="2618" cy="59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7" name="Line 155"/>
            <p:cNvSpPr>
              <a:spLocks noChangeShapeType="1"/>
            </p:cNvSpPr>
            <p:nvPr/>
          </p:nvSpPr>
          <p:spPr bwMode="auto">
            <a:xfrm>
              <a:off x="1680" y="576"/>
              <a:ext cx="3245" cy="43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8" name="Line 156"/>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79" name="Line 157"/>
            <p:cNvSpPr>
              <a:spLocks noChangeShapeType="1"/>
            </p:cNvSpPr>
            <p:nvPr/>
          </p:nvSpPr>
          <p:spPr bwMode="auto">
            <a:xfrm flipV="1">
              <a:off x="1920" y="523"/>
              <a:ext cx="1639" cy="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7680" name="Line 158"/>
            <p:cNvSpPr>
              <a:spLocks noChangeShapeType="1"/>
            </p:cNvSpPr>
            <p:nvPr/>
          </p:nvSpPr>
          <p:spPr bwMode="auto">
            <a:xfrm>
              <a:off x="1824" y="864"/>
              <a:ext cx="2921" cy="5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197639" name="Group 162"/>
          <p:cNvGrpSpPr>
            <a:grpSpLocks/>
          </p:cNvGrpSpPr>
          <p:nvPr/>
        </p:nvGrpSpPr>
        <p:grpSpPr bwMode="auto">
          <a:xfrm>
            <a:off x="5562600" y="1958975"/>
            <a:ext cx="3011488" cy="2671763"/>
            <a:chOff x="3504" y="525"/>
            <a:chExt cx="1897" cy="1683"/>
          </a:xfrm>
        </p:grpSpPr>
        <p:sp>
          <p:nvSpPr>
            <p:cNvPr id="197640" name="Oval 16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1" name="Oval 16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2" name="Oval 16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3" name="Oval 16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4" name="Oval 16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5" name="Oval 16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6" name="Oval 16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7" name="Oval 17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8" name="Oval 17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49" name="Oval 17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0" name="Oval 17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1" name="Oval 17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2" name="Oval 17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3" name="Oval 17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4" name="Oval 17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5" name="Oval 17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6" name="Oval 17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7" name="Oval 18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8" name="Oval 18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59"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0"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1"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2"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3" name="Oval 18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4" name="Oval 18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5" name="Oval 18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6" name="Oval 18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7" name="Oval 19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7668" name="Oval 19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spTree>
    <p:extLst>
      <p:ext uri="{BB962C8B-B14F-4D97-AF65-F5344CB8AC3E}">
        <p14:creationId xmlns:p14="http://schemas.microsoft.com/office/powerpoint/2010/main" val="1586021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fade">
                                      <p:cBhvr>
                                        <p:cTn id="7" dur="1000"/>
                                        <p:tgtEl>
                                          <p:spTgt spid="32775"/>
                                        </p:tgtEl>
                                      </p:cBhvr>
                                    </p:animEffect>
                                    <p:anim calcmode="lin" valueType="num">
                                      <p:cBhvr>
                                        <p:cTn id="8" dur="1000" fill="hold"/>
                                        <p:tgtEl>
                                          <p:spTgt spid="32775"/>
                                        </p:tgtEl>
                                        <p:attrNameLst>
                                          <p:attrName>ppt_x</p:attrName>
                                        </p:attrNameLst>
                                      </p:cBhvr>
                                      <p:tavLst>
                                        <p:tav tm="0">
                                          <p:val>
                                            <p:strVal val="#ppt_x"/>
                                          </p:val>
                                        </p:tav>
                                        <p:tav tm="100000">
                                          <p:val>
                                            <p:strVal val="#ppt_x"/>
                                          </p:val>
                                        </p:tav>
                                      </p:tavLst>
                                    </p:anim>
                                    <p:anim calcmode="lin" valueType="num">
                                      <p:cBhvr>
                                        <p:cTn id="9" dur="1000" fill="hold"/>
                                        <p:tgtEl>
                                          <p:spTgt spid="3277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3500"/>
                            </p:stCondLst>
                            <p:childTnLst>
                              <p:par>
                                <p:cTn id="22" presetID="54" presetClass="exit" presetSubtype="0" decel="100000" fill="hold" nodeType="afterEffect">
                                  <p:stCondLst>
                                    <p:cond delay="0"/>
                                  </p:stCondLst>
                                  <p:childTnLst>
                                    <p:anim calcmode="lin" valueType="num">
                                      <p:cBhvr>
                                        <p:cTn id="23" dur="500"/>
                                        <p:tgtEl>
                                          <p:spTgt spid="32775"/>
                                        </p:tgtEl>
                                        <p:attrNameLst>
                                          <p:attrName>ppt_w</p:attrName>
                                        </p:attrNameLst>
                                      </p:cBhvr>
                                      <p:tavLst>
                                        <p:tav tm="0">
                                          <p:val>
                                            <p:strVal val="ppt_w"/>
                                          </p:val>
                                        </p:tav>
                                        <p:tav tm="100000">
                                          <p:val>
                                            <p:strVal val="ppt_w*0.05"/>
                                          </p:val>
                                        </p:tav>
                                      </p:tavLst>
                                    </p:anim>
                                    <p:anim calcmode="lin" valueType="num">
                                      <p:cBhvr>
                                        <p:cTn id="24" dur="500"/>
                                        <p:tgtEl>
                                          <p:spTgt spid="32775"/>
                                        </p:tgtEl>
                                        <p:attrNameLst>
                                          <p:attrName>ppt_h</p:attrName>
                                        </p:attrNameLst>
                                      </p:cBhvr>
                                      <p:tavLst>
                                        <p:tav tm="0">
                                          <p:val>
                                            <p:strVal val="ppt_h"/>
                                          </p:val>
                                        </p:tav>
                                        <p:tav tm="100000">
                                          <p:val>
                                            <p:strVal val="ppt_h"/>
                                          </p:val>
                                        </p:tav>
                                      </p:tavLst>
                                    </p:anim>
                                    <p:anim calcmode="lin" valueType="num">
                                      <p:cBhvr>
                                        <p:cTn id="25" dur="500"/>
                                        <p:tgtEl>
                                          <p:spTgt spid="32775"/>
                                        </p:tgtEl>
                                        <p:attrNameLst>
                                          <p:attrName>ppt_x</p:attrName>
                                        </p:attrNameLst>
                                      </p:cBhvr>
                                      <p:tavLst>
                                        <p:tav tm="0">
                                          <p:val>
                                            <p:strVal val="ppt_x"/>
                                          </p:val>
                                        </p:tav>
                                        <p:tav tm="100000">
                                          <p:val>
                                            <p:strVal val="ppt_x-.2"/>
                                          </p:val>
                                        </p:tav>
                                      </p:tavLst>
                                    </p:anim>
                                    <p:anim calcmode="lin" valueType="num">
                                      <p:cBhvr>
                                        <p:cTn id="26" dur="500"/>
                                        <p:tgtEl>
                                          <p:spTgt spid="32775"/>
                                        </p:tgtEl>
                                        <p:attrNameLst>
                                          <p:attrName>ppt_y</p:attrName>
                                        </p:attrNameLst>
                                      </p:cBhvr>
                                      <p:tavLst>
                                        <p:tav tm="0">
                                          <p:val>
                                            <p:strVal val="ppt_y"/>
                                          </p:val>
                                        </p:tav>
                                        <p:tav tm="100000">
                                          <p:val>
                                            <p:strVal val="ppt_y"/>
                                          </p:val>
                                        </p:tav>
                                      </p:tavLst>
                                    </p:anim>
                                    <p:animEffect transition="out" filter="fade">
                                      <p:cBhvr>
                                        <p:cTn id="27" dur="500"/>
                                        <p:tgtEl>
                                          <p:spTgt spid="32775"/>
                                        </p:tgtEl>
                                      </p:cBhvr>
                                    </p:animEffect>
                                    <p:set>
                                      <p:cBhvr>
                                        <p:cTn id="28" dur="1" fill="hold">
                                          <p:stCondLst>
                                            <p:cond delay="499"/>
                                          </p:stCondLst>
                                        </p:cTn>
                                        <p:tgtEl>
                                          <p:spTgt spid="32775"/>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115_15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76388"/>
            <a:ext cx="4191000"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8"/>
          <p:cNvSpPr>
            <a:spLocks noChangeArrowheads="1"/>
          </p:cNvSpPr>
          <p:nvPr/>
        </p:nvSpPr>
        <p:spPr bwMode="auto">
          <a:xfrm>
            <a:off x="5029200" y="1576388"/>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 name="Group 205"/>
          <p:cNvGrpSpPr>
            <a:grpSpLocks/>
          </p:cNvGrpSpPr>
          <p:nvPr/>
        </p:nvGrpSpPr>
        <p:grpSpPr bwMode="auto">
          <a:xfrm>
            <a:off x="255588" y="1438275"/>
            <a:ext cx="4543425" cy="3098800"/>
            <a:chOff x="161" y="201"/>
            <a:chExt cx="2862" cy="1952"/>
          </a:xfrm>
        </p:grpSpPr>
        <p:sp>
          <p:nvSpPr>
            <p:cNvPr id="198728" name="Oval 137"/>
            <p:cNvSpPr>
              <a:spLocks noChangeArrowheads="1"/>
            </p:cNvSpPr>
            <p:nvPr/>
          </p:nvSpPr>
          <p:spPr bwMode="auto">
            <a:xfrm rot="613854">
              <a:off x="2242" y="1035"/>
              <a:ext cx="336"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9" name="Oval 138"/>
            <p:cNvSpPr>
              <a:spLocks noChangeArrowheads="1"/>
            </p:cNvSpPr>
            <p:nvPr/>
          </p:nvSpPr>
          <p:spPr bwMode="auto">
            <a:xfrm rot="613854">
              <a:off x="1125" y="547"/>
              <a:ext cx="912" cy="57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30" name="Oval 139"/>
            <p:cNvSpPr>
              <a:spLocks noChangeArrowheads="1"/>
            </p:cNvSpPr>
            <p:nvPr/>
          </p:nvSpPr>
          <p:spPr bwMode="auto">
            <a:xfrm rot="613854">
              <a:off x="1059" y="837"/>
              <a:ext cx="336" cy="43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31" name="Oval 140"/>
            <p:cNvSpPr>
              <a:spLocks noChangeArrowheads="1"/>
            </p:cNvSpPr>
            <p:nvPr/>
          </p:nvSpPr>
          <p:spPr bwMode="auto">
            <a:xfrm rot="613854">
              <a:off x="980" y="787"/>
              <a:ext cx="576" cy="57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32" name="Oval 141"/>
            <p:cNvSpPr>
              <a:spLocks noChangeArrowheads="1"/>
            </p:cNvSpPr>
            <p:nvPr/>
          </p:nvSpPr>
          <p:spPr bwMode="auto">
            <a:xfrm rot="805019">
              <a:off x="1732" y="741"/>
              <a:ext cx="336" cy="95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33" name="Oval 142"/>
            <p:cNvSpPr>
              <a:spLocks noChangeArrowheads="1"/>
            </p:cNvSpPr>
            <p:nvPr/>
          </p:nvSpPr>
          <p:spPr bwMode="auto">
            <a:xfrm rot="613854">
              <a:off x="161" y="713"/>
              <a:ext cx="1078" cy="41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34" name="Oval 144"/>
            <p:cNvSpPr>
              <a:spLocks noChangeArrowheads="1"/>
            </p:cNvSpPr>
            <p:nvPr/>
          </p:nvSpPr>
          <p:spPr bwMode="auto">
            <a:xfrm rot="613854">
              <a:off x="2594" y="1413"/>
              <a:ext cx="398" cy="20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35" name="Oval 145"/>
            <p:cNvSpPr>
              <a:spLocks noChangeArrowheads="1"/>
            </p:cNvSpPr>
            <p:nvPr/>
          </p:nvSpPr>
          <p:spPr bwMode="auto">
            <a:xfrm rot="613854">
              <a:off x="335" y="201"/>
              <a:ext cx="2688" cy="195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36" name="Oval 143"/>
            <p:cNvSpPr>
              <a:spLocks noChangeArrowheads="1"/>
            </p:cNvSpPr>
            <p:nvPr/>
          </p:nvSpPr>
          <p:spPr bwMode="auto">
            <a:xfrm rot="613854">
              <a:off x="913" y="1761"/>
              <a:ext cx="2097" cy="35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3" name="Group 155"/>
          <p:cNvGrpSpPr>
            <a:grpSpLocks/>
          </p:cNvGrpSpPr>
          <p:nvPr/>
        </p:nvGrpSpPr>
        <p:grpSpPr bwMode="auto">
          <a:xfrm>
            <a:off x="6469063" y="1804988"/>
            <a:ext cx="1706562" cy="2151062"/>
            <a:chOff x="4075" y="432"/>
            <a:chExt cx="1075" cy="1355"/>
          </a:xfrm>
        </p:grpSpPr>
        <p:sp>
          <p:nvSpPr>
            <p:cNvPr id="198719" name="Oval 4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0" name="Oval 6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1" name="Oval 76"/>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2" name="Oval 77"/>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3" name="Oval 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4"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5" name="Oval 124"/>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6" name="Oval 13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27" name="Oval 13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4" name="Group 207"/>
          <p:cNvGrpSpPr>
            <a:grpSpLocks/>
          </p:cNvGrpSpPr>
          <p:nvPr/>
        </p:nvGrpSpPr>
        <p:grpSpPr bwMode="auto">
          <a:xfrm>
            <a:off x="1066800" y="1808163"/>
            <a:ext cx="7070725" cy="2435225"/>
            <a:chOff x="672" y="434"/>
            <a:chExt cx="4454" cy="1534"/>
          </a:xfrm>
        </p:grpSpPr>
        <p:sp>
          <p:nvSpPr>
            <p:cNvPr id="198710" name="Line 21"/>
            <p:cNvSpPr>
              <a:spLocks noChangeShapeType="1"/>
            </p:cNvSpPr>
            <p:nvPr/>
          </p:nvSpPr>
          <p:spPr bwMode="auto">
            <a:xfrm flipV="1">
              <a:off x="1920" y="1776"/>
              <a:ext cx="2832" cy="19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1" name="Line 147"/>
            <p:cNvSpPr>
              <a:spLocks noChangeShapeType="1"/>
            </p:cNvSpPr>
            <p:nvPr/>
          </p:nvSpPr>
          <p:spPr bwMode="auto">
            <a:xfrm flipV="1">
              <a:off x="2784" y="1447"/>
              <a:ext cx="1743" cy="8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2" name="Line 148"/>
            <p:cNvSpPr>
              <a:spLocks noChangeShapeType="1"/>
            </p:cNvSpPr>
            <p:nvPr/>
          </p:nvSpPr>
          <p:spPr bwMode="auto">
            <a:xfrm>
              <a:off x="2400" y="1152"/>
              <a:ext cx="1680" cy="14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3" name="Line 149"/>
            <p:cNvSpPr>
              <a:spLocks noChangeShapeType="1"/>
            </p:cNvSpPr>
            <p:nvPr/>
          </p:nvSpPr>
          <p:spPr bwMode="auto">
            <a:xfrm flipV="1">
              <a:off x="1920" y="1104"/>
              <a:ext cx="2388" cy="9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4" name="Line 150"/>
            <p:cNvSpPr>
              <a:spLocks noChangeShapeType="1"/>
            </p:cNvSpPr>
            <p:nvPr/>
          </p:nvSpPr>
          <p:spPr bwMode="auto">
            <a:xfrm flipV="1">
              <a:off x="1584" y="590"/>
              <a:ext cx="2878" cy="22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5" name="Line 151"/>
            <p:cNvSpPr>
              <a:spLocks noChangeShapeType="1"/>
            </p:cNvSpPr>
            <p:nvPr/>
          </p:nvSpPr>
          <p:spPr bwMode="auto">
            <a:xfrm flipV="1">
              <a:off x="1248" y="700"/>
              <a:ext cx="3309"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6" name="Line 152"/>
            <p:cNvSpPr>
              <a:spLocks noChangeShapeType="1"/>
            </p:cNvSpPr>
            <p:nvPr/>
          </p:nvSpPr>
          <p:spPr bwMode="auto">
            <a:xfrm flipV="1">
              <a:off x="1296" y="821"/>
              <a:ext cx="3396" cy="28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7" name="Line 153"/>
            <p:cNvSpPr>
              <a:spLocks noChangeShapeType="1"/>
            </p:cNvSpPr>
            <p:nvPr/>
          </p:nvSpPr>
          <p:spPr bwMode="auto">
            <a:xfrm flipV="1">
              <a:off x="672" y="434"/>
              <a:ext cx="3929" cy="4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8718" name="Line 154"/>
            <p:cNvSpPr>
              <a:spLocks noChangeShapeType="1"/>
            </p:cNvSpPr>
            <p:nvPr/>
          </p:nvSpPr>
          <p:spPr bwMode="auto">
            <a:xfrm flipV="1">
              <a:off x="1632" y="1080"/>
              <a:ext cx="3494" cy="7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198663" name="Group 157"/>
          <p:cNvGrpSpPr>
            <a:grpSpLocks/>
          </p:cNvGrpSpPr>
          <p:nvPr/>
        </p:nvGrpSpPr>
        <p:grpSpPr bwMode="auto">
          <a:xfrm>
            <a:off x="5562600" y="1916113"/>
            <a:ext cx="3011488" cy="2713037"/>
            <a:chOff x="3504" y="502"/>
            <a:chExt cx="1897" cy="1709"/>
          </a:xfrm>
        </p:grpSpPr>
        <p:grpSp>
          <p:nvGrpSpPr>
            <p:cNvPr id="198664" name="Group 158"/>
            <p:cNvGrpSpPr>
              <a:grpSpLocks/>
            </p:cNvGrpSpPr>
            <p:nvPr/>
          </p:nvGrpSpPr>
          <p:grpSpPr bwMode="auto">
            <a:xfrm>
              <a:off x="3550" y="502"/>
              <a:ext cx="1463" cy="1613"/>
              <a:chOff x="3550" y="502"/>
              <a:chExt cx="1463" cy="1613"/>
            </a:xfrm>
          </p:grpSpPr>
          <p:sp>
            <p:nvSpPr>
              <p:cNvPr id="198695" name="Oval 159"/>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6" name="Oval 160"/>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7" name="Oval 161"/>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8" name="Oval 162"/>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9" name="Oval 163"/>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0" name="Oval 16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1" name="Oval 16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2" name="Oval 166"/>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3" name="Oval 167"/>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4" name="Oval 168"/>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5" name="Oval 169"/>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6" name="Oval 170"/>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7" name="Oval 17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8" name="Oval 172"/>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709" name="Oval 173"/>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198665" name="Group 174"/>
            <p:cNvGrpSpPr>
              <a:grpSpLocks/>
            </p:cNvGrpSpPr>
            <p:nvPr/>
          </p:nvGrpSpPr>
          <p:grpSpPr bwMode="auto">
            <a:xfrm>
              <a:off x="3504" y="528"/>
              <a:ext cx="1897" cy="1683"/>
              <a:chOff x="3504" y="525"/>
              <a:chExt cx="1897" cy="1683"/>
            </a:xfrm>
          </p:grpSpPr>
          <p:sp>
            <p:nvSpPr>
              <p:cNvPr id="198666" name="Oval 175"/>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67" name="Oval 176"/>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68" name="Oval 177"/>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69" name="Oval 17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0" name="Oval 179"/>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1" name="Oval 180"/>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2" name="Oval 181"/>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3" name="Oval 182"/>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4" name="Oval 183"/>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5" name="Oval 18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6" name="Oval 185"/>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7" name="Oval 186"/>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8" name="Oval 187"/>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79" name="Oval 18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0" name="Oval 18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1" name="Oval 190"/>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2" name="Oval 191"/>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3" name="Oval 192"/>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4" name="Oval 193"/>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5" name="Oval 194"/>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6" name="Oval 195"/>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7" name="Oval 196"/>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8" name="Oval 197"/>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89" name="Oval 198"/>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0" name="Oval 199"/>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1" name="Oval 200"/>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2" name="Oval 201"/>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3" name="Oval 202"/>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8694" name="Oval 203"/>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spTree>
    <p:extLst>
      <p:ext uri="{BB962C8B-B14F-4D97-AF65-F5344CB8AC3E}">
        <p14:creationId xmlns:p14="http://schemas.microsoft.com/office/powerpoint/2010/main" val="3507519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fade">
                                      <p:cBhvr>
                                        <p:cTn id="7" dur="1000"/>
                                        <p:tgtEl>
                                          <p:spTgt spid="33798"/>
                                        </p:tgtEl>
                                      </p:cBhvr>
                                    </p:animEffect>
                                    <p:anim calcmode="lin" valueType="num">
                                      <p:cBhvr>
                                        <p:cTn id="8" dur="1000" fill="hold"/>
                                        <p:tgtEl>
                                          <p:spTgt spid="33798"/>
                                        </p:tgtEl>
                                        <p:attrNameLst>
                                          <p:attrName>ppt_x</p:attrName>
                                        </p:attrNameLst>
                                      </p:cBhvr>
                                      <p:tavLst>
                                        <p:tav tm="0">
                                          <p:val>
                                            <p:strVal val="#ppt_x"/>
                                          </p:val>
                                        </p:tav>
                                        <p:tav tm="100000">
                                          <p:val>
                                            <p:strVal val="#ppt_x"/>
                                          </p:val>
                                        </p:tav>
                                      </p:tavLst>
                                    </p:anim>
                                    <p:anim calcmode="lin" valueType="num">
                                      <p:cBhvr>
                                        <p:cTn id="9" dur="1000" fill="hold"/>
                                        <p:tgtEl>
                                          <p:spTgt spid="3379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3500"/>
                            </p:stCondLst>
                            <p:childTnLst>
                              <p:par>
                                <p:cTn id="19" presetID="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par>
                          <p:cTn id="21" fill="hold" nodeType="afterGroup">
                            <p:stCondLst>
                              <p:cond delay="3500"/>
                            </p:stCondLst>
                            <p:childTnLst>
                              <p:par>
                                <p:cTn id="22" presetID="54" presetClass="exit" presetSubtype="0" decel="100000" fill="hold" nodeType="afterEffect">
                                  <p:stCondLst>
                                    <p:cond delay="0"/>
                                  </p:stCondLst>
                                  <p:childTnLst>
                                    <p:anim calcmode="lin" valueType="num">
                                      <p:cBhvr>
                                        <p:cTn id="23" dur="500"/>
                                        <p:tgtEl>
                                          <p:spTgt spid="33798"/>
                                        </p:tgtEl>
                                        <p:attrNameLst>
                                          <p:attrName>ppt_w</p:attrName>
                                        </p:attrNameLst>
                                      </p:cBhvr>
                                      <p:tavLst>
                                        <p:tav tm="0">
                                          <p:val>
                                            <p:strVal val="ppt_w"/>
                                          </p:val>
                                        </p:tav>
                                        <p:tav tm="100000">
                                          <p:val>
                                            <p:strVal val="ppt_w*0.05"/>
                                          </p:val>
                                        </p:tav>
                                      </p:tavLst>
                                    </p:anim>
                                    <p:anim calcmode="lin" valueType="num">
                                      <p:cBhvr>
                                        <p:cTn id="24" dur="500"/>
                                        <p:tgtEl>
                                          <p:spTgt spid="33798"/>
                                        </p:tgtEl>
                                        <p:attrNameLst>
                                          <p:attrName>ppt_h</p:attrName>
                                        </p:attrNameLst>
                                      </p:cBhvr>
                                      <p:tavLst>
                                        <p:tav tm="0">
                                          <p:val>
                                            <p:strVal val="ppt_h"/>
                                          </p:val>
                                        </p:tav>
                                        <p:tav tm="100000">
                                          <p:val>
                                            <p:strVal val="ppt_h"/>
                                          </p:val>
                                        </p:tav>
                                      </p:tavLst>
                                    </p:anim>
                                    <p:anim calcmode="lin" valueType="num">
                                      <p:cBhvr>
                                        <p:cTn id="25" dur="500"/>
                                        <p:tgtEl>
                                          <p:spTgt spid="33798"/>
                                        </p:tgtEl>
                                        <p:attrNameLst>
                                          <p:attrName>ppt_x</p:attrName>
                                        </p:attrNameLst>
                                      </p:cBhvr>
                                      <p:tavLst>
                                        <p:tav tm="0">
                                          <p:val>
                                            <p:strVal val="ppt_x"/>
                                          </p:val>
                                        </p:tav>
                                        <p:tav tm="100000">
                                          <p:val>
                                            <p:strVal val="ppt_x-.2"/>
                                          </p:val>
                                        </p:tav>
                                      </p:tavLst>
                                    </p:anim>
                                    <p:anim calcmode="lin" valueType="num">
                                      <p:cBhvr>
                                        <p:cTn id="26" dur="500"/>
                                        <p:tgtEl>
                                          <p:spTgt spid="33798"/>
                                        </p:tgtEl>
                                        <p:attrNameLst>
                                          <p:attrName>ppt_y</p:attrName>
                                        </p:attrNameLst>
                                      </p:cBhvr>
                                      <p:tavLst>
                                        <p:tav tm="0">
                                          <p:val>
                                            <p:strVal val="ppt_y"/>
                                          </p:val>
                                        </p:tav>
                                        <p:tav tm="100000">
                                          <p:val>
                                            <p:strVal val="ppt_y"/>
                                          </p:val>
                                        </p:tav>
                                      </p:tavLst>
                                    </p:anim>
                                    <p:animEffect transition="out" filter="fade">
                                      <p:cBhvr>
                                        <p:cTn id="27" dur="500"/>
                                        <p:tgtEl>
                                          <p:spTgt spid="33798"/>
                                        </p:tgtEl>
                                      </p:cBhvr>
                                    </p:animEffect>
                                    <p:set>
                                      <p:cBhvr>
                                        <p:cTn id="28" dur="1" fill="hold">
                                          <p:stCondLst>
                                            <p:cond delay="499"/>
                                          </p:stCondLst>
                                        </p:cTn>
                                        <p:tgtEl>
                                          <p:spTgt spid="3379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5_15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6"/>
          <p:cNvSpPr>
            <a:spLocks noChangeArrowheads="1"/>
          </p:cNvSpPr>
          <p:nvPr/>
        </p:nvSpPr>
        <p:spPr bwMode="auto">
          <a:xfrm>
            <a:off x="5029200" y="1577975"/>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 name="Group 166"/>
          <p:cNvGrpSpPr>
            <a:grpSpLocks/>
          </p:cNvGrpSpPr>
          <p:nvPr/>
        </p:nvGrpSpPr>
        <p:grpSpPr bwMode="auto">
          <a:xfrm>
            <a:off x="762000" y="1870075"/>
            <a:ext cx="3863975" cy="2670175"/>
            <a:chOff x="480" y="472"/>
            <a:chExt cx="2434" cy="1682"/>
          </a:xfrm>
        </p:grpSpPr>
        <p:sp>
          <p:nvSpPr>
            <p:cNvPr id="199783" name="Oval 123"/>
            <p:cNvSpPr>
              <a:spLocks noChangeArrowheads="1"/>
            </p:cNvSpPr>
            <p:nvPr/>
          </p:nvSpPr>
          <p:spPr bwMode="auto">
            <a:xfrm rot="613854">
              <a:off x="959" y="1444"/>
              <a:ext cx="384" cy="43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84" name="Oval 124"/>
            <p:cNvSpPr>
              <a:spLocks noChangeArrowheads="1"/>
            </p:cNvSpPr>
            <p:nvPr/>
          </p:nvSpPr>
          <p:spPr bwMode="auto">
            <a:xfrm rot="613854">
              <a:off x="814" y="575"/>
              <a:ext cx="384" cy="33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85" name="Oval 125"/>
            <p:cNvSpPr>
              <a:spLocks noChangeArrowheads="1"/>
            </p:cNvSpPr>
            <p:nvPr/>
          </p:nvSpPr>
          <p:spPr bwMode="auto">
            <a:xfrm>
              <a:off x="480" y="864"/>
              <a:ext cx="463" cy="81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86" name="Oval 126"/>
            <p:cNvSpPr>
              <a:spLocks noChangeArrowheads="1"/>
            </p:cNvSpPr>
            <p:nvPr/>
          </p:nvSpPr>
          <p:spPr bwMode="auto">
            <a:xfrm rot="-659712">
              <a:off x="714" y="1546"/>
              <a:ext cx="288" cy="24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87" name="Oval 127"/>
            <p:cNvSpPr>
              <a:spLocks noChangeArrowheads="1"/>
            </p:cNvSpPr>
            <p:nvPr/>
          </p:nvSpPr>
          <p:spPr bwMode="auto">
            <a:xfrm rot="-659712">
              <a:off x="964" y="815"/>
              <a:ext cx="384" cy="38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88" name="Oval 128"/>
            <p:cNvSpPr>
              <a:spLocks noChangeArrowheads="1"/>
            </p:cNvSpPr>
            <p:nvPr/>
          </p:nvSpPr>
          <p:spPr bwMode="auto">
            <a:xfrm rot="-659712">
              <a:off x="1160" y="662"/>
              <a:ext cx="472" cy="48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89" name="Oval 129"/>
            <p:cNvSpPr>
              <a:spLocks noChangeArrowheads="1"/>
            </p:cNvSpPr>
            <p:nvPr/>
          </p:nvSpPr>
          <p:spPr bwMode="auto">
            <a:xfrm rot="-659712">
              <a:off x="1571" y="992"/>
              <a:ext cx="384" cy="14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0" name="Oval 130"/>
            <p:cNvSpPr>
              <a:spLocks noChangeArrowheads="1"/>
            </p:cNvSpPr>
            <p:nvPr/>
          </p:nvSpPr>
          <p:spPr bwMode="auto">
            <a:xfrm rot="-323525">
              <a:off x="1932" y="1240"/>
              <a:ext cx="236" cy="19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1" name="Oval 131"/>
            <p:cNvSpPr>
              <a:spLocks noChangeArrowheads="1"/>
            </p:cNvSpPr>
            <p:nvPr/>
          </p:nvSpPr>
          <p:spPr bwMode="auto">
            <a:xfrm rot="-323525">
              <a:off x="1891" y="1465"/>
              <a:ext cx="236" cy="19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2" name="Oval 132"/>
            <p:cNvSpPr>
              <a:spLocks noChangeArrowheads="1"/>
            </p:cNvSpPr>
            <p:nvPr/>
          </p:nvSpPr>
          <p:spPr bwMode="auto">
            <a:xfrm rot="-323525">
              <a:off x="1942" y="1134"/>
              <a:ext cx="236" cy="19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3" name="Oval 133"/>
            <p:cNvSpPr>
              <a:spLocks noChangeArrowheads="1"/>
            </p:cNvSpPr>
            <p:nvPr/>
          </p:nvSpPr>
          <p:spPr bwMode="auto">
            <a:xfrm rot="613854">
              <a:off x="1001" y="1057"/>
              <a:ext cx="410" cy="4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4" name="Oval 134"/>
            <p:cNvSpPr>
              <a:spLocks noChangeArrowheads="1"/>
            </p:cNvSpPr>
            <p:nvPr/>
          </p:nvSpPr>
          <p:spPr bwMode="auto">
            <a:xfrm rot="-323525">
              <a:off x="1824" y="1677"/>
              <a:ext cx="236" cy="16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5" name="Oval 135"/>
            <p:cNvSpPr>
              <a:spLocks noChangeArrowheads="1"/>
            </p:cNvSpPr>
            <p:nvPr/>
          </p:nvSpPr>
          <p:spPr bwMode="auto">
            <a:xfrm rot="-323525">
              <a:off x="1879" y="813"/>
              <a:ext cx="236" cy="19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6" name="Oval 136"/>
            <p:cNvSpPr>
              <a:spLocks noChangeArrowheads="1"/>
            </p:cNvSpPr>
            <p:nvPr/>
          </p:nvSpPr>
          <p:spPr bwMode="auto">
            <a:xfrm rot="608847">
              <a:off x="1779" y="612"/>
              <a:ext cx="256" cy="19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7" name="Oval 137"/>
            <p:cNvSpPr>
              <a:spLocks noChangeArrowheads="1"/>
            </p:cNvSpPr>
            <p:nvPr/>
          </p:nvSpPr>
          <p:spPr bwMode="auto">
            <a:xfrm rot="608847">
              <a:off x="1680" y="480"/>
              <a:ext cx="189" cy="15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8" name="Oval 138"/>
            <p:cNvSpPr>
              <a:spLocks noChangeArrowheads="1"/>
            </p:cNvSpPr>
            <p:nvPr/>
          </p:nvSpPr>
          <p:spPr bwMode="auto">
            <a:xfrm rot="608847">
              <a:off x="971" y="472"/>
              <a:ext cx="432" cy="2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99" name="Oval 139"/>
            <p:cNvSpPr>
              <a:spLocks noChangeArrowheads="1"/>
            </p:cNvSpPr>
            <p:nvPr/>
          </p:nvSpPr>
          <p:spPr bwMode="auto">
            <a:xfrm rot="608847">
              <a:off x="1531" y="1007"/>
              <a:ext cx="449" cy="62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800" name="Oval 140"/>
            <p:cNvSpPr>
              <a:spLocks noChangeArrowheads="1"/>
            </p:cNvSpPr>
            <p:nvPr/>
          </p:nvSpPr>
          <p:spPr bwMode="auto">
            <a:xfrm rot="608847">
              <a:off x="1854" y="643"/>
              <a:ext cx="1060" cy="115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801" name="Oval 141"/>
            <p:cNvSpPr>
              <a:spLocks noChangeArrowheads="1"/>
            </p:cNvSpPr>
            <p:nvPr/>
          </p:nvSpPr>
          <p:spPr bwMode="auto">
            <a:xfrm rot="1501949">
              <a:off x="1346" y="1452"/>
              <a:ext cx="528" cy="70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3" name="Group 168"/>
          <p:cNvGrpSpPr>
            <a:grpSpLocks/>
          </p:cNvGrpSpPr>
          <p:nvPr/>
        </p:nvGrpSpPr>
        <p:grpSpPr bwMode="auto">
          <a:xfrm>
            <a:off x="1066800" y="1890713"/>
            <a:ext cx="7467600" cy="2227262"/>
            <a:chOff x="672" y="485"/>
            <a:chExt cx="4704" cy="1403"/>
          </a:xfrm>
        </p:grpSpPr>
        <p:sp>
          <p:nvSpPr>
            <p:cNvPr id="199764" name="Line 148"/>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65" name="Line 151"/>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66" name="Line 7"/>
            <p:cNvSpPr>
              <a:spLocks noChangeShapeType="1"/>
            </p:cNvSpPr>
            <p:nvPr/>
          </p:nvSpPr>
          <p:spPr bwMode="auto">
            <a:xfrm>
              <a:off x="2385" y="1209"/>
              <a:ext cx="2079" cy="26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67" name="Line 143"/>
            <p:cNvSpPr>
              <a:spLocks noChangeShapeType="1"/>
            </p:cNvSpPr>
            <p:nvPr/>
          </p:nvSpPr>
          <p:spPr bwMode="auto">
            <a:xfrm>
              <a:off x="1602" y="1809"/>
              <a:ext cx="2726" cy="7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68" name="Line 144"/>
            <p:cNvSpPr>
              <a:spLocks noChangeShapeType="1"/>
            </p:cNvSpPr>
            <p:nvPr/>
          </p:nvSpPr>
          <p:spPr bwMode="auto">
            <a:xfrm>
              <a:off x="1152" y="1680"/>
              <a:ext cx="3062" cy="1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69" name="Line 145"/>
            <p:cNvSpPr>
              <a:spLocks noChangeShapeType="1"/>
            </p:cNvSpPr>
            <p:nvPr/>
          </p:nvSpPr>
          <p:spPr bwMode="auto">
            <a:xfrm>
              <a:off x="1948" y="1754"/>
              <a:ext cx="2973" cy="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0" name="Line 146"/>
            <p:cNvSpPr>
              <a:spLocks noChangeShapeType="1"/>
            </p:cNvSpPr>
            <p:nvPr/>
          </p:nvSpPr>
          <p:spPr bwMode="auto">
            <a:xfrm>
              <a:off x="1993" y="1571"/>
              <a:ext cx="2289"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1" name="Line 147"/>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2" name="Line 149"/>
            <p:cNvSpPr>
              <a:spLocks noChangeShapeType="1"/>
            </p:cNvSpPr>
            <p:nvPr/>
          </p:nvSpPr>
          <p:spPr bwMode="auto">
            <a:xfrm>
              <a:off x="1968" y="912"/>
              <a:ext cx="2253" cy="2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3" name="Line 150"/>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4" name="Line 152"/>
            <p:cNvSpPr>
              <a:spLocks noChangeShapeType="1"/>
            </p:cNvSpPr>
            <p:nvPr/>
          </p:nvSpPr>
          <p:spPr bwMode="auto">
            <a:xfrm>
              <a:off x="1920" y="720"/>
              <a:ext cx="2392" cy="27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5" name="Line 153"/>
            <p:cNvSpPr>
              <a:spLocks noChangeShapeType="1"/>
            </p:cNvSpPr>
            <p:nvPr/>
          </p:nvSpPr>
          <p:spPr bwMode="auto">
            <a:xfrm>
              <a:off x="1776" y="576"/>
              <a:ext cx="2931" cy="54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6" name="Line 154"/>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7" name="Line 155"/>
            <p:cNvSpPr>
              <a:spLocks noChangeShapeType="1"/>
            </p:cNvSpPr>
            <p:nvPr/>
          </p:nvSpPr>
          <p:spPr bwMode="auto">
            <a:xfrm>
              <a:off x="1200" y="624"/>
              <a:ext cx="3643" cy="24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8" name="Line 156"/>
            <p:cNvSpPr>
              <a:spLocks noChangeShapeType="1"/>
            </p:cNvSpPr>
            <p:nvPr/>
          </p:nvSpPr>
          <p:spPr bwMode="auto">
            <a:xfrm>
              <a:off x="1000" y="742"/>
              <a:ext cx="3885" cy="19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79" name="Line 157"/>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80" name="Line 158"/>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81" name="Line 159"/>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99782" name="Line 160"/>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4" name="Group 167"/>
          <p:cNvGrpSpPr>
            <a:grpSpLocks/>
          </p:cNvGrpSpPr>
          <p:nvPr/>
        </p:nvGrpSpPr>
        <p:grpSpPr bwMode="auto">
          <a:xfrm>
            <a:off x="5889625" y="1881188"/>
            <a:ext cx="2647950" cy="2262187"/>
            <a:chOff x="3710" y="479"/>
            <a:chExt cx="1668" cy="1425"/>
          </a:xfrm>
        </p:grpSpPr>
        <p:sp>
          <p:nvSpPr>
            <p:cNvPr id="199744" name="Oval 10"/>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5" name="Oval 19"/>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6" name="Oval 23"/>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7" name="Oval 30"/>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8" name="Oval 31"/>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9" name="Oval 32"/>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0" name="Oval 39"/>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1" name="Oval 56"/>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2" name="Oval 59"/>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3" name="Oval 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4" name="Oval 78"/>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5" name="Oval 81"/>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6" name="Oval 82"/>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7" name="Oval 104"/>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8" name="Oval 105"/>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59" name="Oval 115"/>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60" name="Oval 116"/>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61" name="Oval 117"/>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62" name="Oval 164"/>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63" name="Oval 165"/>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199687" name="Group 169"/>
          <p:cNvGrpSpPr>
            <a:grpSpLocks/>
          </p:cNvGrpSpPr>
          <p:nvPr/>
        </p:nvGrpSpPr>
        <p:grpSpPr bwMode="auto">
          <a:xfrm>
            <a:off x="5562600" y="1806575"/>
            <a:ext cx="3011488" cy="2824163"/>
            <a:chOff x="3504" y="432"/>
            <a:chExt cx="1897" cy="1779"/>
          </a:xfrm>
        </p:grpSpPr>
        <p:grpSp>
          <p:nvGrpSpPr>
            <p:cNvPr id="199688" name="Group 170"/>
            <p:cNvGrpSpPr>
              <a:grpSpLocks/>
            </p:cNvGrpSpPr>
            <p:nvPr/>
          </p:nvGrpSpPr>
          <p:grpSpPr bwMode="auto">
            <a:xfrm>
              <a:off x="4075" y="432"/>
              <a:ext cx="1075" cy="1355"/>
              <a:chOff x="4075" y="432"/>
              <a:chExt cx="1075" cy="1355"/>
            </a:xfrm>
          </p:grpSpPr>
          <p:sp>
            <p:nvSpPr>
              <p:cNvPr id="199735" name="Oval 17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6" name="Oval 172"/>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7" name="Oval 173"/>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8" name="Oval 174"/>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9" name="Oval 175"/>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0" name="Oval 17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1" name="Oval 177"/>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2" name="Oval 178"/>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43" name="Oval 179"/>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199689" name="Group 180"/>
            <p:cNvGrpSpPr>
              <a:grpSpLocks/>
            </p:cNvGrpSpPr>
            <p:nvPr/>
          </p:nvGrpSpPr>
          <p:grpSpPr bwMode="auto">
            <a:xfrm>
              <a:off x="3550" y="502"/>
              <a:ext cx="1463" cy="1613"/>
              <a:chOff x="3550" y="502"/>
              <a:chExt cx="1463" cy="1613"/>
            </a:xfrm>
          </p:grpSpPr>
          <p:sp>
            <p:nvSpPr>
              <p:cNvPr id="199720" name="Oval 181"/>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1" name="Oval 18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2" name="Oval 183"/>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3" name="Oval 184"/>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4" name="Oval 185"/>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5" name="Oval 186"/>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6" name="Oval 187"/>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7" name="Oval 18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8" name="Oval 189"/>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29" name="Oval 190"/>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0" name="Oval 191"/>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1" name="Oval 192"/>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2" name="Oval 193"/>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3" name="Oval 194"/>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34" name="Oval 195"/>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199690" name="Group 196"/>
            <p:cNvGrpSpPr>
              <a:grpSpLocks/>
            </p:cNvGrpSpPr>
            <p:nvPr/>
          </p:nvGrpSpPr>
          <p:grpSpPr bwMode="auto">
            <a:xfrm>
              <a:off x="3504" y="528"/>
              <a:ext cx="1897" cy="1683"/>
              <a:chOff x="3504" y="525"/>
              <a:chExt cx="1897" cy="1683"/>
            </a:xfrm>
          </p:grpSpPr>
          <p:sp>
            <p:nvSpPr>
              <p:cNvPr id="199691" name="Oval 19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2" name="Oval 198"/>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3" name="Oval 199"/>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4" name="Oval 200"/>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5" name="Oval 201"/>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6" name="Oval 202"/>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7" name="Oval 20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8" name="Oval 204"/>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699" name="Oval 205"/>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0" name="Oval 206"/>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1" name="Oval 207"/>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2" name="Oval 208"/>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3" name="Oval 209"/>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4" name="Oval 210"/>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5" name="Oval 211"/>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6" name="Oval 212"/>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7" name="Oval 213"/>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8" name="Oval 214"/>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09" name="Oval 215"/>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0" name="Oval 216"/>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1" name="Oval 217"/>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2" name="Oval 218"/>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3" name="Oval 219"/>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4" name="Oval 22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5" name="Oval 221"/>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6" name="Oval 222"/>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7" name="Oval 223"/>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8" name="Oval 224"/>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99719" name="Oval 225"/>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spTree>
    <p:extLst>
      <p:ext uri="{BB962C8B-B14F-4D97-AF65-F5344CB8AC3E}">
        <p14:creationId xmlns:p14="http://schemas.microsoft.com/office/powerpoint/2010/main" val="4290385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fade">
                                      <p:cBhvr>
                                        <p:cTn id="7" dur="1000"/>
                                        <p:tgtEl>
                                          <p:spTgt spid="37892"/>
                                        </p:tgtEl>
                                      </p:cBhvr>
                                    </p:animEffect>
                                    <p:anim calcmode="lin" valueType="num">
                                      <p:cBhvr>
                                        <p:cTn id="8" dur="1000" fill="hold"/>
                                        <p:tgtEl>
                                          <p:spTgt spid="37892"/>
                                        </p:tgtEl>
                                        <p:attrNameLst>
                                          <p:attrName>ppt_x</p:attrName>
                                        </p:attrNameLst>
                                      </p:cBhvr>
                                      <p:tavLst>
                                        <p:tav tm="0">
                                          <p:val>
                                            <p:strVal val="#ppt_x"/>
                                          </p:val>
                                        </p:tav>
                                        <p:tav tm="100000">
                                          <p:val>
                                            <p:strVal val="#ppt_x"/>
                                          </p:val>
                                        </p:tav>
                                      </p:tavLst>
                                    </p:anim>
                                    <p:anim calcmode="lin" valueType="num">
                                      <p:cBhvr>
                                        <p:cTn id="9" dur="1000" fill="hold"/>
                                        <p:tgtEl>
                                          <p:spTgt spid="3789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3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3500"/>
                            </p:stCondLst>
                            <p:childTnLst>
                              <p:par>
                                <p:cTn id="22" presetID="54" presetClass="exit" presetSubtype="0" decel="100000" fill="hold" nodeType="afterEffect">
                                  <p:stCondLst>
                                    <p:cond delay="0"/>
                                  </p:stCondLst>
                                  <p:childTnLst>
                                    <p:anim calcmode="lin" valueType="num">
                                      <p:cBhvr>
                                        <p:cTn id="23" dur="500"/>
                                        <p:tgtEl>
                                          <p:spTgt spid="37892"/>
                                        </p:tgtEl>
                                        <p:attrNameLst>
                                          <p:attrName>ppt_w</p:attrName>
                                        </p:attrNameLst>
                                      </p:cBhvr>
                                      <p:tavLst>
                                        <p:tav tm="0">
                                          <p:val>
                                            <p:strVal val="ppt_w"/>
                                          </p:val>
                                        </p:tav>
                                        <p:tav tm="100000">
                                          <p:val>
                                            <p:strVal val="ppt_w*0.05"/>
                                          </p:val>
                                        </p:tav>
                                      </p:tavLst>
                                    </p:anim>
                                    <p:anim calcmode="lin" valueType="num">
                                      <p:cBhvr>
                                        <p:cTn id="24" dur="500"/>
                                        <p:tgtEl>
                                          <p:spTgt spid="37892"/>
                                        </p:tgtEl>
                                        <p:attrNameLst>
                                          <p:attrName>ppt_h</p:attrName>
                                        </p:attrNameLst>
                                      </p:cBhvr>
                                      <p:tavLst>
                                        <p:tav tm="0">
                                          <p:val>
                                            <p:strVal val="ppt_h"/>
                                          </p:val>
                                        </p:tav>
                                        <p:tav tm="100000">
                                          <p:val>
                                            <p:strVal val="ppt_h"/>
                                          </p:val>
                                        </p:tav>
                                      </p:tavLst>
                                    </p:anim>
                                    <p:anim calcmode="lin" valueType="num">
                                      <p:cBhvr>
                                        <p:cTn id="25" dur="500"/>
                                        <p:tgtEl>
                                          <p:spTgt spid="37892"/>
                                        </p:tgtEl>
                                        <p:attrNameLst>
                                          <p:attrName>ppt_x</p:attrName>
                                        </p:attrNameLst>
                                      </p:cBhvr>
                                      <p:tavLst>
                                        <p:tav tm="0">
                                          <p:val>
                                            <p:strVal val="ppt_x"/>
                                          </p:val>
                                        </p:tav>
                                        <p:tav tm="100000">
                                          <p:val>
                                            <p:strVal val="ppt_x-.2"/>
                                          </p:val>
                                        </p:tav>
                                      </p:tavLst>
                                    </p:anim>
                                    <p:anim calcmode="lin" valueType="num">
                                      <p:cBhvr>
                                        <p:cTn id="26" dur="500"/>
                                        <p:tgtEl>
                                          <p:spTgt spid="37892"/>
                                        </p:tgtEl>
                                        <p:attrNameLst>
                                          <p:attrName>ppt_y</p:attrName>
                                        </p:attrNameLst>
                                      </p:cBhvr>
                                      <p:tavLst>
                                        <p:tav tm="0">
                                          <p:val>
                                            <p:strVal val="ppt_y"/>
                                          </p:val>
                                        </p:tav>
                                        <p:tav tm="100000">
                                          <p:val>
                                            <p:strVal val="ppt_y"/>
                                          </p:val>
                                        </p:tav>
                                      </p:tavLst>
                                    </p:anim>
                                    <p:animEffect transition="out" filter="fade">
                                      <p:cBhvr>
                                        <p:cTn id="27" dur="500"/>
                                        <p:tgtEl>
                                          <p:spTgt spid="37892"/>
                                        </p:tgtEl>
                                      </p:cBhvr>
                                    </p:animEffect>
                                    <p:set>
                                      <p:cBhvr>
                                        <p:cTn id="28" dur="1" fill="hold">
                                          <p:stCondLst>
                                            <p:cond delay="499"/>
                                          </p:stCondLst>
                                        </p:cTn>
                                        <p:tgtEl>
                                          <p:spTgt spid="37892"/>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15_15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811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49"/>
          <p:cNvGrpSpPr>
            <a:grpSpLocks/>
          </p:cNvGrpSpPr>
          <p:nvPr/>
        </p:nvGrpSpPr>
        <p:grpSpPr bwMode="auto">
          <a:xfrm>
            <a:off x="906463" y="1519238"/>
            <a:ext cx="3584575" cy="2511425"/>
            <a:chOff x="571" y="249"/>
            <a:chExt cx="2258" cy="1582"/>
          </a:xfrm>
        </p:grpSpPr>
        <p:sp>
          <p:nvSpPr>
            <p:cNvPr id="200832" name="Oval 130"/>
            <p:cNvSpPr>
              <a:spLocks noChangeArrowheads="1"/>
            </p:cNvSpPr>
            <p:nvPr/>
          </p:nvSpPr>
          <p:spPr bwMode="auto">
            <a:xfrm rot="613854">
              <a:off x="2197" y="253"/>
              <a:ext cx="632" cy="32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33" name="Oval 121"/>
            <p:cNvSpPr>
              <a:spLocks noChangeArrowheads="1"/>
            </p:cNvSpPr>
            <p:nvPr/>
          </p:nvSpPr>
          <p:spPr bwMode="auto">
            <a:xfrm rot="613854">
              <a:off x="571" y="863"/>
              <a:ext cx="184" cy="14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34" name="Oval 122"/>
            <p:cNvSpPr>
              <a:spLocks noChangeArrowheads="1"/>
            </p:cNvSpPr>
            <p:nvPr/>
          </p:nvSpPr>
          <p:spPr bwMode="auto">
            <a:xfrm rot="613854">
              <a:off x="1945" y="973"/>
              <a:ext cx="298" cy="47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35" name="Oval 123"/>
            <p:cNvSpPr>
              <a:spLocks noChangeArrowheads="1"/>
            </p:cNvSpPr>
            <p:nvPr/>
          </p:nvSpPr>
          <p:spPr bwMode="auto">
            <a:xfrm rot="613854">
              <a:off x="1696" y="818"/>
              <a:ext cx="344" cy="9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36" name="Oval 124"/>
            <p:cNvSpPr>
              <a:spLocks noChangeArrowheads="1"/>
            </p:cNvSpPr>
            <p:nvPr/>
          </p:nvSpPr>
          <p:spPr bwMode="auto">
            <a:xfrm rot="1593798">
              <a:off x="607" y="249"/>
              <a:ext cx="462" cy="86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37" name="Oval 125"/>
            <p:cNvSpPr>
              <a:spLocks noChangeArrowheads="1"/>
            </p:cNvSpPr>
            <p:nvPr/>
          </p:nvSpPr>
          <p:spPr bwMode="auto">
            <a:xfrm rot="613854">
              <a:off x="2256" y="115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38" name="Oval 126"/>
            <p:cNvSpPr>
              <a:spLocks noChangeArrowheads="1"/>
            </p:cNvSpPr>
            <p:nvPr/>
          </p:nvSpPr>
          <p:spPr bwMode="auto">
            <a:xfrm rot="613854">
              <a:off x="1967" y="1615"/>
              <a:ext cx="320" cy="21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39" name="Oval 127"/>
            <p:cNvSpPr>
              <a:spLocks noChangeArrowheads="1"/>
            </p:cNvSpPr>
            <p:nvPr/>
          </p:nvSpPr>
          <p:spPr bwMode="auto">
            <a:xfrm rot="613854">
              <a:off x="2217" y="834"/>
              <a:ext cx="219" cy="15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0" name="Oval 128"/>
            <p:cNvSpPr>
              <a:spLocks noChangeArrowheads="1"/>
            </p:cNvSpPr>
            <p:nvPr/>
          </p:nvSpPr>
          <p:spPr bwMode="auto">
            <a:xfrm rot="613854">
              <a:off x="2125" y="152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1" name="Oval 129"/>
            <p:cNvSpPr>
              <a:spLocks noChangeArrowheads="1"/>
            </p:cNvSpPr>
            <p:nvPr/>
          </p:nvSpPr>
          <p:spPr bwMode="auto">
            <a:xfrm rot="613854">
              <a:off x="2214" y="1306"/>
              <a:ext cx="184" cy="22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2" name="Oval 131"/>
            <p:cNvSpPr>
              <a:spLocks noChangeArrowheads="1"/>
            </p:cNvSpPr>
            <p:nvPr/>
          </p:nvSpPr>
          <p:spPr bwMode="auto">
            <a:xfrm rot="613854">
              <a:off x="2447" y="1261"/>
              <a:ext cx="184" cy="33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3" name="Oval 132"/>
            <p:cNvSpPr>
              <a:spLocks noChangeArrowheads="1"/>
            </p:cNvSpPr>
            <p:nvPr/>
          </p:nvSpPr>
          <p:spPr bwMode="auto">
            <a:xfrm rot="613854">
              <a:off x="1226" y="395"/>
              <a:ext cx="275" cy="68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4" name="Oval 145"/>
            <p:cNvSpPr>
              <a:spLocks noChangeArrowheads="1"/>
            </p:cNvSpPr>
            <p:nvPr/>
          </p:nvSpPr>
          <p:spPr bwMode="auto">
            <a:xfrm rot="1985307">
              <a:off x="726" y="62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5" name="Oval 146"/>
            <p:cNvSpPr>
              <a:spLocks noChangeArrowheads="1"/>
            </p:cNvSpPr>
            <p:nvPr/>
          </p:nvSpPr>
          <p:spPr bwMode="auto">
            <a:xfrm rot="1985307">
              <a:off x="860" y="308"/>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6" name="Oval 147"/>
            <p:cNvSpPr>
              <a:spLocks noChangeArrowheads="1"/>
            </p:cNvSpPr>
            <p:nvPr/>
          </p:nvSpPr>
          <p:spPr bwMode="auto">
            <a:xfrm rot="1985307">
              <a:off x="1807" y="135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7" name="Oval 148"/>
            <p:cNvSpPr>
              <a:spLocks noChangeArrowheads="1"/>
            </p:cNvSpPr>
            <p:nvPr/>
          </p:nvSpPr>
          <p:spPr bwMode="auto">
            <a:xfrm rot="1985307">
              <a:off x="1746" y="113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8" name="Oval 149"/>
            <p:cNvSpPr>
              <a:spLocks noChangeArrowheads="1"/>
            </p:cNvSpPr>
            <p:nvPr/>
          </p:nvSpPr>
          <p:spPr bwMode="auto">
            <a:xfrm rot="1985307">
              <a:off x="2250" y="1040"/>
              <a:ext cx="194" cy="11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49" name="Oval 150"/>
            <p:cNvSpPr>
              <a:spLocks noChangeArrowheads="1"/>
            </p:cNvSpPr>
            <p:nvPr/>
          </p:nvSpPr>
          <p:spPr bwMode="auto">
            <a:xfrm rot="1985307">
              <a:off x="913" y="47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50" name="Oval 151"/>
            <p:cNvSpPr>
              <a:spLocks noChangeArrowheads="1"/>
            </p:cNvSpPr>
            <p:nvPr/>
          </p:nvSpPr>
          <p:spPr bwMode="auto">
            <a:xfrm rot="1985307">
              <a:off x="761" y="771"/>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51" name="Oval 152"/>
            <p:cNvSpPr>
              <a:spLocks noChangeArrowheads="1"/>
            </p:cNvSpPr>
            <p:nvPr/>
          </p:nvSpPr>
          <p:spPr bwMode="auto">
            <a:xfrm rot="1985307">
              <a:off x="784" y="45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52" name="Oval 153"/>
            <p:cNvSpPr>
              <a:spLocks noChangeArrowheads="1"/>
            </p:cNvSpPr>
            <p:nvPr/>
          </p:nvSpPr>
          <p:spPr bwMode="auto">
            <a:xfrm rot="1985307">
              <a:off x="1829" y="999"/>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sp>
        <p:nvSpPr>
          <p:cNvPr id="200708" name="Rectangle 3"/>
          <p:cNvSpPr>
            <a:spLocks noChangeArrowheads="1"/>
          </p:cNvSpPr>
          <p:nvPr/>
        </p:nvSpPr>
        <p:spPr bwMode="auto">
          <a:xfrm>
            <a:off x="5029200" y="1581150"/>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3" name="Group 252"/>
          <p:cNvGrpSpPr>
            <a:grpSpLocks/>
          </p:cNvGrpSpPr>
          <p:nvPr/>
        </p:nvGrpSpPr>
        <p:grpSpPr bwMode="auto">
          <a:xfrm>
            <a:off x="1050925" y="1714500"/>
            <a:ext cx="7559675" cy="2228850"/>
            <a:chOff x="662" y="372"/>
            <a:chExt cx="4762" cy="1404"/>
          </a:xfrm>
        </p:grpSpPr>
        <p:sp>
          <p:nvSpPr>
            <p:cNvPr id="200811" name="Line 154"/>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2" name="Line 4"/>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3" name="Line 133"/>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4" name="Line 134"/>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5" name="Line 135"/>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6" name="Line 136"/>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7" name="Line 137"/>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8" name="Line 138"/>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19" name="Line 139"/>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0" name="Line 140"/>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1" name="Line 141"/>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2" name="Line 142"/>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3" name="Line 143"/>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4" name="Line 155"/>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5" name="Line 156"/>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6" name="Line 157"/>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7" name="Line 158"/>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8" name="Line 159"/>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29" name="Line 160"/>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30" name="Line 161"/>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0831" name="Line 162"/>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4" name="Group 251"/>
          <p:cNvGrpSpPr>
            <a:grpSpLocks/>
          </p:cNvGrpSpPr>
          <p:nvPr/>
        </p:nvGrpSpPr>
        <p:grpSpPr bwMode="auto">
          <a:xfrm>
            <a:off x="5926138" y="1957388"/>
            <a:ext cx="2684462" cy="1966912"/>
            <a:chOff x="3733" y="525"/>
            <a:chExt cx="1691" cy="1239"/>
          </a:xfrm>
        </p:grpSpPr>
        <p:sp>
          <p:nvSpPr>
            <p:cNvPr id="200790" name="Oval 9"/>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1" name="Oval 1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2" name="Oval 21"/>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3" name="Oval 22"/>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4" name="Oval 32"/>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5" name="Oval 3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6" name="Oval 37"/>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7" name="Oval 4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8" name="Oval 4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99" name="Oval 50"/>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0" name="Oval 63"/>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1" name="Oval 73"/>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2" name="Oval 74"/>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3" name="Oval 85"/>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4" name="Oval 87"/>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5" name="Oval 9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6" name="Oval 100"/>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7" name="Oval 105"/>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8" name="Oval 109"/>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09" name="Oval 16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810" name="Oval 248"/>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0711" name="Group 253"/>
          <p:cNvGrpSpPr>
            <a:grpSpLocks/>
          </p:cNvGrpSpPr>
          <p:nvPr/>
        </p:nvGrpSpPr>
        <p:grpSpPr bwMode="auto">
          <a:xfrm>
            <a:off x="5562600" y="1809750"/>
            <a:ext cx="3011488" cy="2824163"/>
            <a:chOff x="3504" y="432"/>
            <a:chExt cx="1897" cy="1779"/>
          </a:xfrm>
        </p:grpSpPr>
        <p:grpSp>
          <p:nvGrpSpPr>
            <p:cNvPr id="200712" name="Group 254"/>
            <p:cNvGrpSpPr>
              <a:grpSpLocks/>
            </p:cNvGrpSpPr>
            <p:nvPr/>
          </p:nvGrpSpPr>
          <p:grpSpPr bwMode="auto">
            <a:xfrm>
              <a:off x="3710" y="479"/>
              <a:ext cx="1668" cy="1425"/>
              <a:chOff x="3710" y="479"/>
              <a:chExt cx="1668" cy="1425"/>
            </a:xfrm>
          </p:grpSpPr>
          <p:sp>
            <p:nvSpPr>
              <p:cNvPr id="200770" name="Oval 255"/>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1" name="Oval 256"/>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2" name="Oval 257"/>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3" name="Oval 258"/>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4" name="Oval 25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5" name="Oval 260"/>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6" name="Oval 261"/>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7" name="Oval 262"/>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8" name="Oval 263"/>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79" name="Oval 2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0" name="Oval 265"/>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1" name="Oval 266"/>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2" name="Oval 267"/>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3" name="Oval 268"/>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4" name="Oval 269"/>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5" name="Oval 270"/>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6" name="Oval 271"/>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7" name="Oval 272"/>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8" name="Oval 273"/>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89" name="Oval 274"/>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0713" name="Group 275"/>
            <p:cNvGrpSpPr>
              <a:grpSpLocks/>
            </p:cNvGrpSpPr>
            <p:nvPr/>
          </p:nvGrpSpPr>
          <p:grpSpPr bwMode="auto">
            <a:xfrm>
              <a:off x="3504" y="432"/>
              <a:ext cx="1897" cy="1779"/>
              <a:chOff x="3504" y="432"/>
              <a:chExt cx="1897" cy="1779"/>
            </a:xfrm>
          </p:grpSpPr>
          <p:grpSp>
            <p:nvGrpSpPr>
              <p:cNvPr id="200714" name="Group 276"/>
              <p:cNvGrpSpPr>
                <a:grpSpLocks/>
              </p:cNvGrpSpPr>
              <p:nvPr/>
            </p:nvGrpSpPr>
            <p:grpSpPr bwMode="auto">
              <a:xfrm>
                <a:off x="4075" y="432"/>
                <a:ext cx="1075" cy="1355"/>
                <a:chOff x="4075" y="432"/>
                <a:chExt cx="1075" cy="1355"/>
              </a:xfrm>
            </p:grpSpPr>
            <p:sp>
              <p:nvSpPr>
                <p:cNvPr id="200761" name="Oval 277"/>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2" name="Oval 278"/>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3" name="Oval 279"/>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4" name="Oval 280"/>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5" name="Oval 2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6" name="Oval 282"/>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7" name="Oval 283"/>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8" name="Oval 284"/>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9" name="Oval 285"/>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0715" name="Group 286"/>
              <p:cNvGrpSpPr>
                <a:grpSpLocks/>
              </p:cNvGrpSpPr>
              <p:nvPr/>
            </p:nvGrpSpPr>
            <p:grpSpPr bwMode="auto">
              <a:xfrm>
                <a:off x="3550" y="502"/>
                <a:ext cx="1463" cy="1613"/>
                <a:chOff x="3550" y="502"/>
                <a:chExt cx="1463" cy="1613"/>
              </a:xfrm>
            </p:grpSpPr>
            <p:sp>
              <p:nvSpPr>
                <p:cNvPr id="200746" name="Oval 287"/>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7" name="Oval 288"/>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8" name="Oval 289"/>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9" name="Oval 290"/>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0" name="Oval 291"/>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1" name="Oval 292"/>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2" name="Oval 293"/>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3" name="Oval 294"/>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4" name="Oval 295"/>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5" name="Oval 296"/>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6" name="Oval 297"/>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7" name="Oval 298"/>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8" name="Oval 299"/>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59" name="Oval 300"/>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60" name="Oval 301"/>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0716" name="Group 302"/>
              <p:cNvGrpSpPr>
                <a:grpSpLocks/>
              </p:cNvGrpSpPr>
              <p:nvPr/>
            </p:nvGrpSpPr>
            <p:grpSpPr bwMode="auto">
              <a:xfrm>
                <a:off x="3504" y="528"/>
                <a:ext cx="1897" cy="1683"/>
                <a:chOff x="3504" y="525"/>
                <a:chExt cx="1897" cy="1683"/>
              </a:xfrm>
            </p:grpSpPr>
            <p:sp>
              <p:nvSpPr>
                <p:cNvPr id="200717" name="Oval 30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18" name="Oval 30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19" name="Oval 30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0" name="Oval 30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1" name="Oval 30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2" name="Oval 30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3" name="Oval 30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4" name="Oval 31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5" name="Oval 31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6" name="Oval 31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7" name="Oval 31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8" name="Oval 31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29" name="Oval 31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0" name="Oval 31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1" name="Oval 31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2" name="Oval 31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3" name="Oval 31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4" name="Oval 32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5" name="Oval 32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6" name="Oval 32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7" name="Oval 32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8" name="Oval 32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39" name="Oval 32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0" name="Oval 32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1" name="Oval 32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2" name="Oval 32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3" name="Oval 32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4" name="Oval 33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0745" name="Oval 33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grpSp>
    </p:spTree>
    <p:extLst>
      <p:ext uri="{BB962C8B-B14F-4D97-AF65-F5344CB8AC3E}">
        <p14:creationId xmlns:p14="http://schemas.microsoft.com/office/powerpoint/2010/main" val="1327147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1000"/>
                                        <p:tgtEl>
                                          <p:spTgt spid="57346"/>
                                        </p:tgtEl>
                                      </p:cBhvr>
                                    </p:animEffect>
                                    <p:anim calcmode="lin" valueType="num">
                                      <p:cBhvr>
                                        <p:cTn id="8" dur="1000" fill="hold"/>
                                        <p:tgtEl>
                                          <p:spTgt spid="57346"/>
                                        </p:tgtEl>
                                        <p:attrNameLst>
                                          <p:attrName>ppt_x</p:attrName>
                                        </p:attrNameLst>
                                      </p:cBhvr>
                                      <p:tavLst>
                                        <p:tav tm="0">
                                          <p:val>
                                            <p:strVal val="#ppt_x"/>
                                          </p:val>
                                        </p:tav>
                                        <p:tav tm="100000">
                                          <p:val>
                                            <p:strVal val="#ppt_x"/>
                                          </p:val>
                                        </p:tav>
                                      </p:tavLst>
                                    </p:anim>
                                    <p:anim calcmode="lin" valueType="num">
                                      <p:cBhvr>
                                        <p:cTn id="9" dur="1000" fill="hold"/>
                                        <p:tgtEl>
                                          <p:spTgt spid="5734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3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3500"/>
                            </p:stCondLst>
                            <p:childTnLst>
                              <p:par>
                                <p:cTn id="22" presetID="54" presetClass="exit" presetSubtype="0" decel="100000" fill="hold" nodeType="afterEffect">
                                  <p:stCondLst>
                                    <p:cond delay="0"/>
                                  </p:stCondLst>
                                  <p:childTnLst>
                                    <p:anim calcmode="lin" valueType="num">
                                      <p:cBhvr>
                                        <p:cTn id="23" dur="500"/>
                                        <p:tgtEl>
                                          <p:spTgt spid="57346"/>
                                        </p:tgtEl>
                                        <p:attrNameLst>
                                          <p:attrName>ppt_w</p:attrName>
                                        </p:attrNameLst>
                                      </p:cBhvr>
                                      <p:tavLst>
                                        <p:tav tm="0">
                                          <p:val>
                                            <p:strVal val="ppt_w"/>
                                          </p:val>
                                        </p:tav>
                                        <p:tav tm="100000">
                                          <p:val>
                                            <p:strVal val="ppt_w*0.05"/>
                                          </p:val>
                                        </p:tav>
                                      </p:tavLst>
                                    </p:anim>
                                    <p:anim calcmode="lin" valueType="num">
                                      <p:cBhvr>
                                        <p:cTn id="24" dur="500"/>
                                        <p:tgtEl>
                                          <p:spTgt spid="57346"/>
                                        </p:tgtEl>
                                        <p:attrNameLst>
                                          <p:attrName>ppt_h</p:attrName>
                                        </p:attrNameLst>
                                      </p:cBhvr>
                                      <p:tavLst>
                                        <p:tav tm="0">
                                          <p:val>
                                            <p:strVal val="ppt_h"/>
                                          </p:val>
                                        </p:tav>
                                        <p:tav tm="100000">
                                          <p:val>
                                            <p:strVal val="ppt_h"/>
                                          </p:val>
                                        </p:tav>
                                      </p:tavLst>
                                    </p:anim>
                                    <p:anim calcmode="lin" valueType="num">
                                      <p:cBhvr>
                                        <p:cTn id="25" dur="500"/>
                                        <p:tgtEl>
                                          <p:spTgt spid="57346"/>
                                        </p:tgtEl>
                                        <p:attrNameLst>
                                          <p:attrName>ppt_x</p:attrName>
                                        </p:attrNameLst>
                                      </p:cBhvr>
                                      <p:tavLst>
                                        <p:tav tm="0">
                                          <p:val>
                                            <p:strVal val="ppt_x"/>
                                          </p:val>
                                        </p:tav>
                                        <p:tav tm="100000">
                                          <p:val>
                                            <p:strVal val="ppt_x-.2"/>
                                          </p:val>
                                        </p:tav>
                                      </p:tavLst>
                                    </p:anim>
                                    <p:anim calcmode="lin" valueType="num">
                                      <p:cBhvr>
                                        <p:cTn id="26" dur="500"/>
                                        <p:tgtEl>
                                          <p:spTgt spid="57346"/>
                                        </p:tgtEl>
                                        <p:attrNameLst>
                                          <p:attrName>ppt_y</p:attrName>
                                        </p:attrNameLst>
                                      </p:cBhvr>
                                      <p:tavLst>
                                        <p:tav tm="0">
                                          <p:val>
                                            <p:strVal val="ppt_y"/>
                                          </p:val>
                                        </p:tav>
                                        <p:tav tm="100000">
                                          <p:val>
                                            <p:strVal val="ppt_y"/>
                                          </p:val>
                                        </p:tav>
                                      </p:tavLst>
                                    </p:anim>
                                    <p:animEffect transition="out" filter="fade">
                                      <p:cBhvr>
                                        <p:cTn id="27" dur="500"/>
                                        <p:tgtEl>
                                          <p:spTgt spid="57346"/>
                                        </p:tgtEl>
                                      </p:cBhvr>
                                    </p:animEffect>
                                    <p:set>
                                      <p:cBhvr>
                                        <p:cTn id="28" dur="1" fill="hold">
                                          <p:stCondLst>
                                            <p:cond delay="499"/>
                                          </p:stCondLst>
                                        </p:cTn>
                                        <p:tgtEl>
                                          <p:spTgt spid="5734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09_1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77975"/>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4"/>
          <p:cNvSpPr>
            <a:spLocks noChangeArrowheads="1"/>
          </p:cNvSpPr>
          <p:nvPr/>
        </p:nvSpPr>
        <p:spPr bwMode="auto">
          <a:xfrm>
            <a:off x="5029200" y="1577975"/>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 name="Group 167"/>
          <p:cNvGrpSpPr>
            <a:grpSpLocks/>
          </p:cNvGrpSpPr>
          <p:nvPr/>
        </p:nvGrpSpPr>
        <p:grpSpPr bwMode="auto">
          <a:xfrm>
            <a:off x="5743575" y="2363788"/>
            <a:ext cx="2576513" cy="1446212"/>
            <a:chOff x="3618" y="783"/>
            <a:chExt cx="1623" cy="911"/>
          </a:xfrm>
        </p:grpSpPr>
        <p:sp>
          <p:nvSpPr>
            <p:cNvPr id="201882" name="Oval 11"/>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3" name="Oval 13"/>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4" name="Oval 24"/>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5" name="Oval 43"/>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6" name="Oval 47"/>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7" name="Oval 52"/>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8" name="Oval 53"/>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9" name="Oval 55"/>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0" name="Oval 66"/>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1" name="Oval 73"/>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2" name="Oval 81"/>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3" name="Oval 91"/>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4" name="Oval 92"/>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5" name="Oval 93"/>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6" name="Oval 94"/>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7" name="Oval 97"/>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98" name="Oval 107"/>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3" name="Group 165"/>
          <p:cNvGrpSpPr>
            <a:grpSpLocks/>
          </p:cNvGrpSpPr>
          <p:nvPr/>
        </p:nvGrpSpPr>
        <p:grpSpPr bwMode="auto">
          <a:xfrm>
            <a:off x="417513" y="1501775"/>
            <a:ext cx="4073525" cy="3225800"/>
            <a:chOff x="263" y="240"/>
            <a:chExt cx="2566" cy="2032"/>
          </a:xfrm>
        </p:grpSpPr>
        <p:sp>
          <p:nvSpPr>
            <p:cNvPr id="201862" name="Oval 121"/>
            <p:cNvSpPr>
              <a:spLocks noChangeArrowheads="1"/>
            </p:cNvSpPr>
            <p:nvPr/>
          </p:nvSpPr>
          <p:spPr bwMode="auto">
            <a:xfrm rot="613854">
              <a:off x="1248" y="723"/>
              <a:ext cx="527" cy="72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63" name="Oval 122"/>
            <p:cNvSpPr>
              <a:spLocks noChangeArrowheads="1"/>
            </p:cNvSpPr>
            <p:nvPr/>
          </p:nvSpPr>
          <p:spPr bwMode="auto">
            <a:xfrm rot="613854">
              <a:off x="912" y="1478"/>
              <a:ext cx="860" cy="43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64" name="Oval 123"/>
            <p:cNvSpPr>
              <a:spLocks noChangeArrowheads="1"/>
            </p:cNvSpPr>
            <p:nvPr/>
          </p:nvSpPr>
          <p:spPr bwMode="auto">
            <a:xfrm rot="613854">
              <a:off x="1968" y="240"/>
              <a:ext cx="384" cy="43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65" name="Oval 124"/>
            <p:cNvSpPr>
              <a:spLocks noChangeArrowheads="1"/>
            </p:cNvSpPr>
            <p:nvPr/>
          </p:nvSpPr>
          <p:spPr bwMode="auto">
            <a:xfrm rot="613854">
              <a:off x="278" y="1487"/>
              <a:ext cx="384" cy="72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66" name="Oval 125"/>
            <p:cNvSpPr>
              <a:spLocks noChangeArrowheads="1"/>
            </p:cNvSpPr>
            <p:nvPr/>
          </p:nvSpPr>
          <p:spPr bwMode="auto">
            <a:xfrm rot="-1696591">
              <a:off x="1548" y="1363"/>
              <a:ext cx="1114" cy="74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67" name="Oval 126"/>
            <p:cNvSpPr>
              <a:spLocks noChangeArrowheads="1"/>
            </p:cNvSpPr>
            <p:nvPr/>
          </p:nvSpPr>
          <p:spPr bwMode="auto">
            <a:xfrm rot="-850769">
              <a:off x="646" y="945"/>
              <a:ext cx="864" cy="96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68" name="Oval 127"/>
            <p:cNvSpPr>
              <a:spLocks noChangeArrowheads="1"/>
            </p:cNvSpPr>
            <p:nvPr/>
          </p:nvSpPr>
          <p:spPr bwMode="auto">
            <a:xfrm rot="613854">
              <a:off x="2236" y="648"/>
              <a:ext cx="356" cy="38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69" name="Oval 128"/>
            <p:cNvSpPr>
              <a:spLocks noChangeArrowheads="1"/>
            </p:cNvSpPr>
            <p:nvPr/>
          </p:nvSpPr>
          <p:spPr bwMode="auto">
            <a:xfrm rot="613854">
              <a:off x="871" y="506"/>
              <a:ext cx="1475" cy="123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0" name="Oval 129"/>
            <p:cNvSpPr>
              <a:spLocks noChangeArrowheads="1"/>
            </p:cNvSpPr>
            <p:nvPr/>
          </p:nvSpPr>
          <p:spPr bwMode="auto">
            <a:xfrm rot="613854">
              <a:off x="1381" y="931"/>
              <a:ext cx="260" cy="31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1" name="Oval 130"/>
            <p:cNvSpPr>
              <a:spLocks noChangeArrowheads="1"/>
            </p:cNvSpPr>
            <p:nvPr/>
          </p:nvSpPr>
          <p:spPr bwMode="auto">
            <a:xfrm rot="1063823">
              <a:off x="2253" y="352"/>
              <a:ext cx="576" cy="29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2" name="Oval 131"/>
            <p:cNvSpPr>
              <a:spLocks noChangeArrowheads="1"/>
            </p:cNvSpPr>
            <p:nvPr/>
          </p:nvSpPr>
          <p:spPr bwMode="auto">
            <a:xfrm rot="613854">
              <a:off x="2206" y="1887"/>
              <a:ext cx="528" cy="38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3" name="Oval 132"/>
            <p:cNvSpPr>
              <a:spLocks noChangeArrowheads="1"/>
            </p:cNvSpPr>
            <p:nvPr/>
          </p:nvSpPr>
          <p:spPr bwMode="auto">
            <a:xfrm rot="613854">
              <a:off x="804" y="1585"/>
              <a:ext cx="1248" cy="67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4" name="Oval 133"/>
            <p:cNvSpPr>
              <a:spLocks noChangeArrowheads="1"/>
            </p:cNvSpPr>
            <p:nvPr/>
          </p:nvSpPr>
          <p:spPr bwMode="auto">
            <a:xfrm rot="613854">
              <a:off x="336" y="571"/>
              <a:ext cx="395" cy="48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5" name="Oval 134"/>
            <p:cNvSpPr>
              <a:spLocks noChangeArrowheads="1"/>
            </p:cNvSpPr>
            <p:nvPr/>
          </p:nvSpPr>
          <p:spPr bwMode="auto">
            <a:xfrm rot="613854">
              <a:off x="2468" y="1020"/>
              <a:ext cx="241" cy="38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6" name="Oval 135"/>
            <p:cNvSpPr>
              <a:spLocks noChangeArrowheads="1"/>
            </p:cNvSpPr>
            <p:nvPr/>
          </p:nvSpPr>
          <p:spPr bwMode="auto">
            <a:xfrm rot="613854">
              <a:off x="1728" y="864"/>
              <a:ext cx="356" cy="38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7" name="Oval 136"/>
            <p:cNvSpPr>
              <a:spLocks noChangeArrowheads="1"/>
            </p:cNvSpPr>
            <p:nvPr/>
          </p:nvSpPr>
          <p:spPr bwMode="auto">
            <a:xfrm rot="613854">
              <a:off x="429" y="254"/>
              <a:ext cx="530" cy="38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8" name="Oval 154"/>
            <p:cNvSpPr>
              <a:spLocks noChangeArrowheads="1"/>
            </p:cNvSpPr>
            <p:nvPr/>
          </p:nvSpPr>
          <p:spPr bwMode="auto">
            <a:xfrm rot="613854">
              <a:off x="959" y="314"/>
              <a:ext cx="154" cy="9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79" name="Oval 155"/>
            <p:cNvSpPr>
              <a:spLocks noChangeArrowheads="1"/>
            </p:cNvSpPr>
            <p:nvPr/>
          </p:nvSpPr>
          <p:spPr bwMode="auto">
            <a:xfrm rot="613854">
              <a:off x="391" y="1079"/>
              <a:ext cx="154" cy="9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0" name="Oval 158"/>
            <p:cNvSpPr>
              <a:spLocks noChangeArrowheads="1"/>
            </p:cNvSpPr>
            <p:nvPr/>
          </p:nvSpPr>
          <p:spPr bwMode="auto">
            <a:xfrm rot="613854">
              <a:off x="624" y="2112"/>
              <a:ext cx="154" cy="9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81" name="Oval 161"/>
            <p:cNvSpPr>
              <a:spLocks noChangeArrowheads="1"/>
            </p:cNvSpPr>
            <p:nvPr/>
          </p:nvSpPr>
          <p:spPr bwMode="auto">
            <a:xfrm rot="613854">
              <a:off x="263" y="1304"/>
              <a:ext cx="480" cy="33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4" name="Group 166"/>
          <p:cNvGrpSpPr>
            <a:grpSpLocks/>
          </p:cNvGrpSpPr>
          <p:nvPr/>
        </p:nvGrpSpPr>
        <p:grpSpPr bwMode="auto">
          <a:xfrm>
            <a:off x="742950" y="1660525"/>
            <a:ext cx="7523163" cy="2889250"/>
            <a:chOff x="468" y="340"/>
            <a:chExt cx="4739" cy="1820"/>
          </a:xfrm>
        </p:grpSpPr>
        <p:sp>
          <p:nvSpPr>
            <p:cNvPr id="201843" name="Line 138"/>
            <p:cNvSpPr>
              <a:spLocks noChangeShapeType="1"/>
            </p:cNvSpPr>
            <p:nvPr/>
          </p:nvSpPr>
          <p:spPr bwMode="auto">
            <a:xfrm flipV="1">
              <a:off x="2448" y="1677"/>
              <a:ext cx="2063" cy="3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44" name="Line 139"/>
            <p:cNvSpPr>
              <a:spLocks noChangeShapeType="1"/>
            </p:cNvSpPr>
            <p:nvPr/>
          </p:nvSpPr>
          <p:spPr bwMode="auto">
            <a:xfrm flipV="1">
              <a:off x="2112" y="1379"/>
              <a:ext cx="2041" cy="34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45" name="Line 140"/>
            <p:cNvSpPr>
              <a:spLocks noChangeShapeType="1"/>
            </p:cNvSpPr>
            <p:nvPr/>
          </p:nvSpPr>
          <p:spPr bwMode="auto">
            <a:xfrm flipV="1">
              <a:off x="2592" y="1192"/>
              <a:ext cx="1025"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46" name="Line 141"/>
            <p:cNvSpPr>
              <a:spLocks noChangeShapeType="1"/>
            </p:cNvSpPr>
            <p:nvPr/>
          </p:nvSpPr>
          <p:spPr bwMode="auto">
            <a:xfrm flipV="1">
              <a:off x="2448" y="796"/>
              <a:ext cx="1200" cy="2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47" name="Line 142"/>
            <p:cNvSpPr>
              <a:spLocks noChangeShapeType="1"/>
            </p:cNvSpPr>
            <p:nvPr/>
          </p:nvSpPr>
          <p:spPr bwMode="auto">
            <a:xfrm>
              <a:off x="2544" y="516"/>
              <a:ext cx="1488" cy="54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48" name="Line 143"/>
            <p:cNvSpPr>
              <a:spLocks noChangeShapeType="1"/>
            </p:cNvSpPr>
            <p:nvPr/>
          </p:nvSpPr>
          <p:spPr bwMode="auto">
            <a:xfrm>
              <a:off x="2160" y="480"/>
              <a:ext cx="2448" cy="57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49" name="Line 144"/>
            <p:cNvSpPr>
              <a:spLocks noChangeShapeType="1"/>
            </p:cNvSpPr>
            <p:nvPr/>
          </p:nvSpPr>
          <p:spPr bwMode="auto">
            <a:xfrm flipV="1">
              <a:off x="1920" y="927"/>
              <a:ext cx="3056" cy="12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0" name="Line 145"/>
            <p:cNvSpPr>
              <a:spLocks noChangeShapeType="1"/>
            </p:cNvSpPr>
            <p:nvPr/>
          </p:nvSpPr>
          <p:spPr bwMode="auto">
            <a:xfrm flipV="1">
              <a:off x="1505" y="1056"/>
              <a:ext cx="3343" cy="3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1" name="Line 146"/>
            <p:cNvSpPr>
              <a:spLocks noChangeShapeType="1"/>
            </p:cNvSpPr>
            <p:nvPr/>
          </p:nvSpPr>
          <p:spPr bwMode="auto">
            <a:xfrm flipV="1">
              <a:off x="1498" y="1046"/>
              <a:ext cx="3329" cy="6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2" name="Line 147"/>
            <p:cNvSpPr>
              <a:spLocks noChangeShapeType="1"/>
            </p:cNvSpPr>
            <p:nvPr/>
          </p:nvSpPr>
          <p:spPr bwMode="auto">
            <a:xfrm flipV="1">
              <a:off x="1392" y="1051"/>
              <a:ext cx="3602" cy="91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3" name="Line 148"/>
            <p:cNvSpPr>
              <a:spLocks noChangeShapeType="1"/>
            </p:cNvSpPr>
            <p:nvPr/>
          </p:nvSpPr>
          <p:spPr bwMode="auto">
            <a:xfrm flipV="1">
              <a:off x="1347" y="963"/>
              <a:ext cx="3860" cy="74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4" name="Line 149"/>
            <p:cNvSpPr>
              <a:spLocks noChangeShapeType="1"/>
            </p:cNvSpPr>
            <p:nvPr/>
          </p:nvSpPr>
          <p:spPr bwMode="auto">
            <a:xfrm flipV="1">
              <a:off x="1056" y="1152"/>
              <a:ext cx="2685" cy="28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5" name="Line 150"/>
            <p:cNvSpPr>
              <a:spLocks noChangeShapeType="1"/>
            </p:cNvSpPr>
            <p:nvPr/>
          </p:nvSpPr>
          <p:spPr bwMode="auto">
            <a:xfrm flipV="1">
              <a:off x="468" y="1220"/>
              <a:ext cx="3663" cy="62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6" name="Line 152"/>
            <p:cNvSpPr>
              <a:spLocks noChangeShapeType="1"/>
            </p:cNvSpPr>
            <p:nvPr/>
          </p:nvSpPr>
          <p:spPr bwMode="auto">
            <a:xfrm>
              <a:off x="680" y="455"/>
              <a:ext cx="3208" cy="53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7" name="Line 156"/>
            <p:cNvSpPr>
              <a:spLocks noChangeShapeType="1"/>
            </p:cNvSpPr>
            <p:nvPr/>
          </p:nvSpPr>
          <p:spPr bwMode="auto">
            <a:xfrm>
              <a:off x="470" y="1128"/>
              <a:ext cx="3658" cy="31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8" name="Line 157"/>
            <p:cNvSpPr>
              <a:spLocks noChangeShapeType="1"/>
            </p:cNvSpPr>
            <p:nvPr/>
          </p:nvSpPr>
          <p:spPr bwMode="auto">
            <a:xfrm>
              <a:off x="1006" y="340"/>
              <a:ext cx="3195" cy="10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59" name="Line 151"/>
            <p:cNvSpPr>
              <a:spLocks noChangeShapeType="1"/>
            </p:cNvSpPr>
            <p:nvPr/>
          </p:nvSpPr>
          <p:spPr bwMode="auto">
            <a:xfrm>
              <a:off x="520" y="818"/>
              <a:ext cx="3608" cy="62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60" name="Line 162"/>
            <p:cNvSpPr>
              <a:spLocks noChangeShapeType="1"/>
            </p:cNvSpPr>
            <p:nvPr/>
          </p:nvSpPr>
          <p:spPr bwMode="auto">
            <a:xfrm flipV="1">
              <a:off x="697" y="1319"/>
              <a:ext cx="3221" cy="84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1861" name="Line 163"/>
            <p:cNvSpPr>
              <a:spLocks noChangeShapeType="1"/>
            </p:cNvSpPr>
            <p:nvPr/>
          </p:nvSpPr>
          <p:spPr bwMode="auto">
            <a:xfrm flipV="1">
              <a:off x="485" y="1185"/>
              <a:ext cx="3290" cy="2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201735" name="Group 270"/>
          <p:cNvGrpSpPr>
            <a:grpSpLocks/>
          </p:cNvGrpSpPr>
          <p:nvPr/>
        </p:nvGrpSpPr>
        <p:grpSpPr bwMode="auto">
          <a:xfrm>
            <a:off x="5029200" y="1577975"/>
            <a:ext cx="3733800" cy="3124200"/>
            <a:chOff x="3168" y="288"/>
            <a:chExt cx="2352" cy="1968"/>
          </a:xfrm>
        </p:grpSpPr>
        <p:sp>
          <p:nvSpPr>
            <p:cNvPr id="201741" name="Rectangle 168"/>
            <p:cNvSpPr>
              <a:spLocks noChangeArrowheads="1"/>
            </p:cNvSpPr>
            <p:nvPr/>
          </p:nvSpPr>
          <p:spPr bwMode="auto">
            <a:xfrm>
              <a:off x="3168" y="288"/>
              <a:ext cx="2352" cy="19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01742" name="Group 169"/>
            <p:cNvGrpSpPr>
              <a:grpSpLocks/>
            </p:cNvGrpSpPr>
            <p:nvPr/>
          </p:nvGrpSpPr>
          <p:grpSpPr bwMode="auto">
            <a:xfrm>
              <a:off x="3733" y="525"/>
              <a:ext cx="1691" cy="1239"/>
              <a:chOff x="3733" y="525"/>
              <a:chExt cx="1691" cy="1239"/>
            </a:xfrm>
          </p:grpSpPr>
          <p:sp>
            <p:nvSpPr>
              <p:cNvPr id="201822" name="Oval 170"/>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3" name="Oval 17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4" name="Oval 172"/>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5" name="Oval 173"/>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6" name="Oval 174"/>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7" name="Oval 17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8" name="Oval 176"/>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9" name="Oval 177"/>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0" name="Oval 178"/>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1" name="Oval 179"/>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2" name="Oval 180"/>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3" name="Oval 181"/>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4" name="Oval 182"/>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5" name="Oval 183"/>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6" name="Oval 184"/>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7" name="Oval 18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8" name="Oval 186"/>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39" name="Oval 187"/>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40" name="Oval 188"/>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41" name="Oval 189"/>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42" name="Oval 190"/>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1743" name="Group 191"/>
            <p:cNvGrpSpPr>
              <a:grpSpLocks/>
            </p:cNvGrpSpPr>
            <p:nvPr/>
          </p:nvGrpSpPr>
          <p:grpSpPr bwMode="auto">
            <a:xfrm>
              <a:off x="3504" y="432"/>
              <a:ext cx="1897" cy="1779"/>
              <a:chOff x="3504" y="432"/>
              <a:chExt cx="1897" cy="1779"/>
            </a:xfrm>
          </p:grpSpPr>
          <p:grpSp>
            <p:nvGrpSpPr>
              <p:cNvPr id="201744" name="Group 192"/>
              <p:cNvGrpSpPr>
                <a:grpSpLocks/>
              </p:cNvGrpSpPr>
              <p:nvPr/>
            </p:nvGrpSpPr>
            <p:grpSpPr bwMode="auto">
              <a:xfrm>
                <a:off x="3710" y="479"/>
                <a:ext cx="1668" cy="1425"/>
                <a:chOff x="3710" y="479"/>
                <a:chExt cx="1668" cy="1425"/>
              </a:xfrm>
            </p:grpSpPr>
            <p:sp>
              <p:nvSpPr>
                <p:cNvPr id="201802" name="Oval 193"/>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3" name="Oval 194"/>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4" name="Oval 195"/>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5" name="Oval 196"/>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6" name="Oval 19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7" name="Oval 198"/>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8" name="Oval 199"/>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9" name="Oval 200"/>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0" name="Oval 201"/>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1" name="Oval 202"/>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2" name="Oval 203"/>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3" name="Oval 204"/>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4" name="Oval 205"/>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5" name="Oval 206"/>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6" name="Oval 207"/>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7" name="Oval 208"/>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8" name="Oval 209"/>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19" name="Oval 210"/>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0" name="Oval 211"/>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21" name="Oval 212"/>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1745" name="Group 213"/>
              <p:cNvGrpSpPr>
                <a:grpSpLocks/>
              </p:cNvGrpSpPr>
              <p:nvPr/>
            </p:nvGrpSpPr>
            <p:grpSpPr bwMode="auto">
              <a:xfrm>
                <a:off x="3504" y="432"/>
                <a:ext cx="1897" cy="1779"/>
                <a:chOff x="3504" y="432"/>
                <a:chExt cx="1897" cy="1779"/>
              </a:xfrm>
            </p:grpSpPr>
            <p:grpSp>
              <p:nvGrpSpPr>
                <p:cNvPr id="201746" name="Group 214"/>
                <p:cNvGrpSpPr>
                  <a:grpSpLocks/>
                </p:cNvGrpSpPr>
                <p:nvPr/>
              </p:nvGrpSpPr>
              <p:grpSpPr bwMode="auto">
                <a:xfrm>
                  <a:off x="4075" y="432"/>
                  <a:ext cx="1075" cy="1355"/>
                  <a:chOff x="4075" y="432"/>
                  <a:chExt cx="1075" cy="1355"/>
                </a:xfrm>
              </p:grpSpPr>
              <p:sp>
                <p:nvSpPr>
                  <p:cNvPr id="201793" name="Oval 215"/>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4" name="Oval 21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5" name="Oval 217"/>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6" name="Oval 218"/>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7" name="Oval 219"/>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8" name="Oval 220"/>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9" name="Oval 221"/>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0" name="Oval 22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801" name="Oval 22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1747" name="Group 224"/>
                <p:cNvGrpSpPr>
                  <a:grpSpLocks/>
                </p:cNvGrpSpPr>
                <p:nvPr/>
              </p:nvGrpSpPr>
              <p:grpSpPr bwMode="auto">
                <a:xfrm>
                  <a:off x="3550" y="502"/>
                  <a:ext cx="1463" cy="1613"/>
                  <a:chOff x="3550" y="502"/>
                  <a:chExt cx="1463" cy="1613"/>
                </a:xfrm>
              </p:grpSpPr>
              <p:sp>
                <p:nvSpPr>
                  <p:cNvPr id="201778" name="Oval 225"/>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9" name="Oval 226"/>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0" name="Oval 227"/>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1" name="Oval 228"/>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2" name="Oval 229"/>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3" name="Oval 230"/>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4" name="Oval 231"/>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5" name="Oval 232"/>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6" name="Oval 23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7" name="Oval 23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8" name="Oval 235"/>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89" name="Oval 236"/>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0" name="Oval 237"/>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1" name="Oval 238"/>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92" name="Oval 239"/>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1748" name="Group 240"/>
                <p:cNvGrpSpPr>
                  <a:grpSpLocks/>
                </p:cNvGrpSpPr>
                <p:nvPr/>
              </p:nvGrpSpPr>
              <p:grpSpPr bwMode="auto">
                <a:xfrm>
                  <a:off x="3504" y="528"/>
                  <a:ext cx="1897" cy="1683"/>
                  <a:chOff x="3504" y="525"/>
                  <a:chExt cx="1897" cy="1683"/>
                </a:xfrm>
              </p:grpSpPr>
              <p:sp>
                <p:nvSpPr>
                  <p:cNvPr id="201749" name="Oval 241"/>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0" name="Oval 242"/>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1" name="Oval 243"/>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2" name="Oval 244"/>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3" name="Oval 245"/>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4" name="Oval 246"/>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5" name="Oval 24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6" name="Oval 248"/>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7" name="Oval 249"/>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8" name="Oval 250"/>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59" name="Oval 251"/>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0" name="Oval 25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1" name="Oval 253"/>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2" name="Oval 254"/>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3" name="Oval 255"/>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4" name="Oval 2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5" name="Oval 257"/>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6" name="Oval 258"/>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7" name="Oval 259"/>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8" name="Oval 260"/>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69" name="Oval 261"/>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0" name="Oval 262"/>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1" name="Oval 263"/>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2" name="Oval 264"/>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3" name="Oval 265"/>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4" name="Oval 266"/>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5" name="Oval 267"/>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6" name="Oval 268"/>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77" name="Oval 269"/>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grpSp>
      </p:grpSp>
      <p:grpSp>
        <p:nvGrpSpPr>
          <p:cNvPr id="13" name="Group 275"/>
          <p:cNvGrpSpPr>
            <a:grpSpLocks/>
          </p:cNvGrpSpPr>
          <p:nvPr/>
        </p:nvGrpSpPr>
        <p:grpSpPr bwMode="auto">
          <a:xfrm>
            <a:off x="4876800" y="1501775"/>
            <a:ext cx="4011613" cy="3322638"/>
            <a:chOff x="3072" y="240"/>
            <a:chExt cx="2527" cy="2093"/>
          </a:xfrm>
        </p:grpSpPr>
        <p:sp>
          <p:nvSpPr>
            <p:cNvPr id="201737" name="Rectangle 271"/>
            <p:cNvSpPr>
              <a:spLocks noChangeArrowheads="1"/>
            </p:cNvSpPr>
            <p:nvPr/>
          </p:nvSpPr>
          <p:spPr bwMode="auto">
            <a:xfrm>
              <a:off x="3120" y="240"/>
              <a:ext cx="96" cy="206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38" name="Rectangle 272"/>
            <p:cNvSpPr>
              <a:spLocks noChangeArrowheads="1"/>
            </p:cNvSpPr>
            <p:nvPr/>
          </p:nvSpPr>
          <p:spPr bwMode="auto">
            <a:xfrm>
              <a:off x="5472" y="240"/>
              <a:ext cx="96" cy="206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39" name="Rectangle 273"/>
            <p:cNvSpPr>
              <a:spLocks noChangeArrowheads="1"/>
            </p:cNvSpPr>
            <p:nvPr/>
          </p:nvSpPr>
          <p:spPr bwMode="auto">
            <a:xfrm>
              <a:off x="3103" y="2237"/>
              <a:ext cx="2496" cy="9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1740" name="Rectangle 274"/>
            <p:cNvSpPr>
              <a:spLocks noChangeArrowheads="1"/>
            </p:cNvSpPr>
            <p:nvPr/>
          </p:nvSpPr>
          <p:spPr bwMode="auto">
            <a:xfrm>
              <a:off x="3072" y="240"/>
              <a:ext cx="2496" cy="96"/>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spTree>
    <p:extLst>
      <p:ext uri="{BB962C8B-B14F-4D97-AF65-F5344CB8AC3E}">
        <p14:creationId xmlns:p14="http://schemas.microsoft.com/office/powerpoint/2010/main" val="2145511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1000"/>
                                        <p:tgtEl>
                                          <p:spTgt spid="41986"/>
                                        </p:tgtEl>
                                      </p:cBhvr>
                                    </p:animEffect>
                                    <p:anim calcmode="lin" valueType="num">
                                      <p:cBhvr>
                                        <p:cTn id="8" dur="1000" fill="hold"/>
                                        <p:tgtEl>
                                          <p:spTgt spid="41986"/>
                                        </p:tgtEl>
                                        <p:attrNameLst>
                                          <p:attrName>ppt_x</p:attrName>
                                        </p:attrNameLst>
                                      </p:cBhvr>
                                      <p:tavLst>
                                        <p:tav tm="0">
                                          <p:val>
                                            <p:strVal val="#ppt_x"/>
                                          </p:val>
                                        </p:tav>
                                        <p:tav tm="100000">
                                          <p:val>
                                            <p:strVal val="#ppt_x"/>
                                          </p:val>
                                        </p:tav>
                                      </p:tavLst>
                                    </p:anim>
                                    <p:anim calcmode="lin" valueType="num">
                                      <p:cBhvr>
                                        <p:cTn id="9" dur="1000" fill="hold"/>
                                        <p:tgtEl>
                                          <p:spTgt spid="4198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3500"/>
                            </p:stCondLst>
                            <p:childTnLst>
                              <p:par>
                                <p:cTn id="22" presetID="54" presetClass="exit" presetSubtype="0" decel="100000" fill="hold" nodeType="afterEffect">
                                  <p:stCondLst>
                                    <p:cond delay="0"/>
                                  </p:stCondLst>
                                  <p:childTnLst>
                                    <p:anim calcmode="lin" valueType="num">
                                      <p:cBhvr>
                                        <p:cTn id="23" dur="500"/>
                                        <p:tgtEl>
                                          <p:spTgt spid="3"/>
                                        </p:tgtEl>
                                        <p:attrNameLst>
                                          <p:attrName>ppt_w</p:attrName>
                                        </p:attrNameLst>
                                      </p:cBhvr>
                                      <p:tavLst>
                                        <p:tav tm="0">
                                          <p:val>
                                            <p:strVal val="ppt_w"/>
                                          </p:val>
                                        </p:tav>
                                        <p:tav tm="100000">
                                          <p:val>
                                            <p:strVal val="ppt_w*0.05"/>
                                          </p:val>
                                        </p:tav>
                                      </p:tavLst>
                                    </p:anim>
                                    <p:anim calcmode="lin" valueType="num">
                                      <p:cBhvr>
                                        <p:cTn id="24" dur="500"/>
                                        <p:tgtEl>
                                          <p:spTgt spid="3"/>
                                        </p:tgtEl>
                                        <p:attrNameLst>
                                          <p:attrName>ppt_h</p:attrName>
                                        </p:attrNameLst>
                                      </p:cBhvr>
                                      <p:tavLst>
                                        <p:tav tm="0">
                                          <p:val>
                                            <p:strVal val="ppt_h"/>
                                          </p:val>
                                        </p:tav>
                                        <p:tav tm="100000">
                                          <p:val>
                                            <p:strVal val="ppt_h"/>
                                          </p:val>
                                        </p:tav>
                                      </p:tavLst>
                                    </p:anim>
                                    <p:anim calcmode="lin" valueType="num">
                                      <p:cBhvr>
                                        <p:cTn id="25" dur="500"/>
                                        <p:tgtEl>
                                          <p:spTgt spid="3"/>
                                        </p:tgtEl>
                                        <p:attrNameLst>
                                          <p:attrName>ppt_x</p:attrName>
                                        </p:attrNameLst>
                                      </p:cBhvr>
                                      <p:tavLst>
                                        <p:tav tm="0">
                                          <p:val>
                                            <p:strVal val="ppt_x"/>
                                          </p:val>
                                        </p:tav>
                                        <p:tav tm="100000">
                                          <p:val>
                                            <p:strVal val="ppt_x-.2"/>
                                          </p:val>
                                        </p:tav>
                                      </p:tavLst>
                                    </p:anim>
                                    <p:anim calcmode="lin" valueType="num">
                                      <p:cBhvr>
                                        <p:cTn id="26" dur="500"/>
                                        <p:tgtEl>
                                          <p:spTgt spid="3"/>
                                        </p:tgtEl>
                                        <p:attrNameLst>
                                          <p:attrName>ppt_y</p:attrName>
                                        </p:attrNameLst>
                                      </p:cBhvr>
                                      <p:tavLst>
                                        <p:tav tm="0">
                                          <p:val>
                                            <p:strVal val="ppt_y"/>
                                          </p:val>
                                        </p:tav>
                                        <p:tav tm="100000">
                                          <p:val>
                                            <p:strVal val="ppt_y"/>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1986"/>
                                        </p:tgtEl>
                                        <p:attrNameLst>
                                          <p:attrName>ppt_w</p:attrName>
                                        </p:attrNameLst>
                                      </p:cBhvr>
                                      <p:tavLst>
                                        <p:tav tm="0">
                                          <p:val>
                                            <p:strVal val="ppt_w"/>
                                          </p:val>
                                        </p:tav>
                                        <p:tav tm="100000">
                                          <p:val>
                                            <p:strVal val="ppt_w*0.05"/>
                                          </p:val>
                                        </p:tav>
                                      </p:tavLst>
                                    </p:anim>
                                    <p:anim calcmode="lin" valueType="num">
                                      <p:cBhvr>
                                        <p:cTn id="31" dur="500"/>
                                        <p:tgtEl>
                                          <p:spTgt spid="41986"/>
                                        </p:tgtEl>
                                        <p:attrNameLst>
                                          <p:attrName>ppt_h</p:attrName>
                                        </p:attrNameLst>
                                      </p:cBhvr>
                                      <p:tavLst>
                                        <p:tav tm="0">
                                          <p:val>
                                            <p:strVal val="ppt_h"/>
                                          </p:val>
                                        </p:tav>
                                        <p:tav tm="100000">
                                          <p:val>
                                            <p:strVal val="ppt_h"/>
                                          </p:val>
                                        </p:tav>
                                      </p:tavLst>
                                    </p:anim>
                                    <p:anim calcmode="lin" valueType="num">
                                      <p:cBhvr>
                                        <p:cTn id="32" dur="500"/>
                                        <p:tgtEl>
                                          <p:spTgt spid="41986"/>
                                        </p:tgtEl>
                                        <p:attrNameLst>
                                          <p:attrName>ppt_x</p:attrName>
                                        </p:attrNameLst>
                                      </p:cBhvr>
                                      <p:tavLst>
                                        <p:tav tm="0">
                                          <p:val>
                                            <p:strVal val="ppt_x"/>
                                          </p:val>
                                        </p:tav>
                                        <p:tav tm="100000">
                                          <p:val>
                                            <p:strVal val="ppt_x-.2"/>
                                          </p:val>
                                        </p:tav>
                                      </p:tavLst>
                                    </p:anim>
                                    <p:anim calcmode="lin" valueType="num">
                                      <p:cBhvr>
                                        <p:cTn id="33" dur="500"/>
                                        <p:tgtEl>
                                          <p:spTgt spid="41986"/>
                                        </p:tgtEl>
                                        <p:attrNameLst>
                                          <p:attrName>ppt_y</p:attrName>
                                        </p:attrNameLst>
                                      </p:cBhvr>
                                      <p:tavLst>
                                        <p:tav tm="0">
                                          <p:val>
                                            <p:strVal val="ppt_y"/>
                                          </p:val>
                                        </p:tav>
                                        <p:tav tm="100000">
                                          <p:val>
                                            <p:strVal val="ppt_y"/>
                                          </p:val>
                                        </p:tav>
                                      </p:tavLst>
                                    </p:anim>
                                    <p:animEffect transition="out" filter="fade">
                                      <p:cBhvr>
                                        <p:cTn id="34" dur="500"/>
                                        <p:tgtEl>
                                          <p:spTgt spid="41986"/>
                                        </p:tgtEl>
                                      </p:cBhvr>
                                    </p:animEffect>
                                    <p:set>
                                      <p:cBhvr>
                                        <p:cTn id="35" dur="1" fill="hold">
                                          <p:stCondLst>
                                            <p:cond delay="499"/>
                                          </p:stCondLst>
                                        </p:cTn>
                                        <p:tgtEl>
                                          <p:spTgt spid="41986"/>
                                        </p:tgtEl>
                                        <p:attrNameLst>
                                          <p:attrName>style.visibility</p:attrName>
                                        </p:attrNameLst>
                                      </p:cBhvr>
                                      <p:to>
                                        <p:strVal val="hidden"/>
                                      </p:to>
                                    </p:se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6"/>
          <p:cNvGrpSpPr>
            <a:grpSpLocks/>
          </p:cNvGrpSpPr>
          <p:nvPr/>
        </p:nvGrpSpPr>
        <p:grpSpPr bwMode="auto">
          <a:xfrm>
            <a:off x="5029200" y="1562100"/>
            <a:ext cx="3733800" cy="3124200"/>
            <a:chOff x="3168" y="288"/>
            <a:chExt cx="2352" cy="1968"/>
          </a:xfrm>
        </p:grpSpPr>
        <p:sp>
          <p:nvSpPr>
            <p:cNvPr id="203113" name="Rectangle 3"/>
            <p:cNvSpPr>
              <a:spLocks noChangeArrowheads="1"/>
            </p:cNvSpPr>
            <p:nvPr/>
          </p:nvSpPr>
          <p:spPr bwMode="auto">
            <a:xfrm>
              <a:off x="3168" y="288"/>
              <a:ext cx="2352" cy="19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03114" name="Group 4"/>
            <p:cNvGrpSpPr>
              <a:grpSpLocks/>
            </p:cNvGrpSpPr>
            <p:nvPr/>
          </p:nvGrpSpPr>
          <p:grpSpPr bwMode="auto">
            <a:xfrm>
              <a:off x="3618" y="783"/>
              <a:ext cx="1623" cy="911"/>
              <a:chOff x="3618" y="783"/>
              <a:chExt cx="1623" cy="911"/>
            </a:xfrm>
          </p:grpSpPr>
          <p:sp>
            <p:nvSpPr>
              <p:cNvPr id="203218" name="Oval 5"/>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9" name="Oval 6"/>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0" name="Oval 7"/>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1" name="Oval 8"/>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2" name="Oval 9"/>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3" name="Oval 10"/>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4" name="Oval 11"/>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5" name="Oval 12"/>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6" name="Oval 13"/>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7" name="Oval 14"/>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8" name="Oval 15"/>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29" name="Oval 16"/>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30" name="Oval 17"/>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31" name="Oval 18"/>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32" name="Oval 19"/>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33" name="Oval 20"/>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34" name="Oval 21"/>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3115" name="Group 63"/>
            <p:cNvGrpSpPr>
              <a:grpSpLocks/>
            </p:cNvGrpSpPr>
            <p:nvPr/>
          </p:nvGrpSpPr>
          <p:grpSpPr bwMode="auto">
            <a:xfrm>
              <a:off x="3168" y="288"/>
              <a:ext cx="2352" cy="1968"/>
              <a:chOff x="3168" y="288"/>
              <a:chExt cx="2352" cy="1968"/>
            </a:xfrm>
          </p:grpSpPr>
          <p:sp>
            <p:nvSpPr>
              <p:cNvPr id="203116" name="Rectangle 64"/>
              <p:cNvSpPr>
                <a:spLocks noChangeArrowheads="1"/>
              </p:cNvSpPr>
              <p:nvPr/>
            </p:nvSpPr>
            <p:spPr bwMode="auto">
              <a:xfrm>
                <a:off x="3168" y="288"/>
                <a:ext cx="2352" cy="196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03117" name="Group 65"/>
              <p:cNvGrpSpPr>
                <a:grpSpLocks/>
              </p:cNvGrpSpPr>
              <p:nvPr/>
            </p:nvGrpSpPr>
            <p:grpSpPr bwMode="auto">
              <a:xfrm>
                <a:off x="3733" y="525"/>
                <a:ext cx="1691" cy="1239"/>
                <a:chOff x="3733" y="525"/>
                <a:chExt cx="1691" cy="1239"/>
              </a:xfrm>
            </p:grpSpPr>
            <p:sp>
              <p:nvSpPr>
                <p:cNvPr id="203197" name="Oval 66"/>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8" name="Oval 67"/>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9" name="Oval 68"/>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0" name="Oval 69"/>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1" name="Oval 70"/>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2" name="Oval 71"/>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3" name="Oval 72"/>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4" name="Oval 7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5" name="Oval 7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6" name="Oval 75"/>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7" name="Oval 76"/>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8" name="Oval 77"/>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09" name="Oval 78"/>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0" name="Oval 79"/>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1" name="Oval 80"/>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2" name="Oval 81"/>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3" name="Oval 82"/>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4" name="Oval 83"/>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5" name="Oval 84"/>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6" name="Oval 8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217" name="Oval 86"/>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3118" name="Group 87"/>
              <p:cNvGrpSpPr>
                <a:grpSpLocks/>
              </p:cNvGrpSpPr>
              <p:nvPr/>
            </p:nvGrpSpPr>
            <p:grpSpPr bwMode="auto">
              <a:xfrm>
                <a:off x="3504" y="432"/>
                <a:ext cx="1897" cy="1779"/>
                <a:chOff x="3504" y="432"/>
                <a:chExt cx="1897" cy="1779"/>
              </a:xfrm>
            </p:grpSpPr>
            <p:grpSp>
              <p:nvGrpSpPr>
                <p:cNvPr id="203119" name="Group 88"/>
                <p:cNvGrpSpPr>
                  <a:grpSpLocks/>
                </p:cNvGrpSpPr>
                <p:nvPr/>
              </p:nvGrpSpPr>
              <p:grpSpPr bwMode="auto">
                <a:xfrm>
                  <a:off x="3710" y="479"/>
                  <a:ext cx="1668" cy="1425"/>
                  <a:chOff x="3710" y="479"/>
                  <a:chExt cx="1668" cy="1425"/>
                </a:xfrm>
              </p:grpSpPr>
              <p:sp>
                <p:nvSpPr>
                  <p:cNvPr id="203177" name="Oval 89"/>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8" name="Oval 90"/>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9" name="Oval 91"/>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0" name="Oval 92"/>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1" name="Oval 9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2" name="Oval 94"/>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3" name="Oval 95"/>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4" name="Oval 96"/>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5" name="Oval 97"/>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6" name="Oval 98"/>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7" name="Oval 99"/>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8" name="Oval 100"/>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89" name="Oval 101"/>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0" name="Oval 102"/>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1" name="Oval 103"/>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2" name="Oval 104"/>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3" name="Oval 105"/>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4" name="Oval 106"/>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5" name="Oval 107"/>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96" name="Oval 108"/>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3120" name="Group 109"/>
                <p:cNvGrpSpPr>
                  <a:grpSpLocks/>
                </p:cNvGrpSpPr>
                <p:nvPr/>
              </p:nvGrpSpPr>
              <p:grpSpPr bwMode="auto">
                <a:xfrm>
                  <a:off x="3504" y="432"/>
                  <a:ext cx="1897" cy="1779"/>
                  <a:chOff x="3504" y="432"/>
                  <a:chExt cx="1897" cy="1779"/>
                </a:xfrm>
              </p:grpSpPr>
              <p:grpSp>
                <p:nvGrpSpPr>
                  <p:cNvPr id="203121" name="Group 110"/>
                  <p:cNvGrpSpPr>
                    <a:grpSpLocks/>
                  </p:cNvGrpSpPr>
                  <p:nvPr/>
                </p:nvGrpSpPr>
                <p:grpSpPr bwMode="auto">
                  <a:xfrm>
                    <a:off x="4075" y="432"/>
                    <a:ext cx="1075" cy="1355"/>
                    <a:chOff x="4075" y="432"/>
                    <a:chExt cx="1075" cy="1355"/>
                  </a:xfrm>
                </p:grpSpPr>
                <p:sp>
                  <p:nvSpPr>
                    <p:cNvPr id="203168" name="Oval 11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9" name="Oval 112"/>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0" name="Oval 113"/>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1" name="Oval 114"/>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2" name="Oval 115"/>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3"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4" name="Oval 117"/>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5" name="Oval 118"/>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76" name="Oval 119"/>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3122" name="Group 120"/>
                  <p:cNvGrpSpPr>
                    <a:grpSpLocks/>
                  </p:cNvGrpSpPr>
                  <p:nvPr/>
                </p:nvGrpSpPr>
                <p:grpSpPr bwMode="auto">
                  <a:xfrm>
                    <a:off x="3550" y="502"/>
                    <a:ext cx="1463" cy="1613"/>
                    <a:chOff x="3550" y="502"/>
                    <a:chExt cx="1463" cy="1613"/>
                  </a:xfrm>
                </p:grpSpPr>
                <p:sp>
                  <p:nvSpPr>
                    <p:cNvPr id="203153" name="Oval 121"/>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4" name="Oval 12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5" name="Oval 123"/>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6" name="Oval 124"/>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7" name="Oval 125"/>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8" name="Oval 126"/>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9" name="Oval 127"/>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0" name="Oval 12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1" name="Oval 129"/>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2" name="Oval 130"/>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3" name="Oval 131"/>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4" name="Oval 132"/>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5" name="Oval 133"/>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6" name="Oval 134"/>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67" name="Oval 135"/>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3123" name="Group 136"/>
                  <p:cNvGrpSpPr>
                    <a:grpSpLocks/>
                  </p:cNvGrpSpPr>
                  <p:nvPr/>
                </p:nvGrpSpPr>
                <p:grpSpPr bwMode="auto">
                  <a:xfrm>
                    <a:off x="3504" y="528"/>
                    <a:ext cx="1897" cy="1683"/>
                    <a:chOff x="3504" y="525"/>
                    <a:chExt cx="1897" cy="1683"/>
                  </a:xfrm>
                </p:grpSpPr>
                <p:sp>
                  <p:nvSpPr>
                    <p:cNvPr id="203124" name="Oval 13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25" name="Oval 138"/>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26" name="Oval 139"/>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27" name="Oval 140"/>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28" name="Oval 141"/>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29" name="Oval 142"/>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0" name="Oval 14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1" name="Oval 144"/>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2" name="Oval 145"/>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3" name="Oval 146"/>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4" name="Oval 147"/>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5" name="Oval 148"/>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6" name="Oval 149"/>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7" name="Oval 150"/>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8" name="Oval 151"/>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39" name="Oval 152"/>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0" name="Oval 153"/>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1" name="Oval 154"/>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2" name="Oval 155"/>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3" name="Oval 156"/>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4" name="Oval 157"/>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5" name="Oval 158"/>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6" name="Oval 159"/>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7" name="Oval 16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8" name="Oval 161"/>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49" name="Oval 162"/>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0" name="Oval 163"/>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1" name="Oval 164"/>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52" name="Oval 165"/>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grpSp>
        </p:grpSp>
      </p:grpSp>
      <p:grpSp>
        <p:nvGrpSpPr>
          <p:cNvPr id="12" name="Group 167"/>
          <p:cNvGrpSpPr>
            <a:grpSpLocks noChangeAspect="1"/>
          </p:cNvGrpSpPr>
          <p:nvPr/>
        </p:nvGrpSpPr>
        <p:grpSpPr bwMode="auto">
          <a:xfrm>
            <a:off x="3517900" y="1549400"/>
            <a:ext cx="4889500" cy="4090988"/>
            <a:chOff x="3168" y="288"/>
            <a:chExt cx="2352" cy="1968"/>
          </a:xfrm>
        </p:grpSpPr>
        <p:sp>
          <p:nvSpPr>
            <p:cNvPr id="202991" name="Rectangle 168"/>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02992" name="Group 169"/>
            <p:cNvGrpSpPr>
              <a:grpSpLocks noChangeAspect="1"/>
            </p:cNvGrpSpPr>
            <p:nvPr/>
          </p:nvGrpSpPr>
          <p:grpSpPr bwMode="auto">
            <a:xfrm>
              <a:off x="3618" y="783"/>
              <a:ext cx="1623" cy="911"/>
              <a:chOff x="3618" y="783"/>
              <a:chExt cx="1623" cy="911"/>
            </a:xfrm>
          </p:grpSpPr>
          <p:sp>
            <p:nvSpPr>
              <p:cNvPr id="203096" name="Oval 170"/>
              <p:cNvSpPr>
                <a:spLocks noChangeAspect="1" noChangeArrowheads="1"/>
              </p:cNvSpPr>
              <p:nvPr/>
            </p:nvSpPr>
            <p:spPr bwMode="auto">
              <a:xfrm>
                <a:off x="3915" y="129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7" name="Oval 171"/>
              <p:cNvSpPr>
                <a:spLocks noChangeAspect="1" noChangeArrowheads="1"/>
              </p:cNvSpPr>
              <p:nvPr/>
            </p:nvSpPr>
            <p:spPr bwMode="auto">
              <a:xfrm>
                <a:off x="3870" y="99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8" name="Oval 172"/>
              <p:cNvSpPr>
                <a:spLocks noChangeAspect="1" noChangeArrowheads="1"/>
              </p:cNvSpPr>
              <p:nvPr/>
            </p:nvSpPr>
            <p:spPr bwMode="auto">
              <a:xfrm>
                <a:off x="4487" y="167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9" name="Oval 173"/>
              <p:cNvSpPr>
                <a:spLocks noChangeAspect="1" noChangeArrowheads="1"/>
              </p:cNvSpPr>
              <p:nvPr/>
            </p:nvSpPr>
            <p:spPr bwMode="auto">
              <a:xfrm>
                <a:off x="4121" y="120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0" name="Oval 174"/>
              <p:cNvSpPr>
                <a:spLocks noChangeAspect="1" noChangeArrowheads="1"/>
              </p:cNvSpPr>
              <p:nvPr/>
            </p:nvSpPr>
            <p:spPr bwMode="auto">
              <a:xfrm>
                <a:off x="4030" y="106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1" name="Oval 175"/>
              <p:cNvSpPr>
                <a:spLocks noChangeAspect="1" noChangeArrowheads="1"/>
              </p:cNvSpPr>
              <p:nvPr/>
            </p:nvSpPr>
            <p:spPr bwMode="auto">
              <a:xfrm>
                <a:off x="4807"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2" name="Oval 176"/>
              <p:cNvSpPr>
                <a:spLocks noChangeAspect="1" noChangeArrowheads="1"/>
              </p:cNvSpPr>
              <p:nvPr/>
            </p:nvSpPr>
            <p:spPr bwMode="auto">
              <a:xfrm>
                <a:off x="4624"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3" name="Oval 177"/>
              <p:cNvSpPr>
                <a:spLocks noChangeAspect="1" noChangeArrowheads="1"/>
              </p:cNvSpPr>
              <p:nvPr/>
            </p:nvSpPr>
            <p:spPr bwMode="auto">
              <a:xfrm>
                <a:off x="4967"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4" name="Oval 178"/>
              <p:cNvSpPr>
                <a:spLocks noChangeAspect="1" noChangeArrowheads="1"/>
              </p:cNvSpPr>
              <p:nvPr/>
            </p:nvSpPr>
            <p:spPr bwMode="auto">
              <a:xfrm>
                <a:off x="5218" y="94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5" name="Oval 179"/>
              <p:cNvSpPr>
                <a:spLocks noChangeAspect="1" noChangeArrowheads="1"/>
              </p:cNvSpPr>
              <p:nvPr/>
            </p:nvSpPr>
            <p:spPr bwMode="auto">
              <a:xfrm>
                <a:off x="4144" y="136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6" name="Oval 180"/>
              <p:cNvSpPr>
                <a:spLocks noChangeAspect="1" noChangeArrowheads="1"/>
              </p:cNvSpPr>
              <p:nvPr/>
            </p:nvSpPr>
            <p:spPr bwMode="auto">
              <a:xfrm>
                <a:off x="4967" y="92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7" name="Oval 181"/>
              <p:cNvSpPr>
                <a:spLocks noChangeAspect="1" noChangeArrowheads="1"/>
              </p:cNvSpPr>
              <p:nvPr/>
            </p:nvSpPr>
            <p:spPr bwMode="auto">
              <a:xfrm>
                <a:off x="3618" y="118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8" name="Oval 182"/>
              <p:cNvSpPr>
                <a:spLocks noChangeAspect="1" noChangeArrowheads="1"/>
              </p:cNvSpPr>
              <p:nvPr/>
            </p:nvSpPr>
            <p:spPr bwMode="auto">
              <a:xfrm>
                <a:off x="3755" y="118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09" name="Oval 183"/>
              <p:cNvSpPr>
                <a:spLocks noChangeAspect="1" noChangeArrowheads="1"/>
              </p:cNvSpPr>
              <p:nvPr/>
            </p:nvSpPr>
            <p:spPr bwMode="auto">
              <a:xfrm>
                <a:off x="3733" y="1133"/>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10" name="Oval 184"/>
              <p:cNvSpPr>
                <a:spLocks noChangeAspect="1" noChangeArrowheads="1"/>
              </p:cNvSpPr>
              <p:nvPr/>
            </p:nvSpPr>
            <p:spPr bwMode="auto">
              <a:xfrm>
                <a:off x="4121" y="141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11" name="Oval 185"/>
              <p:cNvSpPr>
                <a:spLocks noChangeAspect="1" noChangeArrowheads="1"/>
              </p:cNvSpPr>
              <p:nvPr/>
            </p:nvSpPr>
            <p:spPr bwMode="auto">
              <a:xfrm>
                <a:off x="4213" y="1390"/>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112" name="Oval 186"/>
              <p:cNvSpPr>
                <a:spLocks noChangeAspect="1" noChangeArrowheads="1"/>
              </p:cNvSpPr>
              <p:nvPr/>
            </p:nvSpPr>
            <p:spPr bwMode="auto">
              <a:xfrm>
                <a:off x="3641" y="78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993" name="Group 187"/>
            <p:cNvGrpSpPr>
              <a:grpSpLocks noChangeAspect="1"/>
            </p:cNvGrpSpPr>
            <p:nvPr/>
          </p:nvGrpSpPr>
          <p:grpSpPr bwMode="auto">
            <a:xfrm>
              <a:off x="3168" y="288"/>
              <a:ext cx="2352" cy="1968"/>
              <a:chOff x="3168" y="288"/>
              <a:chExt cx="2352" cy="1968"/>
            </a:xfrm>
          </p:grpSpPr>
          <p:sp>
            <p:nvSpPr>
              <p:cNvPr id="202994" name="Rectangle 188"/>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02995" name="Group 189"/>
              <p:cNvGrpSpPr>
                <a:grpSpLocks noChangeAspect="1"/>
              </p:cNvGrpSpPr>
              <p:nvPr/>
            </p:nvGrpSpPr>
            <p:grpSpPr bwMode="auto">
              <a:xfrm>
                <a:off x="3733" y="525"/>
                <a:ext cx="1691" cy="1239"/>
                <a:chOff x="3733" y="525"/>
                <a:chExt cx="1691" cy="1239"/>
              </a:xfrm>
            </p:grpSpPr>
            <p:sp>
              <p:nvSpPr>
                <p:cNvPr id="203075" name="Oval 190"/>
                <p:cNvSpPr>
                  <a:spLocks noChangeAspect="1" noChangeArrowheads="1"/>
                </p:cNvSpPr>
                <p:nvPr/>
              </p:nvSpPr>
              <p:spPr bwMode="auto">
                <a:xfrm>
                  <a:off x="3961" y="115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6" name="Oval 191"/>
                <p:cNvSpPr>
                  <a:spLocks noChangeAspect="1" noChangeArrowheads="1"/>
                </p:cNvSpPr>
                <p:nvPr/>
              </p:nvSpPr>
              <p:spPr bwMode="auto">
                <a:xfrm>
                  <a:off x="3733" y="783"/>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7" name="Oval 192"/>
                <p:cNvSpPr>
                  <a:spLocks noChangeAspect="1" noChangeArrowheads="1"/>
                </p:cNvSpPr>
                <p:nvPr/>
              </p:nvSpPr>
              <p:spPr bwMode="auto">
                <a:xfrm>
                  <a:off x="4304" y="162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8" name="Oval 193"/>
                <p:cNvSpPr>
                  <a:spLocks noChangeAspect="1" noChangeArrowheads="1"/>
                </p:cNvSpPr>
                <p:nvPr/>
              </p:nvSpPr>
              <p:spPr bwMode="auto">
                <a:xfrm>
                  <a:off x="4578" y="174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9" name="Oval 194"/>
                <p:cNvSpPr>
                  <a:spLocks noChangeAspect="1" noChangeArrowheads="1"/>
                </p:cNvSpPr>
                <p:nvPr/>
              </p:nvSpPr>
              <p:spPr bwMode="auto">
                <a:xfrm>
                  <a:off x="4784" y="162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0" name="Oval 195"/>
                <p:cNvSpPr>
                  <a:spLocks noChangeAspect="1" noChangeArrowheads="1"/>
                </p:cNvSpPr>
                <p:nvPr/>
              </p:nvSpPr>
              <p:spPr bwMode="auto">
                <a:xfrm>
                  <a:off x="3961" y="127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1" name="Oval 196"/>
                <p:cNvSpPr>
                  <a:spLocks noChangeAspect="1" noChangeArrowheads="1"/>
                </p:cNvSpPr>
                <p:nvPr/>
              </p:nvSpPr>
              <p:spPr bwMode="auto">
                <a:xfrm>
                  <a:off x="3961" y="134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2" name="Oval 197"/>
                <p:cNvSpPr>
                  <a:spLocks noChangeAspect="1" noChangeArrowheads="1"/>
                </p:cNvSpPr>
                <p:nvPr/>
              </p:nvSpPr>
              <p:spPr bwMode="auto">
                <a:xfrm>
                  <a:off x="4167" y="108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3" name="Oval 198"/>
                <p:cNvSpPr>
                  <a:spLocks noChangeAspect="1" noChangeArrowheads="1"/>
                </p:cNvSpPr>
                <p:nvPr/>
              </p:nvSpPr>
              <p:spPr bwMode="auto">
                <a:xfrm>
                  <a:off x="4075" y="101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4" name="Oval 199"/>
                <p:cNvSpPr>
                  <a:spLocks noChangeAspect="1" noChangeArrowheads="1"/>
                </p:cNvSpPr>
                <p:nvPr/>
              </p:nvSpPr>
              <p:spPr bwMode="auto">
                <a:xfrm>
                  <a:off x="4555" y="148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5" name="Oval 200"/>
                <p:cNvSpPr>
                  <a:spLocks noChangeAspect="1" noChangeArrowheads="1"/>
                </p:cNvSpPr>
                <p:nvPr/>
              </p:nvSpPr>
              <p:spPr bwMode="auto">
                <a:xfrm>
                  <a:off x="4624" y="525"/>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6" name="Oval 201"/>
                <p:cNvSpPr>
                  <a:spLocks noChangeAspect="1" noChangeArrowheads="1"/>
                </p:cNvSpPr>
                <p:nvPr/>
              </p:nvSpPr>
              <p:spPr bwMode="auto">
                <a:xfrm>
                  <a:off x="4418" y="108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7" name="Oval 202"/>
                <p:cNvSpPr>
                  <a:spLocks noChangeAspect="1" noChangeArrowheads="1"/>
                </p:cNvSpPr>
                <p:nvPr/>
              </p:nvSpPr>
              <p:spPr bwMode="auto">
                <a:xfrm>
                  <a:off x="3961" y="101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8" name="Oval 203"/>
                <p:cNvSpPr>
                  <a:spLocks noChangeAspect="1" noChangeArrowheads="1"/>
                </p:cNvSpPr>
                <p:nvPr/>
              </p:nvSpPr>
              <p:spPr bwMode="auto">
                <a:xfrm>
                  <a:off x="4464" y="1647"/>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89" name="Oval 204"/>
                <p:cNvSpPr>
                  <a:spLocks noChangeAspect="1" noChangeArrowheads="1"/>
                </p:cNvSpPr>
                <p:nvPr/>
              </p:nvSpPr>
              <p:spPr bwMode="auto">
                <a:xfrm>
                  <a:off x="4853" y="1577"/>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0" name="Oval 205"/>
                <p:cNvSpPr>
                  <a:spLocks noChangeAspect="1" noChangeArrowheads="1"/>
                </p:cNvSpPr>
                <p:nvPr/>
              </p:nvSpPr>
              <p:spPr bwMode="auto">
                <a:xfrm>
                  <a:off x="4190" y="64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1" name="Oval 206"/>
                <p:cNvSpPr>
                  <a:spLocks noChangeAspect="1" noChangeArrowheads="1"/>
                </p:cNvSpPr>
                <p:nvPr/>
              </p:nvSpPr>
              <p:spPr bwMode="auto">
                <a:xfrm>
                  <a:off x="4258" y="85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2" name="Oval 207"/>
                <p:cNvSpPr>
                  <a:spLocks noChangeAspect="1" noChangeArrowheads="1"/>
                </p:cNvSpPr>
                <p:nvPr/>
              </p:nvSpPr>
              <p:spPr bwMode="auto">
                <a:xfrm>
                  <a:off x="3778" y="57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3" name="Oval 208"/>
                <p:cNvSpPr>
                  <a:spLocks noChangeAspect="1" noChangeArrowheads="1"/>
                </p:cNvSpPr>
                <p:nvPr/>
              </p:nvSpPr>
              <p:spPr bwMode="auto">
                <a:xfrm>
                  <a:off x="4464" y="132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4" name="Oval 209"/>
                <p:cNvSpPr>
                  <a:spLocks noChangeAspect="1" noChangeArrowheads="1"/>
                </p:cNvSpPr>
                <p:nvPr/>
              </p:nvSpPr>
              <p:spPr bwMode="auto">
                <a:xfrm>
                  <a:off x="4350" y="169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95" name="Oval 210"/>
                <p:cNvSpPr>
                  <a:spLocks noChangeAspect="1" noChangeArrowheads="1"/>
                </p:cNvSpPr>
                <p:nvPr/>
              </p:nvSpPr>
              <p:spPr bwMode="auto">
                <a:xfrm>
                  <a:off x="5401"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996" name="Group 211"/>
              <p:cNvGrpSpPr>
                <a:grpSpLocks noChangeAspect="1"/>
              </p:cNvGrpSpPr>
              <p:nvPr/>
            </p:nvGrpSpPr>
            <p:grpSpPr bwMode="auto">
              <a:xfrm>
                <a:off x="3504" y="432"/>
                <a:ext cx="1897" cy="1779"/>
                <a:chOff x="3504" y="432"/>
                <a:chExt cx="1897" cy="1779"/>
              </a:xfrm>
            </p:grpSpPr>
            <p:grpSp>
              <p:nvGrpSpPr>
                <p:cNvPr id="202997" name="Group 212"/>
                <p:cNvGrpSpPr>
                  <a:grpSpLocks noChangeAspect="1"/>
                </p:cNvGrpSpPr>
                <p:nvPr/>
              </p:nvGrpSpPr>
              <p:grpSpPr bwMode="auto">
                <a:xfrm>
                  <a:off x="3710" y="479"/>
                  <a:ext cx="1668" cy="1425"/>
                  <a:chOff x="3710" y="479"/>
                  <a:chExt cx="1668" cy="1425"/>
                </a:xfrm>
              </p:grpSpPr>
              <p:sp>
                <p:nvSpPr>
                  <p:cNvPr id="203055" name="Oval 213"/>
                  <p:cNvSpPr>
                    <a:spLocks noChangeAspect="1" noChangeArrowheads="1"/>
                  </p:cNvSpPr>
                  <p:nvPr/>
                </p:nvSpPr>
                <p:spPr bwMode="auto">
                  <a:xfrm>
                    <a:off x="3755" y="129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6" name="Oval 214"/>
                  <p:cNvSpPr>
                    <a:spLocks noChangeAspect="1" noChangeArrowheads="1"/>
                  </p:cNvSpPr>
                  <p:nvPr/>
                </p:nvSpPr>
                <p:spPr bwMode="auto">
                  <a:xfrm>
                    <a:off x="4327" y="188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7" name="Oval 215"/>
                  <p:cNvSpPr>
                    <a:spLocks noChangeAspect="1" noChangeArrowheads="1"/>
                  </p:cNvSpPr>
                  <p:nvPr/>
                </p:nvSpPr>
                <p:spPr bwMode="auto">
                  <a:xfrm>
                    <a:off x="4281" y="155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8" name="Oval 216"/>
                  <p:cNvSpPr>
                    <a:spLocks noChangeAspect="1" noChangeArrowheads="1"/>
                  </p:cNvSpPr>
                  <p:nvPr/>
                </p:nvSpPr>
                <p:spPr bwMode="auto">
                  <a:xfrm>
                    <a:off x="4213" y="1694"/>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9" name="Oval 217"/>
                  <p:cNvSpPr>
                    <a:spLocks noChangeAspect="1" noChangeArrowheads="1"/>
                  </p:cNvSpPr>
                  <p:nvPr/>
                </p:nvSpPr>
                <p:spPr bwMode="auto">
                  <a:xfrm>
                    <a:off x="4235" y="155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0" name="Oval 218"/>
                  <p:cNvSpPr>
                    <a:spLocks noChangeAspect="1" noChangeArrowheads="1"/>
                  </p:cNvSpPr>
                  <p:nvPr/>
                </p:nvSpPr>
                <p:spPr bwMode="auto">
                  <a:xfrm>
                    <a:off x="4921" y="174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1" name="Oval 219"/>
                  <p:cNvSpPr>
                    <a:spLocks noChangeAspect="1" noChangeArrowheads="1"/>
                  </p:cNvSpPr>
                  <p:nvPr/>
                </p:nvSpPr>
                <p:spPr bwMode="auto">
                  <a:xfrm>
                    <a:off x="3710" y="71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2" name="Oval 220"/>
                  <p:cNvSpPr>
                    <a:spLocks noChangeAspect="1" noChangeArrowheads="1"/>
                  </p:cNvSpPr>
                  <p:nvPr/>
                </p:nvSpPr>
                <p:spPr bwMode="auto">
                  <a:xfrm>
                    <a:off x="4693" y="1110"/>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3" name="Oval 221"/>
                  <p:cNvSpPr>
                    <a:spLocks noChangeAspect="1" noChangeArrowheads="1"/>
                  </p:cNvSpPr>
                  <p:nvPr/>
                </p:nvSpPr>
                <p:spPr bwMode="auto">
                  <a:xfrm>
                    <a:off x="3801" y="82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4" name="Oval 222"/>
                  <p:cNvSpPr>
                    <a:spLocks noChangeAspect="1" noChangeArrowheads="1"/>
                  </p:cNvSpPr>
                  <p:nvPr/>
                </p:nvSpPr>
                <p:spPr bwMode="auto">
                  <a:xfrm>
                    <a:off x="4761" y="619"/>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5" name="Oval 223"/>
                  <p:cNvSpPr>
                    <a:spLocks noChangeAspect="1" noChangeArrowheads="1"/>
                  </p:cNvSpPr>
                  <p:nvPr/>
                </p:nvSpPr>
                <p:spPr bwMode="auto">
                  <a:xfrm>
                    <a:off x="4464" y="1460"/>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6" name="Oval 224"/>
                  <p:cNvSpPr>
                    <a:spLocks noChangeAspect="1" noChangeArrowheads="1"/>
                  </p:cNvSpPr>
                  <p:nvPr/>
                </p:nvSpPr>
                <p:spPr bwMode="auto">
                  <a:xfrm>
                    <a:off x="4875" y="92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7" name="Oval 225"/>
                  <p:cNvSpPr>
                    <a:spLocks noChangeAspect="1" noChangeArrowheads="1"/>
                  </p:cNvSpPr>
                  <p:nvPr/>
                </p:nvSpPr>
                <p:spPr bwMode="auto">
                  <a:xfrm>
                    <a:off x="4830" y="85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8" name="Oval 226"/>
                  <p:cNvSpPr>
                    <a:spLocks noChangeAspect="1" noChangeArrowheads="1"/>
                  </p:cNvSpPr>
                  <p:nvPr/>
                </p:nvSpPr>
                <p:spPr bwMode="auto">
                  <a:xfrm>
                    <a:off x="4213" y="923"/>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69" name="Oval 227"/>
                  <p:cNvSpPr>
                    <a:spLocks noChangeAspect="1" noChangeArrowheads="1"/>
                  </p:cNvSpPr>
                  <p:nvPr/>
                </p:nvSpPr>
                <p:spPr bwMode="auto">
                  <a:xfrm>
                    <a:off x="4304" y="96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0" name="Oval 228"/>
                  <p:cNvSpPr>
                    <a:spLocks noChangeAspect="1" noChangeArrowheads="1"/>
                  </p:cNvSpPr>
                  <p:nvPr/>
                </p:nvSpPr>
                <p:spPr bwMode="auto">
                  <a:xfrm>
                    <a:off x="4761" y="73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1" name="Oval 229"/>
                  <p:cNvSpPr>
                    <a:spLocks noChangeAspect="1" noChangeArrowheads="1"/>
                  </p:cNvSpPr>
                  <p:nvPr/>
                </p:nvSpPr>
                <p:spPr bwMode="auto">
                  <a:xfrm>
                    <a:off x="4715" y="502"/>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2" name="Oval 230"/>
                  <p:cNvSpPr>
                    <a:spLocks noChangeAspect="1" noChangeArrowheads="1"/>
                  </p:cNvSpPr>
                  <p:nvPr/>
                </p:nvSpPr>
                <p:spPr bwMode="auto">
                  <a:xfrm>
                    <a:off x="4533" y="479"/>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3" name="Oval 231"/>
                  <p:cNvSpPr>
                    <a:spLocks noChangeAspect="1" noChangeArrowheads="1"/>
                  </p:cNvSpPr>
                  <p:nvPr/>
                </p:nvSpPr>
                <p:spPr bwMode="auto">
                  <a:xfrm>
                    <a:off x="5355" y="113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74" name="Oval 232"/>
                  <p:cNvSpPr>
                    <a:spLocks noChangeAspect="1" noChangeArrowheads="1"/>
                  </p:cNvSpPr>
                  <p:nvPr/>
                </p:nvSpPr>
                <p:spPr bwMode="auto">
                  <a:xfrm>
                    <a:off x="5035" y="96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998" name="Group 233"/>
                <p:cNvGrpSpPr>
                  <a:grpSpLocks noChangeAspect="1"/>
                </p:cNvGrpSpPr>
                <p:nvPr/>
              </p:nvGrpSpPr>
              <p:grpSpPr bwMode="auto">
                <a:xfrm>
                  <a:off x="3504" y="432"/>
                  <a:ext cx="1897" cy="1779"/>
                  <a:chOff x="3504" y="432"/>
                  <a:chExt cx="1897" cy="1779"/>
                </a:xfrm>
              </p:grpSpPr>
              <p:grpSp>
                <p:nvGrpSpPr>
                  <p:cNvPr id="202999" name="Group 234"/>
                  <p:cNvGrpSpPr>
                    <a:grpSpLocks noChangeAspect="1"/>
                  </p:cNvGrpSpPr>
                  <p:nvPr/>
                </p:nvGrpSpPr>
                <p:grpSpPr bwMode="auto">
                  <a:xfrm>
                    <a:off x="4075" y="432"/>
                    <a:ext cx="1075" cy="1355"/>
                    <a:chOff x="4075" y="432"/>
                    <a:chExt cx="1075" cy="1355"/>
                  </a:xfrm>
                </p:grpSpPr>
                <p:sp>
                  <p:nvSpPr>
                    <p:cNvPr id="203046" name="Oval 235"/>
                    <p:cNvSpPr>
                      <a:spLocks noChangeAspect="1" noChangeArrowheads="1"/>
                    </p:cNvSpPr>
                    <p:nvPr/>
                  </p:nvSpPr>
                  <p:spPr bwMode="auto">
                    <a:xfrm>
                      <a:off x="4761" y="176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7" name="Oval 236"/>
                    <p:cNvSpPr>
                      <a:spLocks noChangeAspect="1" noChangeArrowheads="1"/>
                    </p:cNvSpPr>
                    <p:nvPr/>
                  </p:nvSpPr>
                  <p:spPr bwMode="auto">
                    <a:xfrm>
                      <a:off x="4533" y="1437"/>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8" name="Oval 237"/>
                    <p:cNvSpPr>
                      <a:spLocks noChangeAspect="1" noChangeArrowheads="1"/>
                    </p:cNvSpPr>
                    <p:nvPr/>
                  </p:nvSpPr>
                  <p:spPr bwMode="auto">
                    <a:xfrm>
                      <a:off x="4693" y="806"/>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9" name="Oval 238"/>
                    <p:cNvSpPr>
                      <a:spLocks noChangeAspect="1" noChangeArrowheads="1"/>
                    </p:cNvSpPr>
                    <p:nvPr/>
                  </p:nvSpPr>
                  <p:spPr bwMode="auto">
                    <a:xfrm>
                      <a:off x="4555" y="689"/>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0" name="Oval 239"/>
                    <p:cNvSpPr>
                      <a:spLocks noChangeAspect="1" noChangeArrowheads="1"/>
                    </p:cNvSpPr>
                    <p:nvPr/>
                  </p:nvSpPr>
                  <p:spPr bwMode="auto">
                    <a:xfrm>
                      <a:off x="5127" y="106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1" name="Oval 240"/>
                    <p:cNvSpPr>
                      <a:spLocks noChangeAspect="1" noChangeArrowheads="1"/>
                    </p:cNvSpPr>
                    <p:nvPr/>
                  </p:nvSpPr>
                  <p:spPr bwMode="auto">
                    <a:xfrm>
                      <a:off x="4304" y="108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2" name="Oval 241"/>
                    <p:cNvSpPr>
                      <a:spLocks noChangeAspect="1" noChangeArrowheads="1"/>
                    </p:cNvSpPr>
                    <p:nvPr/>
                  </p:nvSpPr>
                  <p:spPr bwMode="auto">
                    <a:xfrm>
                      <a:off x="4075" y="127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3" name="Oval 242"/>
                    <p:cNvSpPr>
                      <a:spLocks noChangeAspect="1" noChangeArrowheads="1"/>
                    </p:cNvSpPr>
                    <p:nvPr/>
                  </p:nvSpPr>
                  <p:spPr bwMode="auto">
                    <a:xfrm>
                      <a:off x="4578" y="432"/>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54" name="Oval 243"/>
                    <p:cNvSpPr>
                      <a:spLocks noChangeAspect="1" noChangeArrowheads="1"/>
                    </p:cNvSpPr>
                    <p:nvPr/>
                  </p:nvSpPr>
                  <p:spPr bwMode="auto">
                    <a:xfrm>
                      <a:off x="4464" y="57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3000" name="Group 244"/>
                  <p:cNvGrpSpPr>
                    <a:grpSpLocks noChangeAspect="1"/>
                  </p:cNvGrpSpPr>
                  <p:nvPr/>
                </p:nvGrpSpPr>
                <p:grpSpPr bwMode="auto">
                  <a:xfrm>
                    <a:off x="3550" y="502"/>
                    <a:ext cx="1463" cy="1613"/>
                    <a:chOff x="3550" y="502"/>
                    <a:chExt cx="1463" cy="1613"/>
                  </a:xfrm>
                </p:grpSpPr>
                <p:sp>
                  <p:nvSpPr>
                    <p:cNvPr id="203031" name="Oval 245"/>
                    <p:cNvSpPr>
                      <a:spLocks noChangeAspect="1" noChangeArrowheads="1"/>
                    </p:cNvSpPr>
                    <p:nvPr/>
                  </p:nvSpPr>
                  <p:spPr bwMode="auto">
                    <a:xfrm>
                      <a:off x="4235" y="1904"/>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2" name="Oval 246"/>
                    <p:cNvSpPr>
                      <a:spLocks noChangeAspect="1" noChangeArrowheads="1"/>
                    </p:cNvSpPr>
                    <p:nvPr/>
                  </p:nvSpPr>
                  <p:spPr bwMode="auto">
                    <a:xfrm>
                      <a:off x="4304" y="1928"/>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3" name="Oval 247"/>
                    <p:cNvSpPr>
                      <a:spLocks noChangeAspect="1" noChangeArrowheads="1"/>
                    </p:cNvSpPr>
                    <p:nvPr/>
                  </p:nvSpPr>
                  <p:spPr bwMode="auto">
                    <a:xfrm>
                      <a:off x="4441" y="174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4" name="Oval 248"/>
                    <p:cNvSpPr>
                      <a:spLocks noChangeAspect="1" noChangeArrowheads="1"/>
                    </p:cNvSpPr>
                    <p:nvPr/>
                  </p:nvSpPr>
                  <p:spPr bwMode="auto">
                    <a:xfrm>
                      <a:off x="4258" y="136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5" name="Oval 249"/>
                    <p:cNvSpPr>
                      <a:spLocks noChangeAspect="1" noChangeArrowheads="1"/>
                    </p:cNvSpPr>
                    <p:nvPr/>
                  </p:nvSpPr>
                  <p:spPr bwMode="auto">
                    <a:xfrm>
                      <a:off x="3870" y="115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6" name="Oval 250"/>
                    <p:cNvSpPr>
                      <a:spLocks noChangeAspect="1" noChangeArrowheads="1"/>
                    </p:cNvSpPr>
                    <p:nvPr/>
                  </p:nvSpPr>
                  <p:spPr bwMode="auto">
                    <a:xfrm>
                      <a:off x="3573" y="712"/>
                      <a:ext cx="22"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7" name="Oval 251"/>
                    <p:cNvSpPr>
                      <a:spLocks noChangeAspect="1" noChangeArrowheads="1"/>
                    </p:cNvSpPr>
                    <p:nvPr/>
                  </p:nvSpPr>
                  <p:spPr bwMode="auto">
                    <a:xfrm>
                      <a:off x="4738" y="89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8" name="Oval 252"/>
                    <p:cNvSpPr>
                      <a:spLocks noChangeAspect="1" noChangeArrowheads="1"/>
                    </p:cNvSpPr>
                    <p:nvPr/>
                  </p:nvSpPr>
                  <p:spPr bwMode="auto">
                    <a:xfrm>
                      <a:off x="4921" y="99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9" name="Oval 253"/>
                    <p:cNvSpPr>
                      <a:spLocks noChangeAspect="1" noChangeArrowheads="1"/>
                    </p:cNvSpPr>
                    <p:nvPr/>
                  </p:nvSpPr>
                  <p:spPr bwMode="auto">
                    <a:xfrm>
                      <a:off x="4441" y="157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0" name="Oval 254"/>
                    <p:cNvSpPr>
                      <a:spLocks noChangeAspect="1" noChangeArrowheads="1"/>
                    </p:cNvSpPr>
                    <p:nvPr/>
                  </p:nvSpPr>
                  <p:spPr bwMode="auto">
                    <a:xfrm>
                      <a:off x="4510" y="157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1" name="Oval 255"/>
                    <p:cNvSpPr>
                      <a:spLocks noChangeAspect="1" noChangeArrowheads="1"/>
                    </p:cNvSpPr>
                    <p:nvPr/>
                  </p:nvSpPr>
                  <p:spPr bwMode="auto">
                    <a:xfrm>
                      <a:off x="4190" y="2091"/>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2" name="Oval 256"/>
                    <p:cNvSpPr>
                      <a:spLocks noChangeAspect="1" noChangeArrowheads="1"/>
                    </p:cNvSpPr>
                    <p:nvPr/>
                  </p:nvSpPr>
                  <p:spPr bwMode="auto">
                    <a:xfrm>
                      <a:off x="4990" y="183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3" name="Oval 257"/>
                    <p:cNvSpPr>
                      <a:spLocks noChangeAspect="1" noChangeArrowheads="1"/>
                    </p:cNvSpPr>
                    <p:nvPr/>
                  </p:nvSpPr>
                  <p:spPr bwMode="auto">
                    <a:xfrm>
                      <a:off x="4327" y="136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4" name="Oval 258"/>
                    <p:cNvSpPr>
                      <a:spLocks noChangeAspect="1" noChangeArrowheads="1"/>
                    </p:cNvSpPr>
                    <p:nvPr/>
                  </p:nvSpPr>
                  <p:spPr bwMode="auto">
                    <a:xfrm>
                      <a:off x="4007" y="139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45" name="Oval 259"/>
                    <p:cNvSpPr>
                      <a:spLocks noChangeAspect="1" noChangeArrowheads="1"/>
                    </p:cNvSpPr>
                    <p:nvPr/>
                  </p:nvSpPr>
                  <p:spPr bwMode="auto">
                    <a:xfrm>
                      <a:off x="3550" y="502"/>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3001" name="Group 260"/>
                  <p:cNvGrpSpPr>
                    <a:grpSpLocks noChangeAspect="1"/>
                  </p:cNvGrpSpPr>
                  <p:nvPr/>
                </p:nvGrpSpPr>
                <p:grpSpPr bwMode="auto">
                  <a:xfrm>
                    <a:off x="3504" y="528"/>
                    <a:ext cx="1897" cy="1683"/>
                    <a:chOff x="3504" y="525"/>
                    <a:chExt cx="1897" cy="1683"/>
                  </a:xfrm>
                </p:grpSpPr>
                <p:sp>
                  <p:nvSpPr>
                    <p:cNvPr id="203002" name="Oval 261"/>
                    <p:cNvSpPr>
                      <a:spLocks noChangeAspect="1" noChangeArrowheads="1"/>
                    </p:cNvSpPr>
                    <p:nvPr/>
                  </p:nvSpPr>
                  <p:spPr bwMode="auto">
                    <a:xfrm>
                      <a:off x="3870" y="125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03" name="Oval 262"/>
                    <p:cNvSpPr>
                      <a:spLocks noChangeAspect="1" noChangeArrowheads="1"/>
                    </p:cNvSpPr>
                    <p:nvPr/>
                  </p:nvSpPr>
                  <p:spPr bwMode="auto">
                    <a:xfrm>
                      <a:off x="3915" y="120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04" name="Oval 263"/>
                    <p:cNvSpPr>
                      <a:spLocks noChangeAspect="1" noChangeArrowheads="1"/>
                    </p:cNvSpPr>
                    <p:nvPr/>
                  </p:nvSpPr>
                  <p:spPr bwMode="auto">
                    <a:xfrm>
                      <a:off x="4167" y="195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05" name="Oval 264"/>
                    <p:cNvSpPr>
                      <a:spLocks noChangeAspect="1" noChangeArrowheads="1"/>
                    </p:cNvSpPr>
                    <p:nvPr/>
                  </p:nvSpPr>
                  <p:spPr bwMode="auto">
                    <a:xfrm>
                      <a:off x="4281" y="1787"/>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06" name="Oval 265"/>
                    <p:cNvSpPr>
                      <a:spLocks noChangeAspect="1" noChangeArrowheads="1"/>
                    </p:cNvSpPr>
                    <p:nvPr/>
                  </p:nvSpPr>
                  <p:spPr bwMode="auto">
                    <a:xfrm>
                      <a:off x="4304" y="2068"/>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07" name="Oval 266"/>
                    <p:cNvSpPr>
                      <a:spLocks noChangeAspect="1" noChangeArrowheads="1"/>
                    </p:cNvSpPr>
                    <p:nvPr/>
                  </p:nvSpPr>
                  <p:spPr bwMode="auto">
                    <a:xfrm>
                      <a:off x="4075" y="2044"/>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08" name="Oval 267"/>
                    <p:cNvSpPr>
                      <a:spLocks noChangeAspect="1" noChangeArrowheads="1"/>
                    </p:cNvSpPr>
                    <p:nvPr/>
                  </p:nvSpPr>
                  <p:spPr bwMode="auto">
                    <a:xfrm>
                      <a:off x="4235" y="155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09" name="Oval 268"/>
                    <p:cNvSpPr>
                      <a:spLocks noChangeAspect="1" noChangeArrowheads="1"/>
                    </p:cNvSpPr>
                    <p:nvPr/>
                  </p:nvSpPr>
                  <p:spPr bwMode="auto">
                    <a:xfrm>
                      <a:off x="4647" y="167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0" name="Oval 269"/>
                    <p:cNvSpPr>
                      <a:spLocks noChangeAspect="1" noChangeArrowheads="1"/>
                    </p:cNvSpPr>
                    <p:nvPr/>
                  </p:nvSpPr>
                  <p:spPr bwMode="auto">
                    <a:xfrm>
                      <a:off x="4944" y="1647"/>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1" name="Oval 270"/>
                    <p:cNvSpPr>
                      <a:spLocks noChangeAspect="1" noChangeArrowheads="1"/>
                    </p:cNvSpPr>
                    <p:nvPr/>
                  </p:nvSpPr>
                  <p:spPr bwMode="auto">
                    <a:xfrm>
                      <a:off x="4350" y="1460"/>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2" name="Oval 271"/>
                    <p:cNvSpPr>
                      <a:spLocks noChangeAspect="1" noChangeArrowheads="1"/>
                    </p:cNvSpPr>
                    <p:nvPr/>
                  </p:nvSpPr>
                  <p:spPr bwMode="auto">
                    <a:xfrm>
                      <a:off x="3824" y="132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3" name="Oval 272"/>
                    <p:cNvSpPr>
                      <a:spLocks noChangeAspect="1" noChangeArrowheads="1"/>
                    </p:cNvSpPr>
                    <p:nvPr/>
                  </p:nvSpPr>
                  <p:spPr bwMode="auto">
                    <a:xfrm>
                      <a:off x="4007" y="111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4" name="Oval 273"/>
                    <p:cNvSpPr>
                      <a:spLocks noChangeAspect="1" noChangeArrowheads="1"/>
                    </p:cNvSpPr>
                    <p:nvPr/>
                  </p:nvSpPr>
                  <p:spPr bwMode="auto">
                    <a:xfrm>
                      <a:off x="4030" y="89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5" name="Oval 274"/>
                    <p:cNvSpPr>
                      <a:spLocks noChangeAspect="1" noChangeArrowheads="1"/>
                    </p:cNvSpPr>
                    <p:nvPr/>
                  </p:nvSpPr>
                  <p:spPr bwMode="auto">
                    <a:xfrm>
                      <a:off x="4258" y="127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6" name="Oval 275"/>
                    <p:cNvSpPr>
                      <a:spLocks noChangeAspect="1" noChangeArrowheads="1"/>
                    </p:cNvSpPr>
                    <p:nvPr/>
                  </p:nvSpPr>
                  <p:spPr bwMode="auto">
                    <a:xfrm>
                      <a:off x="4624" y="122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7" name="Oval 276"/>
                    <p:cNvSpPr>
                      <a:spLocks noChangeAspect="1" noChangeArrowheads="1"/>
                    </p:cNvSpPr>
                    <p:nvPr/>
                  </p:nvSpPr>
                  <p:spPr bwMode="auto">
                    <a:xfrm>
                      <a:off x="4578" y="92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8" name="Oval 277"/>
                    <p:cNvSpPr>
                      <a:spLocks noChangeAspect="1" noChangeArrowheads="1"/>
                    </p:cNvSpPr>
                    <p:nvPr/>
                  </p:nvSpPr>
                  <p:spPr bwMode="auto">
                    <a:xfrm>
                      <a:off x="3710" y="525"/>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19" name="Oval 278"/>
                    <p:cNvSpPr>
                      <a:spLocks noChangeAspect="1" noChangeArrowheads="1"/>
                    </p:cNvSpPr>
                    <p:nvPr/>
                  </p:nvSpPr>
                  <p:spPr bwMode="auto">
                    <a:xfrm>
                      <a:off x="4670" y="66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0" name="Oval 279"/>
                    <p:cNvSpPr>
                      <a:spLocks noChangeAspect="1" noChangeArrowheads="1"/>
                    </p:cNvSpPr>
                    <p:nvPr/>
                  </p:nvSpPr>
                  <p:spPr bwMode="auto">
                    <a:xfrm>
                      <a:off x="4578" y="57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1" name="Oval 280"/>
                    <p:cNvSpPr>
                      <a:spLocks noChangeAspect="1" noChangeArrowheads="1"/>
                    </p:cNvSpPr>
                    <p:nvPr/>
                  </p:nvSpPr>
                  <p:spPr bwMode="auto">
                    <a:xfrm>
                      <a:off x="5104" y="85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2" name="Oval 281"/>
                    <p:cNvSpPr>
                      <a:spLocks noChangeAspect="1" noChangeArrowheads="1"/>
                    </p:cNvSpPr>
                    <p:nvPr/>
                  </p:nvSpPr>
                  <p:spPr bwMode="auto">
                    <a:xfrm>
                      <a:off x="5081" y="113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3" name="Oval 282"/>
                    <p:cNvSpPr>
                      <a:spLocks noChangeAspect="1" noChangeArrowheads="1"/>
                    </p:cNvSpPr>
                    <p:nvPr/>
                  </p:nvSpPr>
                  <p:spPr bwMode="auto">
                    <a:xfrm>
                      <a:off x="5378" y="120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4" name="Oval 283"/>
                    <p:cNvSpPr>
                      <a:spLocks noChangeAspect="1" noChangeArrowheads="1"/>
                    </p:cNvSpPr>
                    <p:nvPr/>
                  </p:nvSpPr>
                  <p:spPr bwMode="auto">
                    <a:xfrm>
                      <a:off x="5333" y="946"/>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5" name="Oval 284"/>
                    <p:cNvSpPr>
                      <a:spLocks noChangeAspect="1" noChangeArrowheads="1"/>
                    </p:cNvSpPr>
                    <p:nvPr/>
                  </p:nvSpPr>
                  <p:spPr bwMode="auto">
                    <a:xfrm>
                      <a:off x="4258" y="2185"/>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6" name="Oval 285"/>
                    <p:cNvSpPr>
                      <a:spLocks noChangeAspect="1" noChangeArrowheads="1"/>
                    </p:cNvSpPr>
                    <p:nvPr/>
                  </p:nvSpPr>
                  <p:spPr bwMode="auto">
                    <a:xfrm>
                      <a:off x="4030" y="75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7" name="Oval 286"/>
                    <p:cNvSpPr>
                      <a:spLocks noChangeAspect="1" noChangeArrowheads="1"/>
                    </p:cNvSpPr>
                    <p:nvPr/>
                  </p:nvSpPr>
                  <p:spPr bwMode="auto">
                    <a:xfrm>
                      <a:off x="3504" y="59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8" name="Oval 287"/>
                    <p:cNvSpPr>
                      <a:spLocks noChangeAspect="1" noChangeArrowheads="1"/>
                    </p:cNvSpPr>
                    <p:nvPr/>
                  </p:nvSpPr>
                  <p:spPr bwMode="auto">
                    <a:xfrm>
                      <a:off x="4533" y="1320"/>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29" name="Oval 288"/>
                    <p:cNvSpPr>
                      <a:spLocks noChangeAspect="1" noChangeArrowheads="1"/>
                    </p:cNvSpPr>
                    <p:nvPr/>
                  </p:nvSpPr>
                  <p:spPr bwMode="auto">
                    <a:xfrm>
                      <a:off x="4533" y="1086"/>
                      <a:ext cx="22"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030" name="Oval 289"/>
                    <p:cNvSpPr>
                      <a:spLocks noChangeAspect="1" noChangeArrowheads="1"/>
                    </p:cNvSpPr>
                    <p:nvPr/>
                  </p:nvSpPr>
                  <p:spPr bwMode="auto">
                    <a:xfrm>
                      <a:off x="4578" y="115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grpSp>
        </p:grpSp>
      </p:grpSp>
      <p:grpSp>
        <p:nvGrpSpPr>
          <p:cNvPr id="22" name="Group 290"/>
          <p:cNvGrpSpPr>
            <a:grpSpLocks noChangeAspect="1"/>
          </p:cNvGrpSpPr>
          <p:nvPr/>
        </p:nvGrpSpPr>
        <p:grpSpPr bwMode="auto">
          <a:xfrm>
            <a:off x="2005013" y="1411288"/>
            <a:ext cx="6362700" cy="5324475"/>
            <a:chOff x="3168" y="288"/>
            <a:chExt cx="2352" cy="1968"/>
          </a:xfrm>
        </p:grpSpPr>
        <p:sp>
          <p:nvSpPr>
            <p:cNvPr id="202869" name="Rectangle 291"/>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02870" name="Group 292"/>
            <p:cNvGrpSpPr>
              <a:grpSpLocks noChangeAspect="1"/>
            </p:cNvGrpSpPr>
            <p:nvPr/>
          </p:nvGrpSpPr>
          <p:grpSpPr bwMode="auto">
            <a:xfrm>
              <a:off x="3618" y="783"/>
              <a:ext cx="1623" cy="911"/>
              <a:chOff x="3618" y="783"/>
              <a:chExt cx="1623" cy="911"/>
            </a:xfrm>
          </p:grpSpPr>
          <p:sp>
            <p:nvSpPr>
              <p:cNvPr id="202974" name="Oval 293"/>
              <p:cNvSpPr>
                <a:spLocks noChangeAspect="1" noChangeArrowheads="1"/>
              </p:cNvSpPr>
              <p:nvPr/>
            </p:nvSpPr>
            <p:spPr bwMode="auto">
              <a:xfrm>
                <a:off x="3915" y="129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5" name="Oval 294"/>
              <p:cNvSpPr>
                <a:spLocks noChangeAspect="1" noChangeArrowheads="1"/>
              </p:cNvSpPr>
              <p:nvPr/>
            </p:nvSpPr>
            <p:spPr bwMode="auto">
              <a:xfrm>
                <a:off x="3870" y="99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6" name="Oval 295"/>
              <p:cNvSpPr>
                <a:spLocks noChangeAspect="1" noChangeArrowheads="1"/>
              </p:cNvSpPr>
              <p:nvPr/>
            </p:nvSpPr>
            <p:spPr bwMode="auto">
              <a:xfrm>
                <a:off x="4487" y="167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7" name="Oval 296"/>
              <p:cNvSpPr>
                <a:spLocks noChangeAspect="1" noChangeArrowheads="1"/>
              </p:cNvSpPr>
              <p:nvPr/>
            </p:nvSpPr>
            <p:spPr bwMode="auto">
              <a:xfrm>
                <a:off x="4121" y="120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8" name="Oval 297"/>
              <p:cNvSpPr>
                <a:spLocks noChangeAspect="1" noChangeArrowheads="1"/>
              </p:cNvSpPr>
              <p:nvPr/>
            </p:nvSpPr>
            <p:spPr bwMode="auto">
              <a:xfrm>
                <a:off x="4030" y="106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9" name="Oval 298"/>
              <p:cNvSpPr>
                <a:spLocks noChangeAspect="1" noChangeArrowheads="1"/>
              </p:cNvSpPr>
              <p:nvPr/>
            </p:nvSpPr>
            <p:spPr bwMode="auto">
              <a:xfrm>
                <a:off x="4807"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0" name="Oval 299"/>
              <p:cNvSpPr>
                <a:spLocks noChangeAspect="1" noChangeArrowheads="1"/>
              </p:cNvSpPr>
              <p:nvPr/>
            </p:nvSpPr>
            <p:spPr bwMode="auto">
              <a:xfrm>
                <a:off x="4624"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1" name="Oval 300"/>
              <p:cNvSpPr>
                <a:spLocks noChangeAspect="1" noChangeArrowheads="1"/>
              </p:cNvSpPr>
              <p:nvPr/>
            </p:nvSpPr>
            <p:spPr bwMode="auto">
              <a:xfrm>
                <a:off x="4967"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2" name="Oval 301"/>
              <p:cNvSpPr>
                <a:spLocks noChangeAspect="1" noChangeArrowheads="1"/>
              </p:cNvSpPr>
              <p:nvPr/>
            </p:nvSpPr>
            <p:spPr bwMode="auto">
              <a:xfrm>
                <a:off x="5218" y="94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3" name="Oval 302"/>
              <p:cNvSpPr>
                <a:spLocks noChangeAspect="1" noChangeArrowheads="1"/>
              </p:cNvSpPr>
              <p:nvPr/>
            </p:nvSpPr>
            <p:spPr bwMode="auto">
              <a:xfrm>
                <a:off x="4144" y="136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4" name="Oval 303"/>
              <p:cNvSpPr>
                <a:spLocks noChangeAspect="1" noChangeArrowheads="1"/>
              </p:cNvSpPr>
              <p:nvPr/>
            </p:nvSpPr>
            <p:spPr bwMode="auto">
              <a:xfrm>
                <a:off x="4967" y="92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5" name="Oval 304"/>
              <p:cNvSpPr>
                <a:spLocks noChangeAspect="1" noChangeArrowheads="1"/>
              </p:cNvSpPr>
              <p:nvPr/>
            </p:nvSpPr>
            <p:spPr bwMode="auto">
              <a:xfrm>
                <a:off x="3618" y="118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6" name="Oval 305"/>
              <p:cNvSpPr>
                <a:spLocks noChangeAspect="1" noChangeArrowheads="1"/>
              </p:cNvSpPr>
              <p:nvPr/>
            </p:nvSpPr>
            <p:spPr bwMode="auto">
              <a:xfrm>
                <a:off x="3755" y="118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7" name="Oval 306"/>
              <p:cNvSpPr>
                <a:spLocks noChangeAspect="1" noChangeArrowheads="1"/>
              </p:cNvSpPr>
              <p:nvPr/>
            </p:nvSpPr>
            <p:spPr bwMode="auto">
              <a:xfrm>
                <a:off x="3733" y="1133"/>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8" name="Oval 307"/>
              <p:cNvSpPr>
                <a:spLocks noChangeAspect="1" noChangeArrowheads="1"/>
              </p:cNvSpPr>
              <p:nvPr/>
            </p:nvSpPr>
            <p:spPr bwMode="auto">
              <a:xfrm>
                <a:off x="4121" y="141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89" name="Oval 308"/>
              <p:cNvSpPr>
                <a:spLocks noChangeAspect="1" noChangeArrowheads="1"/>
              </p:cNvSpPr>
              <p:nvPr/>
            </p:nvSpPr>
            <p:spPr bwMode="auto">
              <a:xfrm>
                <a:off x="4213" y="1390"/>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90" name="Oval 309"/>
              <p:cNvSpPr>
                <a:spLocks noChangeAspect="1" noChangeArrowheads="1"/>
              </p:cNvSpPr>
              <p:nvPr/>
            </p:nvSpPr>
            <p:spPr bwMode="auto">
              <a:xfrm>
                <a:off x="3641" y="78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871" name="Group 310"/>
            <p:cNvGrpSpPr>
              <a:grpSpLocks noChangeAspect="1"/>
            </p:cNvGrpSpPr>
            <p:nvPr/>
          </p:nvGrpSpPr>
          <p:grpSpPr bwMode="auto">
            <a:xfrm>
              <a:off x="3168" y="288"/>
              <a:ext cx="2352" cy="1968"/>
              <a:chOff x="3168" y="288"/>
              <a:chExt cx="2352" cy="1968"/>
            </a:xfrm>
          </p:grpSpPr>
          <p:sp>
            <p:nvSpPr>
              <p:cNvPr id="202872" name="Rectangle 311"/>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02873" name="Group 312"/>
              <p:cNvGrpSpPr>
                <a:grpSpLocks noChangeAspect="1"/>
              </p:cNvGrpSpPr>
              <p:nvPr/>
            </p:nvGrpSpPr>
            <p:grpSpPr bwMode="auto">
              <a:xfrm>
                <a:off x="3733" y="525"/>
                <a:ext cx="1691" cy="1239"/>
                <a:chOff x="3733" y="525"/>
                <a:chExt cx="1691" cy="1239"/>
              </a:xfrm>
            </p:grpSpPr>
            <p:sp>
              <p:nvSpPr>
                <p:cNvPr id="202953" name="Oval 313"/>
                <p:cNvSpPr>
                  <a:spLocks noChangeAspect="1" noChangeArrowheads="1"/>
                </p:cNvSpPr>
                <p:nvPr/>
              </p:nvSpPr>
              <p:spPr bwMode="auto">
                <a:xfrm>
                  <a:off x="3961" y="115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4" name="Oval 314"/>
                <p:cNvSpPr>
                  <a:spLocks noChangeAspect="1" noChangeArrowheads="1"/>
                </p:cNvSpPr>
                <p:nvPr/>
              </p:nvSpPr>
              <p:spPr bwMode="auto">
                <a:xfrm>
                  <a:off x="3733" y="783"/>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5" name="Oval 315"/>
                <p:cNvSpPr>
                  <a:spLocks noChangeAspect="1" noChangeArrowheads="1"/>
                </p:cNvSpPr>
                <p:nvPr/>
              </p:nvSpPr>
              <p:spPr bwMode="auto">
                <a:xfrm>
                  <a:off x="4304" y="162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6" name="Oval 316"/>
                <p:cNvSpPr>
                  <a:spLocks noChangeAspect="1" noChangeArrowheads="1"/>
                </p:cNvSpPr>
                <p:nvPr/>
              </p:nvSpPr>
              <p:spPr bwMode="auto">
                <a:xfrm>
                  <a:off x="4578" y="174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7" name="Oval 317"/>
                <p:cNvSpPr>
                  <a:spLocks noChangeAspect="1" noChangeArrowheads="1"/>
                </p:cNvSpPr>
                <p:nvPr/>
              </p:nvSpPr>
              <p:spPr bwMode="auto">
                <a:xfrm>
                  <a:off x="4784" y="162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8" name="Oval 318"/>
                <p:cNvSpPr>
                  <a:spLocks noChangeAspect="1" noChangeArrowheads="1"/>
                </p:cNvSpPr>
                <p:nvPr/>
              </p:nvSpPr>
              <p:spPr bwMode="auto">
                <a:xfrm>
                  <a:off x="3961" y="127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9" name="Oval 319"/>
                <p:cNvSpPr>
                  <a:spLocks noChangeAspect="1" noChangeArrowheads="1"/>
                </p:cNvSpPr>
                <p:nvPr/>
              </p:nvSpPr>
              <p:spPr bwMode="auto">
                <a:xfrm>
                  <a:off x="3961" y="134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0" name="Oval 320"/>
                <p:cNvSpPr>
                  <a:spLocks noChangeAspect="1" noChangeArrowheads="1"/>
                </p:cNvSpPr>
                <p:nvPr/>
              </p:nvSpPr>
              <p:spPr bwMode="auto">
                <a:xfrm>
                  <a:off x="4167" y="108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1" name="Oval 321"/>
                <p:cNvSpPr>
                  <a:spLocks noChangeAspect="1" noChangeArrowheads="1"/>
                </p:cNvSpPr>
                <p:nvPr/>
              </p:nvSpPr>
              <p:spPr bwMode="auto">
                <a:xfrm>
                  <a:off x="4075" y="101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2" name="Oval 322"/>
                <p:cNvSpPr>
                  <a:spLocks noChangeAspect="1" noChangeArrowheads="1"/>
                </p:cNvSpPr>
                <p:nvPr/>
              </p:nvSpPr>
              <p:spPr bwMode="auto">
                <a:xfrm>
                  <a:off x="4555" y="148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3" name="Oval 323"/>
                <p:cNvSpPr>
                  <a:spLocks noChangeAspect="1" noChangeArrowheads="1"/>
                </p:cNvSpPr>
                <p:nvPr/>
              </p:nvSpPr>
              <p:spPr bwMode="auto">
                <a:xfrm>
                  <a:off x="4624" y="525"/>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4" name="Oval 324"/>
                <p:cNvSpPr>
                  <a:spLocks noChangeAspect="1" noChangeArrowheads="1"/>
                </p:cNvSpPr>
                <p:nvPr/>
              </p:nvSpPr>
              <p:spPr bwMode="auto">
                <a:xfrm>
                  <a:off x="4418" y="108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5" name="Oval 325"/>
                <p:cNvSpPr>
                  <a:spLocks noChangeAspect="1" noChangeArrowheads="1"/>
                </p:cNvSpPr>
                <p:nvPr/>
              </p:nvSpPr>
              <p:spPr bwMode="auto">
                <a:xfrm>
                  <a:off x="3961" y="101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6" name="Oval 326"/>
                <p:cNvSpPr>
                  <a:spLocks noChangeAspect="1" noChangeArrowheads="1"/>
                </p:cNvSpPr>
                <p:nvPr/>
              </p:nvSpPr>
              <p:spPr bwMode="auto">
                <a:xfrm>
                  <a:off x="4464" y="1647"/>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7" name="Oval 327"/>
                <p:cNvSpPr>
                  <a:spLocks noChangeAspect="1" noChangeArrowheads="1"/>
                </p:cNvSpPr>
                <p:nvPr/>
              </p:nvSpPr>
              <p:spPr bwMode="auto">
                <a:xfrm>
                  <a:off x="4853" y="1577"/>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8" name="Oval 328"/>
                <p:cNvSpPr>
                  <a:spLocks noChangeAspect="1" noChangeArrowheads="1"/>
                </p:cNvSpPr>
                <p:nvPr/>
              </p:nvSpPr>
              <p:spPr bwMode="auto">
                <a:xfrm>
                  <a:off x="4190" y="64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69" name="Oval 329"/>
                <p:cNvSpPr>
                  <a:spLocks noChangeAspect="1" noChangeArrowheads="1"/>
                </p:cNvSpPr>
                <p:nvPr/>
              </p:nvSpPr>
              <p:spPr bwMode="auto">
                <a:xfrm>
                  <a:off x="4258" y="85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0" name="Oval 330"/>
                <p:cNvSpPr>
                  <a:spLocks noChangeAspect="1" noChangeArrowheads="1"/>
                </p:cNvSpPr>
                <p:nvPr/>
              </p:nvSpPr>
              <p:spPr bwMode="auto">
                <a:xfrm>
                  <a:off x="3778" y="57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1" name="Oval 331"/>
                <p:cNvSpPr>
                  <a:spLocks noChangeAspect="1" noChangeArrowheads="1"/>
                </p:cNvSpPr>
                <p:nvPr/>
              </p:nvSpPr>
              <p:spPr bwMode="auto">
                <a:xfrm>
                  <a:off x="4464" y="132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2" name="Oval 332"/>
                <p:cNvSpPr>
                  <a:spLocks noChangeAspect="1" noChangeArrowheads="1"/>
                </p:cNvSpPr>
                <p:nvPr/>
              </p:nvSpPr>
              <p:spPr bwMode="auto">
                <a:xfrm>
                  <a:off x="4350" y="169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73" name="Oval 333"/>
                <p:cNvSpPr>
                  <a:spLocks noChangeAspect="1" noChangeArrowheads="1"/>
                </p:cNvSpPr>
                <p:nvPr/>
              </p:nvSpPr>
              <p:spPr bwMode="auto">
                <a:xfrm>
                  <a:off x="5401" y="104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874" name="Group 334"/>
              <p:cNvGrpSpPr>
                <a:grpSpLocks noChangeAspect="1"/>
              </p:cNvGrpSpPr>
              <p:nvPr/>
            </p:nvGrpSpPr>
            <p:grpSpPr bwMode="auto">
              <a:xfrm>
                <a:off x="3504" y="432"/>
                <a:ext cx="1897" cy="1779"/>
                <a:chOff x="3504" y="432"/>
                <a:chExt cx="1897" cy="1779"/>
              </a:xfrm>
            </p:grpSpPr>
            <p:grpSp>
              <p:nvGrpSpPr>
                <p:cNvPr id="202875" name="Group 335"/>
                <p:cNvGrpSpPr>
                  <a:grpSpLocks noChangeAspect="1"/>
                </p:cNvGrpSpPr>
                <p:nvPr/>
              </p:nvGrpSpPr>
              <p:grpSpPr bwMode="auto">
                <a:xfrm>
                  <a:off x="3710" y="479"/>
                  <a:ext cx="1668" cy="1425"/>
                  <a:chOff x="3710" y="479"/>
                  <a:chExt cx="1668" cy="1425"/>
                </a:xfrm>
              </p:grpSpPr>
              <p:sp>
                <p:nvSpPr>
                  <p:cNvPr id="202933" name="Oval 336"/>
                  <p:cNvSpPr>
                    <a:spLocks noChangeAspect="1" noChangeArrowheads="1"/>
                  </p:cNvSpPr>
                  <p:nvPr/>
                </p:nvSpPr>
                <p:spPr bwMode="auto">
                  <a:xfrm>
                    <a:off x="3755" y="129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4" name="Oval 337"/>
                  <p:cNvSpPr>
                    <a:spLocks noChangeAspect="1" noChangeArrowheads="1"/>
                  </p:cNvSpPr>
                  <p:nvPr/>
                </p:nvSpPr>
                <p:spPr bwMode="auto">
                  <a:xfrm>
                    <a:off x="4327" y="188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5" name="Oval 338"/>
                  <p:cNvSpPr>
                    <a:spLocks noChangeAspect="1" noChangeArrowheads="1"/>
                  </p:cNvSpPr>
                  <p:nvPr/>
                </p:nvSpPr>
                <p:spPr bwMode="auto">
                  <a:xfrm>
                    <a:off x="4281" y="155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6" name="Oval 339"/>
                  <p:cNvSpPr>
                    <a:spLocks noChangeAspect="1" noChangeArrowheads="1"/>
                  </p:cNvSpPr>
                  <p:nvPr/>
                </p:nvSpPr>
                <p:spPr bwMode="auto">
                  <a:xfrm>
                    <a:off x="4213" y="1694"/>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7" name="Oval 340"/>
                  <p:cNvSpPr>
                    <a:spLocks noChangeAspect="1" noChangeArrowheads="1"/>
                  </p:cNvSpPr>
                  <p:nvPr/>
                </p:nvSpPr>
                <p:spPr bwMode="auto">
                  <a:xfrm>
                    <a:off x="4235" y="155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8" name="Oval 341"/>
                  <p:cNvSpPr>
                    <a:spLocks noChangeAspect="1" noChangeArrowheads="1"/>
                  </p:cNvSpPr>
                  <p:nvPr/>
                </p:nvSpPr>
                <p:spPr bwMode="auto">
                  <a:xfrm>
                    <a:off x="4921" y="174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9" name="Oval 342"/>
                  <p:cNvSpPr>
                    <a:spLocks noChangeAspect="1" noChangeArrowheads="1"/>
                  </p:cNvSpPr>
                  <p:nvPr/>
                </p:nvSpPr>
                <p:spPr bwMode="auto">
                  <a:xfrm>
                    <a:off x="3710" y="71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0" name="Oval 343"/>
                  <p:cNvSpPr>
                    <a:spLocks noChangeAspect="1" noChangeArrowheads="1"/>
                  </p:cNvSpPr>
                  <p:nvPr/>
                </p:nvSpPr>
                <p:spPr bwMode="auto">
                  <a:xfrm>
                    <a:off x="4693" y="1110"/>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1" name="Oval 344"/>
                  <p:cNvSpPr>
                    <a:spLocks noChangeAspect="1" noChangeArrowheads="1"/>
                  </p:cNvSpPr>
                  <p:nvPr/>
                </p:nvSpPr>
                <p:spPr bwMode="auto">
                  <a:xfrm>
                    <a:off x="3801" y="82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2" name="Oval 345"/>
                  <p:cNvSpPr>
                    <a:spLocks noChangeAspect="1" noChangeArrowheads="1"/>
                  </p:cNvSpPr>
                  <p:nvPr/>
                </p:nvSpPr>
                <p:spPr bwMode="auto">
                  <a:xfrm>
                    <a:off x="4761" y="619"/>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3" name="Oval 346"/>
                  <p:cNvSpPr>
                    <a:spLocks noChangeAspect="1" noChangeArrowheads="1"/>
                  </p:cNvSpPr>
                  <p:nvPr/>
                </p:nvSpPr>
                <p:spPr bwMode="auto">
                  <a:xfrm>
                    <a:off x="4464" y="1460"/>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4" name="Oval 347"/>
                  <p:cNvSpPr>
                    <a:spLocks noChangeAspect="1" noChangeArrowheads="1"/>
                  </p:cNvSpPr>
                  <p:nvPr/>
                </p:nvSpPr>
                <p:spPr bwMode="auto">
                  <a:xfrm>
                    <a:off x="4875" y="92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5" name="Oval 348"/>
                  <p:cNvSpPr>
                    <a:spLocks noChangeAspect="1" noChangeArrowheads="1"/>
                  </p:cNvSpPr>
                  <p:nvPr/>
                </p:nvSpPr>
                <p:spPr bwMode="auto">
                  <a:xfrm>
                    <a:off x="4830" y="85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6" name="Oval 349"/>
                  <p:cNvSpPr>
                    <a:spLocks noChangeAspect="1" noChangeArrowheads="1"/>
                  </p:cNvSpPr>
                  <p:nvPr/>
                </p:nvSpPr>
                <p:spPr bwMode="auto">
                  <a:xfrm>
                    <a:off x="4213" y="923"/>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7" name="Oval 350"/>
                  <p:cNvSpPr>
                    <a:spLocks noChangeAspect="1" noChangeArrowheads="1"/>
                  </p:cNvSpPr>
                  <p:nvPr/>
                </p:nvSpPr>
                <p:spPr bwMode="auto">
                  <a:xfrm>
                    <a:off x="4304" y="96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8" name="Oval 351"/>
                  <p:cNvSpPr>
                    <a:spLocks noChangeAspect="1" noChangeArrowheads="1"/>
                  </p:cNvSpPr>
                  <p:nvPr/>
                </p:nvSpPr>
                <p:spPr bwMode="auto">
                  <a:xfrm>
                    <a:off x="4761" y="73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49" name="Oval 352"/>
                  <p:cNvSpPr>
                    <a:spLocks noChangeAspect="1" noChangeArrowheads="1"/>
                  </p:cNvSpPr>
                  <p:nvPr/>
                </p:nvSpPr>
                <p:spPr bwMode="auto">
                  <a:xfrm>
                    <a:off x="4715" y="502"/>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0" name="Oval 353"/>
                  <p:cNvSpPr>
                    <a:spLocks noChangeAspect="1" noChangeArrowheads="1"/>
                  </p:cNvSpPr>
                  <p:nvPr/>
                </p:nvSpPr>
                <p:spPr bwMode="auto">
                  <a:xfrm>
                    <a:off x="4533" y="479"/>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1" name="Oval 354"/>
                  <p:cNvSpPr>
                    <a:spLocks noChangeAspect="1" noChangeArrowheads="1"/>
                  </p:cNvSpPr>
                  <p:nvPr/>
                </p:nvSpPr>
                <p:spPr bwMode="auto">
                  <a:xfrm>
                    <a:off x="5355" y="113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52" name="Oval 355"/>
                  <p:cNvSpPr>
                    <a:spLocks noChangeAspect="1" noChangeArrowheads="1"/>
                  </p:cNvSpPr>
                  <p:nvPr/>
                </p:nvSpPr>
                <p:spPr bwMode="auto">
                  <a:xfrm>
                    <a:off x="5035" y="96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876" name="Group 356"/>
                <p:cNvGrpSpPr>
                  <a:grpSpLocks noChangeAspect="1"/>
                </p:cNvGrpSpPr>
                <p:nvPr/>
              </p:nvGrpSpPr>
              <p:grpSpPr bwMode="auto">
                <a:xfrm>
                  <a:off x="3504" y="432"/>
                  <a:ext cx="1897" cy="1779"/>
                  <a:chOff x="3504" y="432"/>
                  <a:chExt cx="1897" cy="1779"/>
                </a:xfrm>
              </p:grpSpPr>
              <p:grpSp>
                <p:nvGrpSpPr>
                  <p:cNvPr id="202877" name="Group 357"/>
                  <p:cNvGrpSpPr>
                    <a:grpSpLocks noChangeAspect="1"/>
                  </p:cNvGrpSpPr>
                  <p:nvPr/>
                </p:nvGrpSpPr>
                <p:grpSpPr bwMode="auto">
                  <a:xfrm>
                    <a:off x="4075" y="432"/>
                    <a:ext cx="1075" cy="1355"/>
                    <a:chOff x="4075" y="432"/>
                    <a:chExt cx="1075" cy="1355"/>
                  </a:xfrm>
                </p:grpSpPr>
                <p:sp>
                  <p:nvSpPr>
                    <p:cNvPr id="202924" name="Oval 358"/>
                    <p:cNvSpPr>
                      <a:spLocks noChangeAspect="1" noChangeArrowheads="1"/>
                    </p:cNvSpPr>
                    <p:nvPr/>
                  </p:nvSpPr>
                  <p:spPr bwMode="auto">
                    <a:xfrm>
                      <a:off x="4761" y="176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5" name="Oval 359"/>
                    <p:cNvSpPr>
                      <a:spLocks noChangeAspect="1" noChangeArrowheads="1"/>
                    </p:cNvSpPr>
                    <p:nvPr/>
                  </p:nvSpPr>
                  <p:spPr bwMode="auto">
                    <a:xfrm>
                      <a:off x="4533" y="1437"/>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6" name="Oval 360"/>
                    <p:cNvSpPr>
                      <a:spLocks noChangeAspect="1" noChangeArrowheads="1"/>
                    </p:cNvSpPr>
                    <p:nvPr/>
                  </p:nvSpPr>
                  <p:spPr bwMode="auto">
                    <a:xfrm>
                      <a:off x="4693" y="806"/>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7" name="Oval 361"/>
                    <p:cNvSpPr>
                      <a:spLocks noChangeAspect="1" noChangeArrowheads="1"/>
                    </p:cNvSpPr>
                    <p:nvPr/>
                  </p:nvSpPr>
                  <p:spPr bwMode="auto">
                    <a:xfrm>
                      <a:off x="4555" y="689"/>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8" name="Oval 362"/>
                    <p:cNvSpPr>
                      <a:spLocks noChangeAspect="1" noChangeArrowheads="1"/>
                    </p:cNvSpPr>
                    <p:nvPr/>
                  </p:nvSpPr>
                  <p:spPr bwMode="auto">
                    <a:xfrm>
                      <a:off x="5127" y="106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9" name="Oval 363"/>
                    <p:cNvSpPr>
                      <a:spLocks noChangeAspect="1" noChangeArrowheads="1"/>
                    </p:cNvSpPr>
                    <p:nvPr/>
                  </p:nvSpPr>
                  <p:spPr bwMode="auto">
                    <a:xfrm>
                      <a:off x="4304" y="108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0" name="Oval 364"/>
                    <p:cNvSpPr>
                      <a:spLocks noChangeAspect="1" noChangeArrowheads="1"/>
                    </p:cNvSpPr>
                    <p:nvPr/>
                  </p:nvSpPr>
                  <p:spPr bwMode="auto">
                    <a:xfrm>
                      <a:off x="4075" y="127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1" name="Oval 365"/>
                    <p:cNvSpPr>
                      <a:spLocks noChangeAspect="1" noChangeArrowheads="1"/>
                    </p:cNvSpPr>
                    <p:nvPr/>
                  </p:nvSpPr>
                  <p:spPr bwMode="auto">
                    <a:xfrm>
                      <a:off x="4578" y="432"/>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32" name="Oval 366"/>
                    <p:cNvSpPr>
                      <a:spLocks noChangeAspect="1" noChangeArrowheads="1"/>
                    </p:cNvSpPr>
                    <p:nvPr/>
                  </p:nvSpPr>
                  <p:spPr bwMode="auto">
                    <a:xfrm>
                      <a:off x="4464" y="57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878" name="Group 367"/>
                  <p:cNvGrpSpPr>
                    <a:grpSpLocks noChangeAspect="1"/>
                  </p:cNvGrpSpPr>
                  <p:nvPr/>
                </p:nvGrpSpPr>
                <p:grpSpPr bwMode="auto">
                  <a:xfrm>
                    <a:off x="3550" y="502"/>
                    <a:ext cx="1463" cy="1613"/>
                    <a:chOff x="3550" y="502"/>
                    <a:chExt cx="1463" cy="1613"/>
                  </a:xfrm>
                </p:grpSpPr>
                <p:sp>
                  <p:nvSpPr>
                    <p:cNvPr id="202909" name="Oval 368"/>
                    <p:cNvSpPr>
                      <a:spLocks noChangeAspect="1" noChangeArrowheads="1"/>
                    </p:cNvSpPr>
                    <p:nvPr/>
                  </p:nvSpPr>
                  <p:spPr bwMode="auto">
                    <a:xfrm>
                      <a:off x="4235" y="1904"/>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0" name="Oval 369"/>
                    <p:cNvSpPr>
                      <a:spLocks noChangeAspect="1" noChangeArrowheads="1"/>
                    </p:cNvSpPr>
                    <p:nvPr/>
                  </p:nvSpPr>
                  <p:spPr bwMode="auto">
                    <a:xfrm>
                      <a:off x="4304" y="1928"/>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1" name="Oval 370"/>
                    <p:cNvSpPr>
                      <a:spLocks noChangeAspect="1" noChangeArrowheads="1"/>
                    </p:cNvSpPr>
                    <p:nvPr/>
                  </p:nvSpPr>
                  <p:spPr bwMode="auto">
                    <a:xfrm>
                      <a:off x="4441" y="174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2" name="Oval 371"/>
                    <p:cNvSpPr>
                      <a:spLocks noChangeAspect="1" noChangeArrowheads="1"/>
                    </p:cNvSpPr>
                    <p:nvPr/>
                  </p:nvSpPr>
                  <p:spPr bwMode="auto">
                    <a:xfrm>
                      <a:off x="4258" y="136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3" name="Oval 372"/>
                    <p:cNvSpPr>
                      <a:spLocks noChangeAspect="1" noChangeArrowheads="1"/>
                    </p:cNvSpPr>
                    <p:nvPr/>
                  </p:nvSpPr>
                  <p:spPr bwMode="auto">
                    <a:xfrm>
                      <a:off x="3870" y="115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4" name="Oval 373"/>
                    <p:cNvSpPr>
                      <a:spLocks noChangeAspect="1" noChangeArrowheads="1"/>
                    </p:cNvSpPr>
                    <p:nvPr/>
                  </p:nvSpPr>
                  <p:spPr bwMode="auto">
                    <a:xfrm>
                      <a:off x="3573" y="712"/>
                      <a:ext cx="22"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5" name="Oval 374"/>
                    <p:cNvSpPr>
                      <a:spLocks noChangeAspect="1" noChangeArrowheads="1"/>
                    </p:cNvSpPr>
                    <p:nvPr/>
                  </p:nvSpPr>
                  <p:spPr bwMode="auto">
                    <a:xfrm>
                      <a:off x="4738" y="89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6" name="Oval 375"/>
                    <p:cNvSpPr>
                      <a:spLocks noChangeAspect="1" noChangeArrowheads="1"/>
                    </p:cNvSpPr>
                    <p:nvPr/>
                  </p:nvSpPr>
                  <p:spPr bwMode="auto">
                    <a:xfrm>
                      <a:off x="4921" y="99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7" name="Oval 376"/>
                    <p:cNvSpPr>
                      <a:spLocks noChangeAspect="1" noChangeArrowheads="1"/>
                    </p:cNvSpPr>
                    <p:nvPr/>
                  </p:nvSpPr>
                  <p:spPr bwMode="auto">
                    <a:xfrm>
                      <a:off x="4441" y="157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8" name="Oval 377"/>
                    <p:cNvSpPr>
                      <a:spLocks noChangeAspect="1" noChangeArrowheads="1"/>
                    </p:cNvSpPr>
                    <p:nvPr/>
                  </p:nvSpPr>
                  <p:spPr bwMode="auto">
                    <a:xfrm>
                      <a:off x="4510" y="157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19" name="Oval 378"/>
                    <p:cNvSpPr>
                      <a:spLocks noChangeAspect="1" noChangeArrowheads="1"/>
                    </p:cNvSpPr>
                    <p:nvPr/>
                  </p:nvSpPr>
                  <p:spPr bwMode="auto">
                    <a:xfrm>
                      <a:off x="4190" y="2091"/>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0" name="Oval 379"/>
                    <p:cNvSpPr>
                      <a:spLocks noChangeAspect="1" noChangeArrowheads="1"/>
                    </p:cNvSpPr>
                    <p:nvPr/>
                  </p:nvSpPr>
                  <p:spPr bwMode="auto">
                    <a:xfrm>
                      <a:off x="4990" y="183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1" name="Oval 380"/>
                    <p:cNvSpPr>
                      <a:spLocks noChangeAspect="1" noChangeArrowheads="1"/>
                    </p:cNvSpPr>
                    <p:nvPr/>
                  </p:nvSpPr>
                  <p:spPr bwMode="auto">
                    <a:xfrm>
                      <a:off x="4327" y="136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2" name="Oval 381"/>
                    <p:cNvSpPr>
                      <a:spLocks noChangeAspect="1" noChangeArrowheads="1"/>
                    </p:cNvSpPr>
                    <p:nvPr/>
                  </p:nvSpPr>
                  <p:spPr bwMode="auto">
                    <a:xfrm>
                      <a:off x="4007" y="139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23" name="Oval 382"/>
                    <p:cNvSpPr>
                      <a:spLocks noChangeAspect="1" noChangeArrowheads="1"/>
                    </p:cNvSpPr>
                    <p:nvPr/>
                  </p:nvSpPr>
                  <p:spPr bwMode="auto">
                    <a:xfrm>
                      <a:off x="3550" y="502"/>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202879" name="Group 383"/>
                  <p:cNvGrpSpPr>
                    <a:grpSpLocks noChangeAspect="1"/>
                  </p:cNvGrpSpPr>
                  <p:nvPr/>
                </p:nvGrpSpPr>
                <p:grpSpPr bwMode="auto">
                  <a:xfrm>
                    <a:off x="3504" y="528"/>
                    <a:ext cx="1897" cy="1683"/>
                    <a:chOff x="3504" y="525"/>
                    <a:chExt cx="1897" cy="1683"/>
                  </a:xfrm>
                </p:grpSpPr>
                <p:sp>
                  <p:nvSpPr>
                    <p:cNvPr id="202880" name="Oval 384"/>
                    <p:cNvSpPr>
                      <a:spLocks noChangeAspect="1" noChangeArrowheads="1"/>
                    </p:cNvSpPr>
                    <p:nvPr/>
                  </p:nvSpPr>
                  <p:spPr bwMode="auto">
                    <a:xfrm>
                      <a:off x="3870" y="125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1" name="Oval 385"/>
                    <p:cNvSpPr>
                      <a:spLocks noChangeAspect="1" noChangeArrowheads="1"/>
                    </p:cNvSpPr>
                    <p:nvPr/>
                  </p:nvSpPr>
                  <p:spPr bwMode="auto">
                    <a:xfrm>
                      <a:off x="3915" y="120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2" name="Oval 386"/>
                    <p:cNvSpPr>
                      <a:spLocks noChangeAspect="1" noChangeArrowheads="1"/>
                    </p:cNvSpPr>
                    <p:nvPr/>
                  </p:nvSpPr>
                  <p:spPr bwMode="auto">
                    <a:xfrm>
                      <a:off x="4167" y="195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3" name="Oval 387"/>
                    <p:cNvSpPr>
                      <a:spLocks noChangeAspect="1" noChangeArrowheads="1"/>
                    </p:cNvSpPr>
                    <p:nvPr/>
                  </p:nvSpPr>
                  <p:spPr bwMode="auto">
                    <a:xfrm>
                      <a:off x="4281" y="1787"/>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4" name="Oval 388"/>
                    <p:cNvSpPr>
                      <a:spLocks noChangeAspect="1" noChangeArrowheads="1"/>
                    </p:cNvSpPr>
                    <p:nvPr/>
                  </p:nvSpPr>
                  <p:spPr bwMode="auto">
                    <a:xfrm>
                      <a:off x="4304" y="2068"/>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5" name="Oval 389"/>
                    <p:cNvSpPr>
                      <a:spLocks noChangeAspect="1" noChangeArrowheads="1"/>
                    </p:cNvSpPr>
                    <p:nvPr/>
                  </p:nvSpPr>
                  <p:spPr bwMode="auto">
                    <a:xfrm>
                      <a:off x="4075" y="2044"/>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6" name="Oval 390"/>
                    <p:cNvSpPr>
                      <a:spLocks noChangeAspect="1" noChangeArrowheads="1"/>
                    </p:cNvSpPr>
                    <p:nvPr/>
                  </p:nvSpPr>
                  <p:spPr bwMode="auto">
                    <a:xfrm>
                      <a:off x="4235" y="1554"/>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7" name="Oval 391"/>
                    <p:cNvSpPr>
                      <a:spLocks noChangeAspect="1" noChangeArrowheads="1"/>
                    </p:cNvSpPr>
                    <p:nvPr/>
                  </p:nvSpPr>
                  <p:spPr bwMode="auto">
                    <a:xfrm>
                      <a:off x="4647" y="167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8" name="Oval 392"/>
                    <p:cNvSpPr>
                      <a:spLocks noChangeAspect="1" noChangeArrowheads="1"/>
                    </p:cNvSpPr>
                    <p:nvPr/>
                  </p:nvSpPr>
                  <p:spPr bwMode="auto">
                    <a:xfrm>
                      <a:off x="4944" y="1647"/>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89" name="Oval 393"/>
                    <p:cNvSpPr>
                      <a:spLocks noChangeAspect="1" noChangeArrowheads="1"/>
                    </p:cNvSpPr>
                    <p:nvPr/>
                  </p:nvSpPr>
                  <p:spPr bwMode="auto">
                    <a:xfrm>
                      <a:off x="4350" y="1460"/>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0" name="Oval 394"/>
                    <p:cNvSpPr>
                      <a:spLocks noChangeAspect="1" noChangeArrowheads="1"/>
                    </p:cNvSpPr>
                    <p:nvPr/>
                  </p:nvSpPr>
                  <p:spPr bwMode="auto">
                    <a:xfrm>
                      <a:off x="3824" y="132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1" name="Oval 395"/>
                    <p:cNvSpPr>
                      <a:spLocks noChangeAspect="1" noChangeArrowheads="1"/>
                    </p:cNvSpPr>
                    <p:nvPr/>
                  </p:nvSpPr>
                  <p:spPr bwMode="auto">
                    <a:xfrm>
                      <a:off x="4007" y="1110"/>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2" name="Oval 396"/>
                    <p:cNvSpPr>
                      <a:spLocks noChangeAspect="1" noChangeArrowheads="1"/>
                    </p:cNvSpPr>
                    <p:nvPr/>
                  </p:nvSpPr>
                  <p:spPr bwMode="auto">
                    <a:xfrm>
                      <a:off x="4030" y="89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3" name="Oval 397"/>
                    <p:cNvSpPr>
                      <a:spLocks noChangeAspect="1" noChangeArrowheads="1"/>
                    </p:cNvSpPr>
                    <p:nvPr/>
                  </p:nvSpPr>
                  <p:spPr bwMode="auto">
                    <a:xfrm>
                      <a:off x="4258" y="127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4" name="Oval 398"/>
                    <p:cNvSpPr>
                      <a:spLocks noChangeAspect="1" noChangeArrowheads="1"/>
                    </p:cNvSpPr>
                    <p:nvPr/>
                  </p:nvSpPr>
                  <p:spPr bwMode="auto">
                    <a:xfrm>
                      <a:off x="4624" y="1227"/>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5" name="Oval 399"/>
                    <p:cNvSpPr>
                      <a:spLocks noChangeAspect="1" noChangeArrowheads="1"/>
                    </p:cNvSpPr>
                    <p:nvPr/>
                  </p:nvSpPr>
                  <p:spPr bwMode="auto">
                    <a:xfrm>
                      <a:off x="4578" y="92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6" name="Oval 400"/>
                    <p:cNvSpPr>
                      <a:spLocks noChangeAspect="1" noChangeArrowheads="1"/>
                    </p:cNvSpPr>
                    <p:nvPr/>
                  </p:nvSpPr>
                  <p:spPr bwMode="auto">
                    <a:xfrm>
                      <a:off x="3710" y="525"/>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7" name="Oval 401"/>
                    <p:cNvSpPr>
                      <a:spLocks noChangeAspect="1" noChangeArrowheads="1"/>
                    </p:cNvSpPr>
                    <p:nvPr/>
                  </p:nvSpPr>
                  <p:spPr bwMode="auto">
                    <a:xfrm>
                      <a:off x="4670" y="66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8" name="Oval 402"/>
                    <p:cNvSpPr>
                      <a:spLocks noChangeAspect="1" noChangeArrowheads="1"/>
                    </p:cNvSpPr>
                    <p:nvPr/>
                  </p:nvSpPr>
                  <p:spPr bwMode="auto">
                    <a:xfrm>
                      <a:off x="4578" y="572"/>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99" name="Oval 403"/>
                    <p:cNvSpPr>
                      <a:spLocks noChangeAspect="1" noChangeArrowheads="1"/>
                    </p:cNvSpPr>
                    <p:nvPr/>
                  </p:nvSpPr>
                  <p:spPr bwMode="auto">
                    <a:xfrm>
                      <a:off x="5104" y="85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0" name="Oval 404"/>
                    <p:cNvSpPr>
                      <a:spLocks noChangeAspect="1" noChangeArrowheads="1"/>
                    </p:cNvSpPr>
                    <p:nvPr/>
                  </p:nvSpPr>
                  <p:spPr bwMode="auto">
                    <a:xfrm>
                      <a:off x="5081" y="1133"/>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1" name="Oval 405"/>
                    <p:cNvSpPr>
                      <a:spLocks noChangeAspect="1" noChangeArrowheads="1"/>
                    </p:cNvSpPr>
                    <p:nvPr/>
                  </p:nvSpPr>
                  <p:spPr bwMode="auto">
                    <a:xfrm>
                      <a:off x="5378" y="1203"/>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2" name="Oval 406"/>
                    <p:cNvSpPr>
                      <a:spLocks noChangeAspect="1" noChangeArrowheads="1"/>
                    </p:cNvSpPr>
                    <p:nvPr/>
                  </p:nvSpPr>
                  <p:spPr bwMode="auto">
                    <a:xfrm>
                      <a:off x="5333" y="946"/>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3" name="Oval 407"/>
                    <p:cNvSpPr>
                      <a:spLocks noChangeAspect="1" noChangeArrowheads="1"/>
                    </p:cNvSpPr>
                    <p:nvPr/>
                  </p:nvSpPr>
                  <p:spPr bwMode="auto">
                    <a:xfrm>
                      <a:off x="4258" y="2185"/>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4" name="Oval 408"/>
                    <p:cNvSpPr>
                      <a:spLocks noChangeAspect="1" noChangeArrowheads="1"/>
                    </p:cNvSpPr>
                    <p:nvPr/>
                  </p:nvSpPr>
                  <p:spPr bwMode="auto">
                    <a:xfrm>
                      <a:off x="4030" y="759"/>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5" name="Oval 409"/>
                    <p:cNvSpPr>
                      <a:spLocks noChangeAspect="1" noChangeArrowheads="1"/>
                    </p:cNvSpPr>
                    <p:nvPr/>
                  </p:nvSpPr>
                  <p:spPr bwMode="auto">
                    <a:xfrm>
                      <a:off x="3504" y="596"/>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6" name="Oval 410"/>
                    <p:cNvSpPr>
                      <a:spLocks noChangeAspect="1" noChangeArrowheads="1"/>
                    </p:cNvSpPr>
                    <p:nvPr/>
                  </p:nvSpPr>
                  <p:spPr bwMode="auto">
                    <a:xfrm>
                      <a:off x="4533" y="1320"/>
                      <a:ext cx="22"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7" name="Oval 411"/>
                    <p:cNvSpPr>
                      <a:spLocks noChangeAspect="1" noChangeArrowheads="1"/>
                    </p:cNvSpPr>
                    <p:nvPr/>
                  </p:nvSpPr>
                  <p:spPr bwMode="auto">
                    <a:xfrm>
                      <a:off x="4533" y="1086"/>
                      <a:ext cx="22"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908" name="Oval 412"/>
                    <p:cNvSpPr>
                      <a:spLocks noChangeAspect="1" noChangeArrowheads="1"/>
                    </p:cNvSpPr>
                    <p:nvPr/>
                  </p:nvSpPr>
                  <p:spPr bwMode="auto">
                    <a:xfrm>
                      <a:off x="4578" y="1156"/>
                      <a:ext cx="23" cy="2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grpSp>
        </p:grpSp>
      </p:grpSp>
      <p:grpSp>
        <p:nvGrpSpPr>
          <p:cNvPr id="31744" name="Group 659"/>
          <p:cNvGrpSpPr>
            <a:grpSpLocks noChangeAspect="1"/>
          </p:cNvGrpSpPr>
          <p:nvPr/>
        </p:nvGrpSpPr>
        <p:grpSpPr bwMode="auto">
          <a:xfrm>
            <a:off x="1244600" y="227013"/>
            <a:ext cx="6853238" cy="6200775"/>
            <a:chOff x="1056" y="288"/>
            <a:chExt cx="4032" cy="3648"/>
          </a:xfrm>
        </p:grpSpPr>
        <p:sp>
          <p:nvSpPr>
            <p:cNvPr id="202758" name="Oval 660"/>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59" name="Oval 661"/>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0" name="Oval 662"/>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1" name="Oval 663"/>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2" name="Oval 664"/>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3" name="Oval 665"/>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4" name="Oval 666"/>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5" name="Oval 667"/>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6" name="Oval 668"/>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7" name="Oval 669"/>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8" name="Oval 670"/>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69" name="Oval 671"/>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0" name="Oval 672"/>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1" name="Oval 673"/>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2" name="Oval 674"/>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3" name="Oval 675"/>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4" name="Oval 676"/>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5" name="Oval 677"/>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6" name="Oval 678"/>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7" name="Oval 679"/>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8" name="Oval 680"/>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79" name="Oval 681"/>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0" name="Oval 682"/>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1" name="Oval 683"/>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2" name="Oval 684"/>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3" name="Oval 685"/>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4" name="Oval 686"/>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5" name="Oval 687"/>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6" name="Oval 688"/>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7" name="Oval 689"/>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8" name="Oval 690"/>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89" name="Oval 691"/>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0" name="Oval 692"/>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1" name="Oval 693"/>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2" name="Oval 694"/>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3" name="Oval 695"/>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4" name="Oval 696"/>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5" name="Oval 697"/>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6" name="Oval 698"/>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7" name="Oval 699"/>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8" name="Oval 700"/>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799" name="Oval 701"/>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0" name="Oval 702"/>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1" name="Oval 703"/>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2" name="Oval 704"/>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3" name="Oval 705"/>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4" name="Oval 706"/>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5" name="Oval 707"/>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6" name="Oval 708"/>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7" name="Oval 709"/>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8" name="Oval 710"/>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09" name="Oval 711"/>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0" name="Oval 712"/>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1" name="Oval 713"/>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2" name="Oval 714"/>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3" name="Oval 715"/>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4" name="Oval 716"/>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5" name="Oval 717"/>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6" name="Oval 718"/>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7" name="Oval 719"/>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8" name="Oval 720"/>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19" name="Oval 721"/>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0" name="Oval 722"/>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1" name="Oval 723"/>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2" name="Oval 724"/>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3" name="Oval 725"/>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4" name="Oval 726"/>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5" name="Oval 727"/>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6" name="Oval 728"/>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7" name="Oval 729"/>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8" name="Oval 730"/>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29" name="Oval 731"/>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0" name="Oval 732"/>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1" name="Oval 733"/>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2" name="Oval 734"/>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3" name="Oval 735"/>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4" name="Oval 736"/>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5" name="Oval 737"/>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6" name="Oval 738"/>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7" name="Oval 739"/>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8" name="Oval 740"/>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39" name="Oval 741"/>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0" name="Oval 742"/>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1" name="Oval 743"/>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2" name="Oval 744"/>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3" name="Oval 745"/>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4" name="Oval 746"/>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5" name="Oval 747"/>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6" name="Oval 748"/>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7" name="Oval 749"/>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8" name="Oval 750"/>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49" name="Oval 751"/>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0" name="Oval 752"/>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1" name="Oval 753"/>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2" name="Oval 754"/>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3" name="Oval 755"/>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4" name="Oval 756"/>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5" name="Oval 757"/>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6" name="Oval 758"/>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7" name="Oval 759"/>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8" name="Oval 760"/>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59" name="Oval 761"/>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0" name="Oval 762"/>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1" name="Oval 763"/>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2" name="Oval 764"/>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3" name="Oval 765"/>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4" name="Oval 766"/>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5" name="Oval 767"/>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6" name="Oval 768"/>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7" name="Oval 769"/>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2868" name="Oval 770"/>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spTree>
    <p:extLst>
      <p:ext uri="{BB962C8B-B14F-4D97-AF65-F5344CB8AC3E}">
        <p14:creationId xmlns:p14="http://schemas.microsoft.com/office/powerpoint/2010/main" val="3296080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xit" presetSubtype="272" fill="hold" nodeType="afterEffect">
                                  <p:stCondLst>
                                    <p:cond delay="0"/>
                                  </p:stCondLst>
                                  <p:childTnLst>
                                    <p:anim calcmode="lin" valueType="num">
                                      <p:cBhvr>
                                        <p:cTn id="6" dur="1000"/>
                                        <p:tgtEl>
                                          <p:spTgt spid="2"/>
                                        </p:tgtEl>
                                        <p:attrNameLst>
                                          <p:attrName>ppt_w</p:attrName>
                                        </p:attrNameLst>
                                      </p:cBhvr>
                                      <p:tavLst>
                                        <p:tav tm="0">
                                          <p:val>
                                            <p:strVal val="ppt_w"/>
                                          </p:val>
                                        </p:tav>
                                        <p:tav tm="100000">
                                          <p:val>
                                            <p:strVal val="4/3*ppt_w"/>
                                          </p:val>
                                        </p:tav>
                                      </p:tavLst>
                                    </p:anim>
                                    <p:anim calcmode="lin" valueType="num">
                                      <p:cBhvr>
                                        <p:cTn id="7" dur="1000"/>
                                        <p:tgtEl>
                                          <p:spTgt spid="2"/>
                                        </p:tgtEl>
                                        <p:attrNameLst>
                                          <p:attrName>ppt_h</p:attrName>
                                        </p:attrNameLst>
                                      </p:cBhvr>
                                      <p:tavLst>
                                        <p:tav tm="0">
                                          <p:val>
                                            <p:strVal val="ppt_h"/>
                                          </p:val>
                                        </p:tav>
                                        <p:tav tm="100000">
                                          <p:val>
                                            <p:strVal val="4/3*ppt_h"/>
                                          </p:val>
                                        </p:tav>
                                      </p:tavLst>
                                    </p:anim>
                                    <p:set>
                                      <p:cBhvr>
                                        <p:cTn id="8" dur="1" fill="hold">
                                          <p:stCondLst>
                                            <p:cond delay="999"/>
                                          </p:stCondLst>
                                        </p:cTn>
                                        <p:tgtEl>
                                          <p:spTgt spid="2"/>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1000" fill="hold"/>
                                        <p:tgtEl>
                                          <p:spTgt spid="2"/>
                                        </p:tgtEl>
                                        <p:attrNameLst>
                                          <p:attrName>ppt_x</p:attrName>
                                          <p:attrName>ppt_y</p:attrName>
                                        </p:attrNameLst>
                                      </p:cBhvr>
                                      <p:rCtr x="-5200" y="0"/>
                                    </p:animMotion>
                                  </p:childTnLst>
                                </p:cTn>
                              </p:par>
                            </p:childTnLst>
                          </p:cTn>
                        </p:par>
                        <p:par>
                          <p:cTn id="11" fill="hold" nodeType="afterGroup">
                            <p:stCondLst>
                              <p:cond delay="100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nodeType="afterGroup">
                            <p:stCondLst>
                              <p:cond delay="1000"/>
                            </p:stCondLst>
                            <p:childTnLst>
                              <p:par>
                                <p:cTn id="15" presetID="23" presetClass="exit" presetSubtype="272" fill="hold" nodeType="afterEffect">
                                  <p:stCondLst>
                                    <p:cond delay="0"/>
                                  </p:stCondLst>
                                  <p:childTnLst>
                                    <p:anim calcmode="lin" valueType="num">
                                      <p:cBhvr>
                                        <p:cTn id="16" dur="1000"/>
                                        <p:tgtEl>
                                          <p:spTgt spid="12"/>
                                        </p:tgtEl>
                                        <p:attrNameLst>
                                          <p:attrName>ppt_w</p:attrName>
                                        </p:attrNameLst>
                                      </p:cBhvr>
                                      <p:tavLst>
                                        <p:tav tm="0">
                                          <p:val>
                                            <p:strVal val="ppt_w"/>
                                          </p:val>
                                        </p:tav>
                                        <p:tav tm="100000">
                                          <p:val>
                                            <p:strVal val="4/3*ppt_w"/>
                                          </p:val>
                                        </p:tav>
                                      </p:tavLst>
                                    </p:anim>
                                    <p:anim calcmode="lin" valueType="num">
                                      <p:cBhvr>
                                        <p:cTn id="17" dur="1000"/>
                                        <p:tgtEl>
                                          <p:spTgt spid="12"/>
                                        </p:tgtEl>
                                        <p:attrNameLst>
                                          <p:attrName>ppt_h</p:attrName>
                                        </p:attrNameLst>
                                      </p:cBhvr>
                                      <p:tavLst>
                                        <p:tav tm="0">
                                          <p:val>
                                            <p:strVal val="ppt_h"/>
                                          </p:val>
                                        </p:tav>
                                        <p:tav tm="100000">
                                          <p:val>
                                            <p:strVal val="4/3*ppt_h"/>
                                          </p:val>
                                        </p:tav>
                                      </p:tavLst>
                                    </p:anim>
                                    <p:set>
                                      <p:cBhvr>
                                        <p:cTn id="18" dur="1" fill="hold">
                                          <p:stCondLst>
                                            <p:cond delay="999"/>
                                          </p:stCondLst>
                                        </p:cTn>
                                        <p:tgtEl>
                                          <p:spTgt spid="12"/>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1000" fill="hold"/>
                                        <p:tgtEl>
                                          <p:spTgt spid="12"/>
                                        </p:tgtEl>
                                        <p:attrNameLst>
                                          <p:attrName>ppt_x</p:attrName>
                                          <p:attrName>ppt_y</p:attrName>
                                        </p:attrNameLst>
                                      </p:cBhvr>
                                      <p:rCtr x="-3800" y="0"/>
                                    </p:animMotion>
                                  </p:childTnLst>
                                </p:cTn>
                              </p:par>
                            </p:childTnLst>
                          </p:cTn>
                        </p:par>
                        <p:par>
                          <p:cTn id="21" fill="hold" nodeType="afterGroup">
                            <p:stCondLst>
                              <p:cond delay="2000"/>
                            </p:stCondLst>
                            <p:childTnLst>
                              <p:par>
                                <p:cTn id="22" presetID="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nodeType="afterGroup">
                            <p:stCondLst>
                              <p:cond delay="2000"/>
                            </p:stCondLst>
                            <p:childTnLst>
                              <p:par>
                                <p:cTn id="25" presetID="23" presetClass="exit" presetSubtype="272" fill="hold" nodeType="afterEffect">
                                  <p:stCondLst>
                                    <p:cond delay="0"/>
                                  </p:stCondLst>
                                  <p:childTnLst>
                                    <p:anim calcmode="lin" valueType="num">
                                      <p:cBhvr>
                                        <p:cTn id="26" dur="1000"/>
                                        <p:tgtEl>
                                          <p:spTgt spid="22"/>
                                        </p:tgtEl>
                                        <p:attrNameLst>
                                          <p:attrName>ppt_w</p:attrName>
                                        </p:attrNameLst>
                                      </p:cBhvr>
                                      <p:tavLst>
                                        <p:tav tm="0">
                                          <p:val>
                                            <p:strVal val="ppt_w"/>
                                          </p:val>
                                        </p:tav>
                                        <p:tav tm="100000">
                                          <p:val>
                                            <p:strVal val="4/3*ppt_w"/>
                                          </p:val>
                                        </p:tav>
                                      </p:tavLst>
                                    </p:anim>
                                    <p:anim calcmode="lin" valueType="num">
                                      <p:cBhvr>
                                        <p:cTn id="27" dur="1000"/>
                                        <p:tgtEl>
                                          <p:spTgt spid="22"/>
                                        </p:tgtEl>
                                        <p:attrNameLst>
                                          <p:attrName>ppt_h</p:attrName>
                                        </p:attrNameLst>
                                      </p:cBhvr>
                                      <p:tavLst>
                                        <p:tav tm="0">
                                          <p:val>
                                            <p:strVal val="ppt_h"/>
                                          </p:val>
                                        </p:tav>
                                        <p:tav tm="100000">
                                          <p:val>
                                            <p:strVal val="4/3*ppt_h"/>
                                          </p:val>
                                        </p:tav>
                                      </p:tavLst>
                                    </p:anim>
                                    <p:set>
                                      <p:cBhvr>
                                        <p:cTn id="28" dur="1" fill="hold">
                                          <p:stCondLst>
                                            <p:cond delay="999"/>
                                          </p:stCondLst>
                                        </p:cTn>
                                        <p:tgtEl>
                                          <p:spTgt spid="22"/>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1000" fill="hold"/>
                                        <p:tgtEl>
                                          <p:spTgt spid="22"/>
                                        </p:tgtEl>
                                        <p:attrNameLst>
                                          <p:attrName>ppt_x</p:attrName>
                                          <p:attrName>ppt_y</p:attrName>
                                        </p:attrNameLst>
                                      </p:cBhvr>
                                      <p:rCtr x="-5800" y="0"/>
                                    </p:animMotion>
                                  </p:childTnLst>
                                </p:cTn>
                              </p:par>
                            </p:childTnLst>
                          </p:cTn>
                        </p:par>
                        <p:par>
                          <p:cTn id="31" fill="hold" nodeType="afterGroup">
                            <p:stCondLst>
                              <p:cond delay="3000"/>
                            </p:stCondLst>
                            <p:childTnLst>
                              <p:par>
                                <p:cTn id="32" presetID="1" presetClass="entr" presetSubtype="0" fill="hold" nodeType="afterEffect">
                                  <p:stCondLst>
                                    <p:cond delay="0"/>
                                  </p:stCondLst>
                                  <p:childTnLst>
                                    <p:set>
                                      <p:cBhvr>
                                        <p:cTn id="33" dur="1" fill="hold">
                                          <p:stCondLst>
                                            <p:cond delay="0"/>
                                          </p:stCondLst>
                                        </p:cTn>
                                        <p:tgtEl>
                                          <p:spTgt spid="31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7107" name="Picture 3" descr="C:\Users\hays\Desktop\143 Computer Vision\slides\15\fish_100182-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679450"/>
            <a:ext cx="3400425"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2"/>
          <p:cNvGrpSpPr>
            <a:grpSpLocks/>
          </p:cNvGrpSpPr>
          <p:nvPr/>
        </p:nvGrpSpPr>
        <p:grpSpPr bwMode="auto">
          <a:xfrm>
            <a:off x="1898650" y="879475"/>
            <a:ext cx="5627688" cy="4813300"/>
            <a:chOff x="1196" y="554"/>
            <a:chExt cx="3545" cy="3032"/>
          </a:xfrm>
        </p:grpSpPr>
        <p:grpSp>
          <p:nvGrpSpPr>
            <p:cNvPr id="203936" name="Group 173"/>
            <p:cNvGrpSpPr>
              <a:grpSpLocks/>
            </p:cNvGrpSpPr>
            <p:nvPr/>
          </p:nvGrpSpPr>
          <p:grpSpPr bwMode="auto">
            <a:xfrm>
              <a:off x="1761" y="1222"/>
              <a:ext cx="2055" cy="1491"/>
              <a:chOff x="1761" y="1222"/>
              <a:chExt cx="2055" cy="1491"/>
            </a:xfrm>
          </p:grpSpPr>
          <p:sp>
            <p:nvSpPr>
              <p:cNvPr id="203949" name="Line 174"/>
              <p:cNvSpPr>
                <a:spLocks noChangeAspect="1" noChangeShapeType="1"/>
              </p:cNvSpPr>
              <p:nvPr/>
            </p:nvSpPr>
            <p:spPr bwMode="auto">
              <a:xfrm flipH="1" flipV="1">
                <a:off x="1761" y="1222"/>
                <a:ext cx="976"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50" name="Line 175"/>
              <p:cNvSpPr>
                <a:spLocks noChangeAspect="1" noChangeShapeType="1"/>
              </p:cNvSpPr>
              <p:nvPr/>
            </p:nvSpPr>
            <p:spPr bwMode="auto">
              <a:xfrm flipV="1">
                <a:off x="2737" y="1274"/>
                <a:ext cx="1079" cy="6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51" name="Line 176"/>
              <p:cNvSpPr>
                <a:spLocks noChangeAspect="1" noChangeShapeType="1"/>
              </p:cNvSpPr>
              <p:nvPr/>
            </p:nvSpPr>
            <p:spPr bwMode="auto">
              <a:xfrm>
                <a:off x="2737" y="1942"/>
                <a:ext cx="154" cy="77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203937" name="Group 177"/>
            <p:cNvGrpSpPr>
              <a:grpSpLocks/>
            </p:cNvGrpSpPr>
            <p:nvPr/>
          </p:nvGrpSpPr>
          <p:grpSpPr bwMode="auto">
            <a:xfrm>
              <a:off x="1196" y="657"/>
              <a:ext cx="1181" cy="1336"/>
              <a:chOff x="1196" y="657"/>
              <a:chExt cx="1181" cy="1336"/>
            </a:xfrm>
          </p:grpSpPr>
          <p:sp>
            <p:nvSpPr>
              <p:cNvPr id="203946" name="Line 178"/>
              <p:cNvSpPr>
                <a:spLocks noChangeAspect="1" noChangeShapeType="1"/>
              </p:cNvSpPr>
              <p:nvPr/>
            </p:nvSpPr>
            <p:spPr bwMode="auto">
              <a:xfrm>
                <a:off x="1812" y="1274"/>
                <a:ext cx="565" cy="15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47" name="Line 179"/>
              <p:cNvSpPr>
                <a:spLocks noChangeAspect="1" noChangeShapeType="1"/>
              </p:cNvSpPr>
              <p:nvPr/>
            </p:nvSpPr>
            <p:spPr bwMode="auto">
              <a:xfrm>
                <a:off x="1196" y="657"/>
                <a:ext cx="616" cy="6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48" name="Line 180"/>
              <p:cNvSpPr>
                <a:spLocks noChangeAspect="1" noChangeShapeType="1"/>
              </p:cNvSpPr>
              <p:nvPr/>
            </p:nvSpPr>
            <p:spPr bwMode="auto">
              <a:xfrm flipH="1">
                <a:off x="1555" y="1274"/>
                <a:ext cx="257" cy="71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203938" name="Group 181"/>
            <p:cNvGrpSpPr>
              <a:grpSpLocks/>
            </p:cNvGrpSpPr>
            <p:nvPr/>
          </p:nvGrpSpPr>
          <p:grpSpPr bwMode="auto">
            <a:xfrm>
              <a:off x="3405" y="554"/>
              <a:ext cx="1336" cy="1182"/>
              <a:chOff x="3405" y="554"/>
              <a:chExt cx="1336" cy="1182"/>
            </a:xfrm>
          </p:grpSpPr>
          <p:sp>
            <p:nvSpPr>
              <p:cNvPr id="203943" name="Line 182"/>
              <p:cNvSpPr>
                <a:spLocks noChangeAspect="1" noChangeShapeType="1"/>
              </p:cNvSpPr>
              <p:nvPr/>
            </p:nvSpPr>
            <p:spPr bwMode="auto">
              <a:xfrm>
                <a:off x="3405" y="554"/>
                <a:ext cx="411"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44" name="Line 183"/>
              <p:cNvSpPr>
                <a:spLocks noChangeAspect="1" noChangeShapeType="1"/>
              </p:cNvSpPr>
              <p:nvPr/>
            </p:nvSpPr>
            <p:spPr bwMode="auto">
              <a:xfrm>
                <a:off x="3816" y="1274"/>
                <a:ext cx="925" cy="20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45" name="Line 184"/>
              <p:cNvSpPr>
                <a:spLocks noChangeAspect="1" noChangeShapeType="1"/>
              </p:cNvSpPr>
              <p:nvPr/>
            </p:nvSpPr>
            <p:spPr bwMode="auto">
              <a:xfrm flipV="1">
                <a:off x="3508" y="1274"/>
                <a:ext cx="308" cy="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203939" name="Group 185"/>
            <p:cNvGrpSpPr>
              <a:grpSpLocks/>
            </p:cNvGrpSpPr>
            <p:nvPr/>
          </p:nvGrpSpPr>
          <p:grpSpPr bwMode="auto">
            <a:xfrm>
              <a:off x="2429" y="2456"/>
              <a:ext cx="1336" cy="1130"/>
              <a:chOff x="2429" y="2456"/>
              <a:chExt cx="1336" cy="1130"/>
            </a:xfrm>
          </p:grpSpPr>
          <p:sp>
            <p:nvSpPr>
              <p:cNvPr id="203940" name="Line 186"/>
              <p:cNvSpPr>
                <a:spLocks noChangeAspect="1" noChangeShapeType="1"/>
              </p:cNvSpPr>
              <p:nvPr/>
            </p:nvSpPr>
            <p:spPr bwMode="auto">
              <a:xfrm flipH="1" flipV="1">
                <a:off x="2891" y="2764"/>
                <a:ext cx="874" cy="1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41" name="Line 187"/>
              <p:cNvSpPr>
                <a:spLocks noChangeAspect="1" noChangeShapeType="1"/>
              </p:cNvSpPr>
              <p:nvPr/>
            </p:nvSpPr>
            <p:spPr bwMode="auto">
              <a:xfrm flipV="1">
                <a:off x="2429" y="2764"/>
                <a:ext cx="462" cy="8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42" name="Line 188"/>
              <p:cNvSpPr>
                <a:spLocks noChangeAspect="1" noChangeShapeType="1"/>
              </p:cNvSpPr>
              <p:nvPr/>
            </p:nvSpPr>
            <p:spPr bwMode="auto">
              <a:xfrm>
                <a:off x="2583" y="2456"/>
                <a:ext cx="308" cy="3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grpSp>
        <p:nvGrpSpPr>
          <p:cNvPr id="7" name="Group 168"/>
          <p:cNvGrpSpPr>
            <a:grpSpLocks/>
          </p:cNvGrpSpPr>
          <p:nvPr/>
        </p:nvGrpSpPr>
        <p:grpSpPr bwMode="auto">
          <a:xfrm>
            <a:off x="2795588" y="1939925"/>
            <a:ext cx="3262312" cy="2366963"/>
            <a:chOff x="1761" y="1222"/>
            <a:chExt cx="2055" cy="1491"/>
          </a:xfrm>
        </p:grpSpPr>
        <p:sp>
          <p:nvSpPr>
            <p:cNvPr id="203933" name="Line 154"/>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34" name="Line 155"/>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35" name="Line 156"/>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8" name="Group 171"/>
          <p:cNvGrpSpPr>
            <a:grpSpLocks/>
          </p:cNvGrpSpPr>
          <p:nvPr/>
        </p:nvGrpSpPr>
        <p:grpSpPr bwMode="auto">
          <a:xfrm>
            <a:off x="1898650" y="1042988"/>
            <a:ext cx="1874838" cy="2120900"/>
            <a:chOff x="1196" y="657"/>
            <a:chExt cx="1181" cy="1336"/>
          </a:xfrm>
        </p:grpSpPr>
        <p:sp>
          <p:nvSpPr>
            <p:cNvPr id="203930" name="Line 163"/>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31" name="Line 164"/>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32" name="Line 165"/>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9" name="Group 170"/>
          <p:cNvGrpSpPr>
            <a:grpSpLocks/>
          </p:cNvGrpSpPr>
          <p:nvPr/>
        </p:nvGrpSpPr>
        <p:grpSpPr bwMode="auto">
          <a:xfrm>
            <a:off x="5405438" y="879475"/>
            <a:ext cx="2120900" cy="1876425"/>
            <a:chOff x="3405" y="554"/>
            <a:chExt cx="1336" cy="1182"/>
          </a:xfrm>
        </p:grpSpPr>
        <p:sp>
          <p:nvSpPr>
            <p:cNvPr id="203927" name="Line 160"/>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28" name="Line 161"/>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29" name="Line 162"/>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10" name="Group 169"/>
          <p:cNvGrpSpPr>
            <a:grpSpLocks/>
          </p:cNvGrpSpPr>
          <p:nvPr/>
        </p:nvGrpSpPr>
        <p:grpSpPr bwMode="auto">
          <a:xfrm>
            <a:off x="3856038" y="3898900"/>
            <a:ext cx="2120900" cy="1793875"/>
            <a:chOff x="2429" y="2456"/>
            <a:chExt cx="1336" cy="1130"/>
          </a:xfrm>
        </p:grpSpPr>
        <p:sp>
          <p:nvSpPr>
            <p:cNvPr id="203924" name="Line 15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25" name="Line 15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926" name="Line 15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11" name="Group 2"/>
          <p:cNvGrpSpPr>
            <a:grpSpLocks noChangeAspect="1"/>
          </p:cNvGrpSpPr>
          <p:nvPr/>
        </p:nvGrpSpPr>
        <p:grpSpPr bwMode="auto">
          <a:xfrm>
            <a:off x="1244600" y="227013"/>
            <a:ext cx="6853238" cy="6200775"/>
            <a:chOff x="1056" y="288"/>
            <a:chExt cx="4032" cy="3648"/>
          </a:xfrm>
        </p:grpSpPr>
        <p:sp>
          <p:nvSpPr>
            <p:cNvPr id="203813" name="Oval 3"/>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14" name="Oval 4"/>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15" name="Oval 5"/>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16" name="Oval 6"/>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17" name="Oval 7"/>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18" name="Oval 8"/>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19" name="Oval 9"/>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0" name="Oval 10"/>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1" name="Oval 11"/>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2" name="Oval 12"/>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3" name="Oval 13"/>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4" name="Oval 14"/>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5" name="Oval 15"/>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6" name="Oval 16"/>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7" name="Oval 17"/>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8" name="Oval 18"/>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29" name="Oval 19"/>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0" name="Oval 20"/>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1" name="Oval 21"/>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2" name="Oval 22"/>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3" name="Oval 23"/>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4" name="Oval 24"/>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5" name="Oval 25"/>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6" name="Oval 26"/>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7" name="Oval 27"/>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8" name="Oval 28"/>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39" name="Oval 29"/>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0" name="Oval 30"/>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1" name="Oval 31"/>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2" name="Oval 32"/>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3" name="Oval 33"/>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4" name="Oval 34"/>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5" name="Oval 35"/>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6" name="Oval 36"/>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7" name="Oval 37"/>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8" name="Oval 38"/>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49" name="Oval 39"/>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0" name="Oval 40"/>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1" name="Oval 41"/>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2" name="Oval 42"/>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3" name="Oval 43"/>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4" name="Oval 44"/>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5" name="Oval 45"/>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6" name="Oval 46"/>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7" name="Oval 47"/>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8" name="Oval 48"/>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59" name="Oval 49"/>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0" name="Oval 50"/>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1" name="Oval 51"/>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2" name="Oval 52"/>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3" name="Oval 53"/>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4" name="Oval 54"/>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5" name="Oval 55"/>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6" name="Oval 56"/>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7" name="Oval 57"/>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8" name="Oval 58"/>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69" name="Oval 59"/>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0" name="Oval 60"/>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1" name="Oval 61"/>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2" name="Oval 62"/>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3" name="Oval 63"/>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4" name="Oval 64"/>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5" name="Oval 65"/>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6" name="Oval 66"/>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7" name="Oval 67"/>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8" name="Oval 68"/>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79" name="Oval 69"/>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0" name="Oval 70"/>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1" name="Oval 71"/>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2" name="Oval 72"/>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3" name="Oval 73"/>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4" name="Oval 74"/>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5" name="Oval 75"/>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6" name="Oval 76"/>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7" name="Oval 77"/>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8" name="Oval 78"/>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89" name="Oval 79"/>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0" name="Oval 80"/>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1" name="Oval 81"/>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2" name="Oval 82"/>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3" name="Oval 83"/>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4" name="Oval 84"/>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5" name="Oval 85"/>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6" name="Oval 86"/>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7" name="Oval 87"/>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8" name="Oval 88"/>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899" name="Oval 89"/>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0" name="Oval 90"/>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1" name="Oval 91"/>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2" name="Oval 92"/>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3" name="Oval 93"/>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4" name="Oval 94"/>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5" name="Oval 95"/>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6" name="Oval 96"/>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7" name="Oval 97"/>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8" name="Oval 98"/>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09" name="Oval 99"/>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0" name="Oval 100"/>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1" name="Oval 101"/>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2" name="Oval 102"/>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3" name="Oval 103"/>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4" name="Oval 104"/>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5" name="Oval 105"/>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6" name="Oval 106"/>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7" name="Oval 107"/>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8" name="Oval 108"/>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19" name="Oval 109"/>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20" name="Oval 110"/>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21" name="Oval 111"/>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22" name="Oval 112"/>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3923" name="Oval 113"/>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grpSp>
        <p:nvGrpSpPr>
          <p:cNvPr id="12" name="Group 114"/>
          <p:cNvGrpSpPr>
            <a:grpSpLocks noChangeAspect="1"/>
          </p:cNvGrpSpPr>
          <p:nvPr/>
        </p:nvGrpSpPr>
        <p:grpSpPr bwMode="auto">
          <a:xfrm>
            <a:off x="1652588" y="390525"/>
            <a:ext cx="5384800" cy="4486275"/>
            <a:chOff x="864" y="192"/>
            <a:chExt cx="3168" cy="2640"/>
          </a:xfrm>
        </p:grpSpPr>
        <p:sp>
          <p:nvSpPr>
            <p:cNvPr id="203810" name="Line 115"/>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11" name="Line 116"/>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12" name="Line 117"/>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sp>
        <p:nvSpPr>
          <p:cNvPr id="85119" name="AutoShape 127"/>
          <p:cNvSpPr>
            <a:spLocks noChangeAspect="1" noChangeArrowheads="1"/>
          </p:cNvSpPr>
          <p:nvPr/>
        </p:nvSpPr>
        <p:spPr bwMode="auto">
          <a:xfrm>
            <a:off x="4800600" y="38862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0" name="AutoShape 128"/>
          <p:cNvSpPr>
            <a:spLocks noChangeAspect="1" noChangeArrowheads="1"/>
          </p:cNvSpPr>
          <p:nvPr/>
        </p:nvSpPr>
        <p:spPr bwMode="auto">
          <a:xfrm>
            <a:off x="4876800" y="45720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1" name="AutoShape 129"/>
          <p:cNvSpPr>
            <a:spLocks noChangeAspect="1" noChangeArrowheads="1"/>
          </p:cNvSpPr>
          <p:nvPr/>
        </p:nvSpPr>
        <p:spPr bwMode="auto">
          <a:xfrm>
            <a:off x="3886200" y="62484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2" name="AutoShape 130"/>
          <p:cNvSpPr>
            <a:spLocks noChangeAspect="1" noChangeArrowheads="1"/>
          </p:cNvSpPr>
          <p:nvPr/>
        </p:nvSpPr>
        <p:spPr bwMode="auto">
          <a:xfrm>
            <a:off x="5029200" y="18288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3" name="AutoShape 131"/>
          <p:cNvSpPr>
            <a:spLocks noChangeAspect="1" noChangeArrowheads="1"/>
          </p:cNvSpPr>
          <p:nvPr/>
        </p:nvSpPr>
        <p:spPr bwMode="auto">
          <a:xfrm>
            <a:off x="6248400" y="2057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4" name="AutoShape 132"/>
          <p:cNvSpPr>
            <a:spLocks noChangeAspect="1" noChangeArrowheads="1"/>
          </p:cNvSpPr>
          <p:nvPr/>
        </p:nvSpPr>
        <p:spPr bwMode="auto">
          <a:xfrm>
            <a:off x="5715000" y="13716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5" name="AutoShape 133"/>
          <p:cNvSpPr>
            <a:spLocks noChangeAspect="1" noChangeArrowheads="1"/>
          </p:cNvSpPr>
          <p:nvPr/>
        </p:nvSpPr>
        <p:spPr bwMode="auto">
          <a:xfrm>
            <a:off x="2971800" y="2514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6" name="AutoShape 134"/>
          <p:cNvSpPr>
            <a:spLocks noChangeAspect="1" noChangeArrowheads="1"/>
          </p:cNvSpPr>
          <p:nvPr/>
        </p:nvSpPr>
        <p:spPr bwMode="auto">
          <a:xfrm>
            <a:off x="3048000" y="1295400"/>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27" name="AutoShape 135"/>
          <p:cNvSpPr>
            <a:spLocks noChangeAspect="1" noChangeArrowheads="1"/>
          </p:cNvSpPr>
          <p:nvPr/>
        </p:nvSpPr>
        <p:spPr bwMode="auto">
          <a:xfrm>
            <a:off x="1676400" y="1371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31" name="AutoShape 139"/>
          <p:cNvSpPr>
            <a:spLocks noChangeAspect="1" noChangeArrowheads="1"/>
          </p:cNvSpPr>
          <p:nvPr/>
        </p:nvSpPr>
        <p:spPr bwMode="auto">
          <a:xfrm>
            <a:off x="4027488" y="33321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32" name="AutoShape 140"/>
          <p:cNvSpPr>
            <a:spLocks noChangeAspect="1" noChangeArrowheads="1"/>
          </p:cNvSpPr>
          <p:nvPr/>
        </p:nvSpPr>
        <p:spPr bwMode="auto">
          <a:xfrm>
            <a:off x="5599113" y="71437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5133" name="AutoShape 141"/>
          <p:cNvSpPr>
            <a:spLocks noChangeAspect="1" noChangeArrowheads="1"/>
          </p:cNvSpPr>
          <p:nvPr/>
        </p:nvSpPr>
        <p:spPr bwMode="auto">
          <a:xfrm>
            <a:off x="3946525" y="233838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13" name="Group 142"/>
          <p:cNvGrpSpPr>
            <a:grpSpLocks/>
          </p:cNvGrpSpPr>
          <p:nvPr/>
        </p:nvGrpSpPr>
        <p:grpSpPr bwMode="auto">
          <a:xfrm>
            <a:off x="511175" y="390525"/>
            <a:ext cx="3262313" cy="2855913"/>
            <a:chOff x="322" y="246"/>
            <a:chExt cx="2055" cy="1799"/>
          </a:xfrm>
        </p:grpSpPr>
        <p:sp>
          <p:nvSpPr>
            <p:cNvPr id="203807" name="Line 143"/>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08" name="Line 144"/>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09" name="Line 145"/>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14" name="Group 146"/>
          <p:cNvGrpSpPr>
            <a:grpSpLocks/>
          </p:cNvGrpSpPr>
          <p:nvPr/>
        </p:nvGrpSpPr>
        <p:grpSpPr bwMode="auto">
          <a:xfrm>
            <a:off x="4344988" y="390525"/>
            <a:ext cx="2936875" cy="3752850"/>
            <a:chOff x="2737" y="246"/>
            <a:chExt cx="1850" cy="2364"/>
          </a:xfrm>
        </p:grpSpPr>
        <p:sp>
          <p:nvSpPr>
            <p:cNvPr id="203804" name="Line 147"/>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05" name="Line 148"/>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06" name="Line 149"/>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15" name="Group 150"/>
          <p:cNvGrpSpPr>
            <a:grpSpLocks/>
          </p:cNvGrpSpPr>
          <p:nvPr/>
        </p:nvGrpSpPr>
        <p:grpSpPr bwMode="auto">
          <a:xfrm>
            <a:off x="1816100" y="3327400"/>
            <a:ext cx="3833813" cy="2773363"/>
            <a:chOff x="1144" y="2096"/>
            <a:chExt cx="2415" cy="1747"/>
          </a:xfrm>
        </p:grpSpPr>
        <p:sp>
          <p:nvSpPr>
            <p:cNvPr id="203801" name="Line 151"/>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02" name="Line 152"/>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3803" name="Line 153"/>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sp>
        <p:nvSpPr>
          <p:cNvPr id="85159" name="AutoShape 167"/>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9626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5131"/>
                                        </p:tgtEl>
                                        <p:attrNameLst>
                                          <p:attrName>style.visibility</p:attrName>
                                        </p:attrNameLst>
                                      </p:cBhvr>
                                      <p:to>
                                        <p:strVal val="visible"/>
                                      </p:to>
                                    </p:set>
                                    <p:animEffect transition="in" filter="dissolve">
                                      <p:cBhvr>
                                        <p:cTn id="7" dur="500"/>
                                        <p:tgtEl>
                                          <p:spTgt spid="851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5132"/>
                                        </p:tgtEl>
                                        <p:attrNameLst>
                                          <p:attrName>style.visibility</p:attrName>
                                        </p:attrNameLst>
                                      </p:cBhvr>
                                      <p:to>
                                        <p:strVal val="visible"/>
                                      </p:to>
                                    </p:set>
                                    <p:animEffect transition="in" filter="dissolve">
                                      <p:cBhvr>
                                        <p:cTn id="10" dur="500"/>
                                        <p:tgtEl>
                                          <p:spTgt spid="8513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5133"/>
                                        </p:tgtEl>
                                        <p:attrNameLst>
                                          <p:attrName>style.visibility</p:attrName>
                                        </p:attrNameLst>
                                      </p:cBhvr>
                                      <p:to>
                                        <p:strVal val="visible"/>
                                      </p:to>
                                    </p:set>
                                    <p:animEffect transition="in" filter="dissolve">
                                      <p:cBhvr>
                                        <p:cTn id="13" dur="500"/>
                                        <p:tgtEl>
                                          <p:spTgt spid="85133"/>
                                        </p:tgtEl>
                                      </p:cBhvr>
                                    </p:animEffect>
                                  </p:childTnLst>
                                </p:cTn>
                              </p:par>
                            </p:childTnLst>
                          </p:cTn>
                        </p:par>
                        <p:par>
                          <p:cTn id="14" fill="hold" nodeType="afterGroup">
                            <p:stCondLst>
                              <p:cond delay="500"/>
                            </p:stCondLst>
                            <p:childTnLst>
                              <p:par>
                                <p:cTn id="15" presetID="0" presetClass="path" presetSubtype="0" accel="50000" decel="50000" fill="hold" grpId="1" nodeType="afterEffect">
                                  <p:stCondLst>
                                    <p:cond delay="0"/>
                                  </p:stCondLst>
                                  <p:childTnLst>
                                    <p:animMotion origin="layout" path="M 4.16667E-6 1.85185E-6 C -0.00625 -0.00278 -0.01007 -0.01019 -0.01615 -0.01343 C -0.01702 -0.01458 -0.01771 -0.01597 -0.01875 -0.01667 C -0.0198 -0.01759 -0.02153 -0.01713 -0.0224 -0.01829 C -0.02344 -0.01968 -0.02292 -0.02199 -0.02379 -0.02338 C -0.02657 -0.02778 -0.03351 -0.03333 -0.0375 -0.03495 C -0.03837 -0.03611 -0.03889 -0.0375 -0.03994 -0.03843 C -0.04115 -0.03935 -0.04271 -0.03889 -0.04375 -0.04005 C -0.04497 -0.0412 -0.04497 -0.04398 -0.04619 -0.04491 C -0.04844 -0.04676 -0.05365 -0.04838 -0.05365 -0.04838 C -0.05747 -0.05324 -0.0658 -0.05764 -0.07119 -0.05995 C -0.07448 -0.06435 -0.07934 -0.06806 -0.08369 -0.06991 C -0.09619 -0.08657 -0.13021 -0.08333 -0.14254 -0.08333 " pathEditMode="relative" ptsTypes="ffffffffffffA">
                                      <p:cBhvr>
                                        <p:cTn id="16" dur="2000" fill="hold"/>
                                        <p:tgtEl>
                                          <p:spTgt spid="85133"/>
                                        </p:tgtEl>
                                        <p:attrNameLst>
                                          <p:attrName>ppt_x</p:attrName>
                                          <p:attrName>ppt_y</p:attrName>
                                        </p:attrNameLst>
                                      </p:cBhvr>
                                    </p:animMotion>
                                  </p:childTnLst>
                                </p:cTn>
                              </p:par>
                              <p:par>
                                <p:cTn id="17" presetID="0" presetClass="path" presetSubtype="0" accel="50000" decel="50000" fill="hold" grpId="1" nodeType="withEffect">
                                  <p:stCondLst>
                                    <p:cond delay="0"/>
                                  </p:stCondLst>
                                  <p:childTnLst>
                                    <p:animMotion origin="layout" path="M -1.94444E-6 -7.77778E-6 C 0.00139 0.01666 0.00191 0.05624 0.00625 0.06504 C 0.01042 0.08564 0.00885 0.09675 0.02014 0.1118 C 0.02326 0.12476 0.02083 0.1405 0.03125 0.14513 C 0.03281 0.15046 0.03264 0.14837 0.03264 0.15185 " pathEditMode="relative" ptsTypes="ffffA">
                                      <p:cBhvr>
                                        <p:cTn id="18" dur="2000" fill="hold"/>
                                        <p:tgtEl>
                                          <p:spTgt spid="85132"/>
                                        </p:tgtEl>
                                        <p:attrNameLst>
                                          <p:attrName>ppt_x</p:attrName>
                                          <p:attrName>ppt_y</p:attrName>
                                        </p:attrNameLst>
                                      </p:cBhvr>
                                    </p:animMotion>
                                  </p:childTnLst>
                                </p:cTn>
                              </p:par>
                              <p:par>
                                <p:cTn id="19"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20" dur="2000" fill="hold"/>
                                        <p:tgtEl>
                                          <p:spTgt spid="85131"/>
                                        </p:tgtEl>
                                        <p:attrNameLst>
                                          <p:attrName>ppt_x</p:attrName>
                                          <p:attrName>ppt_y</p:attrName>
                                        </p:attrNameLst>
                                      </p:cBhvr>
                                    </p:animMotion>
                                  </p:childTnLst>
                                </p:cTn>
                              </p:par>
                            </p:childTnLst>
                          </p:cTn>
                        </p:par>
                        <p:par>
                          <p:cTn id="21" fill="hold" nodeType="afterGroup">
                            <p:stCondLst>
                              <p:cond delay="2500"/>
                            </p:stCondLst>
                            <p:childTnLst>
                              <p:par>
                                <p:cTn id="22" presetID="16" presetClass="entr" presetSubtype="26" fill="hold" nodeType="afterEffect">
                                  <p:stCondLst>
                                    <p:cond delay="0"/>
                                  </p:stCondLst>
                                  <p:iterate type="lt">
                                    <p:tmPct val="0"/>
                                  </p:iterate>
                                  <p:childTnLst>
                                    <p:set>
                                      <p:cBhvr>
                                        <p:cTn id="23" dur="1" fill="hold">
                                          <p:stCondLst>
                                            <p:cond delay="0"/>
                                          </p:stCondLst>
                                        </p:cTn>
                                        <p:tgtEl>
                                          <p:spTgt spid="12"/>
                                        </p:tgtEl>
                                        <p:attrNameLst>
                                          <p:attrName>style.visibility</p:attrName>
                                        </p:attrNameLst>
                                      </p:cBhvr>
                                      <p:to>
                                        <p:strVal val="visible"/>
                                      </p:to>
                                    </p:set>
                                    <p:animEffect transition="in" filter="barn(inHorizontal)">
                                      <p:cBhvr>
                                        <p:cTn id="24" dur="10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5120"/>
                                        </p:tgtEl>
                                        <p:attrNameLst>
                                          <p:attrName>style.visibility</p:attrName>
                                        </p:attrNameLst>
                                      </p:cBhvr>
                                      <p:to>
                                        <p:strVal val="visible"/>
                                      </p:to>
                                    </p:set>
                                    <p:animEffect transition="in" filter="dissolve">
                                      <p:cBhvr>
                                        <p:cTn id="29" dur="500"/>
                                        <p:tgtEl>
                                          <p:spTgt spid="8512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85119"/>
                                        </p:tgtEl>
                                        <p:attrNameLst>
                                          <p:attrName>style.visibility</p:attrName>
                                        </p:attrNameLst>
                                      </p:cBhvr>
                                      <p:to>
                                        <p:strVal val="visible"/>
                                      </p:to>
                                    </p:set>
                                    <p:animEffect transition="in" filter="dissolve">
                                      <p:cBhvr>
                                        <p:cTn id="32" dur="500"/>
                                        <p:tgtEl>
                                          <p:spTgt spid="8511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85121"/>
                                        </p:tgtEl>
                                        <p:attrNameLst>
                                          <p:attrName>style.visibility</p:attrName>
                                        </p:attrNameLst>
                                      </p:cBhvr>
                                      <p:to>
                                        <p:strVal val="visible"/>
                                      </p:to>
                                    </p:set>
                                    <p:animEffect transition="in" filter="dissolve">
                                      <p:cBhvr>
                                        <p:cTn id="35" dur="500"/>
                                        <p:tgtEl>
                                          <p:spTgt spid="85121"/>
                                        </p:tgtEl>
                                      </p:cBhvr>
                                    </p:animEffect>
                                  </p:childTnLst>
                                </p:cTn>
                              </p:par>
                            </p:childTnLst>
                          </p:cTn>
                        </p:par>
                        <p:par>
                          <p:cTn id="36" fill="hold" nodeType="afterGroup">
                            <p:stCondLst>
                              <p:cond delay="500"/>
                            </p:stCondLst>
                            <p:childTnLst>
                              <p:par>
                                <p:cTn id="37" presetID="0" presetClass="path" presetSubtype="0" accel="50000" decel="50000" fill="hold" grpId="1" nodeType="afterEffect">
                                  <p:stCondLst>
                                    <p:cond delay="0"/>
                                  </p:stCondLst>
                                  <p:childTnLst>
                                    <p:animMotion origin="layout" path="M -1.38889E-6 -3.33333E-6 C -0.00295 0.00394 -0.00851 0.00811 -0.0125 0.01019 C -0.02135 0.00949 -0.03004 0.00926 -0.03889 0.00834 C -0.04601 0.00741 -0.04757 -0.00393 -0.05382 -0.00648 C -0.05417 -0.0081 -0.05399 -0.01064 -0.05504 -0.01157 C -0.05712 -0.01365 -0.0625 -0.01481 -0.0625 -0.01481 C -0.06997 -0.02476 -0.08281 -0.02314 -0.09254 -0.02314 " pathEditMode="relative" ptsTypes="ffffffA">
                                      <p:cBhvr>
                                        <p:cTn id="38" dur="2000" fill="hold"/>
                                        <p:tgtEl>
                                          <p:spTgt spid="85119"/>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0 -1.48148E-6 C 0.02517 0.00533 0.01424 0.00301 0.03264 0.00648 C 0.03628 0.02685 0.05764 0.0169 0.0651 0.01759 C 0.07604 0.02384 0.07448 0.02384 0.09514 0.01759 C 0.0967 0.01713 0.09653 0.01273 0.09757 0.01065 C 0.09861 0.00926 0.10017 0.0081 0.10139 0.00648 C 0.10278 -0.00116 0.10451 -0.00555 0.10764 -0.01111 C 0.10799 -0.01319 0.10851 -0.01528 0.10885 -0.01759 C 0.10938 -0.02037 0.11007 -0.02592 0.11007 -0.02569 " pathEditMode="relative" rAng="0" ptsTypes="ffffffffA">
                                      <p:cBhvr>
                                        <p:cTn id="40" dur="2000" fill="hold"/>
                                        <p:tgtEl>
                                          <p:spTgt spid="85120"/>
                                        </p:tgtEl>
                                        <p:attrNameLst>
                                          <p:attrName>ppt_x</p:attrName>
                                          <p:attrName>ppt_y</p:attrName>
                                        </p:attrNameLst>
                                      </p:cBhvr>
                                      <p:rCtr x="5500" y="0"/>
                                    </p:animMotion>
                                  </p:childTnLst>
                                </p:cTn>
                              </p:par>
                              <p:par>
                                <p:cTn id="41" presetID="0" presetClass="path" presetSubtype="0" accel="50000" decel="50000" fill="hold" grpId="1" nodeType="withEffect">
                                  <p:stCondLst>
                                    <p:cond delay="0"/>
                                  </p:stCondLst>
                                  <p:childTnLst>
                                    <p:animMotion origin="layout" path="M -6.66667E-6 -7.40741E-6 C 0.00156 -0.00232 0.00381 -0.00394 0.00503 -0.00672 C 0.00711 -0.01135 0.00746 -0.01829 0.00868 -0.02339 C 0.00833 -0.0345 0.00833 -0.04561 0.00746 -0.05672 C 0.00642 -0.06945 -6.66667E-6 -0.0801 -0.00504 -0.09005 C -0.0066 -0.0963 -0.00782 -0.10255 -0.01007 -0.10834 " pathEditMode="relative" ptsTypes="fffffA">
                                      <p:cBhvr>
                                        <p:cTn id="42" dur="2000" fill="hold"/>
                                        <p:tgtEl>
                                          <p:spTgt spid="85121"/>
                                        </p:tgtEl>
                                        <p:attrNameLst>
                                          <p:attrName>ppt_x</p:attrName>
                                          <p:attrName>ppt_y</p:attrName>
                                        </p:attrNameLst>
                                      </p:cBhvr>
                                    </p:animMotion>
                                  </p:childTnLst>
                                </p:cTn>
                              </p:par>
                            </p:childTnLst>
                          </p:cTn>
                        </p:par>
                        <p:par>
                          <p:cTn id="43" fill="hold" nodeType="afterGroup">
                            <p:stCondLst>
                              <p:cond delay="2500"/>
                            </p:stCondLst>
                            <p:childTnLst>
                              <p:par>
                                <p:cTn id="44" presetID="8" presetClass="entr" presetSubtype="16"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diamond(in)">
                                      <p:cBhvr>
                                        <p:cTn id="46" dur="2000"/>
                                        <p:tgtEl>
                                          <p:spTgt spid="15"/>
                                        </p:tgtEl>
                                      </p:cBhvr>
                                    </p:animEffect>
                                  </p:childTnLst>
                                </p:cTn>
                              </p:par>
                            </p:childTnLst>
                          </p:cTn>
                        </p:par>
                        <p:par>
                          <p:cTn id="47" fill="hold" nodeType="afterGroup">
                            <p:stCondLst>
                              <p:cond delay="4500"/>
                            </p:stCondLst>
                            <p:childTnLst>
                              <p:par>
                                <p:cTn id="48" presetID="9" presetClass="entr" presetSubtype="0" fill="hold" grpId="0" nodeType="afterEffect">
                                  <p:stCondLst>
                                    <p:cond delay="0"/>
                                  </p:stCondLst>
                                  <p:childTnLst>
                                    <p:set>
                                      <p:cBhvr>
                                        <p:cTn id="49" dur="1" fill="hold">
                                          <p:stCondLst>
                                            <p:cond delay="0"/>
                                          </p:stCondLst>
                                        </p:cTn>
                                        <p:tgtEl>
                                          <p:spTgt spid="85122"/>
                                        </p:tgtEl>
                                        <p:attrNameLst>
                                          <p:attrName>style.visibility</p:attrName>
                                        </p:attrNameLst>
                                      </p:cBhvr>
                                      <p:to>
                                        <p:strVal val="visible"/>
                                      </p:to>
                                    </p:set>
                                    <p:animEffect transition="in" filter="dissolve">
                                      <p:cBhvr>
                                        <p:cTn id="50" dur="500"/>
                                        <p:tgtEl>
                                          <p:spTgt spid="85122"/>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5123"/>
                                        </p:tgtEl>
                                        <p:attrNameLst>
                                          <p:attrName>style.visibility</p:attrName>
                                        </p:attrNameLst>
                                      </p:cBhvr>
                                      <p:to>
                                        <p:strVal val="visible"/>
                                      </p:to>
                                    </p:set>
                                    <p:animEffect transition="in" filter="dissolve">
                                      <p:cBhvr>
                                        <p:cTn id="53" dur="500"/>
                                        <p:tgtEl>
                                          <p:spTgt spid="8512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85124"/>
                                        </p:tgtEl>
                                        <p:attrNameLst>
                                          <p:attrName>style.visibility</p:attrName>
                                        </p:attrNameLst>
                                      </p:cBhvr>
                                      <p:to>
                                        <p:strVal val="visible"/>
                                      </p:to>
                                    </p:set>
                                    <p:animEffect transition="in" filter="dissolve">
                                      <p:cBhvr>
                                        <p:cTn id="56" dur="500"/>
                                        <p:tgtEl>
                                          <p:spTgt spid="85124"/>
                                        </p:tgtEl>
                                      </p:cBhvr>
                                    </p:animEffect>
                                  </p:childTnLst>
                                </p:cTn>
                              </p:par>
                            </p:childTnLst>
                          </p:cTn>
                        </p:par>
                        <p:par>
                          <p:cTn id="57" fill="hold" nodeType="afterGroup">
                            <p:stCondLst>
                              <p:cond delay="5000"/>
                            </p:stCondLst>
                            <p:childTnLst>
                              <p:par>
                                <p:cTn id="58" presetID="0" presetClass="path" presetSubtype="0" accel="50000" decel="50000" fill="hold" grpId="1" nodeType="afterEffect">
                                  <p:stCondLst>
                                    <p:cond delay="0"/>
                                  </p:stCondLst>
                                  <p:childTnLst>
                                    <p:animMotion origin="layout" path="M 2.77778E-6 -3.33333E-6 C 0.00138 0.01274 0.00086 0.01088 0.00625 0.01852 C 0.00781 0.02454 0.00954 0.02963 0.01128 0.03519 C 0.01562 0.04862 0.01111 0.0419 0.01631 0.04838 C 0.01909 0.05996 0.01684 0.05579 0.02135 0.06181 C 0.02204 0.06806 0.02222 0.07871 0.02621 0.08334 C 0.02847 0.08588 0.03385 0.09005 0.03385 0.09005 C 0.03541 0.09885 0.03628 0.1088 0.04131 0.11505 C 0.04097 0.11783 0.0401 0.12338 0.0401 0.12338 " pathEditMode="relative" ptsTypes="ffffffffA">
                                      <p:cBhvr>
                                        <p:cTn id="59" dur="2000" fill="hold"/>
                                        <p:tgtEl>
                                          <p:spTgt spid="85122"/>
                                        </p:tgtEl>
                                        <p:attrNameLst>
                                          <p:attrName>ppt_x</p:attrName>
                                          <p:attrName>ppt_y</p:attrName>
                                        </p:attrNameLst>
                                      </p:cBhvr>
                                    </p:animMotion>
                                  </p:childTnLst>
                                </p:cTn>
                              </p:par>
                              <p:par>
                                <p:cTn id="60" presetID="0" presetClass="path" presetSubtype="0" accel="50000" decel="50000" fill="hold" grpId="1" nodeType="withEffect">
                                  <p:stCondLst>
                                    <p:cond delay="0"/>
                                  </p:stCondLst>
                                  <p:childTnLst>
                                    <p:animMotion origin="layout" path="M 6.11111E-6 4.81481E-6 C 0.02049 0.00208 0.01129 0.00093 0.02379 0.00648 C 0.02622 0.00764 0.02882 0.0088 0.03126 0.00995 C 0.03247 0.01042 0.03386 0.01111 0.03507 0.01157 C 0.03629 0.01204 0.03872 0.01319 0.03872 0.01319 C 0.04341 0.01944 0.06042 0.02268 0.06754 0.02315 C 0.10539 0.025 0.11025 0.025 0.13247 0.025 " pathEditMode="relative" ptsTypes="ffffffA">
                                      <p:cBhvr>
                                        <p:cTn id="61" dur="2000" fill="hold"/>
                                        <p:tgtEl>
                                          <p:spTgt spid="85123"/>
                                        </p:tgtEl>
                                        <p:attrNameLst>
                                          <p:attrName>ppt_x</p:attrName>
                                          <p:attrName>ppt_y</p:attrName>
                                        </p:attrNameLst>
                                      </p:cBhvr>
                                    </p:animMotion>
                                  </p:childTnLst>
                                </p:cTn>
                              </p:par>
                              <p:par>
                                <p:cTn id="62" presetID="0" presetClass="path" presetSubtype="0" accel="50000" decel="50000" fill="hold" grpId="1" nodeType="withEffect">
                                  <p:stCondLst>
                                    <p:cond delay="0"/>
                                  </p:stCondLst>
                                  <p:childTnLst>
                                    <p:animMotion origin="layout" path="M -6.66667E-6 6.66667E-6 C -0.00139 -0.01087 -0.00278 -0.02522 -0.00886 -0.03333 C -0.00921 -0.03495 -0.00938 -0.0368 -0.01007 -0.03819 C -0.0106 -0.03958 -0.01198 -0.04027 -0.01251 -0.04166 C -0.02101 -0.06411 -0.01077 -0.04282 -0.01754 -0.05647 C -0.01928 -0.06365 -0.02292 -0.06759 -0.02761 -0.07152 C -0.02796 -0.07314 -0.02796 -0.07522 -0.02882 -0.07661 C -0.02969 -0.07823 -0.03126 -0.0787 -0.03247 -0.07985 C -0.03733 -0.08495 -0.04167 -0.09235 -0.04757 -0.0949 C -0.04879 -0.09606 -0.05122 -0.09814 -0.05122 -0.09814 " pathEditMode="relative" ptsTypes="fffffffffA">
                                      <p:cBhvr>
                                        <p:cTn id="63" dur="2000" fill="hold"/>
                                        <p:tgtEl>
                                          <p:spTgt spid="85124"/>
                                        </p:tgtEl>
                                        <p:attrNameLst>
                                          <p:attrName>ppt_x</p:attrName>
                                          <p:attrName>ppt_y</p:attrName>
                                        </p:attrNameLst>
                                      </p:cBhvr>
                                    </p:animMotion>
                                  </p:childTnLst>
                                </p:cTn>
                              </p:par>
                            </p:childTnLst>
                          </p:cTn>
                        </p:par>
                        <p:par>
                          <p:cTn id="64" fill="hold" nodeType="afterGroup">
                            <p:stCondLst>
                              <p:cond delay="7000"/>
                            </p:stCondLst>
                            <p:childTnLst>
                              <p:par>
                                <p:cTn id="65" presetID="8" presetClass="entr" presetSubtype="1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diamond(in)">
                                      <p:cBhvr>
                                        <p:cTn id="67" dur="2000"/>
                                        <p:tgtEl>
                                          <p:spTgt spid="14"/>
                                        </p:tgtEl>
                                      </p:cBhvr>
                                    </p:animEffect>
                                  </p:childTnLst>
                                </p:cTn>
                              </p:par>
                            </p:childTnLst>
                          </p:cTn>
                        </p:par>
                        <p:par>
                          <p:cTn id="68" fill="hold" nodeType="afterGroup">
                            <p:stCondLst>
                              <p:cond delay="9000"/>
                            </p:stCondLst>
                            <p:childTnLst>
                              <p:par>
                                <p:cTn id="69" presetID="9" presetClass="entr" presetSubtype="0" fill="hold" grpId="0" nodeType="afterEffect">
                                  <p:stCondLst>
                                    <p:cond delay="0"/>
                                  </p:stCondLst>
                                  <p:childTnLst>
                                    <p:set>
                                      <p:cBhvr>
                                        <p:cTn id="70" dur="1" fill="hold">
                                          <p:stCondLst>
                                            <p:cond delay="0"/>
                                          </p:stCondLst>
                                        </p:cTn>
                                        <p:tgtEl>
                                          <p:spTgt spid="85126"/>
                                        </p:tgtEl>
                                        <p:attrNameLst>
                                          <p:attrName>style.visibility</p:attrName>
                                        </p:attrNameLst>
                                      </p:cBhvr>
                                      <p:to>
                                        <p:strVal val="visible"/>
                                      </p:to>
                                    </p:set>
                                    <p:animEffect transition="in" filter="dissolve">
                                      <p:cBhvr>
                                        <p:cTn id="71" dur="500"/>
                                        <p:tgtEl>
                                          <p:spTgt spid="85126"/>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85125"/>
                                        </p:tgtEl>
                                        <p:attrNameLst>
                                          <p:attrName>style.visibility</p:attrName>
                                        </p:attrNameLst>
                                      </p:cBhvr>
                                      <p:to>
                                        <p:strVal val="visible"/>
                                      </p:to>
                                    </p:set>
                                    <p:animEffect transition="in" filter="dissolve">
                                      <p:cBhvr>
                                        <p:cTn id="74" dur="500"/>
                                        <p:tgtEl>
                                          <p:spTgt spid="85125"/>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85127"/>
                                        </p:tgtEl>
                                        <p:attrNameLst>
                                          <p:attrName>style.visibility</p:attrName>
                                        </p:attrNameLst>
                                      </p:cBhvr>
                                      <p:to>
                                        <p:strVal val="visible"/>
                                      </p:to>
                                    </p:set>
                                    <p:animEffect transition="in" filter="dissolve">
                                      <p:cBhvr>
                                        <p:cTn id="77" dur="500"/>
                                        <p:tgtEl>
                                          <p:spTgt spid="85127"/>
                                        </p:tgtEl>
                                      </p:cBhvr>
                                    </p:animEffect>
                                  </p:childTnLst>
                                </p:cTn>
                              </p:par>
                            </p:childTnLst>
                          </p:cTn>
                        </p:par>
                        <p:par>
                          <p:cTn id="78" fill="hold" nodeType="afterGroup">
                            <p:stCondLst>
                              <p:cond delay="9500"/>
                            </p:stCondLst>
                            <p:childTnLst>
                              <p:par>
                                <p:cTn id="79" presetID="0" presetClass="path" presetSubtype="0" accel="50000" decel="50000" fill="hold" grpId="1" nodeType="afterEffect">
                                  <p:stCondLst>
                                    <p:cond delay="0"/>
                                  </p:stCondLst>
                                  <p:childTnLst>
                                    <p:animMotion origin="layout" path="M -6.66667E-6 -3.33333E-6 C -0.00869 0.0007 -0.01754 0.00024 -0.02622 0.00186 C -0.02744 0.00209 -0.02778 0.0044 -0.02882 0.0051 C -0.03126 0.00672 -0.03629 0.00834 -0.03629 0.00834 C -0.03941 0.01274 -0.04358 0.0169 -0.04636 0.02176 C -0.0507 0.0294 -0.05261 0.0382 -0.05747 0.04514 C -0.0599 0.05348 -0.06042 0.06227 -0.06511 0.06852 C -0.06632 0.07315 -0.06737 0.075 -0.06997 0.07848 " pathEditMode="relative" ptsTypes="fffffffA">
                                      <p:cBhvr>
                                        <p:cTn id="80" dur="2000" fill="hold"/>
                                        <p:tgtEl>
                                          <p:spTgt spid="85125"/>
                                        </p:tgtEl>
                                        <p:attrNameLst>
                                          <p:attrName>ppt_x</p:attrName>
                                          <p:attrName>ppt_y</p:attrName>
                                        </p:attrNameLst>
                                      </p:cBhvr>
                                    </p:animMotion>
                                  </p:childTnLst>
                                </p:cTn>
                              </p:par>
                              <p:par>
                                <p:cTn id="81" presetID="0" presetClass="path" presetSubtype="0" accel="50000" decel="50000" fill="hold" grpId="1" nodeType="withEffect">
                                  <p:stCondLst>
                                    <p:cond delay="0"/>
                                  </p:stCondLst>
                                  <p:childTnLst>
                                    <p:animMotion origin="layout" path="M 8.33333E-7 -3.7037E-7 C 0.00017 0.00116 0.00191 0.01273 0.0026 0.01343 C 0.00469 0.01551 0.00764 0.01551 0.01007 0.01667 C 0.01129 0.01713 0.01389 0.01829 0.01389 0.01829 C 0.01528 0.02593 0.0151 0.02894 0.02014 0.03334 C 0.02274 0.04398 0.0191 0.03357 0.02639 0.04005 C 0.0276 0.04121 0.0276 0.04375 0.02882 0.04491 C 0.02986 0.04607 0.03142 0.04607 0.03264 0.04676 C 0.03403 0.05232 0.03559 0.05602 0.03889 0.05996 C 0.03976 0.06389 0.03924 0.06875 0.04132 0.07176 C 0.04445 0.07662 0.04844 0.07801 0.0526 0.0801 C 0.05486 0.08912 0.05399 0.10139 0.06129 0.1051 C 0.06163 0.10672 0.06163 0.1088 0.0625 0.10996 C 0.06354 0.11111 0.06563 0.11019 0.06632 0.11158 C 0.06649 0.11204 0.07014 0.1257 0.07014 0.12824 " pathEditMode="relative" ptsTypes="ffffffffffffffA">
                                      <p:cBhvr>
                                        <p:cTn id="82" dur="2000" fill="hold"/>
                                        <p:tgtEl>
                                          <p:spTgt spid="85126"/>
                                        </p:tgtEl>
                                        <p:attrNameLst>
                                          <p:attrName>ppt_x</p:attrName>
                                          <p:attrName>ppt_y</p:attrName>
                                        </p:attrNameLst>
                                      </p:cBhvr>
                                    </p:animMotion>
                                  </p:childTnLst>
                                </p:cTn>
                              </p:par>
                              <p:par>
                                <p:cTn id="83" presetID="0" presetClass="path" presetSubtype="0" accel="50000" decel="50000" fill="hold" grpId="1" nodeType="withEffect">
                                  <p:stCondLst>
                                    <p:cond delay="0"/>
                                  </p:stCondLst>
                                  <p:childTnLst>
                                    <p:animMotion origin="layout" path="M 6.11111E-6 6.66667E-6 C 0.004 -0.01573 -0.00138 0.00695 0.00261 -0.03333 C 0.00296 -0.0368 0.00417 -0.04004 0.00504 -0.04328 C 0.00539 -0.0449 0.00626 -0.04814 0.00626 -0.04814 C 0.00747 -0.07268 0.00747 -0.06365 0.00747 -0.07499 " pathEditMode="relative" ptsTypes="ffffA">
                                      <p:cBhvr>
                                        <p:cTn id="84" dur="2000" fill="hold"/>
                                        <p:tgtEl>
                                          <p:spTgt spid="85127"/>
                                        </p:tgtEl>
                                        <p:attrNameLst>
                                          <p:attrName>ppt_x</p:attrName>
                                          <p:attrName>ppt_y</p:attrName>
                                        </p:attrNameLst>
                                      </p:cBhvr>
                                    </p:animMotion>
                                  </p:childTnLst>
                                </p:cTn>
                              </p:par>
                            </p:childTnLst>
                          </p:cTn>
                        </p:par>
                        <p:par>
                          <p:cTn id="85" fill="hold" nodeType="afterGroup">
                            <p:stCondLst>
                              <p:cond delay="11500"/>
                            </p:stCondLst>
                            <p:childTnLst>
                              <p:par>
                                <p:cTn id="86" presetID="8" presetClass="entr" presetSubtype="16"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diamond(in)">
                                      <p:cBhvr>
                                        <p:cTn id="88" dur="2000"/>
                                        <p:tgtEl>
                                          <p:spTgt spid="13"/>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85159"/>
                                        </p:tgtEl>
                                        <p:attrNameLst>
                                          <p:attrName>style.visibility</p:attrName>
                                        </p:attrNameLst>
                                      </p:cBhvr>
                                      <p:to>
                                        <p:strVal val="visible"/>
                                      </p:to>
                                    </p:set>
                                    <p:animEffect transition="in" filter="dissolve">
                                      <p:cBhvr>
                                        <p:cTn id="93" dur="500"/>
                                        <p:tgtEl>
                                          <p:spTgt spid="85159"/>
                                        </p:tgtEl>
                                      </p:cBhvr>
                                    </p:animEffect>
                                  </p:childTnLst>
                                </p:cTn>
                              </p:par>
                            </p:childTnLst>
                          </p:cTn>
                        </p:par>
                        <p:par>
                          <p:cTn id="94" fill="hold" nodeType="afterGroup">
                            <p:stCondLst>
                              <p:cond delay="500"/>
                            </p:stCondLst>
                            <p:childTnLst>
                              <p:par>
                                <p:cTn id="95" presetID="9" presetClass="entr" presetSubtype="0" fill="hold" nodeType="after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dissolve">
                                      <p:cBhvr>
                                        <p:cTn id="97" dur="500"/>
                                        <p:tgtEl>
                                          <p:spTgt spid="7"/>
                                        </p:tgtEl>
                                      </p:cBhvr>
                                    </p:animEffect>
                                  </p:childTnLst>
                                </p:cTn>
                              </p:par>
                            </p:childTnLst>
                          </p:cTn>
                        </p:par>
                        <p:par>
                          <p:cTn id="98" fill="hold" nodeType="afterGroup">
                            <p:stCondLst>
                              <p:cond delay="1000"/>
                            </p:stCondLst>
                            <p:childTnLst>
                              <p:par>
                                <p:cTn id="99" presetID="20" presetClass="entr" presetSubtype="0" fill="hold" nodeType="after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wedge">
                                      <p:cBhvr>
                                        <p:cTn id="101" dur="2000"/>
                                        <p:tgtEl>
                                          <p:spTgt spid="10"/>
                                        </p:tgtEl>
                                      </p:cBhvr>
                                    </p:animEffect>
                                  </p:childTnLst>
                                </p:cTn>
                              </p:par>
                            </p:childTnLst>
                          </p:cTn>
                        </p:par>
                        <p:par>
                          <p:cTn id="102" fill="hold" nodeType="afterGroup">
                            <p:stCondLst>
                              <p:cond delay="3000"/>
                            </p:stCondLst>
                            <p:childTnLst>
                              <p:par>
                                <p:cTn id="103" presetID="20" presetClass="entr" presetSubtype="0" fill="hold" nodeType="after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wedge">
                                      <p:cBhvr>
                                        <p:cTn id="105" dur="2000"/>
                                        <p:tgtEl>
                                          <p:spTgt spid="9"/>
                                        </p:tgtEl>
                                      </p:cBhvr>
                                    </p:animEffect>
                                  </p:childTnLst>
                                </p:cTn>
                              </p:par>
                            </p:childTnLst>
                          </p:cTn>
                        </p:par>
                        <p:par>
                          <p:cTn id="106" fill="hold" nodeType="afterGroup">
                            <p:stCondLst>
                              <p:cond delay="5000"/>
                            </p:stCondLst>
                            <p:childTnLst>
                              <p:par>
                                <p:cTn id="107" presetID="20" presetClass="entr" presetSubtype="0" fill="hold" nodeType="after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wedge">
                                      <p:cBhvr>
                                        <p:cTn id="109" dur="2000"/>
                                        <p:tgtEl>
                                          <p:spTgt spid="8"/>
                                        </p:tgtEl>
                                      </p:cBhvr>
                                    </p:animEffect>
                                  </p:childTnLst>
                                </p:cTn>
                              </p:par>
                            </p:childTnLst>
                          </p:cTn>
                        </p:par>
                        <p:par>
                          <p:cTn id="110" fill="hold" nodeType="afterGroup">
                            <p:stCondLst>
                              <p:cond delay="7000"/>
                            </p:stCondLst>
                            <p:childTnLst>
                              <p:par>
                                <p:cTn id="111" presetID="10" presetClass="exit" presetSubtype="0" fill="hold" nodeType="afterEffect">
                                  <p:stCondLst>
                                    <p:cond delay="0"/>
                                  </p:stCondLst>
                                  <p:childTnLst>
                                    <p:animEffect transition="out" filter="fade">
                                      <p:cBhvr>
                                        <p:cTn id="112" dur="5000"/>
                                        <p:tgtEl>
                                          <p:spTgt spid="11"/>
                                        </p:tgtEl>
                                      </p:cBhvr>
                                    </p:animEffect>
                                    <p:set>
                                      <p:cBhvr>
                                        <p:cTn id="113" dur="1" fill="hold">
                                          <p:stCondLst>
                                            <p:cond delay="4999"/>
                                          </p:stCondLst>
                                        </p:cTn>
                                        <p:tgtEl>
                                          <p:spTgt spid="11"/>
                                        </p:tgtEl>
                                        <p:attrNameLst>
                                          <p:attrName>style.visibility</p:attrName>
                                        </p:attrNameLst>
                                      </p:cBhvr>
                                      <p:to>
                                        <p:strVal val="hidden"/>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0" presetClass="exit" presetSubtype="0" fill="hold" nodeType="clickEffect">
                                  <p:stCondLst>
                                    <p:cond delay="0"/>
                                  </p:stCondLst>
                                  <p:childTnLst>
                                    <p:animEffect transition="out" filter="fade">
                                      <p:cBhvr>
                                        <p:cTn id="117" dur="5000"/>
                                        <p:tgtEl>
                                          <p:spTgt spid="15"/>
                                        </p:tgtEl>
                                      </p:cBhvr>
                                    </p:animEffect>
                                    <p:set>
                                      <p:cBhvr>
                                        <p:cTn id="118" dur="1" fill="hold">
                                          <p:stCondLst>
                                            <p:cond delay="4999"/>
                                          </p:stCondLst>
                                        </p:cTn>
                                        <p:tgtEl>
                                          <p:spTgt spid="15"/>
                                        </p:tgtEl>
                                        <p:attrNameLst>
                                          <p:attrName>style.visibility</p:attrName>
                                        </p:attrNameLst>
                                      </p:cBhvr>
                                      <p:to>
                                        <p:strVal val="hidden"/>
                                      </p:to>
                                    </p:set>
                                  </p:childTnLst>
                                </p:cTn>
                              </p:par>
                              <p:par>
                                <p:cTn id="119" presetID="10" presetClass="exit" presetSubtype="0" fill="hold" nodeType="withEffect">
                                  <p:stCondLst>
                                    <p:cond delay="0"/>
                                  </p:stCondLst>
                                  <p:iterate type="lt">
                                    <p:tmPct val="0"/>
                                  </p:iterate>
                                  <p:childTnLst>
                                    <p:animEffect transition="out" filter="fade">
                                      <p:cBhvr>
                                        <p:cTn id="120" dur="5000"/>
                                        <p:tgtEl>
                                          <p:spTgt spid="12"/>
                                        </p:tgtEl>
                                      </p:cBhvr>
                                    </p:animEffect>
                                    <p:set>
                                      <p:cBhvr>
                                        <p:cTn id="121" dur="1" fill="hold">
                                          <p:stCondLst>
                                            <p:cond delay="4999"/>
                                          </p:stCondLst>
                                        </p:cTn>
                                        <p:tgtEl>
                                          <p:spTgt spid="12"/>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0"/>
                                        <p:tgtEl>
                                          <p:spTgt spid="14"/>
                                        </p:tgtEl>
                                      </p:cBhvr>
                                    </p:animEffect>
                                    <p:set>
                                      <p:cBhvr>
                                        <p:cTn id="124" dur="1" fill="hold">
                                          <p:stCondLst>
                                            <p:cond delay="4999"/>
                                          </p:stCondLst>
                                        </p:cTn>
                                        <p:tgtEl>
                                          <p:spTgt spid="1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0"/>
                                        <p:tgtEl>
                                          <p:spTgt spid="13"/>
                                        </p:tgtEl>
                                      </p:cBhvr>
                                    </p:animEffect>
                                    <p:set>
                                      <p:cBhvr>
                                        <p:cTn id="127" dur="1" fill="hold">
                                          <p:stCondLst>
                                            <p:cond delay="4999"/>
                                          </p:stCondLst>
                                        </p:cTn>
                                        <p:tgtEl>
                                          <p:spTgt spid="13"/>
                                        </p:tgtEl>
                                        <p:attrNameLst>
                                          <p:attrName>style.visibility</p:attrName>
                                        </p:attrNameLst>
                                      </p:cBhvr>
                                      <p:to>
                                        <p:strVal val="hidden"/>
                                      </p:to>
                                    </p:se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19" grpId="0" animBg="1"/>
      <p:bldP spid="85119" grpId="1" animBg="1"/>
      <p:bldP spid="85120" grpId="0" animBg="1"/>
      <p:bldP spid="85120" grpId="1" animBg="1"/>
      <p:bldP spid="85121" grpId="0" animBg="1"/>
      <p:bldP spid="85121" grpId="1" animBg="1"/>
      <p:bldP spid="85122" grpId="0" animBg="1"/>
      <p:bldP spid="85122" grpId="1" animBg="1"/>
      <p:bldP spid="85123" grpId="0" animBg="1"/>
      <p:bldP spid="85123" grpId="1" animBg="1"/>
      <p:bldP spid="85124" grpId="0" animBg="1"/>
      <p:bldP spid="85124" grpId="1" animBg="1"/>
      <p:bldP spid="85125" grpId="0" animBg="1"/>
      <p:bldP spid="85125" grpId="1" animBg="1"/>
      <p:bldP spid="85126" grpId="0" animBg="1"/>
      <p:bldP spid="85126" grpId="1" animBg="1"/>
      <p:bldP spid="85127" grpId="0" animBg="1"/>
      <p:bldP spid="85127" grpId="1" animBg="1"/>
      <p:bldP spid="85131" grpId="0" animBg="1"/>
      <p:bldP spid="85131" grpId="1" animBg="1"/>
      <p:bldP spid="85132" grpId="0" animBg="1"/>
      <p:bldP spid="85132" grpId="1" animBg="1"/>
      <p:bldP spid="85133" grpId="0" animBg="1"/>
      <p:bldP spid="85133" grpId="1" animBg="1"/>
      <p:bldP spid="8515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2" name="Group 174"/>
          <p:cNvGrpSpPr>
            <a:grpSpLocks/>
          </p:cNvGrpSpPr>
          <p:nvPr/>
        </p:nvGrpSpPr>
        <p:grpSpPr bwMode="auto">
          <a:xfrm>
            <a:off x="1898650" y="879475"/>
            <a:ext cx="5627688" cy="4813300"/>
            <a:chOff x="1196" y="554"/>
            <a:chExt cx="3545" cy="3032"/>
          </a:xfrm>
        </p:grpSpPr>
        <p:grpSp>
          <p:nvGrpSpPr>
            <p:cNvPr id="204816" name="Group 158"/>
            <p:cNvGrpSpPr>
              <a:grpSpLocks/>
            </p:cNvGrpSpPr>
            <p:nvPr/>
          </p:nvGrpSpPr>
          <p:grpSpPr bwMode="auto">
            <a:xfrm>
              <a:off x="1761" y="1222"/>
              <a:ext cx="2055" cy="1491"/>
              <a:chOff x="1761" y="1222"/>
              <a:chExt cx="2055" cy="1491"/>
            </a:xfrm>
          </p:grpSpPr>
          <p:sp>
            <p:nvSpPr>
              <p:cNvPr id="204829" name="Line 159"/>
              <p:cNvSpPr>
                <a:spLocks noChangeAspect="1" noChangeShapeType="1"/>
              </p:cNvSpPr>
              <p:nvPr/>
            </p:nvSpPr>
            <p:spPr bwMode="auto">
              <a:xfrm flipH="1" flipV="1">
                <a:off x="1761" y="1222"/>
                <a:ext cx="976"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30" name="Line 160"/>
              <p:cNvSpPr>
                <a:spLocks noChangeAspect="1" noChangeShapeType="1"/>
              </p:cNvSpPr>
              <p:nvPr/>
            </p:nvSpPr>
            <p:spPr bwMode="auto">
              <a:xfrm flipV="1">
                <a:off x="2737" y="1274"/>
                <a:ext cx="1079" cy="6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31" name="Line 161"/>
              <p:cNvSpPr>
                <a:spLocks noChangeAspect="1" noChangeShapeType="1"/>
              </p:cNvSpPr>
              <p:nvPr/>
            </p:nvSpPr>
            <p:spPr bwMode="auto">
              <a:xfrm>
                <a:off x="2737" y="1942"/>
                <a:ext cx="154" cy="77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204817" name="Group 162"/>
            <p:cNvGrpSpPr>
              <a:grpSpLocks/>
            </p:cNvGrpSpPr>
            <p:nvPr/>
          </p:nvGrpSpPr>
          <p:grpSpPr bwMode="auto">
            <a:xfrm>
              <a:off x="1196" y="657"/>
              <a:ext cx="1181" cy="1336"/>
              <a:chOff x="1196" y="657"/>
              <a:chExt cx="1181" cy="1336"/>
            </a:xfrm>
          </p:grpSpPr>
          <p:sp>
            <p:nvSpPr>
              <p:cNvPr id="204826" name="Line 163"/>
              <p:cNvSpPr>
                <a:spLocks noChangeAspect="1" noChangeShapeType="1"/>
              </p:cNvSpPr>
              <p:nvPr/>
            </p:nvSpPr>
            <p:spPr bwMode="auto">
              <a:xfrm>
                <a:off x="1812" y="1274"/>
                <a:ext cx="565" cy="15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27" name="Line 164"/>
              <p:cNvSpPr>
                <a:spLocks noChangeAspect="1" noChangeShapeType="1"/>
              </p:cNvSpPr>
              <p:nvPr/>
            </p:nvSpPr>
            <p:spPr bwMode="auto">
              <a:xfrm>
                <a:off x="1196" y="657"/>
                <a:ext cx="616" cy="6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28" name="Line 165"/>
              <p:cNvSpPr>
                <a:spLocks noChangeAspect="1" noChangeShapeType="1"/>
              </p:cNvSpPr>
              <p:nvPr/>
            </p:nvSpPr>
            <p:spPr bwMode="auto">
              <a:xfrm flipH="1">
                <a:off x="1555" y="1274"/>
                <a:ext cx="257" cy="71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204818" name="Group 166"/>
            <p:cNvGrpSpPr>
              <a:grpSpLocks/>
            </p:cNvGrpSpPr>
            <p:nvPr/>
          </p:nvGrpSpPr>
          <p:grpSpPr bwMode="auto">
            <a:xfrm>
              <a:off x="3405" y="554"/>
              <a:ext cx="1336" cy="1182"/>
              <a:chOff x="3405" y="554"/>
              <a:chExt cx="1336" cy="1182"/>
            </a:xfrm>
          </p:grpSpPr>
          <p:sp>
            <p:nvSpPr>
              <p:cNvPr id="204823" name="Line 167"/>
              <p:cNvSpPr>
                <a:spLocks noChangeAspect="1" noChangeShapeType="1"/>
              </p:cNvSpPr>
              <p:nvPr/>
            </p:nvSpPr>
            <p:spPr bwMode="auto">
              <a:xfrm>
                <a:off x="3405" y="554"/>
                <a:ext cx="411"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24" name="Line 168"/>
              <p:cNvSpPr>
                <a:spLocks noChangeAspect="1" noChangeShapeType="1"/>
              </p:cNvSpPr>
              <p:nvPr/>
            </p:nvSpPr>
            <p:spPr bwMode="auto">
              <a:xfrm>
                <a:off x="3816" y="1274"/>
                <a:ext cx="925" cy="20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25" name="Line 169"/>
              <p:cNvSpPr>
                <a:spLocks noChangeAspect="1" noChangeShapeType="1"/>
              </p:cNvSpPr>
              <p:nvPr/>
            </p:nvSpPr>
            <p:spPr bwMode="auto">
              <a:xfrm flipV="1">
                <a:off x="3508" y="1274"/>
                <a:ext cx="308" cy="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nvGrpSpPr>
            <p:cNvPr id="204819" name="Group 170"/>
            <p:cNvGrpSpPr>
              <a:grpSpLocks/>
            </p:cNvGrpSpPr>
            <p:nvPr/>
          </p:nvGrpSpPr>
          <p:grpSpPr bwMode="auto">
            <a:xfrm>
              <a:off x="2429" y="2456"/>
              <a:ext cx="1336" cy="1130"/>
              <a:chOff x="2429" y="2456"/>
              <a:chExt cx="1336" cy="1130"/>
            </a:xfrm>
          </p:grpSpPr>
          <p:sp>
            <p:nvSpPr>
              <p:cNvPr id="204820" name="Line 171"/>
              <p:cNvSpPr>
                <a:spLocks noChangeAspect="1" noChangeShapeType="1"/>
              </p:cNvSpPr>
              <p:nvPr/>
            </p:nvSpPr>
            <p:spPr bwMode="auto">
              <a:xfrm flipH="1" flipV="1">
                <a:off x="2891" y="2764"/>
                <a:ext cx="874" cy="1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21" name="Line 172"/>
              <p:cNvSpPr>
                <a:spLocks noChangeAspect="1" noChangeShapeType="1"/>
              </p:cNvSpPr>
              <p:nvPr/>
            </p:nvSpPr>
            <p:spPr bwMode="auto">
              <a:xfrm flipV="1">
                <a:off x="2429" y="2764"/>
                <a:ext cx="462" cy="8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4822" name="Line 173"/>
              <p:cNvSpPr>
                <a:spLocks noChangeAspect="1" noChangeShapeType="1"/>
              </p:cNvSpPr>
              <p:nvPr/>
            </p:nvSpPr>
            <p:spPr bwMode="auto">
              <a:xfrm>
                <a:off x="2583" y="2456"/>
                <a:ext cx="308" cy="3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grpSp>
      <p:sp>
        <p:nvSpPr>
          <p:cNvPr id="204803" name="AutoShape 141"/>
          <p:cNvSpPr>
            <a:spLocks noChangeAspect="1" noChangeArrowheads="1"/>
          </p:cNvSpPr>
          <p:nvPr/>
        </p:nvSpPr>
        <p:spPr bwMode="auto">
          <a:xfrm>
            <a:off x="3773488" y="5529263"/>
            <a:ext cx="246062"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04" name="AutoShape 142"/>
          <p:cNvSpPr>
            <a:spLocks noChangeAspect="1" noChangeArrowheads="1"/>
          </p:cNvSpPr>
          <p:nvPr/>
        </p:nvSpPr>
        <p:spPr bwMode="auto">
          <a:xfrm>
            <a:off x="5895975" y="44688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05" name="AutoShape 143"/>
          <p:cNvSpPr>
            <a:spLocks noChangeAspect="1" noChangeArrowheads="1"/>
          </p:cNvSpPr>
          <p:nvPr/>
        </p:nvSpPr>
        <p:spPr bwMode="auto">
          <a:xfrm>
            <a:off x="3937000" y="37353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06" name="AutoShape 147"/>
          <p:cNvSpPr>
            <a:spLocks noChangeAspect="1" noChangeArrowheads="1"/>
          </p:cNvSpPr>
          <p:nvPr/>
        </p:nvSpPr>
        <p:spPr bwMode="auto">
          <a:xfrm>
            <a:off x="2306638" y="308292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07" name="AutoShape 148"/>
          <p:cNvSpPr>
            <a:spLocks noChangeAspect="1" noChangeArrowheads="1"/>
          </p:cNvSpPr>
          <p:nvPr/>
        </p:nvSpPr>
        <p:spPr bwMode="auto">
          <a:xfrm>
            <a:off x="3692525" y="2184400"/>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08" name="AutoShape 149"/>
          <p:cNvSpPr>
            <a:spLocks noChangeAspect="1" noChangeArrowheads="1"/>
          </p:cNvSpPr>
          <p:nvPr/>
        </p:nvSpPr>
        <p:spPr bwMode="auto">
          <a:xfrm>
            <a:off x="1735138" y="8794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09" name="AutoShape 150"/>
          <p:cNvSpPr>
            <a:spLocks noChangeAspect="1" noChangeArrowheads="1"/>
          </p:cNvSpPr>
          <p:nvPr/>
        </p:nvSpPr>
        <p:spPr bwMode="auto">
          <a:xfrm>
            <a:off x="5241925" y="71755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10" name="AutoShape 151"/>
          <p:cNvSpPr>
            <a:spLocks noChangeAspect="1" noChangeArrowheads="1"/>
          </p:cNvSpPr>
          <p:nvPr/>
        </p:nvSpPr>
        <p:spPr bwMode="auto">
          <a:xfrm>
            <a:off x="5405438" y="26749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11" name="AutoShape 152"/>
          <p:cNvSpPr>
            <a:spLocks noChangeAspect="1" noChangeArrowheads="1"/>
          </p:cNvSpPr>
          <p:nvPr/>
        </p:nvSpPr>
        <p:spPr bwMode="auto">
          <a:xfrm>
            <a:off x="7445375" y="226695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12" name="AutoShape 154"/>
          <p:cNvSpPr>
            <a:spLocks noChangeAspect="1" noChangeArrowheads="1"/>
          </p:cNvSpPr>
          <p:nvPr/>
        </p:nvSpPr>
        <p:spPr bwMode="auto">
          <a:xfrm>
            <a:off x="4427538" y="41433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13" name="AutoShape 155"/>
          <p:cNvSpPr>
            <a:spLocks noChangeAspect="1" noChangeArrowheads="1"/>
          </p:cNvSpPr>
          <p:nvPr/>
        </p:nvSpPr>
        <p:spPr bwMode="auto">
          <a:xfrm>
            <a:off x="5895975" y="17780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14" name="AutoShape 156"/>
          <p:cNvSpPr>
            <a:spLocks noChangeAspect="1" noChangeArrowheads="1"/>
          </p:cNvSpPr>
          <p:nvPr/>
        </p:nvSpPr>
        <p:spPr bwMode="auto">
          <a:xfrm>
            <a:off x="2632075" y="177800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4815" name="AutoShape 175"/>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6042154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Line 155"/>
          <p:cNvSpPr>
            <a:spLocks noChangeShapeType="1"/>
          </p:cNvSpPr>
          <p:nvPr/>
        </p:nvSpPr>
        <p:spPr bwMode="auto">
          <a:xfrm>
            <a:off x="5410200" y="990600"/>
            <a:ext cx="762000" cy="1066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27" name="Line 156"/>
          <p:cNvSpPr>
            <a:spLocks noChangeShapeType="1"/>
          </p:cNvSpPr>
          <p:nvPr/>
        </p:nvSpPr>
        <p:spPr bwMode="auto">
          <a:xfrm flipH="1">
            <a:off x="5715000" y="1981200"/>
            <a:ext cx="4572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28" name="Line 157"/>
          <p:cNvSpPr>
            <a:spLocks noChangeShapeType="1"/>
          </p:cNvSpPr>
          <p:nvPr/>
        </p:nvSpPr>
        <p:spPr bwMode="auto">
          <a:xfrm>
            <a:off x="6096000" y="1981200"/>
            <a:ext cx="137160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29" name="Line 2"/>
          <p:cNvSpPr>
            <a:spLocks noChangeShapeType="1"/>
          </p:cNvSpPr>
          <p:nvPr/>
        </p:nvSpPr>
        <p:spPr bwMode="auto">
          <a:xfrm>
            <a:off x="4343400" y="3810000"/>
            <a:ext cx="6858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0" name="Line 3"/>
          <p:cNvSpPr>
            <a:spLocks noChangeShapeType="1"/>
          </p:cNvSpPr>
          <p:nvPr/>
        </p:nvSpPr>
        <p:spPr bwMode="auto">
          <a:xfrm flipH="1">
            <a:off x="4191000" y="4191000"/>
            <a:ext cx="685800" cy="129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1" name="Line 4"/>
          <p:cNvSpPr>
            <a:spLocks noChangeShapeType="1"/>
          </p:cNvSpPr>
          <p:nvPr/>
        </p:nvSpPr>
        <p:spPr bwMode="auto">
          <a:xfrm>
            <a:off x="4876800" y="4191000"/>
            <a:ext cx="13716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2" name="Line 11"/>
          <p:cNvSpPr>
            <a:spLocks noChangeShapeType="1"/>
          </p:cNvSpPr>
          <p:nvPr/>
        </p:nvSpPr>
        <p:spPr bwMode="auto">
          <a:xfrm>
            <a:off x="2209800" y="1066800"/>
            <a:ext cx="9906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3" name="Line 12"/>
          <p:cNvSpPr>
            <a:spLocks noChangeShapeType="1"/>
          </p:cNvSpPr>
          <p:nvPr/>
        </p:nvSpPr>
        <p:spPr bwMode="auto">
          <a:xfrm>
            <a:off x="3200400" y="1905000"/>
            <a:ext cx="8382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4" name="Line 13"/>
          <p:cNvSpPr>
            <a:spLocks noChangeShapeType="1"/>
          </p:cNvSpPr>
          <p:nvPr/>
        </p:nvSpPr>
        <p:spPr bwMode="auto">
          <a:xfrm flipH="1">
            <a:off x="2743200" y="1905000"/>
            <a:ext cx="457200" cy="1219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5" name="Line 16"/>
          <p:cNvSpPr>
            <a:spLocks noChangeShapeType="1"/>
          </p:cNvSpPr>
          <p:nvPr/>
        </p:nvSpPr>
        <p:spPr bwMode="auto">
          <a:xfrm>
            <a:off x="3200400" y="1905000"/>
            <a:ext cx="13716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6" name="Line 17"/>
          <p:cNvSpPr>
            <a:spLocks noChangeShapeType="1"/>
          </p:cNvSpPr>
          <p:nvPr/>
        </p:nvSpPr>
        <p:spPr bwMode="auto">
          <a:xfrm flipH="1">
            <a:off x="4572000" y="1981200"/>
            <a:ext cx="160020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7" name="Line 18"/>
          <p:cNvSpPr>
            <a:spLocks noChangeShapeType="1"/>
          </p:cNvSpPr>
          <p:nvPr/>
        </p:nvSpPr>
        <p:spPr bwMode="auto">
          <a:xfrm flipH="1" flipV="1">
            <a:off x="4495800" y="2743200"/>
            <a:ext cx="457200"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8" name="Line 38"/>
          <p:cNvSpPr>
            <a:spLocks noChangeShapeType="1"/>
          </p:cNvSpPr>
          <p:nvPr/>
        </p:nvSpPr>
        <p:spPr bwMode="auto">
          <a:xfrm>
            <a:off x="6096000" y="198120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5839" name="AutoShape 49"/>
          <p:cNvSpPr>
            <a:spLocks noChangeAspect="1" noChangeArrowheads="1"/>
          </p:cNvSpPr>
          <p:nvPr/>
        </p:nvSpPr>
        <p:spPr bwMode="auto">
          <a:xfrm>
            <a:off x="2667000" y="29718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0" name="AutoShape 65"/>
          <p:cNvSpPr>
            <a:spLocks noChangeAspect="1" noChangeArrowheads="1"/>
          </p:cNvSpPr>
          <p:nvPr/>
        </p:nvSpPr>
        <p:spPr bwMode="auto">
          <a:xfrm>
            <a:off x="4264025" y="2473325"/>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1" name="AutoShape 66"/>
          <p:cNvSpPr>
            <a:spLocks noChangeAspect="1" noChangeArrowheads="1"/>
          </p:cNvSpPr>
          <p:nvPr/>
        </p:nvSpPr>
        <p:spPr bwMode="auto">
          <a:xfrm>
            <a:off x="4248150" y="3708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2" name="AutoShape 74"/>
          <p:cNvSpPr>
            <a:spLocks noChangeAspect="1" noChangeArrowheads="1"/>
          </p:cNvSpPr>
          <p:nvPr/>
        </p:nvSpPr>
        <p:spPr bwMode="auto">
          <a:xfrm>
            <a:off x="4064000" y="53641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3" name="AutoShape 82"/>
          <p:cNvSpPr>
            <a:spLocks noChangeAspect="1" noChangeArrowheads="1"/>
          </p:cNvSpPr>
          <p:nvPr/>
        </p:nvSpPr>
        <p:spPr bwMode="auto">
          <a:xfrm>
            <a:off x="6162675" y="44148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4" name="AutoShape 90"/>
          <p:cNvSpPr>
            <a:spLocks noChangeAspect="1" noChangeArrowheads="1"/>
          </p:cNvSpPr>
          <p:nvPr/>
        </p:nvSpPr>
        <p:spPr bwMode="auto">
          <a:xfrm>
            <a:off x="7315200" y="23622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5" name="AutoShape 98"/>
          <p:cNvSpPr>
            <a:spLocks noChangeAspect="1" noChangeArrowheads="1"/>
          </p:cNvSpPr>
          <p:nvPr/>
        </p:nvSpPr>
        <p:spPr bwMode="auto">
          <a:xfrm>
            <a:off x="4740275" y="399891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6" name="AutoShape 106"/>
          <p:cNvSpPr>
            <a:spLocks noChangeAspect="1" noChangeArrowheads="1"/>
          </p:cNvSpPr>
          <p:nvPr/>
        </p:nvSpPr>
        <p:spPr bwMode="auto">
          <a:xfrm>
            <a:off x="5934075" y="18034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7" name="AutoShape 115"/>
          <p:cNvSpPr>
            <a:spLocks noChangeAspect="1" noChangeArrowheads="1"/>
          </p:cNvSpPr>
          <p:nvPr/>
        </p:nvSpPr>
        <p:spPr bwMode="auto">
          <a:xfrm>
            <a:off x="2944813" y="1703388"/>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8" name="AutoShape 123"/>
          <p:cNvSpPr>
            <a:spLocks noChangeAspect="1" noChangeArrowheads="1"/>
          </p:cNvSpPr>
          <p:nvPr/>
        </p:nvSpPr>
        <p:spPr bwMode="auto">
          <a:xfrm>
            <a:off x="3867150" y="2165350"/>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49" name="AutoShape 138"/>
          <p:cNvSpPr>
            <a:spLocks noChangeAspect="1" noChangeArrowheads="1"/>
          </p:cNvSpPr>
          <p:nvPr/>
        </p:nvSpPr>
        <p:spPr bwMode="auto">
          <a:xfrm>
            <a:off x="2103438" y="9652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50" name="AutoShape 139"/>
          <p:cNvSpPr>
            <a:spLocks noChangeAspect="1" noChangeArrowheads="1"/>
          </p:cNvSpPr>
          <p:nvPr/>
        </p:nvSpPr>
        <p:spPr bwMode="auto">
          <a:xfrm>
            <a:off x="5324475" y="9271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5851" name="AutoShape 147"/>
          <p:cNvSpPr>
            <a:spLocks noChangeAspect="1" noChangeArrowheads="1"/>
          </p:cNvSpPr>
          <p:nvPr/>
        </p:nvSpPr>
        <p:spPr bwMode="auto">
          <a:xfrm>
            <a:off x="5557838" y="27130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2476446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Line 142"/>
          <p:cNvSpPr>
            <a:spLocks noChangeShapeType="1"/>
          </p:cNvSpPr>
          <p:nvPr/>
        </p:nvSpPr>
        <p:spPr bwMode="auto">
          <a:xfrm>
            <a:off x="5562600" y="1219200"/>
            <a:ext cx="68580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1" name="Line 143"/>
          <p:cNvSpPr>
            <a:spLocks noChangeShapeType="1"/>
          </p:cNvSpPr>
          <p:nvPr/>
        </p:nvSpPr>
        <p:spPr bwMode="auto">
          <a:xfrm flipH="1">
            <a:off x="5791200" y="1981200"/>
            <a:ext cx="5334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2" name="Line 144"/>
          <p:cNvSpPr>
            <a:spLocks noChangeShapeType="1"/>
          </p:cNvSpPr>
          <p:nvPr/>
        </p:nvSpPr>
        <p:spPr bwMode="auto">
          <a:xfrm>
            <a:off x="6248400" y="2057400"/>
            <a:ext cx="106680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3" name="Line 2"/>
          <p:cNvSpPr>
            <a:spLocks noChangeShapeType="1"/>
          </p:cNvSpPr>
          <p:nvPr/>
        </p:nvSpPr>
        <p:spPr bwMode="auto">
          <a:xfrm>
            <a:off x="4724400" y="3810000"/>
            <a:ext cx="6096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4" name="Line 3"/>
          <p:cNvSpPr>
            <a:spLocks noChangeShapeType="1"/>
          </p:cNvSpPr>
          <p:nvPr/>
        </p:nvSpPr>
        <p:spPr bwMode="auto">
          <a:xfrm flipH="1">
            <a:off x="4495800" y="4038600"/>
            <a:ext cx="838200" cy="129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5" name="Line 4"/>
          <p:cNvSpPr>
            <a:spLocks noChangeShapeType="1"/>
          </p:cNvSpPr>
          <p:nvPr/>
        </p:nvSpPr>
        <p:spPr bwMode="auto">
          <a:xfrm>
            <a:off x="5334000" y="4038600"/>
            <a:ext cx="11430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6" name="Line 11"/>
          <p:cNvSpPr>
            <a:spLocks noChangeShapeType="1"/>
          </p:cNvSpPr>
          <p:nvPr/>
        </p:nvSpPr>
        <p:spPr bwMode="auto">
          <a:xfrm>
            <a:off x="2590800" y="1143000"/>
            <a:ext cx="76200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7" name="Line 12"/>
          <p:cNvSpPr>
            <a:spLocks noChangeShapeType="1"/>
          </p:cNvSpPr>
          <p:nvPr/>
        </p:nvSpPr>
        <p:spPr bwMode="auto">
          <a:xfrm>
            <a:off x="3352800" y="1752600"/>
            <a:ext cx="83820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8" name="Line 13"/>
          <p:cNvSpPr>
            <a:spLocks noChangeShapeType="1"/>
          </p:cNvSpPr>
          <p:nvPr/>
        </p:nvSpPr>
        <p:spPr bwMode="auto">
          <a:xfrm flipH="1">
            <a:off x="3200400" y="1828800"/>
            <a:ext cx="228600" cy="1143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59" name="Line 16"/>
          <p:cNvSpPr>
            <a:spLocks noChangeShapeType="1"/>
          </p:cNvSpPr>
          <p:nvPr/>
        </p:nvSpPr>
        <p:spPr bwMode="auto">
          <a:xfrm>
            <a:off x="3429000" y="1828800"/>
            <a:ext cx="129540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60" name="Line 17"/>
          <p:cNvSpPr>
            <a:spLocks noChangeShapeType="1"/>
          </p:cNvSpPr>
          <p:nvPr/>
        </p:nvSpPr>
        <p:spPr bwMode="auto">
          <a:xfrm flipH="1">
            <a:off x="4724400" y="2057400"/>
            <a:ext cx="15240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61" name="Line 18"/>
          <p:cNvSpPr>
            <a:spLocks noChangeShapeType="1"/>
          </p:cNvSpPr>
          <p:nvPr/>
        </p:nvSpPr>
        <p:spPr bwMode="auto">
          <a:xfrm flipH="1" flipV="1">
            <a:off x="4724400" y="2514600"/>
            <a:ext cx="609600" cy="1600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6862" name="AutoShape 37"/>
          <p:cNvSpPr>
            <a:spLocks noChangeAspect="1" noChangeArrowheads="1"/>
          </p:cNvSpPr>
          <p:nvPr/>
        </p:nvSpPr>
        <p:spPr bwMode="auto">
          <a:xfrm>
            <a:off x="3048000" y="2895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63" name="AutoShape 45"/>
          <p:cNvSpPr>
            <a:spLocks noChangeAspect="1" noChangeArrowheads="1"/>
          </p:cNvSpPr>
          <p:nvPr/>
        </p:nvSpPr>
        <p:spPr bwMode="auto">
          <a:xfrm>
            <a:off x="4459288" y="2244725"/>
            <a:ext cx="569912"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64" name="AutoShape 54"/>
          <p:cNvSpPr>
            <a:spLocks noChangeAspect="1" noChangeArrowheads="1"/>
          </p:cNvSpPr>
          <p:nvPr/>
        </p:nvSpPr>
        <p:spPr bwMode="auto">
          <a:xfrm>
            <a:off x="4591050" y="36734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65" name="AutoShape 62"/>
          <p:cNvSpPr>
            <a:spLocks noChangeAspect="1" noChangeArrowheads="1"/>
          </p:cNvSpPr>
          <p:nvPr/>
        </p:nvSpPr>
        <p:spPr bwMode="auto">
          <a:xfrm>
            <a:off x="4419600" y="5181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66" name="AutoShape 70"/>
          <p:cNvSpPr>
            <a:spLocks noChangeAspect="1" noChangeArrowheads="1"/>
          </p:cNvSpPr>
          <p:nvPr/>
        </p:nvSpPr>
        <p:spPr bwMode="auto">
          <a:xfrm>
            <a:off x="6356350" y="43465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67" name="AutoShape 78"/>
          <p:cNvSpPr>
            <a:spLocks noChangeAspect="1" noChangeArrowheads="1"/>
          </p:cNvSpPr>
          <p:nvPr/>
        </p:nvSpPr>
        <p:spPr bwMode="auto">
          <a:xfrm>
            <a:off x="7162800" y="2514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68" name="AutoShape 86"/>
          <p:cNvSpPr>
            <a:spLocks noChangeAspect="1" noChangeArrowheads="1"/>
          </p:cNvSpPr>
          <p:nvPr/>
        </p:nvSpPr>
        <p:spPr bwMode="auto">
          <a:xfrm>
            <a:off x="5106988" y="3849688"/>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69" name="AutoShape 94"/>
          <p:cNvSpPr>
            <a:spLocks noChangeAspect="1" noChangeArrowheads="1"/>
          </p:cNvSpPr>
          <p:nvPr/>
        </p:nvSpPr>
        <p:spPr bwMode="auto">
          <a:xfrm>
            <a:off x="6007100" y="1830388"/>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70" name="AutoShape 103"/>
          <p:cNvSpPr>
            <a:spLocks noChangeAspect="1" noChangeArrowheads="1"/>
          </p:cNvSpPr>
          <p:nvPr/>
        </p:nvSpPr>
        <p:spPr bwMode="auto">
          <a:xfrm>
            <a:off x="3217863" y="1622425"/>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71" name="AutoShape 111"/>
          <p:cNvSpPr>
            <a:spLocks noChangeAspect="1" noChangeArrowheads="1"/>
          </p:cNvSpPr>
          <p:nvPr/>
        </p:nvSpPr>
        <p:spPr bwMode="auto">
          <a:xfrm>
            <a:off x="4065588" y="2170113"/>
            <a:ext cx="244475" cy="246062"/>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72" name="AutoShape 124"/>
          <p:cNvSpPr>
            <a:spLocks noChangeAspect="1" noChangeArrowheads="1"/>
          </p:cNvSpPr>
          <p:nvPr/>
        </p:nvSpPr>
        <p:spPr bwMode="auto">
          <a:xfrm>
            <a:off x="2443163" y="1041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73" name="AutoShape 127"/>
          <p:cNvSpPr>
            <a:spLocks noChangeAspect="1" noChangeArrowheads="1"/>
          </p:cNvSpPr>
          <p:nvPr/>
        </p:nvSpPr>
        <p:spPr bwMode="auto">
          <a:xfrm>
            <a:off x="5408613" y="1123950"/>
            <a:ext cx="246062"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6874" name="AutoShape 135"/>
          <p:cNvSpPr>
            <a:spLocks noChangeAspect="1" noChangeArrowheads="1"/>
          </p:cNvSpPr>
          <p:nvPr/>
        </p:nvSpPr>
        <p:spPr bwMode="auto">
          <a:xfrm>
            <a:off x="5649913" y="272415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20711161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Line 132"/>
          <p:cNvSpPr>
            <a:spLocks noChangeShapeType="1"/>
          </p:cNvSpPr>
          <p:nvPr/>
        </p:nvSpPr>
        <p:spPr bwMode="auto">
          <a:xfrm>
            <a:off x="5562600" y="1447800"/>
            <a:ext cx="871538" cy="7651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75" name="Line 133"/>
          <p:cNvSpPr>
            <a:spLocks noChangeShapeType="1"/>
          </p:cNvSpPr>
          <p:nvPr/>
        </p:nvSpPr>
        <p:spPr bwMode="auto">
          <a:xfrm flipH="1">
            <a:off x="5867400" y="2057400"/>
            <a:ext cx="4572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76" name="Line 134"/>
          <p:cNvSpPr>
            <a:spLocks noChangeShapeType="1"/>
          </p:cNvSpPr>
          <p:nvPr/>
        </p:nvSpPr>
        <p:spPr bwMode="auto">
          <a:xfrm>
            <a:off x="6324600" y="2057400"/>
            <a:ext cx="83820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77" name="Line 2"/>
          <p:cNvSpPr>
            <a:spLocks noChangeShapeType="1"/>
          </p:cNvSpPr>
          <p:nvPr/>
        </p:nvSpPr>
        <p:spPr bwMode="auto">
          <a:xfrm>
            <a:off x="5029200" y="3810000"/>
            <a:ext cx="68580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78" name="Line 3"/>
          <p:cNvSpPr>
            <a:spLocks noChangeShapeType="1"/>
          </p:cNvSpPr>
          <p:nvPr/>
        </p:nvSpPr>
        <p:spPr bwMode="auto">
          <a:xfrm flipH="1">
            <a:off x="4953000" y="3810000"/>
            <a:ext cx="685800" cy="129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79" name="Line 4"/>
          <p:cNvSpPr>
            <a:spLocks noChangeShapeType="1"/>
          </p:cNvSpPr>
          <p:nvPr/>
        </p:nvSpPr>
        <p:spPr bwMode="auto">
          <a:xfrm>
            <a:off x="5638800" y="3886200"/>
            <a:ext cx="106680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0" name="Line 11"/>
          <p:cNvSpPr>
            <a:spLocks noChangeShapeType="1"/>
          </p:cNvSpPr>
          <p:nvPr/>
        </p:nvSpPr>
        <p:spPr bwMode="auto">
          <a:xfrm>
            <a:off x="3657600" y="1752600"/>
            <a:ext cx="13716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1" name="Line 12"/>
          <p:cNvSpPr>
            <a:spLocks noChangeShapeType="1"/>
          </p:cNvSpPr>
          <p:nvPr/>
        </p:nvSpPr>
        <p:spPr bwMode="auto">
          <a:xfrm>
            <a:off x="3733800" y="1752600"/>
            <a:ext cx="60960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2" name="Line 13"/>
          <p:cNvSpPr>
            <a:spLocks noChangeShapeType="1"/>
          </p:cNvSpPr>
          <p:nvPr/>
        </p:nvSpPr>
        <p:spPr bwMode="auto">
          <a:xfrm flipH="1">
            <a:off x="3505200" y="1752600"/>
            <a:ext cx="228600" cy="1219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3" name="Line 16"/>
          <p:cNvSpPr>
            <a:spLocks noChangeShapeType="1"/>
          </p:cNvSpPr>
          <p:nvPr/>
        </p:nvSpPr>
        <p:spPr bwMode="auto">
          <a:xfrm flipH="1" flipV="1">
            <a:off x="2895600" y="1219200"/>
            <a:ext cx="76200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4" name="Line 17"/>
          <p:cNvSpPr>
            <a:spLocks noChangeShapeType="1"/>
          </p:cNvSpPr>
          <p:nvPr/>
        </p:nvSpPr>
        <p:spPr bwMode="auto">
          <a:xfrm flipH="1">
            <a:off x="4953000" y="2057400"/>
            <a:ext cx="137160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5" name="Line 18"/>
          <p:cNvSpPr>
            <a:spLocks noChangeShapeType="1"/>
          </p:cNvSpPr>
          <p:nvPr/>
        </p:nvSpPr>
        <p:spPr bwMode="auto">
          <a:xfrm flipH="1" flipV="1">
            <a:off x="4953000" y="2209800"/>
            <a:ext cx="685800" cy="1752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6" name="Line 25"/>
          <p:cNvSpPr>
            <a:spLocks noChangeShapeType="1"/>
          </p:cNvSpPr>
          <p:nvPr/>
        </p:nvSpPr>
        <p:spPr bwMode="auto">
          <a:xfrm>
            <a:off x="6096000" y="1981200"/>
            <a:ext cx="381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7887" name="AutoShape 37"/>
          <p:cNvSpPr>
            <a:spLocks noChangeAspect="1" noChangeArrowheads="1"/>
          </p:cNvSpPr>
          <p:nvPr/>
        </p:nvSpPr>
        <p:spPr bwMode="auto">
          <a:xfrm>
            <a:off x="3429000" y="2819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88" name="AutoShape 45"/>
          <p:cNvSpPr>
            <a:spLocks noChangeAspect="1" noChangeArrowheads="1"/>
          </p:cNvSpPr>
          <p:nvPr/>
        </p:nvSpPr>
        <p:spPr bwMode="auto">
          <a:xfrm>
            <a:off x="4686300" y="1936750"/>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89" name="AutoShape 52"/>
          <p:cNvSpPr>
            <a:spLocks noChangeAspect="1" noChangeArrowheads="1"/>
          </p:cNvSpPr>
          <p:nvPr/>
        </p:nvSpPr>
        <p:spPr bwMode="auto">
          <a:xfrm>
            <a:off x="4921250" y="363855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0" name="AutoShape 59"/>
          <p:cNvSpPr>
            <a:spLocks noChangeAspect="1" noChangeArrowheads="1"/>
          </p:cNvSpPr>
          <p:nvPr/>
        </p:nvSpPr>
        <p:spPr bwMode="auto">
          <a:xfrm>
            <a:off x="4786313" y="49990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1" name="AutoShape 66"/>
          <p:cNvSpPr>
            <a:spLocks noChangeAspect="1" noChangeArrowheads="1"/>
          </p:cNvSpPr>
          <p:nvPr/>
        </p:nvSpPr>
        <p:spPr bwMode="auto">
          <a:xfrm>
            <a:off x="6597650" y="42783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2" name="AutoShape 73"/>
          <p:cNvSpPr>
            <a:spLocks noChangeAspect="1" noChangeArrowheads="1"/>
          </p:cNvSpPr>
          <p:nvPr/>
        </p:nvSpPr>
        <p:spPr bwMode="auto">
          <a:xfrm>
            <a:off x="7073900" y="262255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3" name="AutoShape 80"/>
          <p:cNvSpPr>
            <a:spLocks noChangeAspect="1" noChangeArrowheads="1"/>
          </p:cNvSpPr>
          <p:nvPr/>
        </p:nvSpPr>
        <p:spPr bwMode="auto">
          <a:xfrm>
            <a:off x="5449888" y="36877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4" name="AutoShape 87"/>
          <p:cNvSpPr>
            <a:spLocks noChangeAspect="1" noChangeArrowheads="1"/>
          </p:cNvSpPr>
          <p:nvPr/>
        </p:nvSpPr>
        <p:spPr bwMode="auto">
          <a:xfrm>
            <a:off x="6097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5" name="AutoShape 95"/>
          <p:cNvSpPr>
            <a:spLocks noChangeAspect="1" noChangeArrowheads="1"/>
          </p:cNvSpPr>
          <p:nvPr/>
        </p:nvSpPr>
        <p:spPr bwMode="auto">
          <a:xfrm>
            <a:off x="3495675" y="155733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6" name="AutoShape 102"/>
          <p:cNvSpPr>
            <a:spLocks noChangeAspect="1" noChangeArrowheads="1"/>
          </p:cNvSpPr>
          <p:nvPr/>
        </p:nvSpPr>
        <p:spPr bwMode="auto">
          <a:xfrm>
            <a:off x="4230688" y="2105025"/>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7" name="AutoShape 108"/>
          <p:cNvSpPr>
            <a:spLocks noChangeAspect="1" noChangeArrowheads="1"/>
          </p:cNvSpPr>
          <p:nvPr/>
        </p:nvSpPr>
        <p:spPr bwMode="auto">
          <a:xfrm>
            <a:off x="2781300" y="10937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8" name="AutoShape 116"/>
          <p:cNvSpPr>
            <a:spLocks noChangeAspect="1" noChangeArrowheads="1"/>
          </p:cNvSpPr>
          <p:nvPr/>
        </p:nvSpPr>
        <p:spPr bwMode="auto">
          <a:xfrm>
            <a:off x="5476875" y="1296988"/>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7899" name="AutoShape 123"/>
          <p:cNvSpPr>
            <a:spLocks noChangeAspect="1" noChangeArrowheads="1"/>
          </p:cNvSpPr>
          <p:nvPr/>
        </p:nvSpPr>
        <p:spPr bwMode="auto">
          <a:xfrm>
            <a:off x="5740400" y="27352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16502681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Line 116"/>
          <p:cNvSpPr>
            <a:spLocks noChangeShapeType="1"/>
          </p:cNvSpPr>
          <p:nvPr/>
        </p:nvSpPr>
        <p:spPr bwMode="auto">
          <a:xfrm>
            <a:off x="5715000" y="1600200"/>
            <a:ext cx="5334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899" name="Line 117"/>
          <p:cNvSpPr>
            <a:spLocks noChangeShapeType="1"/>
          </p:cNvSpPr>
          <p:nvPr/>
        </p:nvSpPr>
        <p:spPr bwMode="auto">
          <a:xfrm flipH="1">
            <a:off x="6019800" y="2057400"/>
            <a:ext cx="3048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0" name="Line 118"/>
          <p:cNvSpPr>
            <a:spLocks noChangeShapeType="1"/>
          </p:cNvSpPr>
          <p:nvPr/>
        </p:nvSpPr>
        <p:spPr bwMode="auto">
          <a:xfrm>
            <a:off x="6324600" y="2133600"/>
            <a:ext cx="76200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1" name="Line 2"/>
          <p:cNvSpPr>
            <a:spLocks noChangeShapeType="1"/>
          </p:cNvSpPr>
          <p:nvPr/>
        </p:nvSpPr>
        <p:spPr bwMode="auto">
          <a:xfrm flipV="1">
            <a:off x="5334000" y="3657600"/>
            <a:ext cx="6858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2" name="Line 3"/>
          <p:cNvSpPr>
            <a:spLocks noChangeShapeType="1"/>
          </p:cNvSpPr>
          <p:nvPr/>
        </p:nvSpPr>
        <p:spPr bwMode="auto">
          <a:xfrm flipH="1">
            <a:off x="5257800" y="3733800"/>
            <a:ext cx="762000" cy="1219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3" name="Line 4"/>
          <p:cNvSpPr>
            <a:spLocks noChangeShapeType="1"/>
          </p:cNvSpPr>
          <p:nvPr/>
        </p:nvSpPr>
        <p:spPr bwMode="auto">
          <a:xfrm>
            <a:off x="5943600" y="3733800"/>
            <a:ext cx="99060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4" name="Line 11"/>
          <p:cNvSpPr>
            <a:spLocks noChangeShapeType="1"/>
          </p:cNvSpPr>
          <p:nvPr/>
        </p:nvSpPr>
        <p:spPr bwMode="auto">
          <a:xfrm>
            <a:off x="3276600" y="1295400"/>
            <a:ext cx="762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5" name="Line 12"/>
          <p:cNvSpPr>
            <a:spLocks noChangeShapeType="1"/>
          </p:cNvSpPr>
          <p:nvPr/>
        </p:nvSpPr>
        <p:spPr bwMode="auto">
          <a:xfrm>
            <a:off x="3962400" y="1676400"/>
            <a:ext cx="60960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6" name="Line 13"/>
          <p:cNvSpPr>
            <a:spLocks noChangeShapeType="1"/>
          </p:cNvSpPr>
          <p:nvPr/>
        </p:nvSpPr>
        <p:spPr bwMode="auto">
          <a:xfrm flipH="1">
            <a:off x="3886200" y="1752600"/>
            <a:ext cx="76200" cy="1143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7" name="Line 16"/>
          <p:cNvSpPr>
            <a:spLocks noChangeShapeType="1"/>
          </p:cNvSpPr>
          <p:nvPr/>
        </p:nvSpPr>
        <p:spPr bwMode="auto">
          <a:xfrm>
            <a:off x="3962400" y="1676400"/>
            <a:ext cx="12192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8" name="Line 17"/>
          <p:cNvSpPr>
            <a:spLocks noChangeShapeType="1"/>
          </p:cNvSpPr>
          <p:nvPr/>
        </p:nvSpPr>
        <p:spPr bwMode="auto">
          <a:xfrm flipH="1" flipV="1">
            <a:off x="5181600" y="1905000"/>
            <a:ext cx="114300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09" name="Line 18"/>
          <p:cNvSpPr>
            <a:spLocks noChangeShapeType="1"/>
          </p:cNvSpPr>
          <p:nvPr/>
        </p:nvSpPr>
        <p:spPr bwMode="auto">
          <a:xfrm flipH="1" flipV="1">
            <a:off x="5181600" y="1905000"/>
            <a:ext cx="838200" cy="1828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8910" name="AutoShape 37"/>
          <p:cNvSpPr>
            <a:spLocks noChangeAspect="1" noChangeArrowheads="1"/>
          </p:cNvSpPr>
          <p:nvPr/>
        </p:nvSpPr>
        <p:spPr bwMode="auto">
          <a:xfrm>
            <a:off x="3808413" y="27098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1" name="AutoShape 44"/>
          <p:cNvSpPr>
            <a:spLocks noChangeAspect="1" noChangeArrowheads="1"/>
          </p:cNvSpPr>
          <p:nvPr/>
        </p:nvSpPr>
        <p:spPr bwMode="auto">
          <a:xfrm>
            <a:off x="4916488" y="1673225"/>
            <a:ext cx="569912"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2" name="AutoShape 50"/>
          <p:cNvSpPr>
            <a:spLocks noChangeAspect="1" noChangeArrowheads="1"/>
          </p:cNvSpPr>
          <p:nvPr/>
        </p:nvSpPr>
        <p:spPr bwMode="auto">
          <a:xfrm>
            <a:off x="5254625" y="36052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3" name="AutoShape 56"/>
          <p:cNvSpPr>
            <a:spLocks noChangeAspect="1" noChangeArrowheads="1"/>
          </p:cNvSpPr>
          <p:nvPr/>
        </p:nvSpPr>
        <p:spPr bwMode="auto">
          <a:xfrm>
            <a:off x="5173663" y="48053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4" name="AutoShape 62"/>
          <p:cNvSpPr>
            <a:spLocks noChangeAspect="1" noChangeArrowheads="1"/>
          </p:cNvSpPr>
          <p:nvPr/>
        </p:nvSpPr>
        <p:spPr bwMode="auto">
          <a:xfrm>
            <a:off x="6826250" y="421005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5" name="AutoShape 68"/>
          <p:cNvSpPr>
            <a:spLocks noChangeAspect="1" noChangeArrowheads="1"/>
          </p:cNvSpPr>
          <p:nvPr/>
        </p:nvSpPr>
        <p:spPr bwMode="auto">
          <a:xfrm>
            <a:off x="6961188" y="27701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6" name="AutoShape 74"/>
          <p:cNvSpPr>
            <a:spLocks noChangeAspect="1" noChangeArrowheads="1"/>
          </p:cNvSpPr>
          <p:nvPr/>
        </p:nvSpPr>
        <p:spPr bwMode="auto">
          <a:xfrm>
            <a:off x="5768975" y="354171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7" name="AutoShape 79"/>
          <p:cNvSpPr>
            <a:spLocks noChangeAspect="1" noChangeArrowheads="1"/>
          </p:cNvSpPr>
          <p:nvPr/>
        </p:nvSpPr>
        <p:spPr bwMode="auto">
          <a:xfrm>
            <a:off x="6097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8" name="AutoShape 87"/>
          <p:cNvSpPr>
            <a:spLocks noChangeAspect="1" noChangeArrowheads="1"/>
          </p:cNvSpPr>
          <p:nvPr/>
        </p:nvSpPr>
        <p:spPr bwMode="auto">
          <a:xfrm>
            <a:off x="3749675" y="15033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19" name="AutoShape 93"/>
          <p:cNvSpPr>
            <a:spLocks noChangeAspect="1" noChangeArrowheads="1"/>
          </p:cNvSpPr>
          <p:nvPr/>
        </p:nvSpPr>
        <p:spPr bwMode="auto">
          <a:xfrm>
            <a:off x="4416425" y="2074863"/>
            <a:ext cx="244475" cy="246062"/>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20" name="AutoShape 99"/>
          <p:cNvSpPr>
            <a:spLocks noChangeAspect="1" noChangeArrowheads="1"/>
          </p:cNvSpPr>
          <p:nvPr/>
        </p:nvSpPr>
        <p:spPr bwMode="auto">
          <a:xfrm>
            <a:off x="3208338" y="12112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21" name="AutoShape 105"/>
          <p:cNvSpPr>
            <a:spLocks noChangeAspect="1" noChangeArrowheads="1"/>
          </p:cNvSpPr>
          <p:nvPr/>
        </p:nvSpPr>
        <p:spPr bwMode="auto">
          <a:xfrm>
            <a:off x="5556250" y="1490663"/>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8922" name="AutoShape 111"/>
          <p:cNvSpPr>
            <a:spLocks noChangeAspect="1" noChangeArrowheads="1"/>
          </p:cNvSpPr>
          <p:nvPr/>
        </p:nvSpPr>
        <p:spPr bwMode="auto">
          <a:xfrm>
            <a:off x="5854700" y="27574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0173523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Line 103"/>
          <p:cNvSpPr>
            <a:spLocks noChangeShapeType="1"/>
          </p:cNvSpPr>
          <p:nvPr/>
        </p:nvSpPr>
        <p:spPr bwMode="auto">
          <a:xfrm>
            <a:off x="5791200" y="1828800"/>
            <a:ext cx="5334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23" name="Line 104"/>
          <p:cNvSpPr>
            <a:spLocks noChangeShapeType="1"/>
          </p:cNvSpPr>
          <p:nvPr/>
        </p:nvSpPr>
        <p:spPr bwMode="auto">
          <a:xfrm flipH="1">
            <a:off x="6096000" y="2233613"/>
            <a:ext cx="339725" cy="6619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24" name="Line 105"/>
          <p:cNvSpPr>
            <a:spLocks noChangeShapeType="1"/>
          </p:cNvSpPr>
          <p:nvPr/>
        </p:nvSpPr>
        <p:spPr bwMode="auto">
          <a:xfrm>
            <a:off x="6324600" y="2057400"/>
            <a:ext cx="6858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25" name="Line 2"/>
          <p:cNvSpPr>
            <a:spLocks noChangeShapeType="1"/>
          </p:cNvSpPr>
          <p:nvPr/>
        </p:nvSpPr>
        <p:spPr bwMode="auto">
          <a:xfrm flipV="1">
            <a:off x="5715000" y="3581400"/>
            <a:ext cx="5334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26" name="Line 3"/>
          <p:cNvSpPr>
            <a:spLocks noChangeShapeType="1"/>
          </p:cNvSpPr>
          <p:nvPr/>
        </p:nvSpPr>
        <p:spPr bwMode="auto">
          <a:xfrm flipH="1">
            <a:off x="5715000" y="3581400"/>
            <a:ext cx="533400" cy="1143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27" name="Line 4"/>
          <p:cNvSpPr>
            <a:spLocks noChangeShapeType="1"/>
          </p:cNvSpPr>
          <p:nvPr/>
        </p:nvSpPr>
        <p:spPr bwMode="auto">
          <a:xfrm>
            <a:off x="6248400" y="3581400"/>
            <a:ext cx="91440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28" name="Line 11"/>
          <p:cNvSpPr>
            <a:spLocks noChangeShapeType="1"/>
          </p:cNvSpPr>
          <p:nvPr/>
        </p:nvSpPr>
        <p:spPr bwMode="auto">
          <a:xfrm>
            <a:off x="3733800" y="1447800"/>
            <a:ext cx="53340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29" name="Line 12"/>
          <p:cNvSpPr>
            <a:spLocks noChangeShapeType="1"/>
          </p:cNvSpPr>
          <p:nvPr/>
        </p:nvSpPr>
        <p:spPr bwMode="auto">
          <a:xfrm>
            <a:off x="4267200" y="1600200"/>
            <a:ext cx="45720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30" name="Line 13"/>
          <p:cNvSpPr>
            <a:spLocks noChangeShapeType="1"/>
          </p:cNvSpPr>
          <p:nvPr/>
        </p:nvSpPr>
        <p:spPr bwMode="auto">
          <a:xfrm>
            <a:off x="4191000" y="1600200"/>
            <a:ext cx="152400" cy="1143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31" name="Line 16"/>
          <p:cNvSpPr>
            <a:spLocks noChangeShapeType="1"/>
          </p:cNvSpPr>
          <p:nvPr/>
        </p:nvSpPr>
        <p:spPr bwMode="auto">
          <a:xfrm>
            <a:off x="4191000" y="1600200"/>
            <a:ext cx="12954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32" name="Line 17"/>
          <p:cNvSpPr>
            <a:spLocks noChangeShapeType="1"/>
          </p:cNvSpPr>
          <p:nvPr/>
        </p:nvSpPr>
        <p:spPr bwMode="auto">
          <a:xfrm flipH="1" flipV="1">
            <a:off x="5410200" y="1676400"/>
            <a:ext cx="9144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33" name="Line 18"/>
          <p:cNvSpPr>
            <a:spLocks noChangeShapeType="1"/>
          </p:cNvSpPr>
          <p:nvPr/>
        </p:nvSpPr>
        <p:spPr bwMode="auto">
          <a:xfrm flipH="1" flipV="1">
            <a:off x="5410200" y="1600200"/>
            <a:ext cx="838200" cy="1981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09934" name="AutoShape 36"/>
          <p:cNvSpPr>
            <a:spLocks noChangeAspect="1" noChangeArrowheads="1"/>
          </p:cNvSpPr>
          <p:nvPr/>
        </p:nvSpPr>
        <p:spPr bwMode="auto">
          <a:xfrm>
            <a:off x="4208463" y="26066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35" name="AutoShape 45"/>
          <p:cNvSpPr>
            <a:spLocks noChangeAspect="1" noChangeArrowheads="1"/>
          </p:cNvSpPr>
          <p:nvPr/>
        </p:nvSpPr>
        <p:spPr bwMode="auto">
          <a:xfrm>
            <a:off x="5129213" y="1382713"/>
            <a:ext cx="569912"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36" name="AutoShape 47"/>
          <p:cNvSpPr>
            <a:spLocks noChangeAspect="1" noChangeArrowheads="1"/>
          </p:cNvSpPr>
          <p:nvPr/>
        </p:nvSpPr>
        <p:spPr bwMode="auto">
          <a:xfrm>
            <a:off x="5562600" y="35464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37" name="AutoShape 49"/>
          <p:cNvSpPr>
            <a:spLocks noChangeAspect="1" noChangeArrowheads="1"/>
          </p:cNvSpPr>
          <p:nvPr/>
        </p:nvSpPr>
        <p:spPr bwMode="auto">
          <a:xfrm>
            <a:off x="6213475" y="34782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38" name="AutoShape 52"/>
          <p:cNvSpPr>
            <a:spLocks noChangeAspect="1" noChangeArrowheads="1"/>
          </p:cNvSpPr>
          <p:nvPr/>
        </p:nvSpPr>
        <p:spPr bwMode="auto">
          <a:xfrm>
            <a:off x="5573713" y="45767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39" name="AutoShape 57"/>
          <p:cNvSpPr>
            <a:spLocks noChangeAspect="1" noChangeArrowheads="1"/>
          </p:cNvSpPr>
          <p:nvPr/>
        </p:nvSpPr>
        <p:spPr bwMode="auto">
          <a:xfrm>
            <a:off x="7031038" y="41640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0" name="AutoShape 62"/>
          <p:cNvSpPr>
            <a:spLocks noChangeAspect="1" noChangeArrowheads="1"/>
          </p:cNvSpPr>
          <p:nvPr/>
        </p:nvSpPr>
        <p:spPr bwMode="auto">
          <a:xfrm>
            <a:off x="6858000" y="2895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1" name="AutoShape 67"/>
          <p:cNvSpPr>
            <a:spLocks noChangeAspect="1" noChangeArrowheads="1"/>
          </p:cNvSpPr>
          <p:nvPr/>
        </p:nvSpPr>
        <p:spPr bwMode="auto">
          <a:xfrm>
            <a:off x="6057900" y="3386138"/>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2" name="AutoShape 72"/>
          <p:cNvSpPr>
            <a:spLocks noChangeAspect="1" noChangeArrowheads="1"/>
          </p:cNvSpPr>
          <p:nvPr/>
        </p:nvSpPr>
        <p:spPr bwMode="auto">
          <a:xfrm>
            <a:off x="6121400"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3" name="AutoShape 79"/>
          <p:cNvSpPr>
            <a:spLocks noChangeAspect="1" noChangeArrowheads="1"/>
          </p:cNvSpPr>
          <p:nvPr/>
        </p:nvSpPr>
        <p:spPr bwMode="auto">
          <a:xfrm>
            <a:off x="4051300" y="14271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4" name="AutoShape 84"/>
          <p:cNvSpPr>
            <a:spLocks noChangeAspect="1" noChangeArrowheads="1"/>
          </p:cNvSpPr>
          <p:nvPr/>
        </p:nvSpPr>
        <p:spPr bwMode="auto">
          <a:xfrm>
            <a:off x="4592638" y="2044700"/>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5" name="AutoShape 89"/>
          <p:cNvSpPr>
            <a:spLocks noChangeAspect="1" noChangeArrowheads="1"/>
          </p:cNvSpPr>
          <p:nvPr/>
        </p:nvSpPr>
        <p:spPr bwMode="auto">
          <a:xfrm>
            <a:off x="3638550" y="13192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6" name="AutoShape 94"/>
          <p:cNvSpPr>
            <a:spLocks noChangeAspect="1" noChangeArrowheads="1"/>
          </p:cNvSpPr>
          <p:nvPr/>
        </p:nvSpPr>
        <p:spPr bwMode="auto">
          <a:xfrm>
            <a:off x="5637213" y="1685925"/>
            <a:ext cx="246062"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09947" name="AutoShape 99"/>
          <p:cNvSpPr>
            <a:spLocks noChangeAspect="1" noChangeArrowheads="1"/>
          </p:cNvSpPr>
          <p:nvPr/>
        </p:nvSpPr>
        <p:spPr bwMode="auto">
          <a:xfrm>
            <a:off x="5935663" y="27701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9754144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Line 90"/>
          <p:cNvSpPr>
            <a:spLocks noChangeShapeType="1"/>
          </p:cNvSpPr>
          <p:nvPr/>
        </p:nvSpPr>
        <p:spPr bwMode="auto">
          <a:xfrm>
            <a:off x="5867400" y="1981200"/>
            <a:ext cx="4572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47" name="Line 91"/>
          <p:cNvSpPr>
            <a:spLocks noChangeShapeType="1"/>
          </p:cNvSpPr>
          <p:nvPr/>
        </p:nvSpPr>
        <p:spPr bwMode="auto">
          <a:xfrm flipH="1">
            <a:off x="6172200" y="2233613"/>
            <a:ext cx="263525" cy="738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48" name="Line 92"/>
          <p:cNvSpPr>
            <a:spLocks noChangeShapeType="1"/>
          </p:cNvSpPr>
          <p:nvPr/>
        </p:nvSpPr>
        <p:spPr bwMode="auto">
          <a:xfrm>
            <a:off x="6477000" y="2247900"/>
            <a:ext cx="457200" cy="8763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49" name="Line 2"/>
          <p:cNvSpPr>
            <a:spLocks noChangeShapeType="1"/>
          </p:cNvSpPr>
          <p:nvPr/>
        </p:nvSpPr>
        <p:spPr bwMode="auto">
          <a:xfrm flipV="1">
            <a:off x="6019800" y="3429000"/>
            <a:ext cx="6096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0" name="Line 3"/>
          <p:cNvSpPr>
            <a:spLocks noChangeShapeType="1"/>
          </p:cNvSpPr>
          <p:nvPr/>
        </p:nvSpPr>
        <p:spPr bwMode="auto">
          <a:xfrm flipH="1">
            <a:off x="6172200" y="3429000"/>
            <a:ext cx="381000" cy="1066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1" name="Line 4"/>
          <p:cNvSpPr>
            <a:spLocks noChangeShapeType="1"/>
          </p:cNvSpPr>
          <p:nvPr/>
        </p:nvSpPr>
        <p:spPr bwMode="auto">
          <a:xfrm>
            <a:off x="6553200" y="3429000"/>
            <a:ext cx="7620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2" name="Line 11"/>
          <p:cNvSpPr>
            <a:spLocks noChangeShapeType="1"/>
          </p:cNvSpPr>
          <p:nvPr/>
        </p:nvSpPr>
        <p:spPr bwMode="auto">
          <a:xfrm flipV="1">
            <a:off x="4114800" y="1524000"/>
            <a:ext cx="533400" cy="76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3" name="Line 12"/>
          <p:cNvSpPr>
            <a:spLocks noChangeShapeType="1"/>
          </p:cNvSpPr>
          <p:nvPr/>
        </p:nvSpPr>
        <p:spPr bwMode="auto">
          <a:xfrm>
            <a:off x="4572000" y="1447800"/>
            <a:ext cx="38100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4" name="Line 13"/>
          <p:cNvSpPr>
            <a:spLocks noChangeShapeType="1"/>
          </p:cNvSpPr>
          <p:nvPr/>
        </p:nvSpPr>
        <p:spPr bwMode="auto">
          <a:xfrm>
            <a:off x="4648200" y="1600200"/>
            <a:ext cx="76200" cy="1066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5" name="Line 16"/>
          <p:cNvSpPr>
            <a:spLocks noChangeShapeType="1"/>
          </p:cNvSpPr>
          <p:nvPr/>
        </p:nvSpPr>
        <p:spPr bwMode="auto">
          <a:xfrm flipH="1">
            <a:off x="4648200" y="1295400"/>
            <a:ext cx="9144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6" name="Line 17"/>
          <p:cNvSpPr>
            <a:spLocks noChangeShapeType="1"/>
          </p:cNvSpPr>
          <p:nvPr/>
        </p:nvSpPr>
        <p:spPr bwMode="auto">
          <a:xfrm flipH="1" flipV="1">
            <a:off x="5638800" y="1371600"/>
            <a:ext cx="7620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7" name="Line 18"/>
          <p:cNvSpPr>
            <a:spLocks noChangeShapeType="1"/>
          </p:cNvSpPr>
          <p:nvPr/>
        </p:nvSpPr>
        <p:spPr bwMode="auto">
          <a:xfrm flipH="1" flipV="1">
            <a:off x="5638800" y="1295400"/>
            <a:ext cx="914400" cy="2209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0958" name="AutoShape 36"/>
          <p:cNvSpPr>
            <a:spLocks noChangeAspect="1" noChangeArrowheads="1"/>
          </p:cNvSpPr>
          <p:nvPr/>
        </p:nvSpPr>
        <p:spPr bwMode="auto">
          <a:xfrm>
            <a:off x="4573588" y="25161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59" name="AutoShape 42"/>
          <p:cNvSpPr>
            <a:spLocks noChangeAspect="1" noChangeArrowheads="1"/>
          </p:cNvSpPr>
          <p:nvPr/>
        </p:nvSpPr>
        <p:spPr bwMode="auto">
          <a:xfrm>
            <a:off x="5327650" y="1068388"/>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0" name="AutoShape 45"/>
          <p:cNvSpPr>
            <a:spLocks noChangeAspect="1" noChangeArrowheads="1"/>
          </p:cNvSpPr>
          <p:nvPr/>
        </p:nvSpPr>
        <p:spPr bwMode="auto">
          <a:xfrm>
            <a:off x="5892800" y="35131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1" name="AutoShape 49"/>
          <p:cNvSpPr>
            <a:spLocks noChangeAspect="1" noChangeArrowheads="1"/>
          </p:cNvSpPr>
          <p:nvPr/>
        </p:nvSpPr>
        <p:spPr bwMode="auto">
          <a:xfrm>
            <a:off x="6008688" y="43576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2" name="AutoShape 53"/>
          <p:cNvSpPr>
            <a:spLocks noChangeAspect="1" noChangeArrowheads="1"/>
          </p:cNvSpPr>
          <p:nvPr/>
        </p:nvSpPr>
        <p:spPr bwMode="auto">
          <a:xfrm>
            <a:off x="7156450" y="412908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3" name="AutoShape 57"/>
          <p:cNvSpPr>
            <a:spLocks noChangeAspect="1" noChangeArrowheads="1"/>
          </p:cNvSpPr>
          <p:nvPr/>
        </p:nvSpPr>
        <p:spPr bwMode="auto">
          <a:xfrm>
            <a:off x="6800850" y="29638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4" name="AutoShape 61"/>
          <p:cNvSpPr>
            <a:spLocks noChangeAspect="1" noChangeArrowheads="1"/>
          </p:cNvSpPr>
          <p:nvPr/>
        </p:nvSpPr>
        <p:spPr bwMode="auto">
          <a:xfrm>
            <a:off x="6369050" y="32289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5" name="AutoShape 65"/>
          <p:cNvSpPr>
            <a:spLocks noChangeAspect="1" noChangeArrowheads="1"/>
          </p:cNvSpPr>
          <p:nvPr/>
        </p:nvSpPr>
        <p:spPr bwMode="auto">
          <a:xfrm>
            <a:off x="6176963" y="186372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6" name="AutoShape 71"/>
          <p:cNvSpPr>
            <a:spLocks noChangeAspect="1" noChangeArrowheads="1"/>
          </p:cNvSpPr>
          <p:nvPr/>
        </p:nvSpPr>
        <p:spPr bwMode="auto">
          <a:xfrm>
            <a:off x="4387850" y="1362075"/>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7" name="AutoShape 75"/>
          <p:cNvSpPr>
            <a:spLocks noChangeAspect="1" noChangeArrowheads="1"/>
          </p:cNvSpPr>
          <p:nvPr/>
        </p:nvSpPr>
        <p:spPr bwMode="auto">
          <a:xfrm>
            <a:off x="4779963" y="2025650"/>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8" name="AutoShape 79"/>
          <p:cNvSpPr>
            <a:spLocks noChangeAspect="1" noChangeArrowheads="1"/>
          </p:cNvSpPr>
          <p:nvPr/>
        </p:nvSpPr>
        <p:spPr bwMode="auto">
          <a:xfrm>
            <a:off x="4038600" y="14478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69" name="AutoShape 83"/>
          <p:cNvSpPr>
            <a:spLocks noChangeAspect="1" noChangeArrowheads="1"/>
          </p:cNvSpPr>
          <p:nvPr/>
        </p:nvSpPr>
        <p:spPr bwMode="auto">
          <a:xfrm>
            <a:off x="5740400" y="18796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0970" name="AutoShape 87"/>
          <p:cNvSpPr>
            <a:spLocks noChangeAspect="1" noChangeArrowheads="1"/>
          </p:cNvSpPr>
          <p:nvPr/>
        </p:nvSpPr>
        <p:spPr bwMode="auto">
          <a:xfrm>
            <a:off x="6038850" y="280352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1772140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Line 77"/>
          <p:cNvSpPr>
            <a:spLocks noChangeShapeType="1"/>
          </p:cNvSpPr>
          <p:nvPr/>
        </p:nvSpPr>
        <p:spPr bwMode="auto">
          <a:xfrm>
            <a:off x="5943600" y="2209800"/>
            <a:ext cx="490538" cy="31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1" name="Line 78"/>
          <p:cNvSpPr>
            <a:spLocks noChangeShapeType="1"/>
          </p:cNvSpPr>
          <p:nvPr/>
        </p:nvSpPr>
        <p:spPr bwMode="auto">
          <a:xfrm flipH="1">
            <a:off x="6248400" y="2233613"/>
            <a:ext cx="187325" cy="738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2" name="Line 79"/>
          <p:cNvSpPr>
            <a:spLocks noChangeShapeType="1"/>
          </p:cNvSpPr>
          <p:nvPr/>
        </p:nvSpPr>
        <p:spPr bwMode="auto">
          <a:xfrm>
            <a:off x="6477000" y="2247900"/>
            <a:ext cx="381000" cy="8763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3" name="Line 2"/>
          <p:cNvSpPr>
            <a:spLocks noChangeShapeType="1"/>
          </p:cNvSpPr>
          <p:nvPr/>
        </p:nvSpPr>
        <p:spPr bwMode="auto">
          <a:xfrm flipV="1">
            <a:off x="6324600" y="3276600"/>
            <a:ext cx="53340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4" name="Line 3"/>
          <p:cNvSpPr>
            <a:spLocks noChangeShapeType="1"/>
          </p:cNvSpPr>
          <p:nvPr/>
        </p:nvSpPr>
        <p:spPr bwMode="auto">
          <a:xfrm flipH="1">
            <a:off x="6553200" y="3276600"/>
            <a:ext cx="3048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5" name="Line 4"/>
          <p:cNvSpPr>
            <a:spLocks noChangeShapeType="1"/>
          </p:cNvSpPr>
          <p:nvPr/>
        </p:nvSpPr>
        <p:spPr bwMode="auto">
          <a:xfrm>
            <a:off x="6858000" y="3276600"/>
            <a:ext cx="5334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6" name="Line 11"/>
          <p:cNvSpPr>
            <a:spLocks noChangeShapeType="1"/>
          </p:cNvSpPr>
          <p:nvPr/>
        </p:nvSpPr>
        <p:spPr bwMode="auto">
          <a:xfrm flipV="1">
            <a:off x="4648200" y="1447800"/>
            <a:ext cx="22860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7" name="Line 12"/>
          <p:cNvSpPr>
            <a:spLocks noChangeShapeType="1"/>
          </p:cNvSpPr>
          <p:nvPr/>
        </p:nvSpPr>
        <p:spPr bwMode="auto">
          <a:xfrm>
            <a:off x="4876800" y="1447800"/>
            <a:ext cx="22860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8" name="Line 13"/>
          <p:cNvSpPr>
            <a:spLocks noChangeShapeType="1"/>
          </p:cNvSpPr>
          <p:nvPr/>
        </p:nvSpPr>
        <p:spPr bwMode="auto">
          <a:xfrm>
            <a:off x="4953000" y="1447800"/>
            <a:ext cx="152400" cy="1066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79" name="Line 16"/>
          <p:cNvSpPr>
            <a:spLocks noChangeShapeType="1"/>
          </p:cNvSpPr>
          <p:nvPr/>
        </p:nvSpPr>
        <p:spPr bwMode="auto">
          <a:xfrm flipV="1">
            <a:off x="4876800" y="1066800"/>
            <a:ext cx="9906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80" name="Line 17"/>
          <p:cNvSpPr>
            <a:spLocks noChangeShapeType="1"/>
          </p:cNvSpPr>
          <p:nvPr/>
        </p:nvSpPr>
        <p:spPr bwMode="auto">
          <a:xfrm flipH="1" flipV="1">
            <a:off x="5867400" y="1066800"/>
            <a:ext cx="533400" cy="1143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81" name="Line 18"/>
          <p:cNvSpPr>
            <a:spLocks noChangeShapeType="1"/>
          </p:cNvSpPr>
          <p:nvPr/>
        </p:nvSpPr>
        <p:spPr bwMode="auto">
          <a:xfrm flipH="1" flipV="1">
            <a:off x="5791200" y="990600"/>
            <a:ext cx="1066800" cy="2362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1982" name="AutoShape 36"/>
          <p:cNvSpPr>
            <a:spLocks noChangeAspect="1" noChangeArrowheads="1"/>
          </p:cNvSpPr>
          <p:nvPr/>
        </p:nvSpPr>
        <p:spPr bwMode="auto">
          <a:xfrm>
            <a:off x="4938713" y="243522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83" name="AutoShape 40"/>
          <p:cNvSpPr>
            <a:spLocks noChangeAspect="1" noChangeArrowheads="1"/>
          </p:cNvSpPr>
          <p:nvPr/>
        </p:nvSpPr>
        <p:spPr bwMode="auto">
          <a:xfrm>
            <a:off x="5597525" y="784225"/>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84" name="AutoShape 43"/>
          <p:cNvSpPr>
            <a:spLocks noChangeAspect="1" noChangeArrowheads="1"/>
          </p:cNvSpPr>
          <p:nvPr/>
        </p:nvSpPr>
        <p:spPr bwMode="auto">
          <a:xfrm>
            <a:off x="6213475" y="34782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85" name="AutoShape 46"/>
          <p:cNvSpPr>
            <a:spLocks noChangeAspect="1" noChangeArrowheads="1"/>
          </p:cNvSpPr>
          <p:nvPr/>
        </p:nvSpPr>
        <p:spPr bwMode="auto">
          <a:xfrm>
            <a:off x="6419850" y="41275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86" name="AutoShape 49"/>
          <p:cNvSpPr>
            <a:spLocks noChangeAspect="1" noChangeArrowheads="1"/>
          </p:cNvSpPr>
          <p:nvPr/>
        </p:nvSpPr>
        <p:spPr bwMode="auto">
          <a:xfrm>
            <a:off x="7272338" y="409416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87" name="AutoShape 52"/>
          <p:cNvSpPr>
            <a:spLocks noChangeAspect="1" noChangeArrowheads="1"/>
          </p:cNvSpPr>
          <p:nvPr/>
        </p:nvSpPr>
        <p:spPr bwMode="auto">
          <a:xfrm>
            <a:off x="6754813" y="30210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88" name="AutoShape 53"/>
          <p:cNvSpPr>
            <a:spLocks noChangeAspect="1" noChangeArrowheads="1"/>
          </p:cNvSpPr>
          <p:nvPr/>
        </p:nvSpPr>
        <p:spPr bwMode="auto">
          <a:xfrm>
            <a:off x="6697663" y="30892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89" name="AutoShape 55"/>
          <p:cNvSpPr>
            <a:spLocks noChangeAspect="1" noChangeArrowheads="1"/>
          </p:cNvSpPr>
          <p:nvPr/>
        </p:nvSpPr>
        <p:spPr bwMode="auto">
          <a:xfrm>
            <a:off x="6646863" y="309562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90" name="AutoShape 58"/>
          <p:cNvSpPr>
            <a:spLocks noChangeAspect="1" noChangeArrowheads="1"/>
          </p:cNvSpPr>
          <p:nvPr/>
        </p:nvSpPr>
        <p:spPr bwMode="auto">
          <a:xfrm>
            <a:off x="6188075"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91" name="AutoShape 63"/>
          <p:cNvSpPr>
            <a:spLocks noChangeAspect="1" noChangeArrowheads="1"/>
          </p:cNvSpPr>
          <p:nvPr/>
        </p:nvSpPr>
        <p:spPr bwMode="auto">
          <a:xfrm>
            <a:off x="4687888" y="1263650"/>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92" name="AutoShape 66"/>
          <p:cNvSpPr>
            <a:spLocks noChangeAspect="1" noChangeArrowheads="1"/>
          </p:cNvSpPr>
          <p:nvPr/>
        </p:nvSpPr>
        <p:spPr bwMode="auto">
          <a:xfrm>
            <a:off x="4978400" y="1984375"/>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93" name="AutoShape 69"/>
          <p:cNvSpPr>
            <a:spLocks noChangeAspect="1" noChangeArrowheads="1"/>
          </p:cNvSpPr>
          <p:nvPr/>
        </p:nvSpPr>
        <p:spPr bwMode="auto">
          <a:xfrm>
            <a:off x="4495800" y="15240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94" name="AutoShape 72"/>
          <p:cNvSpPr>
            <a:spLocks noChangeAspect="1" noChangeArrowheads="1"/>
          </p:cNvSpPr>
          <p:nvPr/>
        </p:nvSpPr>
        <p:spPr bwMode="auto">
          <a:xfrm>
            <a:off x="5808663" y="2097088"/>
            <a:ext cx="246062"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1995" name="AutoShape 75"/>
          <p:cNvSpPr>
            <a:spLocks noChangeAspect="1" noChangeArrowheads="1"/>
          </p:cNvSpPr>
          <p:nvPr/>
        </p:nvSpPr>
        <p:spPr bwMode="auto">
          <a:xfrm>
            <a:off x="6094413" y="28273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7609482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Line 64"/>
          <p:cNvSpPr>
            <a:spLocks noChangeShapeType="1"/>
          </p:cNvSpPr>
          <p:nvPr/>
        </p:nvSpPr>
        <p:spPr bwMode="auto">
          <a:xfrm flipV="1">
            <a:off x="6019800" y="2212975"/>
            <a:ext cx="414338" cy="2254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2995" name="Line 65"/>
          <p:cNvSpPr>
            <a:spLocks noChangeShapeType="1"/>
          </p:cNvSpPr>
          <p:nvPr/>
        </p:nvSpPr>
        <p:spPr bwMode="auto">
          <a:xfrm flipH="1">
            <a:off x="6324600" y="2233613"/>
            <a:ext cx="111125" cy="738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2996" name="Line 66"/>
          <p:cNvSpPr>
            <a:spLocks noChangeShapeType="1"/>
          </p:cNvSpPr>
          <p:nvPr/>
        </p:nvSpPr>
        <p:spPr bwMode="auto">
          <a:xfrm>
            <a:off x="6477000" y="2247900"/>
            <a:ext cx="304800" cy="9525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2997" name="Line 2"/>
          <p:cNvSpPr>
            <a:spLocks noChangeShapeType="1"/>
          </p:cNvSpPr>
          <p:nvPr/>
        </p:nvSpPr>
        <p:spPr bwMode="auto">
          <a:xfrm flipV="1">
            <a:off x="6629400" y="3200400"/>
            <a:ext cx="4572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2998" name="Line 3"/>
          <p:cNvSpPr>
            <a:spLocks noChangeShapeType="1"/>
          </p:cNvSpPr>
          <p:nvPr/>
        </p:nvSpPr>
        <p:spPr bwMode="auto">
          <a:xfrm flipH="1">
            <a:off x="7010400" y="3124200"/>
            <a:ext cx="762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2999" name="Line 4"/>
          <p:cNvSpPr>
            <a:spLocks noChangeShapeType="1"/>
          </p:cNvSpPr>
          <p:nvPr/>
        </p:nvSpPr>
        <p:spPr bwMode="auto">
          <a:xfrm>
            <a:off x="7086600" y="3200400"/>
            <a:ext cx="4572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3000" name="Line 11"/>
          <p:cNvSpPr>
            <a:spLocks noChangeShapeType="1"/>
          </p:cNvSpPr>
          <p:nvPr/>
        </p:nvSpPr>
        <p:spPr bwMode="auto">
          <a:xfrm flipV="1">
            <a:off x="4876800" y="1295400"/>
            <a:ext cx="3810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3001" name="Line 12"/>
          <p:cNvSpPr>
            <a:spLocks noChangeShapeType="1"/>
          </p:cNvSpPr>
          <p:nvPr/>
        </p:nvSpPr>
        <p:spPr bwMode="auto">
          <a:xfrm>
            <a:off x="5257800" y="1371600"/>
            <a:ext cx="7620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3002" name="Line 13"/>
          <p:cNvSpPr>
            <a:spLocks noChangeShapeType="1"/>
          </p:cNvSpPr>
          <p:nvPr/>
        </p:nvSpPr>
        <p:spPr bwMode="auto">
          <a:xfrm>
            <a:off x="5181600" y="1295400"/>
            <a:ext cx="228600" cy="1219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3003" name="Line 16"/>
          <p:cNvSpPr>
            <a:spLocks noChangeShapeType="1"/>
          </p:cNvSpPr>
          <p:nvPr/>
        </p:nvSpPr>
        <p:spPr bwMode="auto">
          <a:xfrm flipV="1">
            <a:off x="5257800" y="685800"/>
            <a:ext cx="91440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3004" name="Line 17"/>
          <p:cNvSpPr>
            <a:spLocks noChangeShapeType="1"/>
          </p:cNvSpPr>
          <p:nvPr/>
        </p:nvSpPr>
        <p:spPr bwMode="auto">
          <a:xfrm flipH="1" flipV="1">
            <a:off x="6172200" y="685800"/>
            <a:ext cx="228600" cy="1524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3005" name="Line 18"/>
          <p:cNvSpPr>
            <a:spLocks noChangeShapeType="1"/>
          </p:cNvSpPr>
          <p:nvPr/>
        </p:nvSpPr>
        <p:spPr bwMode="auto">
          <a:xfrm flipH="1" flipV="1">
            <a:off x="6172200" y="685800"/>
            <a:ext cx="914400" cy="2514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3006" name="AutoShape 36"/>
          <p:cNvSpPr>
            <a:spLocks noChangeAspect="1" noChangeArrowheads="1"/>
          </p:cNvSpPr>
          <p:nvPr/>
        </p:nvSpPr>
        <p:spPr bwMode="auto">
          <a:xfrm>
            <a:off x="5327650" y="23320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07" name="AutoShape 38"/>
          <p:cNvSpPr>
            <a:spLocks noChangeAspect="1" noChangeArrowheads="1"/>
          </p:cNvSpPr>
          <p:nvPr/>
        </p:nvSpPr>
        <p:spPr bwMode="auto">
          <a:xfrm>
            <a:off x="5867400" y="457200"/>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08" name="AutoShape 41"/>
          <p:cNvSpPr>
            <a:spLocks noChangeAspect="1" noChangeArrowheads="1"/>
          </p:cNvSpPr>
          <p:nvPr/>
        </p:nvSpPr>
        <p:spPr bwMode="auto">
          <a:xfrm>
            <a:off x="6557963" y="34448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09" name="AutoShape 43"/>
          <p:cNvSpPr>
            <a:spLocks noChangeAspect="1" noChangeArrowheads="1"/>
          </p:cNvSpPr>
          <p:nvPr/>
        </p:nvSpPr>
        <p:spPr bwMode="auto">
          <a:xfrm>
            <a:off x="6832600" y="39243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0" name="AutoShape 45"/>
          <p:cNvSpPr>
            <a:spLocks noChangeAspect="1" noChangeArrowheads="1"/>
          </p:cNvSpPr>
          <p:nvPr/>
        </p:nvSpPr>
        <p:spPr bwMode="auto">
          <a:xfrm>
            <a:off x="7373938" y="4062413"/>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1" name="AutoShape 47"/>
          <p:cNvSpPr>
            <a:spLocks noChangeAspect="1" noChangeArrowheads="1"/>
          </p:cNvSpPr>
          <p:nvPr/>
        </p:nvSpPr>
        <p:spPr bwMode="auto">
          <a:xfrm>
            <a:off x="6697663" y="3089275"/>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2" name="AutoShape 49"/>
          <p:cNvSpPr>
            <a:spLocks noChangeAspect="1" noChangeArrowheads="1"/>
          </p:cNvSpPr>
          <p:nvPr/>
        </p:nvSpPr>
        <p:spPr bwMode="auto">
          <a:xfrm>
            <a:off x="6877050" y="2979738"/>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3" name="AutoShape 51"/>
          <p:cNvSpPr>
            <a:spLocks noChangeAspect="1" noChangeArrowheads="1"/>
          </p:cNvSpPr>
          <p:nvPr/>
        </p:nvSpPr>
        <p:spPr bwMode="auto">
          <a:xfrm>
            <a:off x="6223000"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4" name="AutoShape 52"/>
          <p:cNvSpPr>
            <a:spLocks noChangeAspect="1" noChangeArrowheads="1"/>
          </p:cNvSpPr>
          <p:nvPr/>
        </p:nvSpPr>
        <p:spPr bwMode="auto">
          <a:xfrm>
            <a:off x="6224588" y="18859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5" name="AutoShape 55"/>
          <p:cNvSpPr>
            <a:spLocks noChangeAspect="1" noChangeArrowheads="1"/>
          </p:cNvSpPr>
          <p:nvPr/>
        </p:nvSpPr>
        <p:spPr bwMode="auto">
          <a:xfrm>
            <a:off x="5013325" y="117475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6" name="AutoShape 57"/>
          <p:cNvSpPr>
            <a:spLocks noChangeAspect="1" noChangeArrowheads="1"/>
          </p:cNvSpPr>
          <p:nvPr/>
        </p:nvSpPr>
        <p:spPr bwMode="auto">
          <a:xfrm>
            <a:off x="5187950" y="1965325"/>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7" name="AutoShape 59"/>
          <p:cNvSpPr>
            <a:spLocks noChangeAspect="1" noChangeArrowheads="1"/>
          </p:cNvSpPr>
          <p:nvPr/>
        </p:nvSpPr>
        <p:spPr bwMode="auto">
          <a:xfrm>
            <a:off x="4803775" y="161925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8" name="AutoShape 61"/>
          <p:cNvSpPr>
            <a:spLocks noChangeAspect="1" noChangeArrowheads="1"/>
          </p:cNvSpPr>
          <p:nvPr/>
        </p:nvSpPr>
        <p:spPr bwMode="auto">
          <a:xfrm>
            <a:off x="5900738" y="2324100"/>
            <a:ext cx="246062"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3019" name="AutoShape 63"/>
          <p:cNvSpPr>
            <a:spLocks noChangeAspect="1" noChangeArrowheads="1"/>
          </p:cNvSpPr>
          <p:nvPr/>
        </p:nvSpPr>
        <p:spPr bwMode="auto">
          <a:xfrm>
            <a:off x="6208713" y="2827338"/>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6480568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8131" name="Picture 2" descr="C:\Users\hays\Desktop\143 Computer Vision\slides\15\python_tiger_albino_98513-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666750"/>
            <a:ext cx="5857875"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Line 7"/>
          <p:cNvSpPr>
            <a:spLocks noChangeShapeType="1"/>
          </p:cNvSpPr>
          <p:nvPr/>
        </p:nvSpPr>
        <p:spPr bwMode="auto">
          <a:xfrm flipV="1">
            <a:off x="7043738" y="30892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19" name="Line 8"/>
          <p:cNvSpPr>
            <a:spLocks noChangeShapeType="1"/>
          </p:cNvSpPr>
          <p:nvPr/>
        </p:nvSpPr>
        <p:spPr bwMode="auto">
          <a:xfrm>
            <a:off x="7350125" y="31099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20" name="Line 9"/>
          <p:cNvSpPr>
            <a:spLocks noChangeShapeType="1"/>
          </p:cNvSpPr>
          <p:nvPr/>
        </p:nvSpPr>
        <p:spPr bwMode="auto">
          <a:xfrm>
            <a:off x="7391400" y="31242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21" name="Oval 10"/>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22" name="Oval 11"/>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23" name="Oval 12"/>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24" name="Line 13"/>
          <p:cNvSpPr>
            <a:spLocks noChangeShapeType="1"/>
          </p:cNvSpPr>
          <p:nvPr/>
        </p:nvSpPr>
        <p:spPr bwMode="auto">
          <a:xfrm flipV="1">
            <a:off x="6129338" y="22129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25" name="Line 14"/>
          <p:cNvSpPr>
            <a:spLocks noChangeShapeType="1"/>
          </p:cNvSpPr>
          <p:nvPr/>
        </p:nvSpPr>
        <p:spPr bwMode="auto">
          <a:xfrm>
            <a:off x="6435725" y="22336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26" name="Line 15"/>
          <p:cNvSpPr>
            <a:spLocks noChangeShapeType="1"/>
          </p:cNvSpPr>
          <p:nvPr/>
        </p:nvSpPr>
        <p:spPr bwMode="auto">
          <a:xfrm>
            <a:off x="6477000" y="22479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27" name="Oval 16"/>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28" name="Oval 17"/>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29" name="Oval 18"/>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30" name="Line 19"/>
          <p:cNvSpPr>
            <a:spLocks noChangeShapeType="1"/>
          </p:cNvSpPr>
          <p:nvPr/>
        </p:nvSpPr>
        <p:spPr bwMode="auto">
          <a:xfrm flipV="1">
            <a:off x="5214938" y="12985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31" name="Line 20"/>
          <p:cNvSpPr>
            <a:spLocks noChangeShapeType="1"/>
          </p:cNvSpPr>
          <p:nvPr/>
        </p:nvSpPr>
        <p:spPr bwMode="auto">
          <a:xfrm>
            <a:off x="5521325" y="13192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32" name="Line 21"/>
          <p:cNvSpPr>
            <a:spLocks noChangeShapeType="1"/>
          </p:cNvSpPr>
          <p:nvPr/>
        </p:nvSpPr>
        <p:spPr bwMode="auto">
          <a:xfrm>
            <a:off x="5562600" y="13335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33" name="Oval 22"/>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34" name="Oval 23"/>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35" name="Line 24"/>
          <p:cNvSpPr>
            <a:spLocks noChangeShapeType="1"/>
          </p:cNvSpPr>
          <p:nvPr/>
        </p:nvSpPr>
        <p:spPr bwMode="auto">
          <a:xfrm flipV="1">
            <a:off x="5562600" y="381000"/>
            <a:ext cx="6858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36" name="Line 25"/>
          <p:cNvSpPr>
            <a:spLocks noChangeShapeType="1"/>
          </p:cNvSpPr>
          <p:nvPr/>
        </p:nvSpPr>
        <p:spPr bwMode="auto">
          <a:xfrm flipV="1">
            <a:off x="6400800" y="457200"/>
            <a:ext cx="0" cy="1752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37" name="Line 26"/>
          <p:cNvSpPr>
            <a:spLocks noChangeShapeType="1"/>
          </p:cNvSpPr>
          <p:nvPr/>
        </p:nvSpPr>
        <p:spPr bwMode="auto">
          <a:xfrm flipH="1" flipV="1">
            <a:off x="6553200" y="457200"/>
            <a:ext cx="838200" cy="2667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4038" name="AutoShape 35"/>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39" name="AutoShape 36"/>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40" name="AutoShape 37"/>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41" name="AutoShape 38"/>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4042" name="AutoShape 39"/>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0703279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1"/>
          <p:cNvGrpSpPr>
            <a:grpSpLocks/>
          </p:cNvGrpSpPr>
          <p:nvPr/>
        </p:nvGrpSpPr>
        <p:grpSpPr bwMode="auto">
          <a:xfrm>
            <a:off x="6477000" y="4114800"/>
            <a:ext cx="533400" cy="361950"/>
            <a:chOff x="3504" y="1728"/>
            <a:chExt cx="336" cy="228"/>
          </a:xfrm>
        </p:grpSpPr>
        <p:sp>
          <p:nvSpPr>
            <p:cNvPr id="215101" name="Line 92"/>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5102" name="Picture 9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88"/>
          <p:cNvGrpSpPr>
            <a:grpSpLocks/>
          </p:cNvGrpSpPr>
          <p:nvPr/>
        </p:nvGrpSpPr>
        <p:grpSpPr bwMode="auto">
          <a:xfrm>
            <a:off x="5867400" y="2971800"/>
            <a:ext cx="533400" cy="361950"/>
            <a:chOff x="3504" y="1728"/>
            <a:chExt cx="336" cy="228"/>
          </a:xfrm>
        </p:grpSpPr>
        <p:sp>
          <p:nvSpPr>
            <p:cNvPr id="215099" name="Line 89"/>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5100" name="Picture 9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1"/>
          <p:cNvGrpSpPr>
            <a:grpSpLocks/>
          </p:cNvGrpSpPr>
          <p:nvPr/>
        </p:nvGrpSpPr>
        <p:grpSpPr bwMode="auto">
          <a:xfrm>
            <a:off x="7086600" y="4114800"/>
            <a:ext cx="533400" cy="361950"/>
            <a:chOff x="3504" y="1728"/>
            <a:chExt cx="336" cy="228"/>
          </a:xfrm>
        </p:grpSpPr>
        <p:sp>
          <p:nvSpPr>
            <p:cNvPr id="215097" name="Line 102"/>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5098" name="Picture 10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78"/>
          <p:cNvGrpSpPr>
            <a:grpSpLocks/>
          </p:cNvGrpSpPr>
          <p:nvPr/>
        </p:nvGrpSpPr>
        <p:grpSpPr bwMode="auto">
          <a:xfrm>
            <a:off x="5562600" y="2743200"/>
            <a:ext cx="533400" cy="361950"/>
            <a:chOff x="3504" y="1728"/>
            <a:chExt cx="336" cy="228"/>
          </a:xfrm>
        </p:grpSpPr>
        <p:sp>
          <p:nvSpPr>
            <p:cNvPr id="215095" name="Line 2"/>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5096" name="Picture 7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82"/>
          <p:cNvGrpSpPr>
            <a:grpSpLocks/>
          </p:cNvGrpSpPr>
          <p:nvPr/>
        </p:nvGrpSpPr>
        <p:grpSpPr bwMode="auto">
          <a:xfrm>
            <a:off x="6800850" y="3844925"/>
            <a:ext cx="533400" cy="361950"/>
            <a:chOff x="3504" y="1728"/>
            <a:chExt cx="336" cy="228"/>
          </a:xfrm>
        </p:grpSpPr>
        <p:sp>
          <p:nvSpPr>
            <p:cNvPr id="215093" name="Line 83"/>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5094" name="Picture 8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47" name="Line 4"/>
          <p:cNvSpPr>
            <a:spLocks noChangeShapeType="1"/>
          </p:cNvSpPr>
          <p:nvPr/>
        </p:nvSpPr>
        <p:spPr bwMode="auto">
          <a:xfrm flipV="1">
            <a:off x="7043738" y="30892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48" name="Line 5"/>
          <p:cNvSpPr>
            <a:spLocks noChangeShapeType="1"/>
          </p:cNvSpPr>
          <p:nvPr/>
        </p:nvSpPr>
        <p:spPr bwMode="auto">
          <a:xfrm>
            <a:off x="7350125" y="31099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49" name="Line 6"/>
          <p:cNvSpPr>
            <a:spLocks noChangeShapeType="1"/>
          </p:cNvSpPr>
          <p:nvPr/>
        </p:nvSpPr>
        <p:spPr bwMode="auto">
          <a:xfrm>
            <a:off x="7391400" y="31242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50" name="Oval 8"/>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51" name="Oval 9"/>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52" name="Oval 10"/>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53" name="Line 12"/>
          <p:cNvSpPr>
            <a:spLocks noChangeShapeType="1"/>
          </p:cNvSpPr>
          <p:nvPr/>
        </p:nvSpPr>
        <p:spPr bwMode="auto">
          <a:xfrm flipV="1">
            <a:off x="6129338" y="22129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54" name="Line 13"/>
          <p:cNvSpPr>
            <a:spLocks noChangeShapeType="1"/>
          </p:cNvSpPr>
          <p:nvPr/>
        </p:nvSpPr>
        <p:spPr bwMode="auto">
          <a:xfrm>
            <a:off x="6435725" y="22336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55" name="Line 14"/>
          <p:cNvSpPr>
            <a:spLocks noChangeShapeType="1"/>
          </p:cNvSpPr>
          <p:nvPr/>
        </p:nvSpPr>
        <p:spPr bwMode="auto">
          <a:xfrm>
            <a:off x="6477000" y="22479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56" name="Oval 16"/>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57" name="Oval 17"/>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58" name="Oval 18"/>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59" name="Line 20"/>
          <p:cNvSpPr>
            <a:spLocks noChangeShapeType="1"/>
          </p:cNvSpPr>
          <p:nvPr/>
        </p:nvSpPr>
        <p:spPr bwMode="auto">
          <a:xfrm flipV="1">
            <a:off x="5214938" y="12985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60" name="Line 21"/>
          <p:cNvSpPr>
            <a:spLocks noChangeShapeType="1"/>
          </p:cNvSpPr>
          <p:nvPr/>
        </p:nvSpPr>
        <p:spPr bwMode="auto">
          <a:xfrm>
            <a:off x="5521325" y="13192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61" name="Line 22"/>
          <p:cNvSpPr>
            <a:spLocks noChangeShapeType="1"/>
          </p:cNvSpPr>
          <p:nvPr/>
        </p:nvSpPr>
        <p:spPr bwMode="auto">
          <a:xfrm>
            <a:off x="5562600" y="13335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62" name="Oval 24"/>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63" name="Oval 25"/>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64" name="Line 31"/>
          <p:cNvSpPr>
            <a:spLocks noChangeShapeType="1"/>
          </p:cNvSpPr>
          <p:nvPr/>
        </p:nvSpPr>
        <p:spPr bwMode="auto">
          <a:xfrm flipV="1">
            <a:off x="5562600" y="381000"/>
            <a:ext cx="6858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65" name="Line 32"/>
          <p:cNvSpPr>
            <a:spLocks noChangeShapeType="1"/>
          </p:cNvSpPr>
          <p:nvPr/>
        </p:nvSpPr>
        <p:spPr bwMode="auto">
          <a:xfrm flipV="1">
            <a:off x="6400800" y="457200"/>
            <a:ext cx="0" cy="1752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66" name="Line 33"/>
          <p:cNvSpPr>
            <a:spLocks noChangeShapeType="1"/>
          </p:cNvSpPr>
          <p:nvPr/>
        </p:nvSpPr>
        <p:spPr bwMode="auto">
          <a:xfrm flipH="1" flipV="1">
            <a:off x="6553200" y="457200"/>
            <a:ext cx="838200" cy="2667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5067" name="AutoShape 44"/>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68" name="AutoShape 45"/>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69" name="AutoShape 46"/>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70" name="AutoShape 63"/>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5071" name="AutoShape 64"/>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pic>
        <p:nvPicPr>
          <p:cNvPr id="88129" name="Picture 65"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2954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133" name="Oval 69"/>
          <p:cNvSpPr>
            <a:spLocks noChangeArrowheads="1"/>
          </p:cNvSpPr>
          <p:nvPr/>
        </p:nvSpPr>
        <p:spPr bwMode="auto">
          <a:xfrm>
            <a:off x="4191000" y="1371600"/>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8134" name="Oval 70"/>
          <p:cNvSpPr>
            <a:spLocks noChangeArrowheads="1"/>
          </p:cNvSpPr>
          <p:nvPr/>
        </p:nvSpPr>
        <p:spPr bwMode="auto">
          <a:xfrm>
            <a:off x="4321175" y="132873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8135" name="Oval 71"/>
          <p:cNvSpPr>
            <a:spLocks noChangeArrowheads="1"/>
          </p:cNvSpPr>
          <p:nvPr/>
        </p:nvSpPr>
        <p:spPr bwMode="auto">
          <a:xfrm>
            <a:off x="3910013" y="16430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8136" name="Oval 72"/>
          <p:cNvSpPr>
            <a:spLocks noChangeArrowheads="1"/>
          </p:cNvSpPr>
          <p:nvPr/>
        </p:nvSpPr>
        <p:spPr bwMode="auto">
          <a:xfrm>
            <a:off x="4108450" y="17954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8137" name="Oval 73"/>
          <p:cNvSpPr>
            <a:spLocks noChangeArrowheads="1"/>
          </p:cNvSpPr>
          <p:nvPr/>
        </p:nvSpPr>
        <p:spPr bwMode="auto">
          <a:xfrm>
            <a:off x="3959225" y="1577975"/>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88138" name="Line 74"/>
          <p:cNvSpPr>
            <a:spLocks noChangeShapeType="1"/>
          </p:cNvSpPr>
          <p:nvPr/>
        </p:nvSpPr>
        <p:spPr bwMode="auto">
          <a:xfrm flipV="1">
            <a:off x="4343400" y="381000"/>
            <a:ext cx="2057400" cy="990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39" name="Line 75"/>
          <p:cNvSpPr>
            <a:spLocks noChangeShapeType="1"/>
          </p:cNvSpPr>
          <p:nvPr/>
        </p:nvSpPr>
        <p:spPr bwMode="auto">
          <a:xfrm>
            <a:off x="6400800" y="381000"/>
            <a:ext cx="0" cy="1828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40" name="Line 76"/>
          <p:cNvSpPr>
            <a:spLocks noChangeShapeType="1"/>
          </p:cNvSpPr>
          <p:nvPr/>
        </p:nvSpPr>
        <p:spPr bwMode="auto">
          <a:xfrm flipH="1">
            <a:off x="6096000" y="2143125"/>
            <a:ext cx="314325" cy="600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43" name="Line 79"/>
          <p:cNvSpPr>
            <a:spLocks noChangeShapeType="1"/>
          </p:cNvSpPr>
          <p:nvPr/>
        </p:nvSpPr>
        <p:spPr bwMode="auto">
          <a:xfrm flipV="1">
            <a:off x="4219575" y="304800"/>
            <a:ext cx="2257425" cy="11144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44" name="Line 80"/>
          <p:cNvSpPr>
            <a:spLocks noChangeShapeType="1"/>
          </p:cNvSpPr>
          <p:nvPr/>
        </p:nvSpPr>
        <p:spPr bwMode="auto">
          <a:xfrm>
            <a:off x="6477000" y="304800"/>
            <a:ext cx="862013" cy="26781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45" name="Line 81"/>
          <p:cNvSpPr>
            <a:spLocks noChangeShapeType="1"/>
          </p:cNvSpPr>
          <p:nvPr/>
        </p:nvSpPr>
        <p:spPr bwMode="auto">
          <a:xfrm>
            <a:off x="7356475" y="2990850"/>
            <a:ext cx="7938" cy="854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49" name="Line 85"/>
          <p:cNvSpPr>
            <a:spLocks noChangeShapeType="1"/>
          </p:cNvSpPr>
          <p:nvPr/>
        </p:nvSpPr>
        <p:spPr bwMode="auto">
          <a:xfrm flipV="1">
            <a:off x="4171950" y="315913"/>
            <a:ext cx="2201863" cy="15478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50" name="Line 86"/>
          <p:cNvSpPr>
            <a:spLocks noChangeShapeType="1"/>
          </p:cNvSpPr>
          <p:nvPr/>
        </p:nvSpPr>
        <p:spPr bwMode="auto">
          <a:xfrm>
            <a:off x="6400800" y="381000"/>
            <a:ext cx="0" cy="1828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51" name="Line 87"/>
          <p:cNvSpPr>
            <a:spLocks noChangeShapeType="1"/>
          </p:cNvSpPr>
          <p:nvPr/>
        </p:nvSpPr>
        <p:spPr bwMode="auto">
          <a:xfrm flipH="1">
            <a:off x="6438900" y="2163763"/>
            <a:ext cx="0" cy="800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58" name="Line 94"/>
          <p:cNvSpPr>
            <a:spLocks noChangeShapeType="1"/>
          </p:cNvSpPr>
          <p:nvPr/>
        </p:nvSpPr>
        <p:spPr bwMode="auto">
          <a:xfrm>
            <a:off x="6477000" y="304800"/>
            <a:ext cx="838200" cy="2667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59" name="Line 95"/>
          <p:cNvSpPr>
            <a:spLocks noChangeShapeType="1"/>
          </p:cNvSpPr>
          <p:nvPr/>
        </p:nvSpPr>
        <p:spPr bwMode="auto">
          <a:xfrm>
            <a:off x="7315200" y="2971800"/>
            <a:ext cx="0" cy="838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60" name="Line 96"/>
          <p:cNvSpPr>
            <a:spLocks noChangeShapeType="1"/>
          </p:cNvSpPr>
          <p:nvPr/>
        </p:nvSpPr>
        <p:spPr bwMode="auto">
          <a:xfrm flipV="1">
            <a:off x="3962400" y="304800"/>
            <a:ext cx="2514600" cy="14287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61" name="Line 97"/>
          <p:cNvSpPr>
            <a:spLocks noChangeShapeType="1"/>
          </p:cNvSpPr>
          <p:nvPr/>
        </p:nvSpPr>
        <p:spPr bwMode="auto">
          <a:xfrm flipV="1">
            <a:off x="4025900" y="319088"/>
            <a:ext cx="2427288" cy="13668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62" name="Line 98"/>
          <p:cNvSpPr>
            <a:spLocks noChangeShapeType="1"/>
          </p:cNvSpPr>
          <p:nvPr/>
        </p:nvSpPr>
        <p:spPr bwMode="auto">
          <a:xfrm>
            <a:off x="6457950" y="307975"/>
            <a:ext cx="917575" cy="27019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88164" name="Line 100"/>
          <p:cNvSpPr>
            <a:spLocks noChangeShapeType="1"/>
          </p:cNvSpPr>
          <p:nvPr/>
        </p:nvSpPr>
        <p:spPr bwMode="auto">
          <a:xfrm>
            <a:off x="7361238" y="2971800"/>
            <a:ext cx="258762" cy="11620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Tree>
    <p:extLst>
      <p:ext uri="{BB962C8B-B14F-4D97-AF65-F5344CB8AC3E}">
        <p14:creationId xmlns:p14="http://schemas.microsoft.com/office/powerpoint/2010/main" val="3052550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8129"/>
                                        </p:tgtEl>
                                        <p:attrNameLst>
                                          <p:attrName>style.visibility</p:attrName>
                                        </p:attrNameLst>
                                      </p:cBhvr>
                                      <p:to>
                                        <p:strVal val="visible"/>
                                      </p:to>
                                    </p:set>
                                    <p:animEffect transition="in" filter="dissolve">
                                      <p:cBhvr>
                                        <p:cTn id="7" dur="500"/>
                                        <p:tgtEl>
                                          <p:spTgt spid="8812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8134"/>
                                        </p:tgtEl>
                                        <p:attrNameLst>
                                          <p:attrName>style.visibility</p:attrName>
                                        </p:attrNameLst>
                                      </p:cBhvr>
                                      <p:to>
                                        <p:strVal val="visible"/>
                                      </p:to>
                                    </p:set>
                                    <p:animEffect transition="in" filter="dissolve">
                                      <p:cBhvr>
                                        <p:cTn id="11" dur="500"/>
                                        <p:tgtEl>
                                          <p:spTgt spid="88134"/>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8138"/>
                                        </p:tgtEl>
                                        <p:attrNameLst>
                                          <p:attrName>style.visibility</p:attrName>
                                        </p:attrNameLst>
                                      </p:cBhvr>
                                      <p:to>
                                        <p:strVal val="visible"/>
                                      </p:to>
                                    </p:set>
                                    <p:animEffect transition="in" filter="wipe(left)">
                                      <p:cBhvr>
                                        <p:cTn id="15" dur="500"/>
                                        <p:tgtEl>
                                          <p:spTgt spid="88138"/>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8139"/>
                                        </p:tgtEl>
                                        <p:attrNameLst>
                                          <p:attrName>style.visibility</p:attrName>
                                        </p:attrNameLst>
                                      </p:cBhvr>
                                      <p:to>
                                        <p:strVal val="visible"/>
                                      </p:to>
                                    </p:set>
                                    <p:animEffect transition="in" filter="wipe(up)">
                                      <p:cBhvr>
                                        <p:cTn id="19" dur="500"/>
                                        <p:tgtEl>
                                          <p:spTgt spid="88139"/>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8140"/>
                                        </p:tgtEl>
                                        <p:attrNameLst>
                                          <p:attrName>style.visibility</p:attrName>
                                        </p:attrNameLst>
                                      </p:cBhvr>
                                      <p:to>
                                        <p:strVal val="visible"/>
                                      </p:to>
                                    </p:set>
                                    <p:animEffect transition="in" filter="wipe(up)">
                                      <p:cBhvr>
                                        <p:cTn id="23" dur="500"/>
                                        <p:tgtEl>
                                          <p:spTgt spid="88140"/>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8813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813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8140"/>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88133"/>
                                        </p:tgtEl>
                                        <p:attrNameLst>
                                          <p:attrName>style.visibility</p:attrName>
                                        </p:attrNameLst>
                                      </p:cBhvr>
                                      <p:to>
                                        <p:strVal val="visible"/>
                                      </p:to>
                                    </p:set>
                                    <p:animEffect transition="in" filter="dissolve">
                                      <p:cBhvr>
                                        <p:cTn id="38" dur="500"/>
                                        <p:tgtEl>
                                          <p:spTgt spid="88133"/>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88143"/>
                                        </p:tgtEl>
                                        <p:attrNameLst>
                                          <p:attrName>style.visibility</p:attrName>
                                        </p:attrNameLst>
                                      </p:cBhvr>
                                      <p:to>
                                        <p:strVal val="visible"/>
                                      </p:to>
                                    </p:set>
                                    <p:animEffect transition="in" filter="wipe(left)">
                                      <p:cBhvr>
                                        <p:cTn id="42" dur="500"/>
                                        <p:tgtEl>
                                          <p:spTgt spid="88143"/>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88144"/>
                                        </p:tgtEl>
                                        <p:attrNameLst>
                                          <p:attrName>style.visibility</p:attrName>
                                        </p:attrNameLst>
                                      </p:cBhvr>
                                      <p:to>
                                        <p:strVal val="visible"/>
                                      </p:to>
                                    </p:set>
                                    <p:animEffect transition="in" filter="wipe(up)">
                                      <p:cBhvr>
                                        <p:cTn id="46" dur="500"/>
                                        <p:tgtEl>
                                          <p:spTgt spid="88144"/>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88145"/>
                                        </p:tgtEl>
                                        <p:attrNameLst>
                                          <p:attrName>style.visibility</p:attrName>
                                        </p:attrNameLst>
                                      </p:cBhvr>
                                      <p:to>
                                        <p:strVal val="visible"/>
                                      </p:to>
                                    </p:set>
                                    <p:animEffect transition="in" filter="wipe(up)">
                                      <p:cBhvr>
                                        <p:cTn id="50" dur="500"/>
                                        <p:tgtEl>
                                          <p:spTgt spid="88145"/>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8814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8814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88143"/>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88136"/>
                                        </p:tgtEl>
                                        <p:attrNameLst>
                                          <p:attrName>style.visibility</p:attrName>
                                        </p:attrNameLst>
                                      </p:cBhvr>
                                      <p:to>
                                        <p:strVal val="visible"/>
                                      </p:to>
                                    </p:set>
                                    <p:animEffect transition="in" filter="dissolve">
                                      <p:cBhvr>
                                        <p:cTn id="65" dur="500"/>
                                        <p:tgtEl>
                                          <p:spTgt spid="88136"/>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88149"/>
                                        </p:tgtEl>
                                        <p:attrNameLst>
                                          <p:attrName>style.visibility</p:attrName>
                                        </p:attrNameLst>
                                      </p:cBhvr>
                                      <p:to>
                                        <p:strVal val="visible"/>
                                      </p:to>
                                    </p:set>
                                    <p:animEffect transition="in" filter="wipe(left)">
                                      <p:cBhvr>
                                        <p:cTn id="69" dur="500"/>
                                        <p:tgtEl>
                                          <p:spTgt spid="88149"/>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88150"/>
                                        </p:tgtEl>
                                        <p:attrNameLst>
                                          <p:attrName>style.visibility</p:attrName>
                                        </p:attrNameLst>
                                      </p:cBhvr>
                                      <p:to>
                                        <p:strVal val="visible"/>
                                      </p:to>
                                    </p:set>
                                    <p:animEffect transition="in" filter="wipe(up)">
                                      <p:cBhvr>
                                        <p:cTn id="73" dur="500"/>
                                        <p:tgtEl>
                                          <p:spTgt spid="88150"/>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88151"/>
                                        </p:tgtEl>
                                        <p:attrNameLst>
                                          <p:attrName>style.visibility</p:attrName>
                                        </p:attrNameLst>
                                      </p:cBhvr>
                                      <p:to>
                                        <p:strVal val="visible"/>
                                      </p:to>
                                    </p:set>
                                    <p:animEffect transition="in" filter="wipe(up)">
                                      <p:cBhvr>
                                        <p:cTn id="77" dur="500"/>
                                        <p:tgtEl>
                                          <p:spTgt spid="88151"/>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88149"/>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88150"/>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88151"/>
                                        </p:tgtEl>
                                        <p:attrNameLst>
                                          <p:attrName>style.visibility</p:attrName>
                                        </p:attrNameLst>
                                      </p:cBhvr>
                                      <p:to>
                                        <p:strVal val="hidden"/>
                                      </p:to>
                                    </p:set>
                                  </p:childTnLst>
                                </p:cTn>
                              </p:par>
                            </p:childTnLst>
                          </p:cTn>
                        </p:par>
                        <p:par>
                          <p:cTn id="89" fill="hold" nodeType="afterGroup">
                            <p:stCondLst>
                              <p:cond delay="8000"/>
                            </p:stCondLst>
                            <p:childTnLst>
                              <p:par>
                                <p:cTn id="90" presetID="9" presetClass="entr" presetSubtype="0" fill="hold" grpId="0" nodeType="afterEffect">
                                  <p:stCondLst>
                                    <p:cond delay="0"/>
                                  </p:stCondLst>
                                  <p:childTnLst>
                                    <p:set>
                                      <p:cBhvr>
                                        <p:cTn id="91" dur="1" fill="hold">
                                          <p:stCondLst>
                                            <p:cond delay="0"/>
                                          </p:stCondLst>
                                        </p:cTn>
                                        <p:tgtEl>
                                          <p:spTgt spid="88135"/>
                                        </p:tgtEl>
                                        <p:attrNameLst>
                                          <p:attrName>style.visibility</p:attrName>
                                        </p:attrNameLst>
                                      </p:cBhvr>
                                      <p:to>
                                        <p:strVal val="visible"/>
                                      </p:to>
                                    </p:set>
                                    <p:animEffect transition="in" filter="dissolve">
                                      <p:cBhvr>
                                        <p:cTn id="92" dur="500"/>
                                        <p:tgtEl>
                                          <p:spTgt spid="88135"/>
                                        </p:tgtEl>
                                      </p:cBhvr>
                                    </p:animEffect>
                                  </p:childTnLst>
                                </p:cTn>
                              </p:par>
                            </p:childTnLst>
                          </p:cTn>
                        </p:par>
                        <p:par>
                          <p:cTn id="93" fill="hold" nodeType="afterGroup">
                            <p:stCondLst>
                              <p:cond delay="8500"/>
                            </p:stCondLst>
                            <p:childTnLst>
                              <p:par>
                                <p:cTn id="94" presetID="22" presetClass="entr" presetSubtype="8" fill="hold" grpId="0" nodeType="afterEffect">
                                  <p:stCondLst>
                                    <p:cond delay="0"/>
                                  </p:stCondLst>
                                  <p:childTnLst>
                                    <p:set>
                                      <p:cBhvr>
                                        <p:cTn id="95" dur="1" fill="hold">
                                          <p:stCondLst>
                                            <p:cond delay="0"/>
                                          </p:stCondLst>
                                        </p:cTn>
                                        <p:tgtEl>
                                          <p:spTgt spid="88160"/>
                                        </p:tgtEl>
                                        <p:attrNameLst>
                                          <p:attrName>style.visibility</p:attrName>
                                        </p:attrNameLst>
                                      </p:cBhvr>
                                      <p:to>
                                        <p:strVal val="visible"/>
                                      </p:to>
                                    </p:set>
                                    <p:animEffect transition="in" filter="wipe(left)">
                                      <p:cBhvr>
                                        <p:cTn id="96" dur="500"/>
                                        <p:tgtEl>
                                          <p:spTgt spid="88160"/>
                                        </p:tgtEl>
                                      </p:cBhvr>
                                    </p:animEffect>
                                  </p:childTnLst>
                                </p:cTn>
                              </p:par>
                            </p:childTnLst>
                          </p:cTn>
                        </p:par>
                        <p:par>
                          <p:cTn id="97" fill="hold" nodeType="afterGroup">
                            <p:stCondLst>
                              <p:cond delay="9000"/>
                            </p:stCondLst>
                            <p:childTnLst>
                              <p:par>
                                <p:cTn id="98" presetID="22" presetClass="entr" presetSubtype="1" fill="hold" grpId="0" nodeType="afterEffect">
                                  <p:stCondLst>
                                    <p:cond delay="0"/>
                                  </p:stCondLst>
                                  <p:childTnLst>
                                    <p:set>
                                      <p:cBhvr>
                                        <p:cTn id="99" dur="1" fill="hold">
                                          <p:stCondLst>
                                            <p:cond delay="0"/>
                                          </p:stCondLst>
                                        </p:cTn>
                                        <p:tgtEl>
                                          <p:spTgt spid="88158"/>
                                        </p:tgtEl>
                                        <p:attrNameLst>
                                          <p:attrName>style.visibility</p:attrName>
                                        </p:attrNameLst>
                                      </p:cBhvr>
                                      <p:to>
                                        <p:strVal val="visible"/>
                                      </p:to>
                                    </p:set>
                                    <p:animEffect transition="in" filter="wipe(up)">
                                      <p:cBhvr>
                                        <p:cTn id="100" dur="500"/>
                                        <p:tgtEl>
                                          <p:spTgt spid="88158"/>
                                        </p:tgtEl>
                                      </p:cBhvr>
                                    </p:animEffect>
                                  </p:childTnLst>
                                </p:cTn>
                              </p:par>
                            </p:childTnLst>
                          </p:cTn>
                        </p:par>
                        <p:par>
                          <p:cTn id="101" fill="hold" nodeType="afterGroup">
                            <p:stCondLst>
                              <p:cond delay="9500"/>
                            </p:stCondLst>
                            <p:childTnLst>
                              <p:par>
                                <p:cTn id="102" presetID="22" presetClass="entr" presetSubtype="1" fill="hold" grpId="0" nodeType="afterEffect">
                                  <p:stCondLst>
                                    <p:cond delay="0"/>
                                  </p:stCondLst>
                                  <p:childTnLst>
                                    <p:set>
                                      <p:cBhvr>
                                        <p:cTn id="103" dur="1" fill="hold">
                                          <p:stCondLst>
                                            <p:cond delay="0"/>
                                          </p:stCondLst>
                                        </p:cTn>
                                        <p:tgtEl>
                                          <p:spTgt spid="88159"/>
                                        </p:tgtEl>
                                        <p:attrNameLst>
                                          <p:attrName>style.visibility</p:attrName>
                                        </p:attrNameLst>
                                      </p:cBhvr>
                                      <p:to>
                                        <p:strVal val="visible"/>
                                      </p:to>
                                    </p:set>
                                    <p:animEffect transition="in" filter="wipe(up)">
                                      <p:cBhvr>
                                        <p:cTn id="104" dur="500"/>
                                        <p:tgtEl>
                                          <p:spTgt spid="88159"/>
                                        </p:tgtEl>
                                      </p:cBhvr>
                                    </p:animEffect>
                                  </p:childTnLst>
                                </p:cTn>
                              </p:par>
                            </p:childTnLst>
                          </p:cTn>
                        </p:par>
                        <p:par>
                          <p:cTn id="105" fill="hold" nodeType="afterGroup">
                            <p:stCondLst>
                              <p:cond delay="10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nodeType="afterGroup">
                            <p:stCondLst>
                              <p:cond delay="10500"/>
                            </p:stCondLst>
                            <p:childTnLst>
                              <p:par>
                                <p:cTn id="110" presetID="1" presetClass="exit" presetSubtype="0" fill="hold" grpId="1" nodeType="afterEffect">
                                  <p:stCondLst>
                                    <p:cond delay="0"/>
                                  </p:stCondLst>
                                  <p:childTnLst>
                                    <p:set>
                                      <p:cBhvr>
                                        <p:cTn id="111" dur="1" fill="hold">
                                          <p:stCondLst>
                                            <p:cond delay="0"/>
                                          </p:stCondLst>
                                        </p:cTn>
                                        <p:tgtEl>
                                          <p:spTgt spid="88158"/>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88159"/>
                                        </p:tgtEl>
                                        <p:attrNameLst>
                                          <p:attrName>style.visibility</p:attrName>
                                        </p:attrNameLst>
                                      </p:cBhvr>
                                      <p:to>
                                        <p:strVal val="hidden"/>
                                      </p:to>
                                    </p:set>
                                  </p:childTnLst>
                                </p:cTn>
                              </p:par>
                            </p:childTnLst>
                          </p:cTn>
                        </p:par>
                        <p:par>
                          <p:cTn id="114" fill="hold" nodeType="afterGroup">
                            <p:stCondLst>
                              <p:cond delay="10500"/>
                            </p:stCondLst>
                            <p:childTnLst>
                              <p:par>
                                <p:cTn id="115" presetID="1" presetClass="exit" presetSubtype="0" fill="hold" grpId="1" nodeType="afterEffect">
                                  <p:stCondLst>
                                    <p:cond delay="0"/>
                                  </p:stCondLst>
                                  <p:childTnLst>
                                    <p:set>
                                      <p:cBhvr>
                                        <p:cTn id="116" dur="1" fill="hold">
                                          <p:stCondLst>
                                            <p:cond delay="0"/>
                                          </p:stCondLst>
                                        </p:cTn>
                                        <p:tgtEl>
                                          <p:spTgt spid="88160"/>
                                        </p:tgtEl>
                                        <p:attrNameLst>
                                          <p:attrName>style.visibility</p:attrName>
                                        </p:attrNameLst>
                                      </p:cBhvr>
                                      <p:to>
                                        <p:strVal val="hidden"/>
                                      </p:to>
                                    </p:set>
                                  </p:childTnLst>
                                </p:cTn>
                              </p:par>
                            </p:childTnLst>
                          </p:cTn>
                        </p:par>
                        <p:par>
                          <p:cTn id="117" fill="hold" nodeType="afterGroup">
                            <p:stCondLst>
                              <p:cond delay="10500"/>
                            </p:stCondLst>
                            <p:childTnLst>
                              <p:par>
                                <p:cTn id="118" presetID="9" presetClass="entr" presetSubtype="0" fill="hold" grpId="0" nodeType="afterEffect">
                                  <p:stCondLst>
                                    <p:cond delay="0"/>
                                  </p:stCondLst>
                                  <p:childTnLst>
                                    <p:set>
                                      <p:cBhvr>
                                        <p:cTn id="119" dur="1" fill="hold">
                                          <p:stCondLst>
                                            <p:cond delay="0"/>
                                          </p:stCondLst>
                                        </p:cTn>
                                        <p:tgtEl>
                                          <p:spTgt spid="88137"/>
                                        </p:tgtEl>
                                        <p:attrNameLst>
                                          <p:attrName>style.visibility</p:attrName>
                                        </p:attrNameLst>
                                      </p:cBhvr>
                                      <p:to>
                                        <p:strVal val="visible"/>
                                      </p:to>
                                    </p:set>
                                    <p:animEffect transition="in" filter="dissolve">
                                      <p:cBhvr>
                                        <p:cTn id="120" dur="500"/>
                                        <p:tgtEl>
                                          <p:spTgt spid="88137"/>
                                        </p:tgtEl>
                                      </p:cBhvr>
                                    </p:animEffect>
                                  </p:childTnLst>
                                </p:cTn>
                              </p:par>
                            </p:childTnLst>
                          </p:cTn>
                        </p:par>
                        <p:par>
                          <p:cTn id="121" fill="hold" nodeType="afterGroup">
                            <p:stCondLst>
                              <p:cond delay="11000"/>
                            </p:stCondLst>
                            <p:childTnLst>
                              <p:par>
                                <p:cTn id="122" presetID="22" presetClass="entr" presetSubtype="8" fill="hold" grpId="0" nodeType="afterEffect">
                                  <p:stCondLst>
                                    <p:cond delay="0"/>
                                  </p:stCondLst>
                                  <p:childTnLst>
                                    <p:set>
                                      <p:cBhvr>
                                        <p:cTn id="123" dur="1" fill="hold">
                                          <p:stCondLst>
                                            <p:cond delay="0"/>
                                          </p:stCondLst>
                                        </p:cTn>
                                        <p:tgtEl>
                                          <p:spTgt spid="88161"/>
                                        </p:tgtEl>
                                        <p:attrNameLst>
                                          <p:attrName>style.visibility</p:attrName>
                                        </p:attrNameLst>
                                      </p:cBhvr>
                                      <p:to>
                                        <p:strVal val="visible"/>
                                      </p:to>
                                    </p:set>
                                    <p:animEffect transition="in" filter="wipe(left)">
                                      <p:cBhvr>
                                        <p:cTn id="124" dur="500"/>
                                        <p:tgtEl>
                                          <p:spTgt spid="88161"/>
                                        </p:tgtEl>
                                      </p:cBhvr>
                                    </p:animEffect>
                                  </p:childTnLst>
                                </p:cTn>
                              </p:par>
                            </p:childTnLst>
                          </p:cTn>
                        </p:par>
                        <p:par>
                          <p:cTn id="125" fill="hold" nodeType="afterGroup">
                            <p:stCondLst>
                              <p:cond delay="11500"/>
                            </p:stCondLst>
                            <p:childTnLst>
                              <p:par>
                                <p:cTn id="126" presetID="22" presetClass="entr" presetSubtype="1" fill="hold" grpId="0" nodeType="afterEffect">
                                  <p:stCondLst>
                                    <p:cond delay="0"/>
                                  </p:stCondLst>
                                  <p:childTnLst>
                                    <p:set>
                                      <p:cBhvr>
                                        <p:cTn id="127" dur="1" fill="hold">
                                          <p:stCondLst>
                                            <p:cond delay="0"/>
                                          </p:stCondLst>
                                        </p:cTn>
                                        <p:tgtEl>
                                          <p:spTgt spid="88162"/>
                                        </p:tgtEl>
                                        <p:attrNameLst>
                                          <p:attrName>style.visibility</p:attrName>
                                        </p:attrNameLst>
                                      </p:cBhvr>
                                      <p:to>
                                        <p:strVal val="visible"/>
                                      </p:to>
                                    </p:set>
                                    <p:animEffect transition="in" filter="wipe(up)">
                                      <p:cBhvr>
                                        <p:cTn id="128" dur="500"/>
                                        <p:tgtEl>
                                          <p:spTgt spid="88162"/>
                                        </p:tgtEl>
                                      </p:cBhvr>
                                    </p:animEffect>
                                  </p:childTnLst>
                                </p:cTn>
                              </p:par>
                            </p:childTnLst>
                          </p:cTn>
                        </p:par>
                        <p:par>
                          <p:cTn id="129" fill="hold" nodeType="afterGroup">
                            <p:stCondLst>
                              <p:cond delay="12000"/>
                            </p:stCondLst>
                            <p:childTnLst>
                              <p:par>
                                <p:cTn id="130" presetID="22" presetClass="entr" presetSubtype="1" fill="hold" grpId="0" nodeType="afterEffect">
                                  <p:stCondLst>
                                    <p:cond delay="0"/>
                                  </p:stCondLst>
                                  <p:childTnLst>
                                    <p:set>
                                      <p:cBhvr>
                                        <p:cTn id="131" dur="1" fill="hold">
                                          <p:stCondLst>
                                            <p:cond delay="0"/>
                                          </p:stCondLst>
                                        </p:cTn>
                                        <p:tgtEl>
                                          <p:spTgt spid="88164"/>
                                        </p:tgtEl>
                                        <p:attrNameLst>
                                          <p:attrName>style.visibility</p:attrName>
                                        </p:attrNameLst>
                                      </p:cBhvr>
                                      <p:to>
                                        <p:strVal val="visible"/>
                                      </p:to>
                                    </p:set>
                                    <p:animEffect transition="in" filter="wipe(up)">
                                      <p:cBhvr>
                                        <p:cTn id="132" dur="500"/>
                                        <p:tgtEl>
                                          <p:spTgt spid="88164"/>
                                        </p:tgtEl>
                                      </p:cBhvr>
                                    </p:animEffect>
                                  </p:childTnLst>
                                </p:cTn>
                              </p:par>
                            </p:childTnLst>
                          </p:cTn>
                        </p:par>
                        <p:par>
                          <p:cTn id="133" fill="hold" nodeType="afterGroup">
                            <p:stCondLst>
                              <p:cond delay="12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nodeType="afterGroup">
                            <p:stCondLst>
                              <p:cond delay="13000"/>
                            </p:stCondLst>
                            <p:childTnLst>
                              <p:par>
                                <p:cTn id="138" presetID="1" presetClass="exit" presetSubtype="0" fill="hold" grpId="1" nodeType="afterEffect">
                                  <p:stCondLst>
                                    <p:cond delay="0"/>
                                  </p:stCondLst>
                                  <p:childTnLst>
                                    <p:set>
                                      <p:cBhvr>
                                        <p:cTn id="139" dur="1" fill="hold">
                                          <p:stCondLst>
                                            <p:cond delay="0"/>
                                          </p:stCondLst>
                                        </p:cTn>
                                        <p:tgtEl>
                                          <p:spTgt spid="88161"/>
                                        </p:tgtEl>
                                        <p:attrNameLst>
                                          <p:attrName>style.visibility</p:attrName>
                                        </p:attrNameLst>
                                      </p:cBhvr>
                                      <p:to>
                                        <p:strVal val="hidden"/>
                                      </p:to>
                                    </p:set>
                                  </p:childTnLst>
                                </p:cTn>
                              </p:par>
                            </p:childTnLst>
                          </p:cTn>
                        </p:par>
                        <p:par>
                          <p:cTn id="140" fill="hold" nodeType="afterGroup">
                            <p:stCondLst>
                              <p:cond delay="13000"/>
                            </p:stCondLst>
                            <p:childTnLst>
                              <p:par>
                                <p:cTn id="141" presetID="1" presetClass="exit" presetSubtype="0" fill="hold" grpId="1" nodeType="afterEffect">
                                  <p:stCondLst>
                                    <p:cond delay="0"/>
                                  </p:stCondLst>
                                  <p:childTnLst>
                                    <p:set>
                                      <p:cBhvr>
                                        <p:cTn id="142" dur="1" fill="hold">
                                          <p:stCondLst>
                                            <p:cond delay="0"/>
                                          </p:stCondLst>
                                        </p:cTn>
                                        <p:tgtEl>
                                          <p:spTgt spid="8816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88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33" grpId="0" animBg="1"/>
      <p:bldP spid="88134" grpId="0" animBg="1"/>
      <p:bldP spid="88135" grpId="0" animBg="1"/>
      <p:bldP spid="88136" grpId="0" animBg="1"/>
      <p:bldP spid="88137" grpId="0" animBg="1"/>
      <p:bldP spid="88138" grpId="0" animBg="1"/>
      <p:bldP spid="88138" grpId="1" animBg="1"/>
      <p:bldP spid="88139" grpId="0" animBg="1"/>
      <p:bldP spid="88139" grpId="1" animBg="1"/>
      <p:bldP spid="88140" grpId="0" animBg="1"/>
      <p:bldP spid="88140" grpId="1" animBg="1"/>
      <p:bldP spid="88143" grpId="0" animBg="1"/>
      <p:bldP spid="88143" grpId="1" animBg="1"/>
      <p:bldP spid="88144" grpId="0" animBg="1"/>
      <p:bldP spid="88144" grpId="1" animBg="1"/>
      <p:bldP spid="88145" grpId="0" animBg="1"/>
      <p:bldP spid="88145" grpId="1" animBg="1"/>
      <p:bldP spid="88149" grpId="0" animBg="1"/>
      <p:bldP spid="88149" grpId="1" animBg="1"/>
      <p:bldP spid="88150" grpId="0" animBg="1"/>
      <p:bldP spid="88150" grpId="1" animBg="1"/>
      <p:bldP spid="88151" grpId="0" animBg="1"/>
      <p:bldP spid="88151" grpId="1" animBg="1"/>
      <p:bldP spid="88158" grpId="0" animBg="1"/>
      <p:bldP spid="88158" grpId="1" animBg="1"/>
      <p:bldP spid="88159" grpId="0" animBg="1"/>
      <p:bldP spid="88159" grpId="1" animBg="1"/>
      <p:bldP spid="88160" grpId="0" animBg="1"/>
      <p:bldP spid="88160" grpId="1" animBg="1"/>
      <p:bldP spid="88161" grpId="0" animBg="1"/>
      <p:bldP spid="88161" grpId="1" animBg="1"/>
      <p:bldP spid="88162" grpId="0" animBg="1"/>
      <p:bldP spid="88162" grpId="1" animBg="1"/>
      <p:bldP spid="88164" grpId="0" animBg="1"/>
      <p:bldP spid="88164"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6066" name="Group 90"/>
          <p:cNvGrpSpPr>
            <a:grpSpLocks/>
          </p:cNvGrpSpPr>
          <p:nvPr/>
        </p:nvGrpSpPr>
        <p:grpSpPr bwMode="auto">
          <a:xfrm>
            <a:off x="6477000" y="4114800"/>
            <a:ext cx="533400" cy="361950"/>
            <a:chOff x="3504" y="1728"/>
            <a:chExt cx="336" cy="228"/>
          </a:xfrm>
        </p:grpSpPr>
        <p:sp>
          <p:nvSpPr>
            <p:cNvPr id="216132" name="Line 91"/>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33" name="Picture 9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80"/>
          <p:cNvGrpSpPr>
            <a:grpSpLocks/>
          </p:cNvGrpSpPr>
          <p:nvPr/>
        </p:nvGrpSpPr>
        <p:grpSpPr bwMode="auto">
          <a:xfrm>
            <a:off x="4191000" y="2370138"/>
            <a:ext cx="1600200" cy="1200150"/>
            <a:chOff x="2256" y="1152"/>
            <a:chExt cx="1008" cy="756"/>
          </a:xfrm>
        </p:grpSpPr>
        <p:sp>
          <p:nvSpPr>
            <p:cNvPr id="216130" name="Line 81"/>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31" name="Picture 82" descr="109_09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6068" name="Group 69"/>
          <p:cNvGrpSpPr>
            <a:grpSpLocks/>
          </p:cNvGrpSpPr>
          <p:nvPr/>
        </p:nvGrpSpPr>
        <p:grpSpPr bwMode="auto">
          <a:xfrm>
            <a:off x="7086600" y="4114800"/>
            <a:ext cx="533400" cy="361950"/>
            <a:chOff x="3504" y="1728"/>
            <a:chExt cx="336" cy="228"/>
          </a:xfrm>
        </p:grpSpPr>
        <p:sp>
          <p:nvSpPr>
            <p:cNvPr id="216128" name="Line 70"/>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29" name="Picture 7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87"/>
          <p:cNvGrpSpPr>
            <a:grpSpLocks/>
          </p:cNvGrpSpPr>
          <p:nvPr/>
        </p:nvGrpSpPr>
        <p:grpSpPr bwMode="auto">
          <a:xfrm>
            <a:off x="4811713" y="2981325"/>
            <a:ext cx="1600200" cy="1200150"/>
            <a:chOff x="2256" y="1152"/>
            <a:chExt cx="1008" cy="756"/>
          </a:xfrm>
        </p:grpSpPr>
        <p:sp>
          <p:nvSpPr>
            <p:cNvPr id="216126" name="Line 88"/>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27" name="Picture 89" descr="109_09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6070" name="Group 57"/>
          <p:cNvGrpSpPr>
            <a:grpSpLocks/>
          </p:cNvGrpSpPr>
          <p:nvPr/>
        </p:nvGrpSpPr>
        <p:grpSpPr bwMode="auto">
          <a:xfrm>
            <a:off x="5867400" y="2971800"/>
            <a:ext cx="533400" cy="361950"/>
            <a:chOff x="3504" y="1728"/>
            <a:chExt cx="336" cy="228"/>
          </a:xfrm>
        </p:grpSpPr>
        <p:sp>
          <p:nvSpPr>
            <p:cNvPr id="216124" name="Line 58"/>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25" name="Picture 5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75"/>
          <p:cNvGrpSpPr>
            <a:grpSpLocks/>
          </p:cNvGrpSpPr>
          <p:nvPr/>
        </p:nvGrpSpPr>
        <p:grpSpPr bwMode="auto">
          <a:xfrm>
            <a:off x="3581400" y="1828800"/>
            <a:ext cx="1600200" cy="1200150"/>
            <a:chOff x="2256" y="1152"/>
            <a:chExt cx="1008" cy="756"/>
          </a:xfrm>
        </p:grpSpPr>
        <p:sp>
          <p:nvSpPr>
            <p:cNvPr id="216122" name="Line 74"/>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23" name="Picture 73" descr="109_09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6072" name="Group 2"/>
          <p:cNvGrpSpPr>
            <a:grpSpLocks/>
          </p:cNvGrpSpPr>
          <p:nvPr/>
        </p:nvGrpSpPr>
        <p:grpSpPr bwMode="auto">
          <a:xfrm>
            <a:off x="5562600" y="2743200"/>
            <a:ext cx="533400" cy="361950"/>
            <a:chOff x="3504" y="1728"/>
            <a:chExt cx="336" cy="228"/>
          </a:xfrm>
        </p:grpSpPr>
        <p:sp>
          <p:nvSpPr>
            <p:cNvPr id="216120" name="Line 3"/>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21" name="Picture 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6073" name="Group 5"/>
          <p:cNvGrpSpPr>
            <a:grpSpLocks/>
          </p:cNvGrpSpPr>
          <p:nvPr/>
        </p:nvGrpSpPr>
        <p:grpSpPr bwMode="auto">
          <a:xfrm>
            <a:off x="6800850" y="3844925"/>
            <a:ext cx="533400" cy="361950"/>
            <a:chOff x="3504" y="1728"/>
            <a:chExt cx="336" cy="228"/>
          </a:xfrm>
        </p:grpSpPr>
        <p:sp>
          <p:nvSpPr>
            <p:cNvPr id="216118" name="Line 6"/>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6119" name="Picture 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6074" name="Line 10"/>
          <p:cNvSpPr>
            <a:spLocks noChangeShapeType="1"/>
          </p:cNvSpPr>
          <p:nvPr/>
        </p:nvSpPr>
        <p:spPr bwMode="auto">
          <a:xfrm flipV="1">
            <a:off x="7043738" y="30892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75" name="Line 11"/>
          <p:cNvSpPr>
            <a:spLocks noChangeShapeType="1"/>
          </p:cNvSpPr>
          <p:nvPr/>
        </p:nvSpPr>
        <p:spPr bwMode="auto">
          <a:xfrm>
            <a:off x="7350125" y="31099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76" name="Line 12"/>
          <p:cNvSpPr>
            <a:spLocks noChangeShapeType="1"/>
          </p:cNvSpPr>
          <p:nvPr/>
        </p:nvSpPr>
        <p:spPr bwMode="auto">
          <a:xfrm>
            <a:off x="7391400" y="31242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77" name="Oval 13"/>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78" name="Oval 14"/>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79" name="Oval 15"/>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80" name="Line 16"/>
          <p:cNvSpPr>
            <a:spLocks noChangeShapeType="1"/>
          </p:cNvSpPr>
          <p:nvPr/>
        </p:nvSpPr>
        <p:spPr bwMode="auto">
          <a:xfrm flipV="1">
            <a:off x="6129338" y="22129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81" name="Line 17"/>
          <p:cNvSpPr>
            <a:spLocks noChangeShapeType="1"/>
          </p:cNvSpPr>
          <p:nvPr/>
        </p:nvSpPr>
        <p:spPr bwMode="auto">
          <a:xfrm>
            <a:off x="6435725" y="22336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82" name="Line 18"/>
          <p:cNvSpPr>
            <a:spLocks noChangeShapeType="1"/>
          </p:cNvSpPr>
          <p:nvPr/>
        </p:nvSpPr>
        <p:spPr bwMode="auto">
          <a:xfrm>
            <a:off x="6477000" y="22479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83" name="Oval 19"/>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84" name="Oval 20"/>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85" name="Oval 21"/>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86" name="Line 22"/>
          <p:cNvSpPr>
            <a:spLocks noChangeShapeType="1"/>
          </p:cNvSpPr>
          <p:nvPr/>
        </p:nvSpPr>
        <p:spPr bwMode="auto">
          <a:xfrm flipV="1">
            <a:off x="5214938" y="12985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87" name="Line 23"/>
          <p:cNvSpPr>
            <a:spLocks noChangeShapeType="1"/>
          </p:cNvSpPr>
          <p:nvPr/>
        </p:nvSpPr>
        <p:spPr bwMode="auto">
          <a:xfrm>
            <a:off x="5521325" y="13192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88" name="Line 24"/>
          <p:cNvSpPr>
            <a:spLocks noChangeShapeType="1"/>
          </p:cNvSpPr>
          <p:nvPr/>
        </p:nvSpPr>
        <p:spPr bwMode="auto">
          <a:xfrm>
            <a:off x="5562600" y="13335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89" name="Oval 25"/>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90" name="Oval 26"/>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91" name="Line 27"/>
          <p:cNvSpPr>
            <a:spLocks noChangeShapeType="1"/>
          </p:cNvSpPr>
          <p:nvPr/>
        </p:nvSpPr>
        <p:spPr bwMode="auto">
          <a:xfrm flipV="1">
            <a:off x="5562600" y="381000"/>
            <a:ext cx="6858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92" name="Line 28"/>
          <p:cNvSpPr>
            <a:spLocks noChangeShapeType="1"/>
          </p:cNvSpPr>
          <p:nvPr/>
        </p:nvSpPr>
        <p:spPr bwMode="auto">
          <a:xfrm flipV="1">
            <a:off x="6400800" y="457200"/>
            <a:ext cx="0" cy="1752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93" name="Line 29"/>
          <p:cNvSpPr>
            <a:spLocks noChangeShapeType="1"/>
          </p:cNvSpPr>
          <p:nvPr/>
        </p:nvSpPr>
        <p:spPr bwMode="auto">
          <a:xfrm flipH="1" flipV="1">
            <a:off x="6553200" y="457200"/>
            <a:ext cx="838200" cy="2667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6094" name="AutoShape 34"/>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95" name="AutoShape 35"/>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96" name="AutoShape 36"/>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97" name="AutoShape 37"/>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098" name="AutoShape 38"/>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pic>
        <p:nvPicPr>
          <p:cNvPr id="216099" name="Picture 39" descr="114_14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2954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608" name="Picture 4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9812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101" name="Oval 43"/>
          <p:cNvSpPr>
            <a:spLocks noChangeArrowheads="1"/>
          </p:cNvSpPr>
          <p:nvPr/>
        </p:nvSpPr>
        <p:spPr bwMode="auto">
          <a:xfrm>
            <a:off x="4191000" y="1371600"/>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102" name="Oval 44"/>
          <p:cNvSpPr>
            <a:spLocks noChangeArrowheads="1"/>
          </p:cNvSpPr>
          <p:nvPr/>
        </p:nvSpPr>
        <p:spPr bwMode="auto">
          <a:xfrm>
            <a:off x="4321175" y="132873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103" name="Oval 45"/>
          <p:cNvSpPr>
            <a:spLocks noChangeArrowheads="1"/>
          </p:cNvSpPr>
          <p:nvPr/>
        </p:nvSpPr>
        <p:spPr bwMode="auto">
          <a:xfrm>
            <a:off x="3910013" y="16430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104" name="Oval 46"/>
          <p:cNvSpPr>
            <a:spLocks noChangeArrowheads="1"/>
          </p:cNvSpPr>
          <p:nvPr/>
        </p:nvSpPr>
        <p:spPr bwMode="auto">
          <a:xfrm>
            <a:off x="4108450" y="17954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6105" name="Oval 47"/>
          <p:cNvSpPr>
            <a:spLocks noChangeArrowheads="1"/>
          </p:cNvSpPr>
          <p:nvPr/>
        </p:nvSpPr>
        <p:spPr bwMode="auto">
          <a:xfrm>
            <a:off x="3959225" y="1577975"/>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09616" name="Line 48"/>
          <p:cNvSpPr>
            <a:spLocks noChangeShapeType="1"/>
          </p:cNvSpPr>
          <p:nvPr/>
        </p:nvSpPr>
        <p:spPr bwMode="auto">
          <a:xfrm flipH="1">
            <a:off x="5578475" y="381000"/>
            <a:ext cx="669925" cy="8651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18" name="Line 50"/>
          <p:cNvSpPr>
            <a:spLocks noChangeShapeType="1"/>
          </p:cNvSpPr>
          <p:nvPr/>
        </p:nvSpPr>
        <p:spPr bwMode="auto">
          <a:xfrm flipH="1">
            <a:off x="5181600" y="1219200"/>
            <a:ext cx="390525"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22" name="Line 54"/>
          <p:cNvSpPr>
            <a:spLocks noChangeShapeType="1"/>
          </p:cNvSpPr>
          <p:nvPr/>
        </p:nvSpPr>
        <p:spPr bwMode="auto">
          <a:xfrm flipV="1">
            <a:off x="3276600" y="381000"/>
            <a:ext cx="2971800" cy="1905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40" name="Oval 72"/>
          <p:cNvSpPr>
            <a:spLocks noChangeArrowheads="1"/>
          </p:cNvSpPr>
          <p:nvPr/>
        </p:nvSpPr>
        <p:spPr bwMode="auto">
          <a:xfrm>
            <a:off x="3200400" y="220980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09644" name="Oval 76"/>
          <p:cNvSpPr>
            <a:spLocks noChangeArrowheads="1"/>
          </p:cNvSpPr>
          <p:nvPr/>
        </p:nvSpPr>
        <p:spPr bwMode="auto">
          <a:xfrm>
            <a:off x="3116263" y="22415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09645" name="Line 77"/>
          <p:cNvSpPr>
            <a:spLocks noChangeShapeType="1"/>
          </p:cNvSpPr>
          <p:nvPr/>
        </p:nvSpPr>
        <p:spPr bwMode="auto">
          <a:xfrm flipV="1">
            <a:off x="3165475" y="350838"/>
            <a:ext cx="3143250" cy="20034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46" name="Line 78"/>
          <p:cNvSpPr>
            <a:spLocks noChangeShapeType="1"/>
          </p:cNvSpPr>
          <p:nvPr/>
        </p:nvSpPr>
        <p:spPr bwMode="auto">
          <a:xfrm flipH="1">
            <a:off x="5583238" y="385763"/>
            <a:ext cx="669925" cy="86518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47" name="Line 79"/>
          <p:cNvSpPr>
            <a:spLocks noChangeShapeType="1"/>
          </p:cNvSpPr>
          <p:nvPr/>
        </p:nvSpPr>
        <p:spPr bwMode="auto">
          <a:xfrm>
            <a:off x="5551488" y="1235075"/>
            <a:ext cx="252412" cy="11588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51" name="Oval 83"/>
          <p:cNvSpPr>
            <a:spLocks noChangeArrowheads="1"/>
          </p:cNvSpPr>
          <p:nvPr/>
        </p:nvSpPr>
        <p:spPr bwMode="auto">
          <a:xfrm>
            <a:off x="3084513" y="2141538"/>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09652" name="Line 84"/>
          <p:cNvSpPr>
            <a:spLocks noChangeShapeType="1"/>
          </p:cNvSpPr>
          <p:nvPr/>
        </p:nvSpPr>
        <p:spPr bwMode="auto">
          <a:xfrm flipV="1">
            <a:off x="3227388" y="331788"/>
            <a:ext cx="3189287" cy="20145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53" name="Line 85"/>
          <p:cNvSpPr>
            <a:spLocks noChangeShapeType="1"/>
          </p:cNvSpPr>
          <p:nvPr/>
        </p:nvSpPr>
        <p:spPr bwMode="auto">
          <a:xfrm>
            <a:off x="6389688" y="338138"/>
            <a:ext cx="25400" cy="180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09654" name="Line 86"/>
          <p:cNvSpPr>
            <a:spLocks noChangeShapeType="1"/>
          </p:cNvSpPr>
          <p:nvPr/>
        </p:nvSpPr>
        <p:spPr bwMode="auto">
          <a:xfrm>
            <a:off x="6424613" y="2108200"/>
            <a:ext cx="12700" cy="8953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Tree>
    <p:extLst>
      <p:ext uri="{BB962C8B-B14F-4D97-AF65-F5344CB8AC3E}">
        <p14:creationId xmlns:p14="http://schemas.microsoft.com/office/powerpoint/2010/main" val="1278223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9608"/>
                                        </p:tgtEl>
                                        <p:attrNameLst>
                                          <p:attrName>style.visibility</p:attrName>
                                        </p:attrNameLst>
                                      </p:cBhvr>
                                      <p:to>
                                        <p:strVal val="visible"/>
                                      </p:to>
                                    </p:set>
                                    <p:animEffect transition="in" filter="dissolve">
                                      <p:cBhvr>
                                        <p:cTn id="7" dur="500"/>
                                        <p:tgtEl>
                                          <p:spTgt spid="10960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9640"/>
                                        </p:tgtEl>
                                        <p:attrNameLst>
                                          <p:attrName>style.visibility</p:attrName>
                                        </p:attrNameLst>
                                      </p:cBhvr>
                                      <p:to>
                                        <p:strVal val="visible"/>
                                      </p:to>
                                    </p:set>
                                    <p:animEffect transition="in" filter="dissolve">
                                      <p:cBhvr>
                                        <p:cTn id="11" dur="500"/>
                                        <p:tgtEl>
                                          <p:spTgt spid="10964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9622"/>
                                        </p:tgtEl>
                                        <p:attrNameLst>
                                          <p:attrName>style.visibility</p:attrName>
                                        </p:attrNameLst>
                                      </p:cBhvr>
                                      <p:to>
                                        <p:strVal val="visible"/>
                                      </p:to>
                                    </p:set>
                                    <p:animEffect transition="in" filter="wipe(left)">
                                      <p:cBhvr>
                                        <p:cTn id="15" dur="500"/>
                                        <p:tgtEl>
                                          <p:spTgt spid="10962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9616"/>
                                        </p:tgtEl>
                                        <p:attrNameLst>
                                          <p:attrName>style.visibility</p:attrName>
                                        </p:attrNameLst>
                                      </p:cBhvr>
                                      <p:to>
                                        <p:strVal val="visible"/>
                                      </p:to>
                                    </p:set>
                                    <p:animEffect transition="in" filter="wipe(up)">
                                      <p:cBhvr>
                                        <p:cTn id="19" dur="500"/>
                                        <p:tgtEl>
                                          <p:spTgt spid="109616"/>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9618"/>
                                        </p:tgtEl>
                                        <p:attrNameLst>
                                          <p:attrName>style.visibility</p:attrName>
                                        </p:attrNameLst>
                                      </p:cBhvr>
                                      <p:to>
                                        <p:strVal val="visible"/>
                                      </p:to>
                                    </p:set>
                                    <p:animEffect transition="in" filter="wipe(up)">
                                      <p:cBhvr>
                                        <p:cTn id="23" dur="500"/>
                                        <p:tgtEl>
                                          <p:spTgt spid="109618"/>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0962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96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9618"/>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09644"/>
                                        </p:tgtEl>
                                        <p:attrNameLst>
                                          <p:attrName>style.visibility</p:attrName>
                                        </p:attrNameLst>
                                      </p:cBhvr>
                                      <p:to>
                                        <p:strVal val="visible"/>
                                      </p:to>
                                    </p:set>
                                    <p:animEffect transition="in" filter="dissolve">
                                      <p:cBhvr>
                                        <p:cTn id="38" dur="500"/>
                                        <p:tgtEl>
                                          <p:spTgt spid="109644"/>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09645"/>
                                        </p:tgtEl>
                                        <p:attrNameLst>
                                          <p:attrName>style.visibility</p:attrName>
                                        </p:attrNameLst>
                                      </p:cBhvr>
                                      <p:to>
                                        <p:strVal val="visible"/>
                                      </p:to>
                                    </p:set>
                                    <p:animEffect transition="in" filter="wipe(left)">
                                      <p:cBhvr>
                                        <p:cTn id="42" dur="500"/>
                                        <p:tgtEl>
                                          <p:spTgt spid="109645"/>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09646"/>
                                        </p:tgtEl>
                                        <p:attrNameLst>
                                          <p:attrName>style.visibility</p:attrName>
                                        </p:attrNameLst>
                                      </p:cBhvr>
                                      <p:to>
                                        <p:strVal val="visible"/>
                                      </p:to>
                                    </p:set>
                                    <p:animEffect transition="in" filter="wipe(up)">
                                      <p:cBhvr>
                                        <p:cTn id="46" dur="500"/>
                                        <p:tgtEl>
                                          <p:spTgt spid="109646"/>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09647"/>
                                        </p:tgtEl>
                                        <p:attrNameLst>
                                          <p:attrName>style.visibility</p:attrName>
                                        </p:attrNameLst>
                                      </p:cBhvr>
                                      <p:to>
                                        <p:strVal val="visible"/>
                                      </p:to>
                                    </p:set>
                                    <p:animEffect transition="in" filter="wipe(up)">
                                      <p:cBhvr>
                                        <p:cTn id="50" dur="500"/>
                                        <p:tgtEl>
                                          <p:spTgt spid="109647"/>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right)">
                                      <p:cBhvr>
                                        <p:cTn id="54" dur="500"/>
                                        <p:tgtEl>
                                          <p:spTgt spid="3"/>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10964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0964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09647"/>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109651"/>
                                        </p:tgtEl>
                                        <p:attrNameLst>
                                          <p:attrName>style.visibility</p:attrName>
                                        </p:attrNameLst>
                                      </p:cBhvr>
                                      <p:to>
                                        <p:strVal val="visible"/>
                                      </p:to>
                                    </p:set>
                                    <p:animEffect transition="in" filter="dissolve">
                                      <p:cBhvr>
                                        <p:cTn id="65" dur="500"/>
                                        <p:tgtEl>
                                          <p:spTgt spid="109651"/>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109652"/>
                                        </p:tgtEl>
                                        <p:attrNameLst>
                                          <p:attrName>style.visibility</p:attrName>
                                        </p:attrNameLst>
                                      </p:cBhvr>
                                      <p:to>
                                        <p:strVal val="visible"/>
                                      </p:to>
                                    </p:set>
                                    <p:animEffect transition="in" filter="wipe(left)">
                                      <p:cBhvr>
                                        <p:cTn id="69" dur="500"/>
                                        <p:tgtEl>
                                          <p:spTgt spid="109652"/>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109653"/>
                                        </p:tgtEl>
                                        <p:attrNameLst>
                                          <p:attrName>style.visibility</p:attrName>
                                        </p:attrNameLst>
                                      </p:cBhvr>
                                      <p:to>
                                        <p:strVal val="visible"/>
                                      </p:to>
                                    </p:set>
                                    <p:animEffect transition="in" filter="wipe(up)">
                                      <p:cBhvr>
                                        <p:cTn id="73" dur="500"/>
                                        <p:tgtEl>
                                          <p:spTgt spid="109653"/>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109654"/>
                                        </p:tgtEl>
                                        <p:attrNameLst>
                                          <p:attrName>style.visibility</p:attrName>
                                        </p:attrNameLst>
                                      </p:cBhvr>
                                      <p:to>
                                        <p:strVal val="visible"/>
                                      </p:to>
                                    </p:set>
                                    <p:animEffect transition="in" filter="wipe(up)">
                                      <p:cBhvr>
                                        <p:cTn id="77" dur="500"/>
                                        <p:tgtEl>
                                          <p:spTgt spid="109654"/>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right)">
                                      <p:cBhvr>
                                        <p:cTn id="81" dur="500"/>
                                        <p:tgtEl>
                                          <p:spTgt spid="5"/>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10965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0965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096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16" grpId="0" animBg="1"/>
      <p:bldP spid="109616" grpId="1" animBg="1"/>
      <p:bldP spid="109618" grpId="0" animBg="1"/>
      <p:bldP spid="109618" grpId="1" animBg="1"/>
      <p:bldP spid="109622" grpId="0" animBg="1"/>
      <p:bldP spid="109622" grpId="1" animBg="1"/>
      <p:bldP spid="109640" grpId="0" animBg="1"/>
      <p:bldP spid="109644" grpId="0" animBg="1"/>
      <p:bldP spid="109645" grpId="0" animBg="1"/>
      <p:bldP spid="109645" grpId="1" animBg="1"/>
      <p:bldP spid="109646" grpId="0" animBg="1"/>
      <p:bldP spid="109646" grpId="1" animBg="1"/>
      <p:bldP spid="109647" grpId="0" animBg="1"/>
      <p:bldP spid="109647" grpId="1" animBg="1"/>
      <p:bldP spid="109651" grpId="0" animBg="1"/>
      <p:bldP spid="109652" grpId="0" animBg="1"/>
      <p:bldP spid="109652" grpId="1" animBg="1"/>
      <p:bldP spid="109653" grpId="0" animBg="1"/>
      <p:bldP spid="109653" grpId="1" animBg="1"/>
      <p:bldP spid="109654" grpId="0" animBg="1"/>
      <p:bldP spid="109654"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090" name="Group 93"/>
          <p:cNvGrpSpPr>
            <a:grpSpLocks/>
          </p:cNvGrpSpPr>
          <p:nvPr/>
        </p:nvGrpSpPr>
        <p:grpSpPr bwMode="auto">
          <a:xfrm>
            <a:off x="6477000" y="4114800"/>
            <a:ext cx="533400" cy="361950"/>
            <a:chOff x="3504" y="1728"/>
            <a:chExt cx="336" cy="228"/>
          </a:xfrm>
        </p:grpSpPr>
        <p:sp>
          <p:nvSpPr>
            <p:cNvPr id="217170" name="Line 94"/>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71" name="Picture 9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0"/>
          <p:cNvGrpSpPr>
            <a:grpSpLocks/>
          </p:cNvGrpSpPr>
          <p:nvPr/>
        </p:nvGrpSpPr>
        <p:grpSpPr bwMode="auto">
          <a:xfrm>
            <a:off x="4384675" y="3554413"/>
            <a:ext cx="2667000" cy="1885950"/>
            <a:chOff x="2544" y="2064"/>
            <a:chExt cx="1680" cy="1188"/>
          </a:xfrm>
        </p:grpSpPr>
        <p:sp>
          <p:nvSpPr>
            <p:cNvPr id="217168" name="Line 91"/>
            <p:cNvSpPr>
              <a:spLocks noChangeShapeType="1"/>
            </p:cNvSpPr>
            <p:nvPr/>
          </p:nvSpPr>
          <p:spPr bwMode="auto">
            <a:xfrm flipH="1">
              <a:off x="2688" y="2064"/>
              <a:ext cx="1536"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69" name="Picture 92" descr="114_14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85"/>
          <p:cNvGrpSpPr>
            <a:grpSpLocks/>
          </p:cNvGrpSpPr>
          <p:nvPr/>
        </p:nvGrpSpPr>
        <p:grpSpPr bwMode="auto">
          <a:xfrm>
            <a:off x="4038600" y="3276600"/>
            <a:ext cx="2667000" cy="1885950"/>
            <a:chOff x="2544" y="2064"/>
            <a:chExt cx="1680" cy="1188"/>
          </a:xfrm>
        </p:grpSpPr>
        <p:sp>
          <p:nvSpPr>
            <p:cNvPr id="217166" name="Line 83"/>
            <p:cNvSpPr>
              <a:spLocks noChangeShapeType="1"/>
            </p:cNvSpPr>
            <p:nvPr/>
          </p:nvSpPr>
          <p:spPr bwMode="auto">
            <a:xfrm flipH="1">
              <a:off x="2688" y="2064"/>
              <a:ext cx="1536"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67" name="Picture 84" descr="114_14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76"/>
          <p:cNvGrpSpPr>
            <a:grpSpLocks/>
          </p:cNvGrpSpPr>
          <p:nvPr/>
        </p:nvGrpSpPr>
        <p:grpSpPr bwMode="auto">
          <a:xfrm>
            <a:off x="3048000" y="3352800"/>
            <a:ext cx="1371600" cy="971550"/>
            <a:chOff x="1920" y="2112"/>
            <a:chExt cx="864" cy="612"/>
          </a:xfrm>
        </p:grpSpPr>
        <p:sp>
          <p:nvSpPr>
            <p:cNvPr id="217164" name="Line 75"/>
            <p:cNvSpPr>
              <a:spLocks noChangeShapeType="1"/>
            </p:cNvSpPr>
            <p:nvPr/>
          </p:nvSpPr>
          <p:spPr bwMode="auto">
            <a:xfrm flipH="1">
              <a:off x="2064" y="2112"/>
              <a:ext cx="720"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65" name="Picture 74" descr="114_14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094" name="Group 65"/>
          <p:cNvGrpSpPr>
            <a:grpSpLocks/>
          </p:cNvGrpSpPr>
          <p:nvPr/>
        </p:nvGrpSpPr>
        <p:grpSpPr bwMode="auto">
          <a:xfrm>
            <a:off x="4191000" y="2370138"/>
            <a:ext cx="1600200" cy="1200150"/>
            <a:chOff x="2256" y="1152"/>
            <a:chExt cx="1008" cy="756"/>
          </a:xfrm>
        </p:grpSpPr>
        <p:sp>
          <p:nvSpPr>
            <p:cNvPr id="217162" name="Line 66"/>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63" name="Picture 67"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095" name="Group 2"/>
          <p:cNvGrpSpPr>
            <a:grpSpLocks/>
          </p:cNvGrpSpPr>
          <p:nvPr/>
        </p:nvGrpSpPr>
        <p:grpSpPr bwMode="auto">
          <a:xfrm>
            <a:off x="7086600" y="4114800"/>
            <a:ext cx="533400" cy="361950"/>
            <a:chOff x="3504" y="1728"/>
            <a:chExt cx="336" cy="228"/>
          </a:xfrm>
        </p:grpSpPr>
        <p:sp>
          <p:nvSpPr>
            <p:cNvPr id="217160" name="Line 3"/>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61" name="Picture 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096" name="Group 5"/>
          <p:cNvGrpSpPr>
            <a:grpSpLocks/>
          </p:cNvGrpSpPr>
          <p:nvPr/>
        </p:nvGrpSpPr>
        <p:grpSpPr bwMode="auto">
          <a:xfrm>
            <a:off x="4811713" y="2981325"/>
            <a:ext cx="1600200" cy="1200150"/>
            <a:chOff x="2256" y="1152"/>
            <a:chExt cx="1008" cy="756"/>
          </a:xfrm>
        </p:grpSpPr>
        <p:sp>
          <p:nvSpPr>
            <p:cNvPr id="217158" name="Line 6"/>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59" name="Picture 7"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097" name="Group 8"/>
          <p:cNvGrpSpPr>
            <a:grpSpLocks/>
          </p:cNvGrpSpPr>
          <p:nvPr/>
        </p:nvGrpSpPr>
        <p:grpSpPr bwMode="auto">
          <a:xfrm>
            <a:off x="5867400" y="2971800"/>
            <a:ext cx="533400" cy="361950"/>
            <a:chOff x="3504" y="1728"/>
            <a:chExt cx="336" cy="228"/>
          </a:xfrm>
        </p:grpSpPr>
        <p:sp>
          <p:nvSpPr>
            <p:cNvPr id="217156" name="Line 9"/>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57" name="Picture 1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098" name="Group 11"/>
          <p:cNvGrpSpPr>
            <a:grpSpLocks/>
          </p:cNvGrpSpPr>
          <p:nvPr/>
        </p:nvGrpSpPr>
        <p:grpSpPr bwMode="auto">
          <a:xfrm>
            <a:off x="3581400" y="1828800"/>
            <a:ext cx="1600200" cy="1200150"/>
            <a:chOff x="2256" y="1152"/>
            <a:chExt cx="1008" cy="756"/>
          </a:xfrm>
        </p:grpSpPr>
        <p:sp>
          <p:nvSpPr>
            <p:cNvPr id="217154" name="Line 12"/>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55" name="Picture 13"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099" name="Group 14"/>
          <p:cNvGrpSpPr>
            <a:grpSpLocks/>
          </p:cNvGrpSpPr>
          <p:nvPr/>
        </p:nvGrpSpPr>
        <p:grpSpPr bwMode="auto">
          <a:xfrm>
            <a:off x="5562600" y="2743200"/>
            <a:ext cx="533400" cy="361950"/>
            <a:chOff x="3504" y="1728"/>
            <a:chExt cx="336" cy="228"/>
          </a:xfrm>
        </p:grpSpPr>
        <p:sp>
          <p:nvSpPr>
            <p:cNvPr id="217152" name="Line 15"/>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53" name="Picture 1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100" name="Group 17"/>
          <p:cNvGrpSpPr>
            <a:grpSpLocks/>
          </p:cNvGrpSpPr>
          <p:nvPr/>
        </p:nvGrpSpPr>
        <p:grpSpPr bwMode="auto">
          <a:xfrm>
            <a:off x="6800850" y="3844925"/>
            <a:ext cx="533400" cy="361950"/>
            <a:chOff x="3504" y="1728"/>
            <a:chExt cx="336" cy="228"/>
          </a:xfrm>
        </p:grpSpPr>
        <p:sp>
          <p:nvSpPr>
            <p:cNvPr id="217150" name="Line 18"/>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7151" name="Picture 1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7101" name="Line 20"/>
          <p:cNvSpPr>
            <a:spLocks noChangeShapeType="1"/>
          </p:cNvSpPr>
          <p:nvPr/>
        </p:nvSpPr>
        <p:spPr bwMode="auto">
          <a:xfrm flipV="1">
            <a:off x="7043738" y="30892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02" name="Line 21"/>
          <p:cNvSpPr>
            <a:spLocks noChangeShapeType="1"/>
          </p:cNvSpPr>
          <p:nvPr/>
        </p:nvSpPr>
        <p:spPr bwMode="auto">
          <a:xfrm>
            <a:off x="7350125" y="31099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03" name="Line 22"/>
          <p:cNvSpPr>
            <a:spLocks noChangeShapeType="1"/>
          </p:cNvSpPr>
          <p:nvPr/>
        </p:nvSpPr>
        <p:spPr bwMode="auto">
          <a:xfrm>
            <a:off x="7391400" y="31242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04" name="Oval 23"/>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05" name="Oval 24"/>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06" name="Oval 25"/>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07" name="Line 26"/>
          <p:cNvSpPr>
            <a:spLocks noChangeShapeType="1"/>
          </p:cNvSpPr>
          <p:nvPr/>
        </p:nvSpPr>
        <p:spPr bwMode="auto">
          <a:xfrm flipV="1">
            <a:off x="6129338" y="22129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08" name="Line 27"/>
          <p:cNvSpPr>
            <a:spLocks noChangeShapeType="1"/>
          </p:cNvSpPr>
          <p:nvPr/>
        </p:nvSpPr>
        <p:spPr bwMode="auto">
          <a:xfrm>
            <a:off x="6435725" y="22336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09" name="Line 28"/>
          <p:cNvSpPr>
            <a:spLocks noChangeShapeType="1"/>
          </p:cNvSpPr>
          <p:nvPr/>
        </p:nvSpPr>
        <p:spPr bwMode="auto">
          <a:xfrm>
            <a:off x="6477000" y="22479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10" name="Oval 29"/>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11" name="Oval 30"/>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12" name="Oval 31"/>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13" name="Line 32"/>
          <p:cNvSpPr>
            <a:spLocks noChangeShapeType="1"/>
          </p:cNvSpPr>
          <p:nvPr/>
        </p:nvSpPr>
        <p:spPr bwMode="auto">
          <a:xfrm flipV="1">
            <a:off x="5214938" y="12985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14" name="Line 33"/>
          <p:cNvSpPr>
            <a:spLocks noChangeShapeType="1"/>
          </p:cNvSpPr>
          <p:nvPr/>
        </p:nvSpPr>
        <p:spPr bwMode="auto">
          <a:xfrm>
            <a:off x="5521325" y="13192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15" name="Line 34"/>
          <p:cNvSpPr>
            <a:spLocks noChangeShapeType="1"/>
          </p:cNvSpPr>
          <p:nvPr/>
        </p:nvSpPr>
        <p:spPr bwMode="auto">
          <a:xfrm>
            <a:off x="5562600" y="13335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16" name="Oval 35"/>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17" name="Oval 36"/>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18" name="Line 37"/>
          <p:cNvSpPr>
            <a:spLocks noChangeShapeType="1"/>
          </p:cNvSpPr>
          <p:nvPr/>
        </p:nvSpPr>
        <p:spPr bwMode="auto">
          <a:xfrm flipV="1">
            <a:off x="5562600" y="381000"/>
            <a:ext cx="6858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19" name="Line 38"/>
          <p:cNvSpPr>
            <a:spLocks noChangeShapeType="1"/>
          </p:cNvSpPr>
          <p:nvPr/>
        </p:nvSpPr>
        <p:spPr bwMode="auto">
          <a:xfrm flipV="1">
            <a:off x="6400800" y="457200"/>
            <a:ext cx="0" cy="1752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20" name="Line 39"/>
          <p:cNvSpPr>
            <a:spLocks noChangeShapeType="1"/>
          </p:cNvSpPr>
          <p:nvPr/>
        </p:nvSpPr>
        <p:spPr bwMode="auto">
          <a:xfrm flipH="1" flipV="1">
            <a:off x="6553200" y="457200"/>
            <a:ext cx="838200" cy="2667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21" name="AutoShape 40"/>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22" name="AutoShape 41"/>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23" name="AutoShape 42"/>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24" name="AutoShape 43"/>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25" name="AutoShape 44"/>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pic>
        <p:nvPicPr>
          <p:cNvPr id="217126" name="Picture 45" descr="114_14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2954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27" name="Picture 46" descr="109_099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9812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39" name="Picture 47"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26670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29" name="Oval 49"/>
          <p:cNvSpPr>
            <a:spLocks noChangeArrowheads="1"/>
          </p:cNvSpPr>
          <p:nvPr/>
        </p:nvSpPr>
        <p:spPr bwMode="auto">
          <a:xfrm>
            <a:off x="4191000" y="1371600"/>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30" name="Oval 50"/>
          <p:cNvSpPr>
            <a:spLocks noChangeArrowheads="1"/>
          </p:cNvSpPr>
          <p:nvPr/>
        </p:nvSpPr>
        <p:spPr bwMode="auto">
          <a:xfrm>
            <a:off x="4321175" y="132873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31" name="Oval 51"/>
          <p:cNvSpPr>
            <a:spLocks noChangeArrowheads="1"/>
          </p:cNvSpPr>
          <p:nvPr/>
        </p:nvSpPr>
        <p:spPr bwMode="auto">
          <a:xfrm>
            <a:off x="3910013" y="16430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32" name="Oval 52"/>
          <p:cNvSpPr>
            <a:spLocks noChangeArrowheads="1"/>
          </p:cNvSpPr>
          <p:nvPr/>
        </p:nvSpPr>
        <p:spPr bwMode="auto">
          <a:xfrm>
            <a:off x="4108450" y="17954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33" name="Oval 53"/>
          <p:cNvSpPr>
            <a:spLocks noChangeArrowheads="1"/>
          </p:cNvSpPr>
          <p:nvPr/>
        </p:nvSpPr>
        <p:spPr bwMode="auto">
          <a:xfrm>
            <a:off x="3959225" y="1577975"/>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34" name="Oval 60"/>
          <p:cNvSpPr>
            <a:spLocks noChangeArrowheads="1"/>
          </p:cNvSpPr>
          <p:nvPr/>
        </p:nvSpPr>
        <p:spPr bwMode="auto">
          <a:xfrm>
            <a:off x="3200400" y="220980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7135" name="Oval 61"/>
          <p:cNvSpPr>
            <a:spLocks noChangeArrowheads="1"/>
          </p:cNvSpPr>
          <p:nvPr/>
        </p:nvSpPr>
        <p:spPr bwMode="auto">
          <a:xfrm>
            <a:off x="3116263" y="22415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0655" name="Line 63"/>
          <p:cNvSpPr>
            <a:spLocks noChangeShapeType="1"/>
          </p:cNvSpPr>
          <p:nvPr/>
        </p:nvSpPr>
        <p:spPr bwMode="auto">
          <a:xfrm flipH="1">
            <a:off x="5583238" y="385763"/>
            <a:ext cx="669925" cy="86518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56" name="Line 64"/>
          <p:cNvSpPr>
            <a:spLocks noChangeShapeType="1"/>
          </p:cNvSpPr>
          <p:nvPr/>
        </p:nvSpPr>
        <p:spPr bwMode="auto">
          <a:xfrm>
            <a:off x="5551488" y="1235075"/>
            <a:ext cx="252412" cy="11588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7138" name="Oval 68"/>
          <p:cNvSpPr>
            <a:spLocks noChangeArrowheads="1"/>
          </p:cNvSpPr>
          <p:nvPr/>
        </p:nvSpPr>
        <p:spPr bwMode="auto">
          <a:xfrm>
            <a:off x="3084513" y="2141538"/>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0661" name="Line 69"/>
          <p:cNvSpPr>
            <a:spLocks noChangeShapeType="1"/>
          </p:cNvSpPr>
          <p:nvPr/>
        </p:nvSpPr>
        <p:spPr bwMode="auto">
          <a:xfrm flipV="1">
            <a:off x="2133600" y="381000"/>
            <a:ext cx="4119563" cy="25479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64" name="Oval 72"/>
          <p:cNvSpPr>
            <a:spLocks noChangeArrowheads="1"/>
          </p:cNvSpPr>
          <p:nvPr/>
        </p:nvSpPr>
        <p:spPr bwMode="auto">
          <a:xfrm>
            <a:off x="2057400" y="281940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0669" name="Line 77"/>
          <p:cNvSpPr>
            <a:spLocks noChangeShapeType="1"/>
          </p:cNvSpPr>
          <p:nvPr/>
        </p:nvSpPr>
        <p:spPr bwMode="auto">
          <a:xfrm flipH="1">
            <a:off x="4379913" y="2365375"/>
            <a:ext cx="1414462" cy="10509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70" name="Oval 78"/>
          <p:cNvSpPr>
            <a:spLocks noChangeArrowheads="1"/>
          </p:cNvSpPr>
          <p:nvPr/>
        </p:nvSpPr>
        <p:spPr bwMode="auto">
          <a:xfrm>
            <a:off x="2244725" y="304006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0671" name="Line 79"/>
          <p:cNvSpPr>
            <a:spLocks noChangeShapeType="1"/>
          </p:cNvSpPr>
          <p:nvPr/>
        </p:nvSpPr>
        <p:spPr bwMode="auto">
          <a:xfrm flipV="1">
            <a:off x="2286000" y="315913"/>
            <a:ext cx="4143375" cy="2844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72" name="Line 80"/>
          <p:cNvSpPr>
            <a:spLocks noChangeShapeType="1"/>
          </p:cNvSpPr>
          <p:nvPr/>
        </p:nvSpPr>
        <p:spPr bwMode="auto">
          <a:xfrm flipH="1">
            <a:off x="6399213" y="309563"/>
            <a:ext cx="6350" cy="18478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73" name="Line 81"/>
          <p:cNvSpPr>
            <a:spLocks noChangeShapeType="1"/>
          </p:cNvSpPr>
          <p:nvPr/>
        </p:nvSpPr>
        <p:spPr bwMode="auto">
          <a:xfrm>
            <a:off x="6411913" y="2095500"/>
            <a:ext cx="311150" cy="1193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78" name="Oval 86"/>
          <p:cNvSpPr>
            <a:spLocks noChangeArrowheads="1"/>
          </p:cNvSpPr>
          <p:nvPr/>
        </p:nvSpPr>
        <p:spPr bwMode="auto">
          <a:xfrm>
            <a:off x="2286000" y="2743200"/>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0679" name="Line 87"/>
          <p:cNvSpPr>
            <a:spLocks noChangeShapeType="1"/>
          </p:cNvSpPr>
          <p:nvPr/>
        </p:nvSpPr>
        <p:spPr bwMode="auto">
          <a:xfrm flipV="1">
            <a:off x="2370138" y="296863"/>
            <a:ext cx="4098925" cy="25939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80" name="Line 88"/>
          <p:cNvSpPr>
            <a:spLocks noChangeShapeType="1"/>
          </p:cNvSpPr>
          <p:nvPr/>
        </p:nvSpPr>
        <p:spPr bwMode="auto">
          <a:xfrm>
            <a:off x="6477000" y="301625"/>
            <a:ext cx="898525" cy="27162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0681" name="Line 89"/>
          <p:cNvSpPr>
            <a:spLocks noChangeShapeType="1"/>
          </p:cNvSpPr>
          <p:nvPr/>
        </p:nvSpPr>
        <p:spPr bwMode="auto">
          <a:xfrm flipH="1">
            <a:off x="7046913" y="2978150"/>
            <a:ext cx="328612" cy="5445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Tree>
    <p:extLst>
      <p:ext uri="{BB962C8B-B14F-4D97-AF65-F5344CB8AC3E}">
        <p14:creationId xmlns:p14="http://schemas.microsoft.com/office/powerpoint/2010/main" val="2120838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0639"/>
                                        </p:tgtEl>
                                        <p:attrNameLst>
                                          <p:attrName>style.visibility</p:attrName>
                                        </p:attrNameLst>
                                      </p:cBhvr>
                                      <p:to>
                                        <p:strVal val="visible"/>
                                      </p:to>
                                    </p:set>
                                    <p:animEffect transition="in" filter="dissolve">
                                      <p:cBhvr>
                                        <p:cTn id="7" dur="500"/>
                                        <p:tgtEl>
                                          <p:spTgt spid="11063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0664"/>
                                        </p:tgtEl>
                                        <p:attrNameLst>
                                          <p:attrName>style.visibility</p:attrName>
                                        </p:attrNameLst>
                                      </p:cBhvr>
                                      <p:to>
                                        <p:strVal val="visible"/>
                                      </p:to>
                                    </p:set>
                                    <p:animEffect transition="in" filter="dissolve">
                                      <p:cBhvr>
                                        <p:cTn id="11" dur="500"/>
                                        <p:tgtEl>
                                          <p:spTgt spid="110664"/>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0661"/>
                                        </p:tgtEl>
                                        <p:attrNameLst>
                                          <p:attrName>style.visibility</p:attrName>
                                        </p:attrNameLst>
                                      </p:cBhvr>
                                      <p:to>
                                        <p:strVal val="visible"/>
                                      </p:to>
                                    </p:set>
                                    <p:animEffect transition="in" filter="wipe(left)">
                                      <p:cBhvr>
                                        <p:cTn id="15" dur="500"/>
                                        <p:tgtEl>
                                          <p:spTgt spid="110661"/>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0655"/>
                                        </p:tgtEl>
                                        <p:attrNameLst>
                                          <p:attrName>style.visibility</p:attrName>
                                        </p:attrNameLst>
                                      </p:cBhvr>
                                      <p:to>
                                        <p:strVal val="visible"/>
                                      </p:to>
                                    </p:set>
                                    <p:animEffect transition="in" filter="wipe(up)">
                                      <p:cBhvr>
                                        <p:cTn id="19" dur="500"/>
                                        <p:tgtEl>
                                          <p:spTgt spid="110655"/>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0656"/>
                                        </p:tgtEl>
                                        <p:attrNameLst>
                                          <p:attrName>style.visibility</p:attrName>
                                        </p:attrNameLst>
                                      </p:cBhvr>
                                      <p:to>
                                        <p:strVal val="visible"/>
                                      </p:to>
                                    </p:set>
                                    <p:animEffect transition="in" filter="wipe(up)">
                                      <p:cBhvr>
                                        <p:cTn id="23" dur="500"/>
                                        <p:tgtEl>
                                          <p:spTgt spid="110656"/>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10669"/>
                                        </p:tgtEl>
                                        <p:attrNameLst>
                                          <p:attrName>style.visibility</p:attrName>
                                        </p:attrNameLst>
                                      </p:cBhvr>
                                      <p:to>
                                        <p:strVal val="visible"/>
                                      </p:to>
                                    </p:set>
                                    <p:animEffect transition="in" filter="wipe(up)">
                                      <p:cBhvr>
                                        <p:cTn id="27" dur="500"/>
                                        <p:tgtEl>
                                          <p:spTgt spid="110669"/>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par>
                          <p:cTn id="32" fill="hold" nodeType="afterGroup">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11066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066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065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0655"/>
                                        </p:tgtEl>
                                        <p:attrNameLst>
                                          <p:attrName>style.visibility</p:attrName>
                                        </p:attrNameLst>
                                      </p:cBhvr>
                                      <p:to>
                                        <p:strVal val="hidden"/>
                                      </p:to>
                                    </p:set>
                                  </p:childTnLst>
                                </p:cTn>
                              </p:par>
                            </p:childTnLst>
                          </p:cTn>
                        </p:par>
                        <p:par>
                          <p:cTn id="41" fill="hold" nodeType="afterGroup">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110670"/>
                                        </p:tgtEl>
                                        <p:attrNameLst>
                                          <p:attrName>style.visibility</p:attrName>
                                        </p:attrNameLst>
                                      </p:cBhvr>
                                      <p:to>
                                        <p:strVal val="visible"/>
                                      </p:to>
                                    </p:set>
                                    <p:animEffect transition="in" filter="dissolve">
                                      <p:cBhvr>
                                        <p:cTn id="44" dur="500"/>
                                        <p:tgtEl>
                                          <p:spTgt spid="110670"/>
                                        </p:tgtEl>
                                      </p:cBhvr>
                                    </p:animEffect>
                                  </p:childTnLst>
                                </p:cTn>
                              </p:par>
                            </p:childTnLst>
                          </p:cTn>
                        </p:par>
                        <p:par>
                          <p:cTn id="45" fill="hold" nodeType="afterGroup">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10671"/>
                                        </p:tgtEl>
                                        <p:attrNameLst>
                                          <p:attrName>style.visibility</p:attrName>
                                        </p:attrNameLst>
                                      </p:cBhvr>
                                      <p:to>
                                        <p:strVal val="visible"/>
                                      </p:to>
                                    </p:set>
                                    <p:animEffect transition="in" filter="wipe(left)">
                                      <p:cBhvr>
                                        <p:cTn id="48" dur="500"/>
                                        <p:tgtEl>
                                          <p:spTgt spid="110671"/>
                                        </p:tgtEl>
                                      </p:cBhvr>
                                    </p:animEffect>
                                  </p:childTnLst>
                                </p:cTn>
                              </p:par>
                            </p:childTnLst>
                          </p:cTn>
                        </p:par>
                        <p:par>
                          <p:cTn id="49" fill="hold" nodeType="afterGroup">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110672"/>
                                        </p:tgtEl>
                                        <p:attrNameLst>
                                          <p:attrName>style.visibility</p:attrName>
                                        </p:attrNameLst>
                                      </p:cBhvr>
                                      <p:to>
                                        <p:strVal val="visible"/>
                                      </p:to>
                                    </p:set>
                                    <p:animEffect transition="in" filter="wipe(up)">
                                      <p:cBhvr>
                                        <p:cTn id="52" dur="500"/>
                                        <p:tgtEl>
                                          <p:spTgt spid="110672"/>
                                        </p:tgtEl>
                                      </p:cBhvr>
                                    </p:animEffect>
                                  </p:childTnLst>
                                </p:cTn>
                              </p:par>
                            </p:childTnLst>
                          </p:cTn>
                        </p:par>
                        <p:par>
                          <p:cTn id="53" fill="hold" nodeType="afterGroup">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110673"/>
                                        </p:tgtEl>
                                        <p:attrNameLst>
                                          <p:attrName>style.visibility</p:attrName>
                                        </p:attrNameLst>
                                      </p:cBhvr>
                                      <p:to>
                                        <p:strVal val="visible"/>
                                      </p:to>
                                    </p:set>
                                    <p:animEffect transition="in" filter="wipe(up)">
                                      <p:cBhvr>
                                        <p:cTn id="56" dur="500"/>
                                        <p:tgtEl>
                                          <p:spTgt spid="110673"/>
                                        </p:tgtEl>
                                      </p:cBhvr>
                                    </p:animEffect>
                                  </p:childTnLst>
                                </p:cTn>
                              </p:par>
                            </p:childTnLst>
                          </p:cTn>
                        </p:par>
                        <p:par>
                          <p:cTn id="57" fill="hold" nodeType="afterGroup">
                            <p:stCondLst>
                              <p:cond delay="5500"/>
                            </p:stCondLst>
                            <p:childTnLst>
                              <p:par>
                                <p:cTn id="58" presetID="22" presetClass="entr" presetSubtype="2"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right)">
                                      <p:cBhvr>
                                        <p:cTn id="60" dur="500"/>
                                        <p:tgtEl>
                                          <p:spTgt spid="4"/>
                                        </p:tgtEl>
                                      </p:cBhvr>
                                    </p:animEffect>
                                  </p:childTnLst>
                                </p:cTn>
                              </p:par>
                            </p:childTnLst>
                          </p:cTn>
                        </p:par>
                        <p:par>
                          <p:cTn id="61" fill="hold" nodeType="afterGroup">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110673"/>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0672"/>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0671"/>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0678"/>
                                        </p:tgtEl>
                                        <p:attrNameLst>
                                          <p:attrName>style.visibility</p:attrName>
                                        </p:attrNameLst>
                                      </p:cBhvr>
                                      <p:to>
                                        <p:strVal val="visible"/>
                                      </p:to>
                                    </p:set>
                                    <p:animEffect transition="in" filter="dissolve">
                                      <p:cBhvr>
                                        <p:cTn id="71" dur="500"/>
                                        <p:tgtEl>
                                          <p:spTgt spid="110678"/>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0679"/>
                                        </p:tgtEl>
                                        <p:attrNameLst>
                                          <p:attrName>style.visibility</p:attrName>
                                        </p:attrNameLst>
                                      </p:cBhvr>
                                      <p:to>
                                        <p:strVal val="visible"/>
                                      </p:to>
                                    </p:set>
                                    <p:animEffect transition="in" filter="wipe(left)">
                                      <p:cBhvr>
                                        <p:cTn id="75" dur="500"/>
                                        <p:tgtEl>
                                          <p:spTgt spid="110679"/>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0680"/>
                                        </p:tgtEl>
                                        <p:attrNameLst>
                                          <p:attrName>style.visibility</p:attrName>
                                        </p:attrNameLst>
                                      </p:cBhvr>
                                      <p:to>
                                        <p:strVal val="visible"/>
                                      </p:to>
                                    </p:set>
                                    <p:animEffect transition="in" filter="wipe(up)">
                                      <p:cBhvr>
                                        <p:cTn id="79" dur="500"/>
                                        <p:tgtEl>
                                          <p:spTgt spid="110680"/>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0681"/>
                                        </p:tgtEl>
                                        <p:attrNameLst>
                                          <p:attrName>style.visibility</p:attrName>
                                        </p:attrNameLst>
                                      </p:cBhvr>
                                      <p:to>
                                        <p:strVal val="visible"/>
                                      </p:to>
                                    </p:set>
                                    <p:animEffect transition="in" filter="wipe(up)">
                                      <p:cBhvr>
                                        <p:cTn id="83" dur="500"/>
                                        <p:tgtEl>
                                          <p:spTgt spid="110681"/>
                                        </p:tgtEl>
                                      </p:cBhvr>
                                    </p:animEffect>
                                  </p:childTnLst>
                                </p:cTn>
                              </p:par>
                            </p:childTnLst>
                          </p:cTn>
                        </p:par>
                        <p:par>
                          <p:cTn id="84" fill="hold" nodeType="afterGroup">
                            <p:stCondLst>
                              <p:cond delay="8000"/>
                            </p:stCondLst>
                            <p:childTnLst>
                              <p:par>
                                <p:cTn id="85" presetID="22" presetClass="entr" presetSubtype="2"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right)">
                                      <p:cBhvr>
                                        <p:cTn id="87" dur="500"/>
                                        <p:tgtEl>
                                          <p:spTgt spid="3"/>
                                        </p:tgtEl>
                                      </p:cBhvr>
                                    </p:animEffect>
                                  </p:childTnLst>
                                </p:cTn>
                              </p:par>
                            </p:childTnLst>
                          </p:cTn>
                        </p:par>
                        <p:par>
                          <p:cTn id="88" fill="hold" nodeType="afterGroup">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11067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1068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106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55" grpId="0" animBg="1"/>
      <p:bldP spid="110655" grpId="1" animBg="1"/>
      <p:bldP spid="110656" grpId="0" animBg="1"/>
      <p:bldP spid="110656" grpId="1" animBg="1"/>
      <p:bldP spid="110661" grpId="0" animBg="1"/>
      <p:bldP spid="110661" grpId="1" animBg="1"/>
      <p:bldP spid="110664" grpId="0" animBg="1"/>
      <p:bldP spid="110669" grpId="0" animBg="1"/>
      <p:bldP spid="110669" grpId="1" animBg="1"/>
      <p:bldP spid="110670" grpId="0" animBg="1"/>
      <p:bldP spid="110671" grpId="0" animBg="1"/>
      <p:bldP spid="110671" grpId="1" animBg="1"/>
      <p:bldP spid="110672" grpId="0" animBg="1"/>
      <p:bldP spid="110672" grpId="1" animBg="1"/>
      <p:bldP spid="110673" grpId="0" animBg="1"/>
      <p:bldP spid="110673" grpId="1" animBg="1"/>
      <p:bldP spid="110678" grpId="0" animBg="1"/>
      <p:bldP spid="110679" grpId="0" animBg="1"/>
      <p:bldP spid="110679" grpId="1" animBg="1"/>
      <p:bldP spid="110680" grpId="0" animBg="1"/>
      <p:bldP spid="110680" grpId="1" animBg="1"/>
      <p:bldP spid="110681" grpId="0" animBg="1"/>
      <p:bldP spid="110681"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8114" name="Group 105"/>
          <p:cNvGrpSpPr>
            <a:grpSpLocks/>
          </p:cNvGrpSpPr>
          <p:nvPr/>
        </p:nvGrpSpPr>
        <p:grpSpPr bwMode="auto">
          <a:xfrm>
            <a:off x="6477000" y="4114800"/>
            <a:ext cx="533400" cy="361950"/>
            <a:chOff x="3504" y="1728"/>
            <a:chExt cx="336" cy="228"/>
          </a:xfrm>
        </p:grpSpPr>
        <p:sp>
          <p:nvSpPr>
            <p:cNvPr id="218208" name="Line 106"/>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209" name="Picture 10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8115" name="Picture 100" descr="114_14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6670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Oval 101"/>
          <p:cNvSpPr>
            <a:spLocks noChangeArrowheads="1"/>
          </p:cNvSpPr>
          <p:nvPr/>
        </p:nvSpPr>
        <p:spPr bwMode="auto">
          <a:xfrm>
            <a:off x="2057400" y="281940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17" name="Oval 102"/>
          <p:cNvSpPr>
            <a:spLocks noChangeArrowheads="1"/>
          </p:cNvSpPr>
          <p:nvPr/>
        </p:nvSpPr>
        <p:spPr bwMode="auto">
          <a:xfrm>
            <a:off x="2244725" y="304006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18" name="Oval 103"/>
          <p:cNvSpPr>
            <a:spLocks noChangeArrowheads="1"/>
          </p:cNvSpPr>
          <p:nvPr/>
        </p:nvSpPr>
        <p:spPr bwMode="auto">
          <a:xfrm>
            <a:off x="2286000" y="2743200"/>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3" name="Group 95"/>
          <p:cNvGrpSpPr>
            <a:grpSpLocks/>
          </p:cNvGrpSpPr>
          <p:nvPr/>
        </p:nvGrpSpPr>
        <p:grpSpPr bwMode="auto">
          <a:xfrm>
            <a:off x="1603375" y="2914650"/>
            <a:ext cx="2114550" cy="1531938"/>
            <a:chOff x="1010" y="1836"/>
            <a:chExt cx="1332" cy="965"/>
          </a:xfrm>
        </p:grpSpPr>
        <p:sp>
          <p:nvSpPr>
            <p:cNvPr id="218206" name="Line 89"/>
            <p:cNvSpPr>
              <a:spLocks noChangeShapeType="1"/>
            </p:cNvSpPr>
            <p:nvPr/>
          </p:nvSpPr>
          <p:spPr bwMode="auto">
            <a:xfrm flipH="1">
              <a:off x="1106" y="1836"/>
              <a:ext cx="1236" cy="8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207" name="Picture 90" descr="115_15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94"/>
          <p:cNvGrpSpPr>
            <a:grpSpLocks/>
          </p:cNvGrpSpPr>
          <p:nvPr/>
        </p:nvGrpSpPr>
        <p:grpSpPr bwMode="auto">
          <a:xfrm>
            <a:off x="3352800" y="5334000"/>
            <a:ext cx="1176338" cy="865188"/>
            <a:chOff x="1920" y="3187"/>
            <a:chExt cx="741" cy="545"/>
          </a:xfrm>
        </p:grpSpPr>
        <p:sp>
          <p:nvSpPr>
            <p:cNvPr id="218204" name="Line 92"/>
            <p:cNvSpPr>
              <a:spLocks noChangeShapeType="1"/>
            </p:cNvSpPr>
            <p:nvPr/>
          </p:nvSpPr>
          <p:spPr bwMode="auto">
            <a:xfrm flipH="1">
              <a:off x="2016" y="3187"/>
              <a:ext cx="645" cy="4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205" name="Picture 93" descr="115_15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87"/>
          <p:cNvGrpSpPr>
            <a:grpSpLocks/>
          </p:cNvGrpSpPr>
          <p:nvPr/>
        </p:nvGrpSpPr>
        <p:grpSpPr bwMode="auto">
          <a:xfrm>
            <a:off x="1828800" y="2057400"/>
            <a:ext cx="3657600" cy="2647950"/>
            <a:chOff x="1152" y="1296"/>
            <a:chExt cx="2304" cy="1668"/>
          </a:xfrm>
        </p:grpSpPr>
        <p:sp>
          <p:nvSpPr>
            <p:cNvPr id="218202" name="Line 85"/>
            <p:cNvSpPr>
              <a:spLocks noChangeShapeType="1"/>
            </p:cNvSpPr>
            <p:nvPr/>
          </p:nvSpPr>
          <p:spPr bwMode="auto">
            <a:xfrm flipH="1">
              <a:off x="1248" y="1296"/>
              <a:ext cx="2208"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203" name="Picture 86" descr="115_15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2" name="Group 2"/>
          <p:cNvGrpSpPr>
            <a:grpSpLocks/>
          </p:cNvGrpSpPr>
          <p:nvPr/>
        </p:nvGrpSpPr>
        <p:grpSpPr bwMode="auto">
          <a:xfrm>
            <a:off x="4384675" y="3554413"/>
            <a:ext cx="2667000" cy="1885950"/>
            <a:chOff x="2544" y="2064"/>
            <a:chExt cx="1680" cy="1188"/>
          </a:xfrm>
        </p:grpSpPr>
        <p:sp>
          <p:nvSpPr>
            <p:cNvPr id="218200" name="Line 3"/>
            <p:cNvSpPr>
              <a:spLocks noChangeShapeType="1"/>
            </p:cNvSpPr>
            <p:nvPr/>
          </p:nvSpPr>
          <p:spPr bwMode="auto">
            <a:xfrm flipH="1">
              <a:off x="2688" y="2064"/>
              <a:ext cx="1536"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201" name="Picture 4" descr="114_14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3" name="Group 8"/>
          <p:cNvGrpSpPr>
            <a:grpSpLocks/>
          </p:cNvGrpSpPr>
          <p:nvPr/>
        </p:nvGrpSpPr>
        <p:grpSpPr bwMode="auto">
          <a:xfrm>
            <a:off x="3048000" y="3352800"/>
            <a:ext cx="1371600" cy="971550"/>
            <a:chOff x="1920" y="2112"/>
            <a:chExt cx="864" cy="612"/>
          </a:xfrm>
        </p:grpSpPr>
        <p:sp>
          <p:nvSpPr>
            <p:cNvPr id="218198" name="Line 9"/>
            <p:cNvSpPr>
              <a:spLocks noChangeShapeType="1"/>
            </p:cNvSpPr>
            <p:nvPr/>
          </p:nvSpPr>
          <p:spPr bwMode="auto">
            <a:xfrm flipH="1">
              <a:off x="2064" y="2112"/>
              <a:ext cx="720"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99" name="Picture 10" descr="114_14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4" name="Group 11"/>
          <p:cNvGrpSpPr>
            <a:grpSpLocks/>
          </p:cNvGrpSpPr>
          <p:nvPr/>
        </p:nvGrpSpPr>
        <p:grpSpPr bwMode="auto">
          <a:xfrm>
            <a:off x="4191000" y="2370138"/>
            <a:ext cx="1600200" cy="1200150"/>
            <a:chOff x="2256" y="1152"/>
            <a:chExt cx="1008" cy="756"/>
          </a:xfrm>
        </p:grpSpPr>
        <p:sp>
          <p:nvSpPr>
            <p:cNvPr id="218196" name="Line 12"/>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97" name="Picture 13" descr="109_09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5" name="Group 14"/>
          <p:cNvGrpSpPr>
            <a:grpSpLocks/>
          </p:cNvGrpSpPr>
          <p:nvPr/>
        </p:nvGrpSpPr>
        <p:grpSpPr bwMode="auto">
          <a:xfrm>
            <a:off x="7086600" y="4114800"/>
            <a:ext cx="533400" cy="361950"/>
            <a:chOff x="3504" y="1728"/>
            <a:chExt cx="336" cy="228"/>
          </a:xfrm>
        </p:grpSpPr>
        <p:sp>
          <p:nvSpPr>
            <p:cNvPr id="218194" name="Line 15"/>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95" name="Picture 1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6" name="Group 17"/>
          <p:cNvGrpSpPr>
            <a:grpSpLocks/>
          </p:cNvGrpSpPr>
          <p:nvPr/>
        </p:nvGrpSpPr>
        <p:grpSpPr bwMode="auto">
          <a:xfrm>
            <a:off x="4811713" y="2981325"/>
            <a:ext cx="1600200" cy="1200150"/>
            <a:chOff x="2256" y="1152"/>
            <a:chExt cx="1008" cy="756"/>
          </a:xfrm>
        </p:grpSpPr>
        <p:sp>
          <p:nvSpPr>
            <p:cNvPr id="218192" name="Line 18"/>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93" name="Picture 19" descr="109_09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7" name="Group 20"/>
          <p:cNvGrpSpPr>
            <a:grpSpLocks/>
          </p:cNvGrpSpPr>
          <p:nvPr/>
        </p:nvGrpSpPr>
        <p:grpSpPr bwMode="auto">
          <a:xfrm>
            <a:off x="5867400" y="2971800"/>
            <a:ext cx="533400" cy="361950"/>
            <a:chOff x="3504" y="1728"/>
            <a:chExt cx="336" cy="228"/>
          </a:xfrm>
        </p:grpSpPr>
        <p:sp>
          <p:nvSpPr>
            <p:cNvPr id="218190" name="Line 21"/>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91" name="Picture 2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8" name="Group 23"/>
          <p:cNvGrpSpPr>
            <a:grpSpLocks/>
          </p:cNvGrpSpPr>
          <p:nvPr/>
        </p:nvGrpSpPr>
        <p:grpSpPr bwMode="auto">
          <a:xfrm>
            <a:off x="3581400" y="1828800"/>
            <a:ext cx="1600200" cy="1200150"/>
            <a:chOff x="2256" y="1152"/>
            <a:chExt cx="1008" cy="756"/>
          </a:xfrm>
        </p:grpSpPr>
        <p:sp>
          <p:nvSpPr>
            <p:cNvPr id="218188" name="Line 24"/>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89" name="Picture 25" descr="109_09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29" name="Group 26"/>
          <p:cNvGrpSpPr>
            <a:grpSpLocks/>
          </p:cNvGrpSpPr>
          <p:nvPr/>
        </p:nvGrpSpPr>
        <p:grpSpPr bwMode="auto">
          <a:xfrm>
            <a:off x="5562600" y="2743200"/>
            <a:ext cx="533400" cy="361950"/>
            <a:chOff x="3504" y="1728"/>
            <a:chExt cx="336" cy="228"/>
          </a:xfrm>
        </p:grpSpPr>
        <p:sp>
          <p:nvSpPr>
            <p:cNvPr id="218186" name="Line 27"/>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87" name="Picture 2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8130" name="Group 29"/>
          <p:cNvGrpSpPr>
            <a:grpSpLocks/>
          </p:cNvGrpSpPr>
          <p:nvPr/>
        </p:nvGrpSpPr>
        <p:grpSpPr bwMode="auto">
          <a:xfrm>
            <a:off x="6800850" y="3844925"/>
            <a:ext cx="533400" cy="361950"/>
            <a:chOff x="3504" y="1728"/>
            <a:chExt cx="336" cy="228"/>
          </a:xfrm>
        </p:grpSpPr>
        <p:sp>
          <p:nvSpPr>
            <p:cNvPr id="218184" name="Line 30"/>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85"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8131" name="Line 32"/>
          <p:cNvSpPr>
            <a:spLocks noChangeShapeType="1"/>
          </p:cNvSpPr>
          <p:nvPr/>
        </p:nvSpPr>
        <p:spPr bwMode="auto">
          <a:xfrm flipV="1">
            <a:off x="7043738" y="30892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32" name="Line 33"/>
          <p:cNvSpPr>
            <a:spLocks noChangeShapeType="1"/>
          </p:cNvSpPr>
          <p:nvPr/>
        </p:nvSpPr>
        <p:spPr bwMode="auto">
          <a:xfrm>
            <a:off x="7350125" y="31099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33" name="Line 34"/>
          <p:cNvSpPr>
            <a:spLocks noChangeShapeType="1"/>
          </p:cNvSpPr>
          <p:nvPr/>
        </p:nvSpPr>
        <p:spPr bwMode="auto">
          <a:xfrm>
            <a:off x="7391400" y="31242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34" name="Oval 35"/>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35" name="Oval 36"/>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36" name="Oval 37"/>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37" name="Line 38"/>
          <p:cNvSpPr>
            <a:spLocks noChangeShapeType="1"/>
          </p:cNvSpPr>
          <p:nvPr/>
        </p:nvSpPr>
        <p:spPr bwMode="auto">
          <a:xfrm flipV="1">
            <a:off x="6129338" y="22129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38" name="Line 39"/>
          <p:cNvSpPr>
            <a:spLocks noChangeShapeType="1"/>
          </p:cNvSpPr>
          <p:nvPr/>
        </p:nvSpPr>
        <p:spPr bwMode="auto">
          <a:xfrm>
            <a:off x="6435725" y="22336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39" name="Line 40"/>
          <p:cNvSpPr>
            <a:spLocks noChangeShapeType="1"/>
          </p:cNvSpPr>
          <p:nvPr/>
        </p:nvSpPr>
        <p:spPr bwMode="auto">
          <a:xfrm>
            <a:off x="6477000" y="22479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40" name="Oval 41"/>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41" name="Oval 42"/>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42" name="Oval 43"/>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43" name="Line 44"/>
          <p:cNvSpPr>
            <a:spLocks noChangeShapeType="1"/>
          </p:cNvSpPr>
          <p:nvPr/>
        </p:nvSpPr>
        <p:spPr bwMode="auto">
          <a:xfrm flipV="1">
            <a:off x="5214938" y="12985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44" name="Line 45"/>
          <p:cNvSpPr>
            <a:spLocks noChangeShapeType="1"/>
          </p:cNvSpPr>
          <p:nvPr/>
        </p:nvSpPr>
        <p:spPr bwMode="auto">
          <a:xfrm>
            <a:off x="5521325" y="13192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45" name="Line 46"/>
          <p:cNvSpPr>
            <a:spLocks noChangeShapeType="1"/>
          </p:cNvSpPr>
          <p:nvPr/>
        </p:nvSpPr>
        <p:spPr bwMode="auto">
          <a:xfrm>
            <a:off x="5562600" y="13335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46" name="Oval 47"/>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47" name="Oval 48"/>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48" name="Line 49"/>
          <p:cNvSpPr>
            <a:spLocks noChangeShapeType="1"/>
          </p:cNvSpPr>
          <p:nvPr/>
        </p:nvSpPr>
        <p:spPr bwMode="auto">
          <a:xfrm flipV="1">
            <a:off x="5562600" y="381000"/>
            <a:ext cx="6858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49" name="Line 50"/>
          <p:cNvSpPr>
            <a:spLocks noChangeShapeType="1"/>
          </p:cNvSpPr>
          <p:nvPr/>
        </p:nvSpPr>
        <p:spPr bwMode="auto">
          <a:xfrm flipV="1">
            <a:off x="6400800" y="457200"/>
            <a:ext cx="0" cy="1752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50" name="Line 51"/>
          <p:cNvSpPr>
            <a:spLocks noChangeShapeType="1"/>
          </p:cNvSpPr>
          <p:nvPr/>
        </p:nvSpPr>
        <p:spPr bwMode="auto">
          <a:xfrm flipH="1" flipV="1">
            <a:off x="6553200" y="457200"/>
            <a:ext cx="838200" cy="2667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51" name="AutoShape 52"/>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52" name="AutoShape 53"/>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53" name="AutoShape 54"/>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54" name="AutoShape 55"/>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55" name="AutoShape 56"/>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pic>
        <p:nvPicPr>
          <p:cNvPr id="218156" name="Picture 57" descr="114_14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12954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57" name="Picture 58" descr="109_099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19812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76" name="Picture 60"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33528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59" name="Oval 61"/>
          <p:cNvSpPr>
            <a:spLocks noChangeArrowheads="1"/>
          </p:cNvSpPr>
          <p:nvPr/>
        </p:nvSpPr>
        <p:spPr bwMode="auto">
          <a:xfrm>
            <a:off x="4191000" y="1371600"/>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60" name="Oval 62"/>
          <p:cNvSpPr>
            <a:spLocks noChangeArrowheads="1"/>
          </p:cNvSpPr>
          <p:nvPr/>
        </p:nvSpPr>
        <p:spPr bwMode="auto">
          <a:xfrm>
            <a:off x="4321175" y="132873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61" name="Oval 63"/>
          <p:cNvSpPr>
            <a:spLocks noChangeArrowheads="1"/>
          </p:cNvSpPr>
          <p:nvPr/>
        </p:nvSpPr>
        <p:spPr bwMode="auto">
          <a:xfrm>
            <a:off x="3910013" y="16430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62" name="Oval 64"/>
          <p:cNvSpPr>
            <a:spLocks noChangeArrowheads="1"/>
          </p:cNvSpPr>
          <p:nvPr/>
        </p:nvSpPr>
        <p:spPr bwMode="auto">
          <a:xfrm>
            <a:off x="4108450" y="17954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63" name="Oval 65"/>
          <p:cNvSpPr>
            <a:spLocks noChangeArrowheads="1"/>
          </p:cNvSpPr>
          <p:nvPr/>
        </p:nvSpPr>
        <p:spPr bwMode="auto">
          <a:xfrm>
            <a:off x="3959225" y="1577975"/>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64" name="Oval 69"/>
          <p:cNvSpPr>
            <a:spLocks noChangeArrowheads="1"/>
          </p:cNvSpPr>
          <p:nvPr/>
        </p:nvSpPr>
        <p:spPr bwMode="auto">
          <a:xfrm>
            <a:off x="3200400" y="220980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8165" name="Oval 70"/>
          <p:cNvSpPr>
            <a:spLocks noChangeArrowheads="1"/>
          </p:cNvSpPr>
          <p:nvPr/>
        </p:nvSpPr>
        <p:spPr bwMode="auto">
          <a:xfrm>
            <a:off x="3116263" y="22415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1687" name="Line 71"/>
          <p:cNvSpPr>
            <a:spLocks noChangeShapeType="1"/>
          </p:cNvSpPr>
          <p:nvPr/>
        </p:nvSpPr>
        <p:spPr bwMode="auto">
          <a:xfrm flipH="1">
            <a:off x="5583238" y="385763"/>
            <a:ext cx="669925" cy="86518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688" name="Line 72"/>
          <p:cNvSpPr>
            <a:spLocks noChangeShapeType="1"/>
          </p:cNvSpPr>
          <p:nvPr/>
        </p:nvSpPr>
        <p:spPr bwMode="auto">
          <a:xfrm flipH="1">
            <a:off x="5184775" y="1200150"/>
            <a:ext cx="390525" cy="6127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8168" name="Oval 73"/>
          <p:cNvSpPr>
            <a:spLocks noChangeArrowheads="1"/>
          </p:cNvSpPr>
          <p:nvPr/>
        </p:nvSpPr>
        <p:spPr bwMode="auto">
          <a:xfrm>
            <a:off x="3084513" y="2141538"/>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1690" name="Line 74"/>
          <p:cNvSpPr>
            <a:spLocks noChangeShapeType="1"/>
          </p:cNvSpPr>
          <p:nvPr/>
        </p:nvSpPr>
        <p:spPr bwMode="auto">
          <a:xfrm flipV="1">
            <a:off x="1238250" y="381000"/>
            <a:ext cx="5014913" cy="33194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691" name="Oval 75"/>
          <p:cNvSpPr>
            <a:spLocks noChangeArrowheads="1"/>
          </p:cNvSpPr>
          <p:nvPr/>
        </p:nvSpPr>
        <p:spPr bwMode="auto">
          <a:xfrm>
            <a:off x="1190625" y="3552825"/>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1692" name="Line 76"/>
          <p:cNvSpPr>
            <a:spLocks noChangeShapeType="1"/>
          </p:cNvSpPr>
          <p:nvPr/>
        </p:nvSpPr>
        <p:spPr bwMode="auto">
          <a:xfrm flipH="1">
            <a:off x="3770313" y="1831975"/>
            <a:ext cx="1414462" cy="10509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693" name="Oval 77"/>
          <p:cNvSpPr>
            <a:spLocks noChangeArrowheads="1"/>
          </p:cNvSpPr>
          <p:nvPr/>
        </p:nvSpPr>
        <p:spPr bwMode="auto">
          <a:xfrm>
            <a:off x="1006475" y="366871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1694" name="Line 78"/>
          <p:cNvSpPr>
            <a:spLocks noChangeShapeType="1"/>
          </p:cNvSpPr>
          <p:nvPr/>
        </p:nvSpPr>
        <p:spPr bwMode="auto">
          <a:xfrm flipV="1">
            <a:off x="1038225" y="400050"/>
            <a:ext cx="5241925" cy="33893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695" name="Line 79"/>
          <p:cNvSpPr>
            <a:spLocks noChangeShapeType="1"/>
          </p:cNvSpPr>
          <p:nvPr/>
        </p:nvSpPr>
        <p:spPr bwMode="auto">
          <a:xfrm flipH="1">
            <a:off x="5522913" y="401638"/>
            <a:ext cx="735012" cy="889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696" name="Line 80"/>
          <p:cNvSpPr>
            <a:spLocks noChangeShapeType="1"/>
          </p:cNvSpPr>
          <p:nvPr/>
        </p:nvSpPr>
        <p:spPr bwMode="auto">
          <a:xfrm flipH="1">
            <a:off x="5522913" y="1238250"/>
            <a:ext cx="3175" cy="8699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697" name="Oval 81"/>
          <p:cNvSpPr>
            <a:spLocks noChangeArrowheads="1"/>
          </p:cNvSpPr>
          <p:nvPr/>
        </p:nvSpPr>
        <p:spPr bwMode="auto">
          <a:xfrm>
            <a:off x="1028700" y="3467100"/>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1698" name="Line 82"/>
          <p:cNvSpPr>
            <a:spLocks noChangeShapeType="1"/>
          </p:cNvSpPr>
          <p:nvPr/>
        </p:nvSpPr>
        <p:spPr bwMode="auto">
          <a:xfrm flipV="1">
            <a:off x="1074738" y="296863"/>
            <a:ext cx="5394325" cy="33178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699" name="Line 83"/>
          <p:cNvSpPr>
            <a:spLocks noChangeShapeType="1"/>
          </p:cNvSpPr>
          <p:nvPr/>
        </p:nvSpPr>
        <p:spPr bwMode="auto">
          <a:xfrm>
            <a:off x="6477000" y="301625"/>
            <a:ext cx="898525" cy="27162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1700" name="Line 84"/>
          <p:cNvSpPr>
            <a:spLocks noChangeShapeType="1"/>
          </p:cNvSpPr>
          <p:nvPr/>
        </p:nvSpPr>
        <p:spPr bwMode="auto">
          <a:xfrm flipH="1">
            <a:off x="7046913" y="2978150"/>
            <a:ext cx="328612" cy="5445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grpSp>
        <p:nvGrpSpPr>
          <p:cNvPr id="218180" name="Group 97"/>
          <p:cNvGrpSpPr>
            <a:grpSpLocks/>
          </p:cNvGrpSpPr>
          <p:nvPr/>
        </p:nvGrpSpPr>
        <p:grpSpPr bwMode="auto">
          <a:xfrm>
            <a:off x="4038600" y="3276600"/>
            <a:ext cx="2667000" cy="1885950"/>
            <a:chOff x="2544" y="2064"/>
            <a:chExt cx="1680" cy="1188"/>
          </a:xfrm>
        </p:grpSpPr>
        <p:sp>
          <p:nvSpPr>
            <p:cNvPr id="218182" name="Line 98"/>
            <p:cNvSpPr>
              <a:spLocks noChangeShapeType="1"/>
            </p:cNvSpPr>
            <p:nvPr/>
          </p:nvSpPr>
          <p:spPr bwMode="auto">
            <a:xfrm flipH="1">
              <a:off x="2688" y="2064"/>
              <a:ext cx="1536"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8183" name="Picture 99" descr="114_14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1720" name="Line 104"/>
          <p:cNvSpPr>
            <a:spLocks noChangeShapeType="1"/>
          </p:cNvSpPr>
          <p:nvPr/>
        </p:nvSpPr>
        <p:spPr bwMode="auto">
          <a:xfrm flipH="1">
            <a:off x="4572000" y="3505200"/>
            <a:ext cx="2514600" cy="18399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Tree>
    <p:extLst>
      <p:ext uri="{BB962C8B-B14F-4D97-AF65-F5344CB8AC3E}">
        <p14:creationId xmlns:p14="http://schemas.microsoft.com/office/powerpoint/2010/main" val="1062047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1676"/>
                                        </p:tgtEl>
                                        <p:attrNameLst>
                                          <p:attrName>style.visibility</p:attrName>
                                        </p:attrNameLst>
                                      </p:cBhvr>
                                      <p:to>
                                        <p:strVal val="visible"/>
                                      </p:to>
                                    </p:set>
                                    <p:animEffect transition="in" filter="dissolve">
                                      <p:cBhvr>
                                        <p:cTn id="7" dur="500"/>
                                        <p:tgtEl>
                                          <p:spTgt spid="11167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1693"/>
                                        </p:tgtEl>
                                        <p:attrNameLst>
                                          <p:attrName>style.visibility</p:attrName>
                                        </p:attrNameLst>
                                      </p:cBhvr>
                                      <p:to>
                                        <p:strVal val="visible"/>
                                      </p:to>
                                    </p:set>
                                    <p:animEffect transition="in" filter="dissolve">
                                      <p:cBhvr>
                                        <p:cTn id="11" dur="500"/>
                                        <p:tgtEl>
                                          <p:spTgt spid="111693"/>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1694"/>
                                        </p:tgtEl>
                                        <p:attrNameLst>
                                          <p:attrName>style.visibility</p:attrName>
                                        </p:attrNameLst>
                                      </p:cBhvr>
                                      <p:to>
                                        <p:strVal val="visible"/>
                                      </p:to>
                                    </p:set>
                                    <p:animEffect transition="in" filter="wipe(left)">
                                      <p:cBhvr>
                                        <p:cTn id="15" dur="500"/>
                                        <p:tgtEl>
                                          <p:spTgt spid="111694"/>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1695"/>
                                        </p:tgtEl>
                                        <p:attrNameLst>
                                          <p:attrName>style.visibility</p:attrName>
                                        </p:attrNameLst>
                                      </p:cBhvr>
                                      <p:to>
                                        <p:strVal val="visible"/>
                                      </p:to>
                                    </p:set>
                                    <p:animEffect transition="in" filter="wipe(up)">
                                      <p:cBhvr>
                                        <p:cTn id="19" dur="500"/>
                                        <p:tgtEl>
                                          <p:spTgt spid="111695"/>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1696"/>
                                        </p:tgtEl>
                                        <p:attrNameLst>
                                          <p:attrName>style.visibility</p:attrName>
                                        </p:attrNameLst>
                                      </p:cBhvr>
                                      <p:to>
                                        <p:strVal val="visible"/>
                                      </p:to>
                                    </p:set>
                                    <p:animEffect transition="in" filter="wipe(up)">
                                      <p:cBhvr>
                                        <p:cTn id="23" dur="500"/>
                                        <p:tgtEl>
                                          <p:spTgt spid="111696"/>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1169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169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1696"/>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11697"/>
                                        </p:tgtEl>
                                        <p:attrNameLst>
                                          <p:attrName>style.visibility</p:attrName>
                                        </p:attrNameLst>
                                      </p:cBhvr>
                                      <p:to>
                                        <p:strVal val="visible"/>
                                      </p:to>
                                    </p:set>
                                    <p:animEffect transition="in" filter="dissolve">
                                      <p:cBhvr>
                                        <p:cTn id="38" dur="500"/>
                                        <p:tgtEl>
                                          <p:spTgt spid="111697"/>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11698"/>
                                        </p:tgtEl>
                                        <p:attrNameLst>
                                          <p:attrName>style.visibility</p:attrName>
                                        </p:attrNameLst>
                                      </p:cBhvr>
                                      <p:to>
                                        <p:strVal val="visible"/>
                                      </p:to>
                                    </p:set>
                                    <p:animEffect transition="in" filter="wipe(left)">
                                      <p:cBhvr>
                                        <p:cTn id="42" dur="500"/>
                                        <p:tgtEl>
                                          <p:spTgt spid="111698"/>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11699"/>
                                        </p:tgtEl>
                                        <p:attrNameLst>
                                          <p:attrName>style.visibility</p:attrName>
                                        </p:attrNameLst>
                                      </p:cBhvr>
                                      <p:to>
                                        <p:strVal val="visible"/>
                                      </p:to>
                                    </p:set>
                                    <p:animEffect transition="in" filter="wipe(up)">
                                      <p:cBhvr>
                                        <p:cTn id="46" dur="500"/>
                                        <p:tgtEl>
                                          <p:spTgt spid="111699"/>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11700"/>
                                        </p:tgtEl>
                                        <p:attrNameLst>
                                          <p:attrName>style.visibility</p:attrName>
                                        </p:attrNameLst>
                                      </p:cBhvr>
                                      <p:to>
                                        <p:strVal val="visible"/>
                                      </p:to>
                                    </p:set>
                                    <p:animEffect transition="in" filter="wipe(up)">
                                      <p:cBhvr>
                                        <p:cTn id="50" dur="500"/>
                                        <p:tgtEl>
                                          <p:spTgt spid="111700"/>
                                        </p:tgtEl>
                                      </p:cBhvr>
                                    </p:animEffect>
                                  </p:childTnLst>
                                </p:cTn>
                              </p:par>
                            </p:childTnLst>
                          </p:cTn>
                        </p:par>
                        <p:par>
                          <p:cTn id="51" fill="hold" nodeType="afterGroup">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11720"/>
                                        </p:tgtEl>
                                        <p:attrNameLst>
                                          <p:attrName>style.visibility</p:attrName>
                                        </p:attrNameLst>
                                      </p:cBhvr>
                                      <p:to>
                                        <p:strVal val="visible"/>
                                      </p:to>
                                    </p:set>
                                    <p:animEffect transition="in" filter="wipe(up)">
                                      <p:cBhvr>
                                        <p:cTn id="54" dur="500"/>
                                        <p:tgtEl>
                                          <p:spTgt spid="111720"/>
                                        </p:tgtEl>
                                      </p:cBhvr>
                                    </p:animEffect>
                                  </p:childTnLst>
                                </p:cTn>
                              </p:par>
                            </p:childTnLst>
                          </p:cTn>
                        </p:par>
                        <p:par>
                          <p:cTn id="55" fill="hold" nodeType="afterGroup">
                            <p:stCondLst>
                              <p:cond delay="5500"/>
                            </p:stCondLst>
                            <p:childTnLst>
                              <p:par>
                                <p:cTn id="56" presetID="22" presetClass="entr" presetSubtype="2"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right)">
                                      <p:cBhvr>
                                        <p:cTn id="58" dur="500"/>
                                        <p:tgtEl>
                                          <p:spTgt spid="4"/>
                                        </p:tgtEl>
                                      </p:cBhvr>
                                    </p:animEffect>
                                  </p:childTnLst>
                                </p:cTn>
                              </p:par>
                            </p:childTnLst>
                          </p:cTn>
                        </p:par>
                        <p:par>
                          <p:cTn id="59" fill="hold" nodeType="afterGroup">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111698"/>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1169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170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1720"/>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1691"/>
                                        </p:tgtEl>
                                        <p:attrNameLst>
                                          <p:attrName>style.visibility</p:attrName>
                                        </p:attrNameLst>
                                      </p:cBhvr>
                                      <p:to>
                                        <p:strVal val="visible"/>
                                      </p:to>
                                    </p:set>
                                    <p:animEffect transition="in" filter="dissolve">
                                      <p:cBhvr>
                                        <p:cTn id="71" dur="500"/>
                                        <p:tgtEl>
                                          <p:spTgt spid="111691"/>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1690"/>
                                        </p:tgtEl>
                                        <p:attrNameLst>
                                          <p:attrName>style.visibility</p:attrName>
                                        </p:attrNameLst>
                                      </p:cBhvr>
                                      <p:to>
                                        <p:strVal val="visible"/>
                                      </p:to>
                                    </p:set>
                                    <p:animEffect transition="in" filter="wipe(left)">
                                      <p:cBhvr>
                                        <p:cTn id="75" dur="500"/>
                                        <p:tgtEl>
                                          <p:spTgt spid="111690"/>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1687"/>
                                        </p:tgtEl>
                                        <p:attrNameLst>
                                          <p:attrName>style.visibility</p:attrName>
                                        </p:attrNameLst>
                                      </p:cBhvr>
                                      <p:to>
                                        <p:strVal val="visible"/>
                                      </p:to>
                                    </p:set>
                                    <p:animEffect transition="in" filter="wipe(up)">
                                      <p:cBhvr>
                                        <p:cTn id="79" dur="500"/>
                                        <p:tgtEl>
                                          <p:spTgt spid="111687"/>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1688"/>
                                        </p:tgtEl>
                                        <p:attrNameLst>
                                          <p:attrName>style.visibility</p:attrName>
                                        </p:attrNameLst>
                                      </p:cBhvr>
                                      <p:to>
                                        <p:strVal val="visible"/>
                                      </p:to>
                                    </p:set>
                                    <p:animEffect transition="in" filter="wipe(up)">
                                      <p:cBhvr>
                                        <p:cTn id="83" dur="500"/>
                                        <p:tgtEl>
                                          <p:spTgt spid="111688"/>
                                        </p:tgtEl>
                                      </p:cBhvr>
                                    </p:animEffect>
                                  </p:childTnLst>
                                </p:cTn>
                              </p:par>
                            </p:childTnLst>
                          </p:cTn>
                        </p:par>
                        <p:par>
                          <p:cTn id="84" fill="hold" nodeType="afterGroup">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111692"/>
                                        </p:tgtEl>
                                        <p:attrNameLst>
                                          <p:attrName>style.visibility</p:attrName>
                                        </p:attrNameLst>
                                      </p:cBhvr>
                                      <p:to>
                                        <p:strVal val="visible"/>
                                      </p:to>
                                    </p:set>
                                    <p:animEffect transition="in" filter="wipe(up)">
                                      <p:cBhvr>
                                        <p:cTn id="87" dur="500"/>
                                        <p:tgtEl>
                                          <p:spTgt spid="111692"/>
                                        </p:tgtEl>
                                      </p:cBhvr>
                                    </p:animEffect>
                                  </p:childTnLst>
                                </p:cTn>
                              </p:par>
                            </p:childTnLst>
                          </p:cTn>
                        </p:par>
                        <p:par>
                          <p:cTn id="88" fill="hold" nodeType="afterGroup">
                            <p:stCondLst>
                              <p:cond delay="8500"/>
                            </p:stCondLst>
                            <p:childTnLst>
                              <p:par>
                                <p:cTn id="89" presetID="22" presetClass="entr" presetSubtype="1"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wipe(up)">
                                      <p:cBhvr>
                                        <p:cTn id="91" dur="500"/>
                                        <p:tgtEl>
                                          <p:spTgt spid="3"/>
                                        </p:tgtEl>
                                      </p:cBhvr>
                                    </p:animEffect>
                                  </p:childTnLst>
                                </p:cTn>
                              </p:par>
                            </p:childTnLst>
                          </p:cTn>
                        </p:par>
                        <p:par>
                          <p:cTn id="92" fill="hold" nodeType="afterGroup">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111690"/>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11687"/>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11688"/>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116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87" grpId="0" animBg="1"/>
      <p:bldP spid="111687" grpId="1" animBg="1"/>
      <p:bldP spid="111688" grpId="0" animBg="1"/>
      <p:bldP spid="111688" grpId="1" animBg="1"/>
      <p:bldP spid="111690" grpId="0" animBg="1"/>
      <p:bldP spid="111690" grpId="1" animBg="1"/>
      <p:bldP spid="111691" grpId="0" animBg="1"/>
      <p:bldP spid="111692" grpId="0" animBg="1"/>
      <p:bldP spid="111692" grpId="1" animBg="1"/>
      <p:bldP spid="111693" grpId="0" animBg="1"/>
      <p:bldP spid="111694" grpId="0" animBg="1"/>
      <p:bldP spid="111694" grpId="1" animBg="1"/>
      <p:bldP spid="111695" grpId="0" animBg="1"/>
      <p:bldP spid="111695" grpId="1" animBg="1"/>
      <p:bldP spid="111696" grpId="0" animBg="1"/>
      <p:bldP spid="111696" grpId="1" animBg="1"/>
      <p:bldP spid="111697" grpId="0" animBg="1"/>
      <p:bldP spid="111698" grpId="0" animBg="1"/>
      <p:bldP spid="111698" grpId="1" animBg="1"/>
      <p:bldP spid="111699" grpId="0" animBg="1"/>
      <p:bldP spid="111699" grpId="1" animBg="1"/>
      <p:bldP spid="111700" grpId="0" animBg="1"/>
      <p:bldP spid="111700" grpId="1" animBg="1"/>
      <p:bldP spid="111720" grpId="0" animBg="1"/>
      <p:bldP spid="111720"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9138" name="Group 2"/>
          <p:cNvGrpSpPr>
            <a:grpSpLocks/>
          </p:cNvGrpSpPr>
          <p:nvPr/>
        </p:nvGrpSpPr>
        <p:grpSpPr bwMode="auto">
          <a:xfrm>
            <a:off x="6477000" y="4114800"/>
            <a:ext cx="533400" cy="361950"/>
            <a:chOff x="3504" y="1728"/>
            <a:chExt cx="336" cy="228"/>
          </a:xfrm>
        </p:grpSpPr>
        <p:sp>
          <p:nvSpPr>
            <p:cNvPr id="219250" name="Line 3"/>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51" name="Picture 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9139" name="Picture 5" descr="114_14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6670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Oval 6"/>
          <p:cNvSpPr>
            <a:spLocks noChangeArrowheads="1"/>
          </p:cNvSpPr>
          <p:nvPr/>
        </p:nvSpPr>
        <p:spPr bwMode="auto">
          <a:xfrm>
            <a:off x="2057400" y="281940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41" name="Oval 7"/>
          <p:cNvSpPr>
            <a:spLocks noChangeArrowheads="1"/>
          </p:cNvSpPr>
          <p:nvPr/>
        </p:nvSpPr>
        <p:spPr bwMode="auto">
          <a:xfrm>
            <a:off x="2244725" y="304006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42" name="Oval 8"/>
          <p:cNvSpPr>
            <a:spLocks noChangeArrowheads="1"/>
          </p:cNvSpPr>
          <p:nvPr/>
        </p:nvSpPr>
        <p:spPr bwMode="auto">
          <a:xfrm>
            <a:off x="2286000" y="2743200"/>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19143" name="Group 9"/>
          <p:cNvGrpSpPr>
            <a:grpSpLocks/>
          </p:cNvGrpSpPr>
          <p:nvPr/>
        </p:nvGrpSpPr>
        <p:grpSpPr bwMode="auto">
          <a:xfrm>
            <a:off x="1603375" y="2914650"/>
            <a:ext cx="2114550" cy="1531938"/>
            <a:chOff x="1010" y="1836"/>
            <a:chExt cx="1332" cy="965"/>
          </a:xfrm>
        </p:grpSpPr>
        <p:sp>
          <p:nvSpPr>
            <p:cNvPr id="219248" name="Line 10"/>
            <p:cNvSpPr>
              <a:spLocks noChangeShapeType="1"/>
            </p:cNvSpPr>
            <p:nvPr/>
          </p:nvSpPr>
          <p:spPr bwMode="auto">
            <a:xfrm flipH="1">
              <a:off x="1106" y="1836"/>
              <a:ext cx="1236" cy="8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49" name="Picture 11" descr="115_15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44" name="Group 12"/>
          <p:cNvGrpSpPr>
            <a:grpSpLocks/>
          </p:cNvGrpSpPr>
          <p:nvPr/>
        </p:nvGrpSpPr>
        <p:grpSpPr bwMode="auto">
          <a:xfrm>
            <a:off x="3352800" y="5334000"/>
            <a:ext cx="1176338" cy="865188"/>
            <a:chOff x="1920" y="3187"/>
            <a:chExt cx="741" cy="545"/>
          </a:xfrm>
        </p:grpSpPr>
        <p:sp>
          <p:nvSpPr>
            <p:cNvPr id="219246" name="Line 13"/>
            <p:cNvSpPr>
              <a:spLocks noChangeShapeType="1"/>
            </p:cNvSpPr>
            <p:nvPr/>
          </p:nvSpPr>
          <p:spPr bwMode="auto">
            <a:xfrm flipH="1">
              <a:off x="2016" y="3187"/>
              <a:ext cx="645" cy="4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47" name="Picture 14" descr="115_15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45" name="Group 15"/>
          <p:cNvGrpSpPr>
            <a:grpSpLocks/>
          </p:cNvGrpSpPr>
          <p:nvPr/>
        </p:nvGrpSpPr>
        <p:grpSpPr bwMode="auto">
          <a:xfrm>
            <a:off x="1828800" y="2057400"/>
            <a:ext cx="3657600" cy="2647950"/>
            <a:chOff x="1152" y="1296"/>
            <a:chExt cx="2304" cy="1668"/>
          </a:xfrm>
        </p:grpSpPr>
        <p:sp>
          <p:nvSpPr>
            <p:cNvPr id="219244" name="Line 16"/>
            <p:cNvSpPr>
              <a:spLocks noChangeShapeType="1"/>
            </p:cNvSpPr>
            <p:nvPr/>
          </p:nvSpPr>
          <p:spPr bwMode="auto">
            <a:xfrm flipH="1">
              <a:off x="1248" y="1296"/>
              <a:ext cx="2208"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45" name="Picture 17" descr="115_15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46" name="Group 18"/>
          <p:cNvGrpSpPr>
            <a:grpSpLocks/>
          </p:cNvGrpSpPr>
          <p:nvPr/>
        </p:nvGrpSpPr>
        <p:grpSpPr bwMode="auto">
          <a:xfrm>
            <a:off x="4384675" y="3554413"/>
            <a:ext cx="2667000" cy="1885950"/>
            <a:chOff x="2544" y="2064"/>
            <a:chExt cx="1680" cy="1188"/>
          </a:xfrm>
        </p:grpSpPr>
        <p:sp>
          <p:nvSpPr>
            <p:cNvPr id="219242" name="Line 19"/>
            <p:cNvSpPr>
              <a:spLocks noChangeShapeType="1"/>
            </p:cNvSpPr>
            <p:nvPr/>
          </p:nvSpPr>
          <p:spPr bwMode="auto">
            <a:xfrm flipH="1">
              <a:off x="2688" y="2064"/>
              <a:ext cx="1536"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43" name="Picture 20" descr="114_14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47" name="Group 21"/>
          <p:cNvGrpSpPr>
            <a:grpSpLocks/>
          </p:cNvGrpSpPr>
          <p:nvPr/>
        </p:nvGrpSpPr>
        <p:grpSpPr bwMode="auto">
          <a:xfrm>
            <a:off x="3048000" y="3352800"/>
            <a:ext cx="1371600" cy="971550"/>
            <a:chOff x="1920" y="2112"/>
            <a:chExt cx="864" cy="612"/>
          </a:xfrm>
        </p:grpSpPr>
        <p:sp>
          <p:nvSpPr>
            <p:cNvPr id="219240" name="Line 22"/>
            <p:cNvSpPr>
              <a:spLocks noChangeShapeType="1"/>
            </p:cNvSpPr>
            <p:nvPr/>
          </p:nvSpPr>
          <p:spPr bwMode="auto">
            <a:xfrm flipH="1">
              <a:off x="2064" y="2112"/>
              <a:ext cx="720"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41" name="Picture 23" descr="114_14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48" name="Group 24"/>
          <p:cNvGrpSpPr>
            <a:grpSpLocks/>
          </p:cNvGrpSpPr>
          <p:nvPr/>
        </p:nvGrpSpPr>
        <p:grpSpPr bwMode="auto">
          <a:xfrm>
            <a:off x="4191000" y="2370138"/>
            <a:ext cx="1600200" cy="1200150"/>
            <a:chOff x="2256" y="1152"/>
            <a:chExt cx="1008" cy="756"/>
          </a:xfrm>
        </p:grpSpPr>
        <p:sp>
          <p:nvSpPr>
            <p:cNvPr id="219238" name="Line 25"/>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39" name="Picture 26" descr="109_09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49" name="Group 27"/>
          <p:cNvGrpSpPr>
            <a:grpSpLocks/>
          </p:cNvGrpSpPr>
          <p:nvPr/>
        </p:nvGrpSpPr>
        <p:grpSpPr bwMode="auto">
          <a:xfrm>
            <a:off x="7086600" y="4114800"/>
            <a:ext cx="533400" cy="361950"/>
            <a:chOff x="3504" y="1728"/>
            <a:chExt cx="336" cy="228"/>
          </a:xfrm>
        </p:grpSpPr>
        <p:sp>
          <p:nvSpPr>
            <p:cNvPr id="219236" name="Line 28"/>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37" name="Picture 2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50" name="Group 30"/>
          <p:cNvGrpSpPr>
            <a:grpSpLocks/>
          </p:cNvGrpSpPr>
          <p:nvPr/>
        </p:nvGrpSpPr>
        <p:grpSpPr bwMode="auto">
          <a:xfrm>
            <a:off x="4811713" y="2981325"/>
            <a:ext cx="1600200" cy="1200150"/>
            <a:chOff x="2256" y="1152"/>
            <a:chExt cx="1008" cy="756"/>
          </a:xfrm>
        </p:grpSpPr>
        <p:sp>
          <p:nvSpPr>
            <p:cNvPr id="219234" name="Line 31"/>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35" name="Picture 32" descr="109_09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51" name="Group 33"/>
          <p:cNvGrpSpPr>
            <a:grpSpLocks/>
          </p:cNvGrpSpPr>
          <p:nvPr/>
        </p:nvGrpSpPr>
        <p:grpSpPr bwMode="auto">
          <a:xfrm>
            <a:off x="5867400" y="2971800"/>
            <a:ext cx="533400" cy="361950"/>
            <a:chOff x="3504" y="1728"/>
            <a:chExt cx="336" cy="228"/>
          </a:xfrm>
        </p:grpSpPr>
        <p:sp>
          <p:nvSpPr>
            <p:cNvPr id="219232" name="Line 34"/>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33" name="Picture 3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52" name="Group 36"/>
          <p:cNvGrpSpPr>
            <a:grpSpLocks/>
          </p:cNvGrpSpPr>
          <p:nvPr/>
        </p:nvGrpSpPr>
        <p:grpSpPr bwMode="auto">
          <a:xfrm>
            <a:off x="3581400" y="1828800"/>
            <a:ext cx="1600200" cy="1200150"/>
            <a:chOff x="2256" y="1152"/>
            <a:chExt cx="1008" cy="756"/>
          </a:xfrm>
        </p:grpSpPr>
        <p:sp>
          <p:nvSpPr>
            <p:cNvPr id="219230" name="Line 37"/>
            <p:cNvSpPr>
              <a:spLocks noChangeShapeType="1"/>
            </p:cNvSpPr>
            <p:nvPr/>
          </p:nvSpPr>
          <p:spPr bwMode="auto">
            <a:xfrm flipH="1">
              <a:off x="2352" y="1152"/>
              <a:ext cx="912"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31" name="Picture 38" descr="109_09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53" name="Group 39"/>
          <p:cNvGrpSpPr>
            <a:grpSpLocks/>
          </p:cNvGrpSpPr>
          <p:nvPr/>
        </p:nvGrpSpPr>
        <p:grpSpPr bwMode="auto">
          <a:xfrm>
            <a:off x="5562600" y="2743200"/>
            <a:ext cx="533400" cy="361950"/>
            <a:chOff x="3504" y="1728"/>
            <a:chExt cx="336" cy="228"/>
          </a:xfrm>
        </p:grpSpPr>
        <p:sp>
          <p:nvSpPr>
            <p:cNvPr id="219228" name="Line 40"/>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29" name="Picture 4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9154" name="Group 42"/>
          <p:cNvGrpSpPr>
            <a:grpSpLocks/>
          </p:cNvGrpSpPr>
          <p:nvPr/>
        </p:nvGrpSpPr>
        <p:grpSpPr bwMode="auto">
          <a:xfrm>
            <a:off x="6800850" y="3844925"/>
            <a:ext cx="533400" cy="361950"/>
            <a:chOff x="3504" y="1728"/>
            <a:chExt cx="336" cy="228"/>
          </a:xfrm>
        </p:grpSpPr>
        <p:sp>
          <p:nvSpPr>
            <p:cNvPr id="219226" name="Line 43"/>
            <p:cNvSpPr>
              <a:spLocks noChangeShapeType="1"/>
            </p:cNvSpPr>
            <p:nvPr/>
          </p:nvSpPr>
          <p:spPr bwMode="auto">
            <a:xfrm flipH="1">
              <a:off x="3600" y="1728"/>
              <a:ext cx="24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27" name="Picture 4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9155" name="Line 45"/>
          <p:cNvSpPr>
            <a:spLocks noChangeShapeType="1"/>
          </p:cNvSpPr>
          <p:nvPr/>
        </p:nvSpPr>
        <p:spPr bwMode="auto">
          <a:xfrm flipV="1">
            <a:off x="7043738" y="30892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56" name="Line 46"/>
          <p:cNvSpPr>
            <a:spLocks noChangeShapeType="1"/>
          </p:cNvSpPr>
          <p:nvPr/>
        </p:nvSpPr>
        <p:spPr bwMode="auto">
          <a:xfrm>
            <a:off x="7350125" y="31099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57" name="Line 47"/>
          <p:cNvSpPr>
            <a:spLocks noChangeShapeType="1"/>
          </p:cNvSpPr>
          <p:nvPr/>
        </p:nvSpPr>
        <p:spPr bwMode="auto">
          <a:xfrm>
            <a:off x="7391400" y="31242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58" name="Oval 48"/>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59" name="Oval 49"/>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60" name="Oval 50"/>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61" name="Line 51"/>
          <p:cNvSpPr>
            <a:spLocks noChangeShapeType="1"/>
          </p:cNvSpPr>
          <p:nvPr/>
        </p:nvSpPr>
        <p:spPr bwMode="auto">
          <a:xfrm flipV="1">
            <a:off x="6129338" y="22129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62" name="Line 52"/>
          <p:cNvSpPr>
            <a:spLocks noChangeShapeType="1"/>
          </p:cNvSpPr>
          <p:nvPr/>
        </p:nvSpPr>
        <p:spPr bwMode="auto">
          <a:xfrm>
            <a:off x="6435725" y="22336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63" name="Line 53"/>
          <p:cNvSpPr>
            <a:spLocks noChangeShapeType="1"/>
          </p:cNvSpPr>
          <p:nvPr/>
        </p:nvSpPr>
        <p:spPr bwMode="auto">
          <a:xfrm>
            <a:off x="6477000" y="22479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64" name="Oval 54"/>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65" name="Oval 55"/>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66" name="Oval 56"/>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67" name="Line 57"/>
          <p:cNvSpPr>
            <a:spLocks noChangeShapeType="1"/>
          </p:cNvSpPr>
          <p:nvPr/>
        </p:nvSpPr>
        <p:spPr bwMode="auto">
          <a:xfrm flipV="1">
            <a:off x="5214938" y="1298575"/>
            <a:ext cx="30480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68" name="Line 58"/>
          <p:cNvSpPr>
            <a:spLocks noChangeShapeType="1"/>
          </p:cNvSpPr>
          <p:nvPr/>
        </p:nvSpPr>
        <p:spPr bwMode="auto">
          <a:xfrm>
            <a:off x="5521325" y="1319213"/>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69" name="Line 59"/>
          <p:cNvSpPr>
            <a:spLocks noChangeShapeType="1"/>
          </p:cNvSpPr>
          <p:nvPr/>
        </p:nvSpPr>
        <p:spPr bwMode="auto">
          <a:xfrm>
            <a:off x="5562600" y="1333500"/>
            <a:ext cx="22860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70" name="Oval 60"/>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71" name="Oval 61"/>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72" name="Line 62"/>
          <p:cNvSpPr>
            <a:spLocks noChangeShapeType="1"/>
          </p:cNvSpPr>
          <p:nvPr/>
        </p:nvSpPr>
        <p:spPr bwMode="auto">
          <a:xfrm flipV="1">
            <a:off x="5562600" y="381000"/>
            <a:ext cx="6858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73" name="Line 63"/>
          <p:cNvSpPr>
            <a:spLocks noChangeShapeType="1"/>
          </p:cNvSpPr>
          <p:nvPr/>
        </p:nvSpPr>
        <p:spPr bwMode="auto">
          <a:xfrm flipV="1">
            <a:off x="6400800" y="457200"/>
            <a:ext cx="0" cy="1752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74" name="Line 64"/>
          <p:cNvSpPr>
            <a:spLocks noChangeShapeType="1"/>
          </p:cNvSpPr>
          <p:nvPr/>
        </p:nvSpPr>
        <p:spPr bwMode="auto">
          <a:xfrm flipH="1" flipV="1">
            <a:off x="6553200" y="457200"/>
            <a:ext cx="838200" cy="2667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219175" name="AutoShape 65"/>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76" name="AutoShape 66"/>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77" name="AutoShape 67"/>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78" name="AutoShape 68"/>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79" name="AutoShape 69"/>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pic>
        <p:nvPicPr>
          <p:cNvPr id="219180" name="Picture 70" descr="114_14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1295400"/>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81" name="Picture 71" descr="109_099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19812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82" name="Picture 72"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33528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83" name="Oval 73"/>
          <p:cNvSpPr>
            <a:spLocks noChangeArrowheads="1"/>
          </p:cNvSpPr>
          <p:nvPr/>
        </p:nvSpPr>
        <p:spPr bwMode="auto">
          <a:xfrm>
            <a:off x="4191000" y="1371600"/>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84" name="Oval 74"/>
          <p:cNvSpPr>
            <a:spLocks noChangeArrowheads="1"/>
          </p:cNvSpPr>
          <p:nvPr/>
        </p:nvSpPr>
        <p:spPr bwMode="auto">
          <a:xfrm>
            <a:off x="4321175" y="132873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85" name="Oval 75"/>
          <p:cNvSpPr>
            <a:spLocks noChangeArrowheads="1"/>
          </p:cNvSpPr>
          <p:nvPr/>
        </p:nvSpPr>
        <p:spPr bwMode="auto">
          <a:xfrm>
            <a:off x="3910013" y="16430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86" name="Oval 76"/>
          <p:cNvSpPr>
            <a:spLocks noChangeArrowheads="1"/>
          </p:cNvSpPr>
          <p:nvPr/>
        </p:nvSpPr>
        <p:spPr bwMode="auto">
          <a:xfrm>
            <a:off x="4108450" y="17954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87" name="Oval 77"/>
          <p:cNvSpPr>
            <a:spLocks noChangeArrowheads="1"/>
          </p:cNvSpPr>
          <p:nvPr/>
        </p:nvSpPr>
        <p:spPr bwMode="auto">
          <a:xfrm>
            <a:off x="3959225" y="1577975"/>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88" name="Oval 78"/>
          <p:cNvSpPr>
            <a:spLocks noChangeArrowheads="1"/>
          </p:cNvSpPr>
          <p:nvPr/>
        </p:nvSpPr>
        <p:spPr bwMode="auto">
          <a:xfrm>
            <a:off x="3200400" y="220980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89" name="Oval 79"/>
          <p:cNvSpPr>
            <a:spLocks noChangeArrowheads="1"/>
          </p:cNvSpPr>
          <p:nvPr/>
        </p:nvSpPr>
        <p:spPr bwMode="auto">
          <a:xfrm>
            <a:off x="3116263" y="22415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90" name="Oval 82"/>
          <p:cNvSpPr>
            <a:spLocks noChangeArrowheads="1"/>
          </p:cNvSpPr>
          <p:nvPr/>
        </p:nvSpPr>
        <p:spPr bwMode="auto">
          <a:xfrm>
            <a:off x="3084513" y="2141538"/>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91" name="Oval 84"/>
          <p:cNvSpPr>
            <a:spLocks noChangeArrowheads="1"/>
          </p:cNvSpPr>
          <p:nvPr/>
        </p:nvSpPr>
        <p:spPr bwMode="auto">
          <a:xfrm>
            <a:off x="1190625" y="3552825"/>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92" name="Oval 86"/>
          <p:cNvSpPr>
            <a:spLocks noChangeArrowheads="1"/>
          </p:cNvSpPr>
          <p:nvPr/>
        </p:nvSpPr>
        <p:spPr bwMode="auto">
          <a:xfrm>
            <a:off x="1006475" y="366871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219193" name="Oval 90"/>
          <p:cNvSpPr>
            <a:spLocks noChangeArrowheads="1"/>
          </p:cNvSpPr>
          <p:nvPr/>
        </p:nvSpPr>
        <p:spPr bwMode="auto">
          <a:xfrm>
            <a:off x="1028700" y="3467100"/>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grpSp>
        <p:nvGrpSpPr>
          <p:cNvPr id="219194" name="Group 94"/>
          <p:cNvGrpSpPr>
            <a:grpSpLocks/>
          </p:cNvGrpSpPr>
          <p:nvPr/>
        </p:nvGrpSpPr>
        <p:grpSpPr bwMode="auto">
          <a:xfrm>
            <a:off x="4038600" y="3276600"/>
            <a:ext cx="2667000" cy="1885950"/>
            <a:chOff x="2544" y="2064"/>
            <a:chExt cx="1680" cy="1188"/>
          </a:xfrm>
        </p:grpSpPr>
        <p:sp>
          <p:nvSpPr>
            <p:cNvPr id="219224" name="Line 95"/>
            <p:cNvSpPr>
              <a:spLocks noChangeShapeType="1"/>
            </p:cNvSpPr>
            <p:nvPr/>
          </p:nvSpPr>
          <p:spPr bwMode="auto">
            <a:xfrm flipH="1">
              <a:off x="2688" y="2064"/>
              <a:ext cx="1536" cy="1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pic>
          <p:nvPicPr>
            <p:cNvPr id="219225" name="Picture 96" descr="114_14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3762" name="Picture 98" descr="109_09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2800" y="152400"/>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763" name="Oval 99"/>
          <p:cNvSpPr>
            <a:spLocks noChangeArrowheads="1"/>
          </p:cNvSpPr>
          <p:nvPr/>
        </p:nvSpPr>
        <p:spPr bwMode="auto">
          <a:xfrm>
            <a:off x="8077200" y="533400"/>
            <a:ext cx="685800" cy="609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64" name="Oval 100"/>
          <p:cNvSpPr>
            <a:spLocks noChangeArrowheads="1"/>
          </p:cNvSpPr>
          <p:nvPr/>
        </p:nvSpPr>
        <p:spPr bwMode="auto">
          <a:xfrm>
            <a:off x="7391400" y="304800"/>
            <a:ext cx="1447800" cy="1066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65" name="Oval 101"/>
          <p:cNvSpPr>
            <a:spLocks noChangeArrowheads="1"/>
          </p:cNvSpPr>
          <p:nvPr/>
        </p:nvSpPr>
        <p:spPr bwMode="auto">
          <a:xfrm>
            <a:off x="7391400" y="533400"/>
            <a:ext cx="685800" cy="609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52" name="Line 88"/>
          <p:cNvSpPr>
            <a:spLocks noChangeShapeType="1"/>
          </p:cNvSpPr>
          <p:nvPr/>
        </p:nvSpPr>
        <p:spPr bwMode="auto">
          <a:xfrm flipH="1" flipV="1">
            <a:off x="6275388" y="312738"/>
            <a:ext cx="2149475" cy="536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66" name="Line 102"/>
          <p:cNvSpPr>
            <a:spLocks noChangeShapeType="1"/>
          </p:cNvSpPr>
          <p:nvPr/>
        </p:nvSpPr>
        <p:spPr bwMode="auto">
          <a:xfrm flipH="1">
            <a:off x="5567363" y="301625"/>
            <a:ext cx="754062" cy="981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67" name="Line 103"/>
          <p:cNvSpPr>
            <a:spLocks noChangeShapeType="1"/>
          </p:cNvSpPr>
          <p:nvPr/>
        </p:nvSpPr>
        <p:spPr bwMode="auto">
          <a:xfrm>
            <a:off x="5559425" y="1209675"/>
            <a:ext cx="239713" cy="11287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68" name="Line 104"/>
          <p:cNvSpPr>
            <a:spLocks noChangeShapeType="1"/>
          </p:cNvSpPr>
          <p:nvPr/>
        </p:nvSpPr>
        <p:spPr bwMode="auto">
          <a:xfrm flipH="1">
            <a:off x="3219450" y="2344738"/>
            <a:ext cx="2606675" cy="18954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69" name="Line 105"/>
          <p:cNvSpPr>
            <a:spLocks noChangeShapeType="1"/>
          </p:cNvSpPr>
          <p:nvPr/>
        </p:nvSpPr>
        <p:spPr bwMode="auto">
          <a:xfrm flipH="1" flipV="1">
            <a:off x="2286000" y="2895600"/>
            <a:ext cx="990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70" name="Line 106"/>
          <p:cNvSpPr>
            <a:spLocks noChangeShapeType="1"/>
          </p:cNvSpPr>
          <p:nvPr/>
        </p:nvSpPr>
        <p:spPr bwMode="auto">
          <a:xfrm flipH="1" flipV="1">
            <a:off x="3317875" y="2111375"/>
            <a:ext cx="990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71" name="Rectangle 107"/>
          <p:cNvSpPr>
            <a:spLocks noChangeArrowheads="1"/>
          </p:cNvSpPr>
          <p:nvPr/>
        </p:nvSpPr>
        <p:spPr bwMode="auto">
          <a:xfrm>
            <a:off x="2057400" y="2133600"/>
            <a:ext cx="228600" cy="45720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72" name="Rectangle 108"/>
          <p:cNvSpPr>
            <a:spLocks noChangeArrowheads="1"/>
          </p:cNvSpPr>
          <p:nvPr/>
        </p:nvSpPr>
        <p:spPr bwMode="auto">
          <a:xfrm>
            <a:off x="3048000" y="1447800"/>
            <a:ext cx="228600" cy="45720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73" name="Line 109"/>
          <p:cNvSpPr>
            <a:spLocks noChangeShapeType="1"/>
          </p:cNvSpPr>
          <p:nvPr/>
        </p:nvSpPr>
        <p:spPr bwMode="auto">
          <a:xfrm flipH="1" flipV="1">
            <a:off x="6346825" y="419100"/>
            <a:ext cx="1349375" cy="419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74" name="Line 110"/>
          <p:cNvSpPr>
            <a:spLocks noChangeShapeType="1"/>
          </p:cNvSpPr>
          <p:nvPr/>
        </p:nvSpPr>
        <p:spPr bwMode="auto">
          <a:xfrm>
            <a:off x="6400800" y="457200"/>
            <a:ext cx="23813" cy="16113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75" name="Line 111"/>
          <p:cNvSpPr>
            <a:spLocks noChangeShapeType="1"/>
          </p:cNvSpPr>
          <p:nvPr/>
        </p:nvSpPr>
        <p:spPr bwMode="auto">
          <a:xfrm>
            <a:off x="6426200" y="2049463"/>
            <a:ext cx="11113" cy="9493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76" name="Line 112"/>
          <p:cNvSpPr>
            <a:spLocks noChangeShapeType="1"/>
          </p:cNvSpPr>
          <p:nvPr/>
        </p:nvSpPr>
        <p:spPr bwMode="auto">
          <a:xfrm flipH="1">
            <a:off x="4932363" y="2978150"/>
            <a:ext cx="1485900" cy="10747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0" name="Line 116"/>
          <p:cNvSpPr>
            <a:spLocks noChangeShapeType="1"/>
          </p:cNvSpPr>
          <p:nvPr/>
        </p:nvSpPr>
        <p:spPr bwMode="auto">
          <a:xfrm flipH="1" flipV="1">
            <a:off x="3222625" y="2182813"/>
            <a:ext cx="1736725" cy="18272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1" name="Line 117"/>
          <p:cNvSpPr>
            <a:spLocks noChangeShapeType="1"/>
          </p:cNvSpPr>
          <p:nvPr/>
        </p:nvSpPr>
        <p:spPr bwMode="auto">
          <a:xfrm flipH="1" flipV="1">
            <a:off x="4367213" y="1562100"/>
            <a:ext cx="1668462" cy="16557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2" name="Rectangle 118"/>
          <p:cNvSpPr>
            <a:spLocks noChangeArrowheads="1"/>
          </p:cNvSpPr>
          <p:nvPr/>
        </p:nvSpPr>
        <p:spPr bwMode="auto">
          <a:xfrm>
            <a:off x="3048000" y="990600"/>
            <a:ext cx="228600" cy="45720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83" name="Rectangle 119"/>
          <p:cNvSpPr>
            <a:spLocks noChangeArrowheads="1"/>
          </p:cNvSpPr>
          <p:nvPr/>
        </p:nvSpPr>
        <p:spPr bwMode="auto">
          <a:xfrm>
            <a:off x="4114800" y="762000"/>
            <a:ext cx="228600" cy="45720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84" name="Line 120"/>
          <p:cNvSpPr>
            <a:spLocks noChangeShapeType="1"/>
          </p:cNvSpPr>
          <p:nvPr/>
        </p:nvSpPr>
        <p:spPr bwMode="auto">
          <a:xfrm flipH="1" flipV="1">
            <a:off x="6324600" y="304800"/>
            <a:ext cx="18288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5" name="Line 121"/>
          <p:cNvSpPr>
            <a:spLocks noChangeShapeType="1"/>
          </p:cNvSpPr>
          <p:nvPr/>
        </p:nvSpPr>
        <p:spPr bwMode="auto">
          <a:xfrm flipH="1">
            <a:off x="5562600" y="304800"/>
            <a:ext cx="754063" cy="981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6" name="Line 122"/>
          <p:cNvSpPr>
            <a:spLocks noChangeShapeType="1"/>
          </p:cNvSpPr>
          <p:nvPr/>
        </p:nvSpPr>
        <p:spPr bwMode="auto">
          <a:xfrm flipH="1">
            <a:off x="5192713" y="1219200"/>
            <a:ext cx="369887" cy="5556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7" name="Line 123"/>
          <p:cNvSpPr>
            <a:spLocks noChangeShapeType="1"/>
          </p:cNvSpPr>
          <p:nvPr/>
        </p:nvSpPr>
        <p:spPr bwMode="auto">
          <a:xfrm flipH="1">
            <a:off x="1781175" y="1811338"/>
            <a:ext cx="3419475" cy="2489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8" name="Line 124"/>
          <p:cNvSpPr>
            <a:spLocks noChangeShapeType="1"/>
          </p:cNvSpPr>
          <p:nvPr/>
        </p:nvSpPr>
        <p:spPr bwMode="auto">
          <a:xfrm flipH="1" flipV="1">
            <a:off x="1238250" y="3573463"/>
            <a:ext cx="568325" cy="7016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89" name="Line 125"/>
          <p:cNvSpPr>
            <a:spLocks noChangeShapeType="1"/>
          </p:cNvSpPr>
          <p:nvPr/>
        </p:nvSpPr>
        <p:spPr bwMode="auto">
          <a:xfrm flipH="1" flipV="1">
            <a:off x="3244850" y="2187575"/>
            <a:ext cx="514350" cy="6556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prstClr val="black"/>
              </a:solidFill>
            </a:endParaRPr>
          </a:p>
        </p:txBody>
      </p:sp>
      <p:sp>
        <p:nvSpPr>
          <p:cNvPr id="113790" name="Rectangle 126"/>
          <p:cNvSpPr>
            <a:spLocks noChangeArrowheads="1"/>
          </p:cNvSpPr>
          <p:nvPr/>
        </p:nvSpPr>
        <p:spPr bwMode="auto">
          <a:xfrm>
            <a:off x="1066800" y="2819400"/>
            <a:ext cx="228600" cy="45720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91" name="Rectangle 127"/>
          <p:cNvSpPr>
            <a:spLocks noChangeArrowheads="1"/>
          </p:cNvSpPr>
          <p:nvPr/>
        </p:nvSpPr>
        <p:spPr bwMode="auto">
          <a:xfrm>
            <a:off x="3048000" y="533400"/>
            <a:ext cx="228600" cy="457200"/>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113792" name="Oval 128"/>
          <p:cNvSpPr>
            <a:spLocks noChangeArrowheads="1"/>
          </p:cNvSpPr>
          <p:nvPr/>
        </p:nvSpPr>
        <p:spPr bwMode="auto">
          <a:xfrm>
            <a:off x="2743200" y="381000"/>
            <a:ext cx="838200" cy="1676400"/>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668610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3762"/>
                                        </p:tgtEl>
                                        <p:attrNameLst>
                                          <p:attrName>style.visibility</p:attrName>
                                        </p:attrNameLst>
                                      </p:cBhvr>
                                      <p:to>
                                        <p:strVal val="visible"/>
                                      </p:to>
                                    </p:set>
                                    <p:animEffect transition="in" filter="dissolve">
                                      <p:cBhvr>
                                        <p:cTn id="7" dur="500"/>
                                        <p:tgtEl>
                                          <p:spTgt spid="11376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3763"/>
                                        </p:tgtEl>
                                        <p:attrNameLst>
                                          <p:attrName>style.visibility</p:attrName>
                                        </p:attrNameLst>
                                      </p:cBhvr>
                                      <p:to>
                                        <p:strVal val="visible"/>
                                      </p:to>
                                    </p:set>
                                    <p:animEffect transition="in" filter="dissolve">
                                      <p:cBhvr>
                                        <p:cTn id="11" dur="500"/>
                                        <p:tgtEl>
                                          <p:spTgt spid="113763"/>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13752"/>
                                        </p:tgtEl>
                                        <p:attrNameLst>
                                          <p:attrName>style.visibility</p:attrName>
                                        </p:attrNameLst>
                                      </p:cBhvr>
                                      <p:to>
                                        <p:strVal val="visible"/>
                                      </p:to>
                                    </p:set>
                                    <p:animEffect transition="in" filter="wipe(right)">
                                      <p:cBhvr>
                                        <p:cTn id="15" dur="500"/>
                                        <p:tgtEl>
                                          <p:spTgt spid="113752"/>
                                        </p:tgtEl>
                                      </p:cBhvr>
                                    </p:animEffect>
                                  </p:childTnLst>
                                </p:cTn>
                              </p:par>
                            </p:childTnLst>
                          </p:cTn>
                        </p:par>
                        <p:par>
                          <p:cTn id="16" fill="hold" nodeType="afterGroup">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13766"/>
                                        </p:tgtEl>
                                        <p:attrNameLst>
                                          <p:attrName>style.visibility</p:attrName>
                                        </p:attrNameLst>
                                      </p:cBhvr>
                                      <p:to>
                                        <p:strVal val="visible"/>
                                      </p:to>
                                    </p:set>
                                    <p:animEffect transition="in" filter="wipe(right)">
                                      <p:cBhvr>
                                        <p:cTn id="19" dur="500"/>
                                        <p:tgtEl>
                                          <p:spTgt spid="113766"/>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3767"/>
                                        </p:tgtEl>
                                        <p:attrNameLst>
                                          <p:attrName>style.visibility</p:attrName>
                                        </p:attrNameLst>
                                      </p:cBhvr>
                                      <p:to>
                                        <p:strVal val="visible"/>
                                      </p:to>
                                    </p:set>
                                    <p:animEffect transition="in" filter="wipe(up)">
                                      <p:cBhvr>
                                        <p:cTn id="23" dur="500"/>
                                        <p:tgtEl>
                                          <p:spTgt spid="113767"/>
                                        </p:tgtEl>
                                      </p:cBhvr>
                                    </p:animEffect>
                                  </p:childTnLst>
                                </p:cTn>
                              </p:par>
                            </p:childTnLst>
                          </p:cTn>
                        </p:par>
                        <p:par>
                          <p:cTn id="24" fill="hold" nodeType="afterGroup">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13768"/>
                                        </p:tgtEl>
                                        <p:attrNameLst>
                                          <p:attrName>style.visibility</p:attrName>
                                        </p:attrNameLst>
                                      </p:cBhvr>
                                      <p:to>
                                        <p:strVal val="visible"/>
                                      </p:to>
                                    </p:set>
                                    <p:animEffect transition="in" filter="wipe(right)">
                                      <p:cBhvr>
                                        <p:cTn id="27" dur="500"/>
                                        <p:tgtEl>
                                          <p:spTgt spid="113768"/>
                                        </p:tgtEl>
                                      </p:cBhvr>
                                    </p:animEffect>
                                  </p:childTnLst>
                                </p:cTn>
                              </p:par>
                            </p:childTnLst>
                          </p:cTn>
                        </p:par>
                        <p:par>
                          <p:cTn id="28" fill="hold" nodeType="afterGroup">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113769"/>
                                        </p:tgtEl>
                                        <p:attrNameLst>
                                          <p:attrName>style.visibility</p:attrName>
                                        </p:attrNameLst>
                                      </p:cBhvr>
                                      <p:to>
                                        <p:strVal val="visible"/>
                                      </p:to>
                                    </p:set>
                                    <p:animEffect transition="in" filter="wipe(right)">
                                      <p:cBhvr>
                                        <p:cTn id="31" dur="500"/>
                                        <p:tgtEl>
                                          <p:spTgt spid="113769"/>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13770"/>
                                        </p:tgtEl>
                                        <p:attrNameLst>
                                          <p:attrName>style.visibility</p:attrName>
                                        </p:attrNameLst>
                                      </p:cBhvr>
                                      <p:to>
                                        <p:strVal val="visible"/>
                                      </p:to>
                                    </p:set>
                                    <p:animEffect transition="in" filter="wipe(right)">
                                      <p:cBhvr>
                                        <p:cTn id="34" dur="500"/>
                                        <p:tgtEl>
                                          <p:spTgt spid="113770"/>
                                        </p:tgtEl>
                                      </p:cBhvr>
                                    </p:animEffect>
                                  </p:childTnLst>
                                </p:cTn>
                              </p:par>
                            </p:childTnLst>
                          </p:cTn>
                        </p:par>
                        <p:par>
                          <p:cTn id="35" fill="hold" nodeType="afterGroup">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113771"/>
                                        </p:tgtEl>
                                        <p:attrNameLst>
                                          <p:attrName>style.visibility</p:attrName>
                                        </p:attrNameLst>
                                      </p:cBhvr>
                                      <p:to>
                                        <p:strVal val="visible"/>
                                      </p:to>
                                    </p:set>
                                    <p:animEffect transition="in" filter="wipe(down)">
                                      <p:cBhvr>
                                        <p:cTn id="38" dur="500"/>
                                        <p:tgtEl>
                                          <p:spTgt spid="11377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3772"/>
                                        </p:tgtEl>
                                        <p:attrNameLst>
                                          <p:attrName>style.visibility</p:attrName>
                                        </p:attrNameLst>
                                      </p:cBhvr>
                                      <p:to>
                                        <p:strVal val="visible"/>
                                      </p:to>
                                    </p:set>
                                    <p:animEffect transition="in" filter="wipe(down)">
                                      <p:cBhvr>
                                        <p:cTn id="41" dur="500"/>
                                        <p:tgtEl>
                                          <p:spTgt spid="113772"/>
                                        </p:tgtEl>
                                      </p:cBhvr>
                                    </p:animEffect>
                                  </p:childTnLst>
                                </p:cTn>
                              </p:par>
                            </p:childTnLst>
                          </p:cTn>
                        </p:par>
                        <p:par>
                          <p:cTn id="42" fill="hold" nodeType="afterGroup">
                            <p:stCondLst>
                              <p:cond delay="4000"/>
                            </p:stCondLst>
                            <p:childTnLst>
                              <p:par>
                                <p:cTn id="43" presetID="1" presetClass="exit" presetSubtype="0" fill="hold" grpId="1" nodeType="afterEffect">
                                  <p:stCondLst>
                                    <p:cond delay="0"/>
                                  </p:stCondLst>
                                  <p:childTnLst>
                                    <p:set>
                                      <p:cBhvr>
                                        <p:cTn id="44" dur="1" fill="hold">
                                          <p:stCondLst>
                                            <p:cond delay="0"/>
                                          </p:stCondLst>
                                        </p:cTn>
                                        <p:tgtEl>
                                          <p:spTgt spid="11376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1377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376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376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376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3752"/>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13765"/>
                                        </p:tgtEl>
                                        <p:attrNameLst>
                                          <p:attrName>style.visibility</p:attrName>
                                        </p:attrNameLst>
                                      </p:cBhvr>
                                      <p:to>
                                        <p:strVal val="visible"/>
                                      </p:to>
                                    </p:set>
                                    <p:animEffect transition="in" filter="dissolve">
                                      <p:cBhvr>
                                        <p:cTn id="59" dur="500"/>
                                        <p:tgtEl>
                                          <p:spTgt spid="113765"/>
                                        </p:tgtEl>
                                      </p:cBhvr>
                                    </p:animEffect>
                                  </p:childTnLst>
                                </p:cTn>
                              </p:par>
                            </p:childTnLst>
                          </p:cTn>
                        </p:par>
                        <p:par>
                          <p:cTn id="60" fill="hold" nodeType="afterGroup">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113773"/>
                                        </p:tgtEl>
                                        <p:attrNameLst>
                                          <p:attrName>style.visibility</p:attrName>
                                        </p:attrNameLst>
                                      </p:cBhvr>
                                      <p:to>
                                        <p:strVal val="visible"/>
                                      </p:to>
                                    </p:set>
                                    <p:animEffect transition="in" filter="wipe(right)">
                                      <p:cBhvr>
                                        <p:cTn id="63" dur="500"/>
                                        <p:tgtEl>
                                          <p:spTgt spid="113773"/>
                                        </p:tgtEl>
                                      </p:cBhvr>
                                    </p:animEffect>
                                  </p:childTnLst>
                                </p:cTn>
                              </p:par>
                            </p:childTnLst>
                          </p:cTn>
                        </p:par>
                        <p:par>
                          <p:cTn id="64" fill="hold" nodeType="afterGroup">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113774"/>
                                        </p:tgtEl>
                                        <p:attrNameLst>
                                          <p:attrName>style.visibility</p:attrName>
                                        </p:attrNameLst>
                                      </p:cBhvr>
                                      <p:to>
                                        <p:strVal val="visible"/>
                                      </p:to>
                                    </p:set>
                                    <p:animEffect transition="in" filter="wipe(up)">
                                      <p:cBhvr>
                                        <p:cTn id="67" dur="500"/>
                                        <p:tgtEl>
                                          <p:spTgt spid="113774"/>
                                        </p:tgtEl>
                                      </p:cBhvr>
                                    </p:animEffect>
                                  </p:childTnLst>
                                </p:cTn>
                              </p:par>
                            </p:childTnLst>
                          </p:cTn>
                        </p:par>
                        <p:par>
                          <p:cTn id="68" fill="hold" nodeType="afterGroup">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113775"/>
                                        </p:tgtEl>
                                        <p:attrNameLst>
                                          <p:attrName>style.visibility</p:attrName>
                                        </p:attrNameLst>
                                      </p:cBhvr>
                                      <p:to>
                                        <p:strVal val="visible"/>
                                      </p:to>
                                    </p:set>
                                    <p:animEffect transition="in" filter="wipe(up)">
                                      <p:cBhvr>
                                        <p:cTn id="71" dur="500"/>
                                        <p:tgtEl>
                                          <p:spTgt spid="113775"/>
                                        </p:tgtEl>
                                      </p:cBhvr>
                                    </p:animEffect>
                                  </p:childTnLst>
                                </p:cTn>
                              </p:par>
                            </p:childTnLst>
                          </p:cTn>
                        </p:par>
                        <p:par>
                          <p:cTn id="72" fill="hold" nodeType="afterGroup">
                            <p:stCondLst>
                              <p:cond delay="2000"/>
                            </p:stCondLst>
                            <p:childTnLst>
                              <p:par>
                                <p:cTn id="73" presetID="22" presetClass="entr" presetSubtype="2" fill="hold" grpId="0" nodeType="afterEffect">
                                  <p:stCondLst>
                                    <p:cond delay="0"/>
                                  </p:stCondLst>
                                  <p:childTnLst>
                                    <p:set>
                                      <p:cBhvr>
                                        <p:cTn id="74" dur="1" fill="hold">
                                          <p:stCondLst>
                                            <p:cond delay="0"/>
                                          </p:stCondLst>
                                        </p:cTn>
                                        <p:tgtEl>
                                          <p:spTgt spid="113776"/>
                                        </p:tgtEl>
                                        <p:attrNameLst>
                                          <p:attrName>style.visibility</p:attrName>
                                        </p:attrNameLst>
                                      </p:cBhvr>
                                      <p:to>
                                        <p:strVal val="visible"/>
                                      </p:to>
                                    </p:set>
                                    <p:animEffect transition="in" filter="wipe(right)">
                                      <p:cBhvr>
                                        <p:cTn id="75" dur="500"/>
                                        <p:tgtEl>
                                          <p:spTgt spid="113776"/>
                                        </p:tgtEl>
                                      </p:cBhvr>
                                    </p:animEffect>
                                  </p:childTnLst>
                                </p:cTn>
                              </p:par>
                            </p:childTnLst>
                          </p:cTn>
                        </p:par>
                        <p:par>
                          <p:cTn id="76" fill="hold" nodeType="afterGroup">
                            <p:stCondLst>
                              <p:cond delay="2500"/>
                            </p:stCondLst>
                            <p:childTnLst>
                              <p:par>
                                <p:cTn id="77" presetID="22" presetClass="entr" presetSubtype="4" fill="hold" grpId="0" nodeType="afterEffect">
                                  <p:stCondLst>
                                    <p:cond delay="0"/>
                                  </p:stCondLst>
                                  <p:childTnLst>
                                    <p:set>
                                      <p:cBhvr>
                                        <p:cTn id="78" dur="1" fill="hold">
                                          <p:stCondLst>
                                            <p:cond delay="0"/>
                                          </p:stCondLst>
                                        </p:cTn>
                                        <p:tgtEl>
                                          <p:spTgt spid="113780"/>
                                        </p:tgtEl>
                                        <p:attrNameLst>
                                          <p:attrName>style.visibility</p:attrName>
                                        </p:attrNameLst>
                                      </p:cBhvr>
                                      <p:to>
                                        <p:strVal val="visible"/>
                                      </p:to>
                                    </p:set>
                                    <p:animEffect transition="in" filter="wipe(down)">
                                      <p:cBhvr>
                                        <p:cTn id="79" dur="500"/>
                                        <p:tgtEl>
                                          <p:spTgt spid="11378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13781"/>
                                        </p:tgtEl>
                                        <p:attrNameLst>
                                          <p:attrName>style.visibility</p:attrName>
                                        </p:attrNameLst>
                                      </p:cBhvr>
                                      <p:to>
                                        <p:strVal val="visible"/>
                                      </p:to>
                                    </p:set>
                                    <p:animEffect transition="in" filter="wipe(down)">
                                      <p:cBhvr>
                                        <p:cTn id="82" dur="500"/>
                                        <p:tgtEl>
                                          <p:spTgt spid="113781"/>
                                        </p:tgtEl>
                                      </p:cBhvr>
                                    </p:animEffect>
                                  </p:childTnLst>
                                </p:cTn>
                              </p:par>
                            </p:childTnLst>
                          </p:cTn>
                        </p:par>
                        <p:par>
                          <p:cTn id="83" fill="hold" nodeType="afterGroup">
                            <p:stCondLst>
                              <p:cond delay="3000"/>
                            </p:stCondLst>
                            <p:childTnLst>
                              <p:par>
                                <p:cTn id="84" presetID="1" presetClass="exit" presetSubtype="0" fill="hold" grpId="1" nodeType="afterEffect">
                                  <p:stCondLst>
                                    <p:cond delay="0"/>
                                  </p:stCondLst>
                                  <p:childTnLst>
                                    <p:set>
                                      <p:cBhvr>
                                        <p:cTn id="85" dur="1" fill="hold">
                                          <p:stCondLst>
                                            <p:cond delay="0"/>
                                          </p:stCondLst>
                                        </p:cTn>
                                        <p:tgtEl>
                                          <p:spTgt spid="113773"/>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1377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1377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13776"/>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1378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13781"/>
                                        </p:tgtEl>
                                        <p:attrNameLst>
                                          <p:attrName>style.visibility</p:attrName>
                                        </p:attrNameLst>
                                      </p:cBhvr>
                                      <p:to>
                                        <p:strVal val="hidden"/>
                                      </p:to>
                                    </p:set>
                                  </p:childTnLst>
                                </p:cTn>
                              </p:par>
                            </p:childTnLst>
                          </p:cTn>
                        </p:par>
                        <p:par>
                          <p:cTn id="96" fill="hold" nodeType="afterGroup">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113782"/>
                                        </p:tgtEl>
                                        <p:attrNameLst>
                                          <p:attrName>style.visibility</p:attrName>
                                        </p:attrNameLst>
                                      </p:cBhvr>
                                      <p:to>
                                        <p:strVal val="visible"/>
                                      </p:to>
                                    </p:set>
                                    <p:animEffect transition="in" filter="wipe(down)">
                                      <p:cBhvr>
                                        <p:cTn id="99" dur="500"/>
                                        <p:tgtEl>
                                          <p:spTgt spid="113782"/>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113783"/>
                                        </p:tgtEl>
                                        <p:attrNameLst>
                                          <p:attrName>style.visibility</p:attrName>
                                        </p:attrNameLst>
                                      </p:cBhvr>
                                      <p:to>
                                        <p:strVal val="visible"/>
                                      </p:to>
                                    </p:set>
                                    <p:animEffect transition="in" filter="wipe(down)">
                                      <p:cBhvr>
                                        <p:cTn id="102" dur="500"/>
                                        <p:tgtEl>
                                          <p:spTgt spid="11378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13764"/>
                                        </p:tgtEl>
                                        <p:attrNameLst>
                                          <p:attrName>style.visibility</p:attrName>
                                        </p:attrNameLst>
                                      </p:cBhvr>
                                      <p:to>
                                        <p:strVal val="visible"/>
                                      </p:to>
                                    </p:set>
                                    <p:animEffect transition="in" filter="dissolve">
                                      <p:cBhvr>
                                        <p:cTn id="107" dur="500"/>
                                        <p:tgtEl>
                                          <p:spTgt spid="113764"/>
                                        </p:tgtEl>
                                      </p:cBhvr>
                                    </p:animEffect>
                                  </p:childTnLst>
                                </p:cTn>
                              </p:par>
                            </p:childTnLst>
                          </p:cTn>
                        </p:par>
                        <p:par>
                          <p:cTn id="108" fill="hold" nodeType="afterGroup">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113784"/>
                                        </p:tgtEl>
                                        <p:attrNameLst>
                                          <p:attrName>style.visibility</p:attrName>
                                        </p:attrNameLst>
                                      </p:cBhvr>
                                      <p:to>
                                        <p:strVal val="visible"/>
                                      </p:to>
                                    </p:set>
                                    <p:animEffect transition="in" filter="wipe(right)">
                                      <p:cBhvr>
                                        <p:cTn id="111" dur="500"/>
                                        <p:tgtEl>
                                          <p:spTgt spid="113784"/>
                                        </p:tgtEl>
                                      </p:cBhvr>
                                    </p:animEffect>
                                  </p:childTnLst>
                                </p:cTn>
                              </p:par>
                            </p:childTnLst>
                          </p:cTn>
                        </p:par>
                        <p:par>
                          <p:cTn id="112" fill="hold" nodeType="afterGroup">
                            <p:stCondLst>
                              <p:cond delay="1000"/>
                            </p:stCondLst>
                            <p:childTnLst>
                              <p:par>
                                <p:cTn id="113" presetID="22" presetClass="entr" presetSubtype="2" fill="hold" grpId="0" nodeType="afterEffect">
                                  <p:stCondLst>
                                    <p:cond delay="0"/>
                                  </p:stCondLst>
                                  <p:childTnLst>
                                    <p:set>
                                      <p:cBhvr>
                                        <p:cTn id="114" dur="1" fill="hold">
                                          <p:stCondLst>
                                            <p:cond delay="0"/>
                                          </p:stCondLst>
                                        </p:cTn>
                                        <p:tgtEl>
                                          <p:spTgt spid="113785"/>
                                        </p:tgtEl>
                                        <p:attrNameLst>
                                          <p:attrName>style.visibility</p:attrName>
                                        </p:attrNameLst>
                                      </p:cBhvr>
                                      <p:to>
                                        <p:strVal val="visible"/>
                                      </p:to>
                                    </p:set>
                                    <p:animEffect transition="in" filter="wipe(right)">
                                      <p:cBhvr>
                                        <p:cTn id="115" dur="500"/>
                                        <p:tgtEl>
                                          <p:spTgt spid="113785"/>
                                        </p:tgtEl>
                                      </p:cBhvr>
                                    </p:animEffect>
                                  </p:childTnLst>
                                </p:cTn>
                              </p:par>
                            </p:childTnLst>
                          </p:cTn>
                        </p:par>
                        <p:par>
                          <p:cTn id="116" fill="hold" nodeType="afterGroup">
                            <p:stCondLst>
                              <p:cond delay="1500"/>
                            </p:stCondLst>
                            <p:childTnLst>
                              <p:par>
                                <p:cTn id="117" presetID="22" presetClass="entr" presetSubtype="1" fill="hold" grpId="0" nodeType="afterEffect">
                                  <p:stCondLst>
                                    <p:cond delay="0"/>
                                  </p:stCondLst>
                                  <p:childTnLst>
                                    <p:set>
                                      <p:cBhvr>
                                        <p:cTn id="118" dur="1" fill="hold">
                                          <p:stCondLst>
                                            <p:cond delay="0"/>
                                          </p:stCondLst>
                                        </p:cTn>
                                        <p:tgtEl>
                                          <p:spTgt spid="113786"/>
                                        </p:tgtEl>
                                        <p:attrNameLst>
                                          <p:attrName>style.visibility</p:attrName>
                                        </p:attrNameLst>
                                      </p:cBhvr>
                                      <p:to>
                                        <p:strVal val="visible"/>
                                      </p:to>
                                    </p:set>
                                    <p:animEffect transition="in" filter="wipe(up)">
                                      <p:cBhvr>
                                        <p:cTn id="119" dur="500"/>
                                        <p:tgtEl>
                                          <p:spTgt spid="113786"/>
                                        </p:tgtEl>
                                      </p:cBhvr>
                                    </p:animEffect>
                                  </p:childTnLst>
                                </p:cTn>
                              </p:par>
                            </p:childTnLst>
                          </p:cTn>
                        </p:par>
                        <p:par>
                          <p:cTn id="120" fill="hold" nodeType="afterGroup">
                            <p:stCondLst>
                              <p:cond delay="2000"/>
                            </p:stCondLst>
                            <p:childTnLst>
                              <p:par>
                                <p:cTn id="121" presetID="22" presetClass="entr" presetSubtype="2" fill="hold" grpId="0" nodeType="afterEffect">
                                  <p:stCondLst>
                                    <p:cond delay="0"/>
                                  </p:stCondLst>
                                  <p:childTnLst>
                                    <p:set>
                                      <p:cBhvr>
                                        <p:cTn id="122" dur="1" fill="hold">
                                          <p:stCondLst>
                                            <p:cond delay="0"/>
                                          </p:stCondLst>
                                        </p:cTn>
                                        <p:tgtEl>
                                          <p:spTgt spid="113787"/>
                                        </p:tgtEl>
                                        <p:attrNameLst>
                                          <p:attrName>style.visibility</p:attrName>
                                        </p:attrNameLst>
                                      </p:cBhvr>
                                      <p:to>
                                        <p:strVal val="visible"/>
                                      </p:to>
                                    </p:set>
                                    <p:animEffect transition="in" filter="wipe(right)">
                                      <p:cBhvr>
                                        <p:cTn id="123" dur="500"/>
                                        <p:tgtEl>
                                          <p:spTgt spid="113787"/>
                                        </p:tgtEl>
                                      </p:cBhvr>
                                    </p:animEffect>
                                  </p:childTnLst>
                                </p:cTn>
                              </p:par>
                            </p:childTnLst>
                          </p:cTn>
                        </p:par>
                        <p:par>
                          <p:cTn id="124" fill="hold" nodeType="afterGroup">
                            <p:stCondLst>
                              <p:cond delay="2500"/>
                            </p:stCondLst>
                            <p:childTnLst>
                              <p:par>
                                <p:cTn id="125" presetID="22" presetClass="entr" presetSubtype="2" fill="hold" grpId="0" nodeType="afterEffect">
                                  <p:stCondLst>
                                    <p:cond delay="0"/>
                                  </p:stCondLst>
                                  <p:childTnLst>
                                    <p:set>
                                      <p:cBhvr>
                                        <p:cTn id="126" dur="1" fill="hold">
                                          <p:stCondLst>
                                            <p:cond delay="0"/>
                                          </p:stCondLst>
                                        </p:cTn>
                                        <p:tgtEl>
                                          <p:spTgt spid="113788"/>
                                        </p:tgtEl>
                                        <p:attrNameLst>
                                          <p:attrName>style.visibility</p:attrName>
                                        </p:attrNameLst>
                                      </p:cBhvr>
                                      <p:to>
                                        <p:strVal val="visible"/>
                                      </p:to>
                                    </p:set>
                                    <p:animEffect transition="in" filter="wipe(right)">
                                      <p:cBhvr>
                                        <p:cTn id="127" dur="500"/>
                                        <p:tgtEl>
                                          <p:spTgt spid="113788"/>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113789"/>
                                        </p:tgtEl>
                                        <p:attrNameLst>
                                          <p:attrName>style.visibility</p:attrName>
                                        </p:attrNameLst>
                                      </p:cBhvr>
                                      <p:to>
                                        <p:strVal val="visible"/>
                                      </p:to>
                                    </p:set>
                                    <p:animEffect transition="in" filter="wipe(right)">
                                      <p:cBhvr>
                                        <p:cTn id="130" dur="500"/>
                                        <p:tgtEl>
                                          <p:spTgt spid="113789"/>
                                        </p:tgtEl>
                                      </p:cBhvr>
                                    </p:animEffect>
                                  </p:childTnLst>
                                </p:cTn>
                              </p:par>
                            </p:childTnLst>
                          </p:cTn>
                        </p:par>
                        <p:par>
                          <p:cTn id="131" fill="hold" nodeType="afterGroup">
                            <p:stCondLst>
                              <p:cond delay="3000"/>
                            </p:stCondLst>
                            <p:childTnLst>
                              <p:par>
                                <p:cTn id="132" presetID="22" presetClass="entr" presetSubtype="4" fill="hold" grpId="0" nodeType="afterEffect">
                                  <p:stCondLst>
                                    <p:cond delay="0"/>
                                  </p:stCondLst>
                                  <p:childTnLst>
                                    <p:set>
                                      <p:cBhvr>
                                        <p:cTn id="133" dur="1" fill="hold">
                                          <p:stCondLst>
                                            <p:cond delay="0"/>
                                          </p:stCondLst>
                                        </p:cTn>
                                        <p:tgtEl>
                                          <p:spTgt spid="113790"/>
                                        </p:tgtEl>
                                        <p:attrNameLst>
                                          <p:attrName>style.visibility</p:attrName>
                                        </p:attrNameLst>
                                      </p:cBhvr>
                                      <p:to>
                                        <p:strVal val="visible"/>
                                      </p:to>
                                    </p:set>
                                    <p:animEffect transition="in" filter="wipe(down)">
                                      <p:cBhvr>
                                        <p:cTn id="134" dur="500"/>
                                        <p:tgtEl>
                                          <p:spTgt spid="113790"/>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113791"/>
                                        </p:tgtEl>
                                        <p:attrNameLst>
                                          <p:attrName>style.visibility</p:attrName>
                                        </p:attrNameLst>
                                      </p:cBhvr>
                                      <p:to>
                                        <p:strVal val="visible"/>
                                      </p:to>
                                    </p:set>
                                    <p:animEffect transition="in" filter="wipe(down)">
                                      <p:cBhvr>
                                        <p:cTn id="137" dur="500"/>
                                        <p:tgtEl>
                                          <p:spTgt spid="113791"/>
                                        </p:tgtEl>
                                      </p:cBhvr>
                                    </p:animEffect>
                                  </p:childTnLst>
                                </p:cTn>
                              </p:par>
                            </p:childTnLst>
                          </p:cTn>
                        </p:par>
                        <p:par>
                          <p:cTn id="138" fill="hold" nodeType="afterGroup">
                            <p:stCondLst>
                              <p:cond delay="3500"/>
                            </p:stCondLst>
                            <p:childTnLst>
                              <p:par>
                                <p:cTn id="139" presetID="1" presetClass="exit" presetSubtype="0" fill="hold" grpId="1" nodeType="afterEffect">
                                  <p:stCondLst>
                                    <p:cond delay="0"/>
                                  </p:stCondLst>
                                  <p:childTnLst>
                                    <p:set>
                                      <p:cBhvr>
                                        <p:cTn id="140" dur="1" fill="hold">
                                          <p:stCondLst>
                                            <p:cond delay="0"/>
                                          </p:stCondLst>
                                        </p:cTn>
                                        <p:tgtEl>
                                          <p:spTgt spid="113784"/>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13785"/>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11378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13787"/>
                                        </p:tgtEl>
                                        <p:attrNameLst>
                                          <p:attrName>style.visibility</p:attrName>
                                        </p:attrNameLst>
                                      </p:cBhvr>
                                      <p:to>
                                        <p:strVal val="hidden"/>
                                      </p:to>
                                    </p:set>
                                  </p:childTnLst>
                                </p:cTn>
                              </p:par>
                            </p:childTnLst>
                          </p:cTn>
                        </p:par>
                        <p:par>
                          <p:cTn id="147" fill="hold" nodeType="afterGroup">
                            <p:stCondLst>
                              <p:cond delay="3500"/>
                            </p:stCondLst>
                            <p:childTnLst>
                              <p:par>
                                <p:cTn id="148" presetID="1" presetClass="exit" presetSubtype="0" fill="hold" grpId="1" nodeType="afterEffect">
                                  <p:stCondLst>
                                    <p:cond delay="0"/>
                                  </p:stCondLst>
                                  <p:childTnLst>
                                    <p:set>
                                      <p:cBhvr>
                                        <p:cTn id="149" dur="1" fill="hold">
                                          <p:stCondLst>
                                            <p:cond delay="0"/>
                                          </p:stCondLst>
                                        </p:cTn>
                                        <p:tgtEl>
                                          <p:spTgt spid="113788"/>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113789"/>
                                        </p:tgtEl>
                                        <p:attrNameLst>
                                          <p:attrName>style.visibility</p:attrName>
                                        </p:attrNameLst>
                                      </p:cBhvr>
                                      <p:to>
                                        <p:strVal val="hidden"/>
                                      </p:to>
                                    </p:set>
                                  </p:childTnLst>
                                </p:cTn>
                              </p:par>
                            </p:childTnLst>
                          </p:cTn>
                        </p:par>
                        <p:par>
                          <p:cTn id="152" fill="hold" nodeType="afterGroup">
                            <p:stCondLst>
                              <p:cond delay="3500"/>
                            </p:stCondLst>
                            <p:childTnLst>
                              <p:par>
                                <p:cTn id="153" presetID="20" presetClass="entr" presetSubtype="0" fill="hold" grpId="0" nodeType="afterEffect">
                                  <p:stCondLst>
                                    <p:cond delay="0"/>
                                  </p:stCondLst>
                                  <p:childTnLst>
                                    <p:set>
                                      <p:cBhvr>
                                        <p:cTn id="154" dur="1" fill="hold">
                                          <p:stCondLst>
                                            <p:cond delay="0"/>
                                          </p:stCondLst>
                                        </p:cTn>
                                        <p:tgtEl>
                                          <p:spTgt spid="113792"/>
                                        </p:tgtEl>
                                        <p:attrNameLst>
                                          <p:attrName>style.visibility</p:attrName>
                                        </p:attrNameLst>
                                      </p:cBhvr>
                                      <p:to>
                                        <p:strVal val="visible"/>
                                      </p:to>
                                    </p:set>
                                    <p:animEffect transition="in" filter="wedge">
                                      <p:cBhvr>
                                        <p:cTn id="155" dur="2000"/>
                                        <p:tgtEl>
                                          <p:spTgt spid="113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3" grpId="0" animBg="1"/>
      <p:bldP spid="113764" grpId="0" animBg="1"/>
      <p:bldP spid="113765" grpId="0" animBg="1"/>
      <p:bldP spid="113752" grpId="0" animBg="1"/>
      <p:bldP spid="113752" grpId="1" animBg="1"/>
      <p:bldP spid="113766" grpId="0" animBg="1"/>
      <p:bldP spid="113766" grpId="1" animBg="1"/>
      <p:bldP spid="113767" grpId="0" animBg="1"/>
      <p:bldP spid="113767" grpId="1" animBg="1"/>
      <p:bldP spid="113768" grpId="0" animBg="1"/>
      <p:bldP spid="113768" grpId="1" animBg="1"/>
      <p:bldP spid="113769" grpId="0" animBg="1"/>
      <p:bldP spid="113769" grpId="1" animBg="1"/>
      <p:bldP spid="113770" grpId="0" animBg="1"/>
      <p:bldP spid="113770" grpId="1" animBg="1"/>
      <p:bldP spid="113771" grpId="0" animBg="1"/>
      <p:bldP spid="113772" grpId="0" animBg="1"/>
      <p:bldP spid="113773" grpId="0" animBg="1"/>
      <p:bldP spid="113773" grpId="1" animBg="1"/>
      <p:bldP spid="113774" grpId="0" animBg="1"/>
      <p:bldP spid="113774" grpId="1" animBg="1"/>
      <p:bldP spid="113775" grpId="0" animBg="1"/>
      <p:bldP spid="113775" grpId="1" animBg="1"/>
      <p:bldP spid="113776" grpId="0" animBg="1"/>
      <p:bldP spid="113776" grpId="1" animBg="1"/>
      <p:bldP spid="113780" grpId="0" animBg="1"/>
      <p:bldP spid="113780" grpId="1" animBg="1"/>
      <p:bldP spid="113781" grpId="0" animBg="1"/>
      <p:bldP spid="113781" grpId="1" animBg="1"/>
      <p:bldP spid="113782" grpId="0" animBg="1"/>
      <p:bldP spid="113783" grpId="0" animBg="1"/>
      <p:bldP spid="113784" grpId="0" animBg="1"/>
      <p:bldP spid="113784" grpId="1" animBg="1"/>
      <p:bldP spid="113785" grpId="0" animBg="1"/>
      <p:bldP spid="113785" grpId="1" animBg="1"/>
      <p:bldP spid="113786" grpId="0" animBg="1"/>
      <p:bldP spid="113786" grpId="1" animBg="1"/>
      <p:bldP spid="113787" grpId="0" animBg="1"/>
      <p:bldP spid="113787" grpId="1" animBg="1"/>
      <p:bldP spid="113788" grpId="0" animBg="1"/>
      <p:bldP spid="113788" grpId="1" animBg="1"/>
      <p:bldP spid="113789" grpId="0" animBg="1"/>
      <p:bldP spid="113789" grpId="1" animBg="1"/>
      <p:bldP spid="113790" grpId="0" animBg="1"/>
      <p:bldP spid="113791" grpId="0" animBg="1"/>
      <p:bldP spid="11379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2"/>
          <p:cNvSpPr>
            <a:spLocks noGrp="1"/>
          </p:cNvSpPr>
          <p:nvPr>
            <p:ph type="title"/>
          </p:nvPr>
        </p:nvSpPr>
        <p:spPr>
          <a:xfrm>
            <a:off x="731838" y="228600"/>
            <a:ext cx="7772400" cy="1143000"/>
          </a:xfrm>
        </p:spPr>
        <p:txBody>
          <a:bodyPr/>
          <a:lstStyle/>
          <a:p>
            <a:r>
              <a:rPr lang="en-US" altLang="en-US" smtClean="0">
                <a:latin typeface="Arial" panose="020B0604020202020204" pitchFamily="34" charset="0"/>
                <a:cs typeface="Arial" panose="020B0604020202020204" pitchFamily="34" charset="0"/>
              </a:rPr>
              <a:t>Vocabulary trees: complexity</a:t>
            </a:r>
          </a:p>
        </p:txBody>
      </p:sp>
      <p:sp>
        <p:nvSpPr>
          <p:cNvPr id="4" name="TextBox 3"/>
          <p:cNvSpPr txBox="1">
            <a:spLocks noChangeArrowheads="1"/>
          </p:cNvSpPr>
          <p:nvPr/>
        </p:nvSpPr>
        <p:spPr bwMode="auto">
          <a:xfrm>
            <a:off x="533400" y="1447800"/>
            <a:ext cx="8382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smtClean="0">
                <a:solidFill>
                  <a:prstClr val="black"/>
                </a:solidFill>
                <a:latin typeface="Arial" panose="020B0604020202020204" pitchFamily="34" charset="0"/>
              </a:rPr>
              <a:t>Number of words given tree parameters: branching factor and number of levels</a:t>
            </a:r>
          </a:p>
          <a:p>
            <a:pPr eaLnBrk="1" hangingPunct="1">
              <a:spcBef>
                <a:spcPct val="0"/>
              </a:spcBef>
              <a:buNone/>
            </a:pPr>
            <a:r>
              <a:rPr lang="en-US" altLang="en-US" dirty="0">
                <a:solidFill>
                  <a:prstClr val="black"/>
                </a:solidFill>
                <a:latin typeface="Arial" panose="020B0604020202020204" pitchFamily="34" charset="0"/>
              </a:rPr>
              <a:t>	</a:t>
            </a:r>
            <a:r>
              <a:rPr lang="en-US" altLang="en-US" dirty="0" smtClean="0"/>
              <a:t>branching_factor^</a:t>
            </a:r>
            <a:r>
              <a:rPr lang="en-US" altLang="en-US" baseline="30000" dirty="0" smtClean="0"/>
              <a:t>number_of_levels</a:t>
            </a:r>
            <a:endParaRPr lang="en-US" altLang="en-US" baseline="30000" dirty="0" smtClean="0">
              <a:solidFill>
                <a:prstClr val="black"/>
              </a:solidFill>
              <a:latin typeface="Arial" panose="020B0604020202020204" pitchFamily="34" charset="0"/>
            </a:endParaRPr>
          </a:p>
          <a:p>
            <a:pPr eaLnBrk="1" hangingPunct="1">
              <a:spcBef>
                <a:spcPct val="0"/>
              </a:spcBef>
              <a:buFontTx/>
              <a:buNone/>
            </a:pPr>
            <a:endParaRPr lang="en-US" altLang="en-US" dirty="0" smtClean="0">
              <a:solidFill>
                <a:prstClr val="black"/>
              </a:solidFill>
              <a:latin typeface="Arial" panose="020B0604020202020204" pitchFamily="34" charset="0"/>
            </a:endParaRPr>
          </a:p>
          <a:p>
            <a:pPr eaLnBrk="1" hangingPunct="1">
              <a:spcBef>
                <a:spcPct val="0"/>
              </a:spcBef>
              <a:buFontTx/>
              <a:buNone/>
            </a:pPr>
            <a:r>
              <a:rPr lang="en-US" altLang="en-US" dirty="0" smtClean="0">
                <a:solidFill>
                  <a:prstClr val="black"/>
                </a:solidFill>
                <a:latin typeface="Arial" panose="020B0604020202020204" pitchFamily="34" charset="0"/>
              </a:rPr>
              <a:t>Word assignment cost vs. flat vocabulary</a:t>
            </a:r>
          </a:p>
          <a:p>
            <a:pPr eaLnBrk="1" hangingPunct="1">
              <a:spcBef>
                <a:spcPct val="0"/>
              </a:spcBef>
              <a:buFontTx/>
              <a:buNone/>
            </a:pPr>
            <a:r>
              <a:rPr lang="en-US" altLang="en-US" dirty="0">
                <a:solidFill>
                  <a:prstClr val="black"/>
                </a:solidFill>
                <a:latin typeface="Arial" panose="020B0604020202020204" pitchFamily="34" charset="0"/>
              </a:rPr>
              <a:t>	</a:t>
            </a:r>
            <a:r>
              <a:rPr lang="en-US" altLang="en-US" dirty="0" smtClean="0">
                <a:solidFill>
                  <a:prstClr val="black"/>
                </a:solidFill>
                <a:latin typeface="Arial" panose="020B0604020202020204" pitchFamily="34" charset="0"/>
              </a:rPr>
              <a:t>O(k) for flat</a:t>
            </a:r>
          </a:p>
          <a:p>
            <a:pPr eaLnBrk="1" hangingPunct="1">
              <a:spcBef>
                <a:spcPct val="0"/>
              </a:spcBef>
              <a:buFontTx/>
              <a:buNone/>
            </a:pPr>
            <a:r>
              <a:rPr lang="en-US" altLang="en-US" dirty="0" smtClean="0">
                <a:solidFill>
                  <a:prstClr val="black"/>
                </a:solidFill>
                <a:latin typeface="Arial" panose="020B0604020202020204" pitchFamily="34" charset="0"/>
              </a:rPr>
              <a:t>	O(log</a:t>
            </a:r>
            <a:r>
              <a:rPr lang="en-US" altLang="en-US" baseline="-25000" dirty="0" smtClean="0">
                <a:solidFill>
                  <a:prstClr val="black"/>
                </a:solidFill>
                <a:latin typeface="Arial" panose="020B0604020202020204" pitchFamily="34" charset="0"/>
              </a:rPr>
              <a:t>branching_factor</a:t>
            </a:r>
            <a:r>
              <a:rPr lang="en-US" altLang="en-US" dirty="0" smtClean="0">
                <a:solidFill>
                  <a:prstClr val="black"/>
                </a:solidFill>
                <a:latin typeface="Arial" panose="020B0604020202020204" pitchFamily="34" charset="0"/>
              </a:rPr>
              <a:t>(k) * </a:t>
            </a:r>
            <a:r>
              <a:rPr lang="en-US" altLang="en-US" dirty="0" err="1" smtClean="0">
                <a:solidFill>
                  <a:prstClr val="black"/>
                </a:solidFill>
                <a:latin typeface="Arial" panose="020B0604020202020204" pitchFamily="34" charset="0"/>
              </a:rPr>
              <a:t>branching_factor</a:t>
            </a:r>
            <a:r>
              <a:rPr lang="en-US" altLang="en-US" dirty="0" smtClean="0">
                <a:solidFill>
                  <a:prstClr val="black"/>
                </a:solidFill>
                <a:latin typeface="Arial" panose="020B0604020202020204" pitchFamily="34" charset="0"/>
              </a:rPr>
              <a:t>)</a:t>
            </a:r>
          </a:p>
          <a:p>
            <a:pPr eaLnBrk="1" hangingPunct="1">
              <a:spcBef>
                <a:spcPct val="0"/>
              </a:spcBef>
              <a:buFontTx/>
              <a:buNone/>
            </a:pPr>
            <a:endParaRPr lang="en-US" altLang="en-US" dirty="0">
              <a:solidFill>
                <a:prstClr val="black"/>
              </a:solidFill>
              <a:latin typeface="Arial" panose="020B0604020202020204" pitchFamily="34" charset="0"/>
            </a:endParaRPr>
          </a:p>
          <a:p>
            <a:pPr eaLnBrk="1" hangingPunct="1">
              <a:spcBef>
                <a:spcPct val="0"/>
              </a:spcBef>
              <a:buFontTx/>
              <a:buNone/>
            </a:pPr>
            <a:r>
              <a:rPr lang="en-US" altLang="en-US" dirty="0" smtClean="0">
                <a:solidFill>
                  <a:prstClr val="black"/>
                </a:solidFill>
                <a:latin typeface="Arial" panose="020B0604020202020204" pitchFamily="34" charset="0"/>
              </a:rPr>
              <a:t>Is this like a </a:t>
            </a:r>
            <a:r>
              <a:rPr lang="en-US" altLang="en-US" dirty="0" err="1" smtClean="0">
                <a:solidFill>
                  <a:prstClr val="black"/>
                </a:solidFill>
                <a:latin typeface="Arial" panose="020B0604020202020204" pitchFamily="34" charset="0"/>
              </a:rPr>
              <a:t>kd</a:t>
            </a:r>
            <a:r>
              <a:rPr lang="en-US" altLang="en-US" dirty="0" smtClean="0">
                <a:solidFill>
                  <a:prstClr val="black"/>
                </a:solidFill>
                <a:latin typeface="Arial" panose="020B0604020202020204" pitchFamily="34" charset="0"/>
              </a:rPr>
              <a:t>-tree?</a:t>
            </a:r>
          </a:p>
          <a:p>
            <a:pPr eaLnBrk="1" hangingPunct="1">
              <a:spcBef>
                <a:spcPct val="0"/>
              </a:spcBef>
              <a:buFontTx/>
              <a:buNone/>
            </a:pPr>
            <a:r>
              <a:rPr lang="en-US" altLang="en-US" dirty="0">
                <a:solidFill>
                  <a:prstClr val="black"/>
                </a:solidFill>
                <a:latin typeface="Arial" panose="020B0604020202020204" pitchFamily="34" charset="0"/>
              </a:rPr>
              <a:t>	</a:t>
            </a:r>
            <a:r>
              <a:rPr lang="en-US" altLang="en-US" sz="2400" dirty="0" smtClean="0">
                <a:solidFill>
                  <a:prstClr val="black"/>
                </a:solidFill>
                <a:latin typeface="Arial" panose="020B0604020202020204" pitchFamily="34" charset="0"/>
              </a:rPr>
              <a:t>Yes, but with better partitioning and defeatist search.</a:t>
            </a:r>
          </a:p>
          <a:p>
            <a:pPr eaLnBrk="1" hangingPunct="1">
              <a:spcBef>
                <a:spcPct val="0"/>
              </a:spcBef>
              <a:buFontTx/>
              <a:buNone/>
            </a:pPr>
            <a:r>
              <a:rPr lang="en-US" altLang="en-US" dirty="0">
                <a:solidFill>
                  <a:prstClr val="black"/>
                </a:solidFill>
                <a:latin typeface="Arial" panose="020B0604020202020204" pitchFamily="34" charset="0"/>
              </a:rPr>
              <a:t>	</a:t>
            </a:r>
            <a:r>
              <a:rPr lang="en-US" altLang="en-US" sz="2400" dirty="0" smtClean="0">
                <a:solidFill>
                  <a:prstClr val="black"/>
                </a:solidFill>
                <a:latin typeface="Arial" panose="020B0604020202020204" pitchFamily="34" charset="0"/>
              </a:rPr>
              <a:t>This hierarchical data structure is </a:t>
            </a:r>
            <a:r>
              <a:rPr lang="en-US" altLang="en-US" sz="2400" dirty="0" err="1" smtClean="0">
                <a:solidFill>
                  <a:prstClr val="black"/>
                </a:solidFill>
                <a:latin typeface="Arial" panose="020B0604020202020204" pitchFamily="34" charset="0"/>
              </a:rPr>
              <a:t>lossy</a:t>
            </a:r>
            <a:r>
              <a:rPr lang="en-US" altLang="en-US" sz="2400" dirty="0">
                <a:solidFill>
                  <a:prstClr val="black"/>
                </a:solidFill>
                <a:latin typeface="Arial" panose="020B0604020202020204" pitchFamily="34" charset="0"/>
              </a:rPr>
              <a:t> </a:t>
            </a:r>
            <a:r>
              <a:rPr lang="en-US" altLang="en-US" sz="2400" dirty="0" smtClean="0">
                <a:solidFill>
                  <a:prstClr val="black"/>
                </a:solidFill>
                <a:latin typeface="Arial" panose="020B0604020202020204" pitchFamily="34" charset="0"/>
              </a:rPr>
              <a:t>– you might not find your true nearest cluster.</a:t>
            </a:r>
            <a:endParaRPr lang="en-US" altLang="en-US" dirty="0" smtClean="0">
              <a:solidFill>
                <a:prstClr val="black"/>
              </a:solidFill>
              <a:latin typeface="Arial" panose="020B0604020202020204" pitchFamily="34" charset="0"/>
            </a:endParaRPr>
          </a:p>
          <a:p>
            <a:pPr eaLnBrk="1" hangingPunct="1">
              <a:spcBef>
                <a:spcPct val="0"/>
              </a:spcBef>
              <a:buFontTx/>
              <a:buNone/>
            </a:pPr>
            <a:endParaRPr lang="en-US" altLang="en-US" dirty="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1172698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a:t>
            </a:r>
            <a:r>
              <a:rPr lang="en-US" smtClean="0"/>
              <a:t>be continued…</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66012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9155" name="Picture 2" descr="C:\Users\hays\Desktop\143 Computer Vision\slides\15\siam_cat_100180-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0" y="552450"/>
            <a:ext cx="46355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4" name="TextBox 3"/>
          <p:cNvSpPr txBox="1"/>
          <p:nvPr/>
        </p:nvSpPr>
        <p:spPr>
          <a:xfrm>
            <a:off x="2819400" y="6519863"/>
            <a:ext cx="6324600" cy="338137"/>
          </a:xfrm>
          <a:prstGeom prst="rect">
            <a:avLst/>
          </a:prstGeom>
          <a:noFill/>
        </p:spPr>
        <p:txBody>
          <a:bodyPr>
            <a:spAutoFit/>
          </a:bodyPr>
          <a:lstStyle/>
          <a:p>
            <a:pPr>
              <a:defRPr/>
            </a:pPr>
            <a:r>
              <a:rPr lang="en-US" sz="1600" dirty="0">
                <a:solidFill>
                  <a:schemeClr val="bg1">
                    <a:lumMod val="65000"/>
                  </a:schemeClr>
                </a:solidFill>
                <a:latin typeface="Arial" charset="0"/>
                <a:cs typeface="+mn-cs"/>
              </a:rPr>
              <a:t>By </a:t>
            </a:r>
            <a:r>
              <a:rPr lang="en-US" sz="1600" dirty="0" err="1">
                <a:solidFill>
                  <a:schemeClr val="bg1">
                    <a:lumMod val="65000"/>
                  </a:schemeClr>
                </a:solidFill>
                <a:latin typeface="Arial" charset="0"/>
                <a:cs typeface="+mn-cs"/>
              </a:rPr>
              <a:t>Suren</a:t>
            </a:r>
            <a:r>
              <a:rPr lang="en-US" sz="1600" dirty="0">
                <a:solidFill>
                  <a:schemeClr val="bg1">
                    <a:lumMod val="65000"/>
                  </a:schemeClr>
                </a:solidFill>
                <a:latin typeface="Arial" charset="0"/>
                <a:cs typeface="+mn-cs"/>
              </a:rPr>
              <a:t> </a:t>
            </a:r>
            <a:r>
              <a:rPr lang="en-US" sz="1600" dirty="0" err="1">
                <a:solidFill>
                  <a:schemeClr val="bg1">
                    <a:lumMod val="65000"/>
                  </a:schemeClr>
                </a:solidFill>
                <a:latin typeface="Arial" charset="0"/>
                <a:cs typeface="+mn-cs"/>
              </a:rPr>
              <a:t>Manvelyan</a:t>
            </a:r>
            <a:r>
              <a:rPr lang="en-US" sz="1600" dirty="0">
                <a:solidFill>
                  <a:schemeClr val="bg1">
                    <a:lumMod val="65000"/>
                  </a:schemeClr>
                </a:solidFill>
                <a:latin typeface="Arial" charset="0"/>
                <a:cs typeface="+mn-cs"/>
              </a:rPr>
              <a:t>, http://www.surenmanvelyan.com/gallery/7116</a:t>
            </a:r>
          </a:p>
        </p:txBody>
      </p:sp>
      <p:pic>
        <p:nvPicPr>
          <p:cNvPr id="44035" name="Picture 2" descr="C:\Users\hays\Desktop\143 Computer Vision\slides\15\husky_98510-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866775"/>
            <a:ext cx="66675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3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3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3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3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3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3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10142</TotalTime>
  <Words>2235</Words>
  <Application>Microsoft Office PowerPoint</Application>
  <PresentationFormat>On-screen Show (4:3)</PresentationFormat>
  <Paragraphs>359</Paragraphs>
  <Slides>77</Slides>
  <Notes>58</Notes>
  <HiddenSlides>2</HiddenSlides>
  <MMClips>0</MMClips>
  <ScaleCrop>false</ScaleCrop>
  <HeadingPairs>
    <vt:vector size="8" baseType="variant">
      <vt:variant>
        <vt:lpstr>Fonts Used</vt:lpstr>
      </vt:variant>
      <vt:variant>
        <vt:i4>8</vt:i4>
      </vt:variant>
      <vt:variant>
        <vt:lpstr>Theme</vt:lpstr>
      </vt:variant>
      <vt:variant>
        <vt:i4>15</vt:i4>
      </vt:variant>
      <vt:variant>
        <vt:lpstr>Embedded OLE Servers</vt:lpstr>
      </vt:variant>
      <vt:variant>
        <vt:i4>1</vt:i4>
      </vt:variant>
      <vt:variant>
        <vt:lpstr>Slide Titles</vt:lpstr>
      </vt:variant>
      <vt:variant>
        <vt:i4>77</vt:i4>
      </vt:variant>
    </vt:vector>
  </HeadingPairs>
  <TitlesOfParts>
    <vt:vector size="101" baseType="lpstr">
      <vt:lpstr>Arial</vt:lpstr>
      <vt:lpstr>Calibri</vt:lpstr>
      <vt:lpstr>Courier New</vt:lpstr>
      <vt:lpstr>DejaVu Sans</vt:lpstr>
      <vt:lpstr>ETH-Light</vt:lpstr>
      <vt:lpstr>Times New Roman</vt:lpstr>
      <vt:lpstr>Trebuchet MS</vt:lpstr>
      <vt:lpstr>Wingdings</vt:lpstr>
      <vt:lpstr>Default Design</vt:lpstr>
      <vt:lpstr>Office Theme</vt:lpstr>
      <vt:lpstr>1_Office Theme</vt:lpstr>
      <vt:lpstr>2_bernt</vt:lpstr>
      <vt:lpstr>3_bernt</vt:lpstr>
      <vt:lpstr>4_bernt</vt:lpstr>
      <vt:lpstr>1_Default Design</vt:lpstr>
      <vt:lpstr>2_Office Theme</vt:lpstr>
      <vt:lpstr>9_Default Design</vt:lpstr>
      <vt:lpstr>14_Default Design</vt:lpstr>
      <vt:lpstr>5_Default Design</vt:lpstr>
      <vt:lpstr>8_Default Design</vt:lpstr>
      <vt:lpstr>8_Office Theme</vt:lpstr>
      <vt:lpstr>4_Default Design</vt:lpstr>
      <vt:lpstr>5_Office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vt:lpstr>
      <vt:lpstr>Image Categorization</vt:lpstr>
      <vt:lpstr>Origin 1: Texture recognition</vt:lpstr>
      <vt:lpstr>Origin 1: Texture recognition</vt:lpstr>
      <vt:lpstr>But what about layout?</vt:lpstr>
      <vt:lpstr>Spatial pyramid</vt:lpstr>
      <vt:lpstr>Spatial pyramid representation</vt:lpstr>
      <vt:lpstr>Spatial pyramid representation</vt:lpstr>
      <vt:lpstr>Spatial pyramid representation</vt:lpstr>
      <vt:lpstr>Scene category dataset</vt:lpstr>
      <vt:lpstr>Caltech101 dataset</vt:lpstr>
      <vt:lpstr>Large-scale Instance Retrieval</vt:lpstr>
      <vt:lpstr>Multi-view matching</vt:lpstr>
      <vt:lpstr>PowerPoint Presentation</vt:lpstr>
      <vt:lpstr>Video Google System</vt:lpstr>
      <vt:lpstr>Example Applications</vt:lpstr>
      <vt:lpstr>Application: Large-Scale Retrieval</vt:lpstr>
      <vt:lpstr>Web Demo: Movie Poster Recognition</vt:lpstr>
      <vt:lpstr>Application: Image Auto-Annotation</vt:lpstr>
      <vt:lpstr>PowerPoint Presentation</vt:lpstr>
      <vt:lpstr>Simple idea</vt:lpstr>
      <vt:lpstr>PowerPoint Presentation</vt:lpstr>
      <vt:lpstr>Indexing local features</vt:lpstr>
      <vt:lpstr>Indexing local features:  inverted file index</vt:lpstr>
      <vt:lpstr>Visual words</vt:lpstr>
      <vt:lpstr>Visual words</vt:lpstr>
      <vt:lpstr>Visual vocabulary formation</vt:lpstr>
      <vt:lpstr>Sampling strategies</vt:lpstr>
      <vt:lpstr>Inverted file index</vt:lpstr>
      <vt:lpstr>PowerPoint Presentation</vt:lpstr>
      <vt:lpstr>Inverted file index</vt:lpstr>
      <vt:lpstr>Instance recognition: remaining issues</vt:lpstr>
      <vt:lpstr>Analogy to documents</vt:lpstr>
      <vt:lpstr>PowerPoint Presentation</vt:lpstr>
      <vt:lpstr>Bags of visual words</vt:lpstr>
      <vt:lpstr>Comparing bags of words</vt:lpstr>
      <vt:lpstr>PowerPoint Presentation</vt:lpstr>
      <vt:lpstr>Instance recognition: remaining issues</vt:lpstr>
      <vt:lpstr>Vocabulary size</vt:lpstr>
      <vt:lpstr>Recognition with K-tree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 trees: complexity</vt:lpstr>
      <vt:lpstr>To be continued…</vt:lpstr>
    </vt:vector>
  </TitlesOfParts>
  <Company>New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ICCV 2005 Beijing, Short Course, Oct 15</dc:title>
  <dc:creator>Rob Fergus</dc:creator>
  <cp:lastModifiedBy>James</cp:lastModifiedBy>
  <cp:revision>214</cp:revision>
  <dcterms:created xsi:type="dcterms:W3CDTF">2005-10-15T04:03:13Z</dcterms:created>
  <dcterms:modified xsi:type="dcterms:W3CDTF">2016-10-14T16:44:20Z</dcterms:modified>
</cp:coreProperties>
</file>