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7.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8.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9.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10.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11.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12.xml" ContentType="application/vnd.openxmlformats-officedocument.theme+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857" r:id="rId2"/>
    <p:sldMasterId id="2147484414" r:id="rId3"/>
    <p:sldMasterId id="2147484427" r:id="rId4"/>
    <p:sldMasterId id="2147484440" r:id="rId5"/>
    <p:sldMasterId id="2147484453" r:id="rId6"/>
    <p:sldMasterId id="2147484465" r:id="rId7"/>
    <p:sldMasterId id="2147484551" r:id="rId8"/>
    <p:sldMasterId id="2147485174" r:id="rId9"/>
    <p:sldMasterId id="2147485187" r:id="rId10"/>
    <p:sldMasterId id="2147485429" r:id="rId11"/>
    <p:sldMasterId id="2147485442" r:id="rId12"/>
    <p:sldMasterId id="2147485454" r:id="rId13"/>
  </p:sldMasterIdLst>
  <p:notesMasterIdLst>
    <p:notesMasterId r:id="rId72"/>
  </p:notesMasterIdLst>
  <p:handoutMasterIdLst>
    <p:handoutMasterId r:id="rId73"/>
  </p:handoutMasterIdLst>
  <p:sldIdLst>
    <p:sldId id="758" r:id="rId14"/>
    <p:sldId id="759" r:id="rId15"/>
    <p:sldId id="760" r:id="rId16"/>
    <p:sldId id="739" r:id="rId17"/>
    <p:sldId id="747" r:id="rId18"/>
    <p:sldId id="748" r:id="rId19"/>
    <p:sldId id="746" r:id="rId20"/>
    <p:sldId id="742" r:id="rId21"/>
    <p:sldId id="744" r:id="rId22"/>
    <p:sldId id="745" r:id="rId23"/>
    <p:sldId id="764" r:id="rId24"/>
    <p:sldId id="778" r:id="rId25"/>
    <p:sldId id="779" r:id="rId26"/>
    <p:sldId id="780" r:id="rId27"/>
    <p:sldId id="256" r:id="rId28"/>
    <p:sldId id="604" r:id="rId29"/>
    <p:sldId id="605" r:id="rId30"/>
    <p:sldId id="777" r:id="rId31"/>
    <p:sldId id="606" r:id="rId32"/>
    <p:sldId id="607" r:id="rId33"/>
    <p:sldId id="608" r:id="rId34"/>
    <p:sldId id="715" r:id="rId35"/>
    <p:sldId id="610" r:id="rId36"/>
    <p:sldId id="611" r:id="rId37"/>
    <p:sldId id="612" r:id="rId38"/>
    <p:sldId id="749" r:id="rId39"/>
    <p:sldId id="761" r:id="rId40"/>
    <p:sldId id="770" r:id="rId41"/>
    <p:sldId id="771" r:id="rId42"/>
    <p:sldId id="772" r:id="rId43"/>
    <p:sldId id="737" r:id="rId44"/>
    <p:sldId id="709" r:id="rId45"/>
    <p:sldId id="615" r:id="rId46"/>
    <p:sldId id="616" r:id="rId47"/>
    <p:sldId id="617" r:id="rId48"/>
    <p:sldId id="618" r:id="rId49"/>
    <p:sldId id="619" r:id="rId50"/>
    <p:sldId id="620" r:id="rId51"/>
    <p:sldId id="621" r:id="rId52"/>
    <p:sldId id="622" r:id="rId53"/>
    <p:sldId id="624" r:id="rId54"/>
    <p:sldId id="625" r:id="rId55"/>
    <p:sldId id="623" r:id="rId56"/>
    <p:sldId id="626" r:id="rId57"/>
    <p:sldId id="627" r:id="rId58"/>
    <p:sldId id="628" r:id="rId59"/>
    <p:sldId id="629" r:id="rId60"/>
    <p:sldId id="736" r:id="rId61"/>
    <p:sldId id="630" r:id="rId62"/>
    <p:sldId id="632" r:id="rId63"/>
    <p:sldId id="633" r:id="rId64"/>
    <p:sldId id="634" r:id="rId65"/>
    <p:sldId id="635" r:id="rId66"/>
    <p:sldId id="776" r:id="rId67"/>
    <p:sldId id="762" r:id="rId68"/>
    <p:sldId id="763" r:id="rId69"/>
    <p:sldId id="773" r:id="rId70"/>
    <p:sldId id="774" r:id="rId71"/>
  </p:sldIdLst>
  <p:sldSz cx="9144000" cy="6858000" type="screen4x3"/>
  <p:notesSz cx="7315200" cy="96012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42" autoAdjust="0"/>
    <p:restoredTop sz="81858" autoAdjust="0"/>
  </p:normalViewPr>
  <p:slideViewPr>
    <p:cSldViewPr>
      <p:cViewPr varScale="1">
        <p:scale>
          <a:sx n="108" d="100"/>
          <a:sy n="108" d="100"/>
        </p:scale>
        <p:origin x="976" y="68"/>
      </p:cViewPr>
      <p:guideLst>
        <p:guide orient="horz" pos="2160"/>
        <p:guide pos="2880"/>
      </p:guideLst>
    </p:cSldViewPr>
  </p:slideViewPr>
  <p:notesTextViewPr>
    <p:cViewPr>
      <p:scale>
        <a:sx n="1" d="1"/>
        <a:sy n="1" d="1"/>
      </p:scale>
      <p:origin x="0" y="0"/>
    </p:cViewPr>
  </p:notesTextViewPr>
  <p:sorterViewPr>
    <p:cViewPr>
      <p:scale>
        <a:sx n="60" d="100"/>
        <a:sy n="60" d="100"/>
      </p:scale>
      <p:origin x="0" y="0"/>
    </p:cViewPr>
  </p:sorterViewPr>
  <p:notesViewPr>
    <p:cSldViewPr>
      <p:cViewPr varScale="1">
        <p:scale>
          <a:sx n="67" d="100"/>
          <a:sy n="67" d="100"/>
        </p:scale>
        <p:origin x="-2736" y="-96"/>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slide" Target="slides/slide26.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slide" Target="slides/slide29.xml"/><Relationship Id="rId47" Type="http://schemas.openxmlformats.org/officeDocument/2006/relationships/slide" Target="slides/slide34.xml"/><Relationship Id="rId50" Type="http://schemas.openxmlformats.org/officeDocument/2006/relationships/slide" Target="slides/slide37.xml"/><Relationship Id="rId55" Type="http://schemas.openxmlformats.org/officeDocument/2006/relationships/slide" Target="slides/slide42.xml"/><Relationship Id="rId63" Type="http://schemas.openxmlformats.org/officeDocument/2006/relationships/slide" Target="slides/slide50.xml"/><Relationship Id="rId68" Type="http://schemas.openxmlformats.org/officeDocument/2006/relationships/slide" Target="slides/slide55.xml"/><Relationship Id="rId76" Type="http://schemas.openxmlformats.org/officeDocument/2006/relationships/theme" Target="theme/theme1.xml"/><Relationship Id="rId7" Type="http://schemas.openxmlformats.org/officeDocument/2006/relationships/slideMaster" Target="slideMasters/slideMaster7.xml"/><Relationship Id="rId71" Type="http://schemas.openxmlformats.org/officeDocument/2006/relationships/slide" Target="slides/slide58.xml"/><Relationship Id="rId2" Type="http://schemas.openxmlformats.org/officeDocument/2006/relationships/slideMaster" Target="slideMasters/slideMaster2.xml"/><Relationship Id="rId16" Type="http://schemas.openxmlformats.org/officeDocument/2006/relationships/slide" Target="slides/slide3.xml"/><Relationship Id="rId29" Type="http://schemas.openxmlformats.org/officeDocument/2006/relationships/slide" Target="slides/slide16.xml"/><Relationship Id="rId11" Type="http://schemas.openxmlformats.org/officeDocument/2006/relationships/slideMaster" Target="slideMasters/slideMaster11.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slide" Target="slides/slide32.xml"/><Relationship Id="rId53" Type="http://schemas.openxmlformats.org/officeDocument/2006/relationships/slide" Target="slides/slide40.xml"/><Relationship Id="rId58" Type="http://schemas.openxmlformats.org/officeDocument/2006/relationships/slide" Target="slides/slide45.xml"/><Relationship Id="rId66" Type="http://schemas.openxmlformats.org/officeDocument/2006/relationships/slide" Target="slides/slide53.xml"/><Relationship Id="rId74"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slide" Target="slides/slide44.xml"/><Relationship Id="rId61" Type="http://schemas.openxmlformats.org/officeDocument/2006/relationships/slide" Target="slides/slide48.xml"/><Relationship Id="rId10" Type="http://schemas.openxmlformats.org/officeDocument/2006/relationships/slideMaster" Target="slideMasters/slideMaster10.xml"/><Relationship Id="rId19" Type="http://schemas.openxmlformats.org/officeDocument/2006/relationships/slide" Target="slides/slide6.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slide" Target="slides/slide47.xml"/><Relationship Id="rId65" Type="http://schemas.openxmlformats.org/officeDocument/2006/relationships/slide" Target="slides/slide52.xml"/><Relationship Id="rId73"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slide" Target="slides/slide35.xml"/><Relationship Id="rId56" Type="http://schemas.openxmlformats.org/officeDocument/2006/relationships/slide" Target="slides/slide43.xml"/><Relationship Id="rId64" Type="http://schemas.openxmlformats.org/officeDocument/2006/relationships/slide" Target="slides/slide51.xml"/><Relationship Id="rId69" Type="http://schemas.openxmlformats.org/officeDocument/2006/relationships/slide" Target="slides/slide56.xml"/><Relationship Id="rId77"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38.xml"/><Relationship Id="rId72"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59" Type="http://schemas.openxmlformats.org/officeDocument/2006/relationships/slide" Target="slides/slide46.xml"/><Relationship Id="rId67" Type="http://schemas.openxmlformats.org/officeDocument/2006/relationships/slide" Target="slides/slide54.xml"/><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slide" Target="slides/slide41.xml"/><Relationship Id="rId62" Type="http://schemas.openxmlformats.org/officeDocument/2006/relationships/slide" Target="slides/slide49.xml"/><Relationship Id="rId70" Type="http://schemas.openxmlformats.org/officeDocument/2006/relationships/slide" Target="slides/slide57.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9.wmf"/><Relationship Id="rId2" Type="http://schemas.openxmlformats.org/officeDocument/2006/relationships/image" Target="../media/image8.wmf"/><Relationship Id="rId1" Type="http://schemas.openxmlformats.org/officeDocument/2006/relationships/image" Target="../media/image7.wmf"/><Relationship Id="rId4" Type="http://schemas.openxmlformats.org/officeDocument/2006/relationships/image" Target="../media/image10.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23.wmf"/><Relationship Id="rId1" Type="http://schemas.openxmlformats.org/officeDocument/2006/relationships/image" Target="../media/image22.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28.wmf"/><Relationship Id="rId1" Type="http://schemas.openxmlformats.org/officeDocument/2006/relationships/image" Target="../media/image27.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27.wmf"/><Relationship Id="rId1" Type="http://schemas.openxmlformats.org/officeDocument/2006/relationships/image" Target="../media/image29.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74.wmf"/><Relationship Id="rId1" Type="http://schemas.openxmlformats.org/officeDocument/2006/relationships/image" Target="../media/image73.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79425"/>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p:cNvSpPr>
            <a:spLocks noGrp="1"/>
          </p:cNvSpPr>
          <p:nvPr>
            <p:ph type="dt" sz="quarter" idx="1"/>
          </p:nvPr>
        </p:nvSpPr>
        <p:spPr>
          <a:xfrm>
            <a:off x="4143375" y="0"/>
            <a:ext cx="3170238" cy="479425"/>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0C0108F5-E8B8-47CB-9DF4-C8B7C986D00B}" type="datetimeFigureOut">
              <a:rPr lang="en-US"/>
              <a:pPr>
                <a:defRPr/>
              </a:pPr>
              <a:t>9/19/2016</a:t>
            </a:fld>
            <a:endParaRPr lang="en-US"/>
          </a:p>
        </p:txBody>
      </p:sp>
      <p:sp>
        <p:nvSpPr>
          <p:cNvPr id="4" name="Footer Placeholder 3"/>
          <p:cNvSpPr>
            <a:spLocks noGrp="1"/>
          </p:cNvSpPr>
          <p:nvPr>
            <p:ph type="ftr" sz="quarter" idx="2"/>
          </p:nvPr>
        </p:nvSpPr>
        <p:spPr>
          <a:xfrm>
            <a:off x="0" y="9120188"/>
            <a:ext cx="3170238" cy="479425"/>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r>
              <a:rPr lang="fr-FR"/>
              <a:t>CS 376 Lecture 16: Stereo 1</a:t>
            </a:r>
            <a:endParaRPr lang="en-US"/>
          </a:p>
        </p:txBody>
      </p:sp>
      <p:sp>
        <p:nvSpPr>
          <p:cNvPr id="5" name="Slide Number Placeholder 4"/>
          <p:cNvSpPr>
            <a:spLocks noGrp="1"/>
          </p:cNvSpPr>
          <p:nvPr>
            <p:ph type="sldNum" sz="quarter" idx="3"/>
          </p:nvPr>
        </p:nvSpPr>
        <p:spPr>
          <a:xfrm>
            <a:off x="4143375" y="9120188"/>
            <a:ext cx="3170238" cy="479425"/>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smtClean="0">
                <a:latin typeface="Calibri" panose="020F0502020204030204" pitchFamily="34" charset="0"/>
              </a:defRPr>
            </a:lvl1pPr>
          </a:lstStyle>
          <a:p>
            <a:pPr>
              <a:defRPr/>
            </a:pPr>
            <a:fld id="{C5C5B401-1A9C-4923-8D2D-2E3E2466EE98}" type="slidenum">
              <a:rPr lang="en-US" altLang="en-US"/>
              <a:pPr>
                <a:defRPr/>
              </a:pPr>
              <a:t>‹#›</a:t>
            </a:fld>
            <a:endParaRPr lang="en-US" altLang="en-US"/>
          </a:p>
        </p:txBody>
      </p:sp>
    </p:spTree>
    <p:extLst>
      <p:ext uri="{BB962C8B-B14F-4D97-AF65-F5344CB8AC3E}">
        <p14:creationId xmlns:p14="http://schemas.microsoft.com/office/powerpoint/2010/main" val="1205864752"/>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79425"/>
          </a:xfrm>
          <a:prstGeom prst="rect">
            <a:avLst/>
          </a:prstGeom>
        </p:spPr>
        <p:txBody>
          <a:bodyPr vert="horz" lIns="96661" tIns="48331" rIns="96661" bIns="48331" rtlCol="0"/>
          <a:lstStyle>
            <a:lvl1pPr algn="l" eaLnBrk="1" fontAlgn="auto" hangingPunct="1">
              <a:spcBef>
                <a:spcPts val="0"/>
              </a:spcBef>
              <a:spcAft>
                <a:spcPts val="0"/>
              </a:spcAft>
              <a:defRPr sz="1300">
                <a:latin typeface="+mn-lt"/>
              </a:defRPr>
            </a:lvl1pPr>
          </a:lstStyle>
          <a:p>
            <a:pPr>
              <a:defRPr/>
            </a:pPr>
            <a:endParaRPr lang="en-US"/>
          </a:p>
        </p:txBody>
      </p:sp>
      <p:sp>
        <p:nvSpPr>
          <p:cNvPr id="3" name="Date Placeholder 2"/>
          <p:cNvSpPr>
            <a:spLocks noGrp="1"/>
          </p:cNvSpPr>
          <p:nvPr>
            <p:ph type="dt" idx="1"/>
          </p:nvPr>
        </p:nvSpPr>
        <p:spPr>
          <a:xfrm>
            <a:off x="4143375" y="0"/>
            <a:ext cx="3170238" cy="479425"/>
          </a:xfrm>
          <a:prstGeom prst="rect">
            <a:avLst/>
          </a:prstGeom>
        </p:spPr>
        <p:txBody>
          <a:bodyPr vert="horz" lIns="96661" tIns="48331" rIns="96661" bIns="48331" rtlCol="0"/>
          <a:lstStyle>
            <a:lvl1pPr algn="r" eaLnBrk="1" fontAlgn="auto" hangingPunct="1">
              <a:spcBef>
                <a:spcPts val="0"/>
              </a:spcBef>
              <a:spcAft>
                <a:spcPts val="0"/>
              </a:spcAft>
              <a:defRPr sz="1300">
                <a:latin typeface="+mn-lt"/>
              </a:defRPr>
            </a:lvl1pPr>
          </a:lstStyle>
          <a:p>
            <a:pPr>
              <a:defRPr/>
            </a:pPr>
            <a:fld id="{0E38D29F-AA62-4EBF-96B8-F5852D48907D}" type="datetimeFigureOut">
              <a:rPr lang="en-US"/>
              <a:pPr>
                <a:defRPr/>
              </a:pPr>
              <a:t>9/19/2016</a:t>
            </a:fld>
            <a:endParaRPr lang="en-US"/>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61" tIns="48331" rIns="96661" bIns="48331" rtlCol="0" anchor="ctr"/>
          <a:lstStyle/>
          <a:p>
            <a:pPr lvl="0"/>
            <a:endParaRPr lang="en-US" noProof="0"/>
          </a:p>
        </p:txBody>
      </p:sp>
      <p:sp>
        <p:nvSpPr>
          <p:cNvPr id="5" name="Notes Placeholder 4"/>
          <p:cNvSpPr>
            <a:spLocks noGrp="1"/>
          </p:cNvSpPr>
          <p:nvPr>
            <p:ph type="body" sz="quarter" idx="3"/>
          </p:nvPr>
        </p:nvSpPr>
        <p:spPr>
          <a:xfrm>
            <a:off x="731838" y="4560888"/>
            <a:ext cx="5851525" cy="4319587"/>
          </a:xfrm>
          <a:prstGeom prst="rect">
            <a:avLst/>
          </a:prstGeom>
        </p:spPr>
        <p:txBody>
          <a:bodyPr vert="horz" lIns="96661" tIns="48331" rIns="96661" bIns="48331"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9120188"/>
            <a:ext cx="3170238" cy="479425"/>
          </a:xfrm>
          <a:prstGeom prst="rect">
            <a:avLst/>
          </a:prstGeom>
        </p:spPr>
        <p:txBody>
          <a:bodyPr vert="horz" lIns="96661" tIns="48331" rIns="96661" bIns="48331" rtlCol="0" anchor="b"/>
          <a:lstStyle>
            <a:lvl1pPr algn="l" eaLnBrk="1" fontAlgn="auto" hangingPunct="1">
              <a:spcBef>
                <a:spcPts val="0"/>
              </a:spcBef>
              <a:spcAft>
                <a:spcPts val="0"/>
              </a:spcAft>
              <a:defRPr sz="1300">
                <a:latin typeface="+mn-lt"/>
              </a:defRPr>
            </a:lvl1pPr>
          </a:lstStyle>
          <a:p>
            <a:pPr>
              <a:defRPr/>
            </a:pPr>
            <a:r>
              <a:rPr lang="fr-FR"/>
              <a:t>CS 376 Lecture 16: Stereo 1</a:t>
            </a:r>
            <a:endParaRPr lang="en-US"/>
          </a:p>
        </p:txBody>
      </p:sp>
      <p:sp>
        <p:nvSpPr>
          <p:cNvPr id="7" name="Slide Number Placeholder 6"/>
          <p:cNvSpPr>
            <a:spLocks noGrp="1"/>
          </p:cNvSpPr>
          <p:nvPr>
            <p:ph type="sldNum" sz="quarter" idx="5"/>
          </p:nvPr>
        </p:nvSpPr>
        <p:spPr>
          <a:xfrm>
            <a:off x="4143375" y="9120188"/>
            <a:ext cx="3170238" cy="479425"/>
          </a:xfrm>
          <a:prstGeom prst="rect">
            <a:avLst/>
          </a:prstGeom>
        </p:spPr>
        <p:txBody>
          <a:bodyPr vert="horz" wrap="square" lIns="96661" tIns="48331" rIns="96661" bIns="48331" numCol="1" anchor="b" anchorCtr="0" compatLnSpc="1">
            <a:prstTxWarp prst="textNoShape">
              <a:avLst/>
            </a:prstTxWarp>
          </a:bodyPr>
          <a:lstStyle>
            <a:lvl1pPr algn="r" eaLnBrk="1" hangingPunct="1">
              <a:defRPr sz="1300" smtClean="0">
                <a:latin typeface="Calibri" panose="020F0502020204030204" pitchFamily="34" charset="0"/>
              </a:defRPr>
            </a:lvl1pPr>
          </a:lstStyle>
          <a:p>
            <a:pPr>
              <a:defRPr/>
            </a:pPr>
            <a:fld id="{EAD451DB-134C-49BC-A9E8-F6A84C7966FB}" type="slidenum">
              <a:rPr lang="en-US" altLang="en-US"/>
              <a:pPr>
                <a:defRPr/>
              </a:pPr>
              <a:t>‹#›</a:t>
            </a:fld>
            <a:endParaRPr lang="en-US" altLang="en-US"/>
          </a:p>
        </p:txBody>
      </p:sp>
    </p:spTree>
    <p:extLst>
      <p:ext uri="{BB962C8B-B14F-4D97-AF65-F5344CB8AC3E}">
        <p14:creationId xmlns:p14="http://schemas.microsoft.com/office/powerpoint/2010/main" val="3740850367"/>
      </p:ext>
    </p:extLst>
  </p:cSld>
  <p:clrMap bg1="lt1" tx1="dk1" bg2="lt2" tx2="dk2" accent1="accent1" accent2="accent2" accent3="accent3" accent4="accent4" accent5="accent5" accent6="accent6" hlink="hlink" folHlink="folHlink"/>
  <p:hf hd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rene-magritte-paintings.blogspot.com/2009/11/le-blanc-seing.html"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57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1157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A3B8C8E-EF85-42EF-A7FF-8E3F5CBD26D2}" type="slidenum">
              <a:rPr lang="en-US" altLang="en-US">
                <a:solidFill>
                  <a:srgbClr val="000000"/>
                </a:solidFill>
                <a:latin typeface="Calibri" panose="020F0502020204030204" pitchFamily="34" charset="0"/>
              </a:rPr>
              <a:pPr/>
              <a:t>1</a:t>
            </a:fld>
            <a:endParaRPr lang="en-US" altLang="en-US">
              <a:solidFill>
                <a:srgbClr val="000000"/>
              </a:solidFill>
              <a:latin typeface="Calibri" panose="020F0502020204030204" pitchFamily="34" charset="0"/>
            </a:endParaRPr>
          </a:p>
        </p:txBody>
      </p:sp>
      <p:sp>
        <p:nvSpPr>
          <p:cNvPr id="5" name="Footer Placeholder 4"/>
          <p:cNvSpPr>
            <a:spLocks noGrp="1"/>
          </p:cNvSpPr>
          <p:nvPr>
            <p:ph type="ftr" sz="quarter" idx="4"/>
          </p:nvPr>
        </p:nvSpPr>
        <p:spPr/>
        <p:txBody>
          <a:bodyPr/>
          <a:lstStyle/>
          <a:p>
            <a:pPr>
              <a:defRPr/>
            </a:pPr>
            <a:r>
              <a:rPr lang="fr-FR" smtClean="0">
                <a:solidFill>
                  <a:prstClr val="black"/>
                </a:solidFill>
              </a:rPr>
              <a:t>CS 376 Lecture 16: Stereo 1</a:t>
            </a:r>
            <a:endParaRPr lang="en-US">
              <a:solidFill>
                <a:prstClr val="black"/>
              </a:solidFill>
            </a:endParaRPr>
          </a:p>
        </p:txBody>
      </p:sp>
    </p:spTree>
    <p:extLst>
      <p:ext uri="{BB962C8B-B14F-4D97-AF65-F5344CB8AC3E}">
        <p14:creationId xmlns:p14="http://schemas.microsoft.com/office/powerpoint/2010/main" val="9113554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671D329-1AC6-42E4-95EC-3EA8B323431A}" type="slidenum">
              <a:rPr lang="en-US" altLang="en-US">
                <a:solidFill>
                  <a:srgbClr val="000000"/>
                </a:solidFill>
              </a:rPr>
              <a:pPr>
                <a:spcBef>
                  <a:spcPct val="0"/>
                </a:spcBef>
              </a:pPr>
              <a:t>16</a:t>
            </a:fld>
            <a:endParaRPr lang="en-US" altLang="en-US">
              <a:solidFill>
                <a:srgbClr val="000000"/>
              </a:solidFill>
            </a:endParaRPr>
          </a:p>
        </p:txBody>
      </p:sp>
      <p:sp>
        <p:nvSpPr>
          <p:cNvPr id="13721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722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203781" name="Footer Placeholder 1"/>
          <p:cNvSpPr>
            <a:spLocks noGrp="1"/>
          </p:cNvSpPr>
          <p:nvPr>
            <p:ph type="ftr" sz="quarter" idx="4"/>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r>
              <a:rPr lang="fr-FR" smtClean="0"/>
              <a:t>CS 376 Lecture 16: Stereo 1</a:t>
            </a:r>
            <a:endParaRPr lang="en-US" smtClean="0"/>
          </a:p>
        </p:txBody>
      </p:sp>
    </p:spTree>
    <p:extLst>
      <p:ext uri="{BB962C8B-B14F-4D97-AF65-F5344CB8AC3E}">
        <p14:creationId xmlns:p14="http://schemas.microsoft.com/office/powerpoint/2010/main" val="41830287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08D4CE7-E253-495E-A225-488986BAB219}" type="slidenum">
              <a:rPr lang="en-US" altLang="en-US" sz="1300">
                <a:solidFill>
                  <a:srgbClr val="000000"/>
                </a:solidFill>
              </a:rPr>
              <a:pPr>
                <a:spcBef>
                  <a:spcPct val="0"/>
                </a:spcBef>
              </a:pPr>
              <a:t>17</a:t>
            </a:fld>
            <a:endParaRPr lang="en-US" altLang="en-US" sz="1300">
              <a:solidFill>
                <a:srgbClr val="000000"/>
              </a:solidFill>
            </a:endParaRPr>
          </a:p>
        </p:txBody>
      </p:sp>
      <p:sp>
        <p:nvSpPr>
          <p:cNvPr id="13926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926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204805" name="Footer Placeholder 1"/>
          <p:cNvSpPr>
            <a:spLocks noGrp="1"/>
          </p:cNvSpPr>
          <p:nvPr>
            <p:ph type="ftr" sz="quarter" idx="4"/>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r>
              <a:rPr lang="fr-FR" smtClean="0"/>
              <a:t>CS 376 Lecture 16: Stereo 1</a:t>
            </a:r>
            <a:endParaRPr lang="en-US" smtClean="0"/>
          </a:p>
        </p:txBody>
      </p:sp>
    </p:spTree>
    <p:extLst>
      <p:ext uri="{BB962C8B-B14F-4D97-AF65-F5344CB8AC3E}">
        <p14:creationId xmlns:p14="http://schemas.microsoft.com/office/powerpoint/2010/main" val="20898548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86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smtClean="0"/>
              <a:t>Phil Tippett and Jon Berg stop-motion animate a shot with all three walkers (the background walkers are cutouts). Originally the plan had been to photograph the walkers against four-by-five Ektachrome transparencies shot in Norway; when these didn’t work as planned, matte artist Mike Pangrazio copied select Ektachromes onto large scenic backings.</a:t>
            </a:r>
          </a:p>
        </p:txBody>
      </p:sp>
      <p:sp>
        <p:nvSpPr>
          <p:cNvPr id="1986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1091B29-E939-47BF-9F06-8919E1858005}" type="slidenum">
              <a:rPr lang="en-US" altLang="en-US">
                <a:solidFill>
                  <a:srgbClr val="000000"/>
                </a:solidFill>
              </a:rPr>
              <a:pPr>
                <a:spcBef>
                  <a:spcPct val="0"/>
                </a:spcBef>
              </a:pPr>
              <a:t>18</a:t>
            </a:fld>
            <a:endParaRPr lang="en-US" altLang="en-US">
              <a:solidFill>
                <a:srgbClr val="000000"/>
              </a:solidFill>
            </a:endParaRPr>
          </a:p>
        </p:txBody>
      </p:sp>
    </p:spTree>
    <p:extLst>
      <p:ext uri="{BB962C8B-B14F-4D97-AF65-F5344CB8AC3E}">
        <p14:creationId xmlns:p14="http://schemas.microsoft.com/office/powerpoint/2010/main" val="41882122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5068966-43E6-41D4-9FD1-52EEE2E9B5FB}" type="slidenum">
              <a:rPr lang="en-US" altLang="en-US" sz="1300">
                <a:solidFill>
                  <a:srgbClr val="000000"/>
                </a:solidFill>
              </a:rPr>
              <a:pPr>
                <a:spcBef>
                  <a:spcPct val="0"/>
                </a:spcBef>
              </a:pPr>
              <a:t>19</a:t>
            </a:fld>
            <a:endParaRPr lang="en-US" altLang="en-US" sz="1300">
              <a:solidFill>
                <a:srgbClr val="000000"/>
              </a:solidFill>
            </a:endParaRPr>
          </a:p>
        </p:txBody>
      </p:sp>
      <p:sp>
        <p:nvSpPr>
          <p:cNvPr id="14131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131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205829" name="Footer Placeholder 1"/>
          <p:cNvSpPr>
            <a:spLocks noGrp="1"/>
          </p:cNvSpPr>
          <p:nvPr>
            <p:ph type="ftr" sz="quarter" idx="4"/>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r>
              <a:rPr lang="fr-FR" smtClean="0"/>
              <a:t>CS 376 Lecture 16: Stereo 1</a:t>
            </a:r>
            <a:endParaRPr lang="en-US" smtClean="0"/>
          </a:p>
        </p:txBody>
      </p:sp>
    </p:spTree>
    <p:extLst>
      <p:ext uri="{BB962C8B-B14F-4D97-AF65-F5344CB8AC3E}">
        <p14:creationId xmlns:p14="http://schemas.microsoft.com/office/powerpoint/2010/main" val="16763959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5848666-93FE-4D68-A34F-21606A4ECF0D}" type="slidenum">
              <a:rPr lang="en-US" altLang="en-US" sz="1300">
                <a:solidFill>
                  <a:srgbClr val="000000"/>
                </a:solidFill>
              </a:rPr>
              <a:pPr>
                <a:spcBef>
                  <a:spcPct val="0"/>
                </a:spcBef>
              </a:pPr>
              <a:t>21</a:t>
            </a:fld>
            <a:endParaRPr lang="en-US" altLang="en-US" sz="1300">
              <a:solidFill>
                <a:srgbClr val="000000"/>
              </a:solidFill>
            </a:endParaRPr>
          </a:p>
        </p:txBody>
      </p:sp>
      <p:sp>
        <p:nvSpPr>
          <p:cNvPr id="14438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438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44389" name="Slide Number Placeholder 3"/>
          <p:cNvSpPr txBox="1">
            <a:spLocks noGrp="1"/>
          </p:cNvSpPr>
          <p:nvPr/>
        </p:nvSpPr>
        <p:spPr bwMode="auto">
          <a:xfrm>
            <a:off x="4143375" y="9120188"/>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91B47F48-1958-4541-A513-7C1082D6CBF3}" type="slidenum">
              <a:rPr lang="en-US" altLang="en-US" sz="1300">
                <a:solidFill>
                  <a:srgbClr val="000000"/>
                </a:solidFill>
                <a:latin typeface="Arial" panose="020B0604020202020204" pitchFamily="34" charset="0"/>
              </a:rPr>
              <a:pPr algn="r" eaLnBrk="1" hangingPunct="1">
                <a:spcBef>
                  <a:spcPct val="0"/>
                </a:spcBef>
              </a:pPr>
              <a:t>21</a:t>
            </a:fld>
            <a:endParaRPr lang="en-US" altLang="en-US" sz="1300">
              <a:solidFill>
                <a:srgbClr val="000000"/>
              </a:solidFill>
              <a:latin typeface="Arial" panose="020B0604020202020204" pitchFamily="34" charset="0"/>
            </a:endParaRPr>
          </a:p>
        </p:txBody>
      </p:sp>
      <p:sp>
        <p:nvSpPr>
          <p:cNvPr id="206854" name="Footer Placeholder 1"/>
          <p:cNvSpPr>
            <a:spLocks noGrp="1"/>
          </p:cNvSpPr>
          <p:nvPr>
            <p:ph type="ftr" sz="quarter" idx="4"/>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r>
              <a:rPr lang="fr-FR" smtClean="0"/>
              <a:t>CS 376 Lecture 16: Stereo 1</a:t>
            </a:r>
            <a:endParaRPr lang="en-US" smtClean="0"/>
          </a:p>
        </p:txBody>
      </p:sp>
    </p:spTree>
    <p:extLst>
      <p:ext uri="{BB962C8B-B14F-4D97-AF65-F5344CB8AC3E}">
        <p14:creationId xmlns:p14="http://schemas.microsoft.com/office/powerpoint/2010/main" val="25150983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5675">
              <a:spcBef>
                <a:spcPct val="30000"/>
              </a:spcBef>
              <a:defRPr sz="1200">
                <a:solidFill>
                  <a:schemeClr val="tx1"/>
                </a:solidFill>
                <a:latin typeface="Calibri" panose="020F0502020204030204" pitchFamily="34" charset="0"/>
              </a:defRPr>
            </a:lvl1pPr>
            <a:lvl2pPr marL="742950" indent="-285750" defTabSz="955675">
              <a:spcBef>
                <a:spcPct val="30000"/>
              </a:spcBef>
              <a:defRPr sz="1200">
                <a:solidFill>
                  <a:schemeClr val="tx1"/>
                </a:solidFill>
                <a:latin typeface="Calibri" panose="020F0502020204030204" pitchFamily="34" charset="0"/>
              </a:defRPr>
            </a:lvl2pPr>
            <a:lvl3pPr marL="1143000" indent="-228600" defTabSz="955675">
              <a:spcBef>
                <a:spcPct val="30000"/>
              </a:spcBef>
              <a:defRPr sz="1200">
                <a:solidFill>
                  <a:schemeClr val="tx1"/>
                </a:solidFill>
                <a:latin typeface="Calibri" panose="020F0502020204030204" pitchFamily="34" charset="0"/>
              </a:defRPr>
            </a:lvl3pPr>
            <a:lvl4pPr marL="1600200" indent="-228600" defTabSz="955675">
              <a:spcBef>
                <a:spcPct val="30000"/>
              </a:spcBef>
              <a:defRPr sz="1200">
                <a:solidFill>
                  <a:schemeClr val="tx1"/>
                </a:solidFill>
                <a:latin typeface="Calibri" panose="020F0502020204030204" pitchFamily="34" charset="0"/>
              </a:defRPr>
            </a:lvl4pPr>
            <a:lvl5pPr marL="2057400" indent="-228600" defTabSz="955675">
              <a:spcBef>
                <a:spcPct val="30000"/>
              </a:spcBef>
              <a:defRPr sz="1200">
                <a:solidFill>
                  <a:schemeClr val="tx1"/>
                </a:solidFill>
                <a:latin typeface="Calibri" panose="020F0502020204030204" pitchFamily="34" charset="0"/>
              </a:defRPr>
            </a:lvl5pPr>
            <a:lvl6pPr marL="2514600" indent="-228600" defTabSz="955675"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55675"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55675"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5567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187F5DA-6E6C-4B9F-A3E1-EF809EE0804B}" type="slidenum">
              <a:rPr lang="en-US" altLang="en-US" sz="1300">
                <a:solidFill>
                  <a:srgbClr val="000000"/>
                </a:solidFill>
                <a:latin typeface="Arial" panose="020B0604020202020204" pitchFamily="34" charset="0"/>
              </a:rPr>
              <a:pPr>
                <a:spcBef>
                  <a:spcPct val="0"/>
                </a:spcBef>
              </a:pPr>
              <a:t>22</a:t>
            </a:fld>
            <a:endParaRPr lang="en-US" altLang="en-US" sz="1300">
              <a:solidFill>
                <a:srgbClr val="000000"/>
              </a:solidFill>
              <a:latin typeface="Arial" panose="020B0604020202020204" pitchFamily="34" charset="0"/>
            </a:endParaRPr>
          </a:p>
        </p:txBody>
      </p:sp>
      <p:sp>
        <p:nvSpPr>
          <p:cNvPr id="14643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643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207877" name="Footer Placeholder 1"/>
          <p:cNvSpPr>
            <a:spLocks noGrp="1"/>
          </p:cNvSpPr>
          <p:nvPr>
            <p:ph type="ftr" sz="quarter" idx="4"/>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r>
              <a:rPr lang="fr-FR" smtClean="0"/>
              <a:t>CS 376 Lecture 16: Stereo 1</a:t>
            </a:r>
            <a:endParaRPr lang="en-US" smtClean="0"/>
          </a:p>
        </p:txBody>
      </p:sp>
    </p:spTree>
    <p:extLst>
      <p:ext uri="{BB962C8B-B14F-4D97-AF65-F5344CB8AC3E}">
        <p14:creationId xmlns:p14="http://schemas.microsoft.com/office/powerpoint/2010/main" val="27520859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D736CBE-C191-4EC5-99C6-5ECB6F45D844}" type="slidenum">
              <a:rPr lang="en-US" altLang="en-US" sz="1300">
                <a:solidFill>
                  <a:srgbClr val="000000"/>
                </a:solidFill>
              </a:rPr>
              <a:pPr>
                <a:spcBef>
                  <a:spcPct val="0"/>
                </a:spcBef>
              </a:pPr>
              <a:t>23</a:t>
            </a:fld>
            <a:endParaRPr lang="en-US" altLang="en-US" sz="1300">
              <a:solidFill>
                <a:srgbClr val="000000"/>
              </a:solidFill>
            </a:endParaRPr>
          </a:p>
        </p:txBody>
      </p:sp>
      <p:sp>
        <p:nvSpPr>
          <p:cNvPr id="14848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848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48485" name="Slide Number Placeholder 3"/>
          <p:cNvSpPr txBox="1">
            <a:spLocks noGrp="1"/>
          </p:cNvSpPr>
          <p:nvPr/>
        </p:nvSpPr>
        <p:spPr bwMode="auto">
          <a:xfrm>
            <a:off x="4143375" y="9120188"/>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7FF312A2-803D-4E68-ACE6-E98B74EFCB03}" type="slidenum">
              <a:rPr lang="en-US" altLang="en-US" sz="1300">
                <a:solidFill>
                  <a:srgbClr val="000000"/>
                </a:solidFill>
                <a:latin typeface="Arial" panose="020B0604020202020204" pitchFamily="34" charset="0"/>
              </a:rPr>
              <a:pPr algn="r" eaLnBrk="1" hangingPunct="1">
                <a:spcBef>
                  <a:spcPct val="0"/>
                </a:spcBef>
              </a:pPr>
              <a:t>23</a:t>
            </a:fld>
            <a:endParaRPr lang="en-US" altLang="en-US" sz="1300">
              <a:solidFill>
                <a:srgbClr val="000000"/>
              </a:solidFill>
              <a:latin typeface="Arial" panose="020B0604020202020204" pitchFamily="34" charset="0"/>
            </a:endParaRPr>
          </a:p>
        </p:txBody>
      </p:sp>
      <p:sp>
        <p:nvSpPr>
          <p:cNvPr id="208902" name="Footer Placeholder 1"/>
          <p:cNvSpPr>
            <a:spLocks noGrp="1"/>
          </p:cNvSpPr>
          <p:nvPr>
            <p:ph type="ftr" sz="quarter" idx="4"/>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r>
              <a:rPr lang="fr-FR" smtClean="0"/>
              <a:t>CS 376 Lecture 16: Stereo 1</a:t>
            </a:r>
            <a:endParaRPr lang="en-US" smtClean="0"/>
          </a:p>
        </p:txBody>
      </p:sp>
    </p:spTree>
    <p:extLst>
      <p:ext uri="{BB962C8B-B14F-4D97-AF65-F5344CB8AC3E}">
        <p14:creationId xmlns:p14="http://schemas.microsoft.com/office/powerpoint/2010/main" val="31632201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B411A7C-4E1F-4DB8-BA04-051AFEE70569}" type="slidenum">
              <a:rPr lang="en-US" altLang="en-US" sz="1300">
                <a:solidFill>
                  <a:srgbClr val="000000"/>
                </a:solidFill>
              </a:rPr>
              <a:pPr>
                <a:spcBef>
                  <a:spcPct val="0"/>
                </a:spcBef>
              </a:pPr>
              <a:t>25</a:t>
            </a:fld>
            <a:endParaRPr lang="en-US" altLang="en-US" sz="1300">
              <a:solidFill>
                <a:srgbClr val="000000"/>
              </a:solidFill>
            </a:endParaRPr>
          </a:p>
        </p:txBody>
      </p:sp>
      <p:sp>
        <p:nvSpPr>
          <p:cNvPr id="15155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155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209925" name="Footer Placeholder 1"/>
          <p:cNvSpPr>
            <a:spLocks noGrp="1"/>
          </p:cNvSpPr>
          <p:nvPr>
            <p:ph type="ftr" sz="quarter" idx="4"/>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r>
              <a:rPr lang="fr-FR" smtClean="0"/>
              <a:t>CS 376 Lecture 16: Stereo 1</a:t>
            </a:r>
            <a:endParaRPr lang="en-US" smtClean="0"/>
          </a:p>
        </p:txBody>
      </p:sp>
    </p:spTree>
    <p:extLst>
      <p:ext uri="{BB962C8B-B14F-4D97-AF65-F5344CB8AC3E}">
        <p14:creationId xmlns:p14="http://schemas.microsoft.com/office/powerpoint/2010/main" val="4386654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DAB0669-E6C3-4DC7-AA7E-06AD2C55C485}" type="slidenum">
              <a:rPr lang="en-US" altLang="en-US" sz="1300">
                <a:solidFill>
                  <a:srgbClr val="000000"/>
                </a:solidFill>
              </a:rPr>
              <a:pPr>
                <a:spcBef>
                  <a:spcPct val="0"/>
                </a:spcBef>
              </a:pPr>
              <a:t>26</a:t>
            </a:fld>
            <a:endParaRPr lang="en-US" altLang="en-US" sz="1300">
              <a:solidFill>
                <a:srgbClr val="000000"/>
              </a:solidFill>
            </a:endParaRPr>
          </a:p>
        </p:txBody>
      </p:sp>
      <p:sp>
        <p:nvSpPr>
          <p:cNvPr id="15360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0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hlinkClick r:id="rId3"/>
              </a:rPr>
              <a:t>http://rene-magritte-paintings.blogspot.com/2009/11/le-blanc-seing.html</a:t>
            </a:r>
            <a:endParaRPr lang="en-US" altLang="en-US" smtClean="0"/>
          </a:p>
        </p:txBody>
      </p:sp>
      <p:sp>
        <p:nvSpPr>
          <p:cNvPr id="209925" name="Footer Placeholder 1"/>
          <p:cNvSpPr>
            <a:spLocks noGrp="1"/>
          </p:cNvSpPr>
          <p:nvPr>
            <p:ph type="ftr" sz="quarter" idx="4"/>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r>
              <a:rPr lang="fr-FR" smtClean="0"/>
              <a:t>CS 376 Lecture 16: Stereo 1</a:t>
            </a:r>
            <a:endParaRPr lang="en-US" smtClean="0"/>
          </a:p>
        </p:txBody>
      </p:sp>
    </p:spTree>
    <p:extLst>
      <p:ext uri="{BB962C8B-B14F-4D97-AF65-F5344CB8AC3E}">
        <p14:creationId xmlns:p14="http://schemas.microsoft.com/office/powerpoint/2010/main" val="29894331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667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Structure from motion solves the following problem:</a:t>
            </a:r>
          </a:p>
          <a:p>
            <a:endParaRPr lang="en-US" altLang="en-US" dirty="0" smtClean="0"/>
          </a:p>
          <a:p>
            <a:r>
              <a:rPr lang="en-US" altLang="en-US" dirty="0" smtClean="0"/>
              <a:t>Given a set of images of a static scene with 2D points in correspondence, shown here as color-coded points, find…</a:t>
            </a:r>
          </a:p>
          <a:p>
            <a:endParaRPr lang="en-US" altLang="en-US" dirty="0" smtClean="0"/>
          </a:p>
          <a:p>
            <a:r>
              <a:rPr lang="en-US" altLang="en-US" dirty="0" smtClean="0"/>
              <a:t>a set of 3D points P and </a:t>
            </a:r>
          </a:p>
          <a:p>
            <a:r>
              <a:rPr lang="en-US" altLang="en-US" dirty="0" smtClean="0"/>
              <a:t>a rotation R and position t of the cameras that explain the observed correspondences.  In other words, when we project a point into any of the cameras, the </a:t>
            </a:r>
            <a:r>
              <a:rPr lang="en-US" altLang="en-US" dirty="0" err="1" smtClean="0"/>
              <a:t>reprojection</a:t>
            </a:r>
            <a:r>
              <a:rPr lang="en-US" altLang="en-US" dirty="0" smtClean="0"/>
              <a:t> error between the projected and observed 2D points is low.</a:t>
            </a:r>
          </a:p>
          <a:p>
            <a:r>
              <a:rPr lang="en-US" altLang="en-US" dirty="0" smtClean="0"/>
              <a:t>This problem can be formulated as an optimization problem where we want to find the rotations R, positions t, and 3D point locations P that minimize sum of squared </a:t>
            </a:r>
            <a:r>
              <a:rPr lang="en-US" altLang="en-US" dirty="0" err="1" smtClean="0"/>
              <a:t>reprojection</a:t>
            </a:r>
            <a:r>
              <a:rPr lang="en-US" altLang="en-US" dirty="0" smtClean="0"/>
              <a:t> errors f.  This is a non-linear least squares problem and can be solved with algorithms such as </a:t>
            </a:r>
            <a:r>
              <a:rPr lang="en-US" altLang="en-US" dirty="0" err="1" smtClean="0"/>
              <a:t>Levenberg-Marquart</a:t>
            </a:r>
            <a:r>
              <a:rPr lang="en-US" altLang="en-US" dirty="0" smtClean="0"/>
              <a:t>.  However, because the problem is non-linear, it can be susceptible to local minima.  Therefore, it’s important to initialize the parameters of the system carefully.  In addition, we need to be able to deal with erroneous correspondences.</a:t>
            </a:r>
          </a:p>
        </p:txBody>
      </p:sp>
    </p:spTree>
    <p:extLst>
      <p:ext uri="{BB962C8B-B14F-4D97-AF65-F5344CB8AC3E}">
        <p14:creationId xmlns:p14="http://schemas.microsoft.com/office/powerpoint/2010/main" val="42485541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87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1187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D2A2194-0FBA-404A-B3E7-2936207FCD09}" type="slidenum">
              <a:rPr lang="en-US" altLang="en-US">
                <a:solidFill>
                  <a:srgbClr val="000000"/>
                </a:solidFill>
                <a:latin typeface="Calibri" panose="020F0502020204030204" pitchFamily="34" charset="0"/>
              </a:rPr>
              <a:pPr/>
              <a:t>3</a:t>
            </a:fld>
            <a:endParaRPr lang="en-US" altLang="en-US">
              <a:solidFill>
                <a:srgbClr val="000000"/>
              </a:solidFill>
              <a:latin typeface="Calibri" panose="020F0502020204030204" pitchFamily="34" charset="0"/>
            </a:endParaRPr>
          </a:p>
        </p:txBody>
      </p:sp>
      <p:sp>
        <p:nvSpPr>
          <p:cNvPr id="5" name="Footer Placeholder 4"/>
          <p:cNvSpPr>
            <a:spLocks noGrp="1"/>
          </p:cNvSpPr>
          <p:nvPr>
            <p:ph type="ftr" sz="quarter" idx="4"/>
          </p:nvPr>
        </p:nvSpPr>
        <p:spPr/>
        <p:txBody>
          <a:bodyPr/>
          <a:lstStyle/>
          <a:p>
            <a:pPr>
              <a:defRPr/>
            </a:pPr>
            <a:r>
              <a:rPr lang="fr-FR" smtClean="0">
                <a:solidFill>
                  <a:prstClr val="black"/>
                </a:solidFill>
              </a:rPr>
              <a:t>CS 376 Lecture 16: Stereo 1</a:t>
            </a:r>
            <a:endParaRPr lang="en-US">
              <a:solidFill>
                <a:prstClr val="black"/>
              </a:solidFill>
            </a:endParaRPr>
          </a:p>
        </p:txBody>
      </p:sp>
    </p:spTree>
    <p:extLst>
      <p:ext uri="{BB962C8B-B14F-4D97-AF65-F5344CB8AC3E}">
        <p14:creationId xmlns:p14="http://schemas.microsoft.com/office/powerpoint/2010/main" val="1344908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872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Structure from motion solves the following problem:</a:t>
            </a:r>
          </a:p>
          <a:p>
            <a:endParaRPr lang="en-US" altLang="en-US" smtClean="0"/>
          </a:p>
          <a:p>
            <a:r>
              <a:rPr lang="en-US" altLang="en-US" smtClean="0"/>
              <a:t>Given a set of images of a static scene with 2D points in correspondence, shown here as color-coded points, find…</a:t>
            </a:r>
          </a:p>
          <a:p>
            <a:endParaRPr lang="en-US" altLang="en-US" smtClean="0"/>
          </a:p>
          <a:p>
            <a:r>
              <a:rPr lang="en-US" altLang="en-US" smtClean="0"/>
              <a:t>a set of 3D points P and </a:t>
            </a:r>
          </a:p>
          <a:p>
            <a:r>
              <a:rPr lang="en-US" altLang="en-US" smtClean="0"/>
              <a:t>a rotation R and position t of the cameras that explain the observed correspondences.  In other words, when we project a point into any of the cameras, the reprojection error between the projected and observed 2D points is low.</a:t>
            </a:r>
          </a:p>
          <a:p>
            <a:r>
              <a:rPr lang="en-US" altLang="en-US" smtClean="0"/>
              <a:t>This problem can be formulated as an optimization problem where we want to find the rotations R, positions t, and 3D point locations P that minimize sum of squared reprojection errors f.  This is a non-linear least squares problem and can be solved with algorithms such as Levenberg-Marquart.  However, because the problem is non-linear, it can be susceptible to local minima.  Therefore, it’s important to initialize the parameters of the system carefully.  In addition, we need to be able to deal with erroneous correspondences.</a:t>
            </a:r>
          </a:p>
        </p:txBody>
      </p:sp>
    </p:spTree>
    <p:extLst>
      <p:ext uri="{BB962C8B-B14F-4D97-AF65-F5344CB8AC3E}">
        <p14:creationId xmlns:p14="http://schemas.microsoft.com/office/powerpoint/2010/main" val="37509479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0771"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Structure from motion solves the following problem:</a:t>
            </a:r>
          </a:p>
          <a:p>
            <a:endParaRPr lang="en-US" altLang="en-US" smtClean="0"/>
          </a:p>
          <a:p>
            <a:r>
              <a:rPr lang="en-US" altLang="en-US" smtClean="0"/>
              <a:t>Given a set of images of a static scene with 2D points in correspondence, shown here as color-coded points, find…</a:t>
            </a:r>
          </a:p>
          <a:p>
            <a:endParaRPr lang="en-US" altLang="en-US" smtClean="0"/>
          </a:p>
          <a:p>
            <a:r>
              <a:rPr lang="en-US" altLang="en-US" smtClean="0"/>
              <a:t>a set of 3D points P and </a:t>
            </a:r>
          </a:p>
          <a:p>
            <a:r>
              <a:rPr lang="en-US" altLang="en-US" smtClean="0"/>
              <a:t>a rotation R and position t of the cameras that explain the observed correspondences.  In other words, when we project a point into any of the cameras, the reprojection error between the projected and observed 2D points is low.</a:t>
            </a:r>
          </a:p>
          <a:p>
            <a:r>
              <a:rPr lang="en-US" altLang="en-US" smtClean="0"/>
              <a:t>This problem can be formulated as an optimization problem where we want to find the rotations R, positions t, and 3D point locations P that minimize sum of squared reprojection errors f.  This is a non-linear least squares problem and can be solved with algorithms such as Levenberg-Marquart.  However, because the problem is non-linear, it can be susceptible to local minima.  Therefore, it’s important to initialize the parameters of the system carefully.  In addition, we need to be able to deal with erroneous correspondences.</a:t>
            </a:r>
          </a:p>
        </p:txBody>
      </p:sp>
    </p:spTree>
    <p:extLst>
      <p:ext uri="{BB962C8B-B14F-4D97-AF65-F5344CB8AC3E}">
        <p14:creationId xmlns:p14="http://schemas.microsoft.com/office/powerpoint/2010/main" val="36886358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2853805-56EC-4CF6-A11B-3CB51FE1A11C}" type="slidenum">
              <a:rPr lang="en-US" altLang="en-US" sz="1300">
                <a:solidFill>
                  <a:srgbClr val="000000"/>
                </a:solidFill>
              </a:rPr>
              <a:pPr>
                <a:spcBef>
                  <a:spcPct val="0"/>
                </a:spcBef>
              </a:pPr>
              <a:t>31</a:t>
            </a:fld>
            <a:endParaRPr lang="en-US" altLang="en-US" sz="1300">
              <a:solidFill>
                <a:srgbClr val="000000"/>
              </a:solidFill>
            </a:endParaRPr>
          </a:p>
        </p:txBody>
      </p:sp>
      <p:sp>
        <p:nvSpPr>
          <p:cNvPr id="162819" name="Rectangle 7"/>
          <p:cNvSpPr txBox="1">
            <a:spLocks noGrp="1" noChangeArrowheads="1"/>
          </p:cNvSpPr>
          <p:nvPr/>
        </p:nvSpPr>
        <p:spPr bwMode="auto">
          <a:xfrm>
            <a:off x="4143375" y="9120188"/>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DD77E818-6398-4AE9-AFC7-C375FEF4C38C}" type="slidenum">
              <a:rPr lang="en-US" altLang="en-US" sz="1300">
                <a:solidFill>
                  <a:srgbClr val="000000"/>
                </a:solidFill>
                <a:latin typeface="Arial" panose="020B0604020202020204" pitchFamily="34" charset="0"/>
              </a:rPr>
              <a:pPr algn="r" eaLnBrk="1" hangingPunct="1">
                <a:spcBef>
                  <a:spcPct val="0"/>
                </a:spcBef>
              </a:pPr>
              <a:t>31</a:t>
            </a:fld>
            <a:endParaRPr lang="en-US" altLang="en-US" sz="1300">
              <a:solidFill>
                <a:srgbClr val="000000"/>
              </a:solidFill>
              <a:latin typeface="Arial" panose="020B0604020202020204" pitchFamily="34" charset="0"/>
            </a:endParaRPr>
          </a:p>
        </p:txBody>
      </p:sp>
      <p:sp>
        <p:nvSpPr>
          <p:cNvPr id="16282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2821"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361950" indent="-361950" eaLnBrk="1" hangingPunct="1">
              <a:spcBef>
                <a:spcPct val="20000"/>
              </a:spcBef>
            </a:pPr>
            <a:endParaRPr lang="en-US" altLang="en-US" smtClean="0"/>
          </a:p>
        </p:txBody>
      </p:sp>
      <p:sp>
        <p:nvSpPr>
          <p:cNvPr id="210950" name="Footer Placeholder 1"/>
          <p:cNvSpPr>
            <a:spLocks noGrp="1"/>
          </p:cNvSpPr>
          <p:nvPr>
            <p:ph type="ftr" sz="quarter" idx="4"/>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r>
              <a:rPr lang="fr-FR" smtClean="0"/>
              <a:t>CS 376 Lecture 16: Stereo 1</a:t>
            </a:r>
            <a:endParaRPr lang="en-US" smtClean="0"/>
          </a:p>
        </p:txBody>
      </p:sp>
    </p:spTree>
    <p:extLst>
      <p:ext uri="{BB962C8B-B14F-4D97-AF65-F5344CB8AC3E}">
        <p14:creationId xmlns:p14="http://schemas.microsoft.com/office/powerpoint/2010/main" val="8854520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5675">
              <a:spcBef>
                <a:spcPct val="30000"/>
              </a:spcBef>
              <a:defRPr sz="1200">
                <a:solidFill>
                  <a:schemeClr val="tx1"/>
                </a:solidFill>
                <a:latin typeface="Calibri" panose="020F0502020204030204" pitchFamily="34" charset="0"/>
              </a:defRPr>
            </a:lvl1pPr>
            <a:lvl2pPr marL="742950" indent="-285750" defTabSz="955675">
              <a:spcBef>
                <a:spcPct val="30000"/>
              </a:spcBef>
              <a:defRPr sz="1200">
                <a:solidFill>
                  <a:schemeClr val="tx1"/>
                </a:solidFill>
                <a:latin typeface="Calibri" panose="020F0502020204030204" pitchFamily="34" charset="0"/>
              </a:defRPr>
            </a:lvl2pPr>
            <a:lvl3pPr marL="1143000" indent="-228600" defTabSz="955675">
              <a:spcBef>
                <a:spcPct val="30000"/>
              </a:spcBef>
              <a:defRPr sz="1200">
                <a:solidFill>
                  <a:schemeClr val="tx1"/>
                </a:solidFill>
                <a:latin typeface="Calibri" panose="020F0502020204030204" pitchFamily="34" charset="0"/>
              </a:defRPr>
            </a:lvl3pPr>
            <a:lvl4pPr marL="1600200" indent="-228600" defTabSz="955675">
              <a:spcBef>
                <a:spcPct val="30000"/>
              </a:spcBef>
              <a:defRPr sz="1200">
                <a:solidFill>
                  <a:schemeClr val="tx1"/>
                </a:solidFill>
                <a:latin typeface="Calibri" panose="020F0502020204030204" pitchFamily="34" charset="0"/>
              </a:defRPr>
            </a:lvl4pPr>
            <a:lvl5pPr marL="2057400" indent="-228600" defTabSz="955675">
              <a:spcBef>
                <a:spcPct val="30000"/>
              </a:spcBef>
              <a:defRPr sz="1200">
                <a:solidFill>
                  <a:schemeClr val="tx1"/>
                </a:solidFill>
                <a:latin typeface="Calibri" panose="020F0502020204030204" pitchFamily="34" charset="0"/>
              </a:defRPr>
            </a:lvl5pPr>
            <a:lvl6pPr marL="2514600" indent="-228600" defTabSz="955675"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55675"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55675"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5567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B12B876-DEB2-466C-B314-F0088981F262}" type="slidenum">
              <a:rPr lang="en-US" altLang="en-US" sz="1300">
                <a:solidFill>
                  <a:srgbClr val="000000"/>
                </a:solidFill>
                <a:latin typeface="Arial" panose="020B0604020202020204" pitchFamily="34" charset="0"/>
              </a:rPr>
              <a:pPr>
                <a:spcBef>
                  <a:spcPct val="0"/>
                </a:spcBef>
              </a:pPr>
              <a:t>32</a:t>
            </a:fld>
            <a:endParaRPr lang="en-US" altLang="en-US" sz="1300">
              <a:solidFill>
                <a:srgbClr val="000000"/>
              </a:solidFill>
              <a:latin typeface="Arial" panose="020B0604020202020204" pitchFamily="34" charset="0"/>
            </a:endParaRPr>
          </a:p>
        </p:txBody>
      </p:sp>
      <p:sp>
        <p:nvSpPr>
          <p:cNvPr id="16589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589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211973" name="Footer Placeholder 1"/>
          <p:cNvSpPr>
            <a:spLocks noGrp="1"/>
          </p:cNvSpPr>
          <p:nvPr>
            <p:ph type="ftr" sz="quarter" idx="4"/>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r>
              <a:rPr lang="fr-FR" smtClean="0"/>
              <a:t>CS 376 Lecture 16: Stereo 1</a:t>
            </a:r>
            <a:endParaRPr lang="en-US" smtClean="0"/>
          </a:p>
        </p:txBody>
      </p:sp>
    </p:spTree>
    <p:extLst>
      <p:ext uri="{BB962C8B-B14F-4D97-AF65-F5344CB8AC3E}">
        <p14:creationId xmlns:p14="http://schemas.microsoft.com/office/powerpoint/2010/main" val="633581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E0DE3D2-5E8F-448E-95B4-019A7CB35BED}" type="slidenum">
              <a:rPr lang="en-US" altLang="en-US" sz="1300">
                <a:solidFill>
                  <a:srgbClr val="000000"/>
                </a:solidFill>
              </a:rPr>
              <a:pPr>
                <a:spcBef>
                  <a:spcPct val="0"/>
                </a:spcBef>
              </a:pPr>
              <a:t>33</a:t>
            </a:fld>
            <a:endParaRPr lang="en-US" altLang="en-US" sz="1300">
              <a:solidFill>
                <a:srgbClr val="000000"/>
              </a:solidFill>
            </a:endParaRPr>
          </a:p>
        </p:txBody>
      </p:sp>
      <p:sp>
        <p:nvSpPr>
          <p:cNvPr id="167939" name="Rectangle 7"/>
          <p:cNvSpPr txBox="1">
            <a:spLocks noGrp="1" noChangeArrowheads="1"/>
          </p:cNvSpPr>
          <p:nvPr/>
        </p:nvSpPr>
        <p:spPr bwMode="auto">
          <a:xfrm>
            <a:off x="4143375" y="9120188"/>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61986C8D-CCE4-4FB1-8B14-4220355D5263}" type="slidenum">
              <a:rPr lang="en-US" altLang="en-US" sz="1300">
                <a:solidFill>
                  <a:srgbClr val="000000"/>
                </a:solidFill>
                <a:latin typeface="Arial" panose="020B0604020202020204" pitchFamily="34" charset="0"/>
              </a:rPr>
              <a:pPr algn="r" eaLnBrk="1" hangingPunct="1">
                <a:spcBef>
                  <a:spcPct val="0"/>
                </a:spcBef>
              </a:pPr>
              <a:t>33</a:t>
            </a:fld>
            <a:endParaRPr lang="en-US" altLang="en-US" sz="1300">
              <a:solidFill>
                <a:srgbClr val="000000"/>
              </a:solidFill>
              <a:latin typeface="Arial" panose="020B0604020202020204" pitchFamily="34" charset="0"/>
            </a:endParaRPr>
          </a:p>
        </p:txBody>
      </p:sp>
      <p:sp>
        <p:nvSpPr>
          <p:cNvPr id="16794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7941"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212998" name="Footer Placeholder 1"/>
          <p:cNvSpPr>
            <a:spLocks noGrp="1"/>
          </p:cNvSpPr>
          <p:nvPr>
            <p:ph type="ftr" sz="quarter" idx="4"/>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r>
              <a:rPr lang="fr-FR" smtClean="0"/>
              <a:t>CS 376 Lecture 16: Stereo 1</a:t>
            </a:r>
            <a:endParaRPr lang="en-US" smtClean="0"/>
          </a:p>
        </p:txBody>
      </p:sp>
    </p:spTree>
    <p:extLst>
      <p:ext uri="{BB962C8B-B14F-4D97-AF65-F5344CB8AC3E}">
        <p14:creationId xmlns:p14="http://schemas.microsoft.com/office/powerpoint/2010/main" val="26833456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23D71AE-037B-44AB-83AD-281D13651A44}" type="slidenum">
              <a:rPr lang="en-US" altLang="en-US" sz="1300">
                <a:solidFill>
                  <a:srgbClr val="000000"/>
                </a:solidFill>
              </a:rPr>
              <a:pPr>
                <a:spcBef>
                  <a:spcPct val="0"/>
                </a:spcBef>
              </a:pPr>
              <a:t>34</a:t>
            </a:fld>
            <a:endParaRPr lang="en-US" altLang="en-US" sz="1300">
              <a:solidFill>
                <a:srgbClr val="000000"/>
              </a:solidFill>
            </a:endParaRPr>
          </a:p>
        </p:txBody>
      </p:sp>
      <p:sp>
        <p:nvSpPr>
          <p:cNvPr id="169987" name="Rectangle 7"/>
          <p:cNvSpPr txBox="1">
            <a:spLocks noGrp="1" noChangeArrowheads="1"/>
          </p:cNvSpPr>
          <p:nvPr/>
        </p:nvSpPr>
        <p:spPr bwMode="auto">
          <a:xfrm>
            <a:off x="4143375" y="9120188"/>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36A8770C-6BBA-4B09-8F5E-E08E292698AC}" type="slidenum">
              <a:rPr lang="en-US" altLang="en-US" sz="1300">
                <a:solidFill>
                  <a:srgbClr val="000000"/>
                </a:solidFill>
                <a:latin typeface="Arial" panose="020B0604020202020204" pitchFamily="34" charset="0"/>
              </a:rPr>
              <a:pPr algn="r" eaLnBrk="1" hangingPunct="1">
                <a:spcBef>
                  <a:spcPct val="0"/>
                </a:spcBef>
              </a:pPr>
              <a:t>34</a:t>
            </a:fld>
            <a:endParaRPr lang="en-US" altLang="en-US" sz="1300">
              <a:solidFill>
                <a:srgbClr val="000000"/>
              </a:solidFill>
              <a:latin typeface="Arial" panose="020B0604020202020204" pitchFamily="34" charset="0"/>
            </a:endParaRPr>
          </a:p>
        </p:txBody>
      </p:sp>
      <p:sp>
        <p:nvSpPr>
          <p:cNvPr id="16998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998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214022" name="Footer Placeholder 1"/>
          <p:cNvSpPr>
            <a:spLocks noGrp="1"/>
          </p:cNvSpPr>
          <p:nvPr>
            <p:ph type="ftr" sz="quarter" idx="4"/>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r>
              <a:rPr lang="fr-FR" smtClean="0"/>
              <a:t>CS 376 Lecture 16: Stereo 1</a:t>
            </a:r>
            <a:endParaRPr lang="en-US" smtClean="0"/>
          </a:p>
        </p:txBody>
      </p:sp>
    </p:spTree>
    <p:extLst>
      <p:ext uri="{BB962C8B-B14F-4D97-AF65-F5344CB8AC3E}">
        <p14:creationId xmlns:p14="http://schemas.microsoft.com/office/powerpoint/2010/main" val="8563662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A29AB02-19AA-4FBC-A8BE-339D1CE0FE35}" type="slidenum">
              <a:rPr lang="en-US" altLang="en-US" sz="1300">
                <a:solidFill>
                  <a:srgbClr val="000000"/>
                </a:solidFill>
              </a:rPr>
              <a:pPr>
                <a:spcBef>
                  <a:spcPct val="0"/>
                </a:spcBef>
              </a:pPr>
              <a:t>35</a:t>
            </a:fld>
            <a:endParaRPr lang="en-US" altLang="en-US" sz="1300">
              <a:solidFill>
                <a:srgbClr val="000000"/>
              </a:solidFill>
            </a:endParaRPr>
          </a:p>
        </p:txBody>
      </p:sp>
      <p:sp>
        <p:nvSpPr>
          <p:cNvPr id="172035" name="Rectangle 7"/>
          <p:cNvSpPr txBox="1">
            <a:spLocks noGrp="1" noChangeArrowheads="1"/>
          </p:cNvSpPr>
          <p:nvPr/>
        </p:nvSpPr>
        <p:spPr bwMode="auto">
          <a:xfrm>
            <a:off x="4143375" y="9120188"/>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ED1DB4E5-0323-41B8-83D0-FE1D109FEA37}" type="slidenum">
              <a:rPr lang="en-US" altLang="en-US" sz="1300">
                <a:solidFill>
                  <a:srgbClr val="000000"/>
                </a:solidFill>
                <a:latin typeface="Arial" panose="020B0604020202020204" pitchFamily="34" charset="0"/>
              </a:rPr>
              <a:pPr algn="r" eaLnBrk="1" hangingPunct="1">
                <a:spcBef>
                  <a:spcPct val="0"/>
                </a:spcBef>
              </a:pPr>
              <a:t>35</a:t>
            </a:fld>
            <a:endParaRPr lang="en-US" altLang="en-US" sz="1300">
              <a:solidFill>
                <a:srgbClr val="000000"/>
              </a:solidFill>
              <a:latin typeface="Arial" panose="020B0604020202020204" pitchFamily="34" charset="0"/>
            </a:endParaRPr>
          </a:p>
        </p:txBody>
      </p:sp>
      <p:sp>
        <p:nvSpPr>
          <p:cNvPr id="17203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203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215046" name="Footer Placeholder 1"/>
          <p:cNvSpPr>
            <a:spLocks noGrp="1"/>
          </p:cNvSpPr>
          <p:nvPr>
            <p:ph type="ftr" sz="quarter" idx="4"/>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r>
              <a:rPr lang="fr-FR" smtClean="0"/>
              <a:t>CS 376 Lecture 16: Stereo 1</a:t>
            </a:r>
            <a:endParaRPr lang="en-US" smtClean="0"/>
          </a:p>
        </p:txBody>
      </p:sp>
    </p:spTree>
    <p:extLst>
      <p:ext uri="{BB962C8B-B14F-4D97-AF65-F5344CB8AC3E}">
        <p14:creationId xmlns:p14="http://schemas.microsoft.com/office/powerpoint/2010/main" val="24470291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053D50C-A5DF-474E-BEC5-1AD9EF053A97}" type="slidenum">
              <a:rPr lang="en-US" altLang="en-US" sz="1300">
                <a:solidFill>
                  <a:srgbClr val="000000"/>
                </a:solidFill>
              </a:rPr>
              <a:pPr>
                <a:spcBef>
                  <a:spcPct val="0"/>
                </a:spcBef>
              </a:pPr>
              <a:t>36</a:t>
            </a:fld>
            <a:endParaRPr lang="en-US" altLang="en-US" sz="1300">
              <a:solidFill>
                <a:srgbClr val="000000"/>
              </a:solidFill>
            </a:endParaRPr>
          </a:p>
        </p:txBody>
      </p:sp>
      <p:sp>
        <p:nvSpPr>
          <p:cNvPr id="174083" name="Rectangle 7"/>
          <p:cNvSpPr txBox="1">
            <a:spLocks noGrp="1" noChangeArrowheads="1"/>
          </p:cNvSpPr>
          <p:nvPr/>
        </p:nvSpPr>
        <p:spPr bwMode="auto">
          <a:xfrm>
            <a:off x="4143375" y="9120188"/>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94894B4C-886A-4C11-9E1A-A0A6E395C9BF}" type="slidenum">
              <a:rPr lang="en-US" altLang="en-US" sz="1300">
                <a:solidFill>
                  <a:srgbClr val="000000"/>
                </a:solidFill>
                <a:latin typeface="Arial" panose="020B0604020202020204" pitchFamily="34" charset="0"/>
              </a:rPr>
              <a:pPr algn="r" eaLnBrk="1" hangingPunct="1">
                <a:spcBef>
                  <a:spcPct val="0"/>
                </a:spcBef>
              </a:pPr>
              <a:t>36</a:t>
            </a:fld>
            <a:endParaRPr lang="en-US" altLang="en-US" sz="1300">
              <a:solidFill>
                <a:srgbClr val="000000"/>
              </a:solidFill>
              <a:latin typeface="Arial" panose="020B0604020202020204" pitchFamily="34" charset="0"/>
            </a:endParaRPr>
          </a:p>
        </p:txBody>
      </p:sp>
      <p:sp>
        <p:nvSpPr>
          <p:cNvPr id="17408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08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216070" name="Footer Placeholder 1"/>
          <p:cNvSpPr>
            <a:spLocks noGrp="1"/>
          </p:cNvSpPr>
          <p:nvPr>
            <p:ph type="ftr" sz="quarter" idx="4"/>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r>
              <a:rPr lang="fr-FR" smtClean="0"/>
              <a:t>CS 376 Lecture 16: Stereo 1</a:t>
            </a:r>
            <a:endParaRPr lang="en-US" smtClean="0"/>
          </a:p>
        </p:txBody>
      </p:sp>
    </p:spTree>
    <p:extLst>
      <p:ext uri="{BB962C8B-B14F-4D97-AF65-F5344CB8AC3E}">
        <p14:creationId xmlns:p14="http://schemas.microsoft.com/office/powerpoint/2010/main" val="25866854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9EC7FBC-94A3-48DA-A854-9E4CAA7C77FE}" type="slidenum">
              <a:rPr lang="en-US" altLang="en-US" sz="1300">
                <a:solidFill>
                  <a:srgbClr val="000000"/>
                </a:solidFill>
              </a:rPr>
              <a:pPr>
                <a:spcBef>
                  <a:spcPct val="0"/>
                </a:spcBef>
              </a:pPr>
              <a:t>37</a:t>
            </a:fld>
            <a:endParaRPr lang="en-US" altLang="en-US" sz="1300">
              <a:solidFill>
                <a:srgbClr val="000000"/>
              </a:solidFill>
            </a:endParaRPr>
          </a:p>
        </p:txBody>
      </p:sp>
      <p:sp>
        <p:nvSpPr>
          <p:cNvPr id="176131" name="Rectangle 7"/>
          <p:cNvSpPr txBox="1">
            <a:spLocks noGrp="1" noChangeArrowheads="1"/>
          </p:cNvSpPr>
          <p:nvPr/>
        </p:nvSpPr>
        <p:spPr bwMode="auto">
          <a:xfrm>
            <a:off x="4143375" y="9120188"/>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CA6880AD-2BC6-41E0-ADC0-2114EF64CD99}" type="slidenum">
              <a:rPr lang="en-US" altLang="en-US" sz="1300">
                <a:solidFill>
                  <a:srgbClr val="000000"/>
                </a:solidFill>
                <a:latin typeface="Arial" panose="020B0604020202020204" pitchFamily="34" charset="0"/>
              </a:rPr>
              <a:pPr algn="r" eaLnBrk="1" hangingPunct="1">
                <a:spcBef>
                  <a:spcPct val="0"/>
                </a:spcBef>
              </a:pPr>
              <a:t>37</a:t>
            </a:fld>
            <a:endParaRPr lang="en-US" altLang="en-US" sz="1300">
              <a:solidFill>
                <a:srgbClr val="000000"/>
              </a:solidFill>
              <a:latin typeface="Arial" panose="020B0604020202020204" pitchFamily="34" charset="0"/>
            </a:endParaRPr>
          </a:p>
        </p:txBody>
      </p:sp>
      <p:sp>
        <p:nvSpPr>
          <p:cNvPr id="17613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613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217094" name="Footer Placeholder 1"/>
          <p:cNvSpPr>
            <a:spLocks noGrp="1"/>
          </p:cNvSpPr>
          <p:nvPr>
            <p:ph type="ftr" sz="quarter" idx="4"/>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r>
              <a:rPr lang="fr-FR" smtClean="0"/>
              <a:t>CS 376 Lecture 16: Stereo 1</a:t>
            </a:r>
            <a:endParaRPr lang="en-US" smtClean="0"/>
          </a:p>
        </p:txBody>
      </p:sp>
    </p:spTree>
    <p:extLst>
      <p:ext uri="{BB962C8B-B14F-4D97-AF65-F5344CB8AC3E}">
        <p14:creationId xmlns:p14="http://schemas.microsoft.com/office/powerpoint/2010/main" val="194830600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C8DB1CC-43B9-441A-A6CF-AEF31C87A0AE}" type="slidenum">
              <a:rPr lang="en-US" altLang="en-US" sz="1300">
                <a:solidFill>
                  <a:srgbClr val="000000"/>
                </a:solidFill>
              </a:rPr>
              <a:pPr>
                <a:spcBef>
                  <a:spcPct val="0"/>
                </a:spcBef>
              </a:pPr>
              <a:t>38</a:t>
            </a:fld>
            <a:endParaRPr lang="en-US" altLang="en-US" sz="1300">
              <a:solidFill>
                <a:srgbClr val="000000"/>
              </a:solidFill>
            </a:endParaRPr>
          </a:p>
        </p:txBody>
      </p:sp>
      <p:sp>
        <p:nvSpPr>
          <p:cNvPr id="178179" name="Rectangle 7"/>
          <p:cNvSpPr txBox="1">
            <a:spLocks noGrp="1" noChangeArrowheads="1"/>
          </p:cNvSpPr>
          <p:nvPr/>
        </p:nvSpPr>
        <p:spPr bwMode="auto">
          <a:xfrm>
            <a:off x="4143375" y="9120188"/>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550EB8EF-6F7F-471B-9077-EE3CC8CB6AD7}" type="slidenum">
              <a:rPr lang="en-US" altLang="en-US" sz="1300">
                <a:solidFill>
                  <a:srgbClr val="000000"/>
                </a:solidFill>
                <a:latin typeface="Arial" panose="020B0604020202020204" pitchFamily="34" charset="0"/>
              </a:rPr>
              <a:pPr algn="r" eaLnBrk="1" hangingPunct="1">
                <a:spcBef>
                  <a:spcPct val="0"/>
                </a:spcBef>
              </a:pPr>
              <a:t>38</a:t>
            </a:fld>
            <a:endParaRPr lang="en-US" altLang="en-US" sz="1300">
              <a:solidFill>
                <a:srgbClr val="000000"/>
              </a:solidFill>
              <a:latin typeface="Arial" panose="020B0604020202020204" pitchFamily="34" charset="0"/>
            </a:endParaRPr>
          </a:p>
        </p:txBody>
      </p:sp>
      <p:sp>
        <p:nvSpPr>
          <p:cNvPr id="17818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8181"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218118" name="Footer Placeholder 1"/>
          <p:cNvSpPr>
            <a:spLocks noGrp="1"/>
          </p:cNvSpPr>
          <p:nvPr>
            <p:ph type="ftr" sz="quarter" idx="4"/>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r>
              <a:rPr lang="fr-FR" smtClean="0"/>
              <a:t>CS 376 Lecture 16: Stereo 1</a:t>
            </a:r>
            <a:endParaRPr lang="en-US" smtClean="0"/>
          </a:p>
        </p:txBody>
      </p:sp>
    </p:spTree>
    <p:extLst>
      <p:ext uri="{BB962C8B-B14F-4D97-AF65-F5344CB8AC3E}">
        <p14:creationId xmlns:p14="http://schemas.microsoft.com/office/powerpoint/2010/main" val="5373010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de-DE" altLang="en-US" smtClean="0"/>
          </a:p>
        </p:txBody>
      </p:sp>
    </p:spTree>
    <p:extLst>
      <p:ext uri="{BB962C8B-B14F-4D97-AF65-F5344CB8AC3E}">
        <p14:creationId xmlns:p14="http://schemas.microsoft.com/office/powerpoint/2010/main" val="157586862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E370120-A43F-45CF-9461-7049C8E0828D}" type="slidenum">
              <a:rPr lang="en-US" altLang="en-US" sz="1300">
                <a:solidFill>
                  <a:srgbClr val="000000"/>
                </a:solidFill>
              </a:rPr>
              <a:pPr>
                <a:spcBef>
                  <a:spcPct val="0"/>
                </a:spcBef>
              </a:pPr>
              <a:t>39</a:t>
            </a:fld>
            <a:endParaRPr lang="en-US" altLang="en-US" sz="1300">
              <a:solidFill>
                <a:srgbClr val="000000"/>
              </a:solidFill>
            </a:endParaRPr>
          </a:p>
        </p:txBody>
      </p:sp>
      <p:sp>
        <p:nvSpPr>
          <p:cNvPr id="180227" name="Rectangle 7"/>
          <p:cNvSpPr txBox="1">
            <a:spLocks noGrp="1" noChangeArrowheads="1"/>
          </p:cNvSpPr>
          <p:nvPr/>
        </p:nvSpPr>
        <p:spPr bwMode="auto">
          <a:xfrm>
            <a:off x="4143375" y="9120188"/>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C3A5B42B-5F2E-43F2-B5D1-2EE15F2BE40A}" type="slidenum">
              <a:rPr lang="en-US" altLang="en-US" sz="1300">
                <a:solidFill>
                  <a:srgbClr val="000000"/>
                </a:solidFill>
                <a:latin typeface="Arial" panose="020B0604020202020204" pitchFamily="34" charset="0"/>
              </a:rPr>
              <a:pPr algn="r" eaLnBrk="1" hangingPunct="1">
                <a:spcBef>
                  <a:spcPct val="0"/>
                </a:spcBef>
              </a:pPr>
              <a:t>39</a:t>
            </a:fld>
            <a:endParaRPr lang="en-US" altLang="en-US" sz="1300">
              <a:solidFill>
                <a:srgbClr val="000000"/>
              </a:solidFill>
              <a:latin typeface="Arial" panose="020B0604020202020204" pitchFamily="34" charset="0"/>
            </a:endParaRPr>
          </a:p>
        </p:txBody>
      </p:sp>
      <p:sp>
        <p:nvSpPr>
          <p:cNvPr id="18022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022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According to Ralph Siegel, Dr. Julesz had "unambiguously demonstrated that stereoscopic depth could be computed in the absence of any identifiable objects, in the absence of any perspective, in the absence of any cues available to either eye alone."</a:t>
            </a:r>
          </a:p>
          <a:p>
            <a:pPr eaLnBrk="1" hangingPunct="1">
              <a:spcBef>
                <a:spcPct val="0"/>
              </a:spcBef>
            </a:pPr>
            <a:endParaRPr lang="en-US" altLang="en-US" smtClean="0"/>
          </a:p>
          <a:p>
            <a:pPr eaLnBrk="1" hangingPunct="1">
              <a:spcBef>
                <a:spcPct val="0"/>
              </a:spcBef>
            </a:pPr>
            <a:r>
              <a:rPr lang="en-US" altLang="en-US" smtClean="0"/>
              <a:t>Artists are more often stereo blind than average people. Being stereo blind may train you to be better at recognizing and thus depicting other monocular depth cues.</a:t>
            </a:r>
          </a:p>
        </p:txBody>
      </p:sp>
      <p:sp>
        <p:nvSpPr>
          <p:cNvPr id="219142" name="Footer Placeholder 1"/>
          <p:cNvSpPr>
            <a:spLocks noGrp="1"/>
          </p:cNvSpPr>
          <p:nvPr>
            <p:ph type="ftr" sz="quarter" idx="4"/>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r>
              <a:rPr lang="fr-FR" smtClean="0"/>
              <a:t>CS 376 Lecture 16: Stereo 1</a:t>
            </a:r>
            <a:endParaRPr lang="en-US" smtClean="0"/>
          </a:p>
        </p:txBody>
      </p:sp>
    </p:spTree>
    <p:extLst>
      <p:ext uri="{BB962C8B-B14F-4D97-AF65-F5344CB8AC3E}">
        <p14:creationId xmlns:p14="http://schemas.microsoft.com/office/powerpoint/2010/main" val="222067493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1AFE7B4-F266-48C7-BD8D-063D32308A31}" type="slidenum">
              <a:rPr lang="en-US" altLang="en-US" sz="1300">
                <a:solidFill>
                  <a:srgbClr val="000000"/>
                </a:solidFill>
              </a:rPr>
              <a:pPr>
                <a:spcBef>
                  <a:spcPct val="0"/>
                </a:spcBef>
              </a:pPr>
              <a:t>40</a:t>
            </a:fld>
            <a:endParaRPr lang="en-US" altLang="en-US" sz="1300">
              <a:solidFill>
                <a:srgbClr val="000000"/>
              </a:solidFill>
            </a:endParaRPr>
          </a:p>
        </p:txBody>
      </p:sp>
      <p:sp>
        <p:nvSpPr>
          <p:cNvPr id="18227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227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220165" name="Footer Placeholder 1"/>
          <p:cNvSpPr>
            <a:spLocks noGrp="1"/>
          </p:cNvSpPr>
          <p:nvPr>
            <p:ph type="ftr" sz="quarter" idx="4"/>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r>
              <a:rPr lang="fr-FR" smtClean="0"/>
              <a:t>CS 376 Lecture 16: Stereo 1</a:t>
            </a:r>
            <a:endParaRPr lang="en-US" smtClean="0"/>
          </a:p>
        </p:txBody>
      </p:sp>
    </p:spTree>
    <p:extLst>
      <p:ext uri="{BB962C8B-B14F-4D97-AF65-F5344CB8AC3E}">
        <p14:creationId xmlns:p14="http://schemas.microsoft.com/office/powerpoint/2010/main" val="349803391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F298DDC-9651-49CB-9251-E768FED1CEA1}" type="slidenum">
              <a:rPr lang="en-US" altLang="en-US" sz="1300">
                <a:solidFill>
                  <a:srgbClr val="000000"/>
                </a:solidFill>
              </a:rPr>
              <a:pPr>
                <a:spcBef>
                  <a:spcPct val="0"/>
                </a:spcBef>
              </a:pPr>
              <a:t>41</a:t>
            </a:fld>
            <a:endParaRPr lang="en-US" altLang="en-US" sz="1300">
              <a:solidFill>
                <a:srgbClr val="000000"/>
              </a:solidFill>
            </a:endParaRPr>
          </a:p>
        </p:txBody>
      </p:sp>
      <p:sp>
        <p:nvSpPr>
          <p:cNvPr id="184323" name="Rectangle 7"/>
          <p:cNvSpPr txBox="1">
            <a:spLocks noGrp="1" noChangeArrowheads="1"/>
          </p:cNvSpPr>
          <p:nvPr/>
        </p:nvSpPr>
        <p:spPr bwMode="auto">
          <a:xfrm>
            <a:off x="4143375" y="9120188"/>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61BDA45D-C56D-4428-82A4-8A6AFC405F7B}" type="slidenum">
              <a:rPr lang="en-US" altLang="en-US" sz="1300">
                <a:solidFill>
                  <a:srgbClr val="000000"/>
                </a:solidFill>
                <a:latin typeface="Arial" panose="020B0604020202020204" pitchFamily="34" charset="0"/>
              </a:rPr>
              <a:pPr algn="r" eaLnBrk="1" hangingPunct="1">
                <a:spcBef>
                  <a:spcPct val="0"/>
                </a:spcBef>
              </a:pPr>
              <a:t>41</a:t>
            </a:fld>
            <a:endParaRPr lang="en-US" altLang="en-US" sz="1300">
              <a:solidFill>
                <a:srgbClr val="000000"/>
              </a:solidFill>
              <a:latin typeface="Arial" panose="020B0604020202020204" pitchFamily="34" charset="0"/>
            </a:endParaRPr>
          </a:p>
        </p:txBody>
      </p:sp>
      <p:sp>
        <p:nvSpPr>
          <p:cNvPr id="18432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2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221190" name="Footer Placeholder 1"/>
          <p:cNvSpPr>
            <a:spLocks noGrp="1"/>
          </p:cNvSpPr>
          <p:nvPr>
            <p:ph type="ftr" sz="quarter" idx="4"/>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r>
              <a:rPr lang="fr-FR" smtClean="0"/>
              <a:t>CS 376 Lecture 16: Stereo 1</a:t>
            </a:r>
            <a:endParaRPr lang="en-US" smtClean="0"/>
          </a:p>
        </p:txBody>
      </p:sp>
    </p:spTree>
    <p:extLst>
      <p:ext uri="{BB962C8B-B14F-4D97-AF65-F5344CB8AC3E}">
        <p14:creationId xmlns:p14="http://schemas.microsoft.com/office/powerpoint/2010/main" val="289784937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B53607F-022C-4574-94C1-0F94F880F6B0}" type="slidenum">
              <a:rPr lang="en-US" altLang="en-US" sz="1300">
                <a:solidFill>
                  <a:srgbClr val="000000"/>
                </a:solidFill>
              </a:rPr>
              <a:pPr>
                <a:spcBef>
                  <a:spcPct val="0"/>
                </a:spcBef>
              </a:pPr>
              <a:t>42</a:t>
            </a:fld>
            <a:endParaRPr lang="en-US" altLang="en-US" sz="1300">
              <a:solidFill>
                <a:srgbClr val="000000"/>
              </a:solidFill>
            </a:endParaRPr>
          </a:p>
        </p:txBody>
      </p:sp>
      <p:sp>
        <p:nvSpPr>
          <p:cNvPr id="186371" name="Rectangle 7"/>
          <p:cNvSpPr txBox="1">
            <a:spLocks noGrp="1" noChangeArrowheads="1"/>
          </p:cNvSpPr>
          <p:nvPr/>
        </p:nvSpPr>
        <p:spPr bwMode="auto">
          <a:xfrm>
            <a:off x="4143375" y="9120188"/>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2E0A0E2A-B0FA-484B-851E-0DB5693D6ED8}" type="slidenum">
              <a:rPr lang="en-US" altLang="en-US" sz="1300">
                <a:solidFill>
                  <a:srgbClr val="000000"/>
                </a:solidFill>
                <a:latin typeface="Arial" panose="020B0604020202020204" pitchFamily="34" charset="0"/>
              </a:rPr>
              <a:pPr algn="r" eaLnBrk="1" hangingPunct="1">
                <a:spcBef>
                  <a:spcPct val="0"/>
                </a:spcBef>
              </a:pPr>
              <a:t>42</a:t>
            </a:fld>
            <a:endParaRPr lang="en-US" altLang="en-US" sz="1300">
              <a:solidFill>
                <a:srgbClr val="000000"/>
              </a:solidFill>
              <a:latin typeface="Arial" panose="020B0604020202020204" pitchFamily="34" charset="0"/>
            </a:endParaRPr>
          </a:p>
        </p:txBody>
      </p:sp>
      <p:sp>
        <p:nvSpPr>
          <p:cNvPr id="18637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637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222214" name="Footer Placeholder 1"/>
          <p:cNvSpPr>
            <a:spLocks noGrp="1"/>
          </p:cNvSpPr>
          <p:nvPr>
            <p:ph type="ftr" sz="quarter" idx="4"/>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r>
              <a:rPr lang="fr-FR" smtClean="0"/>
              <a:t>CS 376 Lecture 16: Stereo 1</a:t>
            </a:r>
            <a:endParaRPr lang="en-US" smtClean="0"/>
          </a:p>
        </p:txBody>
      </p:sp>
    </p:spTree>
    <p:extLst>
      <p:ext uri="{BB962C8B-B14F-4D97-AF65-F5344CB8AC3E}">
        <p14:creationId xmlns:p14="http://schemas.microsoft.com/office/powerpoint/2010/main" val="419199866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EC0088F-E0BB-4A9B-A466-710B3D8BEA93}" type="slidenum">
              <a:rPr lang="en-US" altLang="en-US" sz="1300">
                <a:solidFill>
                  <a:srgbClr val="000000"/>
                </a:solidFill>
              </a:rPr>
              <a:pPr>
                <a:spcBef>
                  <a:spcPct val="0"/>
                </a:spcBef>
              </a:pPr>
              <a:t>43</a:t>
            </a:fld>
            <a:endParaRPr lang="en-US" altLang="en-US" sz="1300">
              <a:solidFill>
                <a:srgbClr val="000000"/>
              </a:solidFill>
            </a:endParaRPr>
          </a:p>
        </p:txBody>
      </p:sp>
      <p:sp>
        <p:nvSpPr>
          <p:cNvPr id="188419" name="Rectangle 7"/>
          <p:cNvSpPr txBox="1">
            <a:spLocks noGrp="1" noChangeArrowheads="1"/>
          </p:cNvSpPr>
          <p:nvPr/>
        </p:nvSpPr>
        <p:spPr bwMode="auto">
          <a:xfrm>
            <a:off x="4143375" y="9120188"/>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2B9ACD3E-CD38-436C-8182-38DF25B76219}" type="slidenum">
              <a:rPr lang="en-US" altLang="en-US" sz="1300">
                <a:solidFill>
                  <a:srgbClr val="000000"/>
                </a:solidFill>
                <a:latin typeface="Arial" panose="020B0604020202020204" pitchFamily="34" charset="0"/>
              </a:rPr>
              <a:pPr algn="r" eaLnBrk="1" hangingPunct="1">
                <a:spcBef>
                  <a:spcPct val="0"/>
                </a:spcBef>
              </a:pPr>
              <a:t>43</a:t>
            </a:fld>
            <a:endParaRPr lang="en-US" altLang="en-US" sz="1300">
              <a:solidFill>
                <a:srgbClr val="000000"/>
              </a:solidFill>
              <a:latin typeface="Arial" panose="020B0604020202020204" pitchFamily="34" charset="0"/>
            </a:endParaRPr>
          </a:p>
        </p:txBody>
      </p:sp>
      <p:sp>
        <p:nvSpPr>
          <p:cNvPr id="18842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8421"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223238" name="Footer Placeholder 1"/>
          <p:cNvSpPr>
            <a:spLocks noGrp="1"/>
          </p:cNvSpPr>
          <p:nvPr>
            <p:ph type="ftr" sz="quarter" idx="4"/>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r>
              <a:rPr lang="fr-FR" smtClean="0"/>
              <a:t>CS 376 Lecture 16: Stereo 1</a:t>
            </a:r>
            <a:endParaRPr lang="en-US" smtClean="0"/>
          </a:p>
        </p:txBody>
      </p:sp>
    </p:spTree>
    <p:extLst>
      <p:ext uri="{BB962C8B-B14F-4D97-AF65-F5344CB8AC3E}">
        <p14:creationId xmlns:p14="http://schemas.microsoft.com/office/powerpoint/2010/main" val="53708108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4D2DFD3-5BF5-4E48-9C94-43804EB24548}" type="slidenum">
              <a:rPr lang="en-US" altLang="en-US" sz="1300">
                <a:solidFill>
                  <a:srgbClr val="000000"/>
                </a:solidFill>
              </a:rPr>
              <a:pPr>
                <a:spcBef>
                  <a:spcPct val="0"/>
                </a:spcBef>
              </a:pPr>
              <a:t>44</a:t>
            </a:fld>
            <a:endParaRPr lang="en-US" altLang="en-US" sz="1300">
              <a:solidFill>
                <a:srgbClr val="000000"/>
              </a:solidFill>
            </a:endParaRPr>
          </a:p>
        </p:txBody>
      </p:sp>
      <p:sp>
        <p:nvSpPr>
          <p:cNvPr id="190467" name="Rectangle 7"/>
          <p:cNvSpPr txBox="1">
            <a:spLocks noGrp="1" noChangeArrowheads="1"/>
          </p:cNvSpPr>
          <p:nvPr/>
        </p:nvSpPr>
        <p:spPr bwMode="auto">
          <a:xfrm>
            <a:off x="4143375" y="9120188"/>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584C7ED3-2147-498D-BB9C-16CBFD18C167}" type="slidenum">
              <a:rPr lang="en-US" altLang="en-US" sz="1300">
                <a:solidFill>
                  <a:srgbClr val="000000"/>
                </a:solidFill>
                <a:latin typeface="Arial" panose="020B0604020202020204" pitchFamily="34" charset="0"/>
              </a:rPr>
              <a:pPr algn="r" eaLnBrk="1" hangingPunct="1">
                <a:spcBef>
                  <a:spcPct val="0"/>
                </a:spcBef>
              </a:pPr>
              <a:t>44</a:t>
            </a:fld>
            <a:endParaRPr lang="en-US" altLang="en-US" sz="1300">
              <a:solidFill>
                <a:srgbClr val="000000"/>
              </a:solidFill>
              <a:latin typeface="Arial" panose="020B0604020202020204" pitchFamily="34" charset="0"/>
            </a:endParaRPr>
          </a:p>
        </p:txBody>
      </p:sp>
      <p:sp>
        <p:nvSpPr>
          <p:cNvPr id="19046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046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224262" name="Footer Placeholder 1"/>
          <p:cNvSpPr>
            <a:spLocks noGrp="1"/>
          </p:cNvSpPr>
          <p:nvPr>
            <p:ph type="ftr" sz="quarter" idx="4"/>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r>
              <a:rPr lang="fr-FR" smtClean="0"/>
              <a:t>CS 376 Lecture 16: Stereo 1</a:t>
            </a:r>
            <a:endParaRPr lang="en-US" smtClean="0"/>
          </a:p>
        </p:txBody>
      </p:sp>
    </p:spTree>
    <p:extLst>
      <p:ext uri="{BB962C8B-B14F-4D97-AF65-F5344CB8AC3E}">
        <p14:creationId xmlns:p14="http://schemas.microsoft.com/office/powerpoint/2010/main" val="242609145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155CBA7-8D0B-4A2B-A07E-275AC314ED27}" type="slidenum">
              <a:rPr lang="en-US" altLang="en-US" sz="1300">
                <a:solidFill>
                  <a:srgbClr val="000000"/>
                </a:solidFill>
              </a:rPr>
              <a:pPr>
                <a:spcBef>
                  <a:spcPct val="0"/>
                </a:spcBef>
              </a:pPr>
              <a:t>45</a:t>
            </a:fld>
            <a:endParaRPr lang="en-US" altLang="en-US" sz="1300">
              <a:solidFill>
                <a:srgbClr val="000000"/>
              </a:solidFill>
            </a:endParaRPr>
          </a:p>
        </p:txBody>
      </p:sp>
      <p:sp>
        <p:nvSpPr>
          <p:cNvPr id="192515" name="Rectangle 7"/>
          <p:cNvSpPr txBox="1">
            <a:spLocks noGrp="1" noChangeArrowheads="1"/>
          </p:cNvSpPr>
          <p:nvPr/>
        </p:nvSpPr>
        <p:spPr bwMode="auto">
          <a:xfrm>
            <a:off x="4143375" y="9120188"/>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E59531D5-239B-4C60-B95A-7FA566969794}" type="slidenum">
              <a:rPr lang="en-US" altLang="en-US" sz="1300">
                <a:solidFill>
                  <a:srgbClr val="000000"/>
                </a:solidFill>
                <a:latin typeface="Arial" panose="020B0604020202020204" pitchFamily="34" charset="0"/>
              </a:rPr>
              <a:pPr algn="r" eaLnBrk="1" hangingPunct="1">
                <a:spcBef>
                  <a:spcPct val="0"/>
                </a:spcBef>
              </a:pPr>
              <a:t>45</a:t>
            </a:fld>
            <a:endParaRPr lang="en-US" altLang="en-US" sz="1300">
              <a:solidFill>
                <a:srgbClr val="000000"/>
              </a:solidFill>
              <a:latin typeface="Arial" panose="020B0604020202020204" pitchFamily="34" charset="0"/>
            </a:endParaRPr>
          </a:p>
        </p:txBody>
      </p:sp>
      <p:sp>
        <p:nvSpPr>
          <p:cNvPr id="19251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251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225286" name="Footer Placeholder 1"/>
          <p:cNvSpPr>
            <a:spLocks noGrp="1"/>
          </p:cNvSpPr>
          <p:nvPr>
            <p:ph type="ftr" sz="quarter" idx="4"/>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r>
              <a:rPr lang="fr-FR" smtClean="0"/>
              <a:t>CS 376 Lecture 16: Stereo 1</a:t>
            </a:r>
            <a:endParaRPr lang="en-US" smtClean="0"/>
          </a:p>
        </p:txBody>
      </p:sp>
    </p:spTree>
    <p:extLst>
      <p:ext uri="{BB962C8B-B14F-4D97-AF65-F5344CB8AC3E}">
        <p14:creationId xmlns:p14="http://schemas.microsoft.com/office/powerpoint/2010/main" val="423644371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F4787D9-687F-4233-B22A-D9714481F9DC}" type="slidenum">
              <a:rPr lang="en-US" altLang="en-US" sz="1300">
                <a:solidFill>
                  <a:srgbClr val="000000"/>
                </a:solidFill>
              </a:rPr>
              <a:pPr>
                <a:spcBef>
                  <a:spcPct val="0"/>
                </a:spcBef>
              </a:pPr>
              <a:t>46</a:t>
            </a:fld>
            <a:endParaRPr lang="en-US" altLang="en-US" sz="1300">
              <a:solidFill>
                <a:srgbClr val="000000"/>
              </a:solidFill>
            </a:endParaRPr>
          </a:p>
        </p:txBody>
      </p:sp>
      <p:sp>
        <p:nvSpPr>
          <p:cNvPr id="194563" name="Rectangle 7"/>
          <p:cNvSpPr txBox="1">
            <a:spLocks noGrp="1" noChangeArrowheads="1"/>
          </p:cNvSpPr>
          <p:nvPr/>
        </p:nvSpPr>
        <p:spPr bwMode="auto">
          <a:xfrm>
            <a:off x="4143375" y="9120188"/>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A75E0E94-2378-43FD-991D-5A7A45A1A3F1}" type="slidenum">
              <a:rPr lang="en-US" altLang="en-US" sz="1300">
                <a:solidFill>
                  <a:srgbClr val="000000"/>
                </a:solidFill>
                <a:latin typeface="Arial" panose="020B0604020202020204" pitchFamily="34" charset="0"/>
              </a:rPr>
              <a:pPr algn="r" eaLnBrk="1" hangingPunct="1">
                <a:spcBef>
                  <a:spcPct val="0"/>
                </a:spcBef>
              </a:pPr>
              <a:t>46</a:t>
            </a:fld>
            <a:endParaRPr lang="en-US" altLang="en-US" sz="1300">
              <a:solidFill>
                <a:srgbClr val="000000"/>
              </a:solidFill>
              <a:latin typeface="Arial" panose="020B0604020202020204" pitchFamily="34" charset="0"/>
            </a:endParaRPr>
          </a:p>
        </p:txBody>
      </p:sp>
      <p:sp>
        <p:nvSpPr>
          <p:cNvPr id="19456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6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226310" name="Footer Placeholder 1"/>
          <p:cNvSpPr>
            <a:spLocks noGrp="1"/>
          </p:cNvSpPr>
          <p:nvPr>
            <p:ph type="ftr" sz="quarter" idx="4"/>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r>
              <a:rPr lang="fr-FR" smtClean="0"/>
              <a:t>CS 376 Lecture 16: Stereo 1</a:t>
            </a:r>
            <a:endParaRPr lang="en-US" smtClean="0"/>
          </a:p>
        </p:txBody>
      </p:sp>
    </p:spTree>
    <p:extLst>
      <p:ext uri="{BB962C8B-B14F-4D97-AF65-F5344CB8AC3E}">
        <p14:creationId xmlns:p14="http://schemas.microsoft.com/office/powerpoint/2010/main" val="337983740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F1501E1-E11C-4DEC-9A13-2A3F94EC6186}" type="slidenum">
              <a:rPr lang="en-US" altLang="en-US" sz="1300">
                <a:solidFill>
                  <a:srgbClr val="000000"/>
                </a:solidFill>
              </a:rPr>
              <a:pPr>
                <a:spcBef>
                  <a:spcPct val="0"/>
                </a:spcBef>
              </a:pPr>
              <a:t>47</a:t>
            </a:fld>
            <a:endParaRPr lang="en-US" altLang="en-US" sz="1300">
              <a:solidFill>
                <a:srgbClr val="000000"/>
              </a:solidFill>
            </a:endParaRPr>
          </a:p>
        </p:txBody>
      </p:sp>
      <p:sp>
        <p:nvSpPr>
          <p:cNvPr id="196611" name="Rectangle 7"/>
          <p:cNvSpPr txBox="1">
            <a:spLocks noGrp="1" noChangeArrowheads="1"/>
          </p:cNvSpPr>
          <p:nvPr/>
        </p:nvSpPr>
        <p:spPr bwMode="auto">
          <a:xfrm>
            <a:off x="4143375" y="9120188"/>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C6AB6180-54F7-4F06-A9BB-6F146FDD9297}" type="slidenum">
              <a:rPr lang="en-US" altLang="en-US" sz="1300">
                <a:solidFill>
                  <a:srgbClr val="000000"/>
                </a:solidFill>
                <a:latin typeface="Arial" panose="020B0604020202020204" pitchFamily="34" charset="0"/>
              </a:rPr>
              <a:pPr algn="r" eaLnBrk="1" hangingPunct="1">
                <a:spcBef>
                  <a:spcPct val="0"/>
                </a:spcBef>
              </a:pPr>
              <a:t>47</a:t>
            </a:fld>
            <a:endParaRPr lang="en-US" altLang="en-US" sz="1300">
              <a:solidFill>
                <a:srgbClr val="000000"/>
              </a:solidFill>
              <a:latin typeface="Arial" panose="020B0604020202020204" pitchFamily="34" charset="0"/>
            </a:endParaRPr>
          </a:p>
        </p:txBody>
      </p:sp>
      <p:sp>
        <p:nvSpPr>
          <p:cNvPr id="19661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661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361950" indent="-361950" eaLnBrk="1" hangingPunct="1">
              <a:spcBef>
                <a:spcPct val="20000"/>
              </a:spcBef>
            </a:pPr>
            <a:endParaRPr lang="en-US" altLang="en-US" smtClean="0"/>
          </a:p>
        </p:txBody>
      </p:sp>
      <p:sp>
        <p:nvSpPr>
          <p:cNvPr id="227334" name="Footer Placeholder 1"/>
          <p:cNvSpPr>
            <a:spLocks noGrp="1"/>
          </p:cNvSpPr>
          <p:nvPr>
            <p:ph type="ftr" sz="quarter" idx="4"/>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r>
              <a:rPr lang="fr-FR" smtClean="0"/>
              <a:t>CS 376 Lecture 16: Stereo 1</a:t>
            </a:r>
            <a:endParaRPr lang="en-US" smtClean="0"/>
          </a:p>
        </p:txBody>
      </p:sp>
    </p:spTree>
    <p:extLst>
      <p:ext uri="{BB962C8B-B14F-4D97-AF65-F5344CB8AC3E}">
        <p14:creationId xmlns:p14="http://schemas.microsoft.com/office/powerpoint/2010/main" val="225924355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BDC9125-409E-40B3-9ED3-F95909328B11}" type="slidenum">
              <a:rPr lang="en-US" altLang="en-US" sz="1300">
                <a:solidFill>
                  <a:srgbClr val="000000"/>
                </a:solidFill>
              </a:rPr>
              <a:pPr>
                <a:spcBef>
                  <a:spcPct val="0"/>
                </a:spcBef>
              </a:pPr>
              <a:t>49</a:t>
            </a:fld>
            <a:endParaRPr lang="en-US" altLang="en-US" sz="1300">
              <a:solidFill>
                <a:srgbClr val="000000"/>
              </a:solidFill>
            </a:endParaRPr>
          </a:p>
        </p:txBody>
      </p:sp>
      <p:sp>
        <p:nvSpPr>
          <p:cNvPr id="199683" name="Rectangle 7"/>
          <p:cNvSpPr txBox="1">
            <a:spLocks noGrp="1" noChangeArrowheads="1"/>
          </p:cNvSpPr>
          <p:nvPr/>
        </p:nvSpPr>
        <p:spPr bwMode="auto">
          <a:xfrm>
            <a:off x="4143375" y="9120188"/>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976A2DB3-9D34-4986-AA33-BAA6EF5E4340}" type="slidenum">
              <a:rPr lang="en-US" altLang="en-US" sz="1300">
                <a:solidFill>
                  <a:srgbClr val="000000"/>
                </a:solidFill>
                <a:latin typeface="Arial" panose="020B0604020202020204" pitchFamily="34" charset="0"/>
              </a:rPr>
              <a:pPr algn="r" eaLnBrk="1" hangingPunct="1">
                <a:spcBef>
                  <a:spcPct val="0"/>
                </a:spcBef>
              </a:pPr>
              <a:t>49</a:t>
            </a:fld>
            <a:endParaRPr lang="en-US" altLang="en-US" sz="1300">
              <a:solidFill>
                <a:srgbClr val="000000"/>
              </a:solidFill>
              <a:latin typeface="Arial" panose="020B0604020202020204" pitchFamily="34" charset="0"/>
            </a:endParaRPr>
          </a:p>
        </p:txBody>
      </p:sp>
      <p:sp>
        <p:nvSpPr>
          <p:cNvPr id="19968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968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228358" name="Footer Placeholder 1"/>
          <p:cNvSpPr>
            <a:spLocks noGrp="1"/>
          </p:cNvSpPr>
          <p:nvPr>
            <p:ph type="ftr" sz="quarter" idx="4"/>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r>
              <a:rPr lang="fr-FR" smtClean="0"/>
              <a:t>CS 376 Lecture 16: Stereo 1</a:t>
            </a:r>
            <a:endParaRPr lang="en-US" smtClean="0"/>
          </a:p>
        </p:txBody>
      </p:sp>
    </p:spTree>
    <p:extLst>
      <p:ext uri="{BB962C8B-B14F-4D97-AF65-F5344CB8AC3E}">
        <p14:creationId xmlns:p14="http://schemas.microsoft.com/office/powerpoint/2010/main" val="8868151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59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1259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AFADA66-1A5F-46A5-960F-488B86184D5B}" type="slidenum">
              <a:rPr lang="en-US" altLang="en-US" sz="1300"/>
              <a:pPr>
                <a:spcBef>
                  <a:spcPct val="0"/>
                </a:spcBef>
              </a:pPr>
              <a:t>7</a:t>
            </a:fld>
            <a:endParaRPr lang="en-US" altLang="en-US" sz="1300"/>
          </a:p>
        </p:txBody>
      </p:sp>
    </p:spTree>
    <p:extLst>
      <p:ext uri="{BB962C8B-B14F-4D97-AF65-F5344CB8AC3E}">
        <p14:creationId xmlns:p14="http://schemas.microsoft.com/office/powerpoint/2010/main" val="81476600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E369A3E-77F0-4D91-B3B7-E0A354E98B47}" type="slidenum">
              <a:rPr lang="en-US" altLang="en-US" sz="1300">
                <a:solidFill>
                  <a:srgbClr val="000000"/>
                </a:solidFill>
              </a:rPr>
              <a:pPr>
                <a:spcBef>
                  <a:spcPct val="0"/>
                </a:spcBef>
              </a:pPr>
              <a:t>50</a:t>
            </a:fld>
            <a:endParaRPr lang="en-US" altLang="en-US" sz="1300">
              <a:solidFill>
                <a:srgbClr val="000000"/>
              </a:solidFill>
            </a:endParaRPr>
          </a:p>
        </p:txBody>
      </p:sp>
      <p:sp>
        <p:nvSpPr>
          <p:cNvPr id="20275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275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229381" name="Footer Placeholder 1"/>
          <p:cNvSpPr>
            <a:spLocks noGrp="1"/>
          </p:cNvSpPr>
          <p:nvPr>
            <p:ph type="ftr" sz="quarter" idx="4"/>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r>
              <a:rPr lang="fr-FR" smtClean="0"/>
              <a:t>CS 376 Lecture 16: Stereo 1</a:t>
            </a:r>
            <a:endParaRPr lang="en-US" smtClean="0"/>
          </a:p>
        </p:txBody>
      </p:sp>
    </p:spTree>
    <p:extLst>
      <p:ext uri="{BB962C8B-B14F-4D97-AF65-F5344CB8AC3E}">
        <p14:creationId xmlns:p14="http://schemas.microsoft.com/office/powerpoint/2010/main" val="234854942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B323543-EA4C-4BCE-A284-D0D4D9FB0764}" type="slidenum">
              <a:rPr lang="en-US" altLang="en-US" sz="1300">
                <a:solidFill>
                  <a:srgbClr val="000000"/>
                </a:solidFill>
              </a:rPr>
              <a:pPr>
                <a:spcBef>
                  <a:spcPct val="0"/>
                </a:spcBef>
              </a:pPr>
              <a:t>51</a:t>
            </a:fld>
            <a:endParaRPr lang="en-US" altLang="en-US" sz="1300">
              <a:solidFill>
                <a:srgbClr val="000000"/>
              </a:solidFill>
            </a:endParaRPr>
          </a:p>
        </p:txBody>
      </p:sp>
      <p:sp>
        <p:nvSpPr>
          <p:cNvPr id="204803" name="Rectangle 7"/>
          <p:cNvSpPr txBox="1">
            <a:spLocks noGrp="1" noChangeArrowheads="1"/>
          </p:cNvSpPr>
          <p:nvPr/>
        </p:nvSpPr>
        <p:spPr bwMode="auto">
          <a:xfrm>
            <a:off x="4143375" y="9120188"/>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873CBDDA-570F-4F1C-A9CD-B3FB09656EB5}" type="slidenum">
              <a:rPr lang="en-US" altLang="en-US" sz="1300">
                <a:solidFill>
                  <a:srgbClr val="000000"/>
                </a:solidFill>
                <a:latin typeface="Arial" panose="020B0604020202020204" pitchFamily="34" charset="0"/>
              </a:rPr>
              <a:pPr algn="r" eaLnBrk="1" hangingPunct="1">
                <a:spcBef>
                  <a:spcPct val="0"/>
                </a:spcBef>
              </a:pPr>
              <a:t>51</a:t>
            </a:fld>
            <a:endParaRPr lang="en-US" altLang="en-US" sz="1300">
              <a:solidFill>
                <a:srgbClr val="000000"/>
              </a:solidFill>
              <a:latin typeface="Arial" panose="020B0604020202020204" pitchFamily="34" charset="0"/>
            </a:endParaRPr>
          </a:p>
        </p:txBody>
      </p:sp>
      <p:sp>
        <p:nvSpPr>
          <p:cNvPr id="20480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0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230406" name="Footer Placeholder 1"/>
          <p:cNvSpPr>
            <a:spLocks noGrp="1"/>
          </p:cNvSpPr>
          <p:nvPr>
            <p:ph type="ftr" sz="quarter" idx="4"/>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r>
              <a:rPr lang="fr-FR" smtClean="0"/>
              <a:t>CS 376 Lecture 16: Stereo 1</a:t>
            </a:r>
            <a:endParaRPr lang="en-US" smtClean="0"/>
          </a:p>
        </p:txBody>
      </p:sp>
    </p:spTree>
    <p:extLst>
      <p:ext uri="{BB962C8B-B14F-4D97-AF65-F5344CB8AC3E}">
        <p14:creationId xmlns:p14="http://schemas.microsoft.com/office/powerpoint/2010/main" val="239798638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7D28594-1BF0-4DB2-A1AE-C8F286CFD21D}" type="slidenum">
              <a:rPr lang="en-US" altLang="en-US" sz="1300">
                <a:solidFill>
                  <a:srgbClr val="000000"/>
                </a:solidFill>
              </a:rPr>
              <a:pPr>
                <a:spcBef>
                  <a:spcPct val="0"/>
                </a:spcBef>
              </a:pPr>
              <a:t>52</a:t>
            </a:fld>
            <a:endParaRPr lang="en-US" altLang="en-US" sz="1300">
              <a:solidFill>
                <a:srgbClr val="000000"/>
              </a:solidFill>
            </a:endParaRPr>
          </a:p>
        </p:txBody>
      </p:sp>
      <p:sp>
        <p:nvSpPr>
          <p:cNvPr id="20685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685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206853" name="Slide Number Placeholder 3"/>
          <p:cNvSpPr txBox="1">
            <a:spLocks noGrp="1"/>
          </p:cNvSpPr>
          <p:nvPr/>
        </p:nvSpPr>
        <p:spPr bwMode="auto">
          <a:xfrm>
            <a:off x="4143375" y="9120188"/>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98998D87-1695-460C-B680-3A51E7B60FA0}" type="slidenum">
              <a:rPr lang="en-US" altLang="en-US" sz="1300">
                <a:solidFill>
                  <a:srgbClr val="000000"/>
                </a:solidFill>
                <a:latin typeface="Arial" panose="020B0604020202020204" pitchFamily="34" charset="0"/>
              </a:rPr>
              <a:pPr algn="r" eaLnBrk="1" hangingPunct="1">
                <a:spcBef>
                  <a:spcPct val="0"/>
                </a:spcBef>
              </a:pPr>
              <a:t>52</a:t>
            </a:fld>
            <a:endParaRPr lang="en-US" altLang="en-US" sz="1300">
              <a:solidFill>
                <a:srgbClr val="000000"/>
              </a:solidFill>
              <a:latin typeface="Arial" panose="020B0604020202020204" pitchFamily="34" charset="0"/>
            </a:endParaRPr>
          </a:p>
        </p:txBody>
      </p:sp>
      <p:sp>
        <p:nvSpPr>
          <p:cNvPr id="231430" name="Footer Placeholder 1"/>
          <p:cNvSpPr>
            <a:spLocks noGrp="1"/>
          </p:cNvSpPr>
          <p:nvPr>
            <p:ph type="ftr" sz="quarter" idx="4"/>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r>
              <a:rPr lang="fr-FR" smtClean="0"/>
              <a:t>CS 376 Lecture 16: Stereo 1</a:t>
            </a:r>
            <a:endParaRPr lang="en-US" smtClean="0"/>
          </a:p>
        </p:txBody>
      </p:sp>
    </p:spTree>
    <p:extLst>
      <p:ext uri="{BB962C8B-B14F-4D97-AF65-F5344CB8AC3E}">
        <p14:creationId xmlns:p14="http://schemas.microsoft.com/office/powerpoint/2010/main" val="62567257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49108AC-6238-464A-B206-58423FC375A9}" type="slidenum">
              <a:rPr lang="en-US" altLang="en-US" sz="1300">
                <a:solidFill>
                  <a:srgbClr val="000000"/>
                </a:solidFill>
              </a:rPr>
              <a:pPr>
                <a:spcBef>
                  <a:spcPct val="0"/>
                </a:spcBef>
              </a:pPr>
              <a:t>53</a:t>
            </a:fld>
            <a:endParaRPr lang="en-US" altLang="en-US" sz="1300">
              <a:solidFill>
                <a:srgbClr val="000000"/>
              </a:solidFill>
            </a:endParaRPr>
          </a:p>
        </p:txBody>
      </p:sp>
      <p:sp>
        <p:nvSpPr>
          <p:cNvPr id="20889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890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232453" name="Footer Placeholder 1"/>
          <p:cNvSpPr>
            <a:spLocks noGrp="1"/>
          </p:cNvSpPr>
          <p:nvPr>
            <p:ph type="ftr" sz="quarter" idx="4"/>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r>
              <a:rPr lang="fr-FR" smtClean="0"/>
              <a:t>CS 376 Lecture 16: Stereo 1</a:t>
            </a:r>
            <a:endParaRPr lang="en-US" smtClean="0"/>
          </a:p>
        </p:txBody>
      </p:sp>
    </p:spTree>
    <p:extLst>
      <p:ext uri="{BB962C8B-B14F-4D97-AF65-F5344CB8AC3E}">
        <p14:creationId xmlns:p14="http://schemas.microsoft.com/office/powerpoint/2010/main" val="95939461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a:defRPr/>
            </a:pPr>
            <a:r>
              <a:rPr lang="fr-FR" smtClean="0"/>
              <a:t>CS 376 Lecture 16: Stereo 1</a:t>
            </a:r>
            <a:endParaRPr lang="en-US"/>
          </a:p>
        </p:txBody>
      </p:sp>
      <p:sp>
        <p:nvSpPr>
          <p:cNvPr id="5" name="Slide Number Placeholder 4"/>
          <p:cNvSpPr>
            <a:spLocks noGrp="1"/>
          </p:cNvSpPr>
          <p:nvPr>
            <p:ph type="sldNum" sz="quarter" idx="11"/>
          </p:nvPr>
        </p:nvSpPr>
        <p:spPr/>
        <p:txBody>
          <a:bodyPr/>
          <a:lstStyle/>
          <a:p>
            <a:pPr>
              <a:defRPr/>
            </a:pPr>
            <a:fld id="{EAD451DB-134C-49BC-A9E8-F6A84C7966FB}" type="slidenum">
              <a:rPr lang="en-US" altLang="en-US" smtClean="0"/>
              <a:pPr>
                <a:defRPr/>
              </a:pPr>
              <a:t>54</a:t>
            </a:fld>
            <a:endParaRPr lang="en-US" altLang="en-US"/>
          </a:p>
        </p:txBody>
      </p:sp>
    </p:spTree>
    <p:extLst>
      <p:ext uri="{BB962C8B-B14F-4D97-AF65-F5344CB8AC3E}">
        <p14:creationId xmlns:p14="http://schemas.microsoft.com/office/powerpoint/2010/main" val="266833475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09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4" name="Footer Placeholder 3"/>
          <p:cNvSpPr>
            <a:spLocks noGrp="1"/>
          </p:cNvSpPr>
          <p:nvPr>
            <p:ph type="ftr" sz="quarter" idx="4"/>
          </p:nvPr>
        </p:nvSpPr>
        <p:spPr/>
        <p:txBody>
          <a:bodyPr/>
          <a:lstStyle/>
          <a:p>
            <a:pPr>
              <a:defRPr/>
            </a:pPr>
            <a:r>
              <a:rPr lang="fr-FR" smtClean="0"/>
              <a:t>CS 376 Lecture 16: Stereo 1</a:t>
            </a:r>
            <a:endParaRPr lang="en-US"/>
          </a:p>
        </p:txBody>
      </p:sp>
      <p:sp>
        <p:nvSpPr>
          <p:cNvPr id="210949" name="Slide Number Placeholder 4"/>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DD35001-670F-4722-AB34-7908CF79E515}" type="slidenum">
              <a:rPr lang="en-US" altLang="en-US">
                <a:latin typeface="Calibri" panose="020F0502020204030204" pitchFamily="34" charset="0"/>
              </a:rPr>
              <a:pPr/>
              <a:t>55</a:t>
            </a:fld>
            <a:endParaRPr lang="en-US" altLang="en-US">
              <a:latin typeface="Calibri" panose="020F0502020204030204" pitchFamily="34" charset="0"/>
            </a:endParaRPr>
          </a:p>
        </p:txBody>
      </p:sp>
    </p:spTree>
    <p:extLst>
      <p:ext uri="{BB962C8B-B14F-4D97-AF65-F5344CB8AC3E}">
        <p14:creationId xmlns:p14="http://schemas.microsoft.com/office/powerpoint/2010/main" val="22401408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84D1E18-6225-439B-95B1-6018FBC7D9F4}" type="slidenum">
              <a:rPr lang="en-US" altLang="en-US" sz="1300">
                <a:solidFill>
                  <a:srgbClr val="000000"/>
                </a:solidFill>
              </a:rPr>
              <a:pPr>
                <a:spcBef>
                  <a:spcPct val="0"/>
                </a:spcBef>
              </a:pPr>
              <a:t>8</a:t>
            </a:fld>
            <a:endParaRPr lang="en-US" altLang="en-US" sz="1300">
              <a:solidFill>
                <a:srgbClr val="000000"/>
              </a:solidFill>
            </a:endParaRPr>
          </a:p>
        </p:txBody>
      </p:sp>
      <p:sp>
        <p:nvSpPr>
          <p:cNvPr id="12800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800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 Basic ideas</a:t>
            </a:r>
          </a:p>
          <a:p>
            <a:r>
              <a:rPr lang="en-US" altLang="en-US" smtClean="0"/>
              <a:t>• A line is represented as . Every line in the image corresponds</a:t>
            </a:r>
          </a:p>
          <a:p>
            <a:r>
              <a:rPr lang="en-US" altLang="en-US" smtClean="0"/>
              <a:t>to a point in the parameter space</a:t>
            </a:r>
          </a:p>
          <a:p>
            <a:r>
              <a:rPr lang="en-US" altLang="en-US" smtClean="0"/>
              <a:t>• Every point in the image domain corresponds to a line in the parameter</a:t>
            </a:r>
          </a:p>
          <a:p>
            <a:r>
              <a:rPr lang="en-US" altLang="en-US" smtClean="0"/>
              <a:t>space (why ? Fix (x,y), (m,n) can change on the line . In other</a:t>
            </a:r>
          </a:p>
          <a:p>
            <a:r>
              <a:rPr lang="en-US" altLang="en-US" smtClean="0"/>
              <a:t>words, for all the lines passing through (x,y) in the image space, their</a:t>
            </a:r>
          </a:p>
          <a:p>
            <a:r>
              <a:rPr lang="en-US" altLang="en-US" smtClean="0"/>
              <a:t>parameters form a line in the parameter space)</a:t>
            </a:r>
          </a:p>
          <a:p>
            <a:r>
              <a:rPr lang="en-US" altLang="en-US" smtClean="0"/>
              <a:t>• Points along a line in the space correspond to lines passing through the</a:t>
            </a:r>
          </a:p>
          <a:p>
            <a:r>
              <a:rPr lang="en-US" altLang="en-US" smtClean="0"/>
              <a:t>same point in the parameter space (why ?)</a:t>
            </a:r>
          </a:p>
          <a:p>
            <a:endParaRPr lang="en-US" altLang="en-US" smtClean="0"/>
          </a:p>
        </p:txBody>
      </p:sp>
    </p:spTree>
    <p:extLst>
      <p:ext uri="{BB962C8B-B14F-4D97-AF65-F5344CB8AC3E}">
        <p14:creationId xmlns:p14="http://schemas.microsoft.com/office/powerpoint/2010/main" val="8148314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4458997-16F3-4728-AE51-E6E443173412}" type="slidenum">
              <a:rPr lang="en-US" altLang="en-US" sz="1300">
                <a:solidFill>
                  <a:srgbClr val="000000"/>
                </a:solidFill>
              </a:rPr>
              <a:pPr>
                <a:spcBef>
                  <a:spcPct val="0"/>
                </a:spcBef>
              </a:pPr>
              <a:t>9</a:t>
            </a:fld>
            <a:endParaRPr lang="en-US" altLang="en-US" sz="1300">
              <a:solidFill>
                <a:srgbClr val="000000"/>
              </a:solidFill>
            </a:endParaRPr>
          </a:p>
        </p:txBody>
      </p:sp>
      <p:sp>
        <p:nvSpPr>
          <p:cNvPr id="13005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05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Let me give you an intuition of what is going on. Suppose we have the standard line fitting problem in presence of outliers.</a:t>
            </a:r>
          </a:p>
          <a:p>
            <a:r>
              <a:rPr lang="en-US" altLang="en-US" smtClean="0"/>
              <a:t>We can formulate this problem as follows: want to find the best partition of points in inlier set and outlier set such that…</a:t>
            </a:r>
          </a:p>
          <a:p>
            <a:endParaRPr lang="en-US" altLang="en-US" smtClean="0"/>
          </a:p>
          <a:p>
            <a:endParaRPr lang="en-US" altLang="en-US" smtClean="0"/>
          </a:p>
          <a:p>
            <a:endParaRPr lang="en-US" altLang="en-US" smtClean="0"/>
          </a:p>
          <a:p>
            <a:r>
              <a:rPr lang="en-US" altLang="en-US" smtClean="0"/>
              <a:t>The objective consists of adjusting the parameters of a model function so as to best fit a data set. </a:t>
            </a:r>
          </a:p>
          <a:p>
            <a:r>
              <a:rPr lang="en-US" altLang="en-US" smtClean="0"/>
              <a:t>"best" is defined by a function f that needs to be minimized.</a:t>
            </a:r>
          </a:p>
          <a:p>
            <a:endParaRPr lang="en-US" altLang="en-US" smtClean="0"/>
          </a:p>
          <a:p>
            <a:r>
              <a:rPr lang="en-US" altLang="en-US" smtClean="0"/>
              <a:t>Such that the best parameter of fitting the line give rise to a residual error lower that delta</a:t>
            </a:r>
          </a:p>
          <a:p>
            <a:endParaRPr lang="en-US" altLang="en-US" smtClean="0"/>
          </a:p>
          <a:p>
            <a:r>
              <a:rPr lang="en-US" altLang="en-US" smtClean="0"/>
              <a:t>as when the sum, </a:t>
            </a:r>
            <a:r>
              <a:rPr lang="en-US" altLang="en-US" i="1" smtClean="0"/>
              <a:t>S</a:t>
            </a:r>
            <a:r>
              <a:rPr lang="en-US" altLang="en-US" smtClean="0"/>
              <a:t>, of squared residuals </a:t>
            </a:r>
          </a:p>
        </p:txBody>
      </p:sp>
    </p:spTree>
    <p:extLst>
      <p:ext uri="{BB962C8B-B14F-4D97-AF65-F5344CB8AC3E}">
        <p14:creationId xmlns:p14="http://schemas.microsoft.com/office/powerpoint/2010/main" val="38532817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4" name="Footer Placeholder 3"/>
          <p:cNvSpPr>
            <a:spLocks noGrp="1"/>
          </p:cNvSpPr>
          <p:nvPr>
            <p:ph type="ftr" sz="quarter" idx="4"/>
          </p:nvPr>
        </p:nvSpPr>
        <p:spPr/>
        <p:txBody>
          <a:bodyPr/>
          <a:lstStyle/>
          <a:p>
            <a:pPr>
              <a:defRPr/>
            </a:pPr>
            <a:r>
              <a:rPr lang="fr-FR" smtClean="0"/>
              <a:t>CS 376 Lecture 16: Stereo 1</a:t>
            </a:r>
            <a:endParaRPr lang="en-US"/>
          </a:p>
        </p:txBody>
      </p:sp>
      <p:sp>
        <p:nvSpPr>
          <p:cNvPr id="133125" name="Slide Number Placeholder 4"/>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C76EFA1-5188-4C53-B533-109A95DA4DFF}" type="slidenum">
              <a:rPr lang="en-US" altLang="en-US">
                <a:latin typeface="Calibri" panose="020F0502020204030204" pitchFamily="34" charset="0"/>
              </a:rPr>
              <a:pPr/>
              <a:t>11</a:t>
            </a:fld>
            <a:endParaRPr lang="en-US" altLang="en-US">
              <a:latin typeface="Calibri" panose="020F0502020204030204" pitchFamily="34" charset="0"/>
            </a:endParaRPr>
          </a:p>
        </p:txBody>
      </p:sp>
    </p:spTree>
    <p:extLst>
      <p:ext uri="{BB962C8B-B14F-4D97-AF65-F5344CB8AC3E}">
        <p14:creationId xmlns:p14="http://schemas.microsoft.com/office/powerpoint/2010/main" val="41465183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bwMode="auto">
          <a:noFill/>
          <a:ln>
            <a:solidFill>
              <a:srgbClr val="000000"/>
            </a:solidFill>
            <a:miter lim="800000"/>
            <a:headEnd/>
            <a:tailEnd/>
          </a:ln>
        </p:spPr>
      </p:sp>
      <p:sp>
        <p:nvSpPr>
          <p:cNvPr id="78851"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How many known points are needed to estimate this?</a:t>
            </a:r>
          </a:p>
        </p:txBody>
      </p:sp>
      <p:sp>
        <p:nvSpPr>
          <p:cNvPr id="4" name="Slide Number Placeholder 3"/>
          <p:cNvSpPr>
            <a:spLocks noGrp="1"/>
          </p:cNvSpPr>
          <p:nvPr>
            <p:ph type="sldNum" sz="quarter" idx="5"/>
          </p:nvPr>
        </p:nvSpPr>
        <p:spPr/>
        <p:txBody>
          <a:bodyPr/>
          <a:lstStyle/>
          <a:p>
            <a:pPr>
              <a:defRPr/>
            </a:pPr>
            <a:fld id="{B346EC19-1308-44AF-BA44-14ED6A902D14}" type="slidenum">
              <a:rPr lang="en-US">
                <a:solidFill>
                  <a:prstClr val="black"/>
                </a:solidFill>
              </a:rPr>
              <a:pPr>
                <a:defRPr/>
              </a:pPr>
              <a:t>13</a:t>
            </a:fld>
            <a:endParaRPr lang="en-US">
              <a:solidFill>
                <a:prstClr val="black"/>
              </a:solidFill>
            </a:endParaRPr>
          </a:p>
        </p:txBody>
      </p:sp>
    </p:spTree>
    <p:extLst>
      <p:ext uri="{BB962C8B-B14F-4D97-AF65-F5344CB8AC3E}">
        <p14:creationId xmlns:p14="http://schemas.microsoft.com/office/powerpoint/2010/main" val="2150777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51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b="1" smtClean="0"/>
          </a:p>
        </p:txBody>
      </p:sp>
      <p:sp>
        <p:nvSpPr>
          <p:cNvPr id="1351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5E61E43-4179-4BC2-A656-FBB8D95D4628}" type="slidenum">
              <a:rPr lang="en-US" altLang="en-US" sz="1300"/>
              <a:pPr>
                <a:spcBef>
                  <a:spcPct val="0"/>
                </a:spcBef>
              </a:pPr>
              <a:t>15</a:t>
            </a:fld>
            <a:endParaRPr lang="en-US" altLang="en-US" sz="1300"/>
          </a:p>
        </p:txBody>
      </p:sp>
      <p:sp>
        <p:nvSpPr>
          <p:cNvPr id="202757" name="Footer Placeholder 4"/>
          <p:cNvSpPr>
            <a:spLocks noGrp="1"/>
          </p:cNvSpPr>
          <p:nvPr>
            <p:ph type="ftr" sz="quarter" idx="4"/>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r>
              <a:rPr lang="fr-FR" smtClean="0"/>
              <a:t>CS 376 Lecture 16: Stereo 1</a:t>
            </a:r>
            <a:endParaRPr lang="en-US" smtClean="0"/>
          </a:p>
        </p:txBody>
      </p:sp>
    </p:spTree>
    <p:extLst>
      <p:ext uri="{BB962C8B-B14F-4D97-AF65-F5344CB8AC3E}">
        <p14:creationId xmlns:p14="http://schemas.microsoft.com/office/powerpoint/2010/main" val="2913419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64BBD7EF-26A1-4AF8-8DB5-9879058295FF}" type="datetimeFigureOut">
              <a:rPr lang="en-US"/>
              <a:pPr>
                <a:defRPr/>
              </a:pPr>
              <a:t>9/19/2016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2794C29-09F8-4528-A7C4-C2812103B99C}" type="slidenum">
              <a:rPr lang="en-US" altLang="en-US"/>
              <a:pPr>
                <a:defRPr/>
              </a:pPr>
              <a:t>‹#›</a:t>
            </a:fld>
            <a:endParaRPr lang="en-US" altLang="en-US"/>
          </a:p>
        </p:txBody>
      </p:sp>
    </p:spTree>
    <p:extLst>
      <p:ext uri="{BB962C8B-B14F-4D97-AF65-F5344CB8AC3E}">
        <p14:creationId xmlns:p14="http://schemas.microsoft.com/office/powerpoint/2010/main" val="6071186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4BD829A-E583-4A23-9B8F-2D1FCB67F61E}" type="datetimeFigureOut">
              <a:rPr lang="en-US"/>
              <a:pPr>
                <a:defRPr/>
              </a:pPr>
              <a:t>9/19/2016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613D506-5AD1-4CB9-8486-685B36BCDB1A}" type="slidenum">
              <a:rPr lang="en-US" altLang="en-US"/>
              <a:pPr>
                <a:defRPr/>
              </a:pPr>
              <a:t>‹#›</a:t>
            </a:fld>
            <a:endParaRPr lang="en-US" altLang="en-US"/>
          </a:p>
        </p:txBody>
      </p:sp>
    </p:spTree>
    <p:extLst>
      <p:ext uri="{BB962C8B-B14F-4D97-AF65-F5344CB8AC3E}">
        <p14:creationId xmlns:p14="http://schemas.microsoft.com/office/powerpoint/2010/main" val="69765860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Arial" panose="020B0604020202020204" pitchFamily="34"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Arial" panose="020B0604020202020204" pitchFamily="34"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panose="020B0604020202020204" pitchFamily="34" charset="0"/>
              </a:defRPr>
            </a:lvl1pPr>
          </a:lstStyle>
          <a:p>
            <a:pPr>
              <a:defRPr/>
            </a:pPr>
            <a:fld id="{9E630205-437D-44FB-9E83-A7D58FA3D8FB}" type="slidenum">
              <a:rPr lang="en-US"/>
              <a:pPr>
                <a:defRPr/>
              </a:pPr>
              <a:t>‹#›</a:t>
            </a:fld>
            <a:endParaRPr lang="en-US"/>
          </a:p>
        </p:txBody>
      </p:sp>
    </p:spTree>
    <p:extLst>
      <p:ext uri="{BB962C8B-B14F-4D97-AF65-F5344CB8AC3E}">
        <p14:creationId xmlns:p14="http://schemas.microsoft.com/office/powerpoint/2010/main" val="199155357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atin typeface="Arial" panose="020B0604020202020204" pitchFamily="34"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panose="020B0604020202020204" pitchFamily="34"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panose="020B0604020202020204" pitchFamily="34" charset="0"/>
              </a:defRPr>
            </a:lvl1pPr>
          </a:lstStyle>
          <a:p>
            <a:pPr>
              <a:defRPr/>
            </a:pPr>
            <a:fld id="{714B0469-3433-4DDA-AF8E-B73F78E64268}" type="slidenum">
              <a:rPr lang="en-US"/>
              <a:pPr>
                <a:defRPr/>
              </a:pPr>
              <a:t>‹#›</a:t>
            </a:fld>
            <a:endParaRPr lang="en-US"/>
          </a:p>
        </p:txBody>
      </p:sp>
    </p:spTree>
    <p:extLst>
      <p:ext uri="{BB962C8B-B14F-4D97-AF65-F5344CB8AC3E}">
        <p14:creationId xmlns:p14="http://schemas.microsoft.com/office/powerpoint/2010/main" val="382950029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atin typeface="Arial" panose="020B0604020202020204" pitchFamily="34"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panose="020B0604020202020204" pitchFamily="34"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panose="020B0604020202020204" pitchFamily="34" charset="0"/>
              </a:defRPr>
            </a:lvl1pPr>
          </a:lstStyle>
          <a:p>
            <a:pPr>
              <a:defRPr/>
            </a:pPr>
            <a:fld id="{C59D6D91-F0F7-4604-B7D5-89080FB87BFE}" type="slidenum">
              <a:rPr lang="en-US"/>
              <a:pPr>
                <a:defRPr/>
              </a:pPr>
              <a:t>‹#›</a:t>
            </a:fld>
            <a:endParaRPr lang="en-US"/>
          </a:p>
        </p:txBody>
      </p:sp>
    </p:spTree>
    <p:extLst>
      <p:ext uri="{BB962C8B-B14F-4D97-AF65-F5344CB8AC3E}">
        <p14:creationId xmlns:p14="http://schemas.microsoft.com/office/powerpoint/2010/main" val="237889734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panose="020B0604020202020204" pitchFamily="34" charset="0"/>
              </a:defRPr>
            </a:lvl1pPr>
          </a:lstStyle>
          <a:p>
            <a:pPr>
              <a:defRPr/>
            </a:pPr>
            <a:fld id="{93C52676-ED40-4C47-8E53-7C89CCB1996F}" type="slidenum">
              <a:rPr lang="en-US"/>
              <a:pPr>
                <a:defRPr/>
              </a:pPr>
              <a:t>‹#›</a:t>
            </a:fld>
            <a:endParaRPr lang="en-US"/>
          </a:p>
        </p:txBody>
      </p:sp>
    </p:spTree>
    <p:extLst>
      <p:ext uri="{BB962C8B-B14F-4D97-AF65-F5344CB8AC3E}">
        <p14:creationId xmlns:p14="http://schemas.microsoft.com/office/powerpoint/2010/main" val="299735247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panose="020B0604020202020204" pitchFamily="34" charset="0"/>
              </a:defRPr>
            </a:lvl1pPr>
          </a:lstStyle>
          <a:p>
            <a:pPr>
              <a:defRPr/>
            </a:pPr>
            <a:fld id="{0FE309DB-6B36-450B-83B7-25AD2AC42E98}" type="slidenum">
              <a:rPr lang="en-US"/>
              <a:pPr>
                <a:defRPr/>
              </a:pPr>
              <a:t>‹#›</a:t>
            </a:fld>
            <a:endParaRPr lang="en-US"/>
          </a:p>
        </p:txBody>
      </p:sp>
    </p:spTree>
    <p:extLst>
      <p:ext uri="{BB962C8B-B14F-4D97-AF65-F5344CB8AC3E}">
        <p14:creationId xmlns:p14="http://schemas.microsoft.com/office/powerpoint/2010/main" val="343845931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atin typeface="Arial" panose="020B0604020202020204" pitchFamily="34"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panose="020B0604020202020204" pitchFamily="34"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panose="020B0604020202020204" pitchFamily="34" charset="0"/>
              </a:defRPr>
            </a:lvl1pPr>
          </a:lstStyle>
          <a:p>
            <a:pPr>
              <a:defRPr/>
            </a:pPr>
            <a:fld id="{DEFCA5BC-1FB4-453B-BD01-D492B828DF00}" type="slidenum">
              <a:rPr lang="en-US"/>
              <a:pPr>
                <a:defRPr/>
              </a:pPr>
              <a:t>‹#›</a:t>
            </a:fld>
            <a:endParaRPr lang="en-US"/>
          </a:p>
        </p:txBody>
      </p:sp>
    </p:spTree>
    <p:extLst>
      <p:ext uri="{BB962C8B-B14F-4D97-AF65-F5344CB8AC3E}">
        <p14:creationId xmlns:p14="http://schemas.microsoft.com/office/powerpoint/2010/main" val="24097537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018F851B-5B14-4401-BEF1-7C0E50BE2C7F}" type="slidenum">
              <a:rPr lang="en-US"/>
              <a:pPr>
                <a:defRPr/>
              </a:pPr>
              <a:t>‹#›</a:t>
            </a:fld>
            <a:endParaRPr lang="en-US"/>
          </a:p>
        </p:txBody>
      </p:sp>
    </p:spTree>
    <p:extLst>
      <p:ext uri="{BB962C8B-B14F-4D97-AF65-F5344CB8AC3E}">
        <p14:creationId xmlns:p14="http://schemas.microsoft.com/office/powerpoint/2010/main" val="161462334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8D92970E-DF8E-4F77-A1BA-E844A6EAC0A1}" type="slidenum">
              <a:rPr lang="en-US"/>
              <a:pPr>
                <a:defRPr/>
              </a:pPr>
              <a:t>‹#›</a:t>
            </a:fld>
            <a:endParaRPr lang="en-US"/>
          </a:p>
        </p:txBody>
      </p:sp>
    </p:spTree>
    <p:extLst>
      <p:ext uri="{BB962C8B-B14F-4D97-AF65-F5344CB8AC3E}">
        <p14:creationId xmlns:p14="http://schemas.microsoft.com/office/powerpoint/2010/main" val="195555848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3FD564F-AE75-43E9-973A-A38AB1DBCED2}" type="slidenum">
              <a:rPr lang="en-US"/>
              <a:pPr>
                <a:defRPr/>
              </a:pPr>
              <a:t>‹#›</a:t>
            </a:fld>
            <a:endParaRPr lang="en-US"/>
          </a:p>
        </p:txBody>
      </p:sp>
    </p:spTree>
    <p:extLst>
      <p:ext uri="{BB962C8B-B14F-4D97-AF65-F5344CB8AC3E}">
        <p14:creationId xmlns:p14="http://schemas.microsoft.com/office/powerpoint/2010/main" val="92066145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914400"/>
            <a:ext cx="381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14400"/>
            <a:ext cx="381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F4FD8279-E29D-4C2A-8FC0-8F75500CD595}" type="slidenum">
              <a:rPr lang="en-US"/>
              <a:pPr>
                <a:defRPr/>
              </a:pPr>
              <a:t>‹#›</a:t>
            </a:fld>
            <a:endParaRPr lang="en-US"/>
          </a:p>
        </p:txBody>
      </p:sp>
    </p:spTree>
    <p:extLst>
      <p:ext uri="{BB962C8B-B14F-4D97-AF65-F5344CB8AC3E}">
        <p14:creationId xmlns:p14="http://schemas.microsoft.com/office/powerpoint/2010/main" val="2847408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8F1107E-A826-45FF-8F05-5DADE4732FB3}" type="datetimeFigureOut">
              <a:rPr lang="en-US"/>
              <a:pPr>
                <a:defRPr/>
              </a:pPr>
              <a:t>9/19/2016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7F1F606-87F8-42EA-B63F-207C62C11032}" type="slidenum">
              <a:rPr lang="en-US" altLang="en-US"/>
              <a:pPr>
                <a:defRPr/>
              </a:pPr>
              <a:t>‹#›</a:t>
            </a:fld>
            <a:endParaRPr lang="en-US" altLang="en-US"/>
          </a:p>
        </p:txBody>
      </p:sp>
    </p:spTree>
    <p:extLst>
      <p:ext uri="{BB962C8B-B14F-4D97-AF65-F5344CB8AC3E}">
        <p14:creationId xmlns:p14="http://schemas.microsoft.com/office/powerpoint/2010/main" val="132616733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4851BF55-0190-4FF4-A286-DB91D61B3CBB}" type="slidenum">
              <a:rPr lang="en-US"/>
              <a:pPr>
                <a:defRPr/>
              </a:pPr>
              <a:t>‹#›</a:t>
            </a:fld>
            <a:endParaRPr lang="en-US"/>
          </a:p>
        </p:txBody>
      </p:sp>
    </p:spTree>
    <p:extLst>
      <p:ext uri="{BB962C8B-B14F-4D97-AF65-F5344CB8AC3E}">
        <p14:creationId xmlns:p14="http://schemas.microsoft.com/office/powerpoint/2010/main" val="59090739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12797D38-5289-47A4-AE17-867062AC0558}" type="slidenum">
              <a:rPr lang="en-US"/>
              <a:pPr>
                <a:defRPr/>
              </a:pPr>
              <a:t>‹#›</a:t>
            </a:fld>
            <a:endParaRPr lang="en-US"/>
          </a:p>
        </p:txBody>
      </p:sp>
    </p:spTree>
    <p:extLst>
      <p:ext uri="{BB962C8B-B14F-4D97-AF65-F5344CB8AC3E}">
        <p14:creationId xmlns:p14="http://schemas.microsoft.com/office/powerpoint/2010/main" val="153104138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DE0DF8F7-9F19-4DD7-AC7B-7AF6E6368758}" type="slidenum">
              <a:rPr lang="en-US"/>
              <a:pPr>
                <a:defRPr/>
              </a:pPr>
              <a:t>‹#›</a:t>
            </a:fld>
            <a:endParaRPr lang="en-US"/>
          </a:p>
        </p:txBody>
      </p:sp>
    </p:spTree>
    <p:extLst>
      <p:ext uri="{BB962C8B-B14F-4D97-AF65-F5344CB8AC3E}">
        <p14:creationId xmlns:p14="http://schemas.microsoft.com/office/powerpoint/2010/main" val="342379589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BED84D98-7707-4C6A-8D7D-C87F8BC9D362}" type="slidenum">
              <a:rPr lang="en-US"/>
              <a:pPr>
                <a:defRPr/>
              </a:pPr>
              <a:t>‹#›</a:t>
            </a:fld>
            <a:endParaRPr lang="en-US"/>
          </a:p>
        </p:txBody>
      </p:sp>
    </p:spTree>
    <p:extLst>
      <p:ext uri="{BB962C8B-B14F-4D97-AF65-F5344CB8AC3E}">
        <p14:creationId xmlns:p14="http://schemas.microsoft.com/office/powerpoint/2010/main" val="192528935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A0CFF6AD-4254-4743-9315-FBD5F0665614}" type="slidenum">
              <a:rPr lang="en-US"/>
              <a:pPr>
                <a:defRPr/>
              </a:pPr>
              <a:t>‹#›</a:t>
            </a:fld>
            <a:endParaRPr lang="en-US"/>
          </a:p>
        </p:txBody>
      </p:sp>
    </p:spTree>
    <p:extLst>
      <p:ext uri="{BB962C8B-B14F-4D97-AF65-F5344CB8AC3E}">
        <p14:creationId xmlns:p14="http://schemas.microsoft.com/office/powerpoint/2010/main" val="152897920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BE4FAAB3-A66F-4555-91B8-F15B70C7F7DD}" type="slidenum">
              <a:rPr lang="en-US"/>
              <a:pPr>
                <a:defRPr/>
              </a:pPr>
              <a:t>‹#›</a:t>
            </a:fld>
            <a:endParaRPr lang="en-US"/>
          </a:p>
        </p:txBody>
      </p:sp>
    </p:spTree>
    <p:extLst>
      <p:ext uri="{BB962C8B-B14F-4D97-AF65-F5344CB8AC3E}">
        <p14:creationId xmlns:p14="http://schemas.microsoft.com/office/powerpoint/2010/main" val="201720693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76200"/>
            <a:ext cx="194310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76200"/>
            <a:ext cx="567690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03F172A-E924-4A75-8DE0-F992F100EF19}" type="slidenum">
              <a:rPr lang="en-US"/>
              <a:pPr>
                <a:defRPr/>
              </a:pPr>
              <a:t>‹#›</a:t>
            </a:fld>
            <a:endParaRPr lang="en-US"/>
          </a:p>
        </p:txBody>
      </p:sp>
    </p:spTree>
    <p:extLst>
      <p:ext uri="{BB962C8B-B14F-4D97-AF65-F5344CB8AC3E}">
        <p14:creationId xmlns:p14="http://schemas.microsoft.com/office/powerpoint/2010/main" val="257272812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76200"/>
            <a:ext cx="7772400" cy="8382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914400"/>
            <a:ext cx="3810000" cy="2552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914400"/>
            <a:ext cx="3810000" cy="2552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3619500"/>
            <a:ext cx="3810000" cy="2552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619500"/>
            <a:ext cx="3810000" cy="2552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3E10190B-AF02-4114-9012-72545B20C39D}" type="slidenum">
              <a:rPr lang="en-US"/>
              <a:pPr>
                <a:defRPr/>
              </a:pPr>
              <a:t>‹#›</a:t>
            </a:fld>
            <a:endParaRPr lang="en-US"/>
          </a:p>
        </p:txBody>
      </p:sp>
    </p:spTree>
    <p:extLst>
      <p:ext uri="{BB962C8B-B14F-4D97-AF65-F5344CB8AC3E}">
        <p14:creationId xmlns:p14="http://schemas.microsoft.com/office/powerpoint/2010/main" val="86950211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7772400" cy="8382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914400"/>
            <a:ext cx="381000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914400"/>
            <a:ext cx="3810000" cy="2552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619500"/>
            <a:ext cx="3810000" cy="2552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423A5F09-8336-46D2-B4DF-EE3E55040E6B}" type="slidenum">
              <a:rPr lang="en-US"/>
              <a:pPr>
                <a:defRPr/>
              </a:pPr>
              <a:t>‹#›</a:t>
            </a:fld>
            <a:endParaRPr lang="en-US"/>
          </a:p>
        </p:txBody>
      </p:sp>
    </p:spTree>
    <p:extLst>
      <p:ext uri="{BB962C8B-B14F-4D97-AF65-F5344CB8AC3E}">
        <p14:creationId xmlns:p14="http://schemas.microsoft.com/office/powerpoint/2010/main" val="299386348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00200"/>
            <a:ext cx="7772400" cy="1470025"/>
          </a:xfrm>
        </p:spPr>
        <p:txBody>
          <a:bodyPr>
            <a:normAutofit/>
          </a:bodyPr>
          <a:lstStyle>
            <a:lvl1pPr algn="ctr">
              <a:defRPr sz="4000"/>
            </a:lvl1pPr>
          </a:lstStyle>
          <a:p>
            <a:r>
              <a:rPr lang="en-US" smtClean="0"/>
              <a:t>Click to edit Master title style</a:t>
            </a:r>
            <a:endParaRPr lang="en-US"/>
          </a:p>
        </p:txBody>
      </p:sp>
      <p:sp>
        <p:nvSpPr>
          <p:cNvPr id="3" name="Subtitle 2"/>
          <p:cNvSpPr>
            <a:spLocks noGrp="1"/>
          </p:cNvSpPr>
          <p:nvPr>
            <p:ph type="subTitle" idx="1"/>
          </p:nvPr>
        </p:nvSpPr>
        <p:spPr>
          <a:xfrm>
            <a:off x="1371600" y="3355975"/>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4137BFC4-E86D-4A13-83A6-51B6F828F232}" type="datetimeFigureOut">
              <a:rPr lang="en-US">
                <a:solidFill>
                  <a:prstClr val="black">
                    <a:tint val="75000"/>
                  </a:prstClr>
                </a:solidFill>
              </a:rPr>
              <a:pPr>
                <a:defRPr/>
              </a:pPr>
              <a:t>9/19/2016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DC09D64-D82D-4133-8121-C3CD6CE329C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79740452"/>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7315200" cy="609600"/>
          </a:xfrm>
        </p:spPr>
        <p:txBody>
          <a:bodyPr/>
          <a:lstStyle/>
          <a:p>
            <a:r>
              <a:rPr lang="en-US" smtClean="0"/>
              <a:t>Click to edit Master title style</a:t>
            </a:r>
            <a:endParaRPr lang="de-CH"/>
          </a:p>
        </p:txBody>
      </p:sp>
      <p:sp>
        <p:nvSpPr>
          <p:cNvPr id="3" name="Text Placeholder 2"/>
          <p:cNvSpPr>
            <a:spLocks noGrp="1"/>
          </p:cNvSpPr>
          <p:nvPr>
            <p:ph type="body" sz="half" idx="1"/>
          </p:nvPr>
        </p:nvSpPr>
        <p:spPr>
          <a:xfrm>
            <a:off x="457200" y="1219200"/>
            <a:ext cx="42672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a:p>
        </p:txBody>
      </p:sp>
      <p:sp>
        <p:nvSpPr>
          <p:cNvPr id="4" name="Content Placeholder 3"/>
          <p:cNvSpPr>
            <a:spLocks noGrp="1"/>
          </p:cNvSpPr>
          <p:nvPr>
            <p:ph sz="quarter" idx="2"/>
          </p:nvPr>
        </p:nvSpPr>
        <p:spPr>
          <a:xfrm>
            <a:off x="4876800" y="1219200"/>
            <a:ext cx="4267200"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a:p>
        </p:txBody>
      </p:sp>
      <p:sp>
        <p:nvSpPr>
          <p:cNvPr id="5" name="Content Placeholder 4"/>
          <p:cNvSpPr>
            <a:spLocks noGrp="1"/>
          </p:cNvSpPr>
          <p:nvPr>
            <p:ph sz="quarter" idx="3"/>
          </p:nvPr>
        </p:nvSpPr>
        <p:spPr>
          <a:xfrm>
            <a:off x="4876800" y="3543300"/>
            <a:ext cx="4267200"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a:p>
        </p:txBody>
      </p:sp>
      <p:sp>
        <p:nvSpPr>
          <p:cNvPr id="6" name="Rectangle 4"/>
          <p:cNvSpPr>
            <a:spLocks noGrp="1" noChangeArrowheads="1"/>
          </p:cNvSpPr>
          <p:nvPr>
            <p:ph type="sldNum" sz="quarter" idx="10"/>
          </p:nvPr>
        </p:nvSpPr>
        <p:spPr/>
        <p:txBody>
          <a:bodyPr/>
          <a:lstStyle>
            <a:lvl1pPr>
              <a:defRPr smtClean="0"/>
            </a:lvl1pPr>
          </a:lstStyle>
          <a:p>
            <a:pPr>
              <a:defRPr/>
            </a:pPr>
            <a:fld id="{87F89266-0D34-451A-93B1-B0496C979EF4}" type="slidenum">
              <a:rPr lang="de-DE" altLang="en-US"/>
              <a:pPr>
                <a:defRPr/>
              </a:pPr>
              <a:t>‹#›</a:t>
            </a:fld>
            <a:endParaRPr lang="de-DE" altLang="en-US"/>
          </a:p>
        </p:txBody>
      </p:sp>
      <p:sp>
        <p:nvSpPr>
          <p:cNvPr id="7" name="Rectangle 6"/>
          <p:cNvSpPr>
            <a:spLocks noGrp="1" noChangeArrowheads="1"/>
          </p:cNvSpPr>
          <p:nvPr>
            <p:ph type="ftr" sz="quarter" idx="11"/>
          </p:nvPr>
        </p:nvSpPr>
        <p:spPr/>
        <p:txBody>
          <a:bodyPr/>
          <a:lstStyle>
            <a:lvl1pPr>
              <a:defRPr/>
            </a:lvl1pPr>
          </a:lstStyle>
          <a:p>
            <a:pPr>
              <a:defRPr/>
            </a:pPr>
            <a:r>
              <a:rPr lang="de-DE"/>
              <a:t>K. Grauman, B. Leibe</a:t>
            </a:r>
          </a:p>
        </p:txBody>
      </p:sp>
    </p:spTree>
    <p:extLst>
      <p:ext uri="{BB962C8B-B14F-4D97-AF65-F5344CB8AC3E}">
        <p14:creationId xmlns:p14="http://schemas.microsoft.com/office/powerpoint/2010/main" val="205830214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normAutofit/>
          </a:bodyPr>
          <a:lstStyle>
            <a:lvl1pPr algn="l">
              <a:defRPr sz="4000"/>
            </a:lvl1pPr>
          </a:lstStyle>
          <a:p>
            <a:r>
              <a:rPr lang="en-US" dirty="0" smtClean="0"/>
              <a:t>Click to edit Master title style</a:t>
            </a:r>
            <a:endParaRPr lang="en-US" dirty="0"/>
          </a:p>
        </p:txBody>
      </p:sp>
      <p:sp>
        <p:nvSpPr>
          <p:cNvPr id="3" name="Content Placeholder 2"/>
          <p:cNvSpPr>
            <a:spLocks noGrp="1"/>
          </p:cNvSpPr>
          <p:nvPr>
            <p:ph idx="1"/>
          </p:nvPr>
        </p:nvSpPr>
        <p:spPr>
          <a:xfrm>
            <a:off x="457200" y="990600"/>
            <a:ext cx="8229600" cy="5135563"/>
          </a:xfrm>
        </p:spPr>
        <p:txBody>
          <a:bodyPr>
            <a:normAutofit/>
          </a:bodyPr>
          <a:lstStyle>
            <a:lvl1pPr>
              <a:defRPr sz="3200"/>
            </a:lvl1pPr>
            <a:lvl2pPr>
              <a:defRPr sz="2800"/>
            </a:lvl2pPr>
            <a:lvl3pPr>
              <a:defRPr sz="2400"/>
            </a:lvl3pPr>
            <a:lvl4pPr>
              <a:defRPr sz="2000"/>
            </a:lvl4pPr>
            <a:lvl5pPr>
              <a:defRPr sz="2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360F76EE-BE7D-4C86-9A5D-73D265CFDE18}" type="datetimeFigureOut">
              <a:rPr lang="en-US">
                <a:solidFill>
                  <a:prstClr val="black">
                    <a:tint val="75000"/>
                  </a:prstClr>
                </a:solidFill>
              </a:rPr>
              <a:pPr>
                <a:defRPr/>
              </a:pPr>
              <a:t>9/19/2016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35303D6-51E3-4B9F-923F-68E35A122F6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084618326"/>
      </p:ext>
    </p:extLst>
  </p:cSld>
  <p:clrMapOvr>
    <a:masterClrMapping/>
  </p:clrMapOvr>
  <p:timing>
    <p:tnLst>
      <p:par>
        <p:cTn id="1" dur="indefinite" restart="never" nodeType="tmRoot"/>
      </p:par>
    </p:tnLst>
  </p:timing>
</p:sldLayout>
</file>

<file path=ppt/slideLayouts/slideLayout1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C2892ECF-023B-4C7D-A50E-897D938F7A9C}" type="datetimeFigureOut">
              <a:rPr lang="en-US">
                <a:solidFill>
                  <a:prstClr val="black">
                    <a:tint val="75000"/>
                  </a:prstClr>
                </a:solidFill>
              </a:rPr>
              <a:pPr>
                <a:defRPr/>
              </a:pPr>
              <a:t>9/19/2016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DA26DBB-A90A-41FC-9182-F2E44C9CB9C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261323097"/>
      </p:ext>
    </p:extLst>
  </p:cSld>
  <p:clrMapOvr>
    <a:masterClrMapping/>
  </p:clrMapOvr>
  <p:timing>
    <p:tnLst>
      <p:par>
        <p:cTn id="1" dur="indefinite" restart="never" nodeType="tmRoot"/>
      </p:par>
    </p:tnLst>
  </p:timing>
</p:sldLayout>
</file>

<file path=ppt/slideLayouts/slideLayout1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D80B4DD2-6187-4EDC-B201-8DB1FFA9FF67}" type="datetimeFigureOut">
              <a:rPr lang="en-US">
                <a:solidFill>
                  <a:prstClr val="black">
                    <a:tint val="75000"/>
                  </a:prstClr>
                </a:solidFill>
              </a:rPr>
              <a:pPr>
                <a:defRPr/>
              </a:pPr>
              <a:t>9/19/2016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1BC9CF2-0C21-47CB-B71C-9F6A2C49492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261175360"/>
      </p:ext>
    </p:extLst>
  </p:cSld>
  <p:clrMapOvr>
    <a:masterClrMapping/>
  </p:clrMapOvr>
  <p:timing>
    <p:tnLst>
      <p:par>
        <p:cTn id="1" dur="indefinite" restart="never" nodeType="tmRoot"/>
      </p:par>
    </p:tnLst>
  </p:timing>
</p:sldLayout>
</file>

<file path=ppt/slideLayouts/slideLayout1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D59165C9-5363-4CD6-A4A9-66B89BCC94BB}" type="datetimeFigureOut">
              <a:rPr lang="en-US">
                <a:solidFill>
                  <a:prstClr val="black">
                    <a:tint val="75000"/>
                  </a:prstClr>
                </a:solidFill>
              </a:rPr>
              <a:pPr>
                <a:defRPr/>
              </a:pPr>
              <a:t>9/19/2016</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A2859CC1-4E22-4869-8ED3-339AEEDC507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306584997"/>
      </p:ext>
    </p:extLst>
  </p:cSld>
  <p:clrMapOvr>
    <a:masterClrMapping/>
  </p:clrMapOvr>
  <p:timing>
    <p:tnLst>
      <p:par>
        <p:cTn id="1" dur="indefinite" restart="never" nodeType="tmRoot"/>
      </p:par>
    </p:tnLst>
  </p:timing>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CFCAF427-BD49-4177-B7E6-981EB925B682}" type="datetimeFigureOut">
              <a:rPr lang="en-US">
                <a:solidFill>
                  <a:prstClr val="black">
                    <a:tint val="75000"/>
                  </a:prstClr>
                </a:solidFill>
              </a:rPr>
              <a:pPr>
                <a:defRPr/>
              </a:pPr>
              <a:t>9/19/2016</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F5BDB054-AEF1-411E-B2CA-1AE40C8955C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418917540"/>
      </p:ext>
    </p:extLst>
  </p:cSld>
  <p:clrMapOvr>
    <a:masterClrMapping/>
  </p:clrMapOvr>
  <p:timing>
    <p:tnLst>
      <p:par>
        <p:cTn id="1" dur="indefinite" restart="never" nodeType="tmRoot"/>
      </p:par>
    </p:tnLst>
  </p:timing>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488A01F6-8F92-45AD-8FF2-F67DB0E4F224}" type="datetimeFigureOut">
              <a:rPr lang="en-US">
                <a:solidFill>
                  <a:prstClr val="black">
                    <a:tint val="75000"/>
                  </a:prstClr>
                </a:solidFill>
              </a:rPr>
              <a:pPr>
                <a:defRPr/>
              </a:pPr>
              <a:t>9/19/2016</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2F630B83-042A-4BF5-9BA9-B078421092F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660022817"/>
      </p:ext>
    </p:extLst>
  </p:cSld>
  <p:clrMapOvr>
    <a:masterClrMapping/>
  </p:clrMapOvr>
  <p:timing>
    <p:tnLst>
      <p:par>
        <p:cTn id="1" dur="indefinite" restart="never" nodeType="tmRoot"/>
      </p:par>
    </p:tnLst>
  </p:timing>
</p:sldLayout>
</file>

<file path=ppt/slideLayouts/slideLayout1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D386EA72-5F79-4EDF-BFCD-09CC7438600B}" type="datetimeFigureOut">
              <a:rPr lang="en-US">
                <a:solidFill>
                  <a:prstClr val="black">
                    <a:tint val="75000"/>
                  </a:prstClr>
                </a:solidFill>
              </a:rPr>
              <a:pPr>
                <a:defRPr/>
              </a:pPr>
              <a:t>9/19/2016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9EF5C58B-DB76-4988-8B4D-607E9257FAF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685095645"/>
      </p:ext>
    </p:extLst>
  </p:cSld>
  <p:clrMapOvr>
    <a:masterClrMapping/>
  </p:clrMapOvr>
  <p:timing>
    <p:tnLst>
      <p:par>
        <p:cTn id="1" dur="indefinite" restart="never" nodeType="tmRoot"/>
      </p:par>
    </p:tnLst>
  </p:timing>
</p:sldLayout>
</file>

<file path=ppt/slideLayouts/slideLayout1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71504A10-87E0-4768-BC3D-FC8921A7AB66}" type="datetimeFigureOut">
              <a:rPr lang="en-US">
                <a:solidFill>
                  <a:prstClr val="black">
                    <a:tint val="75000"/>
                  </a:prstClr>
                </a:solidFill>
              </a:rPr>
              <a:pPr>
                <a:defRPr/>
              </a:pPr>
              <a:t>9/19/2016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34DCFB55-7B0B-49B9-8D52-C30C8A3753A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131764516"/>
      </p:ext>
    </p:extLst>
  </p:cSld>
  <p:clrMapOvr>
    <a:masterClrMapping/>
  </p:clrMapOvr>
  <p:timing>
    <p:tnLst>
      <p:par>
        <p:cTn id="1" dur="indefinite" restart="never" nodeType="tmRoot"/>
      </p:par>
    </p:tnLst>
  </p:timing>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BA2B618-222F-4E35-AC25-2C9EED635C92}" type="datetimeFigureOut">
              <a:rPr lang="en-US">
                <a:solidFill>
                  <a:prstClr val="black">
                    <a:tint val="75000"/>
                  </a:prstClr>
                </a:solidFill>
              </a:rPr>
              <a:pPr>
                <a:defRPr/>
              </a:pPr>
              <a:t>9/19/2016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67D2AD0-D07C-4773-ACA0-D64C2366A64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226738539"/>
      </p:ext>
    </p:extLst>
  </p:cSld>
  <p:clrMapOvr>
    <a:masterClrMapping/>
  </p:clrMapOvr>
  <p:timing>
    <p:tnLst>
      <p:par>
        <p:cTn id="1" dur="indefinite" restart="never" nodeType="tmRoot"/>
      </p:par>
    </p:tnLst>
  </p:timing>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08B1ADF-AD9D-4A44-B151-C3EFB72C702E}" type="datetimeFigureOut">
              <a:rPr lang="en-US">
                <a:solidFill>
                  <a:prstClr val="black">
                    <a:tint val="75000"/>
                  </a:prstClr>
                </a:solidFill>
              </a:rPr>
              <a:pPr>
                <a:defRPr/>
              </a:pPr>
              <a:t>9/19/2016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4CB8C57-286F-4999-BEDD-16E1ABE7298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192128663"/>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5" descr="BigBlueDots1600Logo2 op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Rectangle 3"/>
          <p:cNvSpPr>
            <a:spLocks noGrp="1" noChangeArrowheads="1"/>
          </p:cNvSpPr>
          <p:nvPr>
            <p:ph type="ctrTitle"/>
          </p:nvPr>
        </p:nvSpPr>
        <p:spPr>
          <a:xfrm>
            <a:off x="152400" y="5334000"/>
            <a:ext cx="8763000" cy="685800"/>
          </a:xfrm>
          <a:effectLst/>
          <a:extLst/>
        </p:spPr>
        <p:txBody>
          <a:bodyPr/>
          <a:lstStyle>
            <a:lvl1pPr>
              <a:defRPr>
                <a:solidFill>
                  <a:schemeClr val="bg2"/>
                </a:solidFill>
              </a:defRPr>
            </a:lvl1pPr>
          </a:lstStyle>
          <a:p>
            <a:pPr lvl="0"/>
            <a:r>
              <a:rPr lang="en-US" altLang="zh-TW" noProof="0" smtClean="0"/>
              <a:t>Click to edit Master title style</a:t>
            </a:r>
          </a:p>
        </p:txBody>
      </p:sp>
      <p:sp>
        <p:nvSpPr>
          <p:cNvPr id="26628" name="Rectangle 4"/>
          <p:cNvSpPr>
            <a:spLocks noGrp="1" noChangeArrowheads="1"/>
          </p:cNvSpPr>
          <p:nvPr>
            <p:ph type="subTitle" idx="1"/>
          </p:nvPr>
        </p:nvSpPr>
        <p:spPr>
          <a:xfrm>
            <a:off x="685800" y="6096000"/>
            <a:ext cx="8229600" cy="533400"/>
          </a:xfrm>
        </p:spPr>
        <p:txBody>
          <a:bodyPr/>
          <a:lstStyle>
            <a:lvl1pPr marL="0" indent="0">
              <a:buFontTx/>
              <a:buNone/>
              <a:defRPr sz="2000">
                <a:solidFill>
                  <a:schemeClr val="bg2"/>
                </a:solidFill>
              </a:defRPr>
            </a:lvl1pPr>
          </a:lstStyle>
          <a:p>
            <a:pPr lvl="0"/>
            <a:r>
              <a:rPr lang="en-US" altLang="zh-TW" noProof="0" smtClean="0"/>
              <a:t>Click to edit Master subtitle style</a:t>
            </a:r>
          </a:p>
        </p:txBody>
      </p:sp>
    </p:spTree>
    <p:extLst>
      <p:ext uri="{BB962C8B-B14F-4D97-AF65-F5344CB8AC3E}">
        <p14:creationId xmlns:p14="http://schemas.microsoft.com/office/powerpoint/2010/main" val="230873768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7772400" cy="8382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914400"/>
            <a:ext cx="381000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914400"/>
            <a:ext cx="3810000" cy="2552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619500"/>
            <a:ext cx="3810000" cy="2552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1028"/>
          <p:cNvSpPr>
            <a:spLocks noGrp="1" noChangeArrowheads="1"/>
          </p:cNvSpPr>
          <p:nvPr>
            <p:ph type="dt" sz="half" idx="10"/>
          </p:nvPr>
        </p:nvSpPr>
        <p:spPr/>
        <p:txBody>
          <a:bodyPr/>
          <a:lstStyle>
            <a:lvl1pPr>
              <a:defRPr/>
            </a:lvl1pPr>
          </a:lstStyle>
          <a:p>
            <a:pPr>
              <a:defRPr/>
            </a:pPr>
            <a:endParaRPr lang="en-US">
              <a:solidFill>
                <a:prstClr val="black">
                  <a:tint val="75000"/>
                </a:prstClr>
              </a:solidFill>
            </a:endParaRPr>
          </a:p>
        </p:txBody>
      </p:sp>
      <p:sp>
        <p:nvSpPr>
          <p:cNvPr id="7" name="Rectangle 1029"/>
          <p:cNvSpPr>
            <a:spLocks noGrp="1" noChangeArrowheads="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8" name="Rectangle 1030"/>
          <p:cNvSpPr>
            <a:spLocks noGrp="1" noChangeArrowheads="1"/>
          </p:cNvSpPr>
          <p:nvPr>
            <p:ph type="sldNum" sz="quarter" idx="12"/>
          </p:nvPr>
        </p:nvSpPr>
        <p:spPr/>
        <p:txBody>
          <a:bodyPr/>
          <a:lstStyle>
            <a:lvl1pPr>
              <a:defRPr/>
            </a:lvl1pPr>
          </a:lstStyle>
          <a:p>
            <a:pPr>
              <a:defRPr/>
            </a:pPr>
            <a:fld id="{C7F2F79C-4F4E-46B8-B10B-944B55A82C5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156210569"/>
      </p:ext>
    </p:extLst>
  </p:cSld>
  <p:clrMapOvr>
    <a:masterClrMapping/>
  </p:clrMapOvr>
  <p:timing>
    <p:tnLst>
      <p:par>
        <p:cTn id="1" dur="indefinite" restart="never" nodeType="tmRoot"/>
      </p:par>
    </p:tnLst>
  </p:timing>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00200"/>
            <a:ext cx="7772400" cy="1470025"/>
          </a:xfrm>
        </p:spPr>
        <p:txBody>
          <a:bodyPr>
            <a:normAutofit/>
          </a:bodyPr>
          <a:lstStyle>
            <a:lvl1pPr algn="ctr">
              <a:defRPr sz="4000"/>
            </a:lvl1pPr>
          </a:lstStyle>
          <a:p>
            <a:r>
              <a:rPr lang="en-US" smtClean="0"/>
              <a:t>Click to edit Master title style</a:t>
            </a:r>
            <a:endParaRPr lang="en-US"/>
          </a:p>
        </p:txBody>
      </p:sp>
      <p:sp>
        <p:nvSpPr>
          <p:cNvPr id="3" name="Subtitle 2"/>
          <p:cNvSpPr>
            <a:spLocks noGrp="1"/>
          </p:cNvSpPr>
          <p:nvPr>
            <p:ph type="subTitle" idx="1"/>
          </p:nvPr>
        </p:nvSpPr>
        <p:spPr>
          <a:xfrm>
            <a:off x="1371600" y="3355975"/>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E2403F4A-22E7-4867-8356-D6C974CA502A}" type="datetimeFigureOut">
              <a:rPr lang="en-US">
                <a:solidFill>
                  <a:prstClr val="black">
                    <a:tint val="75000"/>
                  </a:prstClr>
                </a:solidFill>
              </a:rPr>
              <a:pPr>
                <a:defRPr/>
              </a:pPr>
              <a:t>9/19/2016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8697EE5-9B1D-48EF-B619-A2DEE0A0DD9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87131736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normAutofit/>
          </a:bodyPr>
          <a:lstStyle>
            <a:lvl1pPr algn="l">
              <a:defRPr sz="4000"/>
            </a:lvl1pPr>
          </a:lstStyle>
          <a:p>
            <a:r>
              <a:rPr lang="en-US" dirty="0" smtClean="0"/>
              <a:t>Click to edit Master title style</a:t>
            </a:r>
            <a:endParaRPr lang="en-US" dirty="0"/>
          </a:p>
        </p:txBody>
      </p:sp>
      <p:sp>
        <p:nvSpPr>
          <p:cNvPr id="3" name="Content Placeholder 2"/>
          <p:cNvSpPr>
            <a:spLocks noGrp="1"/>
          </p:cNvSpPr>
          <p:nvPr>
            <p:ph idx="1"/>
          </p:nvPr>
        </p:nvSpPr>
        <p:spPr>
          <a:xfrm>
            <a:off x="457200" y="990600"/>
            <a:ext cx="8229600" cy="5135563"/>
          </a:xfrm>
        </p:spPr>
        <p:txBody>
          <a:bodyPr>
            <a:normAutofit/>
          </a:bodyPr>
          <a:lstStyle>
            <a:lvl1pPr>
              <a:defRPr sz="3200"/>
            </a:lvl1pPr>
            <a:lvl2pPr>
              <a:defRPr sz="2800"/>
            </a:lvl2pPr>
            <a:lvl3pPr>
              <a:defRPr sz="2400"/>
            </a:lvl3pPr>
            <a:lvl4pPr>
              <a:defRPr sz="2000"/>
            </a:lvl4pPr>
            <a:lvl5pPr>
              <a:defRPr sz="2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A521C0C8-AF91-49D9-81BD-D7B6B91E0A25}" type="datetimeFigureOut">
              <a:rPr lang="en-US">
                <a:solidFill>
                  <a:prstClr val="black">
                    <a:tint val="75000"/>
                  </a:prstClr>
                </a:solidFill>
              </a:rPr>
              <a:pPr>
                <a:defRPr/>
              </a:pPr>
              <a:t>9/19/2016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FF6499D-3621-477C-B4CA-E43E7D78A0D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30632586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9D6257E5-AF58-486B-A1AE-56BB4ADAE94A}" type="datetimeFigureOut">
              <a:rPr lang="en-US">
                <a:solidFill>
                  <a:prstClr val="black">
                    <a:tint val="75000"/>
                  </a:prstClr>
                </a:solidFill>
              </a:rPr>
              <a:pPr>
                <a:defRPr/>
              </a:pPr>
              <a:t>9/19/2016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42D348A-37D4-4A78-85F8-F886D5A6E9D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56351150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AF83DFB9-EFA8-45B6-9197-429CE1B09FDC}" type="datetimeFigureOut">
              <a:rPr lang="en-US">
                <a:solidFill>
                  <a:prstClr val="black">
                    <a:tint val="75000"/>
                  </a:prstClr>
                </a:solidFill>
              </a:rPr>
              <a:pPr>
                <a:defRPr/>
              </a:pPr>
              <a:t>9/19/2016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51CF592E-F22D-405C-9B5E-726500C88E7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79223141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6888C80F-442C-4ED8-A9E0-D8C369C96E47}" type="datetimeFigureOut">
              <a:rPr lang="en-US">
                <a:solidFill>
                  <a:prstClr val="black">
                    <a:tint val="75000"/>
                  </a:prstClr>
                </a:solidFill>
              </a:rPr>
              <a:pPr>
                <a:defRPr/>
              </a:pPr>
              <a:t>9/19/2016</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6260D8F9-E9BD-4B4E-9B5E-5D693304FBA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72868218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CEE5ACA9-DFA1-4CA8-9A25-B2A89A4B0C91}" type="datetimeFigureOut">
              <a:rPr lang="en-US">
                <a:solidFill>
                  <a:prstClr val="black">
                    <a:tint val="75000"/>
                  </a:prstClr>
                </a:solidFill>
              </a:rPr>
              <a:pPr>
                <a:defRPr/>
              </a:pPr>
              <a:t>9/19/2016</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E3525111-6A06-441B-B171-D84CCC4D9F1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96825354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6503A42B-3F48-445D-813A-C86C0B384E56}" type="datetimeFigureOut">
              <a:rPr lang="en-US">
                <a:solidFill>
                  <a:prstClr val="black">
                    <a:tint val="75000"/>
                  </a:prstClr>
                </a:solidFill>
              </a:rPr>
              <a:pPr>
                <a:defRPr/>
              </a:pPr>
              <a:t>9/19/2016</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28E11757-1FD2-48B8-B968-D0A4939D860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24495721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E540FB32-32D6-43D9-A2F3-25A29A2DBF26}" type="datetimeFigureOut">
              <a:rPr lang="en-US">
                <a:solidFill>
                  <a:prstClr val="black">
                    <a:tint val="75000"/>
                  </a:prstClr>
                </a:solidFill>
              </a:rPr>
              <a:pPr>
                <a:defRPr/>
              </a:pPr>
              <a:t>9/19/2016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D42F42B7-5FC1-43AF-B94E-1D756C54962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829519689"/>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6E6B9216-4BAF-43B7-9150-A906AA7D6FC7}" type="datetimeFigureOut">
              <a:rPr lang="en-US">
                <a:solidFill>
                  <a:prstClr val="black">
                    <a:tint val="75000"/>
                  </a:prstClr>
                </a:solidFill>
              </a:rPr>
              <a:pPr>
                <a:defRPr/>
              </a:pPr>
              <a:t>9/19/2016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DDFA232C-3F89-4DA4-B405-8EC82EF0A6C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1844576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863896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2377360-6A3D-47CE-A548-09EBFB85498A}" type="datetimeFigureOut">
              <a:rPr lang="en-US">
                <a:solidFill>
                  <a:prstClr val="black">
                    <a:tint val="75000"/>
                  </a:prstClr>
                </a:solidFill>
              </a:rPr>
              <a:pPr>
                <a:defRPr/>
              </a:pPr>
              <a:t>9/19/2016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BAAF3B5-752B-4349-9D9B-C9B01C7642E6}"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73900734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1EAD0CC-0C82-4AAA-B57A-F279565B300D}" type="datetimeFigureOut">
              <a:rPr lang="en-US">
                <a:solidFill>
                  <a:prstClr val="black">
                    <a:tint val="75000"/>
                  </a:prstClr>
                </a:solidFill>
              </a:rPr>
              <a:pPr>
                <a:defRPr/>
              </a:pPr>
              <a:t>9/19/2016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C6D2DC1-E254-43AF-9197-E67E8638786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48554081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00200"/>
            <a:ext cx="7772400" cy="1470025"/>
          </a:xfrm>
        </p:spPr>
        <p:txBody>
          <a:bodyPr>
            <a:normAutofit/>
          </a:bodyPr>
          <a:lstStyle>
            <a:lvl1pPr algn="ctr">
              <a:defRPr sz="4000"/>
            </a:lvl1pPr>
          </a:lstStyle>
          <a:p>
            <a:r>
              <a:rPr lang="en-US" smtClean="0"/>
              <a:t>Click to edit Master title style</a:t>
            </a:r>
            <a:endParaRPr lang="en-US"/>
          </a:p>
        </p:txBody>
      </p:sp>
      <p:sp>
        <p:nvSpPr>
          <p:cNvPr id="3" name="Subtitle 2"/>
          <p:cNvSpPr>
            <a:spLocks noGrp="1"/>
          </p:cNvSpPr>
          <p:nvPr>
            <p:ph type="subTitle" idx="1"/>
          </p:nvPr>
        </p:nvSpPr>
        <p:spPr>
          <a:xfrm>
            <a:off x="1371600" y="3355975"/>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E2403F4A-22E7-4867-8356-D6C974CA502A}" type="datetimeFigureOut">
              <a:rPr lang="en-US">
                <a:solidFill>
                  <a:prstClr val="black">
                    <a:tint val="75000"/>
                  </a:prstClr>
                </a:solidFill>
              </a:rPr>
              <a:pPr>
                <a:defRPr/>
              </a:pPr>
              <a:t>9/19/2016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8697EE5-9B1D-48EF-B619-A2DEE0A0DD9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22846504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normAutofit/>
          </a:bodyPr>
          <a:lstStyle>
            <a:lvl1pPr algn="l">
              <a:defRPr sz="4000"/>
            </a:lvl1pPr>
          </a:lstStyle>
          <a:p>
            <a:r>
              <a:rPr lang="en-US" dirty="0" smtClean="0"/>
              <a:t>Click to edit Master title style</a:t>
            </a:r>
            <a:endParaRPr lang="en-US" dirty="0"/>
          </a:p>
        </p:txBody>
      </p:sp>
      <p:sp>
        <p:nvSpPr>
          <p:cNvPr id="3" name="Content Placeholder 2"/>
          <p:cNvSpPr>
            <a:spLocks noGrp="1"/>
          </p:cNvSpPr>
          <p:nvPr>
            <p:ph idx="1"/>
          </p:nvPr>
        </p:nvSpPr>
        <p:spPr>
          <a:xfrm>
            <a:off x="457200" y="990600"/>
            <a:ext cx="8229600" cy="5135563"/>
          </a:xfrm>
        </p:spPr>
        <p:txBody>
          <a:bodyPr>
            <a:normAutofit/>
          </a:bodyPr>
          <a:lstStyle>
            <a:lvl1pPr>
              <a:defRPr sz="3200"/>
            </a:lvl1pPr>
            <a:lvl2pPr>
              <a:defRPr sz="2800"/>
            </a:lvl2pPr>
            <a:lvl3pPr>
              <a:defRPr sz="2400"/>
            </a:lvl3pPr>
            <a:lvl4pPr>
              <a:defRPr sz="2000"/>
            </a:lvl4pPr>
            <a:lvl5pPr>
              <a:defRPr sz="2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A521C0C8-AF91-49D9-81BD-D7B6B91E0A25}" type="datetimeFigureOut">
              <a:rPr lang="en-US">
                <a:solidFill>
                  <a:prstClr val="black">
                    <a:tint val="75000"/>
                  </a:prstClr>
                </a:solidFill>
              </a:rPr>
              <a:pPr>
                <a:defRPr/>
              </a:pPr>
              <a:t>9/19/2016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FF6499D-3621-477C-B4CA-E43E7D78A0D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66570798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9D6257E5-AF58-486B-A1AE-56BB4ADAE94A}" type="datetimeFigureOut">
              <a:rPr lang="en-US">
                <a:solidFill>
                  <a:prstClr val="black">
                    <a:tint val="75000"/>
                  </a:prstClr>
                </a:solidFill>
              </a:rPr>
              <a:pPr>
                <a:defRPr/>
              </a:pPr>
              <a:t>9/19/2016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42D348A-37D4-4A78-85F8-F886D5A6E9D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60538864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AF83DFB9-EFA8-45B6-9197-429CE1B09FDC}" type="datetimeFigureOut">
              <a:rPr lang="en-US">
                <a:solidFill>
                  <a:prstClr val="black">
                    <a:tint val="75000"/>
                  </a:prstClr>
                </a:solidFill>
              </a:rPr>
              <a:pPr>
                <a:defRPr/>
              </a:pPr>
              <a:t>9/19/2016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51CF592E-F22D-405C-9B5E-726500C88E7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378486046"/>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6888C80F-442C-4ED8-A9E0-D8C369C96E47}" type="datetimeFigureOut">
              <a:rPr lang="en-US">
                <a:solidFill>
                  <a:prstClr val="black">
                    <a:tint val="75000"/>
                  </a:prstClr>
                </a:solidFill>
              </a:rPr>
              <a:pPr>
                <a:defRPr/>
              </a:pPr>
              <a:t>9/19/2016</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6260D8F9-E9BD-4B4E-9B5E-5D693304FBA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410860931"/>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CEE5ACA9-DFA1-4CA8-9A25-B2A89A4B0C91}" type="datetimeFigureOut">
              <a:rPr lang="en-US">
                <a:solidFill>
                  <a:prstClr val="black">
                    <a:tint val="75000"/>
                  </a:prstClr>
                </a:solidFill>
              </a:rPr>
              <a:pPr>
                <a:defRPr/>
              </a:pPr>
              <a:t>9/19/2016</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E3525111-6A06-441B-B171-D84CCC4D9F1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375374576"/>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6503A42B-3F48-445D-813A-C86C0B384E56}" type="datetimeFigureOut">
              <a:rPr lang="en-US">
                <a:solidFill>
                  <a:prstClr val="black">
                    <a:tint val="75000"/>
                  </a:prstClr>
                </a:solidFill>
              </a:rPr>
              <a:pPr>
                <a:defRPr/>
              </a:pPr>
              <a:t>9/19/2016</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28E11757-1FD2-48B8-B968-D0A4939D860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20359568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E540FB32-32D6-43D9-A2F3-25A29A2DBF26}" type="datetimeFigureOut">
              <a:rPr lang="en-US">
                <a:solidFill>
                  <a:prstClr val="black">
                    <a:tint val="75000"/>
                  </a:prstClr>
                </a:solidFill>
              </a:rPr>
              <a:pPr>
                <a:defRPr/>
              </a:pPr>
              <a:t>9/19/2016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D42F42B7-5FC1-43AF-B94E-1D756C54962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8928501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4236461063"/>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6E6B9216-4BAF-43B7-9150-A906AA7D6FC7}" type="datetimeFigureOut">
              <a:rPr lang="en-US">
                <a:solidFill>
                  <a:prstClr val="black">
                    <a:tint val="75000"/>
                  </a:prstClr>
                </a:solidFill>
              </a:rPr>
              <a:pPr>
                <a:defRPr/>
              </a:pPr>
              <a:t>9/19/2016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DDFA232C-3F89-4DA4-B405-8EC82EF0A6C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23881845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2377360-6A3D-47CE-A548-09EBFB85498A}" type="datetimeFigureOut">
              <a:rPr lang="en-US">
                <a:solidFill>
                  <a:prstClr val="black">
                    <a:tint val="75000"/>
                  </a:prstClr>
                </a:solidFill>
              </a:rPr>
              <a:pPr>
                <a:defRPr/>
              </a:pPr>
              <a:t>9/19/2016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BAAF3B5-752B-4349-9D9B-C9B01C7642E6}"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984408860"/>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1EAD0CC-0C82-4AAA-B57A-F279565B300D}" type="datetimeFigureOut">
              <a:rPr lang="en-US">
                <a:solidFill>
                  <a:prstClr val="black">
                    <a:tint val="75000"/>
                  </a:prstClr>
                </a:solidFill>
              </a:rPr>
              <a:pPr>
                <a:defRPr/>
              </a:pPr>
              <a:t>9/19/2016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C6D2DC1-E254-43AF-9197-E67E8638786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3453255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418262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863159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6552114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446949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2EDC725-8288-4956-89CF-7292B8D9DD32}" type="datetimeFigureOut">
              <a:rPr lang="en-US"/>
              <a:pPr>
                <a:defRPr/>
              </a:pPr>
              <a:t>9/19/2016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3C2C179-EBEE-4EC6-AAD3-4E65ACDE7009}" type="slidenum">
              <a:rPr lang="en-US" altLang="en-US"/>
              <a:pPr>
                <a:defRPr/>
              </a:pPr>
              <a:t>‹#›</a:t>
            </a:fld>
            <a:endParaRPr lang="en-US" altLang="en-US"/>
          </a:p>
        </p:txBody>
      </p:sp>
    </p:spTree>
    <p:extLst>
      <p:ext uri="{BB962C8B-B14F-4D97-AF65-F5344CB8AC3E}">
        <p14:creationId xmlns:p14="http://schemas.microsoft.com/office/powerpoint/2010/main" val="1894413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6060767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2746428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417584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61261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61261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799952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smtClean="0"/>
            </a:lvl1pPr>
          </a:lstStyle>
          <a:p>
            <a:pPr>
              <a:defRPr/>
            </a:pPr>
            <a:fld id="{8CD82229-EAA6-4ED5-98F1-E8E3B86371C3}" type="slidenum">
              <a:rPr lang="en-US" altLang="en-US"/>
              <a:pPr>
                <a:defRPr/>
              </a:pPr>
              <a:t>‹#›</a:t>
            </a:fld>
            <a:endParaRPr lang="en-US" altLang="en-US"/>
          </a:p>
        </p:txBody>
      </p:sp>
    </p:spTree>
    <p:extLst>
      <p:ext uri="{BB962C8B-B14F-4D97-AF65-F5344CB8AC3E}">
        <p14:creationId xmlns:p14="http://schemas.microsoft.com/office/powerpoint/2010/main" val="36301027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smtClean="0"/>
            </a:lvl1pPr>
          </a:lstStyle>
          <a:p>
            <a:pPr>
              <a:defRPr/>
            </a:pPr>
            <a:fld id="{83B0384C-09F3-4549-881F-83B455BD3B70}" type="slidenum">
              <a:rPr lang="en-US" altLang="en-US"/>
              <a:pPr>
                <a:defRPr/>
              </a:pPr>
              <a:t>‹#›</a:t>
            </a:fld>
            <a:endParaRPr lang="en-US" altLang="en-US"/>
          </a:p>
        </p:txBody>
      </p:sp>
    </p:spTree>
    <p:extLst>
      <p:ext uri="{BB962C8B-B14F-4D97-AF65-F5344CB8AC3E}">
        <p14:creationId xmlns:p14="http://schemas.microsoft.com/office/powerpoint/2010/main" val="26662407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smtClean="0"/>
            </a:lvl1pPr>
          </a:lstStyle>
          <a:p>
            <a:pPr>
              <a:defRPr/>
            </a:pPr>
            <a:fld id="{2D375668-1842-4EFB-930A-E5B46ADECA0E}" type="slidenum">
              <a:rPr lang="en-US" altLang="en-US"/>
              <a:pPr>
                <a:defRPr/>
              </a:pPr>
              <a:t>‹#›</a:t>
            </a:fld>
            <a:endParaRPr lang="en-US" altLang="en-US"/>
          </a:p>
        </p:txBody>
      </p:sp>
    </p:spTree>
    <p:extLst>
      <p:ext uri="{BB962C8B-B14F-4D97-AF65-F5344CB8AC3E}">
        <p14:creationId xmlns:p14="http://schemas.microsoft.com/office/powerpoint/2010/main" val="30261161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smtClean="0"/>
            </a:lvl1pPr>
          </a:lstStyle>
          <a:p>
            <a:pPr>
              <a:defRPr/>
            </a:pPr>
            <a:fld id="{26061977-6A76-4C53-93D6-6ECA5D21DE3A}" type="slidenum">
              <a:rPr lang="en-US" altLang="en-US"/>
              <a:pPr>
                <a:defRPr/>
              </a:pPr>
              <a:t>‹#›</a:t>
            </a:fld>
            <a:endParaRPr lang="en-US" altLang="en-US"/>
          </a:p>
        </p:txBody>
      </p:sp>
    </p:spTree>
    <p:extLst>
      <p:ext uri="{BB962C8B-B14F-4D97-AF65-F5344CB8AC3E}">
        <p14:creationId xmlns:p14="http://schemas.microsoft.com/office/powerpoint/2010/main" val="301867287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en-US"/>
          </a:p>
        </p:txBody>
      </p:sp>
      <p:sp>
        <p:nvSpPr>
          <p:cNvPr id="8" name="Rectangle 5"/>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smtClean="0"/>
            </a:lvl1pPr>
          </a:lstStyle>
          <a:p>
            <a:pPr>
              <a:defRPr/>
            </a:pPr>
            <a:fld id="{FFECBC7F-F341-4913-A79D-C339D6B1B356}" type="slidenum">
              <a:rPr lang="en-US" altLang="en-US"/>
              <a:pPr>
                <a:defRPr/>
              </a:pPr>
              <a:t>‹#›</a:t>
            </a:fld>
            <a:endParaRPr lang="en-US" altLang="en-US"/>
          </a:p>
        </p:txBody>
      </p:sp>
    </p:spTree>
    <p:extLst>
      <p:ext uri="{BB962C8B-B14F-4D97-AF65-F5344CB8AC3E}">
        <p14:creationId xmlns:p14="http://schemas.microsoft.com/office/powerpoint/2010/main" val="254784439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en-US"/>
          </a:p>
        </p:txBody>
      </p:sp>
      <p:sp>
        <p:nvSpPr>
          <p:cNvPr id="4" name="Rectangle 5"/>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smtClean="0"/>
            </a:lvl1pPr>
          </a:lstStyle>
          <a:p>
            <a:pPr>
              <a:defRPr/>
            </a:pPr>
            <a:fld id="{CBD31CF9-38B7-48C6-B55F-2E182A95A5A0}" type="slidenum">
              <a:rPr lang="en-US" altLang="en-US"/>
              <a:pPr>
                <a:defRPr/>
              </a:pPr>
              <a:t>‹#›</a:t>
            </a:fld>
            <a:endParaRPr lang="en-US" altLang="en-US"/>
          </a:p>
        </p:txBody>
      </p:sp>
    </p:spTree>
    <p:extLst>
      <p:ext uri="{BB962C8B-B14F-4D97-AF65-F5344CB8AC3E}">
        <p14:creationId xmlns:p14="http://schemas.microsoft.com/office/powerpoint/2010/main" val="31703712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BC41FF92-85E2-41E5-BA9B-857BC0BF7490}" type="datetimeFigureOut">
              <a:rPr lang="en-US"/>
              <a:pPr>
                <a:defRPr/>
              </a:pPr>
              <a:t>9/19/2016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BAB715D-76E0-44D2-88DB-001476CA4877}" type="slidenum">
              <a:rPr lang="en-US" altLang="en-US"/>
              <a:pPr>
                <a:defRPr/>
              </a:pPr>
              <a:t>‹#›</a:t>
            </a:fld>
            <a:endParaRPr lang="en-US" altLang="en-US"/>
          </a:p>
        </p:txBody>
      </p:sp>
    </p:spTree>
    <p:extLst>
      <p:ext uri="{BB962C8B-B14F-4D97-AF65-F5344CB8AC3E}">
        <p14:creationId xmlns:p14="http://schemas.microsoft.com/office/powerpoint/2010/main" val="52035561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en-US"/>
          </a:p>
        </p:txBody>
      </p:sp>
      <p:sp>
        <p:nvSpPr>
          <p:cNvPr id="3" name="Rectangle 5"/>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smtClean="0"/>
            </a:lvl1pPr>
          </a:lstStyle>
          <a:p>
            <a:pPr>
              <a:defRPr/>
            </a:pPr>
            <a:fld id="{9E7CEA7E-18EE-4A3F-97FC-368C1A1A9ED6}" type="slidenum">
              <a:rPr lang="en-US" altLang="en-US"/>
              <a:pPr>
                <a:defRPr/>
              </a:pPr>
              <a:t>‹#›</a:t>
            </a:fld>
            <a:endParaRPr lang="en-US" altLang="en-US"/>
          </a:p>
        </p:txBody>
      </p:sp>
    </p:spTree>
    <p:extLst>
      <p:ext uri="{BB962C8B-B14F-4D97-AF65-F5344CB8AC3E}">
        <p14:creationId xmlns:p14="http://schemas.microsoft.com/office/powerpoint/2010/main" val="12071989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smtClean="0"/>
            </a:lvl1pPr>
          </a:lstStyle>
          <a:p>
            <a:pPr>
              <a:defRPr/>
            </a:pPr>
            <a:fld id="{33B7963D-88F1-4127-860A-0DFC6092EBDB}" type="slidenum">
              <a:rPr lang="en-US" altLang="en-US"/>
              <a:pPr>
                <a:defRPr/>
              </a:pPr>
              <a:t>‹#›</a:t>
            </a:fld>
            <a:endParaRPr lang="en-US" altLang="en-US"/>
          </a:p>
        </p:txBody>
      </p:sp>
    </p:spTree>
    <p:extLst>
      <p:ext uri="{BB962C8B-B14F-4D97-AF65-F5344CB8AC3E}">
        <p14:creationId xmlns:p14="http://schemas.microsoft.com/office/powerpoint/2010/main" val="366297584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smtClean="0"/>
            </a:lvl1pPr>
          </a:lstStyle>
          <a:p>
            <a:pPr>
              <a:defRPr/>
            </a:pPr>
            <a:fld id="{339CDAED-A886-47F0-AA48-8B4DEB2E6AA1}" type="slidenum">
              <a:rPr lang="en-US" altLang="en-US"/>
              <a:pPr>
                <a:defRPr/>
              </a:pPr>
              <a:t>‹#›</a:t>
            </a:fld>
            <a:endParaRPr lang="en-US" altLang="en-US"/>
          </a:p>
        </p:txBody>
      </p:sp>
    </p:spTree>
    <p:extLst>
      <p:ext uri="{BB962C8B-B14F-4D97-AF65-F5344CB8AC3E}">
        <p14:creationId xmlns:p14="http://schemas.microsoft.com/office/powerpoint/2010/main" val="129480478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smtClean="0"/>
            </a:lvl1pPr>
          </a:lstStyle>
          <a:p>
            <a:pPr>
              <a:defRPr/>
            </a:pPr>
            <a:fld id="{8BF7D688-FB8F-4DD9-98DD-78D13874636B}" type="slidenum">
              <a:rPr lang="en-US" altLang="en-US"/>
              <a:pPr>
                <a:defRPr/>
              </a:pPr>
              <a:t>‹#›</a:t>
            </a:fld>
            <a:endParaRPr lang="en-US" altLang="en-US"/>
          </a:p>
        </p:txBody>
      </p:sp>
    </p:spTree>
    <p:extLst>
      <p:ext uri="{BB962C8B-B14F-4D97-AF65-F5344CB8AC3E}">
        <p14:creationId xmlns:p14="http://schemas.microsoft.com/office/powerpoint/2010/main" val="23116845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smtClean="0"/>
            </a:lvl1pPr>
          </a:lstStyle>
          <a:p>
            <a:pPr>
              <a:defRPr/>
            </a:pPr>
            <a:fld id="{F691BCAE-C0DF-4157-82D9-94A3855A5406}" type="slidenum">
              <a:rPr lang="en-US" altLang="en-US"/>
              <a:pPr>
                <a:defRPr/>
              </a:pPr>
              <a:t>‹#›</a:t>
            </a:fld>
            <a:endParaRPr lang="en-US" altLang="en-US"/>
          </a:p>
        </p:txBody>
      </p:sp>
    </p:spTree>
    <p:extLst>
      <p:ext uri="{BB962C8B-B14F-4D97-AF65-F5344CB8AC3E}">
        <p14:creationId xmlns:p14="http://schemas.microsoft.com/office/powerpoint/2010/main" val="280324427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smtClean="0"/>
            </a:lvl1pPr>
          </a:lstStyle>
          <a:p>
            <a:pPr>
              <a:defRPr/>
            </a:pPr>
            <a:fld id="{F9C55CE6-D563-4771-B369-E8010D2871D1}" type="slidenum">
              <a:rPr lang="en-US" altLang="en-US"/>
              <a:pPr>
                <a:defRPr/>
              </a:pPr>
              <a:t>‹#›</a:t>
            </a:fld>
            <a:endParaRPr lang="en-US" altLang="en-US"/>
          </a:p>
        </p:txBody>
      </p:sp>
    </p:spTree>
    <p:extLst>
      <p:ext uri="{BB962C8B-B14F-4D97-AF65-F5344CB8AC3E}">
        <p14:creationId xmlns:p14="http://schemas.microsoft.com/office/powerpoint/2010/main" val="43705512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vl1pPr>
          </a:lstStyle>
          <a:p>
            <a:pPr>
              <a:defRPr/>
            </a:pPr>
            <a:fld id="{99230A97-B821-46E5-B17A-6DF75FE705CE}" type="slidenum">
              <a:rPr lang="en-US" altLang="en-US"/>
              <a:pPr>
                <a:defRPr/>
              </a:pPr>
              <a:t>‹#›</a:t>
            </a:fld>
            <a:endParaRPr lang="en-US" altLang="en-US"/>
          </a:p>
        </p:txBody>
      </p:sp>
    </p:spTree>
    <p:extLst>
      <p:ext uri="{BB962C8B-B14F-4D97-AF65-F5344CB8AC3E}">
        <p14:creationId xmlns:p14="http://schemas.microsoft.com/office/powerpoint/2010/main" val="196800138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vl1pPr>
          </a:lstStyle>
          <a:p>
            <a:pPr>
              <a:defRPr/>
            </a:pPr>
            <a:fld id="{16241B61-4382-4BEA-93A8-2D7BAAFD21BD}" type="slidenum">
              <a:rPr lang="en-US" altLang="en-US"/>
              <a:pPr>
                <a:defRPr/>
              </a:pPr>
              <a:t>‹#›</a:t>
            </a:fld>
            <a:endParaRPr lang="en-US" altLang="en-US"/>
          </a:p>
        </p:txBody>
      </p:sp>
    </p:spTree>
    <p:extLst>
      <p:ext uri="{BB962C8B-B14F-4D97-AF65-F5344CB8AC3E}">
        <p14:creationId xmlns:p14="http://schemas.microsoft.com/office/powerpoint/2010/main" val="397457384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vl1pPr>
          </a:lstStyle>
          <a:p>
            <a:pPr>
              <a:defRPr/>
            </a:pPr>
            <a:fld id="{00441D99-87CB-4BA8-B775-8C4CD27A5EE6}" type="slidenum">
              <a:rPr lang="en-US" altLang="en-US"/>
              <a:pPr>
                <a:defRPr/>
              </a:pPr>
              <a:t>‹#›</a:t>
            </a:fld>
            <a:endParaRPr lang="en-US" altLang="en-US"/>
          </a:p>
        </p:txBody>
      </p:sp>
    </p:spTree>
    <p:extLst>
      <p:ext uri="{BB962C8B-B14F-4D97-AF65-F5344CB8AC3E}">
        <p14:creationId xmlns:p14="http://schemas.microsoft.com/office/powerpoint/2010/main" val="74913431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6" name="Footer Placeholder 5"/>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Slide Number Placeholder 6"/>
          <p:cNvSpPr>
            <a:spLocks noGrp="1"/>
          </p:cNvSpPr>
          <p:nvPr>
            <p:ph type="sldNum" sz="quarter" idx="12"/>
          </p:nvPr>
        </p:nvSpPr>
        <p:spPr/>
        <p:txBody>
          <a:bodyPr/>
          <a:lstStyle>
            <a:lvl1pPr>
              <a:defRPr smtClean="0"/>
            </a:lvl1pPr>
          </a:lstStyle>
          <a:p>
            <a:pPr>
              <a:defRPr/>
            </a:pPr>
            <a:fld id="{BC47075A-AFE6-476F-96E0-0DE3B654E000}" type="slidenum">
              <a:rPr lang="en-US" altLang="en-US"/>
              <a:pPr>
                <a:defRPr/>
              </a:pPr>
              <a:t>‹#›</a:t>
            </a:fld>
            <a:endParaRPr lang="en-US" altLang="en-US"/>
          </a:p>
        </p:txBody>
      </p:sp>
    </p:spTree>
    <p:extLst>
      <p:ext uri="{BB962C8B-B14F-4D97-AF65-F5344CB8AC3E}">
        <p14:creationId xmlns:p14="http://schemas.microsoft.com/office/powerpoint/2010/main" val="14799241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BC953412-C546-4A87-AA07-74C8E525248A}" type="datetimeFigureOut">
              <a:rPr lang="en-US"/>
              <a:pPr>
                <a:defRPr/>
              </a:pPr>
              <a:t>9/19/2016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F2F4E01-9898-4C72-9929-1414925ADF56}" type="slidenum">
              <a:rPr lang="en-US" altLang="en-US"/>
              <a:pPr>
                <a:defRPr/>
              </a:pPr>
              <a:t>‹#›</a:t>
            </a:fld>
            <a:endParaRPr lang="en-US" altLang="en-US"/>
          </a:p>
        </p:txBody>
      </p:sp>
    </p:spTree>
    <p:extLst>
      <p:ext uri="{BB962C8B-B14F-4D97-AF65-F5344CB8AC3E}">
        <p14:creationId xmlns:p14="http://schemas.microsoft.com/office/powerpoint/2010/main" val="379601695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8" name="Footer Placeholder 7"/>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9" name="Slide Number Placeholder 8"/>
          <p:cNvSpPr>
            <a:spLocks noGrp="1"/>
          </p:cNvSpPr>
          <p:nvPr>
            <p:ph type="sldNum" sz="quarter" idx="12"/>
          </p:nvPr>
        </p:nvSpPr>
        <p:spPr/>
        <p:txBody>
          <a:bodyPr/>
          <a:lstStyle>
            <a:lvl1pPr>
              <a:defRPr smtClean="0"/>
            </a:lvl1pPr>
          </a:lstStyle>
          <a:p>
            <a:pPr>
              <a:defRPr/>
            </a:pPr>
            <a:fld id="{C3400587-0F51-4834-939A-046D21553533}" type="slidenum">
              <a:rPr lang="en-US" altLang="en-US"/>
              <a:pPr>
                <a:defRPr/>
              </a:pPr>
              <a:t>‹#›</a:t>
            </a:fld>
            <a:endParaRPr lang="en-US" altLang="en-US"/>
          </a:p>
        </p:txBody>
      </p:sp>
    </p:spTree>
    <p:extLst>
      <p:ext uri="{BB962C8B-B14F-4D97-AF65-F5344CB8AC3E}">
        <p14:creationId xmlns:p14="http://schemas.microsoft.com/office/powerpoint/2010/main" val="322592661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4" name="Footer Placeholder 3"/>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5" name="Slide Number Placeholder 4"/>
          <p:cNvSpPr>
            <a:spLocks noGrp="1"/>
          </p:cNvSpPr>
          <p:nvPr>
            <p:ph type="sldNum" sz="quarter" idx="12"/>
          </p:nvPr>
        </p:nvSpPr>
        <p:spPr/>
        <p:txBody>
          <a:bodyPr/>
          <a:lstStyle>
            <a:lvl1pPr>
              <a:defRPr smtClean="0"/>
            </a:lvl1pPr>
          </a:lstStyle>
          <a:p>
            <a:pPr>
              <a:defRPr/>
            </a:pPr>
            <a:fld id="{B9006D91-0DF0-4C30-BC5A-164C3DD224D5}" type="slidenum">
              <a:rPr lang="en-US" altLang="en-US"/>
              <a:pPr>
                <a:defRPr/>
              </a:pPr>
              <a:t>‹#›</a:t>
            </a:fld>
            <a:endParaRPr lang="en-US" altLang="en-US"/>
          </a:p>
        </p:txBody>
      </p:sp>
    </p:spTree>
    <p:extLst>
      <p:ext uri="{BB962C8B-B14F-4D97-AF65-F5344CB8AC3E}">
        <p14:creationId xmlns:p14="http://schemas.microsoft.com/office/powerpoint/2010/main" val="171120963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3" name="Footer Placeholder 2"/>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4" name="Slide Number Placeholder 3"/>
          <p:cNvSpPr>
            <a:spLocks noGrp="1"/>
          </p:cNvSpPr>
          <p:nvPr>
            <p:ph type="sldNum" sz="quarter" idx="12"/>
          </p:nvPr>
        </p:nvSpPr>
        <p:spPr/>
        <p:txBody>
          <a:bodyPr/>
          <a:lstStyle>
            <a:lvl1pPr>
              <a:defRPr smtClean="0"/>
            </a:lvl1pPr>
          </a:lstStyle>
          <a:p>
            <a:pPr>
              <a:defRPr/>
            </a:pPr>
            <a:fld id="{CB3D1C38-C165-4854-9849-CE40BCD8C77F}" type="slidenum">
              <a:rPr lang="en-US" altLang="en-US"/>
              <a:pPr>
                <a:defRPr/>
              </a:pPr>
              <a:t>‹#›</a:t>
            </a:fld>
            <a:endParaRPr lang="en-US" altLang="en-US"/>
          </a:p>
        </p:txBody>
      </p:sp>
    </p:spTree>
    <p:extLst>
      <p:ext uri="{BB962C8B-B14F-4D97-AF65-F5344CB8AC3E}">
        <p14:creationId xmlns:p14="http://schemas.microsoft.com/office/powerpoint/2010/main" val="163599615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6" name="Footer Placeholder 5"/>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Slide Number Placeholder 6"/>
          <p:cNvSpPr>
            <a:spLocks noGrp="1"/>
          </p:cNvSpPr>
          <p:nvPr>
            <p:ph type="sldNum" sz="quarter" idx="12"/>
          </p:nvPr>
        </p:nvSpPr>
        <p:spPr/>
        <p:txBody>
          <a:bodyPr/>
          <a:lstStyle>
            <a:lvl1pPr>
              <a:defRPr smtClean="0"/>
            </a:lvl1pPr>
          </a:lstStyle>
          <a:p>
            <a:pPr>
              <a:defRPr/>
            </a:pPr>
            <a:fld id="{F8D5F39E-8AFB-43B2-A82D-B01CF9E70438}" type="slidenum">
              <a:rPr lang="en-US" altLang="en-US"/>
              <a:pPr>
                <a:defRPr/>
              </a:pPr>
              <a:t>‹#›</a:t>
            </a:fld>
            <a:endParaRPr lang="en-US" altLang="en-US"/>
          </a:p>
        </p:txBody>
      </p:sp>
    </p:spTree>
    <p:extLst>
      <p:ext uri="{BB962C8B-B14F-4D97-AF65-F5344CB8AC3E}">
        <p14:creationId xmlns:p14="http://schemas.microsoft.com/office/powerpoint/2010/main" val="116602141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6" name="Footer Placeholder 5"/>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Slide Number Placeholder 6"/>
          <p:cNvSpPr>
            <a:spLocks noGrp="1"/>
          </p:cNvSpPr>
          <p:nvPr>
            <p:ph type="sldNum" sz="quarter" idx="12"/>
          </p:nvPr>
        </p:nvSpPr>
        <p:spPr/>
        <p:txBody>
          <a:bodyPr/>
          <a:lstStyle>
            <a:lvl1pPr>
              <a:defRPr smtClean="0"/>
            </a:lvl1pPr>
          </a:lstStyle>
          <a:p>
            <a:pPr>
              <a:defRPr/>
            </a:pPr>
            <a:fld id="{CB41232E-3F64-4543-B40E-1159258E9943}" type="slidenum">
              <a:rPr lang="en-US" altLang="en-US"/>
              <a:pPr>
                <a:defRPr/>
              </a:pPr>
              <a:t>‹#›</a:t>
            </a:fld>
            <a:endParaRPr lang="en-US" altLang="en-US"/>
          </a:p>
        </p:txBody>
      </p:sp>
    </p:spTree>
    <p:extLst>
      <p:ext uri="{BB962C8B-B14F-4D97-AF65-F5344CB8AC3E}">
        <p14:creationId xmlns:p14="http://schemas.microsoft.com/office/powerpoint/2010/main" val="263992260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vl1pPr>
          </a:lstStyle>
          <a:p>
            <a:pPr>
              <a:defRPr/>
            </a:pPr>
            <a:fld id="{3274E45E-0C3E-4FCD-AFFD-52165FEA7CCD}" type="slidenum">
              <a:rPr lang="en-US" altLang="en-US"/>
              <a:pPr>
                <a:defRPr/>
              </a:pPr>
              <a:t>‹#›</a:t>
            </a:fld>
            <a:endParaRPr lang="en-US" altLang="en-US"/>
          </a:p>
        </p:txBody>
      </p:sp>
    </p:spTree>
    <p:extLst>
      <p:ext uri="{BB962C8B-B14F-4D97-AF65-F5344CB8AC3E}">
        <p14:creationId xmlns:p14="http://schemas.microsoft.com/office/powerpoint/2010/main" val="194106080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vl1pPr>
          </a:lstStyle>
          <a:p>
            <a:pPr>
              <a:defRPr/>
            </a:pPr>
            <a:fld id="{BCC71ED9-0345-4415-90C4-9F6310197271}" type="slidenum">
              <a:rPr lang="en-US" altLang="en-US"/>
              <a:pPr>
                <a:defRPr/>
              </a:pPr>
              <a:t>‹#›</a:t>
            </a:fld>
            <a:endParaRPr lang="en-US" altLang="en-US"/>
          </a:p>
        </p:txBody>
      </p:sp>
    </p:spTree>
    <p:extLst>
      <p:ext uri="{BB962C8B-B14F-4D97-AF65-F5344CB8AC3E}">
        <p14:creationId xmlns:p14="http://schemas.microsoft.com/office/powerpoint/2010/main" val="1109552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4" name="Footer Placeholder 3"/>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5" name="Slide Number Placeholder 4"/>
          <p:cNvSpPr>
            <a:spLocks noGrp="1"/>
          </p:cNvSpPr>
          <p:nvPr>
            <p:ph type="sldNum" sz="quarter" idx="12"/>
          </p:nvPr>
        </p:nvSpPr>
        <p:spPr/>
        <p:txBody>
          <a:bodyPr/>
          <a:lstStyle>
            <a:lvl1pPr>
              <a:defRPr smtClean="0"/>
            </a:lvl1pPr>
          </a:lstStyle>
          <a:p>
            <a:pPr>
              <a:defRPr/>
            </a:pPr>
            <a:fld id="{91CB8E90-2F0A-42FB-AAA3-C47E27E8B7D5}" type="slidenum">
              <a:rPr lang="en-US" altLang="en-US"/>
              <a:pPr>
                <a:defRPr/>
              </a:pPr>
              <a:t>‹#›</a:t>
            </a:fld>
            <a:endParaRPr lang="en-US" altLang="en-US"/>
          </a:p>
        </p:txBody>
      </p:sp>
    </p:spTree>
    <p:extLst>
      <p:ext uri="{BB962C8B-B14F-4D97-AF65-F5344CB8AC3E}">
        <p14:creationId xmlns:p14="http://schemas.microsoft.com/office/powerpoint/2010/main" val="314307750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vl1pPr>
          </a:lstStyle>
          <a:p>
            <a:pPr>
              <a:defRPr/>
            </a:pPr>
            <a:fld id="{C318BA17-7B22-4896-84AD-A28AC0588D40}" type="slidenum">
              <a:rPr lang="en-US" altLang="en-US"/>
              <a:pPr>
                <a:defRPr/>
              </a:pPr>
              <a:t>‹#›</a:t>
            </a:fld>
            <a:endParaRPr lang="en-US" altLang="en-US"/>
          </a:p>
        </p:txBody>
      </p:sp>
    </p:spTree>
    <p:extLst>
      <p:ext uri="{BB962C8B-B14F-4D97-AF65-F5344CB8AC3E}">
        <p14:creationId xmlns:p14="http://schemas.microsoft.com/office/powerpoint/2010/main" val="291421567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vl1pPr>
          </a:lstStyle>
          <a:p>
            <a:pPr>
              <a:defRPr/>
            </a:pPr>
            <a:fld id="{B8330655-648B-4C10-9179-A5BC4EE4D75C}" type="slidenum">
              <a:rPr lang="en-US" altLang="en-US"/>
              <a:pPr>
                <a:defRPr/>
              </a:pPr>
              <a:t>‹#›</a:t>
            </a:fld>
            <a:endParaRPr lang="en-US" altLang="en-US"/>
          </a:p>
        </p:txBody>
      </p:sp>
    </p:spTree>
    <p:extLst>
      <p:ext uri="{BB962C8B-B14F-4D97-AF65-F5344CB8AC3E}">
        <p14:creationId xmlns:p14="http://schemas.microsoft.com/office/powerpoint/2010/main" val="4619843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51CE2F4E-6BB7-4016-AEF4-DDA5943CCBFE}" type="datetimeFigureOut">
              <a:rPr lang="en-US"/>
              <a:pPr>
                <a:defRPr/>
              </a:pPr>
              <a:t>9/19/2016</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9DE62E13-17A2-4421-8ADF-6FC3399C03A5}" type="slidenum">
              <a:rPr lang="en-US" altLang="en-US"/>
              <a:pPr>
                <a:defRPr/>
              </a:pPr>
              <a:t>‹#›</a:t>
            </a:fld>
            <a:endParaRPr lang="en-US" altLang="en-US"/>
          </a:p>
        </p:txBody>
      </p:sp>
    </p:spTree>
    <p:extLst>
      <p:ext uri="{BB962C8B-B14F-4D97-AF65-F5344CB8AC3E}">
        <p14:creationId xmlns:p14="http://schemas.microsoft.com/office/powerpoint/2010/main" val="121084149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vl1pPr>
          </a:lstStyle>
          <a:p>
            <a:pPr>
              <a:defRPr/>
            </a:pPr>
            <a:fld id="{1C20C61D-1CA2-45AB-998E-8C54401935C3}" type="slidenum">
              <a:rPr lang="en-US" altLang="en-US"/>
              <a:pPr>
                <a:defRPr/>
              </a:pPr>
              <a:t>‹#›</a:t>
            </a:fld>
            <a:endParaRPr lang="en-US" altLang="en-US"/>
          </a:p>
        </p:txBody>
      </p:sp>
    </p:spTree>
    <p:extLst>
      <p:ext uri="{BB962C8B-B14F-4D97-AF65-F5344CB8AC3E}">
        <p14:creationId xmlns:p14="http://schemas.microsoft.com/office/powerpoint/2010/main" val="369730604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6" name="Footer Placeholder 5"/>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Slide Number Placeholder 6"/>
          <p:cNvSpPr>
            <a:spLocks noGrp="1"/>
          </p:cNvSpPr>
          <p:nvPr>
            <p:ph type="sldNum" sz="quarter" idx="12"/>
          </p:nvPr>
        </p:nvSpPr>
        <p:spPr/>
        <p:txBody>
          <a:bodyPr/>
          <a:lstStyle>
            <a:lvl1pPr>
              <a:defRPr smtClean="0"/>
            </a:lvl1pPr>
          </a:lstStyle>
          <a:p>
            <a:pPr>
              <a:defRPr/>
            </a:pPr>
            <a:fld id="{0DBDD52D-A8DC-48D6-86AA-4BD696D055C2}" type="slidenum">
              <a:rPr lang="en-US" altLang="en-US"/>
              <a:pPr>
                <a:defRPr/>
              </a:pPr>
              <a:t>‹#›</a:t>
            </a:fld>
            <a:endParaRPr lang="en-US" altLang="en-US"/>
          </a:p>
        </p:txBody>
      </p:sp>
    </p:spTree>
    <p:extLst>
      <p:ext uri="{BB962C8B-B14F-4D97-AF65-F5344CB8AC3E}">
        <p14:creationId xmlns:p14="http://schemas.microsoft.com/office/powerpoint/2010/main" val="306071311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8" name="Footer Placeholder 7"/>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9" name="Slide Number Placeholder 8"/>
          <p:cNvSpPr>
            <a:spLocks noGrp="1"/>
          </p:cNvSpPr>
          <p:nvPr>
            <p:ph type="sldNum" sz="quarter" idx="12"/>
          </p:nvPr>
        </p:nvSpPr>
        <p:spPr/>
        <p:txBody>
          <a:bodyPr/>
          <a:lstStyle>
            <a:lvl1pPr>
              <a:defRPr smtClean="0"/>
            </a:lvl1pPr>
          </a:lstStyle>
          <a:p>
            <a:pPr>
              <a:defRPr/>
            </a:pPr>
            <a:fld id="{526D404C-73D0-4C01-9A07-1E04D9AC52CA}" type="slidenum">
              <a:rPr lang="en-US" altLang="en-US"/>
              <a:pPr>
                <a:defRPr/>
              </a:pPr>
              <a:t>‹#›</a:t>
            </a:fld>
            <a:endParaRPr lang="en-US" altLang="en-US"/>
          </a:p>
        </p:txBody>
      </p:sp>
    </p:spTree>
    <p:extLst>
      <p:ext uri="{BB962C8B-B14F-4D97-AF65-F5344CB8AC3E}">
        <p14:creationId xmlns:p14="http://schemas.microsoft.com/office/powerpoint/2010/main" val="349497670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4" name="Footer Placeholder 3"/>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5" name="Slide Number Placeholder 4"/>
          <p:cNvSpPr>
            <a:spLocks noGrp="1"/>
          </p:cNvSpPr>
          <p:nvPr>
            <p:ph type="sldNum" sz="quarter" idx="12"/>
          </p:nvPr>
        </p:nvSpPr>
        <p:spPr/>
        <p:txBody>
          <a:bodyPr/>
          <a:lstStyle>
            <a:lvl1pPr>
              <a:defRPr smtClean="0"/>
            </a:lvl1pPr>
          </a:lstStyle>
          <a:p>
            <a:pPr>
              <a:defRPr/>
            </a:pPr>
            <a:fld id="{64211661-1FC2-4C42-AF41-A10F0C0027CB}" type="slidenum">
              <a:rPr lang="en-US" altLang="en-US"/>
              <a:pPr>
                <a:defRPr/>
              </a:pPr>
              <a:t>‹#›</a:t>
            </a:fld>
            <a:endParaRPr lang="en-US" altLang="en-US"/>
          </a:p>
        </p:txBody>
      </p:sp>
    </p:spTree>
    <p:extLst>
      <p:ext uri="{BB962C8B-B14F-4D97-AF65-F5344CB8AC3E}">
        <p14:creationId xmlns:p14="http://schemas.microsoft.com/office/powerpoint/2010/main" val="404498832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3" name="Footer Placeholder 2"/>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4" name="Slide Number Placeholder 3"/>
          <p:cNvSpPr>
            <a:spLocks noGrp="1"/>
          </p:cNvSpPr>
          <p:nvPr>
            <p:ph type="sldNum" sz="quarter" idx="12"/>
          </p:nvPr>
        </p:nvSpPr>
        <p:spPr/>
        <p:txBody>
          <a:bodyPr/>
          <a:lstStyle>
            <a:lvl1pPr>
              <a:defRPr smtClean="0"/>
            </a:lvl1pPr>
          </a:lstStyle>
          <a:p>
            <a:pPr>
              <a:defRPr/>
            </a:pPr>
            <a:fld id="{A051368B-2675-4FA7-B678-6A9C3EB4CB34}" type="slidenum">
              <a:rPr lang="en-US" altLang="en-US"/>
              <a:pPr>
                <a:defRPr/>
              </a:pPr>
              <a:t>‹#›</a:t>
            </a:fld>
            <a:endParaRPr lang="en-US" altLang="en-US"/>
          </a:p>
        </p:txBody>
      </p:sp>
    </p:spTree>
    <p:extLst>
      <p:ext uri="{BB962C8B-B14F-4D97-AF65-F5344CB8AC3E}">
        <p14:creationId xmlns:p14="http://schemas.microsoft.com/office/powerpoint/2010/main" val="195086711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6" name="Footer Placeholder 5"/>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Slide Number Placeholder 6"/>
          <p:cNvSpPr>
            <a:spLocks noGrp="1"/>
          </p:cNvSpPr>
          <p:nvPr>
            <p:ph type="sldNum" sz="quarter" idx="12"/>
          </p:nvPr>
        </p:nvSpPr>
        <p:spPr/>
        <p:txBody>
          <a:bodyPr/>
          <a:lstStyle>
            <a:lvl1pPr>
              <a:defRPr smtClean="0"/>
            </a:lvl1pPr>
          </a:lstStyle>
          <a:p>
            <a:pPr>
              <a:defRPr/>
            </a:pPr>
            <a:fld id="{3DB54E29-324B-4624-864B-A5E7F8DDEF68}" type="slidenum">
              <a:rPr lang="en-US" altLang="en-US"/>
              <a:pPr>
                <a:defRPr/>
              </a:pPr>
              <a:t>‹#›</a:t>
            </a:fld>
            <a:endParaRPr lang="en-US" altLang="en-US"/>
          </a:p>
        </p:txBody>
      </p:sp>
    </p:spTree>
    <p:extLst>
      <p:ext uri="{BB962C8B-B14F-4D97-AF65-F5344CB8AC3E}">
        <p14:creationId xmlns:p14="http://schemas.microsoft.com/office/powerpoint/2010/main" val="114027063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6" name="Footer Placeholder 5"/>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Slide Number Placeholder 6"/>
          <p:cNvSpPr>
            <a:spLocks noGrp="1"/>
          </p:cNvSpPr>
          <p:nvPr>
            <p:ph type="sldNum" sz="quarter" idx="12"/>
          </p:nvPr>
        </p:nvSpPr>
        <p:spPr/>
        <p:txBody>
          <a:bodyPr/>
          <a:lstStyle>
            <a:lvl1pPr>
              <a:defRPr smtClean="0"/>
            </a:lvl1pPr>
          </a:lstStyle>
          <a:p>
            <a:pPr>
              <a:defRPr/>
            </a:pPr>
            <a:fld id="{D41B0F42-8F47-4840-A7E7-D2AEE3E272CC}" type="slidenum">
              <a:rPr lang="en-US" altLang="en-US"/>
              <a:pPr>
                <a:defRPr/>
              </a:pPr>
              <a:t>‹#›</a:t>
            </a:fld>
            <a:endParaRPr lang="en-US" altLang="en-US"/>
          </a:p>
        </p:txBody>
      </p:sp>
    </p:spTree>
    <p:extLst>
      <p:ext uri="{BB962C8B-B14F-4D97-AF65-F5344CB8AC3E}">
        <p14:creationId xmlns:p14="http://schemas.microsoft.com/office/powerpoint/2010/main" val="402160907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vl1pPr>
          </a:lstStyle>
          <a:p>
            <a:pPr>
              <a:defRPr/>
            </a:pPr>
            <a:fld id="{366BA393-94D7-491B-83D8-DC38285157BC}" type="slidenum">
              <a:rPr lang="en-US" altLang="en-US"/>
              <a:pPr>
                <a:defRPr/>
              </a:pPr>
              <a:t>‹#›</a:t>
            </a:fld>
            <a:endParaRPr lang="en-US" altLang="en-US"/>
          </a:p>
        </p:txBody>
      </p:sp>
    </p:spTree>
    <p:extLst>
      <p:ext uri="{BB962C8B-B14F-4D97-AF65-F5344CB8AC3E}">
        <p14:creationId xmlns:p14="http://schemas.microsoft.com/office/powerpoint/2010/main" val="61721600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vl1pPr>
          </a:lstStyle>
          <a:p>
            <a:pPr>
              <a:defRPr/>
            </a:pPr>
            <a:fld id="{6CE0A86F-B109-45FA-AA1C-7C44C6617A76}" type="slidenum">
              <a:rPr lang="en-US" altLang="en-US"/>
              <a:pPr>
                <a:defRPr/>
              </a:pPr>
              <a:t>‹#›</a:t>
            </a:fld>
            <a:endParaRPr lang="en-US" altLang="en-US"/>
          </a:p>
        </p:txBody>
      </p:sp>
    </p:spTree>
    <p:extLst>
      <p:ext uri="{BB962C8B-B14F-4D97-AF65-F5344CB8AC3E}">
        <p14:creationId xmlns:p14="http://schemas.microsoft.com/office/powerpoint/2010/main" val="327089208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4" name="Footer Placeholder 3"/>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5" name="Slide Number Placeholder 4"/>
          <p:cNvSpPr>
            <a:spLocks noGrp="1"/>
          </p:cNvSpPr>
          <p:nvPr>
            <p:ph type="sldNum" sz="quarter" idx="12"/>
          </p:nvPr>
        </p:nvSpPr>
        <p:spPr/>
        <p:txBody>
          <a:bodyPr/>
          <a:lstStyle>
            <a:lvl1pPr>
              <a:defRPr smtClean="0"/>
            </a:lvl1pPr>
          </a:lstStyle>
          <a:p>
            <a:pPr>
              <a:defRPr/>
            </a:pPr>
            <a:fld id="{26770ABF-BE39-467E-A693-E73DB3C67358}" type="slidenum">
              <a:rPr lang="en-US" altLang="en-US"/>
              <a:pPr>
                <a:defRPr/>
              </a:pPr>
              <a:t>‹#›</a:t>
            </a:fld>
            <a:endParaRPr lang="en-US" altLang="en-US"/>
          </a:p>
        </p:txBody>
      </p:sp>
    </p:spTree>
    <p:extLst>
      <p:ext uri="{BB962C8B-B14F-4D97-AF65-F5344CB8AC3E}">
        <p14:creationId xmlns:p14="http://schemas.microsoft.com/office/powerpoint/2010/main" val="17916482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3E39A160-47FD-44FA-9B10-911AE8128597}" type="datetimeFigureOut">
              <a:rPr lang="en-US"/>
              <a:pPr>
                <a:defRPr/>
              </a:pPr>
              <a:t>9/19/2016</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721ABE0F-3145-42F9-852C-055064BE594D}" type="slidenum">
              <a:rPr lang="en-US" altLang="en-US"/>
              <a:pPr>
                <a:defRPr/>
              </a:pPr>
              <a:t>‹#›</a:t>
            </a:fld>
            <a:endParaRPr lang="en-US" altLang="en-US"/>
          </a:p>
        </p:txBody>
      </p:sp>
    </p:spTree>
    <p:extLst>
      <p:ext uri="{BB962C8B-B14F-4D97-AF65-F5344CB8AC3E}">
        <p14:creationId xmlns:p14="http://schemas.microsoft.com/office/powerpoint/2010/main" val="340606677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vl1pPr>
          </a:lstStyle>
          <a:p>
            <a:pPr>
              <a:defRPr/>
            </a:pPr>
            <a:fld id="{08852C1B-9E26-4EE6-AB95-7A8DAC417C84}" type="slidenum">
              <a:rPr lang="en-US" altLang="en-US"/>
              <a:pPr>
                <a:defRPr/>
              </a:pPr>
              <a:t>‹#›</a:t>
            </a:fld>
            <a:endParaRPr lang="en-US" altLang="en-US"/>
          </a:p>
        </p:txBody>
      </p:sp>
    </p:spTree>
    <p:extLst>
      <p:ext uri="{BB962C8B-B14F-4D97-AF65-F5344CB8AC3E}">
        <p14:creationId xmlns:p14="http://schemas.microsoft.com/office/powerpoint/2010/main" val="148765210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vl1pPr>
          </a:lstStyle>
          <a:p>
            <a:pPr>
              <a:defRPr/>
            </a:pPr>
            <a:fld id="{6612E41C-161D-452A-901E-2511957A665F}" type="slidenum">
              <a:rPr lang="en-US" altLang="en-US"/>
              <a:pPr>
                <a:defRPr/>
              </a:pPr>
              <a:t>‹#›</a:t>
            </a:fld>
            <a:endParaRPr lang="en-US" altLang="en-US"/>
          </a:p>
        </p:txBody>
      </p:sp>
    </p:spTree>
    <p:extLst>
      <p:ext uri="{BB962C8B-B14F-4D97-AF65-F5344CB8AC3E}">
        <p14:creationId xmlns:p14="http://schemas.microsoft.com/office/powerpoint/2010/main" val="159130380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vl1pPr>
          </a:lstStyle>
          <a:p>
            <a:pPr>
              <a:defRPr/>
            </a:pPr>
            <a:fld id="{325A86FE-0853-4DC5-BF2B-A6388C6E12FE}" type="slidenum">
              <a:rPr lang="en-US" altLang="en-US"/>
              <a:pPr>
                <a:defRPr/>
              </a:pPr>
              <a:t>‹#›</a:t>
            </a:fld>
            <a:endParaRPr lang="en-US" altLang="en-US"/>
          </a:p>
        </p:txBody>
      </p:sp>
    </p:spTree>
    <p:extLst>
      <p:ext uri="{BB962C8B-B14F-4D97-AF65-F5344CB8AC3E}">
        <p14:creationId xmlns:p14="http://schemas.microsoft.com/office/powerpoint/2010/main" val="281985830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6" name="Footer Placeholder 5"/>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Slide Number Placeholder 6"/>
          <p:cNvSpPr>
            <a:spLocks noGrp="1"/>
          </p:cNvSpPr>
          <p:nvPr>
            <p:ph type="sldNum" sz="quarter" idx="12"/>
          </p:nvPr>
        </p:nvSpPr>
        <p:spPr/>
        <p:txBody>
          <a:bodyPr/>
          <a:lstStyle>
            <a:lvl1pPr>
              <a:defRPr smtClean="0"/>
            </a:lvl1pPr>
          </a:lstStyle>
          <a:p>
            <a:pPr>
              <a:defRPr/>
            </a:pPr>
            <a:fld id="{F43920FA-D36C-4644-A025-9C4EB1C2F904}" type="slidenum">
              <a:rPr lang="en-US" altLang="en-US"/>
              <a:pPr>
                <a:defRPr/>
              </a:pPr>
              <a:t>‹#›</a:t>
            </a:fld>
            <a:endParaRPr lang="en-US" altLang="en-US"/>
          </a:p>
        </p:txBody>
      </p:sp>
    </p:spTree>
    <p:extLst>
      <p:ext uri="{BB962C8B-B14F-4D97-AF65-F5344CB8AC3E}">
        <p14:creationId xmlns:p14="http://schemas.microsoft.com/office/powerpoint/2010/main" val="191335426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8" name="Footer Placeholder 7"/>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9" name="Slide Number Placeholder 8"/>
          <p:cNvSpPr>
            <a:spLocks noGrp="1"/>
          </p:cNvSpPr>
          <p:nvPr>
            <p:ph type="sldNum" sz="quarter" idx="12"/>
          </p:nvPr>
        </p:nvSpPr>
        <p:spPr/>
        <p:txBody>
          <a:bodyPr/>
          <a:lstStyle>
            <a:lvl1pPr>
              <a:defRPr smtClean="0"/>
            </a:lvl1pPr>
          </a:lstStyle>
          <a:p>
            <a:pPr>
              <a:defRPr/>
            </a:pPr>
            <a:fld id="{B85CAA99-9C84-4219-9164-556AFCCF8A12}" type="slidenum">
              <a:rPr lang="en-US" altLang="en-US"/>
              <a:pPr>
                <a:defRPr/>
              </a:pPr>
              <a:t>‹#›</a:t>
            </a:fld>
            <a:endParaRPr lang="en-US" altLang="en-US"/>
          </a:p>
        </p:txBody>
      </p:sp>
    </p:spTree>
    <p:extLst>
      <p:ext uri="{BB962C8B-B14F-4D97-AF65-F5344CB8AC3E}">
        <p14:creationId xmlns:p14="http://schemas.microsoft.com/office/powerpoint/2010/main" val="208015203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4" name="Footer Placeholder 3"/>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5" name="Slide Number Placeholder 4"/>
          <p:cNvSpPr>
            <a:spLocks noGrp="1"/>
          </p:cNvSpPr>
          <p:nvPr>
            <p:ph type="sldNum" sz="quarter" idx="12"/>
          </p:nvPr>
        </p:nvSpPr>
        <p:spPr/>
        <p:txBody>
          <a:bodyPr/>
          <a:lstStyle>
            <a:lvl1pPr>
              <a:defRPr smtClean="0"/>
            </a:lvl1pPr>
          </a:lstStyle>
          <a:p>
            <a:pPr>
              <a:defRPr/>
            </a:pPr>
            <a:fld id="{A04F6BC5-75E8-4917-8DB6-A1278F58C06F}" type="slidenum">
              <a:rPr lang="en-US" altLang="en-US"/>
              <a:pPr>
                <a:defRPr/>
              </a:pPr>
              <a:t>‹#›</a:t>
            </a:fld>
            <a:endParaRPr lang="en-US" altLang="en-US"/>
          </a:p>
        </p:txBody>
      </p:sp>
    </p:spTree>
    <p:extLst>
      <p:ext uri="{BB962C8B-B14F-4D97-AF65-F5344CB8AC3E}">
        <p14:creationId xmlns:p14="http://schemas.microsoft.com/office/powerpoint/2010/main" val="73875689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3" name="Footer Placeholder 2"/>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4" name="Slide Number Placeholder 3"/>
          <p:cNvSpPr>
            <a:spLocks noGrp="1"/>
          </p:cNvSpPr>
          <p:nvPr>
            <p:ph type="sldNum" sz="quarter" idx="12"/>
          </p:nvPr>
        </p:nvSpPr>
        <p:spPr/>
        <p:txBody>
          <a:bodyPr/>
          <a:lstStyle>
            <a:lvl1pPr>
              <a:defRPr smtClean="0"/>
            </a:lvl1pPr>
          </a:lstStyle>
          <a:p>
            <a:pPr>
              <a:defRPr/>
            </a:pPr>
            <a:fld id="{BEC7193C-A89A-4E22-B95A-63EA7E3BDDFF}" type="slidenum">
              <a:rPr lang="en-US" altLang="en-US"/>
              <a:pPr>
                <a:defRPr/>
              </a:pPr>
              <a:t>‹#›</a:t>
            </a:fld>
            <a:endParaRPr lang="en-US" altLang="en-US"/>
          </a:p>
        </p:txBody>
      </p:sp>
    </p:spTree>
    <p:extLst>
      <p:ext uri="{BB962C8B-B14F-4D97-AF65-F5344CB8AC3E}">
        <p14:creationId xmlns:p14="http://schemas.microsoft.com/office/powerpoint/2010/main" val="379087571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6" name="Footer Placeholder 5"/>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Slide Number Placeholder 6"/>
          <p:cNvSpPr>
            <a:spLocks noGrp="1"/>
          </p:cNvSpPr>
          <p:nvPr>
            <p:ph type="sldNum" sz="quarter" idx="12"/>
          </p:nvPr>
        </p:nvSpPr>
        <p:spPr/>
        <p:txBody>
          <a:bodyPr/>
          <a:lstStyle>
            <a:lvl1pPr>
              <a:defRPr smtClean="0"/>
            </a:lvl1pPr>
          </a:lstStyle>
          <a:p>
            <a:pPr>
              <a:defRPr/>
            </a:pPr>
            <a:fld id="{5E894AE4-D7C6-47FC-A356-6EE342238238}" type="slidenum">
              <a:rPr lang="en-US" altLang="en-US"/>
              <a:pPr>
                <a:defRPr/>
              </a:pPr>
              <a:t>‹#›</a:t>
            </a:fld>
            <a:endParaRPr lang="en-US" altLang="en-US"/>
          </a:p>
        </p:txBody>
      </p:sp>
    </p:spTree>
    <p:extLst>
      <p:ext uri="{BB962C8B-B14F-4D97-AF65-F5344CB8AC3E}">
        <p14:creationId xmlns:p14="http://schemas.microsoft.com/office/powerpoint/2010/main" val="1674238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6" name="Footer Placeholder 5"/>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Slide Number Placeholder 6"/>
          <p:cNvSpPr>
            <a:spLocks noGrp="1"/>
          </p:cNvSpPr>
          <p:nvPr>
            <p:ph type="sldNum" sz="quarter" idx="12"/>
          </p:nvPr>
        </p:nvSpPr>
        <p:spPr/>
        <p:txBody>
          <a:bodyPr/>
          <a:lstStyle>
            <a:lvl1pPr>
              <a:defRPr smtClean="0"/>
            </a:lvl1pPr>
          </a:lstStyle>
          <a:p>
            <a:pPr>
              <a:defRPr/>
            </a:pPr>
            <a:fld id="{85B8D5E5-58E9-451A-8186-3DC0397AF212}" type="slidenum">
              <a:rPr lang="en-US" altLang="en-US"/>
              <a:pPr>
                <a:defRPr/>
              </a:pPr>
              <a:t>‹#›</a:t>
            </a:fld>
            <a:endParaRPr lang="en-US" altLang="en-US"/>
          </a:p>
        </p:txBody>
      </p:sp>
    </p:spTree>
    <p:extLst>
      <p:ext uri="{BB962C8B-B14F-4D97-AF65-F5344CB8AC3E}">
        <p14:creationId xmlns:p14="http://schemas.microsoft.com/office/powerpoint/2010/main" val="128520862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vl1pPr>
          </a:lstStyle>
          <a:p>
            <a:pPr>
              <a:defRPr/>
            </a:pPr>
            <a:fld id="{05813D29-EFEE-4FB3-AD01-6FE4B1A41496}" type="slidenum">
              <a:rPr lang="en-US" altLang="en-US"/>
              <a:pPr>
                <a:defRPr/>
              </a:pPr>
              <a:t>‹#›</a:t>
            </a:fld>
            <a:endParaRPr lang="en-US" altLang="en-US"/>
          </a:p>
        </p:txBody>
      </p:sp>
    </p:spTree>
    <p:extLst>
      <p:ext uri="{BB962C8B-B14F-4D97-AF65-F5344CB8AC3E}">
        <p14:creationId xmlns:p14="http://schemas.microsoft.com/office/powerpoint/2010/main" val="27110477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8CD6BB92-E478-4146-89CE-5B057439AE44}" type="datetimeFigureOut">
              <a:rPr lang="en-US"/>
              <a:pPr>
                <a:defRPr/>
              </a:pPr>
              <a:t>9/19/2016</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0CD2513C-C528-4C28-80CF-DF37EDE23308}" type="slidenum">
              <a:rPr lang="en-US" altLang="en-US"/>
              <a:pPr>
                <a:defRPr/>
              </a:pPr>
              <a:t>‹#›</a:t>
            </a:fld>
            <a:endParaRPr lang="en-US" altLang="en-US"/>
          </a:p>
        </p:txBody>
      </p:sp>
    </p:spTree>
    <p:extLst>
      <p:ext uri="{BB962C8B-B14F-4D97-AF65-F5344CB8AC3E}">
        <p14:creationId xmlns:p14="http://schemas.microsoft.com/office/powerpoint/2010/main" val="168651465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vl1pPr>
          </a:lstStyle>
          <a:p>
            <a:pPr>
              <a:defRPr/>
            </a:pPr>
            <a:fld id="{BF63BE16-50A1-47F7-A2C8-FFBF79D42DA6}" type="slidenum">
              <a:rPr lang="en-US" altLang="en-US"/>
              <a:pPr>
                <a:defRPr/>
              </a:pPr>
              <a:t>‹#›</a:t>
            </a:fld>
            <a:endParaRPr lang="en-US" altLang="en-US"/>
          </a:p>
        </p:txBody>
      </p:sp>
    </p:spTree>
    <p:extLst>
      <p:ext uri="{BB962C8B-B14F-4D97-AF65-F5344CB8AC3E}">
        <p14:creationId xmlns:p14="http://schemas.microsoft.com/office/powerpoint/2010/main" val="22985375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eaLnBrk="1" fontAlgn="auto" hangingPunct="1">
              <a:spcBef>
                <a:spcPts val="0"/>
              </a:spcBef>
              <a:spcAft>
                <a:spcPts val="0"/>
              </a:spcAft>
              <a:defRPr/>
            </a:lvl1pPr>
          </a:lstStyle>
          <a:p>
            <a:pPr>
              <a:defRPr/>
            </a:pPr>
            <a:endParaRPr lang="en-US"/>
          </a:p>
        </p:txBody>
      </p:sp>
      <p:sp>
        <p:nvSpPr>
          <p:cNvPr id="5" name="Footer Placeholder 4"/>
          <p:cNvSpPr>
            <a:spLocks noGrp="1"/>
          </p:cNvSpPr>
          <p:nvPr>
            <p:ph type="ftr" sz="quarter" idx="11"/>
          </p:nvPr>
        </p:nvSpPr>
        <p:spPr/>
        <p:txBody>
          <a:bodyPr/>
          <a:lstStyle>
            <a:lvl1pPr eaLnBrk="1" fontAlgn="auto" hangingPunct="1">
              <a:spcBef>
                <a:spcPts val="0"/>
              </a:spcBef>
              <a:spcAft>
                <a:spcPts val="0"/>
              </a:spcAft>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smtClean="0"/>
            </a:lvl1pPr>
          </a:lstStyle>
          <a:p>
            <a:pPr>
              <a:defRPr/>
            </a:pPr>
            <a:fld id="{6F0B7D05-4EF7-4E8F-A4FC-2AF14AD79CE4}" type="slidenum">
              <a:rPr lang="en-US" altLang="en-US"/>
              <a:pPr>
                <a:defRPr/>
              </a:pPr>
              <a:t>‹#›</a:t>
            </a:fld>
            <a:endParaRPr lang="en-US" altLang="en-US"/>
          </a:p>
        </p:txBody>
      </p:sp>
    </p:spTree>
    <p:extLst>
      <p:ext uri="{BB962C8B-B14F-4D97-AF65-F5344CB8AC3E}">
        <p14:creationId xmlns:p14="http://schemas.microsoft.com/office/powerpoint/2010/main" val="410845721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1" fontAlgn="auto" hangingPunct="1">
              <a:spcBef>
                <a:spcPts val="0"/>
              </a:spcBef>
              <a:spcAft>
                <a:spcPts val="0"/>
              </a:spcAft>
              <a:defRPr/>
            </a:lvl1pPr>
          </a:lstStyle>
          <a:p>
            <a:pPr>
              <a:defRPr/>
            </a:pPr>
            <a:endParaRPr lang="en-US"/>
          </a:p>
        </p:txBody>
      </p:sp>
      <p:sp>
        <p:nvSpPr>
          <p:cNvPr id="5" name="Footer Placeholder 4"/>
          <p:cNvSpPr>
            <a:spLocks noGrp="1"/>
          </p:cNvSpPr>
          <p:nvPr>
            <p:ph type="ftr" sz="quarter" idx="11"/>
          </p:nvPr>
        </p:nvSpPr>
        <p:spPr/>
        <p:txBody>
          <a:bodyPr/>
          <a:lstStyle>
            <a:lvl1pPr eaLnBrk="1" fontAlgn="auto" hangingPunct="1">
              <a:spcBef>
                <a:spcPts val="0"/>
              </a:spcBef>
              <a:spcAft>
                <a:spcPts val="0"/>
              </a:spcAft>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smtClean="0"/>
            </a:lvl1pPr>
          </a:lstStyle>
          <a:p>
            <a:pPr>
              <a:defRPr/>
            </a:pPr>
            <a:fld id="{94BE7437-E281-44A6-9675-4AA85E8A32F1}" type="slidenum">
              <a:rPr lang="en-US" altLang="en-US"/>
              <a:pPr>
                <a:defRPr/>
              </a:pPr>
              <a:t>‹#›</a:t>
            </a:fld>
            <a:endParaRPr lang="en-US" altLang="en-US"/>
          </a:p>
        </p:txBody>
      </p:sp>
    </p:spTree>
    <p:extLst>
      <p:ext uri="{BB962C8B-B14F-4D97-AF65-F5344CB8AC3E}">
        <p14:creationId xmlns:p14="http://schemas.microsoft.com/office/powerpoint/2010/main" val="210218518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1" fontAlgn="auto" hangingPunct="1">
              <a:spcBef>
                <a:spcPts val="0"/>
              </a:spcBef>
              <a:spcAft>
                <a:spcPts val="0"/>
              </a:spcAft>
              <a:defRPr/>
            </a:lvl1pPr>
          </a:lstStyle>
          <a:p>
            <a:pPr>
              <a:defRPr/>
            </a:pPr>
            <a:endParaRPr lang="en-US"/>
          </a:p>
        </p:txBody>
      </p:sp>
      <p:sp>
        <p:nvSpPr>
          <p:cNvPr id="5" name="Footer Placeholder 4"/>
          <p:cNvSpPr>
            <a:spLocks noGrp="1"/>
          </p:cNvSpPr>
          <p:nvPr>
            <p:ph type="ftr" sz="quarter" idx="11"/>
          </p:nvPr>
        </p:nvSpPr>
        <p:spPr/>
        <p:txBody>
          <a:bodyPr/>
          <a:lstStyle>
            <a:lvl1pPr eaLnBrk="1" fontAlgn="auto" hangingPunct="1">
              <a:spcBef>
                <a:spcPts val="0"/>
              </a:spcBef>
              <a:spcAft>
                <a:spcPts val="0"/>
              </a:spcAft>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smtClean="0"/>
            </a:lvl1pPr>
          </a:lstStyle>
          <a:p>
            <a:pPr>
              <a:defRPr/>
            </a:pPr>
            <a:fld id="{2E546125-936B-4037-A3CF-6BFC14F866AB}" type="slidenum">
              <a:rPr lang="en-US" altLang="en-US"/>
              <a:pPr>
                <a:defRPr/>
              </a:pPr>
              <a:t>‹#›</a:t>
            </a:fld>
            <a:endParaRPr lang="en-US" altLang="en-US"/>
          </a:p>
        </p:txBody>
      </p:sp>
    </p:spTree>
    <p:extLst>
      <p:ext uri="{BB962C8B-B14F-4D97-AF65-F5344CB8AC3E}">
        <p14:creationId xmlns:p14="http://schemas.microsoft.com/office/powerpoint/2010/main" val="344963169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eaLnBrk="1" fontAlgn="auto" hangingPunct="1">
              <a:spcBef>
                <a:spcPts val="0"/>
              </a:spcBef>
              <a:spcAft>
                <a:spcPts val="0"/>
              </a:spcAft>
              <a:defRPr/>
            </a:lvl1pPr>
          </a:lstStyle>
          <a:p>
            <a:pPr>
              <a:defRPr/>
            </a:pPr>
            <a:endParaRPr lang="en-US"/>
          </a:p>
        </p:txBody>
      </p:sp>
      <p:sp>
        <p:nvSpPr>
          <p:cNvPr id="6" name="Footer Placeholder 5"/>
          <p:cNvSpPr>
            <a:spLocks noGrp="1"/>
          </p:cNvSpPr>
          <p:nvPr>
            <p:ph type="ftr" sz="quarter" idx="11"/>
          </p:nvPr>
        </p:nvSpPr>
        <p:spPr/>
        <p:txBody>
          <a:bodyPr/>
          <a:lstStyle>
            <a:lvl1pPr eaLnBrk="1" fontAlgn="auto" hangingPunct="1">
              <a:spcBef>
                <a:spcPts val="0"/>
              </a:spcBef>
              <a:spcAft>
                <a:spcPts val="0"/>
              </a:spcAft>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smtClean="0"/>
            </a:lvl1pPr>
          </a:lstStyle>
          <a:p>
            <a:pPr>
              <a:defRPr/>
            </a:pPr>
            <a:fld id="{CD90EB87-1E2E-4686-8DB1-DC3FFA5CA267}" type="slidenum">
              <a:rPr lang="en-US" altLang="en-US"/>
              <a:pPr>
                <a:defRPr/>
              </a:pPr>
              <a:t>‹#›</a:t>
            </a:fld>
            <a:endParaRPr lang="en-US" altLang="en-US"/>
          </a:p>
        </p:txBody>
      </p:sp>
    </p:spTree>
    <p:extLst>
      <p:ext uri="{BB962C8B-B14F-4D97-AF65-F5344CB8AC3E}">
        <p14:creationId xmlns:p14="http://schemas.microsoft.com/office/powerpoint/2010/main" val="428748267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eaLnBrk="1" fontAlgn="auto" hangingPunct="1">
              <a:spcBef>
                <a:spcPts val="0"/>
              </a:spcBef>
              <a:spcAft>
                <a:spcPts val="0"/>
              </a:spcAft>
              <a:defRPr/>
            </a:lvl1pPr>
          </a:lstStyle>
          <a:p>
            <a:pPr>
              <a:defRPr/>
            </a:pPr>
            <a:endParaRPr lang="en-US"/>
          </a:p>
        </p:txBody>
      </p:sp>
      <p:sp>
        <p:nvSpPr>
          <p:cNvPr id="8" name="Footer Placeholder 7"/>
          <p:cNvSpPr>
            <a:spLocks noGrp="1"/>
          </p:cNvSpPr>
          <p:nvPr>
            <p:ph type="ftr" sz="quarter" idx="11"/>
          </p:nvPr>
        </p:nvSpPr>
        <p:spPr/>
        <p:txBody>
          <a:bodyPr/>
          <a:lstStyle>
            <a:lvl1pPr eaLnBrk="1" fontAlgn="auto" hangingPunct="1">
              <a:spcBef>
                <a:spcPts val="0"/>
              </a:spcBef>
              <a:spcAft>
                <a:spcPts val="0"/>
              </a:spcAft>
              <a:defRPr/>
            </a:lvl1pPr>
          </a:lstStyle>
          <a:p>
            <a:pPr>
              <a:defRPr/>
            </a:pPr>
            <a:endParaRPr lang="en-US"/>
          </a:p>
        </p:txBody>
      </p:sp>
      <p:sp>
        <p:nvSpPr>
          <p:cNvPr id="9" name="Slide Number Placeholder 8"/>
          <p:cNvSpPr>
            <a:spLocks noGrp="1"/>
          </p:cNvSpPr>
          <p:nvPr>
            <p:ph type="sldNum" sz="quarter" idx="12"/>
          </p:nvPr>
        </p:nvSpPr>
        <p:spPr/>
        <p:txBody>
          <a:bodyPr/>
          <a:lstStyle>
            <a:lvl1pPr eaLnBrk="1" hangingPunct="1">
              <a:defRPr smtClean="0"/>
            </a:lvl1pPr>
          </a:lstStyle>
          <a:p>
            <a:pPr>
              <a:defRPr/>
            </a:pPr>
            <a:fld id="{F5C0AE8C-0492-4794-A435-FDC36EED17E5}" type="slidenum">
              <a:rPr lang="en-US" altLang="en-US"/>
              <a:pPr>
                <a:defRPr/>
              </a:pPr>
              <a:t>‹#›</a:t>
            </a:fld>
            <a:endParaRPr lang="en-US" altLang="en-US"/>
          </a:p>
        </p:txBody>
      </p:sp>
    </p:spTree>
    <p:extLst>
      <p:ext uri="{BB962C8B-B14F-4D97-AF65-F5344CB8AC3E}">
        <p14:creationId xmlns:p14="http://schemas.microsoft.com/office/powerpoint/2010/main" val="267360864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eaLnBrk="1" fontAlgn="auto" hangingPunct="1">
              <a:spcBef>
                <a:spcPts val="0"/>
              </a:spcBef>
              <a:spcAft>
                <a:spcPts val="0"/>
              </a:spcAft>
              <a:defRPr/>
            </a:lvl1pPr>
          </a:lstStyle>
          <a:p>
            <a:pPr>
              <a:defRPr/>
            </a:pPr>
            <a:endParaRPr lang="en-US"/>
          </a:p>
        </p:txBody>
      </p:sp>
      <p:sp>
        <p:nvSpPr>
          <p:cNvPr id="4" name="Footer Placeholder 3"/>
          <p:cNvSpPr>
            <a:spLocks noGrp="1"/>
          </p:cNvSpPr>
          <p:nvPr>
            <p:ph type="ftr" sz="quarter" idx="11"/>
          </p:nvPr>
        </p:nvSpPr>
        <p:spPr/>
        <p:txBody>
          <a:bodyPr/>
          <a:lstStyle>
            <a:lvl1pPr eaLnBrk="1" fontAlgn="auto" hangingPunct="1">
              <a:spcBef>
                <a:spcPts val="0"/>
              </a:spcBef>
              <a:spcAft>
                <a:spcPts val="0"/>
              </a:spcAft>
              <a:defRPr/>
            </a:lvl1pPr>
          </a:lstStyle>
          <a:p>
            <a:pPr>
              <a:defRPr/>
            </a:pPr>
            <a:endParaRPr lang="en-US"/>
          </a:p>
        </p:txBody>
      </p:sp>
      <p:sp>
        <p:nvSpPr>
          <p:cNvPr id="5" name="Slide Number Placeholder 4"/>
          <p:cNvSpPr>
            <a:spLocks noGrp="1"/>
          </p:cNvSpPr>
          <p:nvPr>
            <p:ph type="sldNum" sz="quarter" idx="12"/>
          </p:nvPr>
        </p:nvSpPr>
        <p:spPr/>
        <p:txBody>
          <a:bodyPr/>
          <a:lstStyle>
            <a:lvl1pPr eaLnBrk="1" hangingPunct="1">
              <a:defRPr smtClean="0"/>
            </a:lvl1pPr>
          </a:lstStyle>
          <a:p>
            <a:pPr>
              <a:defRPr/>
            </a:pPr>
            <a:fld id="{EA8C7B81-C5C6-4A52-B61E-B1756D1AB8B3}" type="slidenum">
              <a:rPr lang="en-US" altLang="en-US"/>
              <a:pPr>
                <a:defRPr/>
              </a:pPr>
              <a:t>‹#›</a:t>
            </a:fld>
            <a:endParaRPr lang="en-US" altLang="en-US"/>
          </a:p>
        </p:txBody>
      </p:sp>
    </p:spTree>
    <p:extLst>
      <p:ext uri="{BB962C8B-B14F-4D97-AF65-F5344CB8AC3E}">
        <p14:creationId xmlns:p14="http://schemas.microsoft.com/office/powerpoint/2010/main" val="336732519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1" fontAlgn="auto" hangingPunct="1">
              <a:spcBef>
                <a:spcPts val="0"/>
              </a:spcBef>
              <a:spcAft>
                <a:spcPts val="0"/>
              </a:spcAft>
              <a:defRPr/>
            </a:lvl1pPr>
          </a:lstStyle>
          <a:p>
            <a:pPr>
              <a:defRPr/>
            </a:pPr>
            <a:endParaRPr lang="en-US"/>
          </a:p>
        </p:txBody>
      </p:sp>
      <p:sp>
        <p:nvSpPr>
          <p:cNvPr id="3" name="Footer Placeholder 2"/>
          <p:cNvSpPr>
            <a:spLocks noGrp="1"/>
          </p:cNvSpPr>
          <p:nvPr>
            <p:ph type="ftr" sz="quarter" idx="11"/>
          </p:nvPr>
        </p:nvSpPr>
        <p:spPr/>
        <p:txBody>
          <a:bodyPr/>
          <a:lstStyle>
            <a:lvl1pPr eaLnBrk="1" fontAlgn="auto" hangingPunct="1">
              <a:spcBef>
                <a:spcPts val="0"/>
              </a:spcBef>
              <a:spcAft>
                <a:spcPts val="0"/>
              </a:spcAft>
              <a:defRPr/>
            </a:lvl1pPr>
          </a:lstStyle>
          <a:p>
            <a:pPr>
              <a:defRPr/>
            </a:pPr>
            <a:endParaRPr lang="en-US"/>
          </a:p>
        </p:txBody>
      </p:sp>
      <p:sp>
        <p:nvSpPr>
          <p:cNvPr id="4" name="Slide Number Placeholder 3"/>
          <p:cNvSpPr>
            <a:spLocks noGrp="1"/>
          </p:cNvSpPr>
          <p:nvPr>
            <p:ph type="sldNum" sz="quarter" idx="12"/>
          </p:nvPr>
        </p:nvSpPr>
        <p:spPr/>
        <p:txBody>
          <a:bodyPr/>
          <a:lstStyle>
            <a:lvl1pPr eaLnBrk="1" hangingPunct="1">
              <a:defRPr smtClean="0"/>
            </a:lvl1pPr>
          </a:lstStyle>
          <a:p>
            <a:pPr>
              <a:defRPr/>
            </a:pPr>
            <a:fld id="{9E254C05-5260-4F88-A02E-7238BE76FE4A}" type="slidenum">
              <a:rPr lang="en-US" altLang="en-US"/>
              <a:pPr>
                <a:defRPr/>
              </a:pPr>
              <a:t>‹#›</a:t>
            </a:fld>
            <a:endParaRPr lang="en-US" altLang="en-US"/>
          </a:p>
        </p:txBody>
      </p:sp>
    </p:spTree>
    <p:extLst>
      <p:ext uri="{BB962C8B-B14F-4D97-AF65-F5344CB8AC3E}">
        <p14:creationId xmlns:p14="http://schemas.microsoft.com/office/powerpoint/2010/main" val="41097849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1" fontAlgn="auto" hangingPunct="1">
              <a:spcBef>
                <a:spcPts val="0"/>
              </a:spcBef>
              <a:spcAft>
                <a:spcPts val="0"/>
              </a:spcAft>
              <a:defRPr/>
            </a:lvl1pPr>
          </a:lstStyle>
          <a:p>
            <a:pPr>
              <a:defRPr/>
            </a:pPr>
            <a:endParaRPr lang="en-US"/>
          </a:p>
        </p:txBody>
      </p:sp>
      <p:sp>
        <p:nvSpPr>
          <p:cNvPr id="6" name="Footer Placeholder 5"/>
          <p:cNvSpPr>
            <a:spLocks noGrp="1"/>
          </p:cNvSpPr>
          <p:nvPr>
            <p:ph type="ftr" sz="quarter" idx="11"/>
          </p:nvPr>
        </p:nvSpPr>
        <p:spPr/>
        <p:txBody>
          <a:bodyPr/>
          <a:lstStyle>
            <a:lvl1pPr eaLnBrk="1" fontAlgn="auto" hangingPunct="1">
              <a:spcBef>
                <a:spcPts val="0"/>
              </a:spcBef>
              <a:spcAft>
                <a:spcPts val="0"/>
              </a:spcAft>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smtClean="0"/>
            </a:lvl1pPr>
          </a:lstStyle>
          <a:p>
            <a:pPr>
              <a:defRPr/>
            </a:pPr>
            <a:fld id="{D5D3BB21-58EA-4D20-AEAB-DDB0C89A4EF5}" type="slidenum">
              <a:rPr lang="en-US" altLang="en-US"/>
              <a:pPr>
                <a:defRPr/>
              </a:pPr>
              <a:t>‹#›</a:t>
            </a:fld>
            <a:endParaRPr lang="en-US" altLang="en-US"/>
          </a:p>
        </p:txBody>
      </p:sp>
    </p:spTree>
    <p:extLst>
      <p:ext uri="{BB962C8B-B14F-4D97-AF65-F5344CB8AC3E}">
        <p14:creationId xmlns:p14="http://schemas.microsoft.com/office/powerpoint/2010/main" val="127219567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1" fontAlgn="auto" hangingPunct="1">
              <a:spcBef>
                <a:spcPts val="0"/>
              </a:spcBef>
              <a:spcAft>
                <a:spcPts val="0"/>
              </a:spcAft>
              <a:defRPr/>
            </a:lvl1pPr>
          </a:lstStyle>
          <a:p>
            <a:pPr>
              <a:defRPr/>
            </a:pPr>
            <a:endParaRPr lang="en-US"/>
          </a:p>
        </p:txBody>
      </p:sp>
      <p:sp>
        <p:nvSpPr>
          <p:cNvPr id="6" name="Footer Placeholder 5"/>
          <p:cNvSpPr>
            <a:spLocks noGrp="1"/>
          </p:cNvSpPr>
          <p:nvPr>
            <p:ph type="ftr" sz="quarter" idx="11"/>
          </p:nvPr>
        </p:nvSpPr>
        <p:spPr/>
        <p:txBody>
          <a:bodyPr/>
          <a:lstStyle>
            <a:lvl1pPr eaLnBrk="1" fontAlgn="auto" hangingPunct="1">
              <a:spcBef>
                <a:spcPts val="0"/>
              </a:spcBef>
              <a:spcAft>
                <a:spcPts val="0"/>
              </a:spcAft>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smtClean="0"/>
            </a:lvl1pPr>
          </a:lstStyle>
          <a:p>
            <a:pPr>
              <a:defRPr/>
            </a:pPr>
            <a:fld id="{C9FCA061-2D89-4A1F-866A-D12EA34DA7FD}" type="slidenum">
              <a:rPr lang="en-US" altLang="en-US"/>
              <a:pPr>
                <a:defRPr/>
              </a:pPr>
              <a:t>‹#›</a:t>
            </a:fld>
            <a:endParaRPr lang="en-US" altLang="en-US"/>
          </a:p>
        </p:txBody>
      </p:sp>
    </p:spTree>
    <p:extLst>
      <p:ext uri="{BB962C8B-B14F-4D97-AF65-F5344CB8AC3E}">
        <p14:creationId xmlns:p14="http://schemas.microsoft.com/office/powerpoint/2010/main" val="11241211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11605E02-AF2F-4D46-A377-AB5965A21AB9}" type="datetimeFigureOut">
              <a:rPr lang="en-US"/>
              <a:pPr>
                <a:defRPr/>
              </a:pPr>
              <a:t>9/19/2016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2FC6129-34BD-4F0A-B751-4093FFACE28B}" type="slidenum">
              <a:rPr lang="en-US" altLang="en-US"/>
              <a:pPr>
                <a:defRPr/>
              </a:pPr>
              <a:t>‹#›</a:t>
            </a:fld>
            <a:endParaRPr lang="en-US" altLang="en-US"/>
          </a:p>
        </p:txBody>
      </p:sp>
    </p:spTree>
    <p:extLst>
      <p:ext uri="{BB962C8B-B14F-4D97-AF65-F5344CB8AC3E}">
        <p14:creationId xmlns:p14="http://schemas.microsoft.com/office/powerpoint/2010/main" val="11954872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1" fontAlgn="auto" hangingPunct="1">
              <a:spcBef>
                <a:spcPts val="0"/>
              </a:spcBef>
              <a:spcAft>
                <a:spcPts val="0"/>
              </a:spcAft>
              <a:defRPr/>
            </a:lvl1pPr>
          </a:lstStyle>
          <a:p>
            <a:pPr>
              <a:defRPr/>
            </a:pPr>
            <a:endParaRPr lang="en-US"/>
          </a:p>
        </p:txBody>
      </p:sp>
      <p:sp>
        <p:nvSpPr>
          <p:cNvPr id="5" name="Footer Placeholder 4"/>
          <p:cNvSpPr>
            <a:spLocks noGrp="1"/>
          </p:cNvSpPr>
          <p:nvPr>
            <p:ph type="ftr" sz="quarter" idx="11"/>
          </p:nvPr>
        </p:nvSpPr>
        <p:spPr/>
        <p:txBody>
          <a:bodyPr/>
          <a:lstStyle>
            <a:lvl1pPr eaLnBrk="1" fontAlgn="auto" hangingPunct="1">
              <a:spcBef>
                <a:spcPts val="0"/>
              </a:spcBef>
              <a:spcAft>
                <a:spcPts val="0"/>
              </a:spcAft>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smtClean="0"/>
            </a:lvl1pPr>
          </a:lstStyle>
          <a:p>
            <a:pPr>
              <a:defRPr/>
            </a:pPr>
            <a:fld id="{A8422E26-F3D5-451C-BA23-1345B3259272}" type="slidenum">
              <a:rPr lang="en-US" altLang="en-US"/>
              <a:pPr>
                <a:defRPr/>
              </a:pPr>
              <a:t>‹#›</a:t>
            </a:fld>
            <a:endParaRPr lang="en-US" altLang="en-US"/>
          </a:p>
        </p:txBody>
      </p:sp>
    </p:spTree>
    <p:extLst>
      <p:ext uri="{BB962C8B-B14F-4D97-AF65-F5344CB8AC3E}">
        <p14:creationId xmlns:p14="http://schemas.microsoft.com/office/powerpoint/2010/main" val="189898422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1" fontAlgn="auto" hangingPunct="1">
              <a:spcBef>
                <a:spcPts val="0"/>
              </a:spcBef>
              <a:spcAft>
                <a:spcPts val="0"/>
              </a:spcAft>
              <a:defRPr/>
            </a:lvl1pPr>
          </a:lstStyle>
          <a:p>
            <a:pPr>
              <a:defRPr/>
            </a:pPr>
            <a:endParaRPr lang="en-US"/>
          </a:p>
        </p:txBody>
      </p:sp>
      <p:sp>
        <p:nvSpPr>
          <p:cNvPr id="5" name="Footer Placeholder 4"/>
          <p:cNvSpPr>
            <a:spLocks noGrp="1"/>
          </p:cNvSpPr>
          <p:nvPr>
            <p:ph type="ftr" sz="quarter" idx="11"/>
          </p:nvPr>
        </p:nvSpPr>
        <p:spPr/>
        <p:txBody>
          <a:bodyPr/>
          <a:lstStyle>
            <a:lvl1pPr eaLnBrk="1" fontAlgn="auto" hangingPunct="1">
              <a:spcBef>
                <a:spcPts val="0"/>
              </a:spcBef>
              <a:spcAft>
                <a:spcPts val="0"/>
              </a:spcAft>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smtClean="0"/>
            </a:lvl1pPr>
          </a:lstStyle>
          <a:p>
            <a:pPr>
              <a:defRPr/>
            </a:pPr>
            <a:fld id="{8E0990DF-E399-4149-B4E6-7026B2A051E1}" type="slidenum">
              <a:rPr lang="en-US" altLang="en-US"/>
              <a:pPr>
                <a:defRPr/>
              </a:pPr>
              <a:t>‹#›</a:t>
            </a:fld>
            <a:endParaRPr lang="en-US" altLang="en-US"/>
          </a:p>
        </p:txBody>
      </p:sp>
    </p:spTree>
    <p:extLst>
      <p:ext uri="{BB962C8B-B14F-4D97-AF65-F5344CB8AC3E}">
        <p14:creationId xmlns:p14="http://schemas.microsoft.com/office/powerpoint/2010/main" val="66371765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a:defRPr smtClean="0"/>
            </a:lvl1pPr>
          </a:lstStyle>
          <a:p>
            <a:pPr>
              <a:defRPr/>
            </a:pPr>
            <a:fld id="{10A6BF53-9F50-486F-AB66-1E13AAEAE572}" type="slidenum">
              <a:rPr lang="en-US" altLang="en-US"/>
              <a:pPr>
                <a:defRPr/>
              </a:pPr>
              <a:t>‹#›</a:t>
            </a:fld>
            <a:endParaRPr lang="en-US" altLang="en-US"/>
          </a:p>
        </p:txBody>
      </p:sp>
    </p:spTree>
    <p:extLst>
      <p:ext uri="{BB962C8B-B14F-4D97-AF65-F5344CB8AC3E}">
        <p14:creationId xmlns:p14="http://schemas.microsoft.com/office/powerpoint/2010/main" val="238361238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a:defRPr smtClean="0"/>
            </a:lvl1pPr>
          </a:lstStyle>
          <a:p>
            <a:pPr>
              <a:defRPr/>
            </a:pPr>
            <a:fld id="{49E859C1-81FB-493B-A0A9-04DC52DB09E2}" type="slidenum">
              <a:rPr lang="en-US" altLang="en-US"/>
              <a:pPr>
                <a:defRPr/>
              </a:pPr>
              <a:t>‹#›</a:t>
            </a:fld>
            <a:endParaRPr lang="en-US" altLang="en-US"/>
          </a:p>
        </p:txBody>
      </p:sp>
    </p:spTree>
    <p:extLst>
      <p:ext uri="{BB962C8B-B14F-4D97-AF65-F5344CB8AC3E}">
        <p14:creationId xmlns:p14="http://schemas.microsoft.com/office/powerpoint/2010/main" val="213166869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a:defRPr smtClean="0"/>
            </a:lvl1pPr>
          </a:lstStyle>
          <a:p>
            <a:pPr>
              <a:defRPr/>
            </a:pPr>
            <a:fld id="{BFAE7F90-CB32-4004-BD3A-679C04CEF155}" type="slidenum">
              <a:rPr lang="en-US" altLang="en-US"/>
              <a:pPr>
                <a:defRPr/>
              </a:pPr>
              <a:t>‹#›</a:t>
            </a:fld>
            <a:endParaRPr lang="en-US" altLang="en-US"/>
          </a:p>
        </p:txBody>
      </p:sp>
    </p:spTree>
    <p:extLst>
      <p:ext uri="{BB962C8B-B14F-4D97-AF65-F5344CB8AC3E}">
        <p14:creationId xmlns:p14="http://schemas.microsoft.com/office/powerpoint/2010/main" val="260814667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a:defRPr smtClean="0"/>
            </a:lvl1pPr>
          </a:lstStyle>
          <a:p>
            <a:pPr>
              <a:defRPr/>
            </a:pPr>
            <a:fld id="{5AE40CA2-D492-42BD-AEA5-EEF14F05F5ED}" type="slidenum">
              <a:rPr lang="en-US" altLang="en-US"/>
              <a:pPr>
                <a:defRPr/>
              </a:pPr>
              <a:t>‹#›</a:t>
            </a:fld>
            <a:endParaRPr lang="en-US" altLang="en-US"/>
          </a:p>
        </p:txBody>
      </p:sp>
    </p:spTree>
    <p:extLst>
      <p:ext uri="{BB962C8B-B14F-4D97-AF65-F5344CB8AC3E}">
        <p14:creationId xmlns:p14="http://schemas.microsoft.com/office/powerpoint/2010/main" val="63309567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8"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9" name="Rectangle 6"/>
          <p:cNvSpPr>
            <a:spLocks noGrp="1" noChangeArrowheads="1"/>
          </p:cNvSpPr>
          <p:nvPr>
            <p:ph type="sldNum" sz="quarter" idx="12"/>
          </p:nvPr>
        </p:nvSpPr>
        <p:spPr/>
        <p:txBody>
          <a:bodyPr/>
          <a:lstStyle>
            <a:lvl1pPr>
              <a:defRPr smtClean="0"/>
            </a:lvl1pPr>
          </a:lstStyle>
          <a:p>
            <a:pPr>
              <a:defRPr/>
            </a:pPr>
            <a:fld id="{EC554FB1-A8A1-4658-B983-8197051B3A50}" type="slidenum">
              <a:rPr lang="en-US" altLang="en-US"/>
              <a:pPr>
                <a:defRPr/>
              </a:pPr>
              <a:t>‹#›</a:t>
            </a:fld>
            <a:endParaRPr lang="en-US" altLang="en-US"/>
          </a:p>
        </p:txBody>
      </p:sp>
    </p:spTree>
    <p:extLst>
      <p:ext uri="{BB962C8B-B14F-4D97-AF65-F5344CB8AC3E}">
        <p14:creationId xmlns:p14="http://schemas.microsoft.com/office/powerpoint/2010/main" val="383410799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4"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5" name="Rectangle 6"/>
          <p:cNvSpPr>
            <a:spLocks noGrp="1" noChangeArrowheads="1"/>
          </p:cNvSpPr>
          <p:nvPr>
            <p:ph type="sldNum" sz="quarter" idx="12"/>
          </p:nvPr>
        </p:nvSpPr>
        <p:spPr/>
        <p:txBody>
          <a:bodyPr/>
          <a:lstStyle>
            <a:lvl1pPr>
              <a:defRPr smtClean="0"/>
            </a:lvl1pPr>
          </a:lstStyle>
          <a:p>
            <a:pPr>
              <a:defRPr/>
            </a:pPr>
            <a:fld id="{62774D85-7012-4690-AEED-011471AC4CF6}" type="slidenum">
              <a:rPr lang="en-US" altLang="en-US"/>
              <a:pPr>
                <a:defRPr/>
              </a:pPr>
              <a:t>‹#›</a:t>
            </a:fld>
            <a:endParaRPr lang="en-US" altLang="en-US"/>
          </a:p>
        </p:txBody>
      </p:sp>
    </p:spTree>
    <p:extLst>
      <p:ext uri="{BB962C8B-B14F-4D97-AF65-F5344CB8AC3E}">
        <p14:creationId xmlns:p14="http://schemas.microsoft.com/office/powerpoint/2010/main" val="11330247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3"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4" name="Rectangle 6"/>
          <p:cNvSpPr>
            <a:spLocks noGrp="1" noChangeArrowheads="1"/>
          </p:cNvSpPr>
          <p:nvPr>
            <p:ph type="sldNum" sz="quarter" idx="12"/>
          </p:nvPr>
        </p:nvSpPr>
        <p:spPr/>
        <p:txBody>
          <a:bodyPr/>
          <a:lstStyle>
            <a:lvl1pPr>
              <a:defRPr smtClean="0"/>
            </a:lvl1pPr>
          </a:lstStyle>
          <a:p>
            <a:pPr>
              <a:defRPr/>
            </a:pPr>
            <a:fld id="{74E83EEB-68AB-4185-89CC-3EEEDA2126CE}" type="slidenum">
              <a:rPr lang="en-US" altLang="en-US"/>
              <a:pPr>
                <a:defRPr/>
              </a:pPr>
              <a:t>‹#›</a:t>
            </a:fld>
            <a:endParaRPr lang="en-US" altLang="en-US"/>
          </a:p>
        </p:txBody>
      </p:sp>
    </p:spTree>
    <p:extLst>
      <p:ext uri="{BB962C8B-B14F-4D97-AF65-F5344CB8AC3E}">
        <p14:creationId xmlns:p14="http://schemas.microsoft.com/office/powerpoint/2010/main" val="408660493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a:defRPr smtClean="0"/>
            </a:lvl1pPr>
          </a:lstStyle>
          <a:p>
            <a:pPr>
              <a:defRPr/>
            </a:pPr>
            <a:fld id="{3A94C046-79F6-40C0-9D7B-2812A11B3223}" type="slidenum">
              <a:rPr lang="en-US" altLang="en-US"/>
              <a:pPr>
                <a:defRPr/>
              </a:pPr>
              <a:t>‹#›</a:t>
            </a:fld>
            <a:endParaRPr lang="en-US" altLang="en-US"/>
          </a:p>
        </p:txBody>
      </p:sp>
    </p:spTree>
    <p:extLst>
      <p:ext uri="{BB962C8B-B14F-4D97-AF65-F5344CB8AC3E}">
        <p14:creationId xmlns:p14="http://schemas.microsoft.com/office/powerpoint/2010/main" val="37527126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90128072-443B-44AA-A86C-1F1D59A20321}" type="datetimeFigureOut">
              <a:rPr lang="en-US"/>
              <a:pPr>
                <a:defRPr/>
              </a:pPr>
              <a:t>9/19/2016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44033E7-E568-4855-A3B3-68520BEBE8CE}" type="slidenum">
              <a:rPr lang="en-US" altLang="en-US"/>
              <a:pPr>
                <a:defRPr/>
              </a:pPr>
              <a:t>‹#›</a:t>
            </a:fld>
            <a:endParaRPr lang="en-US" altLang="en-US"/>
          </a:p>
        </p:txBody>
      </p:sp>
    </p:spTree>
    <p:extLst>
      <p:ext uri="{BB962C8B-B14F-4D97-AF65-F5344CB8AC3E}">
        <p14:creationId xmlns:p14="http://schemas.microsoft.com/office/powerpoint/2010/main" val="150571837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a:defRPr smtClean="0"/>
            </a:lvl1pPr>
          </a:lstStyle>
          <a:p>
            <a:pPr>
              <a:defRPr/>
            </a:pPr>
            <a:fld id="{D748E350-A3F2-47AB-98E6-1679487EC935}" type="slidenum">
              <a:rPr lang="en-US" altLang="en-US"/>
              <a:pPr>
                <a:defRPr/>
              </a:pPr>
              <a:t>‹#›</a:t>
            </a:fld>
            <a:endParaRPr lang="en-US" altLang="en-US"/>
          </a:p>
        </p:txBody>
      </p:sp>
    </p:spTree>
    <p:extLst>
      <p:ext uri="{BB962C8B-B14F-4D97-AF65-F5344CB8AC3E}">
        <p14:creationId xmlns:p14="http://schemas.microsoft.com/office/powerpoint/2010/main" val="346625760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a:defRPr smtClean="0"/>
            </a:lvl1pPr>
          </a:lstStyle>
          <a:p>
            <a:pPr>
              <a:defRPr/>
            </a:pPr>
            <a:fld id="{4F680F44-473F-4F6D-8DDB-E0178F1CD270}" type="slidenum">
              <a:rPr lang="en-US" altLang="en-US"/>
              <a:pPr>
                <a:defRPr/>
              </a:pPr>
              <a:t>‹#›</a:t>
            </a:fld>
            <a:endParaRPr lang="en-US" altLang="en-US"/>
          </a:p>
        </p:txBody>
      </p:sp>
    </p:spTree>
    <p:extLst>
      <p:ext uri="{BB962C8B-B14F-4D97-AF65-F5344CB8AC3E}">
        <p14:creationId xmlns:p14="http://schemas.microsoft.com/office/powerpoint/2010/main" val="174400638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a:defRPr smtClean="0"/>
            </a:lvl1pPr>
          </a:lstStyle>
          <a:p>
            <a:pPr>
              <a:defRPr/>
            </a:pPr>
            <a:fld id="{16D92C0C-7A1E-4C7C-BF8C-DF89EE24F156}" type="slidenum">
              <a:rPr lang="en-US" altLang="en-US"/>
              <a:pPr>
                <a:defRPr/>
              </a:pPr>
              <a:t>‹#›</a:t>
            </a:fld>
            <a:endParaRPr lang="en-US" altLang="en-US"/>
          </a:p>
        </p:txBody>
      </p:sp>
    </p:spTree>
    <p:extLst>
      <p:ext uri="{BB962C8B-B14F-4D97-AF65-F5344CB8AC3E}">
        <p14:creationId xmlns:p14="http://schemas.microsoft.com/office/powerpoint/2010/main" val="345584621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a:defRPr smtClean="0"/>
            </a:lvl1pPr>
          </a:lstStyle>
          <a:p>
            <a:pPr>
              <a:defRPr/>
            </a:pPr>
            <a:fld id="{F823A8A4-D2DD-4A55-959B-76BB23AABB49}" type="slidenum">
              <a:rPr lang="en-US" altLang="en-US"/>
              <a:pPr>
                <a:defRPr/>
              </a:pPr>
              <a:t>‹#›</a:t>
            </a:fld>
            <a:endParaRPr lang="en-US" altLang="en-US"/>
          </a:p>
        </p:txBody>
      </p:sp>
    </p:spTree>
    <p:extLst>
      <p:ext uri="{BB962C8B-B14F-4D97-AF65-F5344CB8AC3E}">
        <p14:creationId xmlns:p14="http://schemas.microsoft.com/office/powerpoint/2010/main" val="60906612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panose="020B0604020202020204" pitchFamily="34" charset="0"/>
              </a:defRPr>
            </a:lvl1pPr>
          </a:lstStyle>
          <a:p>
            <a:pPr>
              <a:defRPr/>
            </a:pPr>
            <a:fld id="{30B2980F-586B-4323-9F9D-E797E87B4DC0}" type="slidenum">
              <a:rPr lang="en-US"/>
              <a:pPr>
                <a:defRPr/>
              </a:pPr>
              <a:t>‹#›</a:t>
            </a:fld>
            <a:endParaRPr lang="en-US"/>
          </a:p>
        </p:txBody>
      </p:sp>
    </p:spTree>
    <p:extLst>
      <p:ext uri="{BB962C8B-B14F-4D97-AF65-F5344CB8AC3E}">
        <p14:creationId xmlns:p14="http://schemas.microsoft.com/office/powerpoint/2010/main" val="386833805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panose="020B0604020202020204" pitchFamily="34" charset="0"/>
              </a:defRPr>
            </a:lvl1pPr>
          </a:lstStyle>
          <a:p>
            <a:pPr>
              <a:defRPr/>
            </a:pPr>
            <a:fld id="{9E5FAD39-9F35-430D-98AF-3154D6AA86FF}" type="slidenum">
              <a:rPr lang="en-US"/>
              <a:pPr>
                <a:defRPr/>
              </a:pPr>
              <a:t>‹#›</a:t>
            </a:fld>
            <a:endParaRPr lang="en-US"/>
          </a:p>
        </p:txBody>
      </p:sp>
    </p:spTree>
    <p:extLst>
      <p:ext uri="{BB962C8B-B14F-4D97-AF65-F5344CB8AC3E}">
        <p14:creationId xmlns:p14="http://schemas.microsoft.com/office/powerpoint/2010/main" val="427836316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panose="020B0604020202020204" pitchFamily="34" charset="0"/>
              </a:defRPr>
            </a:lvl1pPr>
          </a:lstStyle>
          <a:p>
            <a:pPr>
              <a:defRPr/>
            </a:pPr>
            <a:fld id="{696A2B86-7E77-42BA-BAB3-232A1D65C02A}" type="slidenum">
              <a:rPr lang="en-US"/>
              <a:pPr>
                <a:defRPr/>
              </a:pPr>
              <a:t>‹#›</a:t>
            </a:fld>
            <a:endParaRPr lang="en-US"/>
          </a:p>
        </p:txBody>
      </p:sp>
    </p:spTree>
    <p:extLst>
      <p:ext uri="{BB962C8B-B14F-4D97-AF65-F5344CB8AC3E}">
        <p14:creationId xmlns:p14="http://schemas.microsoft.com/office/powerpoint/2010/main" val="319265187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atin typeface="Arial" panose="020B0604020202020204" pitchFamily="34"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panose="020B0604020202020204" pitchFamily="34"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panose="020B0604020202020204" pitchFamily="34" charset="0"/>
              </a:defRPr>
            </a:lvl1pPr>
          </a:lstStyle>
          <a:p>
            <a:pPr>
              <a:defRPr/>
            </a:pPr>
            <a:fld id="{EFF116F0-B096-4A63-AF1B-F58BBF9F1A90}" type="slidenum">
              <a:rPr lang="en-US"/>
              <a:pPr>
                <a:defRPr/>
              </a:pPr>
              <a:t>‹#›</a:t>
            </a:fld>
            <a:endParaRPr lang="en-US"/>
          </a:p>
        </p:txBody>
      </p:sp>
    </p:spTree>
    <p:extLst>
      <p:ext uri="{BB962C8B-B14F-4D97-AF65-F5344CB8AC3E}">
        <p14:creationId xmlns:p14="http://schemas.microsoft.com/office/powerpoint/2010/main" val="290662061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atin typeface="Arial" panose="020B0604020202020204" pitchFamily="34"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Arial" panose="020B0604020202020204" pitchFamily="34"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Arial" panose="020B0604020202020204" pitchFamily="34" charset="0"/>
              </a:defRPr>
            </a:lvl1pPr>
          </a:lstStyle>
          <a:p>
            <a:pPr>
              <a:defRPr/>
            </a:pPr>
            <a:fld id="{8BD0E6E1-65B5-4CB2-AB96-A7C3DFC190E3}" type="slidenum">
              <a:rPr lang="en-US"/>
              <a:pPr>
                <a:defRPr/>
              </a:pPr>
              <a:t>‹#›</a:t>
            </a:fld>
            <a:endParaRPr lang="en-US"/>
          </a:p>
        </p:txBody>
      </p:sp>
    </p:spTree>
    <p:extLst>
      <p:ext uri="{BB962C8B-B14F-4D97-AF65-F5344CB8AC3E}">
        <p14:creationId xmlns:p14="http://schemas.microsoft.com/office/powerpoint/2010/main" val="3165313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latin typeface="Arial" panose="020B0604020202020204" pitchFamily="34"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Arial" panose="020B0604020202020204" pitchFamily="34"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panose="020B0604020202020204" pitchFamily="34" charset="0"/>
              </a:defRPr>
            </a:lvl1pPr>
          </a:lstStyle>
          <a:p>
            <a:pPr>
              <a:defRPr/>
            </a:pPr>
            <a:fld id="{3116DCA7-2322-4804-89A6-FF5FB0588D97}" type="slidenum">
              <a:rPr lang="en-US"/>
              <a:pPr>
                <a:defRPr/>
              </a:pPr>
              <a:t>‹#›</a:t>
            </a:fld>
            <a:endParaRPr lang="en-US"/>
          </a:p>
        </p:txBody>
      </p:sp>
    </p:spTree>
    <p:extLst>
      <p:ext uri="{BB962C8B-B14F-4D97-AF65-F5344CB8AC3E}">
        <p14:creationId xmlns:p14="http://schemas.microsoft.com/office/powerpoint/2010/main" val="2937106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3.xml"/><Relationship Id="rId13" Type="http://schemas.openxmlformats.org/officeDocument/2006/relationships/slideLayout" Target="../slideLayouts/slideLayout118.xml"/><Relationship Id="rId3" Type="http://schemas.openxmlformats.org/officeDocument/2006/relationships/slideLayout" Target="../slideLayouts/slideLayout108.xml"/><Relationship Id="rId7" Type="http://schemas.openxmlformats.org/officeDocument/2006/relationships/slideLayout" Target="../slideLayouts/slideLayout112.xml"/><Relationship Id="rId12" Type="http://schemas.openxmlformats.org/officeDocument/2006/relationships/slideLayout" Target="../slideLayouts/slideLayout117.xml"/><Relationship Id="rId2" Type="http://schemas.openxmlformats.org/officeDocument/2006/relationships/slideLayout" Target="../slideLayouts/slideLayout107.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5" Type="http://schemas.openxmlformats.org/officeDocument/2006/relationships/slideLayout" Target="../slideLayouts/slideLayout110.xml"/><Relationship Id="rId10" Type="http://schemas.openxmlformats.org/officeDocument/2006/relationships/slideLayout" Target="../slideLayouts/slideLayout115.xml"/><Relationship Id="rId4" Type="http://schemas.openxmlformats.org/officeDocument/2006/relationships/slideLayout" Target="../slideLayouts/slideLayout109.xml"/><Relationship Id="rId9" Type="http://schemas.openxmlformats.org/officeDocument/2006/relationships/slideLayout" Target="../slideLayouts/slideLayout114.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6.xml"/><Relationship Id="rId13" Type="http://schemas.openxmlformats.org/officeDocument/2006/relationships/theme" Target="../theme/theme11.xml"/><Relationship Id="rId3" Type="http://schemas.openxmlformats.org/officeDocument/2006/relationships/slideLayout" Target="../slideLayouts/slideLayout121.xml"/><Relationship Id="rId7" Type="http://schemas.openxmlformats.org/officeDocument/2006/relationships/slideLayout" Target="../slideLayouts/slideLayout125.xml"/><Relationship Id="rId12" Type="http://schemas.openxmlformats.org/officeDocument/2006/relationships/slideLayout" Target="../slideLayouts/slideLayout130.xml"/><Relationship Id="rId2" Type="http://schemas.openxmlformats.org/officeDocument/2006/relationships/slideLayout" Target="../slideLayouts/slideLayout120.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5" Type="http://schemas.openxmlformats.org/officeDocument/2006/relationships/slideLayout" Target="../slideLayouts/slideLayout123.xml"/><Relationship Id="rId10" Type="http://schemas.openxmlformats.org/officeDocument/2006/relationships/slideLayout" Target="../slideLayouts/slideLayout128.xml"/><Relationship Id="rId4" Type="http://schemas.openxmlformats.org/officeDocument/2006/relationships/slideLayout" Target="../slideLayouts/slideLayout122.xml"/><Relationship Id="rId9" Type="http://schemas.openxmlformats.org/officeDocument/2006/relationships/slideLayout" Target="../slideLayouts/slideLayout127.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8.xml"/><Relationship Id="rId3" Type="http://schemas.openxmlformats.org/officeDocument/2006/relationships/slideLayout" Target="../slideLayouts/slideLayout133.xml"/><Relationship Id="rId7" Type="http://schemas.openxmlformats.org/officeDocument/2006/relationships/slideLayout" Target="../slideLayouts/slideLayout137.xml"/><Relationship Id="rId12" Type="http://schemas.openxmlformats.org/officeDocument/2006/relationships/theme" Target="../theme/theme12.xml"/><Relationship Id="rId2" Type="http://schemas.openxmlformats.org/officeDocument/2006/relationships/slideLayout" Target="../slideLayouts/slideLayout132.xml"/><Relationship Id="rId1" Type="http://schemas.openxmlformats.org/officeDocument/2006/relationships/slideLayout" Target="../slideLayouts/slideLayout131.xml"/><Relationship Id="rId6" Type="http://schemas.openxmlformats.org/officeDocument/2006/relationships/slideLayout" Target="../slideLayouts/slideLayout136.xml"/><Relationship Id="rId11" Type="http://schemas.openxmlformats.org/officeDocument/2006/relationships/slideLayout" Target="../slideLayouts/slideLayout141.xml"/><Relationship Id="rId5" Type="http://schemas.openxmlformats.org/officeDocument/2006/relationships/slideLayout" Target="../slideLayouts/slideLayout135.xml"/><Relationship Id="rId10" Type="http://schemas.openxmlformats.org/officeDocument/2006/relationships/slideLayout" Target="../slideLayouts/slideLayout140.xml"/><Relationship Id="rId4" Type="http://schemas.openxmlformats.org/officeDocument/2006/relationships/slideLayout" Target="../slideLayouts/slideLayout134.xml"/><Relationship Id="rId9" Type="http://schemas.openxmlformats.org/officeDocument/2006/relationships/slideLayout" Target="../slideLayouts/slideLayout139.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9.xml"/><Relationship Id="rId3" Type="http://schemas.openxmlformats.org/officeDocument/2006/relationships/slideLayout" Target="../slideLayouts/slideLayout144.xml"/><Relationship Id="rId7" Type="http://schemas.openxmlformats.org/officeDocument/2006/relationships/slideLayout" Target="../slideLayouts/slideLayout148.xml"/><Relationship Id="rId12" Type="http://schemas.openxmlformats.org/officeDocument/2006/relationships/theme" Target="../theme/theme13.xml"/><Relationship Id="rId2" Type="http://schemas.openxmlformats.org/officeDocument/2006/relationships/slideLayout" Target="../slideLayouts/slideLayout143.xml"/><Relationship Id="rId1" Type="http://schemas.openxmlformats.org/officeDocument/2006/relationships/slideLayout" Target="../slideLayouts/slideLayout142.xml"/><Relationship Id="rId6" Type="http://schemas.openxmlformats.org/officeDocument/2006/relationships/slideLayout" Target="../slideLayouts/slideLayout147.xml"/><Relationship Id="rId11" Type="http://schemas.openxmlformats.org/officeDocument/2006/relationships/slideLayout" Target="../slideLayouts/slideLayout152.xml"/><Relationship Id="rId5" Type="http://schemas.openxmlformats.org/officeDocument/2006/relationships/slideLayout" Target="../slideLayouts/slideLayout146.xml"/><Relationship Id="rId10" Type="http://schemas.openxmlformats.org/officeDocument/2006/relationships/slideLayout" Target="../slideLayouts/slideLayout151.xml"/><Relationship Id="rId4" Type="http://schemas.openxmlformats.org/officeDocument/2006/relationships/slideLayout" Target="../slideLayouts/slideLayout145.xml"/><Relationship Id="rId9" Type="http://schemas.openxmlformats.org/officeDocument/2006/relationships/slideLayout" Target="../slideLayouts/slideLayout15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jpe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theme" Target="../theme/theme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6.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7.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theme" Target="../theme/theme8.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slideLayout" Target="../slideLayouts/slideLayout93.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1.xml"/><Relationship Id="rId13" Type="http://schemas.openxmlformats.org/officeDocument/2006/relationships/theme" Target="../theme/theme9.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slideLayout" Target="../slideLayouts/slideLayout105.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2DFD46DD-A31F-43C8-A349-F0EF5C3A96F9}" type="datetimeFigureOut">
              <a:rPr lang="en-US"/>
              <a:pPr>
                <a:defRPr/>
              </a:pPr>
              <a:t>9/19/2016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latin typeface="Calibri" panose="020F0502020204030204" pitchFamily="34" charset="0"/>
              </a:defRPr>
            </a:lvl1pPr>
          </a:lstStyle>
          <a:p>
            <a:pPr>
              <a:defRPr/>
            </a:pPr>
            <a:fld id="{5956C6EF-6A97-4344-A539-BF8BA85B1CDD}"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5299" r:id="rId1"/>
    <p:sldLayoutId id="2147485300" r:id="rId2"/>
    <p:sldLayoutId id="2147485301" r:id="rId3"/>
    <p:sldLayoutId id="2147485302" r:id="rId4"/>
    <p:sldLayoutId id="2147485303" r:id="rId5"/>
    <p:sldLayoutId id="2147485304" r:id="rId6"/>
    <p:sldLayoutId id="2147485305" r:id="rId7"/>
    <p:sldLayoutId id="2147485306" r:id="rId8"/>
    <p:sldLayoutId id="2147485307" r:id="rId9"/>
    <p:sldLayoutId id="2147485308" r:id="rId10"/>
    <p:sldLayoutId id="2147485309" r:id="rId11"/>
    <p:sldLayoutId id="2147485331"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bwMode="auto">
          <a:xfrm>
            <a:off x="685800" y="76200"/>
            <a:ext cx="7772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1267" name="Rectangle 3"/>
          <p:cNvSpPr>
            <a:spLocks noGrp="1" noChangeArrowheads="1"/>
          </p:cNvSpPr>
          <p:nvPr>
            <p:ph type="body" idx="1"/>
          </p:nvPr>
        </p:nvSpPr>
        <p:spPr bwMode="auto">
          <a:xfrm>
            <a:off x="685800" y="914400"/>
            <a:ext cx="77724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922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8" charset="0"/>
                <a:cs typeface="Arial" charset="0"/>
              </a:defRPr>
            </a:lvl1pPr>
          </a:lstStyle>
          <a:p>
            <a:pPr>
              <a:defRPr/>
            </a:pPr>
            <a:endParaRPr lang="en-US"/>
          </a:p>
        </p:txBody>
      </p:sp>
      <p:sp>
        <p:nvSpPr>
          <p:cNvPr id="922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8" charset="0"/>
                <a:cs typeface="Arial" charset="0"/>
              </a:defRPr>
            </a:lvl1pPr>
          </a:lstStyle>
          <a:p>
            <a:pPr>
              <a:defRPr/>
            </a:pPr>
            <a:endParaRPr lang="en-US"/>
          </a:p>
        </p:txBody>
      </p:sp>
      <p:sp>
        <p:nvSpPr>
          <p:cNvPr id="922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pitchFamily="18" charset="0"/>
                <a:cs typeface="Arial" charset="0"/>
              </a:defRPr>
            </a:lvl1pPr>
          </a:lstStyle>
          <a:p>
            <a:pPr>
              <a:defRPr/>
            </a:pPr>
            <a:fld id="{EF022D3F-D1C9-418B-BA9C-DE2D3628B690}" type="slidenum">
              <a:rPr lang="en-US"/>
              <a:pPr>
                <a:defRPr/>
              </a:pPr>
              <a:t>‹#›</a:t>
            </a:fld>
            <a:endParaRPr lang="en-US"/>
          </a:p>
        </p:txBody>
      </p:sp>
      <p:sp>
        <p:nvSpPr>
          <p:cNvPr id="11271" name="Line 7"/>
          <p:cNvSpPr>
            <a:spLocks noChangeShapeType="1"/>
          </p:cNvSpPr>
          <p:nvPr/>
        </p:nvSpPr>
        <p:spPr bwMode="auto">
          <a:xfrm>
            <a:off x="685800" y="838200"/>
            <a:ext cx="77724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Tree>
  </p:cSld>
  <p:clrMap bg1="lt1" tx1="dk1" bg2="lt2" tx2="dk2" accent1="accent1" accent2="accent2" accent3="accent3" accent4="accent4" accent5="accent5" accent6="accent6" hlink="hlink" folHlink="folHlink"/>
  <p:sldLayoutIdLst>
    <p:sldLayoutId id="2147485416" r:id="rId1"/>
    <p:sldLayoutId id="2147485417" r:id="rId2"/>
    <p:sldLayoutId id="2147485418" r:id="rId3"/>
    <p:sldLayoutId id="2147485419" r:id="rId4"/>
    <p:sldLayoutId id="2147485420" r:id="rId5"/>
    <p:sldLayoutId id="2147485421" r:id="rId6"/>
    <p:sldLayoutId id="2147485422" r:id="rId7"/>
    <p:sldLayoutId id="2147485423" r:id="rId8"/>
    <p:sldLayoutId id="2147485424" r:id="rId9"/>
    <p:sldLayoutId id="2147485425" r:id="rId10"/>
    <p:sldLayoutId id="2147485426" r:id="rId11"/>
    <p:sldLayoutId id="2147485427" r:id="rId12"/>
    <p:sldLayoutId id="2147485428" r:id="rId13"/>
  </p:sldLayoutIdLst>
  <p:txStyles>
    <p:titleStyle>
      <a:lvl1pPr algn="l" rtl="0" eaLnBrk="0" fontAlgn="base" hangingPunct="0">
        <a:spcBef>
          <a:spcPct val="0"/>
        </a:spcBef>
        <a:spcAft>
          <a:spcPct val="0"/>
        </a:spcAft>
        <a:defRPr sz="3400">
          <a:solidFill>
            <a:schemeClr val="tx2"/>
          </a:solidFill>
          <a:latin typeface="+mj-lt"/>
          <a:ea typeface="+mj-ea"/>
          <a:cs typeface="+mj-cs"/>
        </a:defRPr>
      </a:lvl1pPr>
      <a:lvl2pPr algn="l" rtl="0" eaLnBrk="0" fontAlgn="base" hangingPunct="0">
        <a:spcBef>
          <a:spcPct val="0"/>
        </a:spcBef>
        <a:spcAft>
          <a:spcPct val="0"/>
        </a:spcAft>
        <a:defRPr sz="3400">
          <a:solidFill>
            <a:schemeClr val="tx2"/>
          </a:solidFill>
          <a:latin typeface="Arial" charset="0"/>
        </a:defRPr>
      </a:lvl2pPr>
      <a:lvl3pPr algn="l" rtl="0" eaLnBrk="0" fontAlgn="base" hangingPunct="0">
        <a:spcBef>
          <a:spcPct val="0"/>
        </a:spcBef>
        <a:spcAft>
          <a:spcPct val="0"/>
        </a:spcAft>
        <a:defRPr sz="3400">
          <a:solidFill>
            <a:schemeClr val="tx2"/>
          </a:solidFill>
          <a:latin typeface="Arial" charset="0"/>
        </a:defRPr>
      </a:lvl3pPr>
      <a:lvl4pPr algn="l" rtl="0" eaLnBrk="0" fontAlgn="base" hangingPunct="0">
        <a:spcBef>
          <a:spcPct val="0"/>
        </a:spcBef>
        <a:spcAft>
          <a:spcPct val="0"/>
        </a:spcAft>
        <a:defRPr sz="3400">
          <a:solidFill>
            <a:schemeClr val="tx2"/>
          </a:solidFill>
          <a:latin typeface="Arial" charset="0"/>
        </a:defRPr>
      </a:lvl4pPr>
      <a:lvl5pPr algn="l" rtl="0" eaLnBrk="0" fontAlgn="base" hangingPunct="0">
        <a:spcBef>
          <a:spcPct val="0"/>
        </a:spcBef>
        <a:spcAft>
          <a:spcPct val="0"/>
        </a:spcAft>
        <a:defRPr sz="3400">
          <a:solidFill>
            <a:schemeClr val="tx2"/>
          </a:solidFill>
          <a:latin typeface="Arial" charset="0"/>
        </a:defRPr>
      </a:lvl5pPr>
      <a:lvl6pPr marL="457200" algn="l" rtl="0" eaLnBrk="0" fontAlgn="base" hangingPunct="0">
        <a:spcBef>
          <a:spcPct val="0"/>
        </a:spcBef>
        <a:spcAft>
          <a:spcPct val="0"/>
        </a:spcAft>
        <a:defRPr sz="3400">
          <a:solidFill>
            <a:schemeClr val="tx2"/>
          </a:solidFill>
          <a:latin typeface="Arial" charset="0"/>
        </a:defRPr>
      </a:lvl6pPr>
      <a:lvl7pPr marL="914400" algn="l" rtl="0" eaLnBrk="0" fontAlgn="base" hangingPunct="0">
        <a:spcBef>
          <a:spcPct val="0"/>
        </a:spcBef>
        <a:spcAft>
          <a:spcPct val="0"/>
        </a:spcAft>
        <a:defRPr sz="3400">
          <a:solidFill>
            <a:schemeClr val="tx2"/>
          </a:solidFill>
          <a:latin typeface="Arial" charset="0"/>
        </a:defRPr>
      </a:lvl7pPr>
      <a:lvl8pPr marL="1371600" algn="l" rtl="0" eaLnBrk="0" fontAlgn="base" hangingPunct="0">
        <a:spcBef>
          <a:spcPct val="0"/>
        </a:spcBef>
        <a:spcAft>
          <a:spcPct val="0"/>
        </a:spcAft>
        <a:defRPr sz="3400">
          <a:solidFill>
            <a:schemeClr val="tx2"/>
          </a:solidFill>
          <a:latin typeface="Arial" charset="0"/>
        </a:defRPr>
      </a:lvl8pPr>
      <a:lvl9pPr marL="1828800" algn="l" rtl="0" eaLnBrk="0" fontAlgn="base" hangingPunct="0">
        <a:spcBef>
          <a:spcPct val="0"/>
        </a:spcBef>
        <a:spcAft>
          <a:spcPct val="0"/>
        </a:spcAft>
        <a:defRPr sz="3400">
          <a:solidFill>
            <a:schemeClr val="tx2"/>
          </a:solidFill>
          <a:latin typeface="Arial" charset="0"/>
        </a:defRPr>
      </a:lvl9pPr>
    </p:titleStyle>
    <p:bodyStyle>
      <a:lvl1pPr marL="342900" indent="-342900" algn="l" rtl="0" eaLnBrk="0" fontAlgn="base" hangingPunct="0">
        <a:spcBef>
          <a:spcPct val="20000"/>
        </a:spcBef>
        <a:spcAft>
          <a:spcPct val="0"/>
        </a:spcAft>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400">
          <a:solidFill>
            <a:schemeClr val="tx1"/>
          </a:solidFill>
          <a:latin typeface="+mn-lt"/>
        </a:defRPr>
      </a:lvl5pPr>
      <a:lvl6pPr marL="2514600" indent="-228600" algn="l" rtl="0" eaLnBrk="0" fontAlgn="base" hangingPunct="0">
        <a:spcBef>
          <a:spcPct val="20000"/>
        </a:spcBef>
        <a:spcAft>
          <a:spcPct val="0"/>
        </a:spcAft>
        <a:buChar char="»"/>
        <a:defRPr sz="1400">
          <a:solidFill>
            <a:schemeClr val="tx1"/>
          </a:solidFill>
          <a:latin typeface="+mn-lt"/>
        </a:defRPr>
      </a:lvl6pPr>
      <a:lvl7pPr marL="2971800" indent="-228600" algn="l" rtl="0" eaLnBrk="0" fontAlgn="base" hangingPunct="0">
        <a:spcBef>
          <a:spcPct val="20000"/>
        </a:spcBef>
        <a:spcAft>
          <a:spcPct val="0"/>
        </a:spcAft>
        <a:buChar char="»"/>
        <a:defRPr sz="1400">
          <a:solidFill>
            <a:schemeClr val="tx1"/>
          </a:solidFill>
          <a:latin typeface="+mn-lt"/>
        </a:defRPr>
      </a:lvl7pPr>
      <a:lvl8pPr marL="3429000" indent="-228600" algn="l" rtl="0" eaLnBrk="0" fontAlgn="base" hangingPunct="0">
        <a:spcBef>
          <a:spcPct val="20000"/>
        </a:spcBef>
        <a:spcAft>
          <a:spcPct val="0"/>
        </a:spcAft>
        <a:buChar char="»"/>
        <a:defRPr sz="1400">
          <a:solidFill>
            <a:schemeClr val="tx1"/>
          </a:solidFill>
          <a:latin typeface="+mn-lt"/>
        </a:defRPr>
      </a:lvl8pPr>
      <a:lvl9pPr marL="3886200" indent="-228600" algn="l" rtl="0" eaLnBrk="0" fontAlgn="base" hangingPunct="0">
        <a:spcBef>
          <a:spcPct val="20000"/>
        </a:spcBef>
        <a:spcAft>
          <a:spcPct val="0"/>
        </a:spcAft>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9458" name="Title Placeholder 1"/>
          <p:cNvSpPr>
            <a:spLocks noGrp="1"/>
          </p:cNvSpPr>
          <p:nvPr>
            <p:ph type="title"/>
          </p:nvPr>
        </p:nvSpPr>
        <p:spPr bwMode="auto">
          <a:xfrm>
            <a:off x="457200" y="0"/>
            <a:ext cx="8229600"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9459" name="Text Placeholder 2"/>
          <p:cNvSpPr>
            <a:spLocks noGrp="1"/>
          </p:cNvSpPr>
          <p:nvPr>
            <p:ph type="body" idx="1"/>
          </p:nvPr>
        </p:nvSpPr>
        <p:spPr bwMode="auto">
          <a:xfrm>
            <a:off x="457200" y="1066800"/>
            <a:ext cx="8229600" cy="5181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eaLnBrk="1" hangingPunct="1">
              <a:defRPr/>
            </a:pPr>
            <a:fld id="{E78D0626-9BA8-4D0B-BC21-A2B26A5733AD}" type="datetimeFigureOut">
              <a:rPr lang="en-US">
                <a:solidFill>
                  <a:prstClr val="black">
                    <a:tint val="75000"/>
                  </a:prstClr>
                </a:solidFill>
              </a:rPr>
              <a:pPr eaLnBrk="1" hangingPunct="1">
                <a:defRPr/>
              </a:pPr>
              <a:t>9/19/2016</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eaLnBrk="1" hangingPunct="1">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eaLnBrk="1" hangingPunct="1">
              <a:defRPr/>
            </a:pPr>
            <a:fld id="{767AEE91-7B51-4C74-A56A-2DC8D0930329}" type="slidenum">
              <a:rPr lang="en-US">
                <a:solidFill>
                  <a:prstClr val="black">
                    <a:tint val="75000"/>
                  </a:prstClr>
                </a:solidFill>
              </a:rPr>
              <a:pPr eaLnBrk="1" hangingPunct="1">
                <a:defRPr/>
              </a:pPr>
              <a:t>‹#›</a:t>
            </a:fld>
            <a:endParaRPr lang="en-US">
              <a:solidFill>
                <a:prstClr val="black">
                  <a:tint val="75000"/>
                </a:prstClr>
              </a:solidFill>
            </a:endParaRPr>
          </a:p>
        </p:txBody>
      </p:sp>
    </p:spTree>
    <p:extLst>
      <p:ext uri="{BB962C8B-B14F-4D97-AF65-F5344CB8AC3E}">
        <p14:creationId xmlns:p14="http://schemas.microsoft.com/office/powerpoint/2010/main" val="4082193038"/>
      </p:ext>
    </p:extLst>
  </p:cSld>
  <p:clrMap bg1="lt1" tx1="dk1" bg2="lt2" tx2="dk2" accent1="accent1" accent2="accent2" accent3="accent3" accent4="accent4" accent5="accent5" accent6="accent6" hlink="hlink" folHlink="folHlink"/>
  <p:sldLayoutIdLst>
    <p:sldLayoutId id="2147485430" r:id="rId1"/>
    <p:sldLayoutId id="2147485431" r:id="rId2"/>
    <p:sldLayoutId id="2147485432" r:id="rId3"/>
    <p:sldLayoutId id="2147485433" r:id="rId4"/>
    <p:sldLayoutId id="2147485434" r:id="rId5"/>
    <p:sldLayoutId id="2147485435" r:id="rId6"/>
    <p:sldLayoutId id="2147485436" r:id="rId7"/>
    <p:sldLayoutId id="2147485437" r:id="rId8"/>
    <p:sldLayoutId id="2147485438" r:id="rId9"/>
    <p:sldLayoutId id="2147485439" r:id="rId10"/>
    <p:sldLayoutId id="2147485440" r:id="rId11"/>
    <p:sldLayoutId id="2147485441" r:id="rId12"/>
  </p:sldLayoutIdLst>
  <p:timing>
    <p:tnLst>
      <p:par>
        <p:cTn id="1" dur="indefinite" restart="never" nodeType="tmRoot"/>
      </p:par>
    </p:tnLst>
  </p:timing>
  <p:txStyles>
    <p:titleStyle>
      <a:lvl1pPr algn="l" rtl="0" eaLnBrk="0" fontAlgn="base" hangingPunct="0">
        <a:spcBef>
          <a:spcPct val="0"/>
        </a:spcBef>
        <a:spcAft>
          <a:spcPct val="0"/>
        </a:spcAft>
        <a:defRPr sz="3600" kern="1200">
          <a:solidFill>
            <a:schemeClr val="tx1"/>
          </a:solidFill>
          <a:latin typeface="+mj-lt"/>
          <a:ea typeface="+mj-ea"/>
          <a:cs typeface="+mj-cs"/>
        </a:defRPr>
      </a:lvl1pPr>
      <a:lvl2pPr algn="l" rtl="0" eaLnBrk="0" fontAlgn="base" hangingPunct="0">
        <a:spcBef>
          <a:spcPct val="0"/>
        </a:spcBef>
        <a:spcAft>
          <a:spcPct val="0"/>
        </a:spcAft>
        <a:defRPr sz="3600">
          <a:solidFill>
            <a:schemeClr val="tx1"/>
          </a:solidFill>
          <a:latin typeface="Calibri" pitchFamily="34" charset="0"/>
        </a:defRPr>
      </a:lvl2pPr>
      <a:lvl3pPr algn="l" rtl="0" eaLnBrk="0" fontAlgn="base" hangingPunct="0">
        <a:spcBef>
          <a:spcPct val="0"/>
        </a:spcBef>
        <a:spcAft>
          <a:spcPct val="0"/>
        </a:spcAft>
        <a:defRPr sz="3600">
          <a:solidFill>
            <a:schemeClr val="tx1"/>
          </a:solidFill>
          <a:latin typeface="Calibri" pitchFamily="34" charset="0"/>
        </a:defRPr>
      </a:lvl3pPr>
      <a:lvl4pPr algn="l" rtl="0" eaLnBrk="0" fontAlgn="base" hangingPunct="0">
        <a:spcBef>
          <a:spcPct val="0"/>
        </a:spcBef>
        <a:spcAft>
          <a:spcPct val="0"/>
        </a:spcAft>
        <a:defRPr sz="3600">
          <a:solidFill>
            <a:schemeClr val="tx1"/>
          </a:solidFill>
          <a:latin typeface="Calibri" pitchFamily="34" charset="0"/>
        </a:defRPr>
      </a:lvl4pPr>
      <a:lvl5pPr algn="l" rtl="0" eaLnBrk="0" fontAlgn="base" hangingPunct="0">
        <a:spcBef>
          <a:spcPct val="0"/>
        </a:spcBef>
        <a:spcAft>
          <a:spcPct val="0"/>
        </a:spcAft>
        <a:defRPr sz="3600">
          <a:solidFill>
            <a:schemeClr val="tx1"/>
          </a:solidFill>
          <a:latin typeface="Calibri" pitchFamily="34" charset="0"/>
        </a:defRPr>
      </a:lvl5pPr>
      <a:lvl6pPr marL="457200" algn="l" rtl="0" fontAlgn="base">
        <a:spcBef>
          <a:spcPct val="0"/>
        </a:spcBef>
        <a:spcAft>
          <a:spcPct val="0"/>
        </a:spcAft>
        <a:defRPr sz="3600">
          <a:solidFill>
            <a:schemeClr val="tx1"/>
          </a:solidFill>
          <a:latin typeface="Calibri" pitchFamily="34" charset="0"/>
        </a:defRPr>
      </a:lvl6pPr>
      <a:lvl7pPr marL="914400" algn="l" rtl="0" fontAlgn="base">
        <a:spcBef>
          <a:spcPct val="0"/>
        </a:spcBef>
        <a:spcAft>
          <a:spcPct val="0"/>
        </a:spcAft>
        <a:defRPr sz="3600">
          <a:solidFill>
            <a:schemeClr val="tx1"/>
          </a:solidFill>
          <a:latin typeface="Calibri" pitchFamily="34" charset="0"/>
        </a:defRPr>
      </a:lvl7pPr>
      <a:lvl8pPr marL="1371600" algn="l" rtl="0" fontAlgn="base">
        <a:spcBef>
          <a:spcPct val="0"/>
        </a:spcBef>
        <a:spcAft>
          <a:spcPct val="0"/>
        </a:spcAft>
        <a:defRPr sz="3600">
          <a:solidFill>
            <a:schemeClr val="tx1"/>
          </a:solidFill>
          <a:latin typeface="Calibri" pitchFamily="34" charset="0"/>
        </a:defRPr>
      </a:lvl8pPr>
      <a:lvl9pPr marL="1828800" algn="l" rtl="0" fontAlgn="base">
        <a:spcBef>
          <a:spcPct val="0"/>
        </a:spcBef>
        <a:spcAft>
          <a:spcPct val="0"/>
        </a:spcAft>
        <a:defRPr sz="36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410" name="Title Placeholder 1"/>
          <p:cNvSpPr>
            <a:spLocks noGrp="1"/>
          </p:cNvSpPr>
          <p:nvPr>
            <p:ph type="title"/>
          </p:nvPr>
        </p:nvSpPr>
        <p:spPr bwMode="auto">
          <a:xfrm>
            <a:off x="457200" y="0"/>
            <a:ext cx="8229600"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7411" name="Text Placeholder 2"/>
          <p:cNvSpPr>
            <a:spLocks noGrp="1"/>
          </p:cNvSpPr>
          <p:nvPr>
            <p:ph type="body" idx="1"/>
          </p:nvPr>
        </p:nvSpPr>
        <p:spPr bwMode="auto">
          <a:xfrm>
            <a:off x="457200" y="1066800"/>
            <a:ext cx="8229600" cy="5181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eaLnBrk="1" hangingPunct="1">
              <a:defRPr/>
            </a:pPr>
            <a:fld id="{742EADCD-5430-47CB-B558-01CE57ACCFDB}" type="datetimeFigureOut">
              <a:rPr lang="en-US">
                <a:solidFill>
                  <a:prstClr val="black">
                    <a:tint val="75000"/>
                  </a:prstClr>
                </a:solidFill>
              </a:rPr>
              <a:pPr eaLnBrk="1" hangingPunct="1">
                <a:defRPr/>
              </a:pPr>
              <a:t>9/19/2016</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eaLnBrk="1" hangingPunct="1">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eaLnBrk="1" hangingPunct="1">
              <a:defRPr/>
            </a:pPr>
            <a:fld id="{478D95D2-85AF-416D-B7C8-431D4047B9A4}" type="slidenum">
              <a:rPr lang="en-US">
                <a:solidFill>
                  <a:prstClr val="black">
                    <a:tint val="75000"/>
                  </a:prstClr>
                </a:solidFill>
              </a:rPr>
              <a:pPr eaLnBrk="1" hangingPunct="1">
                <a:defRPr/>
              </a:pPr>
              <a:t>‹#›</a:t>
            </a:fld>
            <a:endParaRPr lang="en-US">
              <a:solidFill>
                <a:prstClr val="black">
                  <a:tint val="75000"/>
                </a:prstClr>
              </a:solidFill>
            </a:endParaRPr>
          </a:p>
        </p:txBody>
      </p:sp>
    </p:spTree>
    <p:extLst>
      <p:ext uri="{BB962C8B-B14F-4D97-AF65-F5344CB8AC3E}">
        <p14:creationId xmlns:p14="http://schemas.microsoft.com/office/powerpoint/2010/main" val="1615266191"/>
      </p:ext>
    </p:extLst>
  </p:cSld>
  <p:clrMap bg1="lt1" tx1="dk1" bg2="lt2" tx2="dk2" accent1="accent1" accent2="accent2" accent3="accent3" accent4="accent4" accent5="accent5" accent6="accent6" hlink="hlink" folHlink="folHlink"/>
  <p:sldLayoutIdLst>
    <p:sldLayoutId id="2147485443" r:id="rId1"/>
    <p:sldLayoutId id="2147485444" r:id="rId2"/>
    <p:sldLayoutId id="2147485445" r:id="rId3"/>
    <p:sldLayoutId id="2147485446" r:id="rId4"/>
    <p:sldLayoutId id="2147485447" r:id="rId5"/>
    <p:sldLayoutId id="2147485448" r:id="rId6"/>
    <p:sldLayoutId id="2147485449" r:id="rId7"/>
    <p:sldLayoutId id="2147485450" r:id="rId8"/>
    <p:sldLayoutId id="2147485451" r:id="rId9"/>
    <p:sldLayoutId id="2147485452" r:id="rId10"/>
    <p:sldLayoutId id="2147485453" r:id="rId11"/>
  </p:sldLayoutIdLst>
  <p:txStyles>
    <p:titleStyle>
      <a:lvl1pPr algn="l" rtl="0" eaLnBrk="0" fontAlgn="base" hangingPunct="0">
        <a:spcBef>
          <a:spcPct val="0"/>
        </a:spcBef>
        <a:spcAft>
          <a:spcPct val="0"/>
        </a:spcAft>
        <a:defRPr sz="3600" kern="1200">
          <a:solidFill>
            <a:schemeClr val="tx1"/>
          </a:solidFill>
          <a:latin typeface="+mj-lt"/>
          <a:ea typeface="+mj-ea"/>
          <a:cs typeface="+mj-cs"/>
        </a:defRPr>
      </a:lvl1pPr>
      <a:lvl2pPr algn="l" rtl="0" eaLnBrk="0" fontAlgn="base" hangingPunct="0">
        <a:spcBef>
          <a:spcPct val="0"/>
        </a:spcBef>
        <a:spcAft>
          <a:spcPct val="0"/>
        </a:spcAft>
        <a:defRPr sz="3600">
          <a:solidFill>
            <a:schemeClr val="tx1"/>
          </a:solidFill>
          <a:latin typeface="Calibri" pitchFamily="34" charset="0"/>
        </a:defRPr>
      </a:lvl2pPr>
      <a:lvl3pPr algn="l" rtl="0" eaLnBrk="0" fontAlgn="base" hangingPunct="0">
        <a:spcBef>
          <a:spcPct val="0"/>
        </a:spcBef>
        <a:spcAft>
          <a:spcPct val="0"/>
        </a:spcAft>
        <a:defRPr sz="3600">
          <a:solidFill>
            <a:schemeClr val="tx1"/>
          </a:solidFill>
          <a:latin typeface="Calibri" pitchFamily="34" charset="0"/>
        </a:defRPr>
      </a:lvl3pPr>
      <a:lvl4pPr algn="l" rtl="0" eaLnBrk="0" fontAlgn="base" hangingPunct="0">
        <a:spcBef>
          <a:spcPct val="0"/>
        </a:spcBef>
        <a:spcAft>
          <a:spcPct val="0"/>
        </a:spcAft>
        <a:defRPr sz="3600">
          <a:solidFill>
            <a:schemeClr val="tx1"/>
          </a:solidFill>
          <a:latin typeface="Calibri" pitchFamily="34" charset="0"/>
        </a:defRPr>
      </a:lvl4pPr>
      <a:lvl5pPr algn="l" rtl="0" eaLnBrk="0" fontAlgn="base" hangingPunct="0">
        <a:spcBef>
          <a:spcPct val="0"/>
        </a:spcBef>
        <a:spcAft>
          <a:spcPct val="0"/>
        </a:spcAft>
        <a:defRPr sz="3600">
          <a:solidFill>
            <a:schemeClr val="tx1"/>
          </a:solidFill>
          <a:latin typeface="Calibri" pitchFamily="34" charset="0"/>
        </a:defRPr>
      </a:lvl5pPr>
      <a:lvl6pPr marL="457200" algn="l" rtl="0" fontAlgn="base">
        <a:spcBef>
          <a:spcPct val="0"/>
        </a:spcBef>
        <a:spcAft>
          <a:spcPct val="0"/>
        </a:spcAft>
        <a:defRPr sz="3600">
          <a:solidFill>
            <a:schemeClr val="tx1"/>
          </a:solidFill>
          <a:latin typeface="Calibri" pitchFamily="34" charset="0"/>
        </a:defRPr>
      </a:lvl6pPr>
      <a:lvl7pPr marL="914400" algn="l" rtl="0" fontAlgn="base">
        <a:spcBef>
          <a:spcPct val="0"/>
        </a:spcBef>
        <a:spcAft>
          <a:spcPct val="0"/>
        </a:spcAft>
        <a:defRPr sz="3600">
          <a:solidFill>
            <a:schemeClr val="tx1"/>
          </a:solidFill>
          <a:latin typeface="Calibri" pitchFamily="34" charset="0"/>
        </a:defRPr>
      </a:lvl7pPr>
      <a:lvl8pPr marL="1371600" algn="l" rtl="0" fontAlgn="base">
        <a:spcBef>
          <a:spcPct val="0"/>
        </a:spcBef>
        <a:spcAft>
          <a:spcPct val="0"/>
        </a:spcAft>
        <a:defRPr sz="3600">
          <a:solidFill>
            <a:schemeClr val="tx1"/>
          </a:solidFill>
          <a:latin typeface="Calibri" pitchFamily="34" charset="0"/>
        </a:defRPr>
      </a:lvl8pPr>
      <a:lvl9pPr marL="1828800" algn="l" rtl="0" fontAlgn="base">
        <a:spcBef>
          <a:spcPct val="0"/>
        </a:spcBef>
        <a:spcAft>
          <a:spcPct val="0"/>
        </a:spcAft>
        <a:defRPr sz="36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410" name="Title Placeholder 1"/>
          <p:cNvSpPr>
            <a:spLocks noGrp="1"/>
          </p:cNvSpPr>
          <p:nvPr>
            <p:ph type="title"/>
          </p:nvPr>
        </p:nvSpPr>
        <p:spPr bwMode="auto">
          <a:xfrm>
            <a:off x="457200" y="0"/>
            <a:ext cx="8229600"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7411" name="Text Placeholder 2"/>
          <p:cNvSpPr>
            <a:spLocks noGrp="1"/>
          </p:cNvSpPr>
          <p:nvPr>
            <p:ph type="body" idx="1"/>
          </p:nvPr>
        </p:nvSpPr>
        <p:spPr bwMode="auto">
          <a:xfrm>
            <a:off x="457200" y="1066800"/>
            <a:ext cx="8229600" cy="5181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eaLnBrk="1" hangingPunct="1">
              <a:defRPr/>
            </a:pPr>
            <a:fld id="{742EADCD-5430-47CB-B558-01CE57ACCFDB}" type="datetimeFigureOut">
              <a:rPr lang="en-US">
                <a:solidFill>
                  <a:prstClr val="black">
                    <a:tint val="75000"/>
                  </a:prstClr>
                </a:solidFill>
              </a:rPr>
              <a:pPr eaLnBrk="1" hangingPunct="1">
                <a:defRPr/>
              </a:pPr>
              <a:t>9/19/2016</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eaLnBrk="1" hangingPunct="1">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eaLnBrk="1" hangingPunct="1">
              <a:defRPr/>
            </a:pPr>
            <a:fld id="{478D95D2-85AF-416D-B7C8-431D4047B9A4}" type="slidenum">
              <a:rPr lang="en-US">
                <a:solidFill>
                  <a:prstClr val="black">
                    <a:tint val="75000"/>
                  </a:prstClr>
                </a:solidFill>
              </a:rPr>
              <a:pPr eaLnBrk="1" hangingPunct="1">
                <a:defRPr/>
              </a:pPr>
              <a:t>‹#›</a:t>
            </a:fld>
            <a:endParaRPr lang="en-US">
              <a:solidFill>
                <a:prstClr val="black">
                  <a:tint val="75000"/>
                </a:prstClr>
              </a:solidFill>
            </a:endParaRPr>
          </a:p>
        </p:txBody>
      </p:sp>
    </p:spTree>
    <p:extLst>
      <p:ext uri="{BB962C8B-B14F-4D97-AF65-F5344CB8AC3E}">
        <p14:creationId xmlns:p14="http://schemas.microsoft.com/office/powerpoint/2010/main" val="2692444308"/>
      </p:ext>
    </p:extLst>
  </p:cSld>
  <p:clrMap bg1="lt1" tx1="dk1" bg2="lt2" tx2="dk2" accent1="accent1" accent2="accent2" accent3="accent3" accent4="accent4" accent5="accent5" accent6="accent6" hlink="hlink" folHlink="folHlink"/>
  <p:sldLayoutIdLst>
    <p:sldLayoutId id="2147485455" r:id="rId1"/>
    <p:sldLayoutId id="2147485456" r:id="rId2"/>
    <p:sldLayoutId id="2147485457" r:id="rId3"/>
    <p:sldLayoutId id="2147485458" r:id="rId4"/>
    <p:sldLayoutId id="2147485459" r:id="rId5"/>
    <p:sldLayoutId id="2147485460" r:id="rId6"/>
    <p:sldLayoutId id="2147485461" r:id="rId7"/>
    <p:sldLayoutId id="2147485462" r:id="rId8"/>
    <p:sldLayoutId id="2147485463" r:id="rId9"/>
    <p:sldLayoutId id="2147485464" r:id="rId10"/>
    <p:sldLayoutId id="2147485465" r:id="rId11"/>
  </p:sldLayoutIdLst>
  <p:txStyles>
    <p:titleStyle>
      <a:lvl1pPr algn="l" rtl="0" eaLnBrk="0" fontAlgn="base" hangingPunct="0">
        <a:spcBef>
          <a:spcPct val="0"/>
        </a:spcBef>
        <a:spcAft>
          <a:spcPct val="0"/>
        </a:spcAft>
        <a:defRPr sz="3600" kern="1200">
          <a:solidFill>
            <a:schemeClr val="tx1"/>
          </a:solidFill>
          <a:latin typeface="+mj-lt"/>
          <a:ea typeface="+mj-ea"/>
          <a:cs typeface="+mj-cs"/>
        </a:defRPr>
      </a:lvl1pPr>
      <a:lvl2pPr algn="l" rtl="0" eaLnBrk="0" fontAlgn="base" hangingPunct="0">
        <a:spcBef>
          <a:spcPct val="0"/>
        </a:spcBef>
        <a:spcAft>
          <a:spcPct val="0"/>
        </a:spcAft>
        <a:defRPr sz="3600">
          <a:solidFill>
            <a:schemeClr val="tx1"/>
          </a:solidFill>
          <a:latin typeface="Calibri" pitchFamily="34" charset="0"/>
        </a:defRPr>
      </a:lvl2pPr>
      <a:lvl3pPr algn="l" rtl="0" eaLnBrk="0" fontAlgn="base" hangingPunct="0">
        <a:spcBef>
          <a:spcPct val="0"/>
        </a:spcBef>
        <a:spcAft>
          <a:spcPct val="0"/>
        </a:spcAft>
        <a:defRPr sz="3600">
          <a:solidFill>
            <a:schemeClr val="tx1"/>
          </a:solidFill>
          <a:latin typeface="Calibri" pitchFamily="34" charset="0"/>
        </a:defRPr>
      </a:lvl3pPr>
      <a:lvl4pPr algn="l" rtl="0" eaLnBrk="0" fontAlgn="base" hangingPunct="0">
        <a:spcBef>
          <a:spcPct val="0"/>
        </a:spcBef>
        <a:spcAft>
          <a:spcPct val="0"/>
        </a:spcAft>
        <a:defRPr sz="3600">
          <a:solidFill>
            <a:schemeClr val="tx1"/>
          </a:solidFill>
          <a:latin typeface="Calibri" pitchFamily="34" charset="0"/>
        </a:defRPr>
      </a:lvl4pPr>
      <a:lvl5pPr algn="l" rtl="0" eaLnBrk="0" fontAlgn="base" hangingPunct="0">
        <a:spcBef>
          <a:spcPct val="0"/>
        </a:spcBef>
        <a:spcAft>
          <a:spcPct val="0"/>
        </a:spcAft>
        <a:defRPr sz="3600">
          <a:solidFill>
            <a:schemeClr val="tx1"/>
          </a:solidFill>
          <a:latin typeface="Calibri" pitchFamily="34" charset="0"/>
        </a:defRPr>
      </a:lvl5pPr>
      <a:lvl6pPr marL="457200" algn="l" rtl="0" fontAlgn="base">
        <a:spcBef>
          <a:spcPct val="0"/>
        </a:spcBef>
        <a:spcAft>
          <a:spcPct val="0"/>
        </a:spcAft>
        <a:defRPr sz="3600">
          <a:solidFill>
            <a:schemeClr val="tx1"/>
          </a:solidFill>
          <a:latin typeface="Calibri" pitchFamily="34" charset="0"/>
        </a:defRPr>
      </a:lvl6pPr>
      <a:lvl7pPr marL="914400" algn="l" rtl="0" fontAlgn="base">
        <a:spcBef>
          <a:spcPct val="0"/>
        </a:spcBef>
        <a:spcAft>
          <a:spcPct val="0"/>
        </a:spcAft>
        <a:defRPr sz="3600">
          <a:solidFill>
            <a:schemeClr val="tx1"/>
          </a:solidFill>
          <a:latin typeface="Calibri" pitchFamily="34" charset="0"/>
        </a:defRPr>
      </a:lvl7pPr>
      <a:lvl8pPr marL="1371600" algn="l" rtl="0" fontAlgn="base">
        <a:spcBef>
          <a:spcPct val="0"/>
        </a:spcBef>
        <a:spcAft>
          <a:spcPct val="0"/>
        </a:spcAft>
        <a:defRPr sz="3600">
          <a:solidFill>
            <a:schemeClr val="tx1"/>
          </a:solidFill>
          <a:latin typeface="Calibri" pitchFamily="34" charset="0"/>
        </a:defRPr>
      </a:lvl8pPr>
      <a:lvl9pPr marL="1828800" algn="l" rtl="0" fontAlgn="base">
        <a:spcBef>
          <a:spcPct val="0"/>
        </a:spcBef>
        <a:spcAft>
          <a:spcPct val="0"/>
        </a:spcAft>
        <a:defRPr sz="36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12" descr="BigBlueDots1600gradientWithBriteLogo"/>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2"/>
          <p:cNvSpPr>
            <a:spLocks noGrp="1" noChangeArrowheads="1"/>
          </p:cNvSpPr>
          <p:nvPr>
            <p:ph type="title"/>
          </p:nvPr>
        </p:nvSpPr>
        <p:spPr bwMode="auto">
          <a:xfrm>
            <a:off x="457200" y="274638"/>
            <a:ext cx="6400800" cy="1143000"/>
          </a:xfrm>
          <a:prstGeom prst="rect">
            <a:avLst/>
          </a:prstGeom>
          <a:noFill/>
          <a:ln>
            <a:noFill/>
          </a:ln>
          <a:effectLst>
            <a:outerShdw dist="1796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TW" smtClean="0"/>
              <a:t>Click to edit Master title style</a:t>
            </a:r>
          </a:p>
        </p:txBody>
      </p:sp>
      <p:sp>
        <p:nvSpPr>
          <p:cNvPr id="2052" name="Rectangle 3"/>
          <p:cNvSpPr>
            <a:spLocks noGrp="1" noChangeArrowheads="1"/>
          </p:cNvSpPr>
          <p:nvPr>
            <p:ph type="body" idx="1"/>
          </p:nvPr>
        </p:nvSpPr>
        <p:spPr bwMode="auto">
          <a:xfrm>
            <a:off x="457200" y="1600200"/>
            <a:ext cx="82296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p>
        </p:txBody>
      </p:sp>
    </p:spTree>
  </p:cSld>
  <p:clrMap bg1="dk2" tx1="lt1" bg2="dk1" tx2="lt2" accent1="accent1" accent2="accent2" accent3="accent3" accent4="accent4" accent5="accent5" accent6="accent6" hlink="hlink" folHlink="folHlink"/>
  <p:sldLayoutIdLst>
    <p:sldLayoutId id="2147485332" r:id="rId1"/>
    <p:sldLayoutId id="2147485310" r:id="rId2"/>
    <p:sldLayoutId id="2147485311" r:id="rId3"/>
    <p:sldLayoutId id="2147485312" r:id="rId4"/>
    <p:sldLayoutId id="2147485313" r:id="rId5"/>
    <p:sldLayoutId id="2147485314" r:id="rId6"/>
    <p:sldLayoutId id="2147485315" r:id="rId7"/>
    <p:sldLayoutId id="2147485316" r:id="rId8"/>
    <p:sldLayoutId id="2147485317" r:id="rId9"/>
    <p:sldLayoutId id="2147485318" r:id="rId10"/>
    <p:sldLayoutId id="2147485319" r:id="rId11"/>
  </p:sldLayoutIdLst>
  <p:txStyles>
    <p:titleStyle>
      <a:lvl1pPr algn="l" rtl="0" eaLnBrk="0" fontAlgn="base" hangingPunct="0">
        <a:spcBef>
          <a:spcPct val="0"/>
        </a:spcBef>
        <a:spcAft>
          <a:spcPct val="0"/>
        </a:spcAft>
        <a:defRPr sz="3700" b="1">
          <a:solidFill>
            <a:schemeClr val="tx2"/>
          </a:solidFill>
          <a:latin typeface="+mj-lt"/>
          <a:ea typeface="+mj-ea"/>
          <a:cs typeface="+mj-cs"/>
        </a:defRPr>
      </a:lvl1pPr>
      <a:lvl2pPr algn="l" rtl="0" eaLnBrk="0" fontAlgn="base" hangingPunct="0">
        <a:spcBef>
          <a:spcPct val="0"/>
        </a:spcBef>
        <a:spcAft>
          <a:spcPct val="0"/>
        </a:spcAft>
        <a:defRPr sz="3700" b="1">
          <a:solidFill>
            <a:schemeClr val="tx2"/>
          </a:solidFill>
          <a:latin typeface="Arial" charset="0"/>
        </a:defRPr>
      </a:lvl2pPr>
      <a:lvl3pPr algn="l" rtl="0" eaLnBrk="0" fontAlgn="base" hangingPunct="0">
        <a:spcBef>
          <a:spcPct val="0"/>
        </a:spcBef>
        <a:spcAft>
          <a:spcPct val="0"/>
        </a:spcAft>
        <a:defRPr sz="3700" b="1">
          <a:solidFill>
            <a:schemeClr val="tx2"/>
          </a:solidFill>
          <a:latin typeface="Arial" charset="0"/>
        </a:defRPr>
      </a:lvl3pPr>
      <a:lvl4pPr algn="l" rtl="0" eaLnBrk="0" fontAlgn="base" hangingPunct="0">
        <a:spcBef>
          <a:spcPct val="0"/>
        </a:spcBef>
        <a:spcAft>
          <a:spcPct val="0"/>
        </a:spcAft>
        <a:defRPr sz="3700" b="1">
          <a:solidFill>
            <a:schemeClr val="tx2"/>
          </a:solidFill>
          <a:latin typeface="Arial" charset="0"/>
        </a:defRPr>
      </a:lvl4pPr>
      <a:lvl5pPr algn="l" rtl="0" eaLnBrk="0" fontAlgn="base" hangingPunct="0">
        <a:spcBef>
          <a:spcPct val="0"/>
        </a:spcBef>
        <a:spcAft>
          <a:spcPct val="0"/>
        </a:spcAft>
        <a:defRPr sz="3700" b="1">
          <a:solidFill>
            <a:schemeClr val="tx2"/>
          </a:solidFill>
          <a:latin typeface="Arial" charset="0"/>
        </a:defRPr>
      </a:lvl5pPr>
      <a:lvl6pPr marL="457200" algn="l" rtl="0" fontAlgn="base">
        <a:spcBef>
          <a:spcPct val="0"/>
        </a:spcBef>
        <a:spcAft>
          <a:spcPct val="0"/>
        </a:spcAft>
        <a:defRPr sz="3700" b="1">
          <a:solidFill>
            <a:schemeClr val="tx2"/>
          </a:solidFill>
          <a:latin typeface="Arial" charset="0"/>
        </a:defRPr>
      </a:lvl6pPr>
      <a:lvl7pPr marL="914400" algn="l" rtl="0" fontAlgn="base">
        <a:spcBef>
          <a:spcPct val="0"/>
        </a:spcBef>
        <a:spcAft>
          <a:spcPct val="0"/>
        </a:spcAft>
        <a:defRPr sz="3700" b="1">
          <a:solidFill>
            <a:schemeClr val="tx2"/>
          </a:solidFill>
          <a:latin typeface="Arial" charset="0"/>
        </a:defRPr>
      </a:lvl7pPr>
      <a:lvl8pPr marL="1371600" algn="l" rtl="0" fontAlgn="base">
        <a:spcBef>
          <a:spcPct val="0"/>
        </a:spcBef>
        <a:spcAft>
          <a:spcPct val="0"/>
        </a:spcAft>
        <a:defRPr sz="3700" b="1">
          <a:solidFill>
            <a:schemeClr val="tx2"/>
          </a:solidFill>
          <a:latin typeface="Arial" charset="0"/>
        </a:defRPr>
      </a:lvl8pPr>
      <a:lvl9pPr marL="1828800" algn="l" rtl="0" fontAlgn="base">
        <a:spcBef>
          <a:spcPct val="0"/>
        </a:spcBef>
        <a:spcAft>
          <a:spcPct val="0"/>
        </a:spcAft>
        <a:defRPr sz="37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2"/>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2"/>
          </a:solidFill>
          <a:latin typeface="+mn-lt"/>
        </a:defRPr>
      </a:lvl2pPr>
      <a:lvl3pPr marL="1143000" indent="-228600" algn="l" rtl="0" eaLnBrk="0" fontAlgn="base" hangingPunct="0">
        <a:spcBef>
          <a:spcPct val="20000"/>
        </a:spcBef>
        <a:spcAft>
          <a:spcPct val="0"/>
        </a:spcAft>
        <a:buChar char="•"/>
        <a:defRPr sz="2400">
          <a:solidFill>
            <a:schemeClr val="tx2"/>
          </a:solidFill>
          <a:latin typeface="+mn-lt"/>
        </a:defRPr>
      </a:lvl3pPr>
      <a:lvl4pPr marL="1600200" indent="-228600" algn="l" rtl="0" eaLnBrk="0" fontAlgn="base" hangingPunct="0">
        <a:spcBef>
          <a:spcPct val="20000"/>
        </a:spcBef>
        <a:spcAft>
          <a:spcPct val="0"/>
        </a:spcAft>
        <a:buChar char="–"/>
        <a:defRPr sz="2000">
          <a:solidFill>
            <a:schemeClr val="tx2"/>
          </a:solidFill>
          <a:latin typeface="+mn-lt"/>
        </a:defRPr>
      </a:lvl4pPr>
      <a:lvl5pPr marL="2057400" indent="-228600" algn="l" rtl="0" eaLnBrk="0" fontAlgn="base" hangingPunct="0">
        <a:spcBef>
          <a:spcPct val="20000"/>
        </a:spcBef>
        <a:spcAft>
          <a:spcPct val="0"/>
        </a:spcAft>
        <a:buChar char="»"/>
        <a:defRPr sz="2000">
          <a:solidFill>
            <a:schemeClr val="tx2"/>
          </a:solidFill>
          <a:latin typeface="+mn-lt"/>
        </a:defRPr>
      </a:lvl5pPr>
      <a:lvl6pPr marL="2514600" indent="-228600" algn="l" rtl="0" fontAlgn="base">
        <a:spcBef>
          <a:spcPct val="20000"/>
        </a:spcBef>
        <a:spcAft>
          <a:spcPct val="0"/>
        </a:spcAft>
        <a:buChar char="»"/>
        <a:defRPr sz="2000">
          <a:solidFill>
            <a:schemeClr val="tx2"/>
          </a:solidFill>
          <a:latin typeface="+mn-lt"/>
        </a:defRPr>
      </a:lvl6pPr>
      <a:lvl7pPr marL="2971800" indent="-228600" algn="l" rtl="0" fontAlgn="base">
        <a:spcBef>
          <a:spcPct val="20000"/>
        </a:spcBef>
        <a:spcAft>
          <a:spcPct val="0"/>
        </a:spcAft>
        <a:buChar char="»"/>
        <a:defRPr sz="2000">
          <a:solidFill>
            <a:schemeClr val="tx2"/>
          </a:solidFill>
          <a:latin typeface="+mn-lt"/>
        </a:defRPr>
      </a:lvl7pPr>
      <a:lvl8pPr marL="3429000" indent="-228600" algn="l" rtl="0" fontAlgn="base">
        <a:spcBef>
          <a:spcPct val="20000"/>
        </a:spcBef>
        <a:spcAft>
          <a:spcPct val="0"/>
        </a:spcAft>
        <a:buChar char="»"/>
        <a:defRPr sz="2000">
          <a:solidFill>
            <a:schemeClr val="tx2"/>
          </a:solidFill>
          <a:latin typeface="+mn-lt"/>
        </a:defRPr>
      </a:lvl8pPr>
      <a:lvl9pPr marL="3886200" indent="-228600" algn="l" rtl="0" fontAlgn="base">
        <a:spcBef>
          <a:spcPct val="20000"/>
        </a:spcBef>
        <a:spcAft>
          <a:spcPct val="0"/>
        </a:spcAft>
        <a:buChar char="»"/>
        <a:defRPr sz="2000">
          <a:solidFill>
            <a:schemeClr val="tx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30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mn-lt"/>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mn-lt"/>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smtClean="0">
                <a:solidFill>
                  <a:srgbClr val="000000"/>
                </a:solidFill>
              </a:defRPr>
            </a:lvl1pPr>
          </a:lstStyle>
          <a:p>
            <a:pPr>
              <a:defRPr/>
            </a:pPr>
            <a:fld id="{BBCF3244-266F-4EBA-ADE9-1B9E14FAE2FA}"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5333" r:id="rId1"/>
    <p:sldLayoutId id="2147485334" r:id="rId2"/>
    <p:sldLayoutId id="2147485335" r:id="rId3"/>
    <p:sldLayoutId id="2147485336" r:id="rId4"/>
    <p:sldLayoutId id="2147485337" r:id="rId5"/>
    <p:sldLayoutId id="2147485338" r:id="rId6"/>
    <p:sldLayoutId id="2147485339" r:id="rId7"/>
    <p:sldLayoutId id="2147485340" r:id="rId8"/>
    <p:sldLayoutId id="2147485341" r:id="rId9"/>
    <p:sldLayoutId id="2147485342" r:id="rId10"/>
    <p:sldLayoutId id="2147485343" r:id="rId11"/>
    <p:sldLayoutId id="2147485344"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409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mn-lt"/>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mn-lt"/>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smtClean="0">
                <a:solidFill>
                  <a:srgbClr val="000000"/>
                </a:solidFill>
              </a:defRPr>
            </a:lvl1pPr>
          </a:lstStyle>
          <a:p>
            <a:pPr>
              <a:defRPr/>
            </a:pPr>
            <a:fld id="{DDDF404C-1412-437F-8A88-FC380CBC4FF5}"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5345" r:id="rId1"/>
    <p:sldLayoutId id="2147485346" r:id="rId2"/>
    <p:sldLayoutId id="2147485347" r:id="rId3"/>
    <p:sldLayoutId id="2147485348" r:id="rId4"/>
    <p:sldLayoutId id="2147485349" r:id="rId5"/>
    <p:sldLayoutId id="2147485350" r:id="rId6"/>
    <p:sldLayoutId id="2147485351" r:id="rId7"/>
    <p:sldLayoutId id="2147485352" r:id="rId8"/>
    <p:sldLayoutId id="2147485353" r:id="rId9"/>
    <p:sldLayoutId id="2147485354" r:id="rId10"/>
    <p:sldLayoutId id="2147485355" r:id="rId11"/>
    <p:sldLayoutId id="2147485356"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512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mn-lt"/>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mn-lt"/>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smtClean="0">
                <a:solidFill>
                  <a:srgbClr val="000000"/>
                </a:solidFill>
              </a:defRPr>
            </a:lvl1pPr>
          </a:lstStyle>
          <a:p>
            <a:pPr>
              <a:defRPr/>
            </a:pPr>
            <a:fld id="{4511CF33-3A09-4192-8B4E-02361AD351CE}"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5357" r:id="rId1"/>
    <p:sldLayoutId id="2147485358" r:id="rId2"/>
    <p:sldLayoutId id="2147485359" r:id="rId3"/>
    <p:sldLayoutId id="2147485360" r:id="rId4"/>
    <p:sldLayoutId id="2147485361" r:id="rId5"/>
    <p:sldLayoutId id="2147485362" r:id="rId6"/>
    <p:sldLayoutId id="2147485363" r:id="rId7"/>
    <p:sldLayoutId id="2147485364" r:id="rId8"/>
    <p:sldLayoutId id="2147485365" r:id="rId9"/>
    <p:sldLayoutId id="2147485366" r:id="rId10"/>
    <p:sldLayoutId id="2147485367" r:id="rId11"/>
    <p:sldLayoutId id="2147485368"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614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mn-lt"/>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mn-lt"/>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smtClean="0">
                <a:solidFill>
                  <a:srgbClr val="000000"/>
                </a:solidFill>
              </a:defRPr>
            </a:lvl1pPr>
          </a:lstStyle>
          <a:p>
            <a:pPr>
              <a:defRPr/>
            </a:pPr>
            <a:fld id="{697F07D7-3B7C-4460-A6C2-36CF1654A5EA}"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5369" r:id="rId1"/>
    <p:sldLayoutId id="2147485370" r:id="rId2"/>
    <p:sldLayoutId id="2147485371" r:id="rId3"/>
    <p:sldLayoutId id="2147485372" r:id="rId4"/>
    <p:sldLayoutId id="2147485373" r:id="rId5"/>
    <p:sldLayoutId id="2147485374" r:id="rId6"/>
    <p:sldLayoutId id="2147485375" r:id="rId7"/>
    <p:sldLayoutId id="2147485376" r:id="rId8"/>
    <p:sldLayoutId id="2147485377" r:id="rId9"/>
    <p:sldLayoutId id="2147485378" r:id="rId10"/>
    <p:sldLayoutId id="214748537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0" fontAlgn="base" hangingPunct="0">
        <a:spcBef>
          <a:spcPct val="0"/>
        </a:spcBef>
        <a:spcAft>
          <a:spcPct val="0"/>
        </a:spcAft>
        <a:defRPr sz="4400">
          <a:solidFill>
            <a:schemeClr val="tx2"/>
          </a:solidFill>
          <a:latin typeface="Arial" charset="0"/>
        </a:defRPr>
      </a:lvl6pPr>
      <a:lvl7pPr marL="914400" algn="ctr" rtl="0" eaLnBrk="0" fontAlgn="base" hangingPunct="0">
        <a:spcBef>
          <a:spcPct val="0"/>
        </a:spcBef>
        <a:spcAft>
          <a:spcPct val="0"/>
        </a:spcAft>
        <a:defRPr sz="4400">
          <a:solidFill>
            <a:schemeClr val="tx2"/>
          </a:solidFill>
          <a:latin typeface="Arial" charset="0"/>
        </a:defRPr>
      </a:lvl7pPr>
      <a:lvl8pPr marL="1371600" algn="ctr" rtl="0" eaLnBrk="0" fontAlgn="base" hangingPunct="0">
        <a:spcBef>
          <a:spcPct val="0"/>
        </a:spcBef>
        <a:spcAft>
          <a:spcPct val="0"/>
        </a:spcAft>
        <a:defRPr sz="4400">
          <a:solidFill>
            <a:schemeClr val="tx2"/>
          </a:solidFill>
          <a:latin typeface="Arial" charset="0"/>
        </a:defRPr>
      </a:lvl8pPr>
      <a:lvl9pPr marL="1828800" algn="ctr" rtl="0" eaLnBrk="0" fontAlgn="base" hangingPunct="0">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717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mn-lt"/>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mn-lt"/>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smtClean="0">
                <a:solidFill>
                  <a:srgbClr val="000000"/>
                </a:solidFill>
              </a:defRPr>
            </a:lvl1pPr>
          </a:lstStyle>
          <a:p>
            <a:pPr>
              <a:defRPr/>
            </a:pPr>
            <a:fld id="{BD15F8F5-3A98-44DA-88C7-4AFDB3FFDE15}"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5380" r:id="rId1"/>
    <p:sldLayoutId id="2147485381" r:id="rId2"/>
    <p:sldLayoutId id="2147485382" r:id="rId3"/>
    <p:sldLayoutId id="2147485383" r:id="rId4"/>
    <p:sldLayoutId id="2147485384" r:id="rId5"/>
    <p:sldLayoutId id="2147485385" r:id="rId6"/>
    <p:sldLayoutId id="2147485386" r:id="rId7"/>
    <p:sldLayoutId id="2147485387" r:id="rId8"/>
    <p:sldLayoutId id="2147485388" r:id="rId9"/>
    <p:sldLayoutId id="2147485389" r:id="rId10"/>
    <p:sldLayoutId id="214748539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0" fontAlgn="base" hangingPunct="0">
        <a:spcBef>
          <a:spcPct val="0"/>
        </a:spcBef>
        <a:spcAft>
          <a:spcPct val="0"/>
        </a:spcAft>
        <a:defRPr sz="4400">
          <a:solidFill>
            <a:schemeClr val="tx2"/>
          </a:solidFill>
          <a:latin typeface="Arial" charset="0"/>
        </a:defRPr>
      </a:lvl6pPr>
      <a:lvl7pPr marL="914400" algn="ctr" rtl="0" eaLnBrk="0" fontAlgn="base" hangingPunct="0">
        <a:spcBef>
          <a:spcPct val="0"/>
        </a:spcBef>
        <a:spcAft>
          <a:spcPct val="0"/>
        </a:spcAft>
        <a:defRPr sz="4400">
          <a:solidFill>
            <a:schemeClr val="tx2"/>
          </a:solidFill>
          <a:latin typeface="Arial" charset="0"/>
        </a:defRPr>
      </a:lvl7pPr>
      <a:lvl8pPr marL="1371600" algn="ctr" rtl="0" eaLnBrk="0" fontAlgn="base" hangingPunct="0">
        <a:spcBef>
          <a:spcPct val="0"/>
        </a:spcBef>
        <a:spcAft>
          <a:spcPct val="0"/>
        </a:spcAft>
        <a:defRPr sz="4400">
          <a:solidFill>
            <a:schemeClr val="tx2"/>
          </a:solidFill>
          <a:latin typeface="Arial" charset="0"/>
        </a:defRPr>
      </a:lvl8pPr>
      <a:lvl9pPr marL="1828800" algn="ctr" rtl="0" eaLnBrk="0" fontAlgn="base" hangingPunct="0">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819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mn-lt"/>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mn-lt"/>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smtClean="0">
                <a:solidFill>
                  <a:srgbClr val="000000"/>
                </a:solidFill>
              </a:defRPr>
            </a:lvl1pPr>
          </a:lstStyle>
          <a:p>
            <a:pPr>
              <a:defRPr/>
            </a:pPr>
            <a:fld id="{00D2E870-709E-445C-806F-B74CF81AD6F5}"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5391" r:id="rId1"/>
    <p:sldLayoutId id="2147485392" r:id="rId2"/>
    <p:sldLayoutId id="2147485393" r:id="rId3"/>
    <p:sldLayoutId id="2147485394" r:id="rId4"/>
    <p:sldLayoutId id="2147485395" r:id="rId5"/>
    <p:sldLayoutId id="2147485396" r:id="rId6"/>
    <p:sldLayoutId id="2147485397" r:id="rId7"/>
    <p:sldLayoutId id="2147485398" r:id="rId8"/>
    <p:sldLayoutId id="2147485399" r:id="rId9"/>
    <p:sldLayoutId id="2147485400" r:id="rId10"/>
    <p:sldLayoutId id="2147485401" r:id="rId11"/>
    <p:sldLayoutId id="2147485402"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4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a:defRPr>
            </a:lvl1pPr>
          </a:lstStyle>
          <a:p>
            <a:pPr>
              <a:defRPr/>
            </a:pPr>
            <a:fld id="{AF48024A-8F7E-4C6E-ACFD-FECF2282979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404" r:id="rId1"/>
    <p:sldLayoutId id="2147485405" r:id="rId2"/>
    <p:sldLayoutId id="2147485406" r:id="rId3"/>
    <p:sldLayoutId id="2147485407" r:id="rId4"/>
    <p:sldLayoutId id="2147485408" r:id="rId5"/>
    <p:sldLayoutId id="2147485409" r:id="rId6"/>
    <p:sldLayoutId id="2147485410" r:id="rId7"/>
    <p:sldLayoutId id="2147485411" r:id="rId8"/>
    <p:sldLayoutId id="2147485412" r:id="rId9"/>
    <p:sldLayoutId id="2147485413" r:id="rId10"/>
    <p:sldLayoutId id="2147485414" r:id="rId11"/>
    <p:sldLayoutId id="2147485415"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95.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2.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image" Target="../media/image28.wmf"/><Relationship Id="rId2" Type="http://schemas.openxmlformats.org/officeDocument/2006/relationships/slideLayout" Target="../slideLayouts/slideLayout143.xml"/><Relationship Id="rId1" Type="http://schemas.openxmlformats.org/officeDocument/2006/relationships/vmlDrawing" Target="../drawings/vmlDrawing3.vml"/><Relationship Id="rId6" Type="http://schemas.openxmlformats.org/officeDocument/2006/relationships/oleObject" Target="../embeddings/oleObject8.bin"/><Relationship Id="rId5" Type="http://schemas.openxmlformats.org/officeDocument/2006/relationships/image" Target="../media/image27.wmf"/><Relationship Id="rId4" Type="http://schemas.openxmlformats.org/officeDocument/2006/relationships/oleObject" Target="../embeddings/oleObject7.bin"/></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43.xml"/><Relationship Id="rId7" Type="http://schemas.openxmlformats.org/officeDocument/2006/relationships/image" Target="../media/image27.wmf"/><Relationship Id="rId2" Type="http://schemas.openxmlformats.org/officeDocument/2006/relationships/tags" Target="../tags/tag1.xml"/><Relationship Id="rId1" Type="http://schemas.openxmlformats.org/officeDocument/2006/relationships/vmlDrawing" Target="../drawings/vmlDrawing4.vml"/><Relationship Id="rId6" Type="http://schemas.openxmlformats.org/officeDocument/2006/relationships/oleObject" Target="../embeddings/oleObject10.bin"/><Relationship Id="rId5" Type="http://schemas.openxmlformats.org/officeDocument/2006/relationships/image" Target="../media/image29.wmf"/><Relationship Id="rId4" Type="http://schemas.openxmlformats.org/officeDocument/2006/relationships/oleObject" Target="../embeddings/oleObject9.bin"/></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25.xml"/><Relationship Id="rId4" Type="http://schemas.openxmlformats.org/officeDocument/2006/relationships/image" Target="../media/image32.jpeg"/></Relationships>
</file>

<file path=ppt/slides/_rels/slide17.xml.rels><?xml version="1.0" encoding="UTF-8" standalone="yes"?>
<Relationships xmlns="http://schemas.openxmlformats.org/package/2006/relationships"><Relationship Id="rId3" Type="http://schemas.openxmlformats.org/officeDocument/2006/relationships/image" Target="../media/image33.wmf"/><Relationship Id="rId2" Type="http://schemas.openxmlformats.org/officeDocument/2006/relationships/notesSlide" Target="../notesSlides/notesSlide11.xml"/><Relationship Id="rId1" Type="http://schemas.openxmlformats.org/officeDocument/2006/relationships/slideLayout" Target="../slideLayouts/slideLayout37.xml"/><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2.xml"/><Relationship Id="rId1" Type="http://schemas.openxmlformats.org/officeDocument/2006/relationships/slideLayout" Target="../slideLayouts/slideLayout3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7.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9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42.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83.xml"/><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42.xml"/><Relationship Id="rId5" Type="http://schemas.openxmlformats.org/officeDocument/2006/relationships/hyperlink" Target="http://www.csse.uwa.edu.au/~angie/thesis.pdf" TargetMode="External"/><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41.xml"/></Relationships>
</file>

<file path=ppt/slides/_rels/slide25.xml.rels><?xml version="1.0" encoding="UTF-8" standalone="yes"?>
<Relationships xmlns="http://schemas.openxmlformats.org/package/2006/relationships"><Relationship Id="rId3" Type="http://schemas.openxmlformats.org/officeDocument/2006/relationships/image" Target="../media/image42.gif"/><Relationship Id="rId2" Type="http://schemas.openxmlformats.org/officeDocument/2006/relationships/notesSlide" Target="../notesSlides/notesSlide17.xml"/><Relationship Id="rId1" Type="http://schemas.openxmlformats.org/officeDocument/2006/relationships/slideLayout" Target="../slideLayouts/slideLayout42.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2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8.xml"/><Relationship Id="rId1" Type="http://schemas.openxmlformats.org/officeDocument/2006/relationships/slideLayout" Target="../slideLayouts/slideLayout42.xml"/></Relationships>
</file>

<file path=ppt/slides/_rels/slide2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4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0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07.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95.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0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2.xml"/></Relationships>
</file>

<file path=ppt/slides/_rels/slide3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3.xml"/><Relationship Id="rId1" Type="http://schemas.openxmlformats.org/officeDocument/2006/relationships/slideLayout" Target="../slideLayouts/slideLayout83.xml"/></Relationships>
</file>

<file path=ppt/slides/_rels/slide3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4.xml"/><Relationship Id="rId1" Type="http://schemas.openxmlformats.org/officeDocument/2006/relationships/slideLayout" Target="../slideLayouts/slideLayout66.xml"/></Relationships>
</file>

<file path=ppt/slides/_rels/slide3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5.xml"/><Relationship Id="rId1" Type="http://schemas.openxmlformats.org/officeDocument/2006/relationships/slideLayout" Target="../slideLayouts/slideLayout54.xml"/></Relationships>
</file>

<file path=ppt/slides/_rels/slide3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6.xml"/><Relationship Id="rId1" Type="http://schemas.openxmlformats.org/officeDocument/2006/relationships/slideLayout" Target="../slideLayouts/slideLayout5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6.xml"/></Relationships>
</file>

<file path=ppt/slides/_rels/slide37.xml.rels><?xml version="1.0" encoding="UTF-8" standalone="yes"?>
<Relationships xmlns="http://schemas.openxmlformats.org/package/2006/relationships"><Relationship Id="rId3" Type="http://schemas.openxmlformats.org/officeDocument/2006/relationships/image" Target="../media/image52.wmf"/><Relationship Id="rId2" Type="http://schemas.openxmlformats.org/officeDocument/2006/relationships/notesSlide" Target="../notesSlides/notesSlide28.xml"/><Relationship Id="rId1" Type="http://schemas.openxmlformats.org/officeDocument/2006/relationships/slideLayout" Target="../slideLayouts/slideLayout54.xml"/></Relationships>
</file>

<file path=ppt/slides/_rels/slide3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9.xml"/><Relationship Id="rId1" Type="http://schemas.openxmlformats.org/officeDocument/2006/relationships/slideLayout" Target="../slideLayouts/slideLayout5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1.xml"/><Relationship Id="rId1" Type="http://schemas.openxmlformats.org/officeDocument/2006/relationships/slideLayout" Target="../slideLayouts/slideLayout54.xml"/><Relationship Id="rId6" Type="http://schemas.openxmlformats.org/officeDocument/2006/relationships/image" Target="../media/image57.png"/><Relationship Id="rId5" Type="http://schemas.openxmlformats.org/officeDocument/2006/relationships/image" Target="../media/image56.jpg"/><Relationship Id="rId4" Type="http://schemas.openxmlformats.org/officeDocument/2006/relationships/image" Target="../media/image55.jpeg"/></Relationships>
</file>

<file path=ppt/slides/_rels/slide4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2.xml"/><Relationship Id="rId1" Type="http://schemas.openxmlformats.org/officeDocument/2006/relationships/slideLayout" Target="../slideLayouts/slideLayout54.xml"/><Relationship Id="rId4" Type="http://schemas.openxmlformats.org/officeDocument/2006/relationships/image" Target="../media/image59.png"/></Relationships>
</file>

<file path=ppt/slides/_rels/slide4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3.xml"/><Relationship Id="rId1" Type="http://schemas.openxmlformats.org/officeDocument/2006/relationships/slideLayout" Target="../slideLayouts/slideLayout54.xml"/><Relationship Id="rId4" Type="http://schemas.openxmlformats.org/officeDocument/2006/relationships/image" Target="../media/image61.png"/></Relationships>
</file>

<file path=ppt/slides/_rels/slide4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4.xml"/><Relationship Id="rId1" Type="http://schemas.openxmlformats.org/officeDocument/2006/relationships/slideLayout" Target="../slideLayouts/slideLayout54.xml"/><Relationship Id="rId4" Type="http://schemas.openxmlformats.org/officeDocument/2006/relationships/image" Target="../media/image63.png"/></Relationships>
</file>

<file path=ppt/slides/_rels/slide44.xml.rels><?xml version="1.0" encoding="UTF-8" standalone="yes"?>
<Relationships xmlns="http://schemas.openxmlformats.org/package/2006/relationships"><Relationship Id="rId3" Type="http://schemas.openxmlformats.org/officeDocument/2006/relationships/image" Target="../media/image64.gif"/><Relationship Id="rId2" Type="http://schemas.openxmlformats.org/officeDocument/2006/relationships/notesSlide" Target="../notesSlides/notesSlide35.xml"/><Relationship Id="rId1" Type="http://schemas.openxmlformats.org/officeDocument/2006/relationships/slideLayout" Target="../slideLayouts/slideLayout54.xml"/><Relationship Id="rId4" Type="http://schemas.openxmlformats.org/officeDocument/2006/relationships/image" Target="../media/image65.gif"/></Relationships>
</file>

<file path=ppt/slides/_rels/slide4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6.xml"/><Relationship Id="rId1" Type="http://schemas.openxmlformats.org/officeDocument/2006/relationships/slideLayout" Target="../slideLayouts/slideLayout54.xml"/></Relationships>
</file>

<file path=ppt/slides/_rels/slide4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7.xml"/><Relationship Id="rId1" Type="http://schemas.openxmlformats.org/officeDocument/2006/relationships/slideLayout" Target="../slideLayouts/slideLayout54.xml"/><Relationship Id="rId4" Type="http://schemas.openxmlformats.org/officeDocument/2006/relationships/image" Target="../media/image67.jpeg"/></Relationships>
</file>

<file path=ppt/slides/_rels/slide4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8.xml"/><Relationship Id="rId1" Type="http://schemas.openxmlformats.org/officeDocument/2006/relationships/slideLayout" Target="../slideLayouts/slideLayout54.xml"/></Relationships>
</file>

<file path=ppt/slides/_rels/slide4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42.xml"/></Relationships>
</file>

<file path=ppt/slides/_rels/slide4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9.xml"/><Relationship Id="rId1" Type="http://schemas.openxmlformats.org/officeDocument/2006/relationships/slideLayout" Target="../slideLayouts/slideLayout77.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54.xml"/></Relationships>
</file>

<file path=ppt/slides/_rels/slide5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1.xml"/><Relationship Id="rId1" Type="http://schemas.openxmlformats.org/officeDocument/2006/relationships/slideLayout" Target="../slideLayouts/slideLayout54.xml"/></Relationships>
</file>

<file path=ppt/slides/_rels/slide52.xml.rels><?xml version="1.0" encoding="UTF-8" standalone="yes"?>
<Relationships xmlns="http://schemas.openxmlformats.org/package/2006/relationships"><Relationship Id="rId8" Type="http://schemas.openxmlformats.org/officeDocument/2006/relationships/image" Target="../media/image74.wmf"/><Relationship Id="rId3" Type="http://schemas.openxmlformats.org/officeDocument/2006/relationships/notesSlide" Target="../notesSlides/notesSlide42.xml"/><Relationship Id="rId7" Type="http://schemas.openxmlformats.org/officeDocument/2006/relationships/oleObject" Target="../embeddings/oleObject12.bin"/><Relationship Id="rId2" Type="http://schemas.openxmlformats.org/officeDocument/2006/relationships/slideLayout" Target="../slideLayouts/slideLayout54.xml"/><Relationship Id="rId1" Type="http://schemas.openxmlformats.org/officeDocument/2006/relationships/vmlDrawing" Target="../drawings/vmlDrawing5.vml"/><Relationship Id="rId6" Type="http://schemas.openxmlformats.org/officeDocument/2006/relationships/image" Target="../media/image73.wmf"/><Relationship Id="rId5" Type="http://schemas.openxmlformats.org/officeDocument/2006/relationships/oleObject" Target="../embeddings/oleObject11.bin"/><Relationship Id="rId4" Type="http://schemas.openxmlformats.org/officeDocument/2006/relationships/image" Target="../media/image72.png"/></Relationships>
</file>

<file path=ppt/slides/_rels/slide5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3.xml"/><Relationship Id="rId1" Type="http://schemas.openxmlformats.org/officeDocument/2006/relationships/slideLayout" Target="../slideLayouts/slideLayout49.xml"/><Relationship Id="rId5" Type="http://schemas.openxmlformats.org/officeDocument/2006/relationships/image" Target="../media/image77.png"/><Relationship Id="rId4" Type="http://schemas.openxmlformats.org/officeDocument/2006/relationships/image" Target="../media/image76.png"/></Relationships>
</file>

<file path=ppt/slides/_rels/slide54.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44.xml"/><Relationship Id="rId1" Type="http://schemas.openxmlformats.org/officeDocument/2006/relationships/slideLayout" Target="../slideLayouts/slideLayout120.xml"/><Relationship Id="rId4" Type="http://schemas.openxmlformats.org/officeDocument/2006/relationships/image" Target="../media/image79.jpg"/></Relationships>
</file>

<file path=ppt/slides/_rels/slide55.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45.xml"/><Relationship Id="rId1" Type="http://schemas.openxmlformats.org/officeDocument/2006/relationships/slideLayout" Target="../slideLayouts/slideLayout49.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18" Type="http://schemas.openxmlformats.org/officeDocument/2006/relationships/oleObject" Target="../embeddings/oleObject3.bin"/><Relationship Id="rId3" Type="http://schemas.openxmlformats.org/officeDocument/2006/relationships/notesSlide" Target="../notesSlides/notesSlide3.xml"/><Relationship Id="rId21" Type="http://schemas.openxmlformats.org/officeDocument/2006/relationships/image" Target="../media/image10.wmf"/><Relationship Id="rId7" Type="http://schemas.openxmlformats.org/officeDocument/2006/relationships/image" Target="../media/image12.png"/><Relationship Id="rId12" Type="http://schemas.openxmlformats.org/officeDocument/2006/relationships/image" Target="../media/image17.png"/><Relationship Id="rId17" Type="http://schemas.openxmlformats.org/officeDocument/2006/relationships/image" Target="../media/image8.wmf"/><Relationship Id="rId2" Type="http://schemas.openxmlformats.org/officeDocument/2006/relationships/slideLayout" Target="../slideLayouts/slideLayout12.xml"/><Relationship Id="rId16" Type="http://schemas.openxmlformats.org/officeDocument/2006/relationships/oleObject" Target="../embeddings/oleObject2.bin"/><Relationship Id="rId20" Type="http://schemas.openxmlformats.org/officeDocument/2006/relationships/oleObject" Target="../embeddings/oleObject4.bin"/><Relationship Id="rId1" Type="http://schemas.openxmlformats.org/officeDocument/2006/relationships/vmlDrawing" Target="../drawings/vmlDrawing1.v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7.wmf"/><Relationship Id="rId15" Type="http://schemas.openxmlformats.org/officeDocument/2006/relationships/image" Target="../media/image20.png"/><Relationship Id="rId10" Type="http://schemas.openxmlformats.org/officeDocument/2006/relationships/image" Target="../media/image15.png"/><Relationship Id="rId19" Type="http://schemas.openxmlformats.org/officeDocument/2006/relationships/image" Target="../media/image9.wmf"/><Relationship Id="rId4" Type="http://schemas.openxmlformats.org/officeDocument/2006/relationships/oleObject" Target="../embeddings/oleObject1.bin"/><Relationship Id="rId9" Type="http://schemas.openxmlformats.org/officeDocument/2006/relationships/image" Target="../media/image14.png"/><Relationship Id="rId1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23.wmf"/><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oleObject" Target="../embeddings/oleObject6.bin"/><Relationship Id="rId5" Type="http://schemas.openxmlformats.org/officeDocument/2006/relationships/image" Target="../media/image22.wmf"/><Relationship Id="rId4" Type="http://schemas.openxmlformats.org/officeDocument/2006/relationships/oleObject" Target="../embeddings/oleObject5.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Title 1"/>
          <p:cNvSpPr>
            <a:spLocks noGrp="1"/>
          </p:cNvSpPr>
          <p:nvPr>
            <p:ph type="title"/>
          </p:nvPr>
        </p:nvSpPr>
        <p:spPr/>
        <p:txBody>
          <a:bodyPr/>
          <a:lstStyle/>
          <a:p>
            <a:r>
              <a:rPr lang="en-US" altLang="en-US" smtClean="0"/>
              <a:t>Miniature faking</a:t>
            </a:r>
          </a:p>
        </p:txBody>
      </p:sp>
      <p:pic>
        <p:nvPicPr>
          <p:cNvPr id="114691" name="Picture 3" descr="800px-Jodhpur_tilt_shift.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447800"/>
            <a:ext cx="6361113" cy="424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2" name="TextBox 4"/>
          <p:cNvSpPr txBox="1">
            <a:spLocks noChangeArrowheads="1"/>
          </p:cNvSpPr>
          <p:nvPr/>
        </p:nvSpPr>
        <p:spPr bwMode="auto">
          <a:xfrm>
            <a:off x="0" y="6488113"/>
            <a:ext cx="103632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solidFill>
                  <a:srgbClr val="000000"/>
                </a:solidFill>
              </a:rPr>
              <a:t>http://en.wikipedia.org/wiki/File:Jodhpur_tilt_shift.jpg</a:t>
            </a:r>
          </a:p>
        </p:txBody>
      </p:sp>
      <p:sp>
        <p:nvSpPr>
          <p:cNvPr id="114693" name="TextBox 5"/>
          <p:cNvSpPr txBox="1">
            <a:spLocks noChangeArrowheads="1"/>
          </p:cNvSpPr>
          <p:nvPr/>
        </p:nvSpPr>
        <p:spPr bwMode="auto">
          <a:xfrm>
            <a:off x="1981200" y="5924550"/>
            <a:ext cx="8077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000">
                <a:solidFill>
                  <a:srgbClr val="000000"/>
                </a:solidFill>
              </a:rPr>
              <a:t>In close-up photo, the depth of field is limited.</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p:txBody>
          <a:bodyPr/>
          <a:lstStyle/>
          <a:p>
            <a:r>
              <a:rPr lang="en-US" altLang="en-US" smtClean="0"/>
              <a:t>Review: 2D image transformations</a:t>
            </a:r>
          </a:p>
        </p:txBody>
      </p:sp>
      <p:pic>
        <p:nvPicPr>
          <p:cNvPr id="131075" name="Picture 3"/>
          <p:cNvPicPr>
            <a:picLocks noChangeAspect="1" noChangeArrowheads="1"/>
          </p:cNvPicPr>
          <p:nvPr/>
        </p:nvPicPr>
        <p:blipFill>
          <a:blip r:embed="rId2">
            <a:extLst>
              <a:ext uri="{28A0092B-C50C-407E-A947-70E740481C1C}">
                <a14:useLocalDpi xmlns:a14="http://schemas.microsoft.com/office/drawing/2010/main" val="0"/>
              </a:ext>
            </a:extLst>
          </a:blip>
          <a:srcRect l="23714" t="51855" r="14572" b="21048"/>
          <a:stretch>
            <a:fillRect/>
          </a:stretch>
        </p:blipFill>
        <p:spPr bwMode="auto">
          <a:xfrm>
            <a:off x="1143000" y="1371600"/>
            <a:ext cx="64770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076" name="Picture 4"/>
          <p:cNvPicPr>
            <a:picLocks noChangeAspect="1" noChangeArrowheads="1"/>
          </p:cNvPicPr>
          <p:nvPr/>
        </p:nvPicPr>
        <p:blipFill>
          <a:blip r:embed="rId3">
            <a:extLst>
              <a:ext uri="{28A0092B-C50C-407E-A947-70E740481C1C}">
                <a14:useLocalDpi xmlns:a14="http://schemas.microsoft.com/office/drawing/2010/main" val="0"/>
              </a:ext>
            </a:extLst>
          </a:blip>
          <a:srcRect l="6572" t="30191" r="4286" b="14952"/>
          <a:stretch>
            <a:fillRect/>
          </a:stretch>
        </p:blipFill>
        <p:spPr bwMode="auto">
          <a:xfrm>
            <a:off x="1409700" y="3657600"/>
            <a:ext cx="59436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077" name="TextBox 1"/>
          <p:cNvSpPr txBox="1">
            <a:spLocks noChangeArrowheads="1"/>
          </p:cNvSpPr>
          <p:nvPr/>
        </p:nvSpPr>
        <p:spPr bwMode="auto">
          <a:xfrm>
            <a:off x="7162800" y="6396038"/>
            <a:ext cx="19812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400">
                <a:solidFill>
                  <a:srgbClr val="C00000"/>
                </a:solidFill>
                <a:latin typeface="Arial" panose="020B0604020202020204" pitchFamily="34" charset="0"/>
              </a:rPr>
              <a:t>Szeliski 2.1</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Title 1"/>
          <p:cNvSpPr>
            <a:spLocks noGrp="1"/>
          </p:cNvSpPr>
          <p:nvPr>
            <p:ph type="title"/>
          </p:nvPr>
        </p:nvSpPr>
        <p:spPr/>
        <p:txBody>
          <a:bodyPr/>
          <a:lstStyle/>
          <a:p>
            <a:r>
              <a:rPr lang="en-US" altLang="en-US" smtClean="0"/>
              <a:t>This section – multiple views</a:t>
            </a:r>
          </a:p>
        </p:txBody>
      </p:sp>
      <p:sp>
        <p:nvSpPr>
          <p:cNvPr id="132099" name="Content Placeholder 2"/>
          <p:cNvSpPr txBox="1">
            <a:spLocks/>
          </p:cNvSpPr>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Aft>
                <a:spcPts val="1200"/>
              </a:spcAft>
            </a:pPr>
            <a:r>
              <a:rPr lang="en-US" altLang="en-US" sz="2800" dirty="0"/>
              <a:t>Today – Intro </a:t>
            </a:r>
            <a:r>
              <a:rPr lang="en-US" altLang="en-US" sz="2800" dirty="0" smtClean="0"/>
              <a:t>to multiple views and Stereo</a:t>
            </a:r>
            <a:endParaRPr lang="en-US" altLang="en-US" sz="2800" dirty="0"/>
          </a:p>
          <a:p>
            <a:pPr eaLnBrk="1" hangingPunct="1">
              <a:spcAft>
                <a:spcPts val="1200"/>
              </a:spcAft>
            </a:pPr>
            <a:r>
              <a:rPr lang="en-US" altLang="en-US" sz="2800" dirty="0"/>
              <a:t>Wednesday – Camera calibration</a:t>
            </a:r>
          </a:p>
          <a:p>
            <a:pPr eaLnBrk="1" hangingPunct="1">
              <a:spcAft>
                <a:spcPts val="1200"/>
              </a:spcAft>
            </a:pPr>
            <a:r>
              <a:rPr lang="en-US" altLang="en-US" sz="2800" dirty="0" smtClean="0"/>
              <a:t>Friday – </a:t>
            </a:r>
            <a:r>
              <a:rPr lang="en-US" altLang="en-US" sz="2800" dirty="0"/>
              <a:t>Fundamental </a:t>
            </a:r>
            <a:r>
              <a:rPr lang="en-US" altLang="en-US" sz="2800" dirty="0" smtClean="0"/>
              <a:t>Matrix</a:t>
            </a:r>
          </a:p>
          <a:p>
            <a:pPr eaLnBrk="1" hangingPunct="1">
              <a:spcAft>
                <a:spcPts val="1200"/>
              </a:spcAft>
            </a:pPr>
            <a:r>
              <a:rPr lang="en-US" altLang="en-US" sz="2800" dirty="0" smtClean="0"/>
              <a:t>Monday – Optical Flow</a:t>
            </a:r>
          </a:p>
          <a:p>
            <a:pPr eaLnBrk="1" hangingPunct="1">
              <a:spcAft>
                <a:spcPts val="1200"/>
              </a:spcAft>
            </a:pPr>
            <a:r>
              <a:rPr lang="en-US" altLang="en-US" sz="2800" dirty="0" smtClean="0"/>
              <a:t>Wednesday – Multiview </a:t>
            </a:r>
            <a:r>
              <a:rPr lang="en-US" altLang="en-US" sz="2800" dirty="0" err="1" smtClean="0"/>
              <a:t>wrapup</a:t>
            </a:r>
            <a:endParaRPr lang="en-US" altLang="en-US" sz="2400" dirty="0"/>
          </a:p>
          <a:p>
            <a:pPr eaLnBrk="1" hangingPunct="1">
              <a:spcAft>
                <a:spcPts val="1200"/>
              </a:spcAft>
            </a:pPr>
            <a:endParaRPr lang="en-US" altLang="en-US" sz="2400" dirty="0"/>
          </a:p>
          <a:p>
            <a:pPr eaLnBrk="1" hangingPunct="1">
              <a:spcAft>
                <a:spcPts val="1200"/>
              </a:spcAft>
            </a:pPr>
            <a:endParaRPr lang="en-US" altLang="en-US" sz="2400"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p:nvPr>
        </p:nvSpPr>
        <p:spPr/>
        <p:txBody>
          <a:bodyPr/>
          <a:lstStyle/>
          <a:p>
            <a:r>
              <a:rPr lang="en-US" smtClean="0"/>
              <a:t>Oriented and Translated Camera</a:t>
            </a:r>
          </a:p>
        </p:txBody>
      </p:sp>
      <p:pic>
        <p:nvPicPr>
          <p:cNvPr id="54275" name="Picture 2"/>
          <p:cNvPicPr>
            <a:picLocks noChangeAspect="1" noChangeArrowheads="1"/>
          </p:cNvPicPr>
          <p:nvPr/>
        </p:nvPicPr>
        <p:blipFill>
          <a:blip r:embed="rId2" cstate="print"/>
          <a:srcRect/>
          <a:stretch>
            <a:fillRect/>
          </a:stretch>
        </p:blipFill>
        <p:spPr bwMode="auto">
          <a:xfrm>
            <a:off x="609600" y="2286000"/>
            <a:ext cx="6629400" cy="2752725"/>
          </a:xfrm>
          <a:prstGeom prst="rect">
            <a:avLst/>
          </a:prstGeom>
          <a:noFill/>
          <a:ln w="9525">
            <a:noFill/>
            <a:miter lim="800000"/>
            <a:headEnd/>
            <a:tailEnd/>
          </a:ln>
        </p:spPr>
      </p:pic>
      <p:sp>
        <p:nvSpPr>
          <p:cNvPr id="54276" name="Line 12"/>
          <p:cNvSpPr>
            <a:spLocks noChangeShapeType="1"/>
          </p:cNvSpPr>
          <p:nvPr/>
        </p:nvSpPr>
        <p:spPr bwMode="auto">
          <a:xfrm flipV="1">
            <a:off x="7315200" y="2209800"/>
            <a:ext cx="152400" cy="1216025"/>
          </a:xfrm>
          <a:prstGeom prst="line">
            <a:avLst/>
          </a:prstGeom>
          <a:noFill/>
          <a:ln w="25400">
            <a:solidFill>
              <a:schemeClr val="tx1"/>
            </a:solidFill>
            <a:round/>
            <a:headEnd/>
            <a:tailEnd type="triangle" w="med" len="med"/>
          </a:ln>
        </p:spPr>
        <p:txBody>
          <a:bodyPr/>
          <a:lstStyle/>
          <a:p>
            <a:pPr eaLnBrk="1" hangingPunct="1"/>
            <a:endParaRPr lang="en-US">
              <a:solidFill>
                <a:prstClr val="black"/>
              </a:solidFill>
              <a:latin typeface="Arial" charset="0"/>
            </a:endParaRPr>
          </a:p>
        </p:txBody>
      </p:sp>
      <p:sp>
        <p:nvSpPr>
          <p:cNvPr id="54277" name="Line 13"/>
          <p:cNvSpPr>
            <a:spLocks noChangeShapeType="1"/>
          </p:cNvSpPr>
          <p:nvPr/>
        </p:nvSpPr>
        <p:spPr bwMode="auto">
          <a:xfrm flipH="1">
            <a:off x="6705600" y="3429000"/>
            <a:ext cx="609600" cy="304800"/>
          </a:xfrm>
          <a:prstGeom prst="line">
            <a:avLst/>
          </a:prstGeom>
          <a:noFill/>
          <a:ln w="25400">
            <a:solidFill>
              <a:schemeClr val="tx1"/>
            </a:solidFill>
            <a:round/>
            <a:headEnd/>
            <a:tailEnd type="triangle" w="med" len="med"/>
          </a:ln>
        </p:spPr>
        <p:txBody>
          <a:bodyPr/>
          <a:lstStyle/>
          <a:p>
            <a:pPr eaLnBrk="1" hangingPunct="1"/>
            <a:endParaRPr lang="en-US">
              <a:solidFill>
                <a:prstClr val="black"/>
              </a:solidFill>
              <a:latin typeface="Arial" charset="0"/>
            </a:endParaRPr>
          </a:p>
        </p:txBody>
      </p:sp>
      <p:sp>
        <p:nvSpPr>
          <p:cNvPr id="54278" name="Line 14"/>
          <p:cNvSpPr>
            <a:spLocks noChangeShapeType="1"/>
          </p:cNvSpPr>
          <p:nvPr/>
        </p:nvSpPr>
        <p:spPr bwMode="auto">
          <a:xfrm>
            <a:off x="7315200" y="3429000"/>
            <a:ext cx="762000" cy="228600"/>
          </a:xfrm>
          <a:prstGeom prst="line">
            <a:avLst/>
          </a:prstGeom>
          <a:noFill/>
          <a:ln w="25400">
            <a:solidFill>
              <a:schemeClr val="tx1"/>
            </a:solidFill>
            <a:round/>
            <a:headEnd/>
            <a:tailEnd type="triangle" w="med" len="med"/>
          </a:ln>
        </p:spPr>
        <p:txBody>
          <a:bodyPr/>
          <a:lstStyle/>
          <a:p>
            <a:pPr eaLnBrk="1" hangingPunct="1"/>
            <a:endParaRPr lang="en-US">
              <a:solidFill>
                <a:prstClr val="black"/>
              </a:solidFill>
              <a:latin typeface="Arial" charset="0"/>
            </a:endParaRPr>
          </a:p>
        </p:txBody>
      </p:sp>
      <p:sp>
        <p:nvSpPr>
          <p:cNvPr id="54279" name="Text Box 15"/>
          <p:cNvSpPr txBox="1">
            <a:spLocks noChangeArrowheads="1"/>
          </p:cNvSpPr>
          <p:nvPr/>
        </p:nvSpPr>
        <p:spPr bwMode="auto">
          <a:xfrm>
            <a:off x="7315200" y="3657600"/>
            <a:ext cx="184150" cy="366713"/>
          </a:xfrm>
          <a:prstGeom prst="rect">
            <a:avLst/>
          </a:prstGeom>
          <a:noFill/>
          <a:ln w="25400">
            <a:noFill/>
            <a:miter lim="800000"/>
            <a:headEnd/>
            <a:tailEnd/>
          </a:ln>
        </p:spPr>
        <p:txBody>
          <a:bodyPr wrap="none">
            <a:spAutoFit/>
          </a:bodyPr>
          <a:lstStyle/>
          <a:p>
            <a:pPr eaLnBrk="1" hangingPunct="1"/>
            <a:endParaRPr lang="en-US">
              <a:solidFill>
                <a:prstClr val="black"/>
              </a:solidFill>
              <a:latin typeface="Arial" charset="0"/>
            </a:endParaRPr>
          </a:p>
        </p:txBody>
      </p:sp>
      <p:sp>
        <p:nvSpPr>
          <p:cNvPr id="54280" name="Text Box 16"/>
          <p:cNvSpPr txBox="1">
            <a:spLocks noChangeArrowheads="1"/>
          </p:cNvSpPr>
          <p:nvPr/>
        </p:nvSpPr>
        <p:spPr bwMode="auto">
          <a:xfrm>
            <a:off x="7239000" y="3489325"/>
            <a:ext cx="528638" cy="396875"/>
          </a:xfrm>
          <a:prstGeom prst="rect">
            <a:avLst/>
          </a:prstGeom>
          <a:noFill/>
          <a:ln w="25400">
            <a:noFill/>
            <a:miter lim="800000"/>
            <a:headEnd/>
            <a:tailEnd/>
          </a:ln>
        </p:spPr>
        <p:txBody>
          <a:bodyPr wrap="none">
            <a:spAutoFit/>
          </a:bodyPr>
          <a:lstStyle/>
          <a:p>
            <a:pPr eaLnBrk="1" hangingPunct="1"/>
            <a:r>
              <a:rPr lang="en-US" sz="2000">
                <a:solidFill>
                  <a:prstClr val="black"/>
                </a:solidFill>
                <a:latin typeface="Arial" charset="0"/>
              </a:rPr>
              <a:t>O</a:t>
            </a:r>
            <a:r>
              <a:rPr lang="en-US" sz="2000" baseline="-25000">
                <a:solidFill>
                  <a:prstClr val="black"/>
                </a:solidFill>
                <a:latin typeface="Arial" charset="0"/>
              </a:rPr>
              <a:t>w</a:t>
            </a:r>
          </a:p>
        </p:txBody>
      </p:sp>
      <p:sp>
        <p:nvSpPr>
          <p:cNvPr id="54281" name="Text Box 17"/>
          <p:cNvSpPr txBox="1">
            <a:spLocks noChangeArrowheads="1"/>
          </p:cNvSpPr>
          <p:nvPr/>
        </p:nvSpPr>
        <p:spPr bwMode="auto">
          <a:xfrm>
            <a:off x="6553200" y="3962400"/>
            <a:ext cx="374650" cy="396875"/>
          </a:xfrm>
          <a:prstGeom prst="rect">
            <a:avLst/>
          </a:prstGeom>
          <a:noFill/>
          <a:ln w="25400">
            <a:noFill/>
            <a:miter lim="800000"/>
            <a:headEnd/>
            <a:tailEnd/>
          </a:ln>
        </p:spPr>
        <p:txBody>
          <a:bodyPr wrap="none">
            <a:spAutoFit/>
          </a:bodyPr>
          <a:lstStyle/>
          <a:p>
            <a:pPr eaLnBrk="1" hangingPunct="1"/>
            <a:r>
              <a:rPr lang="en-US" sz="2000">
                <a:solidFill>
                  <a:prstClr val="black"/>
                </a:solidFill>
                <a:latin typeface="Arial" charset="0"/>
              </a:rPr>
              <a:t>i</a:t>
            </a:r>
            <a:r>
              <a:rPr lang="en-US" sz="2000" baseline="-25000">
                <a:solidFill>
                  <a:prstClr val="black"/>
                </a:solidFill>
                <a:latin typeface="Arial" charset="0"/>
              </a:rPr>
              <a:t>w</a:t>
            </a:r>
          </a:p>
        </p:txBody>
      </p:sp>
      <p:sp>
        <p:nvSpPr>
          <p:cNvPr id="54282" name="Text Box 18"/>
          <p:cNvSpPr txBox="1">
            <a:spLocks noChangeArrowheads="1"/>
          </p:cNvSpPr>
          <p:nvPr/>
        </p:nvSpPr>
        <p:spPr bwMode="auto">
          <a:xfrm>
            <a:off x="7620000" y="3048000"/>
            <a:ext cx="439738" cy="396875"/>
          </a:xfrm>
          <a:prstGeom prst="rect">
            <a:avLst/>
          </a:prstGeom>
          <a:noFill/>
          <a:ln w="25400">
            <a:noFill/>
            <a:miter lim="800000"/>
            <a:headEnd/>
            <a:tailEnd/>
          </a:ln>
        </p:spPr>
        <p:txBody>
          <a:bodyPr wrap="none">
            <a:spAutoFit/>
          </a:bodyPr>
          <a:lstStyle/>
          <a:p>
            <a:pPr eaLnBrk="1" hangingPunct="1"/>
            <a:r>
              <a:rPr lang="en-US" sz="2000">
                <a:solidFill>
                  <a:prstClr val="black"/>
                </a:solidFill>
                <a:latin typeface="Arial" charset="0"/>
              </a:rPr>
              <a:t>k</a:t>
            </a:r>
            <a:r>
              <a:rPr lang="en-US" sz="2000" baseline="-25000">
                <a:solidFill>
                  <a:prstClr val="black"/>
                </a:solidFill>
                <a:latin typeface="Arial" charset="0"/>
              </a:rPr>
              <a:t>w</a:t>
            </a:r>
          </a:p>
        </p:txBody>
      </p:sp>
      <p:sp>
        <p:nvSpPr>
          <p:cNvPr id="54283" name="Text Box 19"/>
          <p:cNvSpPr txBox="1">
            <a:spLocks noChangeArrowheads="1"/>
          </p:cNvSpPr>
          <p:nvPr/>
        </p:nvSpPr>
        <p:spPr bwMode="auto">
          <a:xfrm>
            <a:off x="7391400" y="2133600"/>
            <a:ext cx="374650" cy="396875"/>
          </a:xfrm>
          <a:prstGeom prst="rect">
            <a:avLst/>
          </a:prstGeom>
          <a:noFill/>
          <a:ln w="25400">
            <a:noFill/>
            <a:miter lim="800000"/>
            <a:headEnd/>
            <a:tailEnd/>
          </a:ln>
        </p:spPr>
        <p:txBody>
          <a:bodyPr wrap="none">
            <a:spAutoFit/>
          </a:bodyPr>
          <a:lstStyle/>
          <a:p>
            <a:pPr eaLnBrk="1" hangingPunct="1"/>
            <a:r>
              <a:rPr lang="en-US" sz="2000">
                <a:solidFill>
                  <a:prstClr val="black"/>
                </a:solidFill>
                <a:latin typeface="Arial" charset="0"/>
              </a:rPr>
              <a:t>j</a:t>
            </a:r>
            <a:r>
              <a:rPr lang="en-US" sz="2000" baseline="-25000">
                <a:solidFill>
                  <a:prstClr val="black"/>
                </a:solidFill>
                <a:latin typeface="Arial" charset="0"/>
              </a:rPr>
              <a:t>w</a:t>
            </a:r>
          </a:p>
        </p:txBody>
      </p:sp>
      <p:cxnSp>
        <p:nvCxnSpPr>
          <p:cNvPr id="17" name="Straight Arrow Connector 16"/>
          <p:cNvCxnSpPr>
            <a:endCxn id="54276" idx="0"/>
          </p:cNvCxnSpPr>
          <p:nvPr/>
        </p:nvCxnSpPr>
        <p:spPr>
          <a:xfrm flipV="1">
            <a:off x="3581400" y="3425825"/>
            <a:ext cx="3733800" cy="231775"/>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54285" name="TextBox 17"/>
          <p:cNvSpPr txBox="1">
            <a:spLocks noChangeArrowheads="1"/>
          </p:cNvSpPr>
          <p:nvPr/>
        </p:nvSpPr>
        <p:spPr bwMode="auto">
          <a:xfrm>
            <a:off x="5943600" y="2971800"/>
            <a:ext cx="320675" cy="584200"/>
          </a:xfrm>
          <a:prstGeom prst="rect">
            <a:avLst/>
          </a:prstGeom>
          <a:noFill/>
          <a:ln w="9525">
            <a:noFill/>
            <a:miter lim="800000"/>
            <a:headEnd/>
            <a:tailEnd/>
          </a:ln>
        </p:spPr>
        <p:txBody>
          <a:bodyPr wrap="none">
            <a:spAutoFit/>
          </a:bodyPr>
          <a:lstStyle/>
          <a:p>
            <a:pPr eaLnBrk="1" hangingPunct="1"/>
            <a:r>
              <a:rPr lang="en-US" sz="3200" b="1">
                <a:solidFill>
                  <a:srgbClr val="1F497D"/>
                </a:solidFill>
                <a:latin typeface="Arial" charset="0"/>
              </a:rPr>
              <a:t>t</a:t>
            </a:r>
          </a:p>
        </p:txBody>
      </p:sp>
      <p:sp>
        <p:nvSpPr>
          <p:cNvPr id="22" name="Curved Left Arrow 21"/>
          <p:cNvSpPr/>
          <p:nvPr/>
        </p:nvSpPr>
        <p:spPr>
          <a:xfrm rot="19926854">
            <a:off x="8043863" y="1749425"/>
            <a:ext cx="739775" cy="1724025"/>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prstClr val="black"/>
              </a:solidFill>
            </a:endParaRPr>
          </a:p>
        </p:txBody>
      </p:sp>
      <p:sp>
        <p:nvSpPr>
          <p:cNvPr id="54287" name="TextBox 22"/>
          <p:cNvSpPr txBox="1">
            <a:spLocks noChangeArrowheads="1"/>
          </p:cNvSpPr>
          <p:nvPr/>
        </p:nvSpPr>
        <p:spPr bwMode="auto">
          <a:xfrm>
            <a:off x="7772400" y="1219200"/>
            <a:ext cx="481013" cy="584200"/>
          </a:xfrm>
          <a:prstGeom prst="rect">
            <a:avLst/>
          </a:prstGeom>
          <a:noFill/>
          <a:ln w="9525">
            <a:noFill/>
            <a:miter lim="800000"/>
            <a:headEnd/>
            <a:tailEnd/>
          </a:ln>
        </p:spPr>
        <p:txBody>
          <a:bodyPr wrap="none">
            <a:spAutoFit/>
          </a:bodyPr>
          <a:lstStyle/>
          <a:p>
            <a:pPr eaLnBrk="1" hangingPunct="1"/>
            <a:r>
              <a:rPr lang="en-US" sz="3200" b="1">
                <a:solidFill>
                  <a:srgbClr val="1F497D"/>
                </a:solidFill>
                <a:latin typeface="Arial" charset="0"/>
              </a:rPr>
              <a:t>R</a:t>
            </a:r>
          </a:p>
        </p:txBody>
      </p:sp>
    </p:spTree>
    <p:extLst>
      <p:ext uri="{BB962C8B-B14F-4D97-AF65-F5344CB8AC3E}">
        <p14:creationId xmlns:p14="http://schemas.microsoft.com/office/powerpoint/2010/main" val="219428162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2" name="Title 1"/>
          <p:cNvSpPr>
            <a:spLocks noGrp="1"/>
          </p:cNvSpPr>
          <p:nvPr>
            <p:ph type="title"/>
          </p:nvPr>
        </p:nvSpPr>
        <p:spPr/>
        <p:txBody>
          <a:bodyPr/>
          <a:lstStyle/>
          <a:p>
            <a:r>
              <a:rPr lang="en-US" smtClean="0"/>
              <a:t>Degrees of freedom</a:t>
            </a:r>
          </a:p>
        </p:txBody>
      </p:sp>
      <p:graphicFrame>
        <p:nvGraphicFramePr>
          <p:cNvPr id="12290" name="Object 4"/>
          <p:cNvGraphicFramePr>
            <a:graphicFrameLocks noChangeAspect="1"/>
          </p:cNvGraphicFramePr>
          <p:nvPr/>
        </p:nvGraphicFramePr>
        <p:xfrm>
          <a:off x="3124200" y="2133600"/>
          <a:ext cx="2936875" cy="674688"/>
        </p:xfrm>
        <a:graphic>
          <a:graphicData uri="http://schemas.openxmlformats.org/presentationml/2006/ole">
            <mc:AlternateContent xmlns:mc="http://schemas.openxmlformats.org/markup-compatibility/2006">
              <mc:Choice xmlns:v="urn:schemas-microsoft-com:vml" Requires="v">
                <p:oleObj spid="_x0000_s206850" name="Equation" r:id="rId4" imgW="939600" imgH="215640" progId="Equation.3">
                  <p:embed/>
                </p:oleObj>
              </mc:Choice>
              <mc:Fallback>
                <p:oleObj name="Equation" r:id="rId4" imgW="939600" imgH="21564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24200" y="2133600"/>
                        <a:ext cx="2936875" cy="6746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2291" name="Object 7"/>
          <p:cNvGraphicFramePr>
            <a:graphicFrameLocks noChangeAspect="1"/>
          </p:cNvGraphicFramePr>
          <p:nvPr/>
        </p:nvGraphicFramePr>
        <p:xfrm>
          <a:off x="1749425" y="3568700"/>
          <a:ext cx="5516563" cy="1976438"/>
        </p:xfrm>
        <a:graphic>
          <a:graphicData uri="http://schemas.openxmlformats.org/presentationml/2006/ole">
            <mc:AlternateContent xmlns:mc="http://schemas.openxmlformats.org/markup-compatibility/2006">
              <mc:Choice xmlns:v="urn:schemas-microsoft-com:vml" Requires="v">
                <p:oleObj spid="_x0000_s206851" name="Equation" r:id="rId6" imgW="2590560" imgH="927000" progId="Equation.3">
                  <p:embed/>
                </p:oleObj>
              </mc:Choice>
              <mc:Fallback>
                <p:oleObj name="Equation" r:id="rId6" imgW="2590560" imgH="9270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49425" y="3568700"/>
                        <a:ext cx="5516563" cy="19764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Right Arrow 8"/>
          <p:cNvSpPr/>
          <p:nvPr/>
        </p:nvSpPr>
        <p:spPr>
          <a:xfrm rot="5400000">
            <a:off x="4343400" y="2971800"/>
            <a:ext cx="4572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prstClr val="white"/>
              </a:solidFill>
            </a:endParaRPr>
          </a:p>
        </p:txBody>
      </p:sp>
      <p:sp>
        <p:nvSpPr>
          <p:cNvPr id="12294" name="TextBox 5"/>
          <p:cNvSpPr txBox="1">
            <a:spLocks noChangeArrowheads="1"/>
          </p:cNvSpPr>
          <p:nvPr/>
        </p:nvSpPr>
        <p:spPr bwMode="auto">
          <a:xfrm>
            <a:off x="3276600" y="3429000"/>
            <a:ext cx="312738" cy="369888"/>
          </a:xfrm>
          <a:prstGeom prst="rect">
            <a:avLst/>
          </a:prstGeom>
          <a:noFill/>
          <a:ln w="9525">
            <a:noFill/>
            <a:miter lim="800000"/>
            <a:headEnd/>
            <a:tailEnd/>
          </a:ln>
        </p:spPr>
        <p:txBody>
          <a:bodyPr wrap="none">
            <a:spAutoFit/>
          </a:bodyPr>
          <a:lstStyle/>
          <a:p>
            <a:pPr eaLnBrk="1" hangingPunct="1"/>
            <a:r>
              <a:rPr lang="en-US">
                <a:solidFill>
                  <a:prstClr val="black"/>
                </a:solidFill>
                <a:latin typeface="Arial" charset="0"/>
              </a:rPr>
              <a:t>5</a:t>
            </a:r>
          </a:p>
        </p:txBody>
      </p:sp>
      <p:sp>
        <p:nvSpPr>
          <p:cNvPr id="12295" name="TextBox 6"/>
          <p:cNvSpPr txBox="1">
            <a:spLocks noChangeArrowheads="1"/>
          </p:cNvSpPr>
          <p:nvPr/>
        </p:nvSpPr>
        <p:spPr bwMode="auto">
          <a:xfrm>
            <a:off x="5257800" y="3429000"/>
            <a:ext cx="312738" cy="369888"/>
          </a:xfrm>
          <a:prstGeom prst="rect">
            <a:avLst/>
          </a:prstGeom>
          <a:noFill/>
          <a:ln w="9525">
            <a:noFill/>
            <a:miter lim="800000"/>
            <a:headEnd/>
            <a:tailEnd/>
          </a:ln>
        </p:spPr>
        <p:txBody>
          <a:bodyPr wrap="none">
            <a:spAutoFit/>
          </a:bodyPr>
          <a:lstStyle/>
          <a:p>
            <a:pPr eaLnBrk="1" hangingPunct="1"/>
            <a:r>
              <a:rPr lang="en-US">
                <a:solidFill>
                  <a:prstClr val="black"/>
                </a:solidFill>
                <a:latin typeface="Arial" charset="0"/>
              </a:rPr>
              <a:t>6</a:t>
            </a:r>
          </a:p>
        </p:txBody>
      </p:sp>
    </p:spTree>
    <p:extLst>
      <p:ext uri="{BB962C8B-B14F-4D97-AF65-F5344CB8AC3E}">
        <p14:creationId xmlns:p14="http://schemas.microsoft.com/office/powerpoint/2010/main" val="130985904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to calibrate the camera?</a:t>
            </a:r>
            <a:endParaRPr lang="en-US" dirty="0"/>
          </a:p>
        </p:txBody>
      </p:sp>
      <p:graphicFrame>
        <p:nvGraphicFramePr>
          <p:cNvPr id="678914" name="Object 2"/>
          <p:cNvGraphicFramePr>
            <a:graphicFrameLocks noChangeAspect="1"/>
          </p:cNvGraphicFramePr>
          <p:nvPr>
            <p:custDataLst>
              <p:tags r:id="rId2"/>
            </p:custDataLst>
            <p:extLst/>
          </p:nvPr>
        </p:nvGraphicFramePr>
        <p:xfrm>
          <a:off x="2098675" y="2916238"/>
          <a:ext cx="5099050" cy="2933700"/>
        </p:xfrm>
        <a:graphic>
          <a:graphicData uri="http://schemas.openxmlformats.org/presentationml/2006/ole">
            <mc:AlternateContent xmlns:mc="http://schemas.openxmlformats.org/markup-compatibility/2006">
              <mc:Choice xmlns:v="urn:schemas-microsoft-com:vml" Requires="v">
                <p:oleObj spid="_x0000_s207874" name="Equation" r:id="rId4" imgW="1587240" imgH="914400" progId="Equation.3">
                  <p:embed/>
                </p:oleObj>
              </mc:Choice>
              <mc:Fallback>
                <p:oleObj name="Equation" r:id="rId4" imgW="1587240" imgH="914400" progId="Equation.3">
                  <p:embed/>
                  <p:pic>
                    <p:nvPicPr>
                      <p:cNvPr id="0" name=""/>
                      <p:cNvPicPr>
                        <a:picLocks noChangeAspect="1" noChangeArrowheads="1"/>
                      </p:cNvPicPr>
                      <p:nvPr/>
                    </p:nvPicPr>
                    <p:blipFill>
                      <a:blip r:embed="rId5"/>
                      <a:srcRect/>
                      <a:stretch>
                        <a:fillRect/>
                      </a:stretch>
                    </p:blipFill>
                    <p:spPr bwMode="auto">
                      <a:xfrm>
                        <a:off x="2098675" y="2916238"/>
                        <a:ext cx="5099050" cy="2933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78915" name="Object 4"/>
          <p:cNvGraphicFramePr>
            <a:graphicFrameLocks noChangeAspect="1"/>
          </p:cNvGraphicFramePr>
          <p:nvPr/>
        </p:nvGraphicFramePr>
        <p:xfrm>
          <a:off x="2133600" y="1676400"/>
          <a:ext cx="4975225" cy="1143000"/>
        </p:xfrm>
        <a:graphic>
          <a:graphicData uri="http://schemas.openxmlformats.org/presentationml/2006/ole">
            <mc:AlternateContent xmlns:mc="http://schemas.openxmlformats.org/markup-compatibility/2006">
              <mc:Choice xmlns:v="urn:schemas-microsoft-com:vml" Requires="v">
                <p:oleObj spid="_x0000_s207875" name="Equation" r:id="rId6" imgW="939600" imgH="215640" progId="Equation.3">
                  <p:embed/>
                </p:oleObj>
              </mc:Choice>
              <mc:Fallback>
                <p:oleObj name="Equation" r:id="rId6" imgW="939600" imgH="21564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33600" y="1676400"/>
                        <a:ext cx="4975225" cy="1143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88235766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Picture 9" descr="disparity_006_007_l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609600"/>
            <a:ext cx="6477000" cy="4741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47" name="Subtitle 2"/>
          <p:cNvSpPr>
            <a:spLocks noGrp="1"/>
          </p:cNvSpPr>
          <p:nvPr>
            <p:ph type="subTitle" idx="1"/>
          </p:nvPr>
        </p:nvSpPr>
        <p:spPr>
          <a:xfrm>
            <a:off x="1371600" y="3048000"/>
            <a:ext cx="6400800" cy="1927225"/>
          </a:xfrm>
        </p:spPr>
        <p:txBody>
          <a:bodyPr/>
          <a:lstStyle/>
          <a:p>
            <a:pPr eaLnBrk="1" hangingPunct="1"/>
            <a:endParaRPr lang="en-US" altLang="en-US" smtClean="0">
              <a:solidFill>
                <a:schemeClr val="bg1"/>
              </a:solidFill>
              <a:latin typeface="Arial" panose="020B0604020202020204" pitchFamily="34" charset="0"/>
              <a:cs typeface="Arial" panose="020B0604020202020204" pitchFamily="34" charset="0"/>
            </a:endParaRPr>
          </a:p>
          <a:p>
            <a:pPr eaLnBrk="1" hangingPunct="1"/>
            <a:r>
              <a:rPr lang="en-US" altLang="en-US" smtClean="0">
                <a:solidFill>
                  <a:schemeClr val="bg1"/>
                </a:solidFill>
                <a:latin typeface="Arial" panose="020B0604020202020204" pitchFamily="34" charset="0"/>
                <a:cs typeface="Arial" panose="020B0604020202020204" pitchFamily="34" charset="0"/>
              </a:rPr>
              <a:t>Computer Vision</a:t>
            </a:r>
          </a:p>
          <a:p>
            <a:pPr eaLnBrk="1" hangingPunct="1"/>
            <a:r>
              <a:rPr lang="en-US" altLang="en-US" smtClean="0">
                <a:solidFill>
                  <a:schemeClr val="bg1"/>
                </a:solidFill>
                <a:latin typeface="Arial" panose="020B0604020202020204" pitchFamily="34" charset="0"/>
                <a:cs typeface="Arial" panose="020B0604020202020204" pitchFamily="34" charset="0"/>
              </a:rPr>
              <a:t>James Hays</a:t>
            </a:r>
          </a:p>
        </p:txBody>
      </p:sp>
      <p:sp>
        <p:nvSpPr>
          <p:cNvPr id="17" name="Rectangle 2"/>
          <p:cNvSpPr txBox="1">
            <a:spLocks noChangeArrowheads="1"/>
          </p:cNvSpPr>
          <p:nvPr/>
        </p:nvSpPr>
        <p:spPr bwMode="auto">
          <a:xfrm>
            <a:off x="685800" y="1273175"/>
            <a:ext cx="7772400" cy="1470025"/>
          </a:xfrm>
          <a:prstGeom prst="rect">
            <a:avLst/>
          </a:prstGeom>
          <a:noFill/>
          <a:ln w="9525">
            <a:noFill/>
            <a:miter lim="800000"/>
            <a:headEnd/>
            <a:tailEnd/>
          </a:ln>
        </p:spPr>
        <p:txBody>
          <a:bodyPr anchor="ct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kern="0" dirty="0" smtClean="0">
                <a:solidFill>
                  <a:schemeClr val="bg1"/>
                </a:solidFill>
                <a:latin typeface="Arial"/>
              </a:rPr>
              <a:t>Stereo:</a:t>
            </a:r>
          </a:p>
          <a:p>
            <a:pPr eaLnBrk="1" hangingPunct="1">
              <a:defRPr/>
            </a:pPr>
            <a:r>
              <a:rPr lang="en-US" kern="0" dirty="0" smtClean="0">
                <a:solidFill>
                  <a:schemeClr val="bg1"/>
                </a:solidFill>
                <a:latin typeface="Arial"/>
              </a:rPr>
              <a:t>Intro</a:t>
            </a:r>
            <a:endParaRPr lang="en-US" kern="0" dirty="0">
              <a:solidFill>
                <a:schemeClr val="bg1"/>
              </a:solidFill>
              <a:latin typeface="Arial"/>
            </a:endParaRPr>
          </a:p>
        </p:txBody>
      </p:sp>
      <p:grpSp>
        <p:nvGrpSpPr>
          <p:cNvPr id="134149" name="Group 21"/>
          <p:cNvGrpSpPr>
            <a:grpSpLocks/>
          </p:cNvGrpSpPr>
          <p:nvPr/>
        </p:nvGrpSpPr>
        <p:grpSpPr bwMode="auto">
          <a:xfrm>
            <a:off x="2533650" y="4876800"/>
            <a:ext cx="4171950" cy="1828800"/>
            <a:chOff x="1219200" y="4891088"/>
            <a:chExt cx="4171950" cy="1828800"/>
          </a:xfrm>
        </p:grpSpPr>
        <p:sp>
          <p:nvSpPr>
            <p:cNvPr id="134151" name="Freeform 5"/>
            <p:cNvSpPr>
              <a:spLocks/>
            </p:cNvSpPr>
            <p:nvPr/>
          </p:nvSpPr>
          <p:spPr bwMode="auto">
            <a:xfrm>
              <a:off x="1371600" y="4967288"/>
              <a:ext cx="1219200" cy="1752600"/>
            </a:xfrm>
            <a:custGeom>
              <a:avLst/>
              <a:gdLst>
                <a:gd name="T0" fmla="*/ 0 w 768"/>
                <a:gd name="T1" fmla="*/ 0 h 1104"/>
                <a:gd name="T2" fmla="*/ 0 w 768"/>
                <a:gd name="T3" fmla="*/ 2147483646 h 1104"/>
                <a:gd name="T4" fmla="*/ 2147483646 w 768"/>
                <a:gd name="T5" fmla="*/ 2147483646 h 1104"/>
                <a:gd name="T6" fmla="*/ 2147483646 w 768"/>
                <a:gd name="T7" fmla="*/ 2147483646 h 1104"/>
                <a:gd name="T8" fmla="*/ 0 w 768"/>
                <a:gd name="T9" fmla="*/ 0 h 1104"/>
                <a:gd name="T10" fmla="*/ 0 60000 65536"/>
                <a:gd name="T11" fmla="*/ 0 60000 65536"/>
                <a:gd name="T12" fmla="*/ 0 60000 65536"/>
                <a:gd name="T13" fmla="*/ 0 60000 65536"/>
                <a:gd name="T14" fmla="*/ 0 60000 65536"/>
                <a:gd name="T15" fmla="*/ 0 w 768"/>
                <a:gd name="T16" fmla="*/ 0 h 1104"/>
                <a:gd name="T17" fmla="*/ 768 w 768"/>
                <a:gd name="T18" fmla="*/ 1104 h 1104"/>
              </a:gdLst>
              <a:ahLst/>
              <a:cxnLst>
                <a:cxn ang="T10">
                  <a:pos x="T0" y="T1"/>
                </a:cxn>
                <a:cxn ang="T11">
                  <a:pos x="T2" y="T3"/>
                </a:cxn>
                <a:cxn ang="T12">
                  <a:pos x="T4" y="T5"/>
                </a:cxn>
                <a:cxn ang="T13">
                  <a:pos x="T6" y="T7"/>
                </a:cxn>
                <a:cxn ang="T14">
                  <a:pos x="T8" y="T9"/>
                </a:cxn>
              </a:cxnLst>
              <a:rect l="T15" t="T16" r="T17" b="T18"/>
              <a:pathLst>
                <a:path w="768" h="1104">
                  <a:moveTo>
                    <a:pt x="0" y="0"/>
                  </a:moveTo>
                  <a:lnTo>
                    <a:pt x="0" y="720"/>
                  </a:lnTo>
                  <a:lnTo>
                    <a:pt x="768" y="1104"/>
                  </a:lnTo>
                  <a:lnTo>
                    <a:pt x="768" y="384"/>
                  </a:lnTo>
                  <a:lnTo>
                    <a:pt x="0" y="0"/>
                  </a:lnTo>
                  <a:close/>
                </a:path>
              </a:pathLst>
            </a:custGeom>
            <a:noFill/>
            <a:ln w="19050">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34152" name="Freeform 6"/>
            <p:cNvSpPr>
              <a:spLocks/>
            </p:cNvSpPr>
            <p:nvPr/>
          </p:nvSpPr>
          <p:spPr bwMode="auto">
            <a:xfrm flipH="1">
              <a:off x="4038600" y="4967288"/>
              <a:ext cx="1219200" cy="1752600"/>
            </a:xfrm>
            <a:custGeom>
              <a:avLst/>
              <a:gdLst>
                <a:gd name="T0" fmla="*/ 0 w 768"/>
                <a:gd name="T1" fmla="*/ 0 h 1104"/>
                <a:gd name="T2" fmla="*/ 0 w 768"/>
                <a:gd name="T3" fmla="*/ 2147483646 h 1104"/>
                <a:gd name="T4" fmla="*/ 2147483646 w 768"/>
                <a:gd name="T5" fmla="*/ 2147483646 h 1104"/>
                <a:gd name="T6" fmla="*/ 2147483646 w 768"/>
                <a:gd name="T7" fmla="*/ 2147483646 h 1104"/>
                <a:gd name="T8" fmla="*/ 0 w 768"/>
                <a:gd name="T9" fmla="*/ 0 h 1104"/>
                <a:gd name="T10" fmla="*/ 0 60000 65536"/>
                <a:gd name="T11" fmla="*/ 0 60000 65536"/>
                <a:gd name="T12" fmla="*/ 0 60000 65536"/>
                <a:gd name="T13" fmla="*/ 0 60000 65536"/>
                <a:gd name="T14" fmla="*/ 0 60000 65536"/>
                <a:gd name="T15" fmla="*/ 0 w 768"/>
                <a:gd name="T16" fmla="*/ 0 h 1104"/>
                <a:gd name="T17" fmla="*/ 768 w 768"/>
                <a:gd name="T18" fmla="*/ 1104 h 1104"/>
              </a:gdLst>
              <a:ahLst/>
              <a:cxnLst>
                <a:cxn ang="T10">
                  <a:pos x="T0" y="T1"/>
                </a:cxn>
                <a:cxn ang="T11">
                  <a:pos x="T2" y="T3"/>
                </a:cxn>
                <a:cxn ang="T12">
                  <a:pos x="T4" y="T5"/>
                </a:cxn>
                <a:cxn ang="T13">
                  <a:pos x="T6" y="T7"/>
                </a:cxn>
                <a:cxn ang="T14">
                  <a:pos x="T8" y="T9"/>
                </a:cxn>
              </a:cxnLst>
              <a:rect l="T15" t="T16" r="T17" b="T18"/>
              <a:pathLst>
                <a:path w="768" h="1104">
                  <a:moveTo>
                    <a:pt x="0" y="0"/>
                  </a:moveTo>
                  <a:lnTo>
                    <a:pt x="0" y="720"/>
                  </a:lnTo>
                  <a:lnTo>
                    <a:pt x="768" y="1104"/>
                  </a:lnTo>
                  <a:lnTo>
                    <a:pt x="768" y="384"/>
                  </a:lnTo>
                  <a:lnTo>
                    <a:pt x="0" y="0"/>
                  </a:lnTo>
                  <a:close/>
                </a:path>
              </a:pathLst>
            </a:custGeom>
            <a:noFill/>
            <a:ln w="19050">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34153" name="Oval 7"/>
            <p:cNvSpPr>
              <a:spLocks noChangeArrowheads="1"/>
            </p:cNvSpPr>
            <p:nvPr/>
          </p:nvSpPr>
          <p:spPr bwMode="auto">
            <a:xfrm>
              <a:off x="1219200" y="6338888"/>
              <a:ext cx="76200" cy="76200"/>
            </a:xfrm>
            <a:prstGeom prst="ellipse">
              <a:avLst/>
            </a:prstGeom>
            <a:solidFill>
              <a:schemeClr val="tx2"/>
            </a:solidFill>
            <a:ln w="12700">
              <a:solidFill>
                <a:schemeClr val="tx2"/>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n-US" altLang="en-US" sz="2400">
                <a:solidFill>
                  <a:srgbClr val="000000"/>
                </a:solidFill>
                <a:latin typeface="Times New Roman" panose="02020603050405020304" pitchFamily="18" charset="0"/>
              </a:endParaRPr>
            </a:p>
          </p:txBody>
        </p:sp>
        <p:sp>
          <p:nvSpPr>
            <p:cNvPr id="134154" name="Line 6"/>
            <p:cNvSpPr>
              <a:spLocks noChangeShapeType="1"/>
            </p:cNvSpPr>
            <p:nvPr/>
          </p:nvSpPr>
          <p:spPr bwMode="auto">
            <a:xfrm>
              <a:off x="4724400" y="5957888"/>
              <a:ext cx="609600" cy="381000"/>
            </a:xfrm>
            <a:prstGeom prst="line">
              <a:avLst/>
            </a:prstGeom>
            <a:noFill/>
            <a:ln w="19050" cap="rnd">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4155" name="Line 7"/>
            <p:cNvSpPr>
              <a:spLocks noChangeShapeType="1"/>
            </p:cNvSpPr>
            <p:nvPr/>
          </p:nvSpPr>
          <p:spPr bwMode="auto">
            <a:xfrm>
              <a:off x="2971800" y="4967288"/>
              <a:ext cx="1752600" cy="99060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34156" name="Line 8"/>
            <p:cNvSpPr>
              <a:spLocks noChangeShapeType="1"/>
            </p:cNvSpPr>
            <p:nvPr/>
          </p:nvSpPr>
          <p:spPr bwMode="auto">
            <a:xfrm flipV="1">
              <a:off x="1905000" y="4967288"/>
              <a:ext cx="1066800" cy="914400"/>
            </a:xfrm>
            <a:prstGeom prst="line">
              <a:avLst/>
            </a:prstGeom>
            <a:noFill/>
            <a:ln w="19050">
              <a:solidFill>
                <a:schemeClr val="tx1"/>
              </a:solidFill>
              <a:round/>
              <a:headEnd type="triangle" w="med" len="med"/>
              <a:tailEnd/>
            </a:ln>
            <a:extLst>
              <a:ext uri="{909E8E84-426E-40DD-AFC4-6F175D3DCCD1}">
                <a14:hiddenFill xmlns:a14="http://schemas.microsoft.com/office/drawing/2010/main">
                  <a:noFill/>
                </a14:hiddenFill>
              </a:ext>
            </a:extLst>
          </p:spPr>
          <p:txBody>
            <a:bodyPr wrap="none" anchor="ctr"/>
            <a:lstStyle/>
            <a:p>
              <a:endParaRPr lang="en-US"/>
            </a:p>
          </p:txBody>
        </p:sp>
        <p:sp>
          <p:nvSpPr>
            <p:cNvPr id="134157" name="Line 9"/>
            <p:cNvSpPr>
              <a:spLocks noChangeShapeType="1"/>
            </p:cNvSpPr>
            <p:nvPr/>
          </p:nvSpPr>
          <p:spPr bwMode="auto">
            <a:xfrm flipV="1">
              <a:off x="1295400" y="5881688"/>
              <a:ext cx="609600" cy="457200"/>
            </a:xfrm>
            <a:prstGeom prst="line">
              <a:avLst/>
            </a:prstGeom>
            <a:noFill/>
            <a:ln w="19050" cap="rnd">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4158" name="Oval 12"/>
            <p:cNvSpPr>
              <a:spLocks noChangeArrowheads="1"/>
            </p:cNvSpPr>
            <p:nvPr/>
          </p:nvSpPr>
          <p:spPr bwMode="auto">
            <a:xfrm>
              <a:off x="1828800" y="5881688"/>
              <a:ext cx="76200" cy="76200"/>
            </a:xfrm>
            <a:prstGeom prst="ellipse">
              <a:avLst/>
            </a:prstGeom>
            <a:solidFill>
              <a:srgbClr val="FF0000"/>
            </a:solidFill>
            <a:ln w="12700">
              <a:solidFill>
                <a:schemeClr val="hlink"/>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n-US" altLang="en-US" sz="2400">
                <a:solidFill>
                  <a:srgbClr val="000000"/>
                </a:solidFill>
                <a:latin typeface="Times New Roman" panose="02020603050405020304" pitchFamily="18" charset="0"/>
              </a:endParaRPr>
            </a:p>
          </p:txBody>
        </p:sp>
        <p:sp>
          <p:nvSpPr>
            <p:cNvPr id="134159" name="Oval 13"/>
            <p:cNvSpPr>
              <a:spLocks noChangeArrowheads="1"/>
            </p:cNvSpPr>
            <p:nvPr/>
          </p:nvSpPr>
          <p:spPr bwMode="auto">
            <a:xfrm>
              <a:off x="4724400" y="5957888"/>
              <a:ext cx="76200" cy="76200"/>
            </a:xfrm>
            <a:prstGeom prst="ellipse">
              <a:avLst/>
            </a:prstGeom>
            <a:solidFill>
              <a:srgbClr val="FF0000"/>
            </a:solidFill>
            <a:ln w="12700">
              <a:solidFill>
                <a:schemeClr val="hlink"/>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n-US" altLang="en-US" sz="2400">
                <a:solidFill>
                  <a:srgbClr val="000000"/>
                </a:solidFill>
                <a:latin typeface="Times New Roman" panose="02020603050405020304" pitchFamily="18" charset="0"/>
              </a:endParaRPr>
            </a:p>
          </p:txBody>
        </p:sp>
        <p:sp>
          <p:nvSpPr>
            <p:cNvPr id="134160" name="Oval 14"/>
            <p:cNvSpPr>
              <a:spLocks noChangeArrowheads="1"/>
            </p:cNvSpPr>
            <p:nvPr/>
          </p:nvSpPr>
          <p:spPr bwMode="auto">
            <a:xfrm>
              <a:off x="5314950" y="6319838"/>
              <a:ext cx="76200" cy="76200"/>
            </a:xfrm>
            <a:prstGeom prst="ellipse">
              <a:avLst/>
            </a:prstGeom>
            <a:solidFill>
              <a:schemeClr val="tx2"/>
            </a:solidFill>
            <a:ln w="12700">
              <a:solidFill>
                <a:schemeClr val="tx2"/>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n-US" altLang="en-US" sz="2400">
                <a:solidFill>
                  <a:srgbClr val="000000"/>
                </a:solidFill>
                <a:latin typeface="Times New Roman" panose="02020603050405020304" pitchFamily="18" charset="0"/>
              </a:endParaRPr>
            </a:p>
          </p:txBody>
        </p:sp>
        <p:sp>
          <p:nvSpPr>
            <p:cNvPr id="134161" name="Oval 15"/>
            <p:cNvSpPr>
              <a:spLocks noChangeArrowheads="1"/>
            </p:cNvSpPr>
            <p:nvPr/>
          </p:nvSpPr>
          <p:spPr bwMode="auto">
            <a:xfrm>
              <a:off x="2933700" y="4891088"/>
              <a:ext cx="114300" cy="114300"/>
            </a:xfrm>
            <a:prstGeom prst="ellipse">
              <a:avLst/>
            </a:prstGeom>
            <a:solidFill>
              <a:srgbClr val="FF0000"/>
            </a:solidFill>
            <a:ln w="12700">
              <a:solidFill>
                <a:schemeClr val="hlink"/>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n-US" altLang="en-US" sz="2400">
                <a:solidFill>
                  <a:srgbClr val="000000"/>
                </a:solidFill>
                <a:latin typeface="Times New Roman" panose="02020603050405020304" pitchFamily="18" charset="0"/>
              </a:endParaRPr>
            </a:p>
          </p:txBody>
        </p:sp>
      </p:grpSp>
      <p:sp>
        <p:nvSpPr>
          <p:cNvPr id="134150" name="TextBox 17"/>
          <p:cNvSpPr txBox="1">
            <a:spLocks noChangeArrowheads="1"/>
          </p:cNvSpPr>
          <p:nvPr/>
        </p:nvSpPr>
        <p:spPr bwMode="auto">
          <a:xfrm>
            <a:off x="7162800" y="6186488"/>
            <a:ext cx="20574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t>Slides by </a:t>
            </a:r>
            <a:br>
              <a:rPr lang="en-US" altLang="en-US" sz="1800"/>
            </a:br>
            <a:r>
              <a:rPr lang="en-US" altLang="en-US" sz="1800"/>
              <a:t>Kristen Grauman</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a:xfrm>
            <a:off x="446088" y="-3175"/>
            <a:ext cx="8229600" cy="1143000"/>
          </a:xfrm>
        </p:spPr>
        <p:txBody>
          <a:bodyPr/>
          <a:lstStyle/>
          <a:p>
            <a:pPr eaLnBrk="1" hangingPunct="1"/>
            <a:r>
              <a:rPr lang="en-US" altLang="en-US" smtClean="0"/>
              <a:t>Multiple views</a:t>
            </a:r>
          </a:p>
        </p:txBody>
      </p:sp>
      <p:pic>
        <p:nvPicPr>
          <p:cNvPr id="136195" name="Picture 4"/>
          <p:cNvPicPr>
            <a:picLocks noChangeAspect="1" noChangeArrowheads="1"/>
          </p:cNvPicPr>
          <p:nvPr/>
        </p:nvPicPr>
        <p:blipFill>
          <a:blip r:embed="rId3">
            <a:extLst>
              <a:ext uri="{28A0092B-C50C-407E-A947-70E740481C1C}">
                <a14:useLocalDpi xmlns:a14="http://schemas.microsoft.com/office/drawing/2010/main" val="0"/>
              </a:ext>
            </a:extLst>
          </a:blip>
          <a:srcRect l="23732" t="24101" r="21704" b="13644"/>
          <a:stretch>
            <a:fillRect/>
          </a:stretch>
        </p:blipFill>
        <p:spPr bwMode="auto">
          <a:xfrm>
            <a:off x="153988" y="1255713"/>
            <a:ext cx="4089400" cy="307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6196" name="Text Box 5"/>
          <p:cNvSpPr txBox="1">
            <a:spLocks noChangeArrowheads="1"/>
          </p:cNvSpPr>
          <p:nvPr/>
        </p:nvSpPr>
        <p:spPr bwMode="auto">
          <a:xfrm>
            <a:off x="153988" y="4213225"/>
            <a:ext cx="1871662"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1200">
                <a:solidFill>
                  <a:srgbClr val="000000"/>
                </a:solidFill>
              </a:rPr>
              <a:t>Hartley and Zisserman</a:t>
            </a:r>
          </a:p>
        </p:txBody>
      </p:sp>
      <p:sp>
        <p:nvSpPr>
          <p:cNvPr id="136197" name="Text Box 8"/>
          <p:cNvSpPr txBox="1">
            <a:spLocks noChangeArrowheads="1"/>
          </p:cNvSpPr>
          <p:nvPr/>
        </p:nvSpPr>
        <p:spPr bwMode="auto">
          <a:xfrm>
            <a:off x="7356475" y="3646488"/>
            <a:ext cx="1871663"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1200">
                <a:solidFill>
                  <a:srgbClr val="FFFFFF"/>
                </a:solidFill>
              </a:rPr>
              <a:t>Lowe</a:t>
            </a:r>
          </a:p>
        </p:txBody>
      </p:sp>
      <p:sp>
        <p:nvSpPr>
          <p:cNvPr id="136198" name="Text Box 16"/>
          <p:cNvSpPr txBox="1">
            <a:spLocks noChangeArrowheads="1"/>
          </p:cNvSpPr>
          <p:nvPr/>
        </p:nvSpPr>
        <p:spPr bwMode="auto">
          <a:xfrm>
            <a:off x="4745038" y="3251200"/>
            <a:ext cx="4162425"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800">
                <a:solidFill>
                  <a:srgbClr val="000000"/>
                </a:solidFill>
              </a:rPr>
              <a:t>stereo vision</a:t>
            </a:r>
            <a:br>
              <a:rPr lang="en-US" altLang="en-US" sz="2800">
                <a:solidFill>
                  <a:srgbClr val="000000"/>
                </a:solidFill>
              </a:rPr>
            </a:br>
            <a:r>
              <a:rPr lang="en-US" altLang="en-US" sz="2800">
                <a:solidFill>
                  <a:srgbClr val="000000"/>
                </a:solidFill>
              </a:rPr>
              <a:t>structure from motion</a:t>
            </a:r>
            <a:br>
              <a:rPr lang="en-US" altLang="en-US" sz="2800">
                <a:solidFill>
                  <a:srgbClr val="000000"/>
                </a:solidFill>
              </a:rPr>
            </a:br>
            <a:r>
              <a:rPr lang="en-US" altLang="en-US" sz="2800">
                <a:solidFill>
                  <a:srgbClr val="000000"/>
                </a:solidFill>
              </a:rPr>
              <a:t>optical flow</a:t>
            </a:r>
          </a:p>
        </p:txBody>
      </p:sp>
      <p:pic>
        <p:nvPicPr>
          <p:cNvPr id="136199" name="Picture 14" descr="bf_middlebury.jpg"/>
          <p:cNvPicPr>
            <a:picLocks noChangeAspect="1"/>
          </p:cNvPicPr>
          <p:nvPr/>
        </p:nvPicPr>
        <p:blipFill>
          <a:blip r:embed="rId4">
            <a:extLst>
              <a:ext uri="{28A0092B-C50C-407E-A947-70E740481C1C}">
                <a14:useLocalDpi xmlns:a14="http://schemas.microsoft.com/office/drawing/2010/main" val="0"/>
              </a:ext>
            </a:extLst>
          </a:blip>
          <a:srcRect r="30928" b="49648"/>
          <a:stretch>
            <a:fillRect/>
          </a:stretch>
        </p:blipFill>
        <p:spPr bwMode="auto">
          <a:xfrm>
            <a:off x="665163" y="4852988"/>
            <a:ext cx="3249612"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ChangeArrowheads="1"/>
          </p:cNvSpPr>
          <p:nvPr>
            <p:ph type="title"/>
          </p:nvPr>
        </p:nvSpPr>
        <p:spPr>
          <a:xfrm>
            <a:off x="457200" y="-39688"/>
            <a:ext cx="8229600" cy="1143001"/>
          </a:xfrm>
        </p:spPr>
        <p:txBody>
          <a:bodyPr/>
          <a:lstStyle/>
          <a:p>
            <a:pPr eaLnBrk="1" hangingPunct="1"/>
            <a:r>
              <a:rPr lang="en-US" altLang="en-US" sz="4000" smtClean="0"/>
              <a:t>Why multiple views?</a:t>
            </a:r>
          </a:p>
        </p:txBody>
      </p:sp>
      <p:sp>
        <p:nvSpPr>
          <p:cNvPr id="138243" name="Rectangle 3"/>
          <p:cNvSpPr>
            <a:spLocks noGrp="1" noChangeArrowheads="1"/>
          </p:cNvSpPr>
          <p:nvPr>
            <p:ph type="body" idx="1"/>
          </p:nvPr>
        </p:nvSpPr>
        <p:spPr>
          <a:xfrm>
            <a:off x="457200" y="1092200"/>
            <a:ext cx="8229600" cy="4525963"/>
          </a:xfrm>
        </p:spPr>
        <p:txBody>
          <a:bodyPr/>
          <a:lstStyle/>
          <a:p>
            <a:pPr eaLnBrk="1" hangingPunct="1"/>
            <a:r>
              <a:rPr lang="en-US" altLang="en-US" sz="2400" smtClean="0"/>
              <a:t>Structure and depth are inherently ambiguous from single views.</a:t>
            </a:r>
          </a:p>
        </p:txBody>
      </p:sp>
      <p:pic>
        <p:nvPicPr>
          <p:cNvPr id="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6550" y="2297113"/>
            <a:ext cx="3692525" cy="348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79900" y="2589213"/>
            <a:ext cx="4710113" cy="288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
        <p:nvSpPr>
          <p:cNvPr id="138246" name="TextBox 7"/>
          <p:cNvSpPr txBox="1">
            <a:spLocks noChangeArrowheads="1"/>
          </p:cNvSpPr>
          <p:nvPr/>
        </p:nvSpPr>
        <p:spPr bwMode="auto">
          <a:xfrm>
            <a:off x="7018338" y="6569075"/>
            <a:ext cx="3432175"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300">
                <a:solidFill>
                  <a:srgbClr val="000000"/>
                </a:solidFill>
              </a:rPr>
              <a:t>Images from Lana Lazebnik</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Title 1"/>
          <p:cNvSpPr>
            <a:spLocks noGrp="1"/>
          </p:cNvSpPr>
          <p:nvPr>
            <p:ph type="title"/>
          </p:nvPr>
        </p:nvSpPr>
        <p:spPr/>
        <p:txBody>
          <a:bodyPr/>
          <a:lstStyle/>
          <a:p>
            <a:endParaRPr lang="en-US" altLang="en-US" smtClean="0"/>
          </a:p>
        </p:txBody>
      </p:sp>
      <p:sp>
        <p:nvSpPr>
          <p:cNvPr id="197635" name="Content Placeholder 2"/>
          <p:cNvSpPr>
            <a:spLocks noGrp="1"/>
          </p:cNvSpPr>
          <p:nvPr>
            <p:ph idx="1"/>
          </p:nvPr>
        </p:nvSpPr>
        <p:spPr/>
        <p:txBody>
          <a:bodyPr/>
          <a:lstStyle/>
          <a:p>
            <a:endParaRPr lang="en-US" altLang="en-US" smtClean="0"/>
          </a:p>
        </p:txBody>
      </p:sp>
      <p:pic>
        <p:nvPicPr>
          <p:cNvPr id="197636" name="Picture 2" descr="C:\Users\hays\Desktop\143 Computer Vision\slides\26\item2.size.0.0.esb0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573088"/>
            <a:ext cx="8126413" cy="575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268305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a:xfrm>
            <a:off x="457200" y="-39688"/>
            <a:ext cx="8229600" cy="1143001"/>
          </a:xfrm>
        </p:spPr>
        <p:txBody>
          <a:bodyPr/>
          <a:lstStyle/>
          <a:p>
            <a:pPr eaLnBrk="1" hangingPunct="1"/>
            <a:r>
              <a:rPr lang="en-US" altLang="en-US" sz="4000" smtClean="0"/>
              <a:t>Why multiple views?</a:t>
            </a:r>
          </a:p>
        </p:txBody>
      </p:sp>
      <p:sp>
        <p:nvSpPr>
          <p:cNvPr id="140291" name="Rectangle 3"/>
          <p:cNvSpPr>
            <a:spLocks noGrp="1" noChangeArrowheads="1"/>
          </p:cNvSpPr>
          <p:nvPr>
            <p:ph type="body" idx="1"/>
          </p:nvPr>
        </p:nvSpPr>
        <p:spPr>
          <a:xfrm>
            <a:off x="457200" y="1092200"/>
            <a:ext cx="8229600" cy="4525963"/>
          </a:xfrm>
        </p:spPr>
        <p:txBody>
          <a:bodyPr/>
          <a:lstStyle/>
          <a:p>
            <a:pPr eaLnBrk="1" hangingPunct="1"/>
            <a:r>
              <a:rPr lang="en-US" altLang="en-US" sz="2400" smtClean="0"/>
              <a:t>Structure and depth are inherently ambiguous from single views.</a:t>
            </a:r>
          </a:p>
        </p:txBody>
      </p:sp>
      <p:sp>
        <p:nvSpPr>
          <p:cNvPr id="140292" name="AutoShape 5"/>
          <p:cNvSpPr>
            <a:spLocks noChangeArrowheads="1"/>
          </p:cNvSpPr>
          <p:nvPr/>
        </p:nvSpPr>
        <p:spPr bwMode="auto">
          <a:xfrm rot="-1040900">
            <a:off x="2438400" y="3267075"/>
            <a:ext cx="3048000" cy="1905000"/>
          </a:xfrm>
          <a:prstGeom prst="parallelogram">
            <a:avLst>
              <a:gd name="adj" fmla="val 40000"/>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solidFill>
                <a:srgbClr val="000000"/>
              </a:solidFill>
            </a:endParaRPr>
          </a:p>
        </p:txBody>
      </p:sp>
      <p:sp>
        <p:nvSpPr>
          <p:cNvPr id="140293" name="Oval 6"/>
          <p:cNvSpPr>
            <a:spLocks noChangeArrowheads="1"/>
          </p:cNvSpPr>
          <p:nvPr/>
        </p:nvSpPr>
        <p:spPr bwMode="auto">
          <a:xfrm>
            <a:off x="1676400" y="2657475"/>
            <a:ext cx="228600" cy="2286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solidFill>
                <a:srgbClr val="000000"/>
              </a:solidFill>
            </a:endParaRPr>
          </a:p>
        </p:txBody>
      </p:sp>
      <p:sp>
        <p:nvSpPr>
          <p:cNvPr id="140294" name="Oval 7"/>
          <p:cNvSpPr>
            <a:spLocks noChangeArrowheads="1"/>
          </p:cNvSpPr>
          <p:nvPr/>
        </p:nvSpPr>
        <p:spPr bwMode="auto">
          <a:xfrm>
            <a:off x="2362200" y="3038475"/>
            <a:ext cx="228600" cy="2286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solidFill>
                <a:srgbClr val="000000"/>
              </a:solidFill>
            </a:endParaRPr>
          </a:p>
        </p:txBody>
      </p:sp>
      <p:sp>
        <p:nvSpPr>
          <p:cNvPr id="140295" name="Oval 8"/>
          <p:cNvSpPr>
            <a:spLocks noChangeArrowheads="1"/>
          </p:cNvSpPr>
          <p:nvPr/>
        </p:nvSpPr>
        <p:spPr bwMode="auto">
          <a:xfrm>
            <a:off x="5486400" y="5019675"/>
            <a:ext cx="228600" cy="2286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solidFill>
                <a:srgbClr val="000000"/>
              </a:solidFill>
            </a:endParaRPr>
          </a:p>
        </p:txBody>
      </p:sp>
      <p:sp>
        <p:nvSpPr>
          <p:cNvPr id="140296" name="Text Box 9"/>
          <p:cNvSpPr txBox="1">
            <a:spLocks noChangeArrowheads="1"/>
          </p:cNvSpPr>
          <p:nvPr/>
        </p:nvSpPr>
        <p:spPr bwMode="auto">
          <a:xfrm>
            <a:off x="5791200" y="5156200"/>
            <a:ext cx="2971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000">
                <a:solidFill>
                  <a:srgbClr val="000000"/>
                </a:solidFill>
              </a:rPr>
              <a:t>Optical center</a:t>
            </a:r>
          </a:p>
        </p:txBody>
      </p:sp>
      <p:sp>
        <p:nvSpPr>
          <p:cNvPr id="140297" name="Text Box 10"/>
          <p:cNvSpPr txBox="1">
            <a:spLocks noChangeArrowheads="1"/>
          </p:cNvSpPr>
          <p:nvPr/>
        </p:nvSpPr>
        <p:spPr bwMode="auto">
          <a:xfrm>
            <a:off x="1905000" y="2443163"/>
            <a:ext cx="762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1800">
                <a:solidFill>
                  <a:srgbClr val="000000"/>
                </a:solidFill>
              </a:rPr>
              <a:t>P1</a:t>
            </a:r>
          </a:p>
        </p:txBody>
      </p:sp>
      <p:sp>
        <p:nvSpPr>
          <p:cNvPr id="140298" name="Text Box 11"/>
          <p:cNvSpPr txBox="1">
            <a:spLocks noChangeArrowheads="1"/>
          </p:cNvSpPr>
          <p:nvPr/>
        </p:nvSpPr>
        <p:spPr bwMode="auto">
          <a:xfrm>
            <a:off x="2590800" y="2733675"/>
            <a:ext cx="762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1800">
                <a:solidFill>
                  <a:srgbClr val="000000"/>
                </a:solidFill>
              </a:rPr>
              <a:t>P2</a:t>
            </a:r>
          </a:p>
        </p:txBody>
      </p:sp>
      <p:sp>
        <p:nvSpPr>
          <p:cNvPr id="140299" name="Oval 12"/>
          <p:cNvSpPr>
            <a:spLocks noChangeArrowheads="1"/>
          </p:cNvSpPr>
          <p:nvPr/>
        </p:nvSpPr>
        <p:spPr bwMode="auto">
          <a:xfrm>
            <a:off x="3733800" y="3952875"/>
            <a:ext cx="228600" cy="2286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solidFill>
                <a:srgbClr val="000000"/>
              </a:solidFill>
            </a:endParaRPr>
          </a:p>
        </p:txBody>
      </p:sp>
      <p:sp>
        <p:nvSpPr>
          <p:cNvPr id="140300" name="Line 13"/>
          <p:cNvSpPr>
            <a:spLocks noChangeShapeType="1"/>
          </p:cNvSpPr>
          <p:nvPr/>
        </p:nvSpPr>
        <p:spPr bwMode="auto">
          <a:xfrm>
            <a:off x="1752600" y="2733675"/>
            <a:ext cx="3810000" cy="2438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301" name="Text Box 14"/>
          <p:cNvSpPr txBox="1">
            <a:spLocks noChangeArrowheads="1"/>
          </p:cNvSpPr>
          <p:nvPr/>
        </p:nvSpPr>
        <p:spPr bwMode="auto">
          <a:xfrm>
            <a:off x="3962400" y="3814763"/>
            <a:ext cx="12954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1800">
                <a:solidFill>
                  <a:srgbClr val="000000"/>
                </a:solidFill>
              </a:rPr>
              <a:t>P1’=P2’</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Title 1"/>
          <p:cNvSpPr>
            <a:spLocks noGrp="1"/>
          </p:cNvSpPr>
          <p:nvPr>
            <p:ph type="title"/>
          </p:nvPr>
        </p:nvSpPr>
        <p:spPr/>
        <p:txBody>
          <a:bodyPr/>
          <a:lstStyle/>
          <a:p>
            <a:r>
              <a:rPr lang="en-US" altLang="en-US" smtClean="0"/>
              <a:t>Miniature faking</a:t>
            </a:r>
          </a:p>
        </p:txBody>
      </p:sp>
      <p:pic>
        <p:nvPicPr>
          <p:cNvPr id="116739" name="Picture 5" descr="800px-Jodhpur_rooftop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79588" y="1565275"/>
            <a:ext cx="5584825" cy="372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Title 1"/>
          <p:cNvSpPr>
            <a:spLocks noGrp="1"/>
          </p:cNvSpPr>
          <p:nvPr>
            <p:ph type="title"/>
          </p:nvPr>
        </p:nvSpPr>
        <p:spPr/>
        <p:txBody>
          <a:bodyPr/>
          <a:lstStyle/>
          <a:p>
            <a:pPr eaLnBrk="1" hangingPunct="1"/>
            <a:endParaRPr lang="en-US" altLang="en-US" smtClean="0"/>
          </a:p>
        </p:txBody>
      </p:sp>
      <p:sp>
        <p:nvSpPr>
          <p:cNvPr id="142339" name="Content Placeholder 2"/>
          <p:cNvSpPr>
            <a:spLocks noGrp="1"/>
          </p:cNvSpPr>
          <p:nvPr>
            <p:ph idx="1"/>
          </p:nvPr>
        </p:nvSpPr>
        <p:spPr/>
        <p:txBody>
          <a:bodyPr/>
          <a:lstStyle/>
          <a:p>
            <a:pPr eaLnBrk="1" hangingPunct="1"/>
            <a:r>
              <a:rPr lang="en-US" altLang="en-US" smtClean="0"/>
              <a:t>What cues help us to perceive 3d shape and depth?</a:t>
            </a:r>
          </a:p>
          <a:p>
            <a:pPr eaLnBrk="1" hangingPunct="1"/>
            <a:endParaRPr lang="en-US" altLang="en-US" smtClean="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Title 1"/>
          <p:cNvSpPr>
            <a:spLocks noGrp="1"/>
          </p:cNvSpPr>
          <p:nvPr>
            <p:ph type="title" idx="4294967295"/>
          </p:nvPr>
        </p:nvSpPr>
        <p:spPr/>
        <p:txBody>
          <a:bodyPr/>
          <a:lstStyle/>
          <a:p>
            <a:pPr eaLnBrk="1" hangingPunct="1"/>
            <a:r>
              <a:rPr lang="en-US" altLang="en-US" smtClean="0"/>
              <a:t>Shading</a:t>
            </a:r>
          </a:p>
        </p:txBody>
      </p:sp>
      <p:pic>
        <p:nvPicPr>
          <p:cNvPr id="143363" name="Picture 2"/>
          <p:cNvPicPr>
            <a:picLocks noChangeAspect="1" noChangeArrowheads="1"/>
          </p:cNvPicPr>
          <p:nvPr/>
        </p:nvPicPr>
        <p:blipFill>
          <a:blip r:embed="rId3">
            <a:extLst>
              <a:ext uri="{28A0092B-C50C-407E-A947-70E740481C1C}">
                <a14:useLocalDpi xmlns:a14="http://schemas.microsoft.com/office/drawing/2010/main" val="0"/>
              </a:ext>
            </a:extLst>
          </a:blip>
          <a:srcRect l="23962" t="46451" r="28725" b="26711"/>
          <a:stretch>
            <a:fillRect/>
          </a:stretch>
        </p:blipFill>
        <p:spPr bwMode="auto">
          <a:xfrm>
            <a:off x="263525" y="2041525"/>
            <a:ext cx="8575675"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64" name="TextBox 4"/>
          <p:cNvSpPr txBox="1">
            <a:spLocks noChangeArrowheads="1"/>
          </p:cNvSpPr>
          <p:nvPr/>
        </p:nvSpPr>
        <p:spPr bwMode="auto">
          <a:xfrm>
            <a:off x="76200" y="6324600"/>
            <a:ext cx="4191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solidFill>
                  <a:srgbClr val="000000"/>
                </a:solidFill>
              </a:rPr>
              <a:t>[Figure from Prados &amp; Faugeras 2006]</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Grp="1" noChangeArrowheads="1"/>
          </p:cNvSpPr>
          <p:nvPr>
            <p:ph type="title"/>
          </p:nvPr>
        </p:nvSpPr>
        <p:spPr>
          <a:xfrm>
            <a:off x="431800" y="0"/>
            <a:ext cx="8229600" cy="1143000"/>
          </a:xfrm>
        </p:spPr>
        <p:txBody>
          <a:bodyPr/>
          <a:lstStyle/>
          <a:p>
            <a:pPr eaLnBrk="1" hangingPunct="1"/>
            <a:r>
              <a:rPr lang="en-US" altLang="en-US" smtClean="0"/>
              <a:t>Focus/defocus</a:t>
            </a:r>
          </a:p>
        </p:txBody>
      </p:sp>
      <p:sp>
        <p:nvSpPr>
          <p:cNvPr id="145411" name="Text Box 5"/>
          <p:cNvSpPr txBox="1">
            <a:spLocks noChangeArrowheads="1"/>
          </p:cNvSpPr>
          <p:nvPr/>
        </p:nvSpPr>
        <p:spPr bwMode="auto">
          <a:xfrm>
            <a:off x="4427538" y="6491288"/>
            <a:ext cx="47164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pPr>
            <a:r>
              <a:rPr lang="en-US" altLang="en-US" sz="1400">
                <a:solidFill>
                  <a:srgbClr val="000000"/>
                </a:solidFill>
              </a:rPr>
              <a:t>[figs from H. Jin and P. Favaro, 2002]</a:t>
            </a:r>
          </a:p>
        </p:txBody>
      </p:sp>
      <p:pic>
        <p:nvPicPr>
          <p:cNvPr id="145412" name="Picture 6" descr="defocus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8063" y="3959225"/>
            <a:ext cx="6029325" cy="231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413" name="Picture 7" descr="defocus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5038" y="1150938"/>
            <a:ext cx="6181725" cy="224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5414" name="Line 9"/>
          <p:cNvSpPr>
            <a:spLocks noChangeShapeType="1"/>
          </p:cNvSpPr>
          <p:nvPr/>
        </p:nvSpPr>
        <p:spPr bwMode="auto">
          <a:xfrm>
            <a:off x="3887788" y="3490913"/>
            <a:ext cx="0" cy="36036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45415" name="Text Box 10"/>
          <p:cNvSpPr txBox="1">
            <a:spLocks noChangeArrowheads="1"/>
          </p:cNvSpPr>
          <p:nvPr/>
        </p:nvSpPr>
        <p:spPr bwMode="auto">
          <a:xfrm>
            <a:off x="7235825" y="1727200"/>
            <a:ext cx="1908175" cy="146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a:solidFill>
                  <a:srgbClr val="000000"/>
                </a:solidFill>
              </a:rPr>
              <a:t>Images from same point of view, different camera parameters</a:t>
            </a:r>
          </a:p>
        </p:txBody>
      </p:sp>
      <p:sp>
        <p:nvSpPr>
          <p:cNvPr id="145416" name="Text Box 11"/>
          <p:cNvSpPr txBox="1">
            <a:spLocks noChangeArrowheads="1"/>
          </p:cNvSpPr>
          <p:nvPr/>
        </p:nvSpPr>
        <p:spPr bwMode="auto">
          <a:xfrm>
            <a:off x="7235825" y="4714875"/>
            <a:ext cx="190817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a:solidFill>
                  <a:srgbClr val="000000"/>
                </a:solidFill>
              </a:rPr>
              <a:t>3d shape / depth estimates</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Title 1"/>
          <p:cNvSpPr>
            <a:spLocks noGrp="1"/>
          </p:cNvSpPr>
          <p:nvPr>
            <p:ph type="title" idx="4294967295"/>
          </p:nvPr>
        </p:nvSpPr>
        <p:spPr/>
        <p:txBody>
          <a:bodyPr/>
          <a:lstStyle/>
          <a:p>
            <a:pPr eaLnBrk="1" hangingPunct="1"/>
            <a:r>
              <a:rPr lang="en-US" altLang="en-US" smtClean="0"/>
              <a:t>Texture</a:t>
            </a:r>
          </a:p>
        </p:txBody>
      </p:sp>
      <p:pic>
        <p:nvPicPr>
          <p:cNvPr id="147459" name="Picture 2"/>
          <p:cNvPicPr>
            <a:picLocks noChangeAspect="1" noChangeArrowheads="1"/>
          </p:cNvPicPr>
          <p:nvPr/>
        </p:nvPicPr>
        <p:blipFill>
          <a:blip r:embed="rId3">
            <a:extLst>
              <a:ext uri="{28A0092B-C50C-407E-A947-70E740481C1C}">
                <a14:useLocalDpi xmlns:a14="http://schemas.microsoft.com/office/drawing/2010/main" val="0"/>
              </a:ext>
            </a:extLst>
          </a:blip>
          <a:srcRect l="17245" t="26041" r="35329" b="24051"/>
          <a:stretch>
            <a:fillRect/>
          </a:stretch>
        </p:blipFill>
        <p:spPr bwMode="auto">
          <a:xfrm>
            <a:off x="2209800" y="1447800"/>
            <a:ext cx="4724400" cy="329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460" name="Picture 2"/>
          <p:cNvPicPr>
            <a:picLocks noChangeAspect="1" noChangeArrowheads="1"/>
          </p:cNvPicPr>
          <p:nvPr/>
        </p:nvPicPr>
        <p:blipFill>
          <a:blip r:embed="rId4">
            <a:extLst>
              <a:ext uri="{28A0092B-C50C-407E-A947-70E740481C1C}">
                <a14:useLocalDpi xmlns:a14="http://schemas.microsoft.com/office/drawing/2010/main" val="0"/>
              </a:ext>
            </a:extLst>
          </a:blip>
          <a:srcRect t="31946" r="3065" b="50156"/>
          <a:stretch>
            <a:fillRect/>
          </a:stretch>
        </p:blipFill>
        <p:spPr bwMode="auto">
          <a:xfrm>
            <a:off x="457200" y="5105400"/>
            <a:ext cx="836295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7461" name="TextBox 4"/>
          <p:cNvSpPr txBox="1">
            <a:spLocks noChangeArrowheads="1"/>
          </p:cNvSpPr>
          <p:nvPr/>
        </p:nvSpPr>
        <p:spPr bwMode="auto">
          <a:xfrm>
            <a:off x="381000" y="6400800"/>
            <a:ext cx="97536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a:solidFill>
                  <a:srgbClr val="000000"/>
                </a:solidFill>
              </a:rPr>
              <a:t>[From </a:t>
            </a:r>
            <a:r>
              <a:rPr lang="en-US" altLang="en-US" sz="1200">
                <a:solidFill>
                  <a:srgbClr val="000000"/>
                </a:solidFill>
                <a:hlinkClick r:id="rId5" action="ppaction://hlinkfile"/>
              </a:rPr>
              <a:t>A.M. Loh. The recovery of 3-D structure using visual texture patterns.</a:t>
            </a:r>
            <a:r>
              <a:rPr lang="en-US" altLang="en-US" sz="1200">
                <a:solidFill>
                  <a:srgbClr val="000000"/>
                </a:solidFill>
              </a:rPr>
              <a:t> PhD thesis]</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Title 1"/>
          <p:cNvSpPr>
            <a:spLocks noGrp="1"/>
          </p:cNvSpPr>
          <p:nvPr>
            <p:ph type="title"/>
          </p:nvPr>
        </p:nvSpPr>
        <p:spPr/>
        <p:txBody>
          <a:bodyPr/>
          <a:lstStyle/>
          <a:p>
            <a:pPr eaLnBrk="1" hangingPunct="1"/>
            <a:r>
              <a:rPr lang="en-US" altLang="en-US" smtClean="0"/>
              <a:t>Perspective effects</a:t>
            </a:r>
          </a:p>
        </p:txBody>
      </p:sp>
      <p:pic>
        <p:nvPicPr>
          <p:cNvPr id="149507" name="Picture 5" descr="brunei"/>
          <p:cNvPicPr>
            <a:picLocks noChangeAspect="1" noChangeArrowheads="1"/>
          </p:cNvPicPr>
          <p:nvPr/>
        </p:nvPicPr>
        <p:blipFill>
          <a:blip r:embed="rId2">
            <a:extLst>
              <a:ext uri="{28A0092B-C50C-407E-A947-70E740481C1C}">
                <a14:useLocalDpi xmlns:a14="http://schemas.microsoft.com/office/drawing/2010/main" val="0"/>
              </a:ext>
            </a:extLst>
          </a:blip>
          <a:srcRect t="6250"/>
          <a:stretch>
            <a:fillRect/>
          </a:stretch>
        </p:blipFill>
        <p:spPr bwMode="auto">
          <a:xfrm>
            <a:off x="1797050" y="1603375"/>
            <a:ext cx="5638800" cy="396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9508" name="Text Box 4"/>
          <p:cNvSpPr txBox="1">
            <a:spLocks noChangeArrowheads="1"/>
          </p:cNvSpPr>
          <p:nvPr/>
        </p:nvSpPr>
        <p:spPr bwMode="auto">
          <a:xfrm>
            <a:off x="7419975" y="6499225"/>
            <a:ext cx="177165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300">
                <a:solidFill>
                  <a:srgbClr val="000000"/>
                </a:solidFill>
                <a:cs typeface="Arial" panose="020B0604020202020204" pitchFamily="34" charset="0"/>
              </a:rPr>
              <a:t>Image credit: S. Seitz</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Title 1"/>
          <p:cNvSpPr>
            <a:spLocks noGrp="1"/>
          </p:cNvSpPr>
          <p:nvPr>
            <p:ph type="title" idx="4294967295"/>
          </p:nvPr>
        </p:nvSpPr>
        <p:spPr/>
        <p:txBody>
          <a:bodyPr/>
          <a:lstStyle/>
          <a:p>
            <a:pPr eaLnBrk="1" hangingPunct="1"/>
            <a:r>
              <a:rPr lang="en-US" altLang="en-US" smtClean="0"/>
              <a:t>Motion</a:t>
            </a:r>
          </a:p>
        </p:txBody>
      </p:sp>
      <p:pic>
        <p:nvPicPr>
          <p:cNvPr id="111619" name="Content Placeholder 6" descr="bigcylinder.gif"/>
          <p:cNvPicPr>
            <a:picLocks noGrp="1" noChangeAspect="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6858000" y="2514600"/>
            <a:ext cx="1171575" cy="1638300"/>
          </a:xfrm>
        </p:spPr>
      </p:pic>
      <p:pic>
        <p:nvPicPr>
          <p:cNvPr id="150532" name="Picture 2" descr="garg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338" y="1905000"/>
            <a:ext cx="1744662"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0533" name="Picture 3" descr="garg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46338" y="1905000"/>
            <a:ext cx="1744662"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0534" name="Picture 5" descr="garg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27538" y="1905000"/>
            <a:ext cx="1744662"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0535" name="TextBox 7"/>
          <p:cNvSpPr txBox="1">
            <a:spLocks noChangeArrowheads="1"/>
          </p:cNvSpPr>
          <p:nvPr/>
        </p:nvSpPr>
        <p:spPr bwMode="auto">
          <a:xfrm>
            <a:off x="0" y="6581775"/>
            <a:ext cx="32004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a:solidFill>
                  <a:srgbClr val="000000"/>
                </a:solidFill>
              </a:rPr>
              <a:t>Figures from L. Zhang</a:t>
            </a:r>
          </a:p>
        </p:txBody>
      </p:sp>
      <p:sp>
        <p:nvSpPr>
          <p:cNvPr id="150536" name="TextBox 8"/>
          <p:cNvSpPr txBox="1">
            <a:spLocks noChangeArrowheads="1"/>
          </p:cNvSpPr>
          <p:nvPr/>
        </p:nvSpPr>
        <p:spPr bwMode="auto">
          <a:xfrm>
            <a:off x="3810000" y="6581775"/>
            <a:ext cx="5334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r>
              <a:rPr lang="en-US" altLang="en-US" sz="1200">
                <a:solidFill>
                  <a:srgbClr val="000000"/>
                </a:solidFill>
              </a:rPr>
              <a:t>http://www.brainconnection.com/teasers/?main=illusion/motion-shape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16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Title 1"/>
          <p:cNvSpPr>
            <a:spLocks noGrp="1"/>
          </p:cNvSpPr>
          <p:nvPr>
            <p:ph type="title" idx="4294967295"/>
          </p:nvPr>
        </p:nvSpPr>
        <p:spPr/>
        <p:txBody>
          <a:bodyPr/>
          <a:lstStyle/>
          <a:p>
            <a:pPr eaLnBrk="1" hangingPunct="1"/>
            <a:r>
              <a:rPr lang="en-US" altLang="en-US" smtClean="0"/>
              <a:t>Occlusion</a:t>
            </a:r>
          </a:p>
        </p:txBody>
      </p:sp>
      <p:sp>
        <p:nvSpPr>
          <p:cNvPr id="152579" name="TextBox 7"/>
          <p:cNvSpPr txBox="1">
            <a:spLocks noChangeArrowheads="1"/>
          </p:cNvSpPr>
          <p:nvPr/>
        </p:nvSpPr>
        <p:spPr bwMode="auto">
          <a:xfrm>
            <a:off x="0" y="6396038"/>
            <a:ext cx="8915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200"/>
              <a:t>Rene Magritt'e famous painting </a:t>
            </a:r>
            <a:r>
              <a:rPr lang="en-US" altLang="en-US" sz="1200" i="1"/>
              <a:t>Le Blanc-Seing</a:t>
            </a:r>
            <a:r>
              <a:rPr lang="en-US" altLang="en-US" sz="1200"/>
              <a:t> (literal translation: "The Blank Signature") roughly translates as "free hand" or "free rein".</a:t>
            </a:r>
          </a:p>
        </p:txBody>
      </p:sp>
      <p:pic>
        <p:nvPicPr>
          <p:cNvPr id="152580" name="Picture 2" descr="C:\Users\James\Desktop\animal,forest,horse,illusion,illustration,painting-72804bb7ea1d2c98b1ea3119a5882e83_h.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05150" y="1597025"/>
            <a:ext cx="2933700" cy="411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6" name="Picture 3" descr="rabbit-nos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381000"/>
            <a:ext cx="64008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4627" name="TextBox 2"/>
          <p:cNvSpPr txBox="1">
            <a:spLocks noChangeArrowheads="1"/>
          </p:cNvSpPr>
          <p:nvPr/>
        </p:nvSpPr>
        <p:spPr bwMode="auto">
          <a:xfrm>
            <a:off x="1866900" y="5257800"/>
            <a:ext cx="57150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800"/>
              <a:t>If stereo were critical for depth perception, navigation, recognition, etc., then this would be a problem</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
          <p:cNvSpPr>
            <a:spLocks noGrp="1" noChangeArrowheads="1"/>
          </p:cNvSpPr>
          <p:nvPr>
            <p:ph type="title"/>
          </p:nvPr>
        </p:nvSpPr>
        <p:spPr/>
        <p:txBody>
          <a:bodyPr/>
          <a:lstStyle/>
          <a:p>
            <a:r>
              <a:rPr lang="en-US" altLang="en-US" smtClean="0"/>
              <a:t>Multi-view geometry problems</a:t>
            </a:r>
          </a:p>
        </p:txBody>
      </p:sp>
      <p:sp>
        <p:nvSpPr>
          <p:cNvPr id="74" name="Content Placeholder 73"/>
          <p:cNvSpPr>
            <a:spLocks noGrp="1"/>
          </p:cNvSpPr>
          <p:nvPr>
            <p:ph idx="1"/>
          </p:nvPr>
        </p:nvSpPr>
        <p:spPr>
          <a:xfrm>
            <a:off x="228600" y="914400"/>
            <a:ext cx="8458200" cy="5257800"/>
          </a:xfrm>
        </p:spPr>
        <p:txBody>
          <a:bodyPr/>
          <a:lstStyle/>
          <a:p>
            <a:pPr>
              <a:buFontTx/>
              <a:buChar char="•"/>
            </a:pPr>
            <a:r>
              <a:rPr lang="en-US" altLang="en-US" sz="2400" b="1" smtClean="0"/>
              <a:t>Structure: </a:t>
            </a:r>
            <a:r>
              <a:rPr lang="en-US" altLang="en-US" sz="2400" smtClean="0"/>
              <a:t>Given projections of the same 3D point in two or more images, compute the 3D coordinates of that point</a:t>
            </a:r>
          </a:p>
        </p:txBody>
      </p:sp>
      <p:sp>
        <p:nvSpPr>
          <p:cNvPr id="155652" name="Rectangle 3"/>
          <p:cNvSpPr>
            <a:spLocks noChangeArrowheads="1"/>
          </p:cNvSpPr>
          <p:nvPr/>
        </p:nvSpPr>
        <p:spPr bwMode="auto">
          <a:xfrm>
            <a:off x="4086225" y="2682875"/>
            <a:ext cx="1219200" cy="1219200"/>
          </a:xfrm>
          <a:prstGeom prst="rect">
            <a:avLst/>
          </a:prstGeom>
          <a:solidFill>
            <a:srgbClr val="DDEEFF"/>
          </a:solidFill>
          <a:ln w="9525">
            <a:miter lim="800000"/>
            <a:headEnd/>
            <a:tailEnd/>
          </a:ln>
          <a:scene3d>
            <a:camera prst="legacyObliqueTopRight">
              <a:rot lat="0" lon="18300000" rev="0"/>
            </a:camera>
            <a:lightRig rig="legacyFlat3" dir="b"/>
          </a:scene3d>
          <a:sp3d extrusionH="1700200" prstMaterial="legacyMatte">
            <a:bevelT w="13500" h="13500" prst="angle"/>
            <a:bevelB w="13500" h="13500" prst="angle"/>
            <a:extrusionClr>
              <a:srgbClr val="DDEEFF"/>
            </a:extrusionClr>
            <a:contourClr>
              <a:srgbClr val="DDEEFF"/>
            </a:contourClr>
          </a:sp3d>
        </p:spPr>
        <p:txBody>
          <a:bodyPr wrap="none" anchor="ctr">
            <a:flatTx/>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400">
              <a:solidFill>
                <a:srgbClr val="000000"/>
              </a:solidFill>
              <a:cs typeface="Arial" panose="020B0604020202020204" pitchFamily="34" charset="0"/>
            </a:endParaRPr>
          </a:p>
        </p:txBody>
      </p:sp>
      <p:sp>
        <p:nvSpPr>
          <p:cNvPr id="155653" name="AutoShape 4"/>
          <p:cNvSpPr>
            <a:spLocks noChangeArrowheads="1"/>
          </p:cNvSpPr>
          <p:nvPr/>
        </p:nvSpPr>
        <p:spPr bwMode="auto">
          <a:xfrm rot="5400000">
            <a:off x="862807" y="4029868"/>
            <a:ext cx="1981200" cy="1725613"/>
          </a:xfrm>
          <a:prstGeom prst="parallelogram">
            <a:avLst>
              <a:gd name="adj" fmla="val 28703"/>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400">
              <a:solidFill>
                <a:srgbClr val="000000"/>
              </a:solidFill>
              <a:cs typeface="Arial" panose="020B0604020202020204" pitchFamily="34" charset="0"/>
            </a:endParaRPr>
          </a:p>
        </p:txBody>
      </p:sp>
      <p:sp>
        <p:nvSpPr>
          <p:cNvPr id="155654" name="Rectangle 6"/>
          <p:cNvSpPr>
            <a:spLocks noChangeArrowheads="1"/>
          </p:cNvSpPr>
          <p:nvPr/>
        </p:nvSpPr>
        <p:spPr bwMode="auto">
          <a:xfrm>
            <a:off x="1958975" y="4605338"/>
            <a:ext cx="574675" cy="574675"/>
          </a:xfrm>
          <a:prstGeom prst="rect">
            <a:avLst/>
          </a:prstGeom>
          <a:solidFill>
            <a:srgbClr val="DDEEFF"/>
          </a:solidFill>
          <a:ln w="9525">
            <a:miter lim="800000"/>
            <a:headEnd/>
            <a:tailEnd/>
          </a:ln>
          <a:scene3d>
            <a:camera prst="legacyObliqueTopRight">
              <a:rot lat="0" lon="16499997" rev="0"/>
            </a:camera>
            <a:lightRig rig="legacyFlat3" dir="b"/>
          </a:scene3d>
          <a:sp3d extrusionH="684200" prstMaterial="legacyMatte">
            <a:bevelT w="13500" h="13500" prst="angle"/>
            <a:bevelB w="13500" h="13500" prst="angle"/>
            <a:extrusionClr>
              <a:srgbClr val="DDEEFF"/>
            </a:extrusionClr>
            <a:contourClr>
              <a:srgbClr val="DDEEFF"/>
            </a:contourClr>
          </a:sp3d>
        </p:spPr>
        <p:txBody>
          <a:bodyPr wrap="none" anchor="ctr">
            <a:flatTx/>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400">
              <a:solidFill>
                <a:srgbClr val="000000"/>
              </a:solidFill>
              <a:cs typeface="Arial" panose="020B0604020202020204" pitchFamily="34" charset="0"/>
            </a:endParaRPr>
          </a:p>
        </p:txBody>
      </p:sp>
      <p:sp>
        <p:nvSpPr>
          <p:cNvPr id="155655" name="AutoShape 5"/>
          <p:cNvSpPr>
            <a:spLocks noChangeArrowheads="1"/>
          </p:cNvSpPr>
          <p:nvPr/>
        </p:nvSpPr>
        <p:spPr bwMode="auto">
          <a:xfrm rot="16200000" flipH="1">
            <a:off x="6045994" y="4221957"/>
            <a:ext cx="1981200" cy="1725612"/>
          </a:xfrm>
          <a:prstGeom prst="parallelogram">
            <a:avLst>
              <a:gd name="adj" fmla="val 28703"/>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400">
              <a:solidFill>
                <a:srgbClr val="000000"/>
              </a:solidFill>
              <a:cs typeface="Arial" panose="020B0604020202020204" pitchFamily="34" charset="0"/>
            </a:endParaRPr>
          </a:p>
        </p:txBody>
      </p:sp>
      <p:sp>
        <p:nvSpPr>
          <p:cNvPr id="155656" name="Rectangle 7"/>
          <p:cNvSpPr>
            <a:spLocks noChangeArrowheads="1"/>
          </p:cNvSpPr>
          <p:nvPr/>
        </p:nvSpPr>
        <p:spPr bwMode="auto">
          <a:xfrm>
            <a:off x="6877050" y="4860925"/>
            <a:ext cx="574675" cy="574675"/>
          </a:xfrm>
          <a:prstGeom prst="rect">
            <a:avLst/>
          </a:prstGeom>
          <a:solidFill>
            <a:srgbClr val="DDEEFF"/>
          </a:solidFill>
          <a:ln w="9525">
            <a:miter lim="800000"/>
            <a:headEnd/>
            <a:tailEnd/>
          </a:ln>
          <a:scene3d>
            <a:camera prst="legacyObliqueTopRight">
              <a:rot lat="0" lon="19199998" rev="0"/>
            </a:camera>
            <a:lightRig rig="legacyFlat3" dir="b"/>
          </a:scene3d>
          <a:sp3d extrusionH="887400" prstMaterial="legacyMatte">
            <a:bevelT w="13500" h="13500" prst="angle"/>
            <a:bevelB w="13500" h="13500" prst="angle"/>
            <a:extrusionClr>
              <a:srgbClr val="DDEEFF"/>
            </a:extrusionClr>
            <a:contourClr>
              <a:srgbClr val="DDEEFF"/>
            </a:contourClr>
          </a:sp3d>
        </p:spPr>
        <p:txBody>
          <a:bodyPr wrap="none" anchor="ctr">
            <a:flatTx/>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400">
              <a:solidFill>
                <a:srgbClr val="000000"/>
              </a:solidFill>
              <a:cs typeface="Arial" panose="020B0604020202020204" pitchFamily="34" charset="0"/>
            </a:endParaRPr>
          </a:p>
        </p:txBody>
      </p:sp>
      <p:sp>
        <p:nvSpPr>
          <p:cNvPr id="155657" name="Rectangle 11"/>
          <p:cNvSpPr>
            <a:spLocks noChangeArrowheads="1"/>
          </p:cNvSpPr>
          <p:nvPr/>
        </p:nvSpPr>
        <p:spPr bwMode="auto">
          <a:xfrm>
            <a:off x="3559175" y="4664075"/>
            <a:ext cx="2044700" cy="1470025"/>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400">
              <a:solidFill>
                <a:srgbClr val="000000"/>
              </a:solidFill>
              <a:cs typeface="Arial" panose="020B0604020202020204" pitchFamily="34" charset="0"/>
            </a:endParaRPr>
          </a:p>
        </p:txBody>
      </p:sp>
      <p:sp>
        <p:nvSpPr>
          <p:cNvPr id="155658" name="Rectangle 13"/>
          <p:cNvSpPr>
            <a:spLocks noChangeArrowheads="1"/>
          </p:cNvSpPr>
          <p:nvPr/>
        </p:nvSpPr>
        <p:spPr bwMode="auto">
          <a:xfrm>
            <a:off x="4441825" y="5175250"/>
            <a:ext cx="574675" cy="574675"/>
          </a:xfrm>
          <a:prstGeom prst="rect">
            <a:avLst/>
          </a:prstGeom>
          <a:solidFill>
            <a:srgbClr val="DDEEFF"/>
          </a:solidFill>
          <a:ln w="9525">
            <a:miter lim="800000"/>
            <a:headEnd/>
            <a:tailEnd/>
          </a:ln>
          <a:scene3d>
            <a:camera prst="legacyObliqueTopRight">
              <a:rot lat="0" lon="18300000" rev="0"/>
            </a:camera>
            <a:lightRig rig="legacyFlat3" dir="b"/>
          </a:scene3d>
          <a:sp3d extrusionH="785800" prstMaterial="legacyMatte">
            <a:bevelT w="13500" h="13500" prst="angle"/>
            <a:bevelB w="13500" h="13500" prst="angle"/>
            <a:extrusionClr>
              <a:srgbClr val="DDEEFF"/>
            </a:extrusionClr>
            <a:contourClr>
              <a:srgbClr val="DDEEFF"/>
            </a:contourClr>
          </a:sp3d>
        </p:spPr>
        <p:txBody>
          <a:bodyPr wrap="none" anchor="ctr">
            <a:flatTx/>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400">
              <a:solidFill>
                <a:srgbClr val="000000"/>
              </a:solidFill>
              <a:cs typeface="Arial" panose="020B0604020202020204" pitchFamily="34" charset="0"/>
            </a:endParaRPr>
          </a:p>
        </p:txBody>
      </p:sp>
      <p:sp>
        <p:nvSpPr>
          <p:cNvPr id="155659" name="Line 33"/>
          <p:cNvSpPr>
            <a:spLocks noChangeShapeType="1"/>
          </p:cNvSpPr>
          <p:nvPr/>
        </p:nvSpPr>
        <p:spPr bwMode="auto">
          <a:xfrm flipH="1">
            <a:off x="457200" y="3902075"/>
            <a:ext cx="533400" cy="2057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5660" name="Line 34"/>
          <p:cNvSpPr>
            <a:spLocks noChangeShapeType="1"/>
          </p:cNvSpPr>
          <p:nvPr/>
        </p:nvSpPr>
        <p:spPr bwMode="auto">
          <a:xfrm flipH="1">
            <a:off x="457200" y="5349875"/>
            <a:ext cx="53340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5661" name="Line 37"/>
          <p:cNvSpPr>
            <a:spLocks noChangeShapeType="1"/>
          </p:cNvSpPr>
          <p:nvPr/>
        </p:nvSpPr>
        <p:spPr bwMode="auto">
          <a:xfrm flipH="1">
            <a:off x="457200" y="5883275"/>
            <a:ext cx="2209800" cy="76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5662" name="Line 40"/>
          <p:cNvSpPr>
            <a:spLocks noChangeShapeType="1"/>
          </p:cNvSpPr>
          <p:nvPr/>
        </p:nvSpPr>
        <p:spPr bwMode="auto">
          <a:xfrm flipH="1">
            <a:off x="4537075" y="4686300"/>
            <a:ext cx="1066800" cy="21113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5663" name="Line 41"/>
          <p:cNvSpPr>
            <a:spLocks noChangeShapeType="1"/>
          </p:cNvSpPr>
          <p:nvPr/>
        </p:nvSpPr>
        <p:spPr bwMode="auto">
          <a:xfrm>
            <a:off x="3546475" y="6134100"/>
            <a:ext cx="990600" cy="6635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5664" name="Line 43"/>
          <p:cNvSpPr>
            <a:spLocks noChangeShapeType="1"/>
          </p:cNvSpPr>
          <p:nvPr/>
        </p:nvSpPr>
        <p:spPr bwMode="auto">
          <a:xfrm flipH="1">
            <a:off x="4537075" y="6134100"/>
            <a:ext cx="1066800" cy="6635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5665" name="Line 45"/>
          <p:cNvSpPr>
            <a:spLocks noChangeShapeType="1"/>
          </p:cNvSpPr>
          <p:nvPr/>
        </p:nvSpPr>
        <p:spPr bwMode="auto">
          <a:xfrm flipV="1">
            <a:off x="6146800" y="5922963"/>
            <a:ext cx="2209800" cy="15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5666" name="Line 46"/>
          <p:cNvSpPr>
            <a:spLocks noChangeShapeType="1"/>
          </p:cNvSpPr>
          <p:nvPr/>
        </p:nvSpPr>
        <p:spPr bwMode="auto">
          <a:xfrm>
            <a:off x="7899400" y="5541963"/>
            <a:ext cx="457200" cy="381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5667" name="Line 47"/>
          <p:cNvSpPr>
            <a:spLocks noChangeShapeType="1"/>
          </p:cNvSpPr>
          <p:nvPr/>
        </p:nvSpPr>
        <p:spPr bwMode="auto">
          <a:xfrm>
            <a:off x="7899400" y="4094163"/>
            <a:ext cx="457200" cy="1828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5668" name="Text Box 53"/>
          <p:cNvSpPr txBox="1">
            <a:spLocks noChangeArrowheads="1"/>
          </p:cNvSpPr>
          <p:nvPr/>
        </p:nvSpPr>
        <p:spPr bwMode="auto">
          <a:xfrm>
            <a:off x="6472238" y="6108700"/>
            <a:ext cx="10858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600">
                <a:solidFill>
                  <a:srgbClr val="000000"/>
                </a:solidFill>
                <a:cs typeface="Arial" panose="020B0604020202020204" pitchFamily="34" charset="0"/>
              </a:rPr>
              <a:t>Camera 3</a:t>
            </a:r>
          </a:p>
        </p:txBody>
      </p:sp>
      <p:grpSp>
        <p:nvGrpSpPr>
          <p:cNvPr id="155669" name="Group 54"/>
          <p:cNvGrpSpPr>
            <a:grpSpLocks/>
          </p:cNvGrpSpPr>
          <p:nvPr/>
        </p:nvGrpSpPr>
        <p:grpSpPr bwMode="auto">
          <a:xfrm>
            <a:off x="1393825" y="4440238"/>
            <a:ext cx="995363" cy="860425"/>
            <a:chOff x="852" y="2079"/>
            <a:chExt cx="760" cy="657"/>
          </a:xfrm>
        </p:grpSpPr>
        <p:sp>
          <p:nvSpPr>
            <p:cNvPr id="155707" name="Oval 55"/>
            <p:cNvSpPr>
              <a:spLocks noChangeArrowheads="1"/>
            </p:cNvSpPr>
            <p:nvPr/>
          </p:nvSpPr>
          <p:spPr bwMode="auto">
            <a:xfrm>
              <a:off x="852" y="2235"/>
              <a:ext cx="69" cy="69"/>
            </a:xfrm>
            <a:prstGeom prst="ellipse">
              <a:avLst/>
            </a:prstGeom>
            <a:solidFill>
              <a:srgbClr val="FF0101"/>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400">
                <a:solidFill>
                  <a:srgbClr val="000000"/>
                </a:solidFill>
                <a:cs typeface="Arial" panose="020B0604020202020204" pitchFamily="34" charset="0"/>
              </a:endParaRPr>
            </a:p>
          </p:txBody>
        </p:sp>
        <p:sp>
          <p:nvSpPr>
            <p:cNvPr id="155708" name="Oval 56"/>
            <p:cNvSpPr>
              <a:spLocks noChangeArrowheads="1"/>
            </p:cNvSpPr>
            <p:nvPr/>
          </p:nvSpPr>
          <p:spPr bwMode="auto">
            <a:xfrm>
              <a:off x="1368" y="2256"/>
              <a:ext cx="69" cy="69"/>
            </a:xfrm>
            <a:prstGeom prst="ellipse">
              <a:avLst/>
            </a:prstGeom>
            <a:solidFill>
              <a:srgbClr val="00FF00"/>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400">
                <a:solidFill>
                  <a:srgbClr val="000000"/>
                </a:solidFill>
                <a:cs typeface="Arial" panose="020B0604020202020204" pitchFamily="34" charset="0"/>
              </a:endParaRPr>
            </a:p>
          </p:txBody>
        </p:sp>
        <p:sp>
          <p:nvSpPr>
            <p:cNvPr id="155709" name="Oval 57"/>
            <p:cNvSpPr>
              <a:spLocks noChangeArrowheads="1"/>
            </p:cNvSpPr>
            <p:nvPr/>
          </p:nvSpPr>
          <p:spPr bwMode="auto">
            <a:xfrm>
              <a:off x="852" y="2652"/>
              <a:ext cx="69" cy="69"/>
            </a:xfrm>
            <a:prstGeom prst="ellipse">
              <a:avLst/>
            </a:prstGeom>
            <a:solidFill>
              <a:srgbClr val="6699FF"/>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400">
                <a:solidFill>
                  <a:srgbClr val="000000"/>
                </a:solidFill>
                <a:cs typeface="Arial" panose="020B0604020202020204" pitchFamily="34" charset="0"/>
              </a:endParaRPr>
            </a:p>
          </p:txBody>
        </p:sp>
        <p:sp>
          <p:nvSpPr>
            <p:cNvPr id="155710" name="Oval 58"/>
            <p:cNvSpPr>
              <a:spLocks noChangeArrowheads="1"/>
            </p:cNvSpPr>
            <p:nvPr/>
          </p:nvSpPr>
          <p:spPr bwMode="auto">
            <a:xfrm>
              <a:off x="1359" y="2667"/>
              <a:ext cx="69" cy="69"/>
            </a:xfrm>
            <a:prstGeom prst="ellipse">
              <a:avLst/>
            </a:prstGeom>
            <a:solidFill>
              <a:srgbClr val="FF00FF"/>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400">
                <a:solidFill>
                  <a:srgbClr val="000000"/>
                </a:solidFill>
                <a:cs typeface="Arial" panose="020B0604020202020204" pitchFamily="34" charset="0"/>
              </a:endParaRPr>
            </a:p>
          </p:txBody>
        </p:sp>
        <p:sp>
          <p:nvSpPr>
            <p:cNvPr id="155711" name="Oval 59"/>
            <p:cNvSpPr>
              <a:spLocks noChangeArrowheads="1"/>
            </p:cNvSpPr>
            <p:nvPr/>
          </p:nvSpPr>
          <p:spPr bwMode="auto">
            <a:xfrm>
              <a:off x="1543" y="2523"/>
              <a:ext cx="69" cy="69"/>
            </a:xfrm>
            <a:prstGeom prst="ellipse">
              <a:avLst/>
            </a:prstGeom>
            <a:solidFill>
              <a:srgbClr val="FFFF00"/>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400">
                <a:solidFill>
                  <a:srgbClr val="000000"/>
                </a:solidFill>
                <a:cs typeface="Arial" panose="020B0604020202020204" pitchFamily="34" charset="0"/>
              </a:endParaRPr>
            </a:p>
          </p:txBody>
        </p:sp>
        <p:sp>
          <p:nvSpPr>
            <p:cNvPr id="155712" name="Oval 60"/>
            <p:cNvSpPr>
              <a:spLocks noChangeArrowheads="1"/>
            </p:cNvSpPr>
            <p:nvPr/>
          </p:nvSpPr>
          <p:spPr bwMode="auto">
            <a:xfrm>
              <a:off x="1543" y="2123"/>
              <a:ext cx="69" cy="69"/>
            </a:xfrm>
            <a:prstGeom prst="ellipse">
              <a:avLst/>
            </a:prstGeom>
            <a:solidFill>
              <a:srgbClr val="00FFFF"/>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400">
                <a:solidFill>
                  <a:srgbClr val="000000"/>
                </a:solidFill>
                <a:cs typeface="Arial" panose="020B0604020202020204" pitchFamily="34" charset="0"/>
              </a:endParaRPr>
            </a:p>
          </p:txBody>
        </p:sp>
        <p:sp>
          <p:nvSpPr>
            <p:cNvPr id="155713" name="Oval 61"/>
            <p:cNvSpPr>
              <a:spLocks noChangeArrowheads="1"/>
            </p:cNvSpPr>
            <p:nvPr/>
          </p:nvSpPr>
          <p:spPr bwMode="auto">
            <a:xfrm>
              <a:off x="1053" y="2079"/>
              <a:ext cx="69" cy="69"/>
            </a:xfrm>
            <a:prstGeom prst="ellipse">
              <a:avLst/>
            </a:prstGeom>
            <a:solidFill>
              <a:srgbClr val="FF99CC"/>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400">
                <a:solidFill>
                  <a:srgbClr val="000000"/>
                </a:solidFill>
                <a:cs typeface="Arial" panose="020B0604020202020204" pitchFamily="34" charset="0"/>
              </a:endParaRPr>
            </a:p>
          </p:txBody>
        </p:sp>
      </p:grpSp>
      <p:grpSp>
        <p:nvGrpSpPr>
          <p:cNvPr id="155670" name="Group 62"/>
          <p:cNvGrpSpPr>
            <a:grpSpLocks/>
          </p:cNvGrpSpPr>
          <p:nvPr/>
        </p:nvGrpSpPr>
        <p:grpSpPr bwMode="auto">
          <a:xfrm>
            <a:off x="3951288" y="4911725"/>
            <a:ext cx="1042987" cy="950913"/>
            <a:chOff x="2412" y="2031"/>
            <a:chExt cx="813" cy="741"/>
          </a:xfrm>
        </p:grpSpPr>
        <p:sp>
          <p:nvSpPr>
            <p:cNvPr id="155700" name="Oval 63"/>
            <p:cNvSpPr>
              <a:spLocks noChangeArrowheads="1"/>
            </p:cNvSpPr>
            <p:nvPr/>
          </p:nvSpPr>
          <p:spPr bwMode="auto">
            <a:xfrm>
              <a:off x="2427" y="2160"/>
              <a:ext cx="69" cy="69"/>
            </a:xfrm>
            <a:prstGeom prst="ellipse">
              <a:avLst/>
            </a:prstGeom>
            <a:solidFill>
              <a:srgbClr val="FF0101"/>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400">
                <a:solidFill>
                  <a:srgbClr val="000000"/>
                </a:solidFill>
                <a:cs typeface="Arial" panose="020B0604020202020204" pitchFamily="34" charset="0"/>
              </a:endParaRPr>
            </a:p>
          </p:txBody>
        </p:sp>
        <p:sp>
          <p:nvSpPr>
            <p:cNvPr id="155701" name="Oval 64"/>
            <p:cNvSpPr>
              <a:spLocks noChangeArrowheads="1"/>
            </p:cNvSpPr>
            <p:nvPr/>
          </p:nvSpPr>
          <p:spPr bwMode="auto">
            <a:xfrm>
              <a:off x="2811" y="2283"/>
              <a:ext cx="69" cy="69"/>
            </a:xfrm>
            <a:prstGeom prst="ellipse">
              <a:avLst/>
            </a:prstGeom>
            <a:solidFill>
              <a:srgbClr val="00FF00"/>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400">
                <a:solidFill>
                  <a:srgbClr val="000000"/>
                </a:solidFill>
                <a:cs typeface="Arial" panose="020B0604020202020204" pitchFamily="34" charset="0"/>
              </a:endParaRPr>
            </a:p>
          </p:txBody>
        </p:sp>
        <p:sp>
          <p:nvSpPr>
            <p:cNvPr id="155702" name="Oval 65"/>
            <p:cNvSpPr>
              <a:spLocks noChangeArrowheads="1"/>
            </p:cNvSpPr>
            <p:nvPr/>
          </p:nvSpPr>
          <p:spPr bwMode="auto">
            <a:xfrm>
              <a:off x="2412" y="2571"/>
              <a:ext cx="69" cy="69"/>
            </a:xfrm>
            <a:prstGeom prst="ellipse">
              <a:avLst/>
            </a:prstGeom>
            <a:solidFill>
              <a:srgbClr val="6699FF"/>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400">
                <a:solidFill>
                  <a:srgbClr val="000000"/>
                </a:solidFill>
                <a:cs typeface="Arial" panose="020B0604020202020204" pitchFamily="34" charset="0"/>
              </a:endParaRPr>
            </a:p>
          </p:txBody>
        </p:sp>
        <p:sp>
          <p:nvSpPr>
            <p:cNvPr id="155703" name="Oval 66"/>
            <p:cNvSpPr>
              <a:spLocks noChangeArrowheads="1"/>
            </p:cNvSpPr>
            <p:nvPr/>
          </p:nvSpPr>
          <p:spPr bwMode="auto">
            <a:xfrm>
              <a:off x="2811" y="2703"/>
              <a:ext cx="69" cy="69"/>
            </a:xfrm>
            <a:prstGeom prst="ellipse">
              <a:avLst/>
            </a:prstGeom>
            <a:solidFill>
              <a:srgbClr val="FF00FF"/>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400">
                <a:solidFill>
                  <a:srgbClr val="000000"/>
                </a:solidFill>
                <a:cs typeface="Arial" panose="020B0604020202020204" pitchFamily="34" charset="0"/>
              </a:endParaRPr>
            </a:p>
          </p:txBody>
        </p:sp>
        <p:sp>
          <p:nvSpPr>
            <p:cNvPr id="155704" name="Oval 67"/>
            <p:cNvSpPr>
              <a:spLocks noChangeArrowheads="1"/>
            </p:cNvSpPr>
            <p:nvPr/>
          </p:nvSpPr>
          <p:spPr bwMode="auto">
            <a:xfrm>
              <a:off x="3156" y="2586"/>
              <a:ext cx="69" cy="69"/>
            </a:xfrm>
            <a:prstGeom prst="ellipse">
              <a:avLst/>
            </a:prstGeom>
            <a:solidFill>
              <a:srgbClr val="FFFF00"/>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400">
                <a:solidFill>
                  <a:srgbClr val="000000"/>
                </a:solidFill>
                <a:cs typeface="Arial" panose="020B0604020202020204" pitchFamily="34" charset="0"/>
              </a:endParaRPr>
            </a:p>
          </p:txBody>
        </p:sp>
        <p:sp>
          <p:nvSpPr>
            <p:cNvPr id="155705" name="Oval 68"/>
            <p:cNvSpPr>
              <a:spLocks noChangeArrowheads="1"/>
            </p:cNvSpPr>
            <p:nvPr/>
          </p:nvSpPr>
          <p:spPr bwMode="auto">
            <a:xfrm>
              <a:off x="3156" y="2144"/>
              <a:ext cx="69" cy="69"/>
            </a:xfrm>
            <a:prstGeom prst="ellipse">
              <a:avLst/>
            </a:prstGeom>
            <a:solidFill>
              <a:srgbClr val="00FFFF"/>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400">
                <a:solidFill>
                  <a:srgbClr val="000000"/>
                </a:solidFill>
                <a:cs typeface="Arial" panose="020B0604020202020204" pitchFamily="34" charset="0"/>
              </a:endParaRPr>
            </a:p>
          </p:txBody>
        </p:sp>
        <p:sp>
          <p:nvSpPr>
            <p:cNvPr id="155706" name="Oval 69"/>
            <p:cNvSpPr>
              <a:spLocks noChangeArrowheads="1"/>
            </p:cNvSpPr>
            <p:nvPr/>
          </p:nvSpPr>
          <p:spPr bwMode="auto">
            <a:xfrm>
              <a:off x="2796" y="2031"/>
              <a:ext cx="69" cy="69"/>
            </a:xfrm>
            <a:prstGeom prst="ellipse">
              <a:avLst/>
            </a:prstGeom>
            <a:solidFill>
              <a:srgbClr val="FF99CC"/>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400">
                <a:solidFill>
                  <a:srgbClr val="000000"/>
                </a:solidFill>
                <a:cs typeface="Arial" panose="020B0604020202020204" pitchFamily="34" charset="0"/>
              </a:endParaRPr>
            </a:p>
          </p:txBody>
        </p:sp>
      </p:grpSp>
      <p:grpSp>
        <p:nvGrpSpPr>
          <p:cNvPr id="155671" name="Group 70"/>
          <p:cNvGrpSpPr>
            <a:grpSpLocks/>
          </p:cNvGrpSpPr>
          <p:nvPr/>
        </p:nvGrpSpPr>
        <p:grpSpPr bwMode="auto">
          <a:xfrm>
            <a:off x="6505575" y="4511675"/>
            <a:ext cx="973138" cy="1006475"/>
            <a:chOff x="4188" y="1966"/>
            <a:chExt cx="733" cy="757"/>
          </a:xfrm>
        </p:grpSpPr>
        <p:sp>
          <p:nvSpPr>
            <p:cNvPr id="155693" name="Oval 71"/>
            <p:cNvSpPr>
              <a:spLocks noChangeArrowheads="1"/>
            </p:cNvSpPr>
            <p:nvPr/>
          </p:nvSpPr>
          <p:spPr bwMode="auto">
            <a:xfrm>
              <a:off x="4191" y="2081"/>
              <a:ext cx="69" cy="69"/>
            </a:xfrm>
            <a:prstGeom prst="ellipse">
              <a:avLst/>
            </a:prstGeom>
            <a:solidFill>
              <a:srgbClr val="FF0101"/>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400">
                <a:solidFill>
                  <a:srgbClr val="000000"/>
                </a:solidFill>
                <a:cs typeface="Arial" panose="020B0604020202020204" pitchFamily="34" charset="0"/>
              </a:endParaRPr>
            </a:p>
          </p:txBody>
        </p:sp>
        <p:sp>
          <p:nvSpPr>
            <p:cNvPr id="155694" name="Oval 72"/>
            <p:cNvSpPr>
              <a:spLocks noChangeArrowheads="1"/>
            </p:cNvSpPr>
            <p:nvPr/>
          </p:nvSpPr>
          <p:spPr bwMode="auto">
            <a:xfrm>
              <a:off x="4443" y="2268"/>
              <a:ext cx="69" cy="69"/>
            </a:xfrm>
            <a:prstGeom prst="ellipse">
              <a:avLst/>
            </a:prstGeom>
            <a:solidFill>
              <a:srgbClr val="00FF00"/>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400">
                <a:solidFill>
                  <a:srgbClr val="000000"/>
                </a:solidFill>
                <a:cs typeface="Arial" panose="020B0604020202020204" pitchFamily="34" charset="0"/>
              </a:endParaRPr>
            </a:p>
          </p:txBody>
        </p:sp>
        <p:sp>
          <p:nvSpPr>
            <p:cNvPr id="155695" name="Oval 73"/>
            <p:cNvSpPr>
              <a:spLocks noChangeArrowheads="1"/>
            </p:cNvSpPr>
            <p:nvPr/>
          </p:nvSpPr>
          <p:spPr bwMode="auto">
            <a:xfrm>
              <a:off x="4188" y="2482"/>
              <a:ext cx="69" cy="69"/>
            </a:xfrm>
            <a:prstGeom prst="ellipse">
              <a:avLst/>
            </a:prstGeom>
            <a:solidFill>
              <a:srgbClr val="6699FF"/>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400">
                <a:solidFill>
                  <a:srgbClr val="000000"/>
                </a:solidFill>
                <a:cs typeface="Arial" panose="020B0604020202020204" pitchFamily="34" charset="0"/>
              </a:endParaRPr>
            </a:p>
          </p:txBody>
        </p:sp>
        <p:sp>
          <p:nvSpPr>
            <p:cNvPr id="155696" name="Oval 74"/>
            <p:cNvSpPr>
              <a:spLocks noChangeArrowheads="1"/>
            </p:cNvSpPr>
            <p:nvPr/>
          </p:nvSpPr>
          <p:spPr bwMode="auto">
            <a:xfrm>
              <a:off x="4428" y="2654"/>
              <a:ext cx="69" cy="69"/>
            </a:xfrm>
            <a:prstGeom prst="ellipse">
              <a:avLst/>
            </a:prstGeom>
            <a:solidFill>
              <a:srgbClr val="FF00FF"/>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400">
                <a:solidFill>
                  <a:srgbClr val="000000"/>
                </a:solidFill>
                <a:cs typeface="Arial" panose="020B0604020202020204" pitchFamily="34" charset="0"/>
              </a:endParaRPr>
            </a:p>
          </p:txBody>
        </p:sp>
        <p:sp>
          <p:nvSpPr>
            <p:cNvPr id="155697" name="Oval 75"/>
            <p:cNvSpPr>
              <a:spLocks noChangeArrowheads="1"/>
            </p:cNvSpPr>
            <p:nvPr/>
          </p:nvSpPr>
          <p:spPr bwMode="auto">
            <a:xfrm>
              <a:off x="4852" y="2569"/>
              <a:ext cx="69" cy="69"/>
            </a:xfrm>
            <a:prstGeom prst="ellipse">
              <a:avLst/>
            </a:prstGeom>
            <a:solidFill>
              <a:srgbClr val="FFFF00"/>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400">
                <a:solidFill>
                  <a:srgbClr val="000000"/>
                </a:solidFill>
                <a:cs typeface="Arial" panose="020B0604020202020204" pitchFamily="34" charset="0"/>
              </a:endParaRPr>
            </a:p>
          </p:txBody>
        </p:sp>
        <p:sp>
          <p:nvSpPr>
            <p:cNvPr id="155698" name="Oval 76"/>
            <p:cNvSpPr>
              <a:spLocks noChangeArrowheads="1"/>
            </p:cNvSpPr>
            <p:nvPr/>
          </p:nvSpPr>
          <p:spPr bwMode="auto">
            <a:xfrm>
              <a:off x="4848" y="2138"/>
              <a:ext cx="69" cy="69"/>
            </a:xfrm>
            <a:prstGeom prst="ellipse">
              <a:avLst/>
            </a:prstGeom>
            <a:solidFill>
              <a:srgbClr val="00FFFF"/>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400">
                <a:solidFill>
                  <a:srgbClr val="000000"/>
                </a:solidFill>
                <a:cs typeface="Arial" panose="020B0604020202020204" pitchFamily="34" charset="0"/>
              </a:endParaRPr>
            </a:p>
          </p:txBody>
        </p:sp>
        <p:sp>
          <p:nvSpPr>
            <p:cNvPr id="155699" name="Oval 77"/>
            <p:cNvSpPr>
              <a:spLocks noChangeArrowheads="1"/>
            </p:cNvSpPr>
            <p:nvPr/>
          </p:nvSpPr>
          <p:spPr bwMode="auto">
            <a:xfrm>
              <a:off x="4611" y="1966"/>
              <a:ext cx="69" cy="69"/>
            </a:xfrm>
            <a:prstGeom prst="ellipse">
              <a:avLst/>
            </a:prstGeom>
            <a:solidFill>
              <a:srgbClr val="FF99CC"/>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400">
                <a:solidFill>
                  <a:srgbClr val="000000"/>
                </a:solidFill>
                <a:cs typeface="Arial" panose="020B0604020202020204" pitchFamily="34" charset="0"/>
              </a:endParaRPr>
            </a:p>
          </p:txBody>
        </p:sp>
      </p:grpSp>
      <p:sp>
        <p:nvSpPr>
          <p:cNvPr id="155672" name="Text Box 88"/>
          <p:cNvSpPr txBox="1">
            <a:spLocks noChangeArrowheads="1"/>
          </p:cNvSpPr>
          <p:nvPr/>
        </p:nvSpPr>
        <p:spPr bwMode="auto">
          <a:xfrm>
            <a:off x="6694488" y="6319838"/>
            <a:ext cx="8985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400" b="1">
                <a:solidFill>
                  <a:srgbClr val="000000"/>
                </a:solidFill>
                <a:latin typeface="Times New Roman" panose="02020603050405020304" pitchFamily="18" charset="0"/>
                <a:cs typeface="Arial" panose="020B0604020202020204" pitchFamily="34" charset="0"/>
              </a:rPr>
              <a:t>R</a:t>
            </a:r>
            <a:r>
              <a:rPr lang="en-US" altLang="en-US" sz="2400" b="1" baseline="-25000">
                <a:solidFill>
                  <a:srgbClr val="000000"/>
                </a:solidFill>
                <a:latin typeface="Times New Roman" panose="02020603050405020304" pitchFamily="18" charset="0"/>
                <a:cs typeface="Arial" panose="020B0604020202020204" pitchFamily="34" charset="0"/>
              </a:rPr>
              <a:t>3</a:t>
            </a:r>
            <a:r>
              <a:rPr lang="en-US" altLang="en-US" sz="2400" b="1">
                <a:solidFill>
                  <a:srgbClr val="000000"/>
                </a:solidFill>
                <a:latin typeface="Times New Roman" panose="02020603050405020304" pitchFamily="18" charset="0"/>
                <a:cs typeface="Arial" panose="020B0604020202020204" pitchFamily="34" charset="0"/>
              </a:rPr>
              <a:t>,t</a:t>
            </a:r>
            <a:r>
              <a:rPr lang="en-US" altLang="en-US" sz="2400" b="1" baseline="-25000">
                <a:solidFill>
                  <a:srgbClr val="000000"/>
                </a:solidFill>
                <a:latin typeface="Times New Roman" panose="02020603050405020304" pitchFamily="18" charset="0"/>
                <a:cs typeface="Arial" panose="020B0604020202020204" pitchFamily="34" charset="0"/>
              </a:rPr>
              <a:t>3</a:t>
            </a:r>
          </a:p>
        </p:txBody>
      </p:sp>
      <p:sp>
        <p:nvSpPr>
          <p:cNvPr id="124003" name="Line 99"/>
          <p:cNvSpPr>
            <a:spLocks noChangeShapeType="1"/>
          </p:cNvSpPr>
          <p:nvPr/>
        </p:nvSpPr>
        <p:spPr bwMode="auto">
          <a:xfrm flipH="1">
            <a:off x="461963" y="2530475"/>
            <a:ext cx="2657475" cy="3408363"/>
          </a:xfrm>
          <a:prstGeom prst="line">
            <a:avLst/>
          </a:prstGeom>
          <a:noFill/>
          <a:ln w="28575">
            <a:solidFill>
              <a:srgbClr val="3366FF"/>
            </a:solidFill>
            <a:prstDash val="dash"/>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24004" name="Line 100"/>
          <p:cNvSpPr>
            <a:spLocks noChangeShapeType="1"/>
          </p:cNvSpPr>
          <p:nvPr/>
        </p:nvSpPr>
        <p:spPr bwMode="auto">
          <a:xfrm>
            <a:off x="3119438" y="2530475"/>
            <a:ext cx="1447800" cy="4267200"/>
          </a:xfrm>
          <a:prstGeom prst="line">
            <a:avLst/>
          </a:prstGeom>
          <a:noFill/>
          <a:ln w="28575">
            <a:solidFill>
              <a:srgbClr val="3366FF"/>
            </a:solidFill>
            <a:prstDash val="dash"/>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24005" name="Line 101"/>
          <p:cNvSpPr>
            <a:spLocks noChangeShapeType="1"/>
          </p:cNvSpPr>
          <p:nvPr/>
        </p:nvSpPr>
        <p:spPr bwMode="auto">
          <a:xfrm>
            <a:off x="3195638" y="2530475"/>
            <a:ext cx="5140325" cy="3370263"/>
          </a:xfrm>
          <a:prstGeom prst="line">
            <a:avLst/>
          </a:prstGeom>
          <a:noFill/>
          <a:ln w="28575">
            <a:solidFill>
              <a:srgbClr val="3366FF"/>
            </a:solidFill>
            <a:prstDash val="dash"/>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nvGrpSpPr>
          <p:cNvPr id="155676" name="Group 22"/>
          <p:cNvGrpSpPr>
            <a:grpSpLocks/>
          </p:cNvGrpSpPr>
          <p:nvPr/>
        </p:nvGrpSpPr>
        <p:grpSpPr bwMode="auto">
          <a:xfrm>
            <a:off x="2981325" y="2054225"/>
            <a:ext cx="2362200" cy="2090738"/>
            <a:chOff x="2412" y="2031"/>
            <a:chExt cx="837" cy="741"/>
          </a:xfrm>
        </p:grpSpPr>
        <p:sp>
          <p:nvSpPr>
            <p:cNvPr id="155686" name="Oval 23"/>
            <p:cNvSpPr>
              <a:spLocks noChangeArrowheads="1"/>
            </p:cNvSpPr>
            <p:nvPr/>
          </p:nvSpPr>
          <p:spPr bwMode="auto">
            <a:xfrm>
              <a:off x="2427" y="2160"/>
              <a:ext cx="69" cy="69"/>
            </a:xfrm>
            <a:prstGeom prst="ellipse">
              <a:avLst/>
            </a:prstGeom>
            <a:solidFill>
              <a:srgbClr val="FF0101"/>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400">
                <a:solidFill>
                  <a:srgbClr val="000000"/>
                </a:solidFill>
                <a:cs typeface="Arial" panose="020B0604020202020204" pitchFamily="34" charset="0"/>
              </a:endParaRPr>
            </a:p>
          </p:txBody>
        </p:sp>
        <p:sp>
          <p:nvSpPr>
            <p:cNvPr id="155687" name="Oval 24"/>
            <p:cNvSpPr>
              <a:spLocks noChangeArrowheads="1"/>
            </p:cNvSpPr>
            <p:nvPr/>
          </p:nvSpPr>
          <p:spPr bwMode="auto">
            <a:xfrm>
              <a:off x="2811" y="2283"/>
              <a:ext cx="69" cy="69"/>
            </a:xfrm>
            <a:prstGeom prst="ellipse">
              <a:avLst/>
            </a:prstGeom>
            <a:solidFill>
              <a:srgbClr val="00FF00"/>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400">
                <a:solidFill>
                  <a:srgbClr val="000000"/>
                </a:solidFill>
                <a:cs typeface="Arial" panose="020B0604020202020204" pitchFamily="34" charset="0"/>
              </a:endParaRPr>
            </a:p>
          </p:txBody>
        </p:sp>
        <p:sp>
          <p:nvSpPr>
            <p:cNvPr id="155688" name="Oval 25"/>
            <p:cNvSpPr>
              <a:spLocks noChangeArrowheads="1"/>
            </p:cNvSpPr>
            <p:nvPr/>
          </p:nvSpPr>
          <p:spPr bwMode="auto">
            <a:xfrm>
              <a:off x="2412" y="2571"/>
              <a:ext cx="69" cy="69"/>
            </a:xfrm>
            <a:prstGeom prst="ellipse">
              <a:avLst/>
            </a:prstGeom>
            <a:solidFill>
              <a:srgbClr val="6699FF"/>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400">
                <a:solidFill>
                  <a:srgbClr val="000000"/>
                </a:solidFill>
                <a:cs typeface="Arial" panose="020B0604020202020204" pitchFamily="34" charset="0"/>
              </a:endParaRPr>
            </a:p>
          </p:txBody>
        </p:sp>
        <p:sp>
          <p:nvSpPr>
            <p:cNvPr id="155689" name="Oval 26"/>
            <p:cNvSpPr>
              <a:spLocks noChangeArrowheads="1"/>
            </p:cNvSpPr>
            <p:nvPr/>
          </p:nvSpPr>
          <p:spPr bwMode="auto">
            <a:xfrm>
              <a:off x="2811" y="2703"/>
              <a:ext cx="69" cy="69"/>
            </a:xfrm>
            <a:prstGeom prst="ellipse">
              <a:avLst/>
            </a:prstGeom>
            <a:solidFill>
              <a:srgbClr val="FF00FF"/>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400">
                <a:solidFill>
                  <a:srgbClr val="000000"/>
                </a:solidFill>
                <a:cs typeface="Arial" panose="020B0604020202020204" pitchFamily="34" charset="0"/>
              </a:endParaRPr>
            </a:p>
          </p:txBody>
        </p:sp>
        <p:sp>
          <p:nvSpPr>
            <p:cNvPr id="155690" name="Oval 27"/>
            <p:cNvSpPr>
              <a:spLocks noChangeArrowheads="1"/>
            </p:cNvSpPr>
            <p:nvPr/>
          </p:nvSpPr>
          <p:spPr bwMode="auto">
            <a:xfrm>
              <a:off x="3180" y="2595"/>
              <a:ext cx="69" cy="69"/>
            </a:xfrm>
            <a:prstGeom prst="ellipse">
              <a:avLst/>
            </a:prstGeom>
            <a:solidFill>
              <a:srgbClr val="FFFF00"/>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400">
                <a:solidFill>
                  <a:srgbClr val="000000"/>
                </a:solidFill>
                <a:cs typeface="Arial" panose="020B0604020202020204" pitchFamily="34" charset="0"/>
              </a:endParaRPr>
            </a:p>
          </p:txBody>
        </p:sp>
        <p:sp>
          <p:nvSpPr>
            <p:cNvPr id="155691" name="Oval 28"/>
            <p:cNvSpPr>
              <a:spLocks noChangeArrowheads="1"/>
            </p:cNvSpPr>
            <p:nvPr/>
          </p:nvSpPr>
          <p:spPr bwMode="auto">
            <a:xfrm>
              <a:off x="3168" y="2160"/>
              <a:ext cx="69" cy="69"/>
            </a:xfrm>
            <a:prstGeom prst="ellipse">
              <a:avLst/>
            </a:prstGeom>
            <a:solidFill>
              <a:srgbClr val="00FFFF"/>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400">
                <a:solidFill>
                  <a:srgbClr val="000000"/>
                </a:solidFill>
                <a:cs typeface="Arial" panose="020B0604020202020204" pitchFamily="34" charset="0"/>
              </a:endParaRPr>
            </a:p>
          </p:txBody>
        </p:sp>
        <p:sp>
          <p:nvSpPr>
            <p:cNvPr id="155692" name="Oval 29"/>
            <p:cNvSpPr>
              <a:spLocks noChangeArrowheads="1"/>
            </p:cNvSpPr>
            <p:nvPr/>
          </p:nvSpPr>
          <p:spPr bwMode="auto">
            <a:xfrm>
              <a:off x="2796" y="2031"/>
              <a:ext cx="69" cy="69"/>
            </a:xfrm>
            <a:prstGeom prst="ellipse">
              <a:avLst/>
            </a:prstGeom>
            <a:solidFill>
              <a:srgbClr val="FF99CC"/>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400">
                <a:solidFill>
                  <a:srgbClr val="000000"/>
                </a:solidFill>
                <a:cs typeface="Arial" panose="020B0604020202020204" pitchFamily="34" charset="0"/>
              </a:endParaRPr>
            </a:p>
          </p:txBody>
        </p:sp>
      </p:grpSp>
      <p:sp>
        <p:nvSpPr>
          <p:cNvPr id="155677" name="Line 35"/>
          <p:cNvSpPr>
            <a:spLocks noChangeShapeType="1"/>
          </p:cNvSpPr>
          <p:nvPr/>
        </p:nvSpPr>
        <p:spPr bwMode="auto">
          <a:xfrm flipH="1">
            <a:off x="457200" y="4402138"/>
            <a:ext cx="2270125" cy="155733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5678" name="Line 38"/>
          <p:cNvSpPr>
            <a:spLocks noChangeShapeType="1"/>
          </p:cNvSpPr>
          <p:nvPr/>
        </p:nvSpPr>
        <p:spPr bwMode="auto">
          <a:xfrm>
            <a:off x="3546475" y="4667250"/>
            <a:ext cx="990600" cy="21304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5679" name="Line 44"/>
          <p:cNvSpPr>
            <a:spLocks noChangeShapeType="1"/>
          </p:cNvSpPr>
          <p:nvPr/>
        </p:nvSpPr>
        <p:spPr bwMode="auto">
          <a:xfrm>
            <a:off x="6159500" y="4594225"/>
            <a:ext cx="2197100" cy="132873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5680" name="TextBox 74"/>
          <p:cNvSpPr txBox="1">
            <a:spLocks noChangeArrowheads="1"/>
          </p:cNvSpPr>
          <p:nvPr/>
        </p:nvSpPr>
        <p:spPr bwMode="auto">
          <a:xfrm>
            <a:off x="8148638" y="6477000"/>
            <a:ext cx="9953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1000">
                <a:solidFill>
                  <a:srgbClr val="000000"/>
                </a:solidFill>
                <a:cs typeface="Arial" panose="020B0604020202020204" pitchFamily="34" charset="0"/>
              </a:rPr>
              <a:t>Slide credit: Noah Snavely</a:t>
            </a:r>
          </a:p>
        </p:txBody>
      </p:sp>
      <p:sp>
        <p:nvSpPr>
          <p:cNvPr id="76" name="TextBox 75"/>
          <p:cNvSpPr txBox="1">
            <a:spLocks noChangeArrowheads="1"/>
          </p:cNvSpPr>
          <p:nvPr/>
        </p:nvSpPr>
        <p:spPr bwMode="auto">
          <a:xfrm>
            <a:off x="2505075" y="1897063"/>
            <a:ext cx="466725"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4400" b="1">
                <a:solidFill>
                  <a:srgbClr val="FF0000"/>
                </a:solidFill>
                <a:latin typeface="Times New Roman" panose="02020603050405020304" pitchFamily="18" charset="0"/>
                <a:cs typeface="Times New Roman" panose="02020603050405020304" pitchFamily="18" charset="0"/>
              </a:rPr>
              <a:t>?</a:t>
            </a:r>
          </a:p>
        </p:txBody>
      </p:sp>
      <p:sp>
        <p:nvSpPr>
          <p:cNvPr id="155682" name="Text Box 51"/>
          <p:cNvSpPr txBox="1">
            <a:spLocks noChangeArrowheads="1"/>
          </p:cNvSpPr>
          <p:nvPr/>
        </p:nvSpPr>
        <p:spPr bwMode="auto">
          <a:xfrm>
            <a:off x="690563" y="6032500"/>
            <a:ext cx="10858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600">
                <a:solidFill>
                  <a:srgbClr val="000000"/>
                </a:solidFill>
                <a:cs typeface="Arial" panose="020B0604020202020204" pitchFamily="34" charset="0"/>
              </a:rPr>
              <a:t>Camera 1</a:t>
            </a:r>
          </a:p>
        </p:txBody>
      </p:sp>
      <p:sp>
        <p:nvSpPr>
          <p:cNvPr id="155683" name="Text Box 52"/>
          <p:cNvSpPr txBox="1">
            <a:spLocks noChangeArrowheads="1"/>
          </p:cNvSpPr>
          <p:nvPr/>
        </p:nvSpPr>
        <p:spPr bwMode="auto">
          <a:xfrm>
            <a:off x="2362200" y="6184900"/>
            <a:ext cx="10858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600">
                <a:solidFill>
                  <a:srgbClr val="000000"/>
                </a:solidFill>
                <a:cs typeface="Arial" panose="020B0604020202020204" pitchFamily="34" charset="0"/>
              </a:rPr>
              <a:t>Camera 2</a:t>
            </a:r>
          </a:p>
        </p:txBody>
      </p:sp>
      <p:sp>
        <p:nvSpPr>
          <p:cNvPr id="155684" name="Text Box 86"/>
          <p:cNvSpPr txBox="1">
            <a:spLocks noChangeArrowheads="1"/>
          </p:cNvSpPr>
          <p:nvPr/>
        </p:nvSpPr>
        <p:spPr bwMode="auto">
          <a:xfrm>
            <a:off x="787400" y="6243638"/>
            <a:ext cx="8985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400" b="1">
                <a:solidFill>
                  <a:srgbClr val="000000"/>
                </a:solidFill>
                <a:latin typeface="Times New Roman" panose="02020603050405020304" pitchFamily="18" charset="0"/>
                <a:cs typeface="Arial" panose="020B0604020202020204" pitchFamily="34" charset="0"/>
              </a:rPr>
              <a:t>R</a:t>
            </a:r>
            <a:r>
              <a:rPr lang="en-US" altLang="en-US" sz="2400" b="1" baseline="-25000">
                <a:solidFill>
                  <a:srgbClr val="000000"/>
                </a:solidFill>
                <a:latin typeface="Times New Roman" panose="02020603050405020304" pitchFamily="18" charset="0"/>
                <a:cs typeface="Arial" panose="020B0604020202020204" pitchFamily="34" charset="0"/>
              </a:rPr>
              <a:t>1</a:t>
            </a:r>
            <a:r>
              <a:rPr lang="en-US" altLang="en-US" sz="2400" b="1">
                <a:solidFill>
                  <a:srgbClr val="000000"/>
                </a:solidFill>
                <a:latin typeface="Times New Roman" panose="02020603050405020304" pitchFamily="18" charset="0"/>
                <a:cs typeface="Arial" panose="020B0604020202020204" pitchFamily="34" charset="0"/>
              </a:rPr>
              <a:t>,t</a:t>
            </a:r>
            <a:r>
              <a:rPr lang="en-US" altLang="en-US" sz="2400" b="1" baseline="-25000">
                <a:solidFill>
                  <a:srgbClr val="000000"/>
                </a:solidFill>
                <a:latin typeface="Times New Roman" panose="02020603050405020304" pitchFamily="18" charset="0"/>
                <a:cs typeface="Arial" panose="020B0604020202020204" pitchFamily="34" charset="0"/>
              </a:rPr>
              <a:t>1</a:t>
            </a:r>
          </a:p>
        </p:txBody>
      </p:sp>
      <p:sp>
        <p:nvSpPr>
          <p:cNvPr id="155685" name="Text Box 87"/>
          <p:cNvSpPr txBox="1">
            <a:spLocks noChangeArrowheads="1"/>
          </p:cNvSpPr>
          <p:nvPr/>
        </p:nvSpPr>
        <p:spPr bwMode="auto">
          <a:xfrm>
            <a:off x="2500313" y="6396038"/>
            <a:ext cx="8985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400" b="1">
                <a:solidFill>
                  <a:srgbClr val="000000"/>
                </a:solidFill>
                <a:latin typeface="Times New Roman" panose="02020603050405020304" pitchFamily="18" charset="0"/>
                <a:cs typeface="Arial" panose="020B0604020202020204" pitchFamily="34" charset="0"/>
              </a:rPr>
              <a:t>R</a:t>
            </a:r>
            <a:r>
              <a:rPr lang="en-US" altLang="en-US" sz="2400" b="1" baseline="-25000">
                <a:solidFill>
                  <a:srgbClr val="000000"/>
                </a:solidFill>
                <a:latin typeface="Times New Roman" panose="02020603050405020304" pitchFamily="18" charset="0"/>
                <a:cs typeface="Arial" panose="020B0604020202020204" pitchFamily="34" charset="0"/>
              </a:rPr>
              <a:t>2</a:t>
            </a:r>
            <a:r>
              <a:rPr lang="en-US" altLang="en-US" sz="2400" b="1">
                <a:solidFill>
                  <a:srgbClr val="000000"/>
                </a:solidFill>
                <a:latin typeface="Times New Roman" panose="02020603050405020304" pitchFamily="18" charset="0"/>
                <a:cs typeface="Arial" panose="020B0604020202020204" pitchFamily="34" charset="0"/>
              </a:rPr>
              <a:t>,t</a:t>
            </a:r>
            <a:r>
              <a:rPr lang="en-US" altLang="en-US" sz="2400" b="1" baseline="-25000">
                <a:solidFill>
                  <a:srgbClr val="000000"/>
                </a:solidFill>
                <a:latin typeface="Times New Roman" panose="02020603050405020304" pitchFamily="18" charset="0"/>
                <a:cs typeface="Arial" panose="020B0604020202020204" pitchFamily="34" charset="0"/>
              </a:rPr>
              <a:t>2</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6"/>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400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400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40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build="p"/>
      <p:bldP spid="124003" grpId="0" animBg="1"/>
      <p:bldP spid="124004" grpId="0" animBg="1"/>
      <p:bldP spid="124005" grpId="0" animBg="1"/>
      <p:bldP spid="7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p:cNvSpPr>
            <a:spLocks noGrp="1" noChangeArrowheads="1"/>
          </p:cNvSpPr>
          <p:nvPr>
            <p:ph type="title"/>
          </p:nvPr>
        </p:nvSpPr>
        <p:spPr/>
        <p:txBody>
          <a:bodyPr/>
          <a:lstStyle/>
          <a:p>
            <a:r>
              <a:rPr lang="en-US" altLang="en-US" smtClean="0"/>
              <a:t>Multi-view geometry problems</a:t>
            </a:r>
          </a:p>
        </p:txBody>
      </p:sp>
      <p:sp>
        <p:nvSpPr>
          <p:cNvPr id="74" name="Content Placeholder 73"/>
          <p:cNvSpPr>
            <a:spLocks noGrp="1"/>
          </p:cNvSpPr>
          <p:nvPr>
            <p:ph idx="1"/>
          </p:nvPr>
        </p:nvSpPr>
        <p:spPr>
          <a:xfrm>
            <a:off x="228600" y="914400"/>
            <a:ext cx="8458200" cy="5257800"/>
          </a:xfrm>
        </p:spPr>
        <p:txBody>
          <a:bodyPr/>
          <a:lstStyle/>
          <a:p>
            <a:pPr>
              <a:buFontTx/>
              <a:buChar char="•"/>
            </a:pPr>
            <a:r>
              <a:rPr lang="en-US" altLang="en-US" sz="2400" b="1" smtClean="0"/>
              <a:t>Stereo correspondence: </a:t>
            </a:r>
            <a:r>
              <a:rPr lang="en-US" altLang="en-US" sz="2400" smtClean="0"/>
              <a:t>Given a point in one of the images, where could its corresponding points be in the other images?</a:t>
            </a:r>
          </a:p>
        </p:txBody>
      </p:sp>
      <p:sp>
        <p:nvSpPr>
          <p:cNvPr id="157700" name="Rectangle 3"/>
          <p:cNvSpPr>
            <a:spLocks noChangeArrowheads="1"/>
          </p:cNvSpPr>
          <p:nvPr/>
        </p:nvSpPr>
        <p:spPr bwMode="auto">
          <a:xfrm>
            <a:off x="4086225" y="2682875"/>
            <a:ext cx="1219200" cy="1219200"/>
          </a:xfrm>
          <a:prstGeom prst="rect">
            <a:avLst/>
          </a:prstGeom>
          <a:solidFill>
            <a:srgbClr val="DDEEFF"/>
          </a:solidFill>
          <a:ln w="9525">
            <a:miter lim="800000"/>
            <a:headEnd/>
            <a:tailEnd/>
          </a:ln>
          <a:scene3d>
            <a:camera prst="legacyObliqueTopRight">
              <a:rot lat="0" lon="18300000" rev="0"/>
            </a:camera>
            <a:lightRig rig="legacyFlat3" dir="b"/>
          </a:scene3d>
          <a:sp3d extrusionH="1700200" prstMaterial="legacyMatte">
            <a:bevelT w="13500" h="13500" prst="angle"/>
            <a:bevelB w="13500" h="13500" prst="angle"/>
            <a:extrusionClr>
              <a:srgbClr val="DDEEFF"/>
            </a:extrusionClr>
            <a:contourClr>
              <a:srgbClr val="DDEEFF"/>
            </a:contourClr>
          </a:sp3d>
        </p:spPr>
        <p:txBody>
          <a:bodyPr wrap="none" anchor="ctr">
            <a:flatTx/>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400">
              <a:solidFill>
                <a:srgbClr val="000000"/>
              </a:solidFill>
              <a:cs typeface="Arial" panose="020B0604020202020204" pitchFamily="34" charset="0"/>
            </a:endParaRPr>
          </a:p>
        </p:txBody>
      </p:sp>
      <p:sp>
        <p:nvSpPr>
          <p:cNvPr id="157701" name="AutoShape 4"/>
          <p:cNvSpPr>
            <a:spLocks noChangeArrowheads="1"/>
          </p:cNvSpPr>
          <p:nvPr/>
        </p:nvSpPr>
        <p:spPr bwMode="auto">
          <a:xfrm rot="5400000">
            <a:off x="862807" y="4029868"/>
            <a:ext cx="1981200" cy="1725613"/>
          </a:xfrm>
          <a:prstGeom prst="parallelogram">
            <a:avLst>
              <a:gd name="adj" fmla="val 28703"/>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400">
              <a:solidFill>
                <a:srgbClr val="000000"/>
              </a:solidFill>
              <a:cs typeface="Arial" panose="020B0604020202020204" pitchFamily="34" charset="0"/>
            </a:endParaRPr>
          </a:p>
        </p:txBody>
      </p:sp>
      <p:sp>
        <p:nvSpPr>
          <p:cNvPr id="157702" name="Rectangle 6"/>
          <p:cNvSpPr>
            <a:spLocks noChangeArrowheads="1"/>
          </p:cNvSpPr>
          <p:nvPr/>
        </p:nvSpPr>
        <p:spPr bwMode="auto">
          <a:xfrm>
            <a:off x="1958975" y="4605338"/>
            <a:ext cx="574675" cy="574675"/>
          </a:xfrm>
          <a:prstGeom prst="rect">
            <a:avLst/>
          </a:prstGeom>
          <a:solidFill>
            <a:srgbClr val="DDEEFF"/>
          </a:solidFill>
          <a:ln w="9525">
            <a:miter lim="800000"/>
            <a:headEnd/>
            <a:tailEnd/>
          </a:ln>
          <a:scene3d>
            <a:camera prst="legacyObliqueTopRight">
              <a:rot lat="0" lon="16499997" rev="0"/>
            </a:camera>
            <a:lightRig rig="legacyFlat3" dir="b"/>
          </a:scene3d>
          <a:sp3d extrusionH="684200" prstMaterial="legacyMatte">
            <a:bevelT w="13500" h="13500" prst="angle"/>
            <a:bevelB w="13500" h="13500" prst="angle"/>
            <a:extrusionClr>
              <a:srgbClr val="DDEEFF"/>
            </a:extrusionClr>
            <a:contourClr>
              <a:srgbClr val="DDEEFF"/>
            </a:contourClr>
          </a:sp3d>
        </p:spPr>
        <p:txBody>
          <a:bodyPr wrap="none" anchor="ctr">
            <a:flatTx/>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400">
              <a:solidFill>
                <a:srgbClr val="000000"/>
              </a:solidFill>
              <a:cs typeface="Arial" panose="020B0604020202020204" pitchFamily="34" charset="0"/>
            </a:endParaRPr>
          </a:p>
        </p:txBody>
      </p:sp>
      <p:sp>
        <p:nvSpPr>
          <p:cNvPr id="157703" name="AutoShape 5"/>
          <p:cNvSpPr>
            <a:spLocks noChangeArrowheads="1"/>
          </p:cNvSpPr>
          <p:nvPr/>
        </p:nvSpPr>
        <p:spPr bwMode="auto">
          <a:xfrm rot="16200000" flipH="1">
            <a:off x="6045994" y="4221957"/>
            <a:ext cx="1981200" cy="1725612"/>
          </a:xfrm>
          <a:prstGeom prst="parallelogram">
            <a:avLst>
              <a:gd name="adj" fmla="val 28703"/>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400">
              <a:solidFill>
                <a:srgbClr val="000000"/>
              </a:solidFill>
              <a:cs typeface="Arial" panose="020B0604020202020204" pitchFamily="34" charset="0"/>
            </a:endParaRPr>
          </a:p>
        </p:txBody>
      </p:sp>
      <p:sp>
        <p:nvSpPr>
          <p:cNvPr id="157704" name="Rectangle 7"/>
          <p:cNvSpPr>
            <a:spLocks noChangeArrowheads="1"/>
          </p:cNvSpPr>
          <p:nvPr/>
        </p:nvSpPr>
        <p:spPr bwMode="auto">
          <a:xfrm>
            <a:off x="6877050" y="4860925"/>
            <a:ext cx="574675" cy="574675"/>
          </a:xfrm>
          <a:prstGeom prst="rect">
            <a:avLst/>
          </a:prstGeom>
          <a:solidFill>
            <a:srgbClr val="DDEEFF"/>
          </a:solidFill>
          <a:ln w="9525">
            <a:miter lim="800000"/>
            <a:headEnd/>
            <a:tailEnd/>
          </a:ln>
          <a:scene3d>
            <a:camera prst="legacyObliqueTopRight">
              <a:rot lat="0" lon="19199998" rev="0"/>
            </a:camera>
            <a:lightRig rig="legacyFlat3" dir="b"/>
          </a:scene3d>
          <a:sp3d extrusionH="887400" prstMaterial="legacyMatte">
            <a:bevelT w="13500" h="13500" prst="angle"/>
            <a:bevelB w="13500" h="13500" prst="angle"/>
            <a:extrusionClr>
              <a:srgbClr val="DDEEFF"/>
            </a:extrusionClr>
            <a:contourClr>
              <a:srgbClr val="DDEEFF"/>
            </a:contourClr>
          </a:sp3d>
        </p:spPr>
        <p:txBody>
          <a:bodyPr wrap="none" anchor="ctr">
            <a:flatTx/>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400">
              <a:solidFill>
                <a:srgbClr val="000000"/>
              </a:solidFill>
              <a:cs typeface="Arial" panose="020B0604020202020204" pitchFamily="34" charset="0"/>
            </a:endParaRPr>
          </a:p>
        </p:txBody>
      </p:sp>
      <p:sp>
        <p:nvSpPr>
          <p:cNvPr id="157705" name="Rectangle 11"/>
          <p:cNvSpPr>
            <a:spLocks noChangeArrowheads="1"/>
          </p:cNvSpPr>
          <p:nvPr/>
        </p:nvSpPr>
        <p:spPr bwMode="auto">
          <a:xfrm>
            <a:off x="3559175" y="4664075"/>
            <a:ext cx="2044700" cy="1470025"/>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400">
              <a:solidFill>
                <a:srgbClr val="000000"/>
              </a:solidFill>
              <a:cs typeface="Arial" panose="020B0604020202020204" pitchFamily="34" charset="0"/>
            </a:endParaRPr>
          </a:p>
        </p:txBody>
      </p:sp>
      <p:sp>
        <p:nvSpPr>
          <p:cNvPr id="157706" name="Rectangle 13"/>
          <p:cNvSpPr>
            <a:spLocks noChangeArrowheads="1"/>
          </p:cNvSpPr>
          <p:nvPr/>
        </p:nvSpPr>
        <p:spPr bwMode="auto">
          <a:xfrm>
            <a:off x="4441825" y="5175250"/>
            <a:ext cx="574675" cy="574675"/>
          </a:xfrm>
          <a:prstGeom prst="rect">
            <a:avLst/>
          </a:prstGeom>
          <a:solidFill>
            <a:srgbClr val="DDEEFF"/>
          </a:solidFill>
          <a:ln w="9525">
            <a:miter lim="800000"/>
            <a:headEnd/>
            <a:tailEnd/>
          </a:ln>
          <a:scene3d>
            <a:camera prst="legacyObliqueTopRight">
              <a:rot lat="0" lon="18300000" rev="0"/>
            </a:camera>
            <a:lightRig rig="legacyFlat3" dir="b"/>
          </a:scene3d>
          <a:sp3d extrusionH="785800" prstMaterial="legacyMatte">
            <a:bevelT w="13500" h="13500" prst="angle"/>
            <a:bevelB w="13500" h="13500" prst="angle"/>
            <a:extrusionClr>
              <a:srgbClr val="DDEEFF"/>
            </a:extrusionClr>
            <a:contourClr>
              <a:srgbClr val="DDEEFF"/>
            </a:contourClr>
          </a:sp3d>
        </p:spPr>
        <p:txBody>
          <a:bodyPr wrap="none" anchor="ctr">
            <a:flatTx/>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400">
              <a:solidFill>
                <a:srgbClr val="000000"/>
              </a:solidFill>
              <a:cs typeface="Arial" panose="020B0604020202020204" pitchFamily="34" charset="0"/>
            </a:endParaRPr>
          </a:p>
        </p:txBody>
      </p:sp>
      <p:sp>
        <p:nvSpPr>
          <p:cNvPr id="157707" name="Line 33"/>
          <p:cNvSpPr>
            <a:spLocks noChangeShapeType="1"/>
          </p:cNvSpPr>
          <p:nvPr/>
        </p:nvSpPr>
        <p:spPr bwMode="auto">
          <a:xfrm flipH="1">
            <a:off x="457200" y="3902075"/>
            <a:ext cx="533400" cy="2057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7708" name="Line 34"/>
          <p:cNvSpPr>
            <a:spLocks noChangeShapeType="1"/>
          </p:cNvSpPr>
          <p:nvPr/>
        </p:nvSpPr>
        <p:spPr bwMode="auto">
          <a:xfrm flipH="1">
            <a:off x="457200" y="5349875"/>
            <a:ext cx="53340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7709" name="Line 37"/>
          <p:cNvSpPr>
            <a:spLocks noChangeShapeType="1"/>
          </p:cNvSpPr>
          <p:nvPr/>
        </p:nvSpPr>
        <p:spPr bwMode="auto">
          <a:xfrm flipH="1">
            <a:off x="457200" y="5883275"/>
            <a:ext cx="2209800" cy="76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7710" name="Line 40"/>
          <p:cNvSpPr>
            <a:spLocks noChangeShapeType="1"/>
          </p:cNvSpPr>
          <p:nvPr/>
        </p:nvSpPr>
        <p:spPr bwMode="auto">
          <a:xfrm flipH="1">
            <a:off x="4537075" y="4686300"/>
            <a:ext cx="1066800" cy="21113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7711" name="Line 41"/>
          <p:cNvSpPr>
            <a:spLocks noChangeShapeType="1"/>
          </p:cNvSpPr>
          <p:nvPr/>
        </p:nvSpPr>
        <p:spPr bwMode="auto">
          <a:xfrm>
            <a:off x="3546475" y="6134100"/>
            <a:ext cx="990600" cy="6635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7712" name="Line 43"/>
          <p:cNvSpPr>
            <a:spLocks noChangeShapeType="1"/>
          </p:cNvSpPr>
          <p:nvPr/>
        </p:nvSpPr>
        <p:spPr bwMode="auto">
          <a:xfrm flipH="1">
            <a:off x="4537075" y="6134100"/>
            <a:ext cx="1066800" cy="6635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7713" name="Line 45"/>
          <p:cNvSpPr>
            <a:spLocks noChangeShapeType="1"/>
          </p:cNvSpPr>
          <p:nvPr/>
        </p:nvSpPr>
        <p:spPr bwMode="auto">
          <a:xfrm flipV="1">
            <a:off x="6146800" y="5922963"/>
            <a:ext cx="2209800" cy="15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7714" name="Line 46"/>
          <p:cNvSpPr>
            <a:spLocks noChangeShapeType="1"/>
          </p:cNvSpPr>
          <p:nvPr/>
        </p:nvSpPr>
        <p:spPr bwMode="auto">
          <a:xfrm>
            <a:off x="7899400" y="5541963"/>
            <a:ext cx="457200" cy="381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7715" name="Line 47"/>
          <p:cNvSpPr>
            <a:spLocks noChangeShapeType="1"/>
          </p:cNvSpPr>
          <p:nvPr/>
        </p:nvSpPr>
        <p:spPr bwMode="auto">
          <a:xfrm>
            <a:off x="7899400" y="4094163"/>
            <a:ext cx="457200" cy="1828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7716" name="Text Box 53"/>
          <p:cNvSpPr txBox="1">
            <a:spLocks noChangeArrowheads="1"/>
          </p:cNvSpPr>
          <p:nvPr/>
        </p:nvSpPr>
        <p:spPr bwMode="auto">
          <a:xfrm>
            <a:off x="6472238" y="6108700"/>
            <a:ext cx="10858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600">
                <a:solidFill>
                  <a:srgbClr val="000000"/>
                </a:solidFill>
                <a:cs typeface="Arial" panose="020B0604020202020204" pitchFamily="34" charset="0"/>
              </a:rPr>
              <a:t>Camera 3</a:t>
            </a:r>
          </a:p>
        </p:txBody>
      </p:sp>
      <p:grpSp>
        <p:nvGrpSpPr>
          <p:cNvPr id="157717" name="Group 54"/>
          <p:cNvGrpSpPr>
            <a:grpSpLocks/>
          </p:cNvGrpSpPr>
          <p:nvPr/>
        </p:nvGrpSpPr>
        <p:grpSpPr bwMode="auto">
          <a:xfrm>
            <a:off x="1393825" y="4440238"/>
            <a:ext cx="995363" cy="860425"/>
            <a:chOff x="852" y="2079"/>
            <a:chExt cx="760" cy="657"/>
          </a:xfrm>
        </p:grpSpPr>
        <p:sp>
          <p:nvSpPr>
            <p:cNvPr id="157754" name="Oval 55"/>
            <p:cNvSpPr>
              <a:spLocks noChangeArrowheads="1"/>
            </p:cNvSpPr>
            <p:nvPr/>
          </p:nvSpPr>
          <p:spPr bwMode="auto">
            <a:xfrm>
              <a:off x="852" y="2235"/>
              <a:ext cx="69" cy="69"/>
            </a:xfrm>
            <a:prstGeom prst="ellipse">
              <a:avLst/>
            </a:prstGeom>
            <a:solidFill>
              <a:srgbClr val="FF0101"/>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400">
                <a:solidFill>
                  <a:srgbClr val="000000"/>
                </a:solidFill>
                <a:cs typeface="Arial" panose="020B0604020202020204" pitchFamily="34" charset="0"/>
              </a:endParaRPr>
            </a:p>
          </p:txBody>
        </p:sp>
        <p:sp>
          <p:nvSpPr>
            <p:cNvPr id="157755" name="Oval 56"/>
            <p:cNvSpPr>
              <a:spLocks noChangeArrowheads="1"/>
            </p:cNvSpPr>
            <p:nvPr/>
          </p:nvSpPr>
          <p:spPr bwMode="auto">
            <a:xfrm>
              <a:off x="1368" y="2256"/>
              <a:ext cx="69" cy="69"/>
            </a:xfrm>
            <a:prstGeom prst="ellipse">
              <a:avLst/>
            </a:prstGeom>
            <a:solidFill>
              <a:srgbClr val="00FF00"/>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400">
                <a:solidFill>
                  <a:srgbClr val="000000"/>
                </a:solidFill>
                <a:cs typeface="Arial" panose="020B0604020202020204" pitchFamily="34" charset="0"/>
              </a:endParaRPr>
            </a:p>
          </p:txBody>
        </p:sp>
        <p:sp>
          <p:nvSpPr>
            <p:cNvPr id="157756" name="Oval 57"/>
            <p:cNvSpPr>
              <a:spLocks noChangeArrowheads="1"/>
            </p:cNvSpPr>
            <p:nvPr/>
          </p:nvSpPr>
          <p:spPr bwMode="auto">
            <a:xfrm>
              <a:off x="852" y="2652"/>
              <a:ext cx="69" cy="69"/>
            </a:xfrm>
            <a:prstGeom prst="ellipse">
              <a:avLst/>
            </a:prstGeom>
            <a:solidFill>
              <a:srgbClr val="6699FF"/>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400">
                <a:solidFill>
                  <a:srgbClr val="000000"/>
                </a:solidFill>
                <a:cs typeface="Arial" panose="020B0604020202020204" pitchFamily="34" charset="0"/>
              </a:endParaRPr>
            </a:p>
          </p:txBody>
        </p:sp>
        <p:sp>
          <p:nvSpPr>
            <p:cNvPr id="157757" name="Oval 58"/>
            <p:cNvSpPr>
              <a:spLocks noChangeArrowheads="1"/>
            </p:cNvSpPr>
            <p:nvPr/>
          </p:nvSpPr>
          <p:spPr bwMode="auto">
            <a:xfrm>
              <a:off x="1359" y="2667"/>
              <a:ext cx="69" cy="69"/>
            </a:xfrm>
            <a:prstGeom prst="ellipse">
              <a:avLst/>
            </a:prstGeom>
            <a:solidFill>
              <a:srgbClr val="FF00FF"/>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400">
                <a:solidFill>
                  <a:srgbClr val="000000"/>
                </a:solidFill>
                <a:cs typeface="Arial" panose="020B0604020202020204" pitchFamily="34" charset="0"/>
              </a:endParaRPr>
            </a:p>
          </p:txBody>
        </p:sp>
        <p:sp>
          <p:nvSpPr>
            <p:cNvPr id="157758" name="Oval 59"/>
            <p:cNvSpPr>
              <a:spLocks noChangeArrowheads="1"/>
            </p:cNvSpPr>
            <p:nvPr/>
          </p:nvSpPr>
          <p:spPr bwMode="auto">
            <a:xfrm>
              <a:off x="1543" y="2523"/>
              <a:ext cx="69" cy="69"/>
            </a:xfrm>
            <a:prstGeom prst="ellipse">
              <a:avLst/>
            </a:prstGeom>
            <a:solidFill>
              <a:srgbClr val="FFFF00"/>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400">
                <a:solidFill>
                  <a:srgbClr val="000000"/>
                </a:solidFill>
                <a:cs typeface="Arial" panose="020B0604020202020204" pitchFamily="34" charset="0"/>
              </a:endParaRPr>
            </a:p>
          </p:txBody>
        </p:sp>
        <p:sp>
          <p:nvSpPr>
            <p:cNvPr id="157759" name="Oval 60"/>
            <p:cNvSpPr>
              <a:spLocks noChangeArrowheads="1"/>
            </p:cNvSpPr>
            <p:nvPr/>
          </p:nvSpPr>
          <p:spPr bwMode="auto">
            <a:xfrm>
              <a:off x="1543" y="2123"/>
              <a:ext cx="69" cy="69"/>
            </a:xfrm>
            <a:prstGeom prst="ellipse">
              <a:avLst/>
            </a:prstGeom>
            <a:solidFill>
              <a:srgbClr val="00FFFF"/>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400">
                <a:solidFill>
                  <a:srgbClr val="000000"/>
                </a:solidFill>
                <a:cs typeface="Arial" panose="020B0604020202020204" pitchFamily="34" charset="0"/>
              </a:endParaRPr>
            </a:p>
          </p:txBody>
        </p:sp>
        <p:sp>
          <p:nvSpPr>
            <p:cNvPr id="157760" name="Oval 61"/>
            <p:cNvSpPr>
              <a:spLocks noChangeArrowheads="1"/>
            </p:cNvSpPr>
            <p:nvPr/>
          </p:nvSpPr>
          <p:spPr bwMode="auto">
            <a:xfrm>
              <a:off x="1053" y="2079"/>
              <a:ext cx="69" cy="69"/>
            </a:xfrm>
            <a:prstGeom prst="ellipse">
              <a:avLst/>
            </a:prstGeom>
            <a:solidFill>
              <a:srgbClr val="FF99CC"/>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400">
                <a:solidFill>
                  <a:srgbClr val="000000"/>
                </a:solidFill>
                <a:cs typeface="Arial" panose="020B0604020202020204" pitchFamily="34" charset="0"/>
              </a:endParaRPr>
            </a:p>
          </p:txBody>
        </p:sp>
      </p:grpSp>
      <p:grpSp>
        <p:nvGrpSpPr>
          <p:cNvPr id="157718" name="Group 62"/>
          <p:cNvGrpSpPr>
            <a:grpSpLocks/>
          </p:cNvGrpSpPr>
          <p:nvPr/>
        </p:nvGrpSpPr>
        <p:grpSpPr bwMode="auto">
          <a:xfrm>
            <a:off x="3951288" y="4911725"/>
            <a:ext cx="1042987" cy="950913"/>
            <a:chOff x="2412" y="2031"/>
            <a:chExt cx="813" cy="741"/>
          </a:xfrm>
        </p:grpSpPr>
        <p:sp>
          <p:nvSpPr>
            <p:cNvPr id="157747" name="Oval 63"/>
            <p:cNvSpPr>
              <a:spLocks noChangeArrowheads="1"/>
            </p:cNvSpPr>
            <p:nvPr/>
          </p:nvSpPr>
          <p:spPr bwMode="auto">
            <a:xfrm>
              <a:off x="2427" y="2160"/>
              <a:ext cx="69" cy="69"/>
            </a:xfrm>
            <a:prstGeom prst="ellipse">
              <a:avLst/>
            </a:prstGeom>
            <a:solidFill>
              <a:srgbClr val="FF0101"/>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400">
                <a:solidFill>
                  <a:srgbClr val="000000"/>
                </a:solidFill>
                <a:cs typeface="Arial" panose="020B0604020202020204" pitchFamily="34" charset="0"/>
              </a:endParaRPr>
            </a:p>
          </p:txBody>
        </p:sp>
        <p:sp>
          <p:nvSpPr>
            <p:cNvPr id="157748" name="Oval 64"/>
            <p:cNvSpPr>
              <a:spLocks noChangeArrowheads="1"/>
            </p:cNvSpPr>
            <p:nvPr/>
          </p:nvSpPr>
          <p:spPr bwMode="auto">
            <a:xfrm>
              <a:off x="2811" y="2283"/>
              <a:ext cx="69" cy="69"/>
            </a:xfrm>
            <a:prstGeom prst="ellipse">
              <a:avLst/>
            </a:prstGeom>
            <a:solidFill>
              <a:srgbClr val="00FF00"/>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400">
                <a:solidFill>
                  <a:srgbClr val="000000"/>
                </a:solidFill>
                <a:cs typeface="Arial" panose="020B0604020202020204" pitchFamily="34" charset="0"/>
              </a:endParaRPr>
            </a:p>
          </p:txBody>
        </p:sp>
        <p:sp>
          <p:nvSpPr>
            <p:cNvPr id="157749" name="Oval 65"/>
            <p:cNvSpPr>
              <a:spLocks noChangeArrowheads="1"/>
            </p:cNvSpPr>
            <p:nvPr/>
          </p:nvSpPr>
          <p:spPr bwMode="auto">
            <a:xfrm>
              <a:off x="2412" y="2571"/>
              <a:ext cx="69" cy="69"/>
            </a:xfrm>
            <a:prstGeom prst="ellipse">
              <a:avLst/>
            </a:prstGeom>
            <a:solidFill>
              <a:srgbClr val="6699FF"/>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400">
                <a:solidFill>
                  <a:srgbClr val="000000"/>
                </a:solidFill>
                <a:cs typeface="Arial" panose="020B0604020202020204" pitchFamily="34" charset="0"/>
              </a:endParaRPr>
            </a:p>
          </p:txBody>
        </p:sp>
        <p:sp>
          <p:nvSpPr>
            <p:cNvPr id="157750" name="Oval 66"/>
            <p:cNvSpPr>
              <a:spLocks noChangeArrowheads="1"/>
            </p:cNvSpPr>
            <p:nvPr/>
          </p:nvSpPr>
          <p:spPr bwMode="auto">
            <a:xfrm>
              <a:off x="2811" y="2703"/>
              <a:ext cx="69" cy="69"/>
            </a:xfrm>
            <a:prstGeom prst="ellipse">
              <a:avLst/>
            </a:prstGeom>
            <a:solidFill>
              <a:srgbClr val="FF00FF"/>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400">
                <a:solidFill>
                  <a:srgbClr val="000000"/>
                </a:solidFill>
                <a:cs typeface="Arial" panose="020B0604020202020204" pitchFamily="34" charset="0"/>
              </a:endParaRPr>
            </a:p>
          </p:txBody>
        </p:sp>
        <p:sp>
          <p:nvSpPr>
            <p:cNvPr id="157751" name="Oval 67"/>
            <p:cNvSpPr>
              <a:spLocks noChangeArrowheads="1"/>
            </p:cNvSpPr>
            <p:nvPr/>
          </p:nvSpPr>
          <p:spPr bwMode="auto">
            <a:xfrm>
              <a:off x="3156" y="2586"/>
              <a:ext cx="69" cy="69"/>
            </a:xfrm>
            <a:prstGeom prst="ellipse">
              <a:avLst/>
            </a:prstGeom>
            <a:solidFill>
              <a:srgbClr val="FFFF00"/>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400">
                <a:solidFill>
                  <a:srgbClr val="000000"/>
                </a:solidFill>
                <a:cs typeface="Arial" panose="020B0604020202020204" pitchFamily="34" charset="0"/>
              </a:endParaRPr>
            </a:p>
          </p:txBody>
        </p:sp>
        <p:sp>
          <p:nvSpPr>
            <p:cNvPr id="157752" name="Oval 68"/>
            <p:cNvSpPr>
              <a:spLocks noChangeArrowheads="1"/>
            </p:cNvSpPr>
            <p:nvPr/>
          </p:nvSpPr>
          <p:spPr bwMode="auto">
            <a:xfrm>
              <a:off x="3156" y="2144"/>
              <a:ext cx="69" cy="69"/>
            </a:xfrm>
            <a:prstGeom prst="ellipse">
              <a:avLst/>
            </a:prstGeom>
            <a:solidFill>
              <a:srgbClr val="00FFFF"/>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400">
                <a:solidFill>
                  <a:srgbClr val="000000"/>
                </a:solidFill>
                <a:cs typeface="Arial" panose="020B0604020202020204" pitchFamily="34" charset="0"/>
              </a:endParaRPr>
            </a:p>
          </p:txBody>
        </p:sp>
        <p:sp>
          <p:nvSpPr>
            <p:cNvPr id="157753" name="Oval 69"/>
            <p:cNvSpPr>
              <a:spLocks noChangeArrowheads="1"/>
            </p:cNvSpPr>
            <p:nvPr/>
          </p:nvSpPr>
          <p:spPr bwMode="auto">
            <a:xfrm>
              <a:off x="2796" y="2031"/>
              <a:ext cx="69" cy="69"/>
            </a:xfrm>
            <a:prstGeom prst="ellipse">
              <a:avLst/>
            </a:prstGeom>
            <a:solidFill>
              <a:srgbClr val="FF99CC"/>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400">
                <a:solidFill>
                  <a:srgbClr val="000000"/>
                </a:solidFill>
                <a:cs typeface="Arial" panose="020B0604020202020204" pitchFamily="34" charset="0"/>
              </a:endParaRPr>
            </a:p>
          </p:txBody>
        </p:sp>
      </p:grpSp>
      <p:grpSp>
        <p:nvGrpSpPr>
          <p:cNvPr id="157719" name="Group 70"/>
          <p:cNvGrpSpPr>
            <a:grpSpLocks/>
          </p:cNvGrpSpPr>
          <p:nvPr/>
        </p:nvGrpSpPr>
        <p:grpSpPr bwMode="auto">
          <a:xfrm>
            <a:off x="6505575" y="4511675"/>
            <a:ext cx="973138" cy="1006475"/>
            <a:chOff x="4188" y="1966"/>
            <a:chExt cx="733" cy="757"/>
          </a:xfrm>
        </p:grpSpPr>
        <p:sp>
          <p:nvSpPr>
            <p:cNvPr id="157740" name="Oval 71"/>
            <p:cNvSpPr>
              <a:spLocks noChangeArrowheads="1"/>
            </p:cNvSpPr>
            <p:nvPr/>
          </p:nvSpPr>
          <p:spPr bwMode="auto">
            <a:xfrm>
              <a:off x="4191" y="2081"/>
              <a:ext cx="69" cy="69"/>
            </a:xfrm>
            <a:prstGeom prst="ellipse">
              <a:avLst/>
            </a:prstGeom>
            <a:solidFill>
              <a:srgbClr val="FF0101"/>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400">
                <a:solidFill>
                  <a:srgbClr val="000000"/>
                </a:solidFill>
                <a:cs typeface="Arial" panose="020B0604020202020204" pitchFamily="34" charset="0"/>
              </a:endParaRPr>
            </a:p>
          </p:txBody>
        </p:sp>
        <p:sp>
          <p:nvSpPr>
            <p:cNvPr id="157741" name="Oval 72"/>
            <p:cNvSpPr>
              <a:spLocks noChangeArrowheads="1"/>
            </p:cNvSpPr>
            <p:nvPr/>
          </p:nvSpPr>
          <p:spPr bwMode="auto">
            <a:xfrm>
              <a:off x="4443" y="2268"/>
              <a:ext cx="69" cy="69"/>
            </a:xfrm>
            <a:prstGeom prst="ellipse">
              <a:avLst/>
            </a:prstGeom>
            <a:solidFill>
              <a:srgbClr val="00FF00"/>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400">
                <a:solidFill>
                  <a:srgbClr val="000000"/>
                </a:solidFill>
                <a:cs typeface="Arial" panose="020B0604020202020204" pitchFamily="34" charset="0"/>
              </a:endParaRPr>
            </a:p>
          </p:txBody>
        </p:sp>
        <p:sp>
          <p:nvSpPr>
            <p:cNvPr id="157742" name="Oval 73"/>
            <p:cNvSpPr>
              <a:spLocks noChangeArrowheads="1"/>
            </p:cNvSpPr>
            <p:nvPr/>
          </p:nvSpPr>
          <p:spPr bwMode="auto">
            <a:xfrm>
              <a:off x="4188" y="2482"/>
              <a:ext cx="69" cy="69"/>
            </a:xfrm>
            <a:prstGeom prst="ellipse">
              <a:avLst/>
            </a:prstGeom>
            <a:solidFill>
              <a:srgbClr val="6699FF"/>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400">
                <a:solidFill>
                  <a:srgbClr val="000000"/>
                </a:solidFill>
                <a:cs typeface="Arial" panose="020B0604020202020204" pitchFamily="34" charset="0"/>
              </a:endParaRPr>
            </a:p>
          </p:txBody>
        </p:sp>
        <p:sp>
          <p:nvSpPr>
            <p:cNvPr id="157743" name="Oval 74"/>
            <p:cNvSpPr>
              <a:spLocks noChangeArrowheads="1"/>
            </p:cNvSpPr>
            <p:nvPr/>
          </p:nvSpPr>
          <p:spPr bwMode="auto">
            <a:xfrm>
              <a:off x="4428" y="2654"/>
              <a:ext cx="69" cy="69"/>
            </a:xfrm>
            <a:prstGeom prst="ellipse">
              <a:avLst/>
            </a:prstGeom>
            <a:solidFill>
              <a:srgbClr val="FF00FF"/>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400">
                <a:solidFill>
                  <a:srgbClr val="000000"/>
                </a:solidFill>
                <a:cs typeface="Arial" panose="020B0604020202020204" pitchFamily="34" charset="0"/>
              </a:endParaRPr>
            </a:p>
          </p:txBody>
        </p:sp>
        <p:sp>
          <p:nvSpPr>
            <p:cNvPr id="157744" name="Oval 75"/>
            <p:cNvSpPr>
              <a:spLocks noChangeArrowheads="1"/>
            </p:cNvSpPr>
            <p:nvPr/>
          </p:nvSpPr>
          <p:spPr bwMode="auto">
            <a:xfrm>
              <a:off x="4852" y="2569"/>
              <a:ext cx="69" cy="69"/>
            </a:xfrm>
            <a:prstGeom prst="ellipse">
              <a:avLst/>
            </a:prstGeom>
            <a:solidFill>
              <a:srgbClr val="FFFF00"/>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400">
                <a:solidFill>
                  <a:srgbClr val="000000"/>
                </a:solidFill>
                <a:cs typeface="Arial" panose="020B0604020202020204" pitchFamily="34" charset="0"/>
              </a:endParaRPr>
            </a:p>
          </p:txBody>
        </p:sp>
        <p:sp>
          <p:nvSpPr>
            <p:cNvPr id="157745" name="Oval 76"/>
            <p:cNvSpPr>
              <a:spLocks noChangeArrowheads="1"/>
            </p:cNvSpPr>
            <p:nvPr/>
          </p:nvSpPr>
          <p:spPr bwMode="auto">
            <a:xfrm>
              <a:off x="4848" y="2138"/>
              <a:ext cx="69" cy="69"/>
            </a:xfrm>
            <a:prstGeom prst="ellipse">
              <a:avLst/>
            </a:prstGeom>
            <a:solidFill>
              <a:srgbClr val="00FFFF"/>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400">
                <a:solidFill>
                  <a:srgbClr val="000000"/>
                </a:solidFill>
                <a:cs typeface="Arial" panose="020B0604020202020204" pitchFamily="34" charset="0"/>
              </a:endParaRPr>
            </a:p>
          </p:txBody>
        </p:sp>
        <p:sp>
          <p:nvSpPr>
            <p:cNvPr id="157746" name="Oval 77"/>
            <p:cNvSpPr>
              <a:spLocks noChangeArrowheads="1"/>
            </p:cNvSpPr>
            <p:nvPr/>
          </p:nvSpPr>
          <p:spPr bwMode="auto">
            <a:xfrm>
              <a:off x="4611" y="1966"/>
              <a:ext cx="69" cy="69"/>
            </a:xfrm>
            <a:prstGeom prst="ellipse">
              <a:avLst/>
            </a:prstGeom>
            <a:solidFill>
              <a:srgbClr val="FF99CC"/>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400">
                <a:solidFill>
                  <a:srgbClr val="000000"/>
                </a:solidFill>
                <a:cs typeface="Arial" panose="020B0604020202020204" pitchFamily="34" charset="0"/>
              </a:endParaRPr>
            </a:p>
          </p:txBody>
        </p:sp>
      </p:grpSp>
      <p:sp>
        <p:nvSpPr>
          <p:cNvPr id="157720" name="Text Box 88"/>
          <p:cNvSpPr txBox="1">
            <a:spLocks noChangeArrowheads="1"/>
          </p:cNvSpPr>
          <p:nvPr/>
        </p:nvSpPr>
        <p:spPr bwMode="auto">
          <a:xfrm>
            <a:off x="6694488" y="6319838"/>
            <a:ext cx="8985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400" b="1">
                <a:solidFill>
                  <a:srgbClr val="000000"/>
                </a:solidFill>
                <a:latin typeface="Times New Roman" panose="02020603050405020304" pitchFamily="18" charset="0"/>
                <a:cs typeface="Arial" panose="020B0604020202020204" pitchFamily="34" charset="0"/>
              </a:rPr>
              <a:t>R</a:t>
            </a:r>
            <a:r>
              <a:rPr lang="en-US" altLang="en-US" sz="2400" b="1" baseline="-25000">
                <a:solidFill>
                  <a:srgbClr val="000000"/>
                </a:solidFill>
                <a:latin typeface="Times New Roman" panose="02020603050405020304" pitchFamily="18" charset="0"/>
                <a:cs typeface="Arial" panose="020B0604020202020204" pitchFamily="34" charset="0"/>
              </a:rPr>
              <a:t>3</a:t>
            </a:r>
            <a:r>
              <a:rPr lang="en-US" altLang="en-US" sz="2400" b="1">
                <a:solidFill>
                  <a:srgbClr val="000000"/>
                </a:solidFill>
                <a:latin typeface="Times New Roman" panose="02020603050405020304" pitchFamily="18" charset="0"/>
                <a:cs typeface="Arial" panose="020B0604020202020204" pitchFamily="34" charset="0"/>
              </a:rPr>
              <a:t>,t</a:t>
            </a:r>
            <a:r>
              <a:rPr lang="en-US" altLang="en-US" sz="2400" b="1" baseline="-25000">
                <a:solidFill>
                  <a:srgbClr val="000000"/>
                </a:solidFill>
                <a:latin typeface="Times New Roman" panose="02020603050405020304" pitchFamily="18" charset="0"/>
                <a:cs typeface="Arial" panose="020B0604020202020204" pitchFamily="34" charset="0"/>
              </a:rPr>
              <a:t>3</a:t>
            </a:r>
          </a:p>
        </p:txBody>
      </p:sp>
      <p:sp>
        <p:nvSpPr>
          <p:cNvPr id="124003" name="Line 99"/>
          <p:cNvSpPr>
            <a:spLocks noChangeShapeType="1"/>
          </p:cNvSpPr>
          <p:nvPr/>
        </p:nvSpPr>
        <p:spPr bwMode="auto">
          <a:xfrm flipH="1">
            <a:off x="461963" y="2530475"/>
            <a:ext cx="2657475" cy="3408363"/>
          </a:xfrm>
          <a:prstGeom prst="line">
            <a:avLst/>
          </a:prstGeom>
          <a:noFill/>
          <a:ln w="28575">
            <a:solidFill>
              <a:srgbClr val="3366FF"/>
            </a:solidFill>
            <a:prstDash val="dash"/>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nvGrpSpPr>
          <p:cNvPr id="157722" name="Group 22"/>
          <p:cNvGrpSpPr>
            <a:grpSpLocks/>
          </p:cNvGrpSpPr>
          <p:nvPr/>
        </p:nvGrpSpPr>
        <p:grpSpPr bwMode="auto">
          <a:xfrm>
            <a:off x="2981325" y="2054225"/>
            <a:ext cx="2362200" cy="2090738"/>
            <a:chOff x="2412" y="2031"/>
            <a:chExt cx="837" cy="741"/>
          </a:xfrm>
        </p:grpSpPr>
        <p:sp>
          <p:nvSpPr>
            <p:cNvPr id="157733" name="Oval 23"/>
            <p:cNvSpPr>
              <a:spLocks noChangeArrowheads="1"/>
            </p:cNvSpPr>
            <p:nvPr/>
          </p:nvSpPr>
          <p:spPr bwMode="auto">
            <a:xfrm>
              <a:off x="2427" y="2160"/>
              <a:ext cx="69" cy="69"/>
            </a:xfrm>
            <a:prstGeom prst="ellipse">
              <a:avLst/>
            </a:prstGeom>
            <a:solidFill>
              <a:srgbClr val="FF0101"/>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400">
                <a:solidFill>
                  <a:srgbClr val="000000"/>
                </a:solidFill>
                <a:cs typeface="Arial" panose="020B0604020202020204" pitchFamily="34" charset="0"/>
              </a:endParaRPr>
            </a:p>
          </p:txBody>
        </p:sp>
        <p:sp>
          <p:nvSpPr>
            <p:cNvPr id="157734" name="Oval 24"/>
            <p:cNvSpPr>
              <a:spLocks noChangeArrowheads="1"/>
            </p:cNvSpPr>
            <p:nvPr/>
          </p:nvSpPr>
          <p:spPr bwMode="auto">
            <a:xfrm>
              <a:off x="2811" y="2283"/>
              <a:ext cx="69" cy="69"/>
            </a:xfrm>
            <a:prstGeom prst="ellipse">
              <a:avLst/>
            </a:prstGeom>
            <a:solidFill>
              <a:srgbClr val="00FF00"/>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400">
                <a:solidFill>
                  <a:srgbClr val="000000"/>
                </a:solidFill>
                <a:cs typeface="Arial" panose="020B0604020202020204" pitchFamily="34" charset="0"/>
              </a:endParaRPr>
            </a:p>
          </p:txBody>
        </p:sp>
        <p:sp>
          <p:nvSpPr>
            <p:cNvPr id="157735" name="Oval 25"/>
            <p:cNvSpPr>
              <a:spLocks noChangeArrowheads="1"/>
            </p:cNvSpPr>
            <p:nvPr/>
          </p:nvSpPr>
          <p:spPr bwMode="auto">
            <a:xfrm>
              <a:off x="2412" y="2571"/>
              <a:ext cx="69" cy="69"/>
            </a:xfrm>
            <a:prstGeom prst="ellipse">
              <a:avLst/>
            </a:prstGeom>
            <a:solidFill>
              <a:srgbClr val="6699FF"/>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400">
                <a:solidFill>
                  <a:srgbClr val="000000"/>
                </a:solidFill>
                <a:cs typeface="Arial" panose="020B0604020202020204" pitchFamily="34" charset="0"/>
              </a:endParaRPr>
            </a:p>
          </p:txBody>
        </p:sp>
        <p:sp>
          <p:nvSpPr>
            <p:cNvPr id="157736" name="Oval 26"/>
            <p:cNvSpPr>
              <a:spLocks noChangeArrowheads="1"/>
            </p:cNvSpPr>
            <p:nvPr/>
          </p:nvSpPr>
          <p:spPr bwMode="auto">
            <a:xfrm>
              <a:off x="2811" y="2703"/>
              <a:ext cx="69" cy="69"/>
            </a:xfrm>
            <a:prstGeom prst="ellipse">
              <a:avLst/>
            </a:prstGeom>
            <a:solidFill>
              <a:srgbClr val="FF00FF"/>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400">
                <a:solidFill>
                  <a:srgbClr val="000000"/>
                </a:solidFill>
                <a:cs typeface="Arial" panose="020B0604020202020204" pitchFamily="34" charset="0"/>
              </a:endParaRPr>
            </a:p>
          </p:txBody>
        </p:sp>
        <p:sp>
          <p:nvSpPr>
            <p:cNvPr id="157737" name="Oval 27"/>
            <p:cNvSpPr>
              <a:spLocks noChangeArrowheads="1"/>
            </p:cNvSpPr>
            <p:nvPr/>
          </p:nvSpPr>
          <p:spPr bwMode="auto">
            <a:xfrm>
              <a:off x="3180" y="2595"/>
              <a:ext cx="69" cy="69"/>
            </a:xfrm>
            <a:prstGeom prst="ellipse">
              <a:avLst/>
            </a:prstGeom>
            <a:solidFill>
              <a:srgbClr val="FFFF00"/>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400">
                <a:solidFill>
                  <a:srgbClr val="000000"/>
                </a:solidFill>
                <a:cs typeface="Arial" panose="020B0604020202020204" pitchFamily="34" charset="0"/>
              </a:endParaRPr>
            </a:p>
          </p:txBody>
        </p:sp>
        <p:sp>
          <p:nvSpPr>
            <p:cNvPr id="157738" name="Oval 28"/>
            <p:cNvSpPr>
              <a:spLocks noChangeArrowheads="1"/>
            </p:cNvSpPr>
            <p:nvPr/>
          </p:nvSpPr>
          <p:spPr bwMode="auto">
            <a:xfrm>
              <a:off x="3168" y="2160"/>
              <a:ext cx="69" cy="69"/>
            </a:xfrm>
            <a:prstGeom prst="ellipse">
              <a:avLst/>
            </a:prstGeom>
            <a:solidFill>
              <a:srgbClr val="00FFFF"/>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400">
                <a:solidFill>
                  <a:srgbClr val="000000"/>
                </a:solidFill>
                <a:cs typeface="Arial" panose="020B0604020202020204" pitchFamily="34" charset="0"/>
              </a:endParaRPr>
            </a:p>
          </p:txBody>
        </p:sp>
        <p:sp>
          <p:nvSpPr>
            <p:cNvPr id="157739" name="Oval 29"/>
            <p:cNvSpPr>
              <a:spLocks noChangeArrowheads="1"/>
            </p:cNvSpPr>
            <p:nvPr/>
          </p:nvSpPr>
          <p:spPr bwMode="auto">
            <a:xfrm>
              <a:off x="2796" y="2031"/>
              <a:ext cx="69" cy="69"/>
            </a:xfrm>
            <a:prstGeom prst="ellipse">
              <a:avLst/>
            </a:prstGeom>
            <a:solidFill>
              <a:srgbClr val="FF99CC"/>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400">
                <a:solidFill>
                  <a:srgbClr val="000000"/>
                </a:solidFill>
                <a:cs typeface="Arial" panose="020B0604020202020204" pitchFamily="34" charset="0"/>
              </a:endParaRPr>
            </a:p>
          </p:txBody>
        </p:sp>
      </p:grpSp>
      <p:sp>
        <p:nvSpPr>
          <p:cNvPr id="157723" name="Line 35"/>
          <p:cNvSpPr>
            <a:spLocks noChangeShapeType="1"/>
          </p:cNvSpPr>
          <p:nvPr/>
        </p:nvSpPr>
        <p:spPr bwMode="auto">
          <a:xfrm flipH="1">
            <a:off x="457200" y="4402138"/>
            <a:ext cx="2270125" cy="155733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7724" name="Line 38"/>
          <p:cNvSpPr>
            <a:spLocks noChangeShapeType="1"/>
          </p:cNvSpPr>
          <p:nvPr/>
        </p:nvSpPr>
        <p:spPr bwMode="auto">
          <a:xfrm>
            <a:off x="3546475" y="4667250"/>
            <a:ext cx="990600" cy="21304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7725" name="Line 44"/>
          <p:cNvSpPr>
            <a:spLocks noChangeShapeType="1"/>
          </p:cNvSpPr>
          <p:nvPr/>
        </p:nvSpPr>
        <p:spPr bwMode="auto">
          <a:xfrm>
            <a:off x="6159500" y="4594225"/>
            <a:ext cx="2197100" cy="132873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7726" name="Text Box 51"/>
          <p:cNvSpPr txBox="1">
            <a:spLocks noChangeArrowheads="1"/>
          </p:cNvSpPr>
          <p:nvPr/>
        </p:nvSpPr>
        <p:spPr bwMode="auto">
          <a:xfrm>
            <a:off x="690563" y="6032500"/>
            <a:ext cx="10858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600">
                <a:solidFill>
                  <a:srgbClr val="000000"/>
                </a:solidFill>
                <a:cs typeface="Arial" panose="020B0604020202020204" pitchFamily="34" charset="0"/>
              </a:rPr>
              <a:t>Camera 1</a:t>
            </a:r>
          </a:p>
        </p:txBody>
      </p:sp>
      <p:sp>
        <p:nvSpPr>
          <p:cNvPr id="157727" name="Text Box 52"/>
          <p:cNvSpPr txBox="1">
            <a:spLocks noChangeArrowheads="1"/>
          </p:cNvSpPr>
          <p:nvPr/>
        </p:nvSpPr>
        <p:spPr bwMode="auto">
          <a:xfrm>
            <a:off x="2362200" y="6184900"/>
            <a:ext cx="10858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600">
                <a:solidFill>
                  <a:srgbClr val="000000"/>
                </a:solidFill>
                <a:cs typeface="Arial" panose="020B0604020202020204" pitchFamily="34" charset="0"/>
              </a:rPr>
              <a:t>Camera 2</a:t>
            </a:r>
          </a:p>
        </p:txBody>
      </p:sp>
      <p:sp>
        <p:nvSpPr>
          <p:cNvPr id="157728" name="Text Box 86"/>
          <p:cNvSpPr txBox="1">
            <a:spLocks noChangeArrowheads="1"/>
          </p:cNvSpPr>
          <p:nvPr/>
        </p:nvSpPr>
        <p:spPr bwMode="auto">
          <a:xfrm>
            <a:off x="787400" y="6243638"/>
            <a:ext cx="8985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400" b="1">
                <a:solidFill>
                  <a:srgbClr val="000000"/>
                </a:solidFill>
                <a:latin typeface="Times New Roman" panose="02020603050405020304" pitchFamily="18" charset="0"/>
                <a:cs typeface="Arial" panose="020B0604020202020204" pitchFamily="34" charset="0"/>
              </a:rPr>
              <a:t>R</a:t>
            </a:r>
            <a:r>
              <a:rPr lang="en-US" altLang="en-US" sz="2400" b="1" baseline="-25000">
                <a:solidFill>
                  <a:srgbClr val="000000"/>
                </a:solidFill>
                <a:latin typeface="Times New Roman" panose="02020603050405020304" pitchFamily="18" charset="0"/>
                <a:cs typeface="Arial" panose="020B0604020202020204" pitchFamily="34" charset="0"/>
              </a:rPr>
              <a:t>1</a:t>
            </a:r>
            <a:r>
              <a:rPr lang="en-US" altLang="en-US" sz="2400" b="1">
                <a:solidFill>
                  <a:srgbClr val="000000"/>
                </a:solidFill>
                <a:latin typeface="Times New Roman" panose="02020603050405020304" pitchFamily="18" charset="0"/>
                <a:cs typeface="Arial" panose="020B0604020202020204" pitchFamily="34" charset="0"/>
              </a:rPr>
              <a:t>,t</a:t>
            </a:r>
            <a:r>
              <a:rPr lang="en-US" altLang="en-US" sz="2400" b="1" baseline="-25000">
                <a:solidFill>
                  <a:srgbClr val="000000"/>
                </a:solidFill>
                <a:latin typeface="Times New Roman" panose="02020603050405020304" pitchFamily="18" charset="0"/>
                <a:cs typeface="Arial" panose="020B0604020202020204" pitchFamily="34" charset="0"/>
              </a:rPr>
              <a:t>1</a:t>
            </a:r>
          </a:p>
        </p:txBody>
      </p:sp>
      <p:sp>
        <p:nvSpPr>
          <p:cNvPr id="157729" name="Text Box 87"/>
          <p:cNvSpPr txBox="1">
            <a:spLocks noChangeArrowheads="1"/>
          </p:cNvSpPr>
          <p:nvPr/>
        </p:nvSpPr>
        <p:spPr bwMode="auto">
          <a:xfrm>
            <a:off x="2500313" y="6396038"/>
            <a:ext cx="8985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400" b="1">
                <a:solidFill>
                  <a:srgbClr val="000000"/>
                </a:solidFill>
                <a:latin typeface="Times New Roman" panose="02020603050405020304" pitchFamily="18" charset="0"/>
                <a:cs typeface="Arial" panose="020B0604020202020204" pitchFamily="34" charset="0"/>
              </a:rPr>
              <a:t>R</a:t>
            </a:r>
            <a:r>
              <a:rPr lang="en-US" altLang="en-US" sz="2400" b="1" baseline="-25000">
                <a:solidFill>
                  <a:srgbClr val="000000"/>
                </a:solidFill>
                <a:latin typeface="Times New Roman" panose="02020603050405020304" pitchFamily="18" charset="0"/>
                <a:cs typeface="Arial" panose="020B0604020202020204" pitchFamily="34" charset="0"/>
              </a:rPr>
              <a:t>2</a:t>
            </a:r>
            <a:r>
              <a:rPr lang="en-US" altLang="en-US" sz="2400" b="1">
                <a:solidFill>
                  <a:srgbClr val="000000"/>
                </a:solidFill>
                <a:latin typeface="Times New Roman" panose="02020603050405020304" pitchFamily="18" charset="0"/>
                <a:cs typeface="Arial" panose="020B0604020202020204" pitchFamily="34" charset="0"/>
              </a:rPr>
              <a:t>,t</a:t>
            </a:r>
            <a:r>
              <a:rPr lang="en-US" altLang="en-US" sz="2400" b="1" baseline="-25000">
                <a:solidFill>
                  <a:srgbClr val="000000"/>
                </a:solidFill>
                <a:latin typeface="Times New Roman" panose="02020603050405020304" pitchFamily="18" charset="0"/>
                <a:cs typeface="Arial" panose="020B0604020202020204" pitchFamily="34" charset="0"/>
              </a:rPr>
              <a:t>2</a:t>
            </a:r>
          </a:p>
        </p:txBody>
      </p:sp>
      <p:sp>
        <p:nvSpPr>
          <p:cNvPr id="66" name="Line 99"/>
          <p:cNvSpPr>
            <a:spLocks noChangeShapeType="1"/>
          </p:cNvSpPr>
          <p:nvPr/>
        </p:nvSpPr>
        <p:spPr bwMode="auto">
          <a:xfrm flipH="1">
            <a:off x="3581400" y="4648200"/>
            <a:ext cx="685800" cy="1295400"/>
          </a:xfrm>
          <a:prstGeom prst="line">
            <a:avLst/>
          </a:prstGeom>
          <a:noFill/>
          <a:ln w="28575">
            <a:solidFill>
              <a:srgbClr val="3366FF"/>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67" name="Line 99"/>
          <p:cNvSpPr>
            <a:spLocks noChangeShapeType="1"/>
          </p:cNvSpPr>
          <p:nvPr/>
        </p:nvSpPr>
        <p:spPr bwMode="auto">
          <a:xfrm flipH="1">
            <a:off x="6172200" y="4495800"/>
            <a:ext cx="457200" cy="1371600"/>
          </a:xfrm>
          <a:prstGeom prst="line">
            <a:avLst/>
          </a:prstGeom>
          <a:noFill/>
          <a:ln w="28575">
            <a:solidFill>
              <a:srgbClr val="3366FF"/>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157732" name="TextBox 67"/>
          <p:cNvSpPr txBox="1">
            <a:spLocks noChangeArrowheads="1"/>
          </p:cNvSpPr>
          <p:nvPr/>
        </p:nvSpPr>
        <p:spPr bwMode="auto">
          <a:xfrm>
            <a:off x="8148638" y="6477000"/>
            <a:ext cx="9953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1000">
                <a:solidFill>
                  <a:srgbClr val="000000"/>
                </a:solidFill>
                <a:cs typeface="Arial" panose="020B0604020202020204" pitchFamily="34" charset="0"/>
              </a:rPr>
              <a:t>Slide credit: Noah Snavely</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400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build="p"/>
      <p:bldP spid="124003" grpId="0" animBg="1"/>
      <p:bldP spid="66" grpId="0" animBg="1"/>
      <p:bldP spid="6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Title 1"/>
          <p:cNvSpPr>
            <a:spLocks noGrp="1"/>
          </p:cNvSpPr>
          <p:nvPr>
            <p:ph type="title"/>
          </p:nvPr>
        </p:nvSpPr>
        <p:spPr/>
        <p:txBody>
          <a:bodyPr/>
          <a:lstStyle/>
          <a:p>
            <a:r>
              <a:rPr lang="en-US" altLang="en-US" smtClean="0"/>
              <a:t>Miniature faking</a:t>
            </a:r>
          </a:p>
        </p:txBody>
      </p:sp>
      <p:pic>
        <p:nvPicPr>
          <p:cNvPr id="117763" name="Picture 4" descr="Oregon_State_Beavers_Tilt-Shift_Miniature_Greg_Keen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219200"/>
            <a:ext cx="70104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764" name="TextBox 5"/>
          <p:cNvSpPr txBox="1">
            <a:spLocks noChangeArrowheads="1"/>
          </p:cNvSpPr>
          <p:nvPr/>
        </p:nvSpPr>
        <p:spPr bwMode="auto">
          <a:xfrm>
            <a:off x="0" y="6553200"/>
            <a:ext cx="99822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600">
                <a:solidFill>
                  <a:srgbClr val="000000"/>
                </a:solidFill>
              </a:rPr>
              <a:t>http://en.wikipedia.org/wiki/File:Oregon_State_Beavers_Tilt-Shift_Miniature_Greg_Keene.jpg</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2"/>
          <p:cNvSpPr>
            <a:spLocks noGrp="1" noChangeArrowheads="1"/>
          </p:cNvSpPr>
          <p:nvPr>
            <p:ph type="title"/>
          </p:nvPr>
        </p:nvSpPr>
        <p:spPr/>
        <p:txBody>
          <a:bodyPr/>
          <a:lstStyle/>
          <a:p>
            <a:r>
              <a:rPr lang="en-US" altLang="en-US" smtClean="0"/>
              <a:t>Multi-view geometry problems</a:t>
            </a:r>
          </a:p>
        </p:txBody>
      </p:sp>
      <p:sp>
        <p:nvSpPr>
          <p:cNvPr id="74" name="Content Placeholder 73"/>
          <p:cNvSpPr>
            <a:spLocks noGrp="1"/>
          </p:cNvSpPr>
          <p:nvPr>
            <p:ph idx="1"/>
          </p:nvPr>
        </p:nvSpPr>
        <p:spPr>
          <a:xfrm>
            <a:off x="228600" y="914400"/>
            <a:ext cx="8458200" cy="5257800"/>
          </a:xfrm>
        </p:spPr>
        <p:txBody>
          <a:bodyPr/>
          <a:lstStyle/>
          <a:p>
            <a:pPr>
              <a:buFontTx/>
              <a:buChar char="•"/>
            </a:pPr>
            <a:r>
              <a:rPr lang="en-US" altLang="en-US" sz="2400" b="1" smtClean="0"/>
              <a:t>Motion: </a:t>
            </a:r>
            <a:r>
              <a:rPr lang="en-US" altLang="en-US" sz="2400" smtClean="0"/>
              <a:t>Given a set of corresponding points in two or more images, compute the camera parameters</a:t>
            </a:r>
          </a:p>
        </p:txBody>
      </p:sp>
      <p:sp>
        <p:nvSpPr>
          <p:cNvPr id="159748" name="Rectangle 3"/>
          <p:cNvSpPr>
            <a:spLocks noChangeArrowheads="1"/>
          </p:cNvSpPr>
          <p:nvPr/>
        </p:nvSpPr>
        <p:spPr bwMode="auto">
          <a:xfrm>
            <a:off x="4086225" y="2682875"/>
            <a:ext cx="1219200" cy="1219200"/>
          </a:xfrm>
          <a:prstGeom prst="rect">
            <a:avLst/>
          </a:prstGeom>
          <a:solidFill>
            <a:srgbClr val="DDEEFF"/>
          </a:solidFill>
          <a:ln w="9525">
            <a:miter lim="800000"/>
            <a:headEnd/>
            <a:tailEnd/>
          </a:ln>
          <a:scene3d>
            <a:camera prst="legacyObliqueTopRight">
              <a:rot lat="0" lon="18300000" rev="0"/>
            </a:camera>
            <a:lightRig rig="legacyFlat3" dir="b"/>
          </a:scene3d>
          <a:sp3d extrusionH="1700200" prstMaterial="legacyMatte">
            <a:bevelT w="13500" h="13500" prst="angle"/>
            <a:bevelB w="13500" h="13500" prst="angle"/>
            <a:extrusionClr>
              <a:srgbClr val="DDEEFF"/>
            </a:extrusionClr>
            <a:contourClr>
              <a:srgbClr val="DDEEFF"/>
            </a:contourClr>
          </a:sp3d>
        </p:spPr>
        <p:txBody>
          <a:bodyPr wrap="none" anchor="ctr">
            <a:flatTx/>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400">
              <a:solidFill>
                <a:srgbClr val="000000"/>
              </a:solidFill>
              <a:cs typeface="Arial" panose="020B0604020202020204" pitchFamily="34" charset="0"/>
            </a:endParaRPr>
          </a:p>
        </p:txBody>
      </p:sp>
      <p:sp>
        <p:nvSpPr>
          <p:cNvPr id="159749" name="AutoShape 4"/>
          <p:cNvSpPr>
            <a:spLocks noChangeArrowheads="1"/>
          </p:cNvSpPr>
          <p:nvPr/>
        </p:nvSpPr>
        <p:spPr bwMode="auto">
          <a:xfrm rot="5400000">
            <a:off x="862807" y="4029868"/>
            <a:ext cx="1981200" cy="1725613"/>
          </a:xfrm>
          <a:prstGeom prst="parallelogram">
            <a:avLst>
              <a:gd name="adj" fmla="val 28703"/>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400">
              <a:solidFill>
                <a:srgbClr val="000000"/>
              </a:solidFill>
              <a:cs typeface="Arial" panose="020B0604020202020204" pitchFamily="34" charset="0"/>
            </a:endParaRPr>
          </a:p>
        </p:txBody>
      </p:sp>
      <p:sp>
        <p:nvSpPr>
          <p:cNvPr id="159750" name="Rectangle 6"/>
          <p:cNvSpPr>
            <a:spLocks noChangeArrowheads="1"/>
          </p:cNvSpPr>
          <p:nvPr/>
        </p:nvSpPr>
        <p:spPr bwMode="auto">
          <a:xfrm>
            <a:off x="1958975" y="4605338"/>
            <a:ext cx="574675" cy="574675"/>
          </a:xfrm>
          <a:prstGeom prst="rect">
            <a:avLst/>
          </a:prstGeom>
          <a:solidFill>
            <a:srgbClr val="DDEEFF"/>
          </a:solidFill>
          <a:ln w="9525">
            <a:miter lim="800000"/>
            <a:headEnd/>
            <a:tailEnd/>
          </a:ln>
          <a:scene3d>
            <a:camera prst="legacyObliqueTopRight">
              <a:rot lat="0" lon="16499997" rev="0"/>
            </a:camera>
            <a:lightRig rig="legacyFlat3" dir="b"/>
          </a:scene3d>
          <a:sp3d extrusionH="684200" prstMaterial="legacyMatte">
            <a:bevelT w="13500" h="13500" prst="angle"/>
            <a:bevelB w="13500" h="13500" prst="angle"/>
            <a:extrusionClr>
              <a:srgbClr val="DDEEFF"/>
            </a:extrusionClr>
            <a:contourClr>
              <a:srgbClr val="DDEEFF"/>
            </a:contourClr>
          </a:sp3d>
        </p:spPr>
        <p:txBody>
          <a:bodyPr wrap="none" anchor="ctr">
            <a:flatTx/>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400">
              <a:solidFill>
                <a:srgbClr val="000000"/>
              </a:solidFill>
              <a:cs typeface="Arial" panose="020B0604020202020204" pitchFamily="34" charset="0"/>
            </a:endParaRPr>
          </a:p>
        </p:txBody>
      </p:sp>
      <p:sp>
        <p:nvSpPr>
          <p:cNvPr id="159751" name="AutoShape 5"/>
          <p:cNvSpPr>
            <a:spLocks noChangeArrowheads="1"/>
          </p:cNvSpPr>
          <p:nvPr/>
        </p:nvSpPr>
        <p:spPr bwMode="auto">
          <a:xfrm rot="16200000" flipH="1">
            <a:off x="6045994" y="4221957"/>
            <a:ext cx="1981200" cy="1725612"/>
          </a:xfrm>
          <a:prstGeom prst="parallelogram">
            <a:avLst>
              <a:gd name="adj" fmla="val 28703"/>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400">
              <a:solidFill>
                <a:srgbClr val="000000"/>
              </a:solidFill>
              <a:cs typeface="Arial" panose="020B0604020202020204" pitchFamily="34" charset="0"/>
            </a:endParaRPr>
          </a:p>
        </p:txBody>
      </p:sp>
      <p:sp>
        <p:nvSpPr>
          <p:cNvPr id="159752" name="Rectangle 7"/>
          <p:cNvSpPr>
            <a:spLocks noChangeArrowheads="1"/>
          </p:cNvSpPr>
          <p:nvPr/>
        </p:nvSpPr>
        <p:spPr bwMode="auto">
          <a:xfrm>
            <a:off x="6877050" y="4860925"/>
            <a:ext cx="574675" cy="574675"/>
          </a:xfrm>
          <a:prstGeom prst="rect">
            <a:avLst/>
          </a:prstGeom>
          <a:solidFill>
            <a:srgbClr val="DDEEFF"/>
          </a:solidFill>
          <a:ln w="9525">
            <a:miter lim="800000"/>
            <a:headEnd/>
            <a:tailEnd/>
          </a:ln>
          <a:scene3d>
            <a:camera prst="legacyObliqueTopRight">
              <a:rot lat="0" lon="19199998" rev="0"/>
            </a:camera>
            <a:lightRig rig="legacyFlat3" dir="b"/>
          </a:scene3d>
          <a:sp3d extrusionH="887400" prstMaterial="legacyMatte">
            <a:bevelT w="13500" h="13500" prst="angle"/>
            <a:bevelB w="13500" h="13500" prst="angle"/>
            <a:extrusionClr>
              <a:srgbClr val="DDEEFF"/>
            </a:extrusionClr>
            <a:contourClr>
              <a:srgbClr val="DDEEFF"/>
            </a:contourClr>
          </a:sp3d>
        </p:spPr>
        <p:txBody>
          <a:bodyPr wrap="none" anchor="ctr">
            <a:flatTx/>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400">
              <a:solidFill>
                <a:srgbClr val="000000"/>
              </a:solidFill>
              <a:cs typeface="Arial" panose="020B0604020202020204" pitchFamily="34" charset="0"/>
            </a:endParaRPr>
          </a:p>
        </p:txBody>
      </p:sp>
      <p:sp>
        <p:nvSpPr>
          <p:cNvPr id="159753" name="Rectangle 11"/>
          <p:cNvSpPr>
            <a:spLocks noChangeArrowheads="1"/>
          </p:cNvSpPr>
          <p:nvPr/>
        </p:nvSpPr>
        <p:spPr bwMode="auto">
          <a:xfrm>
            <a:off x="3559175" y="4664075"/>
            <a:ext cx="2044700" cy="1470025"/>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400">
              <a:solidFill>
                <a:srgbClr val="000000"/>
              </a:solidFill>
              <a:cs typeface="Arial" panose="020B0604020202020204" pitchFamily="34" charset="0"/>
            </a:endParaRPr>
          </a:p>
        </p:txBody>
      </p:sp>
      <p:sp>
        <p:nvSpPr>
          <p:cNvPr id="159754" name="Rectangle 13"/>
          <p:cNvSpPr>
            <a:spLocks noChangeArrowheads="1"/>
          </p:cNvSpPr>
          <p:nvPr/>
        </p:nvSpPr>
        <p:spPr bwMode="auto">
          <a:xfrm>
            <a:off x="4441825" y="5175250"/>
            <a:ext cx="574675" cy="574675"/>
          </a:xfrm>
          <a:prstGeom prst="rect">
            <a:avLst/>
          </a:prstGeom>
          <a:solidFill>
            <a:srgbClr val="DDEEFF"/>
          </a:solidFill>
          <a:ln w="9525">
            <a:miter lim="800000"/>
            <a:headEnd/>
            <a:tailEnd/>
          </a:ln>
          <a:scene3d>
            <a:camera prst="legacyObliqueTopRight">
              <a:rot lat="0" lon="18300000" rev="0"/>
            </a:camera>
            <a:lightRig rig="legacyFlat3" dir="b"/>
          </a:scene3d>
          <a:sp3d extrusionH="785800" prstMaterial="legacyMatte">
            <a:bevelT w="13500" h="13500" prst="angle"/>
            <a:bevelB w="13500" h="13500" prst="angle"/>
            <a:extrusionClr>
              <a:srgbClr val="DDEEFF"/>
            </a:extrusionClr>
            <a:contourClr>
              <a:srgbClr val="DDEEFF"/>
            </a:contourClr>
          </a:sp3d>
        </p:spPr>
        <p:txBody>
          <a:bodyPr wrap="none" anchor="ctr">
            <a:flatTx/>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400">
              <a:solidFill>
                <a:srgbClr val="000000"/>
              </a:solidFill>
              <a:cs typeface="Arial" panose="020B0604020202020204" pitchFamily="34" charset="0"/>
            </a:endParaRPr>
          </a:p>
        </p:txBody>
      </p:sp>
      <p:sp>
        <p:nvSpPr>
          <p:cNvPr id="159755" name="Line 33"/>
          <p:cNvSpPr>
            <a:spLocks noChangeShapeType="1"/>
          </p:cNvSpPr>
          <p:nvPr/>
        </p:nvSpPr>
        <p:spPr bwMode="auto">
          <a:xfrm flipH="1">
            <a:off x="457200" y="3902075"/>
            <a:ext cx="533400" cy="2057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9756" name="Line 34"/>
          <p:cNvSpPr>
            <a:spLocks noChangeShapeType="1"/>
          </p:cNvSpPr>
          <p:nvPr/>
        </p:nvSpPr>
        <p:spPr bwMode="auto">
          <a:xfrm flipH="1">
            <a:off x="457200" y="5349875"/>
            <a:ext cx="53340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9757" name="Line 37"/>
          <p:cNvSpPr>
            <a:spLocks noChangeShapeType="1"/>
          </p:cNvSpPr>
          <p:nvPr/>
        </p:nvSpPr>
        <p:spPr bwMode="auto">
          <a:xfrm flipH="1">
            <a:off x="457200" y="5883275"/>
            <a:ext cx="2209800" cy="76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9758" name="Line 40"/>
          <p:cNvSpPr>
            <a:spLocks noChangeShapeType="1"/>
          </p:cNvSpPr>
          <p:nvPr/>
        </p:nvSpPr>
        <p:spPr bwMode="auto">
          <a:xfrm flipH="1">
            <a:off x="4537075" y="4686300"/>
            <a:ext cx="1066800" cy="21113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9759" name="Line 41"/>
          <p:cNvSpPr>
            <a:spLocks noChangeShapeType="1"/>
          </p:cNvSpPr>
          <p:nvPr/>
        </p:nvSpPr>
        <p:spPr bwMode="auto">
          <a:xfrm>
            <a:off x="3546475" y="6134100"/>
            <a:ext cx="990600" cy="6635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9760" name="Line 43"/>
          <p:cNvSpPr>
            <a:spLocks noChangeShapeType="1"/>
          </p:cNvSpPr>
          <p:nvPr/>
        </p:nvSpPr>
        <p:spPr bwMode="auto">
          <a:xfrm flipH="1">
            <a:off x="4537075" y="6134100"/>
            <a:ext cx="1066800" cy="6635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9761" name="Line 45"/>
          <p:cNvSpPr>
            <a:spLocks noChangeShapeType="1"/>
          </p:cNvSpPr>
          <p:nvPr/>
        </p:nvSpPr>
        <p:spPr bwMode="auto">
          <a:xfrm flipV="1">
            <a:off x="6146800" y="5922963"/>
            <a:ext cx="2209800" cy="15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9762" name="Line 46"/>
          <p:cNvSpPr>
            <a:spLocks noChangeShapeType="1"/>
          </p:cNvSpPr>
          <p:nvPr/>
        </p:nvSpPr>
        <p:spPr bwMode="auto">
          <a:xfrm>
            <a:off x="7899400" y="5541963"/>
            <a:ext cx="457200" cy="381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9763" name="Line 47"/>
          <p:cNvSpPr>
            <a:spLocks noChangeShapeType="1"/>
          </p:cNvSpPr>
          <p:nvPr/>
        </p:nvSpPr>
        <p:spPr bwMode="auto">
          <a:xfrm>
            <a:off x="7899400" y="4094163"/>
            <a:ext cx="457200" cy="1828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9764" name="Text Box 51"/>
          <p:cNvSpPr txBox="1">
            <a:spLocks noChangeArrowheads="1"/>
          </p:cNvSpPr>
          <p:nvPr/>
        </p:nvSpPr>
        <p:spPr bwMode="auto">
          <a:xfrm>
            <a:off x="690563" y="6032500"/>
            <a:ext cx="10858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600">
                <a:solidFill>
                  <a:srgbClr val="000000"/>
                </a:solidFill>
                <a:cs typeface="Arial" panose="020B0604020202020204" pitchFamily="34" charset="0"/>
              </a:rPr>
              <a:t>Camera 1</a:t>
            </a:r>
          </a:p>
        </p:txBody>
      </p:sp>
      <p:sp>
        <p:nvSpPr>
          <p:cNvPr id="159765" name="Text Box 52"/>
          <p:cNvSpPr txBox="1">
            <a:spLocks noChangeArrowheads="1"/>
          </p:cNvSpPr>
          <p:nvPr/>
        </p:nvSpPr>
        <p:spPr bwMode="auto">
          <a:xfrm>
            <a:off x="2362200" y="6184900"/>
            <a:ext cx="10858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600">
                <a:solidFill>
                  <a:srgbClr val="000000"/>
                </a:solidFill>
                <a:cs typeface="Arial" panose="020B0604020202020204" pitchFamily="34" charset="0"/>
              </a:rPr>
              <a:t>Camera 2</a:t>
            </a:r>
          </a:p>
        </p:txBody>
      </p:sp>
      <p:sp>
        <p:nvSpPr>
          <p:cNvPr id="159766" name="Text Box 53"/>
          <p:cNvSpPr txBox="1">
            <a:spLocks noChangeArrowheads="1"/>
          </p:cNvSpPr>
          <p:nvPr/>
        </p:nvSpPr>
        <p:spPr bwMode="auto">
          <a:xfrm>
            <a:off x="6472238" y="6108700"/>
            <a:ext cx="10858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600">
                <a:solidFill>
                  <a:srgbClr val="000000"/>
                </a:solidFill>
                <a:cs typeface="Arial" panose="020B0604020202020204" pitchFamily="34" charset="0"/>
              </a:rPr>
              <a:t>Camera 3</a:t>
            </a:r>
          </a:p>
        </p:txBody>
      </p:sp>
      <p:grpSp>
        <p:nvGrpSpPr>
          <p:cNvPr id="159767" name="Group 54"/>
          <p:cNvGrpSpPr>
            <a:grpSpLocks/>
          </p:cNvGrpSpPr>
          <p:nvPr/>
        </p:nvGrpSpPr>
        <p:grpSpPr bwMode="auto">
          <a:xfrm>
            <a:off x="1393825" y="4440238"/>
            <a:ext cx="995363" cy="860425"/>
            <a:chOff x="852" y="2079"/>
            <a:chExt cx="760" cy="657"/>
          </a:xfrm>
        </p:grpSpPr>
        <p:sp>
          <p:nvSpPr>
            <p:cNvPr id="159802" name="Oval 55"/>
            <p:cNvSpPr>
              <a:spLocks noChangeArrowheads="1"/>
            </p:cNvSpPr>
            <p:nvPr/>
          </p:nvSpPr>
          <p:spPr bwMode="auto">
            <a:xfrm>
              <a:off x="852" y="2235"/>
              <a:ext cx="69" cy="69"/>
            </a:xfrm>
            <a:prstGeom prst="ellipse">
              <a:avLst/>
            </a:prstGeom>
            <a:solidFill>
              <a:srgbClr val="FF0101"/>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400">
                <a:solidFill>
                  <a:srgbClr val="000000"/>
                </a:solidFill>
                <a:cs typeface="Arial" panose="020B0604020202020204" pitchFamily="34" charset="0"/>
              </a:endParaRPr>
            </a:p>
          </p:txBody>
        </p:sp>
        <p:sp>
          <p:nvSpPr>
            <p:cNvPr id="159803" name="Oval 56"/>
            <p:cNvSpPr>
              <a:spLocks noChangeArrowheads="1"/>
            </p:cNvSpPr>
            <p:nvPr/>
          </p:nvSpPr>
          <p:spPr bwMode="auto">
            <a:xfrm>
              <a:off x="1368" y="2256"/>
              <a:ext cx="69" cy="69"/>
            </a:xfrm>
            <a:prstGeom prst="ellipse">
              <a:avLst/>
            </a:prstGeom>
            <a:solidFill>
              <a:srgbClr val="00FF00"/>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400">
                <a:solidFill>
                  <a:srgbClr val="000000"/>
                </a:solidFill>
                <a:cs typeface="Arial" panose="020B0604020202020204" pitchFamily="34" charset="0"/>
              </a:endParaRPr>
            </a:p>
          </p:txBody>
        </p:sp>
        <p:sp>
          <p:nvSpPr>
            <p:cNvPr id="159804" name="Oval 57"/>
            <p:cNvSpPr>
              <a:spLocks noChangeArrowheads="1"/>
            </p:cNvSpPr>
            <p:nvPr/>
          </p:nvSpPr>
          <p:spPr bwMode="auto">
            <a:xfrm>
              <a:off x="852" y="2652"/>
              <a:ext cx="69" cy="69"/>
            </a:xfrm>
            <a:prstGeom prst="ellipse">
              <a:avLst/>
            </a:prstGeom>
            <a:solidFill>
              <a:srgbClr val="6699FF"/>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400">
                <a:solidFill>
                  <a:srgbClr val="000000"/>
                </a:solidFill>
                <a:cs typeface="Arial" panose="020B0604020202020204" pitchFamily="34" charset="0"/>
              </a:endParaRPr>
            </a:p>
          </p:txBody>
        </p:sp>
        <p:sp>
          <p:nvSpPr>
            <p:cNvPr id="159805" name="Oval 58"/>
            <p:cNvSpPr>
              <a:spLocks noChangeArrowheads="1"/>
            </p:cNvSpPr>
            <p:nvPr/>
          </p:nvSpPr>
          <p:spPr bwMode="auto">
            <a:xfrm>
              <a:off x="1359" y="2667"/>
              <a:ext cx="69" cy="69"/>
            </a:xfrm>
            <a:prstGeom prst="ellipse">
              <a:avLst/>
            </a:prstGeom>
            <a:solidFill>
              <a:srgbClr val="FF00FF"/>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400">
                <a:solidFill>
                  <a:srgbClr val="000000"/>
                </a:solidFill>
                <a:cs typeface="Arial" panose="020B0604020202020204" pitchFamily="34" charset="0"/>
              </a:endParaRPr>
            </a:p>
          </p:txBody>
        </p:sp>
        <p:sp>
          <p:nvSpPr>
            <p:cNvPr id="159806" name="Oval 59"/>
            <p:cNvSpPr>
              <a:spLocks noChangeArrowheads="1"/>
            </p:cNvSpPr>
            <p:nvPr/>
          </p:nvSpPr>
          <p:spPr bwMode="auto">
            <a:xfrm>
              <a:off x="1543" y="2523"/>
              <a:ext cx="69" cy="69"/>
            </a:xfrm>
            <a:prstGeom prst="ellipse">
              <a:avLst/>
            </a:prstGeom>
            <a:solidFill>
              <a:srgbClr val="FFFF00"/>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400">
                <a:solidFill>
                  <a:srgbClr val="000000"/>
                </a:solidFill>
                <a:cs typeface="Arial" panose="020B0604020202020204" pitchFamily="34" charset="0"/>
              </a:endParaRPr>
            </a:p>
          </p:txBody>
        </p:sp>
        <p:sp>
          <p:nvSpPr>
            <p:cNvPr id="159807" name="Oval 60"/>
            <p:cNvSpPr>
              <a:spLocks noChangeArrowheads="1"/>
            </p:cNvSpPr>
            <p:nvPr/>
          </p:nvSpPr>
          <p:spPr bwMode="auto">
            <a:xfrm>
              <a:off x="1543" y="2123"/>
              <a:ext cx="69" cy="69"/>
            </a:xfrm>
            <a:prstGeom prst="ellipse">
              <a:avLst/>
            </a:prstGeom>
            <a:solidFill>
              <a:srgbClr val="00FFFF"/>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400">
                <a:solidFill>
                  <a:srgbClr val="000000"/>
                </a:solidFill>
                <a:cs typeface="Arial" panose="020B0604020202020204" pitchFamily="34" charset="0"/>
              </a:endParaRPr>
            </a:p>
          </p:txBody>
        </p:sp>
        <p:sp>
          <p:nvSpPr>
            <p:cNvPr id="159808" name="Oval 61"/>
            <p:cNvSpPr>
              <a:spLocks noChangeArrowheads="1"/>
            </p:cNvSpPr>
            <p:nvPr/>
          </p:nvSpPr>
          <p:spPr bwMode="auto">
            <a:xfrm>
              <a:off x="1053" y="2079"/>
              <a:ext cx="69" cy="69"/>
            </a:xfrm>
            <a:prstGeom prst="ellipse">
              <a:avLst/>
            </a:prstGeom>
            <a:solidFill>
              <a:srgbClr val="FF99CC"/>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400">
                <a:solidFill>
                  <a:srgbClr val="000000"/>
                </a:solidFill>
                <a:cs typeface="Arial" panose="020B0604020202020204" pitchFamily="34" charset="0"/>
              </a:endParaRPr>
            </a:p>
          </p:txBody>
        </p:sp>
      </p:grpSp>
      <p:grpSp>
        <p:nvGrpSpPr>
          <p:cNvPr id="159768" name="Group 62"/>
          <p:cNvGrpSpPr>
            <a:grpSpLocks/>
          </p:cNvGrpSpPr>
          <p:nvPr/>
        </p:nvGrpSpPr>
        <p:grpSpPr bwMode="auto">
          <a:xfrm>
            <a:off x="3951288" y="4911725"/>
            <a:ext cx="1042987" cy="950913"/>
            <a:chOff x="2412" y="2031"/>
            <a:chExt cx="813" cy="741"/>
          </a:xfrm>
        </p:grpSpPr>
        <p:sp>
          <p:nvSpPr>
            <p:cNvPr id="159795" name="Oval 63"/>
            <p:cNvSpPr>
              <a:spLocks noChangeArrowheads="1"/>
            </p:cNvSpPr>
            <p:nvPr/>
          </p:nvSpPr>
          <p:spPr bwMode="auto">
            <a:xfrm>
              <a:off x="2427" y="2160"/>
              <a:ext cx="69" cy="69"/>
            </a:xfrm>
            <a:prstGeom prst="ellipse">
              <a:avLst/>
            </a:prstGeom>
            <a:solidFill>
              <a:srgbClr val="FF0101"/>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400">
                <a:solidFill>
                  <a:srgbClr val="000000"/>
                </a:solidFill>
                <a:cs typeface="Arial" panose="020B0604020202020204" pitchFamily="34" charset="0"/>
              </a:endParaRPr>
            </a:p>
          </p:txBody>
        </p:sp>
        <p:sp>
          <p:nvSpPr>
            <p:cNvPr id="159796" name="Oval 64"/>
            <p:cNvSpPr>
              <a:spLocks noChangeArrowheads="1"/>
            </p:cNvSpPr>
            <p:nvPr/>
          </p:nvSpPr>
          <p:spPr bwMode="auto">
            <a:xfrm>
              <a:off x="2811" y="2283"/>
              <a:ext cx="69" cy="69"/>
            </a:xfrm>
            <a:prstGeom prst="ellipse">
              <a:avLst/>
            </a:prstGeom>
            <a:solidFill>
              <a:srgbClr val="00FF00"/>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400">
                <a:solidFill>
                  <a:srgbClr val="000000"/>
                </a:solidFill>
                <a:cs typeface="Arial" panose="020B0604020202020204" pitchFamily="34" charset="0"/>
              </a:endParaRPr>
            </a:p>
          </p:txBody>
        </p:sp>
        <p:sp>
          <p:nvSpPr>
            <p:cNvPr id="159797" name="Oval 65"/>
            <p:cNvSpPr>
              <a:spLocks noChangeArrowheads="1"/>
            </p:cNvSpPr>
            <p:nvPr/>
          </p:nvSpPr>
          <p:spPr bwMode="auto">
            <a:xfrm>
              <a:off x="2412" y="2571"/>
              <a:ext cx="69" cy="69"/>
            </a:xfrm>
            <a:prstGeom prst="ellipse">
              <a:avLst/>
            </a:prstGeom>
            <a:solidFill>
              <a:srgbClr val="6699FF"/>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400">
                <a:solidFill>
                  <a:srgbClr val="000000"/>
                </a:solidFill>
                <a:cs typeface="Arial" panose="020B0604020202020204" pitchFamily="34" charset="0"/>
              </a:endParaRPr>
            </a:p>
          </p:txBody>
        </p:sp>
        <p:sp>
          <p:nvSpPr>
            <p:cNvPr id="159798" name="Oval 66"/>
            <p:cNvSpPr>
              <a:spLocks noChangeArrowheads="1"/>
            </p:cNvSpPr>
            <p:nvPr/>
          </p:nvSpPr>
          <p:spPr bwMode="auto">
            <a:xfrm>
              <a:off x="2811" y="2703"/>
              <a:ext cx="69" cy="69"/>
            </a:xfrm>
            <a:prstGeom prst="ellipse">
              <a:avLst/>
            </a:prstGeom>
            <a:solidFill>
              <a:srgbClr val="FF00FF"/>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400">
                <a:solidFill>
                  <a:srgbClr val="000000"/>
                </a:solidFill>
                <a:cs typeface="Arial" panose="020B0604020202020204" pitchFamily="34" charset="0"/>
              </a:endParaRPr>
            </a:p>
          </p:txBody>
        </p:sp>
        <p:sp>
          <p:nvSpPr>
            <p:cNvPr id="159799" name="Oval 67"/>
            <p:cNvSpPr>
              <a:spLocks noChangeArrowheads="1"/>
            </p:cNvSpPr>
            <p:nvPr/>
          </p:nvSpPr>
          <p:spPr bwMode="auto">
            <a:xfrm>
              <a:off x="3156" y="2586"/>
              <a:ext cx="69" cy="69"/>
            </a:xfrm>
            <a:prstGeom prst="ellipse">
              <a:avLst/>
            </a:prstGeom>
            <a:solidFill>
              <a:srgbClr val="FFFF00"/>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400">
                <a:solidFill>
                  <a:srgbClr val="000000"/>
                </a:solidFill>
                <a:cs typeface="Arial" panose="020B0604020202020204" pitchFamily="34" charset="0"/>
              </a:endParaRPr>
            </a:p>
          </p:txBody>
        </p:sp>
        <p:sp>
          <p:nvSpPr>
            <p:cNvPr id="159800" name="Oval 68"/>
            <p:cNvSpPr>
              <a:spLocks noChangeArrowheads="1"/>
            </p:cNvSpPr>
            <p:nvPr/>
          </p:nvSpPr>
          <p:spPr bwMode="auto">
            <a:xfrm>
              <a:off x="3156" y="2144"/>
              <a:ext cx="69" cy="69"/>
            </a:xfrm>
            <a:prstGeom prst="ellipse">
              <a:avLst/>
            </a:prstGeom>
            <a:solidFill>
              <a:srgbClr val="00FFFF"/>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400">
                <a:solidFill>
                  <a:srgbClr val="000000"/>
                </a:solidFill>
                <a:cs typeface="Arial" panose="020B0604020202020204" pitchFamily="34" charset="0"/>
              </a:endParaRPr>
            </a:p>
          </p:txBody>
        </p:sp>
        <p:sp>
          <p:nvSpPr>
            <p:cNvPr id="159801" name="Oval 69"/>
            <p:cNvSpPr>
              <a:spLocks noChangeArrowheads="1"/>
            </p:cNvSpPr>
            <p:nvPr/>
          </p:nvSpPr>
          <p:spPr bwMode="auto">
            <a:xfrm>
              <a:off x="2796" y="2031"/>
              <a:ext cx="69" cy="69"/>
            </a:xfrm>
            <a:prstGeom prst="ellipse">
              <a:avLst/>
            </a:prstGeom>
            <a:solidFill>
              <a:srgbClr val="FF99CC"/>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400">
                <a:solidFill>
                  <a:srgbClr val="000000"/>
                </a:solidFill>
                <a:cs typeface="Arial" panose="020B0604020202020204" pitchFamily="34" charset="0"/>
              </a:endParaRPr>
            </a:p>
          </p:txBody>
        </p:sp>
      </p:grpSp>
      <p:grpSp>
        <p:nvGrpSpPr>
          <p:cNvPr id="159769" name="Group 70"/>
          <p:cNvGrpSpPr>
            <a:grpSpLocks/>
          </p:cNvGrpSpPr>
          <p:nvPr/>
        </p:nvGrpSpPr>
        <p:grpSpPr bwMode="auto">
          <a:xfrm>
            <a:off x="6505575" y="4511675"/>
            <a:ext cx="973138" cy="1006475"/>
            <a:chOff x="4188" y="1966"/>
            <a:chExt cx="733" cy="757"/>
          </a:xfrm>
        </p:grpSpPr>
        <p:sp>
          <p:nvSpPr>
            <p:cNvPr id="159788" name="Oval 71"/>
            <p:cNvSpPr>
              <a:spLocks noChangeArrowheads="1"/>
            </p:cNvSpPr>
            <p:nvPr/>
          </p:nvSpPr>
          <p:spPr bwMode="auto">
            <a:xfrm>
              <a:off x="4191" y="2081"/>
              <a:ext cx="69" cy="69"/>
            </a:xfrm>
            <a:prstGeom prst="ellipse">
              <a:avLst/>
            </a:prstGeom>
            <a:solidFill>
              <a:srgbClr val="FF0101"/>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400">
                <a:solidFill>
                  <a:srgbClr val="000000"/>
                </a:solidFill>
                <a:cs typeface="Arial" panose="020B0604020202020204" pitchFamily="34" charset="0"/>
              </a:endParaRPr>
            </a:p>
          </p:txBody>
        </p:sp>
        <p:sp>
          <p:nvSpPr>
            <p:cNvPr id="159789" name="Oval 72"/>
            <p:cNvSpPr>
              <a:spLocks noChangeArrowheads="1"/>
            </p:cNvSpPr>
            <p:nvPr/>
          </p:nvSpPr>
          <p:spPr bwMode="auto">
            <a:xfrm>
              <a:off x="4443" y="2268"/>
              <a:ext cx="69" cy="69"/>
            </a:xfrm>
            <a:prstGeom prst="ellipse">
              <a:avLst/>
            </a:prstGeom>
            <a:solidFill>
              <a:srgbClr val="00FF00"/>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400">
                <a:solidFill>
                  <a:srgbClr val="000000"/>
                </a:solidFill>
                <a:cs typeface="Arial" panose="020B0604020202020204" pitchFamily="34" charset="0"/>
              </a:endParaRPr>
            </a:p>
          </p:txBody>
        </p:sp>
        <p:sp>
          <p:nvSpPr>
            <p:cNvPr id="159790" name="Oval 73"/>
            <p:cNvSpPr>
              <a:spLocks noChangeArrowheads="1"/>
            </p:cNvSpPr>
            <p:nvPr/>
          </p:nvSpPr>
          <p:spPr bwMode="auto">
            <a:xfrm>
              <a:off x="4188" y="2482"/>
              <a:ext cx="69" cy="69"/>
            </a:xfrm>
            <a:prstGeom prst="ellipse">
              <a:avLst/>
            </a:prstGeom>
            <a:solidFill>
              <a:srgbClr val="6699FF"/>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400">
                <a:solidFill>
                  <a:srgbClr val="000000"/>
                </a:solidFill>
                <a:cs typeface="Arial" panose="020B0604020202020204" pitchFamily="34" charset="0"/>
              </a:endParaRPr>
            </a:p>
          </p:txBody>
        </p:sp>
        <p:sp>
          <p:nvSpPr>
            <p:cNvPr id="159791" name="Oval 74"/>
            <p:cNvSpPr>
              <a:spLocks noChangeArrowheads="1"/>
            </p:cNvSpPr>
            <p:nvPr/>
          </p:nvSpPr>
          <p:spPr bwMode="auto">
            <a:xfrm>
              <a:off x="4428" y="2654"/>
              <a:ext cx="69" cy="69"/>
            </a:xfrm>
            <a:prstGeom prst="ellipse">
              <a:avLst/>
            </a:prstGeom>
            <a:solidFill>
              <a:srgbClr val="FF00FF"/>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400">
                <a:solidFill>
                  <a:srgbClr val="000000"/>
                </a:solidFill>
                <a:cs typeface="Arial" panose="020B0604020202020204" pitchFamily="34" charset="0"/>
              </a:endParaRPr>
            </a:p>
          </p:txBody>
        </p:sp>
        <p:sp>
          <p:nvSpPr>
            <p:cNvPr id="159792" name="Oval 75"/>
            <p:cNvSpPr>
              <a:spLocks noChangeArrowheads="1"/>
            </p:cNvSpPr>
            <p:nvPr/>
          </p:nvSpPr>
          <p:spPr bwMode="auto">
            <a:xfrm>
              <a:off x="4852" y="2569"/>
              <a:ext cx="69" cy="69"/>
            </a:xfrm>
            <a:prstGeom prst="ellipse">
              <a:avLst/>
            </a:prstGeom>
            <a:solidFill>
              <a:srgbClr val="FFFF00"/>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400">
                <a:solidFill>
                  <a:srgbClr val="000000"/>
                </a:solidFill>
                <a:cs typeface="Arial" panose="020B0604020202020204" pitchFamily="34" charset="0"/>
              </a:endParaRPr>
            </a:p>
          </p:txBody>
        </p:sp>
        <p:sp>
          <p:nvSpPr>
            <p:cNvPr id="159793" name="Oval 76"/>
            <p:cNvSpPr>
              <a:spLocks noChangeArrowheads="1"/>
            </p:cNvSpPr>
            <p:nvPr/>
          </p:nvSpPr>
          <p:spPr bwMode="auto">
            <a:xfrm>
              <a:off x="4848" y="2138"/>
              <a:ext cx="69" cy="69"/>
            </a:xfrm>
            <a:prstGeom prst="ellipse">
              <a:avLst/>
            </a:prstGeom>
            <a:solidFill>
              <a:srgbClr val="00FFFF"/>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400">
                <a:solidFill>
                  <a:srgbClr val="000000"/>
                </a:solidFill>
                <a:cs typeface="Arial" panose="020B0604020202020204" pitchFamily="34" charset="0"/>
              </a:endParaRPr>
            </a:p>
          </p:txBody>
        </p:sp>
        <p:sp>
          <p:nvSpPr>
            <p:cNvPr id="159794" name="Oval 77"/>
            <p:cNvSpPr>
              <a:spLocks noChangeArrowheads="1"/>
            </p:cNvSpPr>
            <p:nvPr/>
          </p:nvSpPr>
          <p:spPr bwMode="auto">
            <a:xfrm>
              <a:off x="4611" y="1966"/>
              <a:ext cx="69" cy="69"/>
            </a:xfrm>
            <a:prstGeom prst="ellipse">
              <a:avLst/>
            </a:prstGeom>
            <a:solidFill>
              <a:srgbClr val="FF99CC"/>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400">
                <a:solidFill>
                  <a:srgbClr val="000000"/>
                </a:solidFill>
                <a:cs typeface="Arial" panose="020B0604020202020204" pitchFamily="34" charset="0"/>
              </a:endParaRPr>
            </a:p>
          </p:txBody>
        </p:sp>
      </p:grpSp>
      <p:sp>
        <p:nvSpPr>
          <p:cNvPr id="159770" name="Text Box 86"/>
          <p:cNvSpPr txBox="1">
            <a:spLocks noChangeArrowheads="1"/>
          </p:cNvSpPr>
          <p:nvPr/>
        </p:nvSpPr>
        <p:spPr bwMode="auto">
          <a:xfrm>
            <a:off x="787400" y="6243638"/>
            <a:ext cx="8985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400" b="1">
                <a:solidFill>
                  <a:srgbClr val="000000"/>
                </a:solidFill>
                <a:latin typeface="Times New Roman" panose="02020603050405020304" pitchFamily="18" charset="0"/>
                <a:cs typeface="Arial" panose="020B0604020202020204" pitchFamily="34" charset="0"/>
              </a:rPr>
              <a:t>R</a:t>
            </a:r>
            <a:r>
              <a:rPr lang="en-US" altLang="en-US" sz="2400" b="1" baseline="-25000">
                <a:solidFill>
                  <a:srgbClr val="000000"/>
                </a:solidFill>
                <a:latin typeface="Times New Roman" panose="02020603050405020304" pitchFamily="18" charset="0"/>
                <a:cs typeface="Arial" panose="020B0604020202020204" pitchFamily="34" charset="0"/>
              </a:rPr>
              <a:t>1</a:t>
            </a:r>
            <a:r>
              <a:rPr lang="en-US" altLang="en-US" sz="2400" b="1">
                <a:solidFill>
                  <a:srgbClr val="000000"/>
                </a:solidFill>
                <a:latin typeface="Times New Roman" panose="02020603050405020304" pitchFamily="18" charset="0"/>
                <a:cs typeface="Arial" panose="020B0604020202020204" pitchFamily="34" charset="0"/>
              </a:rPr>
              <a:t>,t</a:t>
            </a:r>
            <a:r>
              <a:rPr lang="en-US" altLang="en-US" sz="2400" b="1" baseline="-25000">
                <a:solidFill>
                  <a:srgbClr val="000000"/>
                </a:solidFill>
                <a:latin typeface="Times New Roman" panose="02020603050405020304" pitchFamily="18" charset="0"/>
                <a:cs typeface="Arial" panose="020B0604020202020204" pitchFamily="34" charset="0"/>
              </a:rPr>
              <a:t>1</a:t>
            </a:r>
          </a:p>
        </p:txBody>
      </p:sp>
      <p:sp>
        <p:nvSpPr>
          <p:cNvPr id="159771" name="Text Box 87"/>
          <p:cNvSpPr txBox="1">
            <a:spLocks noChangeArrowheads="1"/>
          </p:cNvSpPr>
          <p:nvPr/>
        </p:nvSpPr>
        <p:spPr bwMode="auto">
          <a:xfrm>
            <a:off x="2500313" y="6396038"/>
            <a:ext cx="8985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400" b="1">
                <a:solidFill>
                  <a:srgbClr val="000000"/>
                </a:solidFill>
                <a:latin typeface="Times New Roman" panose="02020603050405020304" pitchFamily="18" charset="0"/>
                <a:cs typeface="Arial" panose="020B0604020202020204" pitchFamily="34" charset="0"/>
              </a:rPr>
              <a:t>R</a:t>
            </a:r>
            <a:r>
              <a:rPr lang="en-US" altLang="en-US" sz="2400" b="1" baseline="-25000">
                <a:solidFill>
                  <a:srgbClr val="000000"/>
                </a:solidFill>
                <a:latin typeface="Times New Roman" panose="02020603050405020304" pitchFamily="18" charset="0"/>
                <a:cs typeface="Arial" panose="020B0604020202020204" pitchFamily="34" charset="0"/>
              </a:rPr>
              <a:t>2</a:t>
            </a:r>
            <a:r>
              <a:rPr lang="en-US" altLang="en-US" sz="2400" b="1">
                <a:solidFill>
                  <a:srgbClr val="000000"/>
                </a:solidFill>
                <a:latin typeface="Times New Roman" panose="02020603050405020304" pitchFamily="18" charset="0"/>
                <a:cs typeface="Arial" panose="020B0604020202020204" pitchFamily="34" charset="0"/>
              </a:rPr>
              <a:t>,t</a:t>
            </a:r>
            <a:r>
              <a:rPr lang="en-US" altLang="en-US" sz="2400" b="1" baseline="-25000">
                <a:solidFill>
                  <a:srgbClr val="000000"/>
                </a:solidFill>
                <a:latin typeface="Times New Roman" panose="02020603050405020304" pitchFamily="18" charset="0"/>
                <a:cs typeface="Arial" panose="020B0604020202020204" pitchFamily="34" charset="0"/>
              </a:rPr>
              <a:t>2</a:t>
            </a:r>
          </a:p>
        </p:txBody>
      </p:sp>
      <p:sp>
        <p:nvSpPr>
          <p:cNvPr id="159772" name="Text Box 88"/>
          <p:cNvSpPr txBox="1">
            <a:spLocks noChangeArrowheads="1"/>
          </p:cNvSpPr>
          <p:nvPr/>
        </p:nvSpPr>
        <p:spPr bwMode="auto">
          <a:xfrm>
            <a:off x="6694488" y="6319838"/>
            <a:ext cx="8985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400" b="1">
                <a:solidFill>
                  <a:srgbClr val="000000"/>
                </a:solidFill>
                <a:latin typeface="Times New Roman" panose="02020603050405020304" pitchFamily="18" charset="0"/>
                <a:cs typeface="Arial" panose="020B0604020202020204" pitchFamily="34" charset="0"/>
              </a:rPr>
              <a:t>R</a:t>
            </a:r>
            <a:r>
              <a:rPr lang="en-US" altLang="en-US" sz="2400" b="1" baseline="-25000">
                <a:solidFill>
                  <a:srgbClr val="000000"/>
                </a:solidFill>
                <a:latin typeface="Times New Roman" panose="02020603050405020304" pitchFamily="18" charset="0"/>
                <a:cs typeface="Arial" panose="020B0604020202020204" pitchFamily="34" charset="0"/>
              </a:rPr>
              <a:t>3</a:t>
            </a:r>
            <a:r>
              <a:rPr lang="en-US" altLang="en-US" sz="2400" b="1">
                <a:solidFill>
                  <a:srgbClr val="000000"/>
                </a:solidFill>
                <a:latin typeface="Times New Roman" panose="02020603050405020304" pitchFamily="18" charset="0"/>
                <a:cs typeface="Arial" panose="020B0604020202020204" pitchFamily="34" charset="0"/>
              </a:rPr>
              <a:t>,t</a:t>
            </a:r>
            <a:r>
              <a:rPr lang="en-US" altLang="en-US" sz="2400" b="1" baseline="-25000">
                <a:solidFill>
                  <a:srgbClr val="000000"/>
                </a:solidFill>
                <a:latin typeface="Times New Roman" panose="02020603050405020304" pitchFamily="18" charset="0"/>
                <a:cs typeface="Arial" panose="020B0604020202020204" pitchFamily="34" charset="0"/>
              </a:rPr>
              <a:t>3</a:t>
            </a:r>
          </a:p>
        </p:txBody>
      </p:sp>
      <p:grpSp>
        <p:nvGrpSpPr>
          <p:cNvPr id="159773" name="Group 22"/>
          <p:cNvGrpSpPr>
            <a:grpSpLocks/>
          </p:cNvGrpSpPr>
          <p:nvPr/>
        </p:nvGrpSpPr>
        <p:grpSpPr bwMode="auto">
          <a:xfrm>
            <a:off x="2981325" y="2054225"/>
            <a:ext cx="2362200" cy="2090738"/>
            <a:chOff x="2412" y="2031"/>
            <a:chExt cx="837" cy="741"/>
          </a:xfrm>
        </p:grpSpPr>
        <p:sp>
          <p:nvSpPr>
            <p:cNvPr id="159781" name="Oval 23"/>
            <p:cNvSpPr>
              <a:spLocks noChangeArrowheads="1"/>
            </p:cNvSpPr>
            <p:nvPr/>
          </p:nvSpPr>
          <p:spPr bwMode="auto">
            <a:xfrm>
              <a:off x="2427" y="2160"/>
              <a:ext cx="69" cy="69"/>
            </a:xfrm>
            <a:prstGeom prst="ellipse">
              <a:avLst/>
            </a:prstGeom>
            <a:solidFill>
              <a:srgbClr val="FF0101"/>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400">
                <a:solidFill>
                  <a:srgbClr val="000000"/>
                </a:solidFill>
                <a:cs typeface="Arial" panose="020B0604020202020204" pitchFamily="34" charset="0"/>
              </a:endParaRPr>
            </a:p>
          </p:txBody>
        </p:sp>
        <p:sp>
          <p:nvSpPr>
            <p:cNvPr id="159782" name="Oval 24"/>
            <p:cNvSpPr>
              <a:spLocks noChangeArrowheads="1"/>
            </p:cNvSpPr>
            <p:nvPr/>
          </p:nvSpPr>
          <p:spPr bwMode="auto">
            <a:xfrm>
              <a:off x="2811" y="2283"/>
              <a:ext cx="69" cy="69"/>
            </a:xfrm>
            <a:prstGeom prst="ellipse">
              <a:avLst/>
            </a:prstGeom>
            <a:solidFill>
              <a:srgbClr val="00FF00"/>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400">
                <a:solidFill>
                  <a:srgbClr val="000000"/>
                </a:solidFill>
                <a:cs typeface="Arial" panose="020B0604020202020204" pitchFamily="34" charset="0"/>
              </a:endParaRPr>
            </a:p>
          </p:txBody>
        </p:sp>
        <p:sp>
          <p:nvSpPr>
            <p:cNvPr id="159783" name="Oval 25"/>
            <p:cNvSpPr>
              <a:spLocks noChangeArrowheads="1"/>
            </p:cNvSpPr>
            <p:nvPr/>
          </p:nvSpPr>
          <p:spPr bwMode="auto">
            <a:xfrm>
              <a:off x="2412" y="2571"/>
              <a:ext cx="69" cy="69"/>
            </a:xfrm>
            <a:prstGeom prst="ellipse">
              <a:avLst/>
            </a:prstGeom>
            <a:solidFill>
              <a:srgbClr val="6699FF"/>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400">
                <a:solidFill>
                  <a:srgbClr val="000000"/>
                </a:solidFill>
                <a:cs typeface="Arial" panose="020B0604020202020204" pitchFamily="34" charset="0"/>
              </a:endParaRPr>
            </a:p>
          </p:txBody>
        </p:sp>
        <p:sp>
          <p:nvSpPr>
            <p:cNvPr id="159784" name="Oval 26"/>
            <p:cNvSpPr>
              <a:spLocks noChangeArrowheads="1"/>
            </p:cNvSpPr>
            <p:nvPr/>
          </p:nvSpPr>
          <p:spPr bwMode="auto">
            <a:xfrm>
              <a:off x="2811" y="2703"/>
              <a:ext cx="69" cy="69"/>
            </a:xfrm>
            <a:prstGeom prst="ellipse">
              <a:avLst/>
            </a:prstGeom>
            <a:solidFill>
              <a:srgbClr val="FF00FF"/>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400">
                <a:solidFill>
                  <a:srgbClr val="000000"/>
                </a:solidFill>
                <a:cs typeface="Arial" panose="020B0604020202020204" pitchFamily="34" charset="0"/>
              </a:endParaRPr>
            </a:p>
          </p:txBody>
        </p:sp>
        <p:sp>
          <p:nvSpPr>
            <p:cNvPr id="159785" name="Oval 27"/>
            <p:cNvSpPr>
              <a:spLocks noChangeArrowheads="1"/>
            </p:cNvSpPr>
            <p:nvPr/>
          </p:nvSpPr>
          <p:spPr bwMode="auto">
            <a:xfrm>
              <a:off x="3180" y="2595"/>
              <a:ext cx="69" cy="69"/>
            </a:xfrm>
            <a:prstGeom prst="ellipse">
              <a:avLst/>
            </a:prstGeom>
            <a:solidFill>
              <a:srgbClr val="FFFF00"/>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400">
                <a:solidFill>
                  <a:srgbClr val="000000"/>
                </a:solidFill>
                <a:cs typeface="Arial" panose="020B0604020202020204" pitchFamily="34" charset="0"/>
              </a:endParaRPr>
            </a:p>
          </p:txBody>
        </p:sp>
        <p:sp>
          <p:nvSpPr>
            <p:cNvPr id="159786" name="Oval 28"/>
            <p:cNvSpPr>
              <a:spLocks noChangeArrowheads="1"/>
            </p:cNvSpPr>
            <p:nvPr/>
          </p:nvSpPr>
          <p:spPr bwMode="auto">
            <a:xfrm>
              <a:off x="3168" y="2160"/>
              <a:ext cx="69" cy="69"/>
            </a:xfrm>
            <a:prstGeom prst="ellipse">
              <a:avLst/>
            </a:prstGeom>
            <a:solidFill>
              <a:srgbClr val="00FFFF"/>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400">
                <a:solidFill>
                  <a:srgbClr val="000000"/>
                </a:solidFill>
                <a:cs typeface="Arial" panose="020B0604020202020204" pitchFamily="34" charset="0"/>
              </a:endParaRPr>
            </a:p>
          </p:txBody>
        </p:sp>
        <p:sp>
          <p:nvSpPr>
            <p:cNvPr id="159787" name="Oval 29"/>
            <p:cNvSpPr>
              <a:spLocks noChangeArrowheads="1"/>
            </p:cNvSpPr>
            <p:nvPr/>
          </p:nvSpPr>
          <p:spPr bwMode="auto">
            <a:xfrm>
              <a:off x="2796" y="2031"/>
              <a:ext cx="69" cy="69"/>
            </a:xfrm>
            <a:prstGeom prst="ellipse">
              <a:avLst/>
            </a:prstGeom>
            <a:solidFill>
              <a:srgbClr val="FF99CC"/>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400">
                <a:solidFill>
                  <a:srgbClr val="000000"/>
                </a:solidFill>
                <a:cs typeface="Arial" panose="020B0604020202020204" pitchFamily="34" charset="0"/>
              </a:endParaRPr>
            </a:p>
          </p:txBody>
        </p:sp>
      </p:grpSp>
      <p:sp>
        <p:nvSpPr>
          <p:cNvPr id="159774" name="Line 35"/>
          <p:cNvSpPr>
            <a:spLocks noChangeShapeType="1"/>
          </p:cNvSpPr>
          <p:nvPr/>
        </p:nvSpPr>
        <p:spPr bwMode="auto">
          <a:xfrm flipH="1">
            <a:off x="457200" y="4402138"/>
            <a:ext cx="2270125" cy="155733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9775" name="Line 38"/>
          <p:cNvSpPr>
            <a:spLocks noChangeShapeType="1"/>
          </p:cNvSpPr>
          <p:nvPr/>
        </p:nvSpPr>
        <p:spPr bwMode="auto">
          <a:xfrm>
            <a:off x="3546475" y="4667250"/>
            <a:ext cx="990600" cy="21304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9776" name="Line 44"/>
          <p:cNvSpPr>
            <a:spLocks noChangeShapeType="1"/>
          </p:cNvSpPr>
          <p:nvPr/>
        </p:nvSpPr>
        <p:spPr bwMode="auto">
          <a:xfrm>
            <a:off x="6159500" y="4594225"/>
            <a:ext cx="2197100" cy="132873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5" name="TextBox 64"/>
          <p:cNvSpPr txBox="1">
            <a:spLocks noChangeArrowheads="1"/>
          </p:cNvSpPr>
          <p:nvPr/>
        </p:nvSpPr>
        <p:spPr bwMode="auto">
          <a:xfrm>
            <a:off x="1666875" y="5943600"/>
            <a:ext cx="466725"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4400" b="1">
                <a:solidFill>
                  <a:srgbClr val="FF0000"/>
                </a:solidFill>
                <a:latin typeface="Times New Roman" panose="02020603050405020304" pitchFamily="18" charset="0"/>
                <a:cs typeface="Times New Roman" panose="02020603050405020304" pitchFamily="18" charset="0"/>
              </a:rPr>
              <a:t>?</a:t>
            </a:r>
          </a:p>
        </p:txBody>
      </p:sp>
      <p:sp>
        <p:nvSpPr>
          <p:cNvPr id="66" name="TextBox 65"/>
          <p:cNvSpPr txBox="1">
            <a:spLocks noChangeArrowheads="1"/>
          </p:cNvSpPr>
          <p:nvPr/>
        </p:nvSpPr>
        <p:spPr bwMode="auto">
          <a:xfrm>
            <a:off x="3352800" y="6172200"/>
            <a:ext cx="466725"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4400" b="1">
                <a:solidFill>
                  <a:srgbClr val="FF0000"/>
                </a:solidFill>
                <a:latin typeface="Times New Roman" panose="02020603050405020304" pitchFamily="18" charset="0"/>
                <a:cs typeface="Times New Roman" panose="02020603050405020304" pitchFamily="18" charset="0"/>
              </a:rPr>
              <a:t>?</a:t>
            </a:r>
          </a:p>
        </p:txBody>
      </p:sp>
      <p:sp>
        <p:nvSpPr>
          <p:cNvPr id="71" name="TextBox 70"/>
          <p:cNvSpPr txBox="1">
            <a:spLocks noChangeArrowheads="1"/>
          </p:cNvSpPr>
          <p:nvPr/>
        </p:nvSpPr>
        <p:spPr bwMode="auto">
          <a:xfrm>
            <a:off x="6086475" y="6088063"/>
            <a:ext cx="466725"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4400" b="1">
                <a:solidFill>
                  <a:srgbClr val="FF0000"/>
                </a:solidFill>
                <a:latin typeface="Times New Roman" panose="02020603050405020304" pitchFamily="18" charset="0"/>
                <a:cs typeface="Times New Roman" panose="02020603050405020304" pitchFamily="18" charset="0"/>
              </a:rPr>
              <a:t>?</a:t>
            </a:r>
          </a:p>
        </p:txBody>
      </p:sp>
      <p:sp>
        <p:nvSpPr>
          <p:cNvPr id="159780" name="TextBox 71"/>
          <p:cNvSpPr txBox="1">
            <a:spLocks noChangeArrowheads="1"/>
          </p:cNvSpPr>
          <p:nvPr/>
        </p:nvSpPr>
        <p:spPr bwMode="auto">
          <a:xfrm>
            <a:off x="8148638" y="6477000"/>
            <a:ext cx="9953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1000">
                <a:solidFill>
                  <a:srgbClr val="000000"/>
                </a:solidFill>
                <a:cs typeface="Arial" panose="020B0604020202020204" pitchFamily="34" charset="0"/>
              </a:rPr>
              <a:t>Slide credit: Noah Snavely</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build="p"/>
      <p:bldP spid="65" grpId="0"/>
      <p:bldP spid="66" grpId="0"/>
      <p:bldP spid="71" grpId="0"/>
    </p:bld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1794" name="Rectangle 2"/>
          <p:cNvSpPr>
            <a:spLocks noGrp="1" noChangeArrowheads="1"/>
          </p:cNvSpPr>
          <p:nvPr>
            <p:ph type="title" idx="4294967295"/>
          </p:nvPr>
        </p:nvSpPr>
        <p:spPr/>
        <p:txBody>
          <a:bodyPr/>
          <a:lstStyle/>
          <a:p>
            <a:pPr eaLnBrk="1" hangingPunct="1"/>
            <a:r>
              <a:rPr lang="en-US" altLang="en-US" smtClean="0"/>
              <a:t>Estimating scene shape </a:t>
            </a:r>
          </a:p>
        </p:txBody>
      </p:sp>
      <p:sp>
        <p:nvSpPr>
          <p:cNvPr id="130051" name="Rectangle 3"/>
          <p:cNvSpPr>
            <a:spLocks noGrp="1" noChangeArrowheads="1"/>
          </p:cNvSpPr>
          <p:nvPr>
            <p:ph type="body" idx="4294967295"/>
          </p:nvPr>
        </p:nvSpPr>
        <p:spPr>
          <a:xfrm>
            <a:off x="457200" y="1570038"/>
            <a:ext cx="8229600" cy="4525962"/>
          </a:xfrm>
        </p:spPr>
        <p:txBody>
          <a:bodyPr/>
          <a:lstStyle/>
          <a:p>
            <a:pPr eaLnBrk="1" hangingPunct="1">
              <a:lnSpc>
                <a:spcPct val="90000"/>
              </a:lnSpc>
            </a:pPr>
            <a:r>
              <a:rPr lang="en-US" altLang="en-US" sz="2600" smtClean="0"/>
              <a:t>“Shape from X”: Shading, Texture, Focus, Motion…</a:t>
            </a:r>
          </a:p>
          <a:p>
            <a:pPr eaLnBrk="1" hangingPunct="1">
              <a:lnSpc>
                <a:spcPct val="90000"/>
              </a:lnSpc>
            </a:pPr>
            <a:endParaRPr lang="en-US" altLang="en-US" sz="1200" smtClean="0"/>
          </a:p>
          <a:p>
            <a:pPr eaLnBrk="1" hangingPunct="1">
              <a:lnSpc>
                <a:spcPct val="90000"/>
              </a:lnSpc>
            </a:pPr>
            <a:r>
              <a:rPr lang="en-US" altLang="en-US" sz="2600" b="1" smtClean="0"/>
              <a:t>Stereo</a:t>
            </a:r>
            <a:r>
              <a:rPr lang="en-US" altLang="en-US" sz="2600" smtClean="0"/>
              <a:t>: </a:t>
            </a:r>
          </a:p>
          <a:p>
            <a:pPr lvl="1" eaLnBrk="1" hangingPunct="1">
              <a:lnSpc>
                <a:spcPct val="90000"/>
              </a:lnSpc>
            </a:pPr>
            <a:r>
              <a:rPr lang="en-US" altLang="en-US" sz="2600" smtClean="0"/>
              <a:t>shape from “motion” between two views</a:t>
            </a:r>
          </a:p>
          <a:p>
            <a:pPr lvl="1" eaLnBrk="1" hangingPunct="1">
              <a:lnSpc>
                <a:spcPct val="90000"/>
              </a:lnSpc>
            </a:pPr>
            <a:r>
              <a:rPr lang="en-US" altLang="en-US" sz="2600" smtClean="0"/>
              <a:t>infer 3d shape of scene from two (multiple) images from different viewpoints</a:t>
            </a:r>
          </a:p>
        </p:txBody>
      </p:sp>
      <p:sp>
        <p:nvSpPr>
          <p:cNvPr id="4" name="Freeform 3"/>
          <p:cNvSpPr>
            <a:spLocks/>
          </p:cNvSpPr>
          <p:nvPr/>
        </p:nvSpPr>
        <p:spPr bwMode="auto">
          <a:xfrm>
            <a:off x="2890838" y="4670425"/>
            <a:ext cx="1219200" cy="1752600"/>
          </a:xfrm>
          <a:custGeom>
            <a:avLst/>
            <a:gdLst>
              <a:gd name="T0" fmla="*/ 0 w 768"/>
              <a:gd name="T1" fmla="*/ 0 h 1104"/>
              <a:gd name="T2" fmla="*/ 0 w 768"/>
              <a:gd name="T3" fmla="*/ 2147483646 h 1104"/>
              <a:gd name="T4" fmla="*/ 2147483646 w 768"/>
              <a:gd name="T5" fmla="*/ 2147483646 h 1104"/>
              <a:gd name="T6" fmla="*/ 2147483646 w 768"/>
              <a:gd name="T7" fmla="*/ 2147483646 h 1104"/>
              <a:gd name="T8" fmla="*/ 0 w 768"/>
              <a:gd name="T9" fmla="*/ 0 h 1104"/>
              <a:gd name="T10" fmla="*/ 0 60000 65536"/>
              <a:gd name="T11" fmla="*/ 0 60000 65536"/>
              <a:gd name="T12" fmla="*/ 0 60000 65536"/>
              <a:gd name="T13" fmla="*/ 0 60000 65536"/>
              <a:gd name="T14" fmla="*/ 0 60000 65536"/>
              <a:gd name="T15" fmla="*/ 0 w 768"/>
              <a:gd name="T16" fmla="*/ 0 h 1104"/>
              <a:gd name="T17" fmla="*/ 768 w 768"/>
              <a:gd name="T18" fmla="*/ 1104 h 1104"/>
            </a:gdLst>
            <a:ahLst/>
            <a:cxnLst>
              <a:cxn ang="T10">
                <a:pos x="T0" y="T1"/>
              </a:cxn>
              <a:cxn ang="T11">
                <a:pos x="T2" y="T3"/>
              </a:cxn>
              <a:cxn ang="T12">
                <a:pos x="T4" y="T5"/>
              </a:cxn>
              <a:cxn ang="T13">
                <a:pos x="T6" y="T7"/>
              </a:cxn>
              <a:cxn ang="T14">
                <a:pos x="T8" y="T9"/>
              </a:cxn>
            </a:cxnLst>
            <a:rect l="T15" t="T16" r="T17" b="T18"/>
            <a:pathLst>
              <a:path w="768" h="1104">
                <a:moveTo>
                  <a:pt x="0" y="0"/>
                </a:moveTo>
                <a:lnTo>
                  <a:pt x="0" y="720"/>
                </a:lnTo>
                <a:lnTo>
                  <a:pt x="768" y="1104"/>
                </a:lnTo>
                <a:lnTo>
                  <a:pt x="768" y="384"/>
                </a:lnTo>
                <a:lnTo>
                  <a:pt x="0" y="0"/>
                </a:lnTo>
                <a:close/>
              </a:path>
            </a:pathLst>
          </a:custGeom>
          <a:noFill/>
          <a:ln w="19050">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 name="Freeform 4"/>
          <p:cNvSpPr>
            <a:spLocks/>
          </p:cNvSpPr>
          <p:nvPr/>
        </p:nvSpPr>
        <p:spPr bwMode="auto">
          <a:xfrm flipH="1">
            <a:off x="5557838" y="4670425"/>
            <a:ext cx="1219200" cy="1752600"/>
          </a:xfrm>
          <a:custGeom>
            <a:avLst/>
            <a:gdLst>
              <a:gd name="T0" fmla="*/ 0 w 768"/>
              <a:gd name="T1" fmla="*/ 0 h 1104"/>
              <a:gd name="T2" fmla="*/ 0 w 768"/>
              <a:gd name="T3" fmla="*/ 2147483646 h 1104"/>
              <a:gd name="T4" fmla="*/ 2147483646 w 768"/>
              <a:gd name="T5" fmla="*/ 2147483646 h 1104"/>
              <a:gd name="T6" fmla="*/ 2147483646 w 768"/>
              <a:gd name="T7" fmla="*/ 2147483646 h 1104"/>
              <a:gd name="T8" fmla="*/ 0 w 768"/>
              <a:gd name="T9" fmla="*/ 0 h 1104"/>
              <a:gd name="T10" fmla="*/ 0 60000 65536"/>
              <a:gd name="T11" fmla="*/ 0 60000 65536"/>
              <a:gd name="T12" fmla="*/ 0 60000 65536"/>
              <a:gd name="T13" fmla="*/ 0 60000 65536"/>
              <a:gd name="T14" fmla="*/ 0 60000 65536"/>
              <a:gd name="T15" fmla="*/ 0 w 768"/>
              <a:gd name="T16" fmla="*/ 0 h 1104"/>
              <a:gd name="T17" fmla="*/ 768 w 768"/>
              <a:gd name="T18" fmla="*/ 1104 h 1104"/>
            </a:gdLst>
            <a:ahLst/>
            <a:cxnLst>
              <a:cxn ang="T10">
                <a:pos x="T0" y="T1"/>
              </a:cxn>
              <a:cxn ang="T11">
                <a:pos x="T2" y="T3"/>
              </a:cxn>
              <a:cxn ang="T12">
                <a:pos x="T4" y="T5"/>
              </a:cxn>
              <a:cxn ang="T13">
                <a:pos x="T6" y="T7"/>
              </a:cxn>
              <a:cxn ang="T14">
                <a:pos x="T8" y="T9"/>
              </a:cxn>
            </a:cxnLst>
            <a:rect l="T15" t="T16" r="T17" b="T18"/>
            <a:pathLst>
              <a:path w="768" h="1104">
                <a:moveTo>
                  <a:pt x="0" y="0"/>
                </a:moveTo>
                <a:lnTo>
                  <a:pt x="0" y="720"/>
                </a:lnTo>
                <a:lnTo>
                  <a:pt x="768" y="1104"/>
                </a:lnTo>
                <a:lnTo>
                  <a:pt x="768" y="384"/>
                </a:lnTo>
                <a:lnTo>
                  <a:pt x="0" y="0"/>
                </a:lnTo>
                <a:close/>
              </a:path>
            </a:pathLst>
          </a:custGeom>
          <a:noFill/>
          <a:ln w="19050">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 name="Oval 5"/>
          <p:cNvSpPr>
            <a:spLocks noChangeArrowheads="1"/>
          </p:cNvSpPr>
          <p:nvPr/>
        </p:nvSpPr>
        <p:spPr bwMode="auto">
          <a:xfrm>
            <a:off x="2738438" y="6042025"/>
            <a:ext cx="76200" cy="76200"/>
          </a:xfrm>
          <a:prstGeom prst="ellipse">
            <a:avLst/>
          </a:prstGeom>
          <a:solidFill>
            <a:schemeClr val="tx2"/>
          </a:solidFill>
          <a:ln w="12700">
            <a:solidFill>
              <a:schemeClr val="tx2"/>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solidFill>
                <a:srgbClr val="000000"/>
              </a:solidFill>
              <a:latin typeface="Times New Roman" panose="02020603050405020304" pitchFamily="18" charset="0"/>
            </a:endParaRPr>
          </a:p>
        </p:txBody>
      </p:sp>
      <p:sp>
        <p:nvSpPr>
          <p:cNvPr id="7" name="Line 6"/>
          <p:cNvSpPr>
            <a:spLocks noChangeShapeType="1"/>
          </p:cNvSpPr>
          <p:nvPr/>
        </p:nvSpPr>
        <p:spPr bwMode="auto">
          <a:xfrm>
            <a:off x="6243638" y="5661025"/>
            <a:ext cx="609600" cy="381000"/>
          </a:xfrm>
          <a:prstGeom prst="line">
            <a:avLst/>
          </a:prstGeom>
          <a:noFill/>
          <a:ln w="19050" cap="rnd">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 name="Line 7"/>
          <p:cNvSpPr>
            <a:spLocks noChangeShapeType="1"/>
          </p:cNvSpPr>
          <p:nvPr/>
        </p:nvSpPr>
        <p:spPr bwMode="auto">
          <a:xfrm>
            <a:off x="4491038" y="4670425"/>
            <a:ext cx="1752600" cy="99060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 name="Line 8"/>
          <p:cNvSpPr>
            <a:spLocks noChangeShapeType="1"/>
          </p:cNvSpPr>
          <p:nvPr/>
        </p:nvSpPr>
        <p:spPr bwMode="auto">
          <a:xfrm flipV="1">
            <a:off x="3424238" y="4670425"/>
            <a:ext cx="1066800" cy="914400"/>
          </a:xfrm>
          <a:prstGeom prst="line">
            <a:avLst/>
          </a:prstGeom>
          <a:noFill/>
          <a:ln w="19050">
            <a:solidFill>
              <a:schemeClr val="tx1"/>
            </a:solidFill>
            <a:round/>
            <a:headEnd type="triangle" w="med" len="med"/>
            <a:tailEnd/>
          </a:ln>
          <a:extLst>
            <a:ext uri="{909E8E84-426E-40DD-AFC4-6F175D3DCCD1}">
              <a14:hiddenFill xmlns:a14="http://schemas.microsoft.com/office/drawing/2010/main">
                <a:noFill/>
              </a14:hiddenFill>
            </a:ext>
          </a:extLst>
        </p:spPr>
        <p:txBody>
          <a:bodyPr wrap="none" anchor="ctr"/>
          <a:lstStyle/>
          <a:p>
            <a:endParaRPr lang="en-US"/>
          </a:p>
        </p:txBody>
      </p:sp>
      <p:sp>
        <p:nvSpPr>
          <p:cNvPr id="10" name="Line 9"/>
          <p:cNvSpPr>
            <a:spLocks noChangeShapeType="1"/>
          </p:cNvSpPr>
          <p:nvPr/>
        </p:nvSpPr>
        <p:spPr bwMode="auto">
          <a:xfrm flipV="1">
            <a:off x="2814638" y="5584825"/>
            <a:ext cx="609600" cy="457200"/>
          </a:xfrm>
          <a:prstGeom prst="line">
            <a:avLst/>
          </a:prstGeom>
          <a:noFill/>
          <a:ln w="19050" cap="rnd">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 name="Oval 10"/>
          <p:cNvSpPr>
            <a:spLocks noChangeArrowheads="1"/>
          </p:cNvSpPr>
          <p:nvPr/>
        </p:nvSpPr>
        <p:spPr bwMode="auto">
          <a:xfrm>
            <a:off x="3348038" y="5584825"/>
            <a:ext cx="76200" cy="76200"/>
          </a:xfrm>
          <a:prstGeom prst="ellipse">
            <a:avLst/>
          </a:prstGeom>
          <a:solidFill>
            <a:srgbClr val="FF0000"/>
          </a:solidFill>
          <a:ln w="12700">
            <a:solidFill>
              <a:schemeClr val="hlink"/>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solidFill>
                <a:srgbClr val="000000"/>
              </a:solidFill>
              <a:latin typeface="Times New Roman" panose="02020603050405020304" pitchFamily="18" charset="0"/>
            </a:endParaRPr>
          </a:p>
        </p:txBody>
      </p:sp>
      <p:sp>
        <p:nvSpPr>
          <p:cNvPr id="12" name="Oval 11"/>
          <p:cNvSpPr>
            <a:spLocks noChangeArrowheads="1"/>
          </p:cNvSpPr>
          <p:nvPr/>
        </p:nvSpPr>
        <p:spPr bwMode="auto">
          <a:xfrm>
            <a:off x="6243638" y="5661025"/>
            <a:ext cx="76200" cy="76200"/>
          </a:xfrm>
          <a:prstGeom prst="ellipse">
            <a:avLst/>
          </a:prstGeom>
          <a:solidFill>
            <a:srgbClr val="FF0000"/>
          </a:solidFill>
          <a:ln w="12700">
            <a:solidFill>
              <a:schemeClr val="hlink"/>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solidFill>
                <a:srgbClr val="000000"/>
              </a:solidFill>
              <a:latin typeface="Times New Roman" panose="02020603050405020304" pitchFamily="18" charset="0"/>
            </a:endParaRPr>
          </a:p>
        </p:txBody>
      </p:sp>
      <p:sp>
        <p:nvSpPr>
          <p:cNvPr id="13" name="Oval 12"/>
          <p:cNvSpPr>
            <a:spLocks noChangeArrowheads="1"/>
          </p:cNvSpPr>
          <p:nvPr/>
        </p:nvSpPr>
        <p:spPr bwMode="auto">
          <a:xfrm>
            <a:off x="6834188" y="6022975"/>
            <a:ext cx="76200" cy="76200"/>
          </a:xfrm>
          <a:prstGeom prst="ellipse">
            <a:avLst/>
          </a:prstGeom>
          <a:solidFill>
            <a:schemeClr val="tx2"/>
          </a:solidFill>
          <a:ln w="12700">
            <a:solidFill>
              <a:schemeClr val="tx2"/>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solidFill>
                <a:srgbClr val="000000"/>
              </a:solidFill>
              <a:latin typeface="Times New Roman" panose="02020603050405020304" pitchFamily="18" charset="0"/>
            </a:endParaRPr>
          </a:p>
        </p:txBody>
      </p:sp>
      <p:sp>
        <p:nvSpPr>
          <p:cNvPr id="14" name="Oval 13"/>
          <p:cNvSpPr>
            <a:spLocks noChangeArrowheads="1"/>
          </p:cNvSpPr>
          <p:nvPr/>
        </p:nvSpPr>
        <p:spPr bwMode="auto">
          <a:xfrm>
            <a:off x="4452938" y="4594225"/>
            <a:ext cx="114300" cy="114300"/>
          </a:xfrm>
          <a:prstGeom prst="ellipse">
            <a:avLst/>
          </a:prstGeom>
          <a:solidFill>
            <a:srgbClr val="FF0000"/>
          </a:solidFill>
          <a:ln w="12700">
            <a:solidFill>
              <a:schemeClr val="hlink"/>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solidFill>
                <a:srgbClr val="000000"/>
              </a:solidFill>
              <a:latin typeface="Times New Roman" panose="02020603050405020304" pitchFamily="18" charset="0"/>
            </a:endParaRPr>
          </a:p>
        </p:txBody>
      </p:sp>
      <p:sp>
        <p:nvSpPr>
          <p:cNvPr id="15" name="Text Box 14"/>
          <p:cNvSpPr txBox="1">
            <a:spLocks noChangeArrowheads="1"/>
          </p:cNvSpPr>
          <p:nvPr/>
        </p:nvSpPr>
        <p:spPr bwMode="auto">
          <a:xfrm>
            <a:off x="3817938" y="4213225"/>
            <a:ext cx="1454150" cy="366713"/>
          </a:xfrm>
          <a:prstGeom prst="rect">
            <a:avLst/>
          </a:prstGeom>
          <a:noFill/>
          <a:ln w="12700">
            <a:noFill/>
            <a:miter lim="800000"/>
            <a:headEnd/>
            <a:tailEnd/>
          </a:ln>
          <a:effectLst/>
        </p:spPr>
        <p:txBody>
          <a:bodyPr wrap="none" anchor="ctr">
            <a:spAutoFit/>
            <a:flatTx/>
          </a:bodyPr>
          <a:lstStyle/>
          <a:p>
            <a:pPr algn="ctr">
              <a:defRPr/>
            </a:pPr>
            <a:r>
              <a:rPr lang="en-US" b="1">
                <a:solidFill>
                  <a:srgbClr val="000000"/>
                </a:solidFill>
                <a:effectLst>
                  <a:outerShdw blurRad="38100" dist="38100" dir="2700000" algn="tl">
                    <a:srgbClr val="C0C0C0"/>
                  </a:outerShdw>
                </a:effectLst>
                <a:latin typeface="+mn-lt"/>
              </a:rPr>
              <a:t>scene point</a:t>
            </a:r>
          </a:p>
        </p:txBody>
      </p:sp>
      <p:sp>
        <p:nvSpPr>
          <p:cNvPr id="16" name="Text Box 15"/>
          <p:cNvSpPr txBox="1">
            <a:spLocks noChangeArrowheads="1"/>
          </p:cNvSpPr>
          <p:nvPr/>
        </p:nvSpPr>
        <p:spPr bwMode="auto">
          <a:xfrm>
            <a:off x="1804988" y="6194425"/>
            <a:ext cx="1670050" cy="366713"/>
          </a:xfrm>
          <a:prstGeom prst="rect">
            <a:avLst/>
          </a:prstGeom>
          <a:noFill/>
          <a:ln w="12700">
            <a:noFill/>
            <a:miter lim="800000"/>
            <a:headEnd/>
            <a:tailEnd/>
          </a:ln>
          <a:effectLst/>
        </p:spPr>
        <p:txBody>
          <a:bodyPr wrap="none" anchor="ctr">
            <a:spAutoFit/>
            <a:flatTx/>
          </a:bodyPr>
          <a:lstStyle/>
          <a:p>
            <a:pPr algn="ctr">
              <a:defRPr/>
            </a:pPr>
            <a:r>
              <a:rPr lang="en-US" b="1">
                <a:solidFill>
                  <a:srgbClr val="000000"/>
                </a:solidFill>
                <a:effectLst>
                  <a:outerShdw blurRad="38100" dist="38100" dir="2700000" algn="tl">
                    <a:srgbClr val="C0C0C0"/>
                  </a:outerShdw>
                </a:effectLst>
                <a:latin typeface="+mn-lt"/>
              </a:rPr>
              <a:t>optical center</a:t>
            </a:r>
          </a:p>
        </p:txBody>
      </p:sp>
      <p:sp>
        <p:nvSpPr>
          <p:cNvPr id="17" name="Text Box 16"/>
          <p:cNvSpPr txBox="1">
            <a:spLocks noChangeArrowheads="1"/>
          </p:cNvSpPr>
          <p:nvPr/>
        </p:nvSpPr>
        <p:spPr bwMode="auto">
          <a:xfrm>
            <a:off x="3348038" y="5675313"/>
            <a:ext cx="1504950" cy="366712"/>
          </a:xfrm>
          <a:prstGeom prst="rect">
            <a:avLst/>
          </a:prstGeom>
          <a:noFill/>
          <a:ln w="12700">
            <a:noFill/>
            <a:miter lim="800000"/>
            <a:headEnd/>
            <a:tailEnd/>
          </a:ln>
          <a:effectLst/>
        </p:spPr>
        <p:txBody>
          <a:bodyPr wrap="none" anchor="ctr">
            <a:spAutoFit/>
            <a:flatTx/>
          </a:bodyPr>
          <a:lstStyle/>
          <a:p>
            <a:pPr algn="ctr">
              <a:defRPr/>
            </a:pPr>
            <a:r>
              <a:rPr lang="en-US" b="1">
                <a:solidFill>
                  <a:srgbClr val="000000"/>
                </a:solidFill>
                <a:effectLst>
                  <a:outerShdw blurRad="38100" dist="38100" dir="2700000" algn="tl">
                    <a:srgbClr val="C0C0C0"/>
                  </a:outerShdw>
                </a:effectLst>
                <a:latin typeface="+mn-lt"/>
              </a:rPr>
              <a:t>image plane</a:t>
            </a:r>
          </a:p>
        </p:txBody>
      </p:sp>
      <p:sp>
        <p:nvSpPr>
          <p:cNvPr id="18" name="TextBox 17"/>
          <p:cNvSpPr txBox="1">
            <a:spLocks noChangeArrowheads="1"/>
          </p:cNvSpPr>
          <p:nvPr/>
        </p:nvSpPr>
        <p:spPr bwMode="auto">
          <a:xfrm>
            <a:off x="811213" y="4195763"/>
            <a:ext cx="24463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a:solidFill>
                  <a:srgbClr val="000000"/>
                </a:solidFill>
              </a:rPr>
              <a:t>Main idea:</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30051">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0051">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0051">
                                            <p:txEl>
                                              <p:pRg st="4" end="4"/>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p:bldP spid="16" grpId="0"/>
      <p:bldP spid="17" grpId="0"/>
      <p:bldP spid="1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p:cNvSpPr>
            <a:spLocks noGrp="1" noChangeArrowheads="1"/>
          </p:cNvSpPr>
          <p:nvPr>
            <p:ph type="title"/>
          </p:nvPr>
        </p:nvSpPr>
        <p:spPr>
          <a:xfrm>
            <a:off x="446088" y="0"/>
            <a:ext cx="8229600" cy="1143000"/>
          </a:xfrm>
        </p:spPr>
        <p:txBody>
          <a:bodyPr/>
          <a:lstStyle/>
          <a:p>
            <a:pPr eaLnBrk="1" hangingPunct="1"/>
            <a:r>
              <a:rPr lang="en-US" altLang="en-US" smtClean="0"/>
              <a:t>Human eye</a:t>
            </a:r>
          </a:p>
        </p:txBody>
      </p:sp>
      <p:pic>
        <p:nvPicPr>
          <p:cNvPr id="164867" name="Picture 4" descr="eyeba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2420938"/>
            <a:ext cx="5397500" cy="2097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868" name="Text Box 5"/>
          <p:cNvSpPr txBox="1">
            <a:spLocks noChangeArrowheads="1"/>
          </p:cNvSpPr>
          <p:nvPr/>
        </p:nvSpPr>
        <p:spPr bwMode="auto">
          <a:xfrm>
            <a:off x="142875" y="6467475"/>
            <a:ext cx="25209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200">
                <a:solidFill>
                  <a:srgbClr val="000000"/>
                </a:solidFill>
              </a:rPr>
              <a:t>Fig from Shapiro and Stockman</a:t>
            </a:r>
          </a:p>
        </p:txBody>
      </p:sp>
      <p:sp>
        <p:nvSpPr>
          <p:cNvPr id="40965" name="Text Box 6"/>
          <p:cNvSpPr txBox="1">
            <a:spLocks noChangeArrowheads="1"/>
          </p:cNvSpPr>
          <p:nvPr/>
        </p:nvSpPr>
        <p:spPr bwMode="auto">
          <a:xfrm>
            <a:off x="6011863" y="2184400"/>
            <a:ext cx="2952750" cy="394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200">
                <a:solidFill>
                  <a:srgbClr val="000000"/>
                </a:solidFill>
              </a:rPr>
              <a:t>Pupil/Iris – control amount of light passing through lens</a:t>
            </a:r>
          </a:p>
          <a:p>
            <a:pPr eaLnBrk="1" hangingPunct="1">
              <a:spcBef>
                <a:spcPct val="50000"/>
              </a:spcBef>
              <a:buFontTx/>
              <a:buNone/>
            </a:pPr>
            <a:r>
              <a:rPr lang="en-US" altLang="en-US" sz="2200">
                <a:solidFill>
                  <a:srgbClr val="000000"/>
                </a:solidFill>
              </a:rPr>
              <a:t>Retina - contains sensor cells, where image is formed</a:t>
            </a:r>
          </a:p>
          <a:p>
            <a:pPr eaLnBrk="1" hangingPunct="1">
              <a:spcBef>
                <a:spcPct val="50000"/>
              </a:spcBef>
              <a:buFontTx/>
              <a:buNone/>
            </a:pPr>
            <a:r>
              <a:rPr lang="en-US" altLang="en-US" sz="2200">
                <a:solidFill>
                  <a:srgbClr val="000000"/>
                </a:solidFill>
              </a:rPr>
              <a:t>Fovea – highest concentration of cones</a:t>
            </a:r>
          </a:p>
          <a:p>
            <a:pPr eaLnBrk="1" hangingPunct="1">
              <a:spcBef>
                <a:spcPct val="50000"/>
              </a:spcBef>
              <a:buFontTx/>
              <a:buNone/>
            </a:pPr>
            <a:endParaRPr lang="en-US" altLang="en-US" sz="2200">
              <a:solidFill>
                <a:srgbClr val="000000"/>
              </a:solidFill>
            </a:endParaRPr>
          </a:p>
        </p:txBody>
      </p:sp>
      <p:sp>
        <p:nvSpPr>
          <p:cNvPr id="164870" name="TextBox 5"/>
          <p:cNvSpPr txBox="1">
            <a:spLocks noChangeArrowheads="1"/>
          </p:cNvSpPr>
          <p:nvPr/>
        </p:nvSpPr>
        <p:spPr bwMode="auto">
          <a:xfrm>
            <a:off x="665163" y="1274763"/>
            <a:ext cx="74850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a:solidFill>
                  <a:srgbClr val="000000"/>
                </a:solidFill>
              </a:rPr>
              <a:t>Rough analogy with human visual system:</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9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14" name="Picture 4"/>
          <p:cNvPicPr>
            <a:picLocks noChangeAspect="1" noChangeArrowheads="1"/>
          </p:cNvPicPr>
          <p:nvPr/>
        </p:nvPicPr>
        <p:blipFill>
          <a:blip r:embed="rId3">
            <a:extLst>
              <a:ext uri="{28A0092B-C50C-407E-A947-70E740481C1C}">
                <a14:useLocalDpi xmlns:a14="http://schemas.microsoft.com/office/drawing/2010/main" val="0"/>
              </a:ext>
            </a:extLst>
          </a:blip>
          <a:srcRect l="20000" t="31453" r="18333" b="9061"/>
          <a:stretch>
            <a:fillRect/>
          </a:stretch>
        </p:blipFill>
        <p:spPr bwMode="auto">
          <a:xfrm>
            <a:off x="381000" y="1128713"/>
            <a:ext cx="8229600" cy="4837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2"/>
          <p:cNvSpPr txBox="1">
            <a:spLocks noChangeArrowheads="1"/>
          </p:cNvSpPr>
          <p:nvPr/>
        </p:nvSpPr>
        <p:spPr>
          <a:xfrm>
            <a:off x="457200" y="274638"/>
            <a:ext cx="8229600" cy="1143000"/>
          </a:xfrm>
          <a:prstGeom prst="rect">
            <a:avLst/>
          </a:prstGeom>
        </p:spPr>
        <p:txBody>
          <a:bodyPr/>
          <a:lstStyle/>
          <a:p>
            <a:pPr algn="ctr" eaLnBrk="1" hangingPunct="1">
              <a:defRPr/>
            </a:pPr>
            <a:r>
              <a:rPr lang="en-US" sz="4400" kern="0" dirty="0">
                <a:solidFill>
                  <a:srgbClr val="000000"/>
                </a:solidFill>
                <a:latin typeface="+mn-lt"/>
              </a:rPr>
              <a:t>Human </a:t>
            </a:r>
            <a:r>
              <a:rPr lang="en-US" sz="4400" kern="0" dirty="0" err="1">
                <a:solidFill>
                  <a:srgbClr val="000000"/>
                </a:solidFill>
                <a:latin typeface="+mn-lt"/>
              </a:rPr>
              <a:t>stereopsis</a:t>
            </a:r>
            <a:r>
              <a:rPr lang="en-US" sz="4400" kern="0" dirty="0">
                <a:solidFill>
                  <a:srgbClr val="000000"/>
                </a:solidFill>
                <a:latin typeface="+mn-lt"/>
              </a:rPr>
              <a:t>: disparity</a:t>
            </a:r>
          </a:p>
        </p:txBody>
      </p:sp>
      <p:sp>
        <p:nvSpPr>
          <p:cNvPr id="166916" name="Rectangle 2"/>
          <p:cNvSpPr>
            <a:spLocks noGrp="1" noChangeArrowheads="1"/>
          </p:cNvSpPr>
          <p:nvPr>
            <p:ph type="title" idx="4294967295"/>
          </p:nvPr>
        </p:nvSpPr>
        <p:spPr>
          <a:xfrm>
            <a:off x="738188" y="5754688"/>
            <a:ext cx="8229600" cy="1143000"/>
          </a:xfrm>
        </p:spPr>
        <p:txBody>
          <a:bodyPr/>
          <a:lstStyle/>
          <a:p>
            <a:pPr algn="l" eaLnBrk="1" hangingPunct="1"/>
            <a:r>
              <a:rPr lang="en-US" altLang="en-US" sz="2400" smtClean="0"/>
              <a:t>Human eyes </a:t>
            </a:r>
            <a:r>
              <a:rPr lang="en-US" altLang="en-US" sz="2400" b="1" smtClean="0"/>
              <a:t>fixate</a:t>
            </a:r>
            <a:r>
              <a:rPr lang="en-US" altLang="en-US" sz="2400" smtClean="0"/>
              <a:t> on point in space – rotate so that corresponding images form in centers of fovea. </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62" name="Picture 4"/>
          <p:cNvPicPr>
            <a:picLocks noChangeAspect="1" noChangeArrowheads="1"/>
          </p:cNvPicPr>
          <p:nvPr/>
        </p:nvPicPr>
        <p:blipFill>
          <a:blip r:embed="rId3">
            <a:extLst>
              <a:ext uri="{28A0092B-C50C-407E-A947-70E740481C1C}">
                <a14:useLocalDpi xmlns:a14="http://schemas.microsoft.com/office/drawing/2010/main" val="0"/>
              </a:ext>
            </a:extLst>
          </a:blip>
          <a:srcRect l="17917" t="26831" r="45416" b="7069"/>
          <a:stretch>
            <a:fillRect/>
          </a:stretch>
        </p:blipFill>
        <p:spPr bwMode="auto">
          <a:xfrm>
            <a:off x="106363" y="1524000"/>
            <a:ext cx="4770437"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8963" name="Text Box 5"/>
          <p:cNvSpPr txBox="1">
            <a:spLocks noChangeArrowheads="1"/>
          </p:cNvSpPr>
          <p:nvPr/>
        </p:nvSpPr>
        <p:spPr bwMode="auto">
          <a:xfrm>
            <a:off x="4876800" y="2362200"/>
            <a:ext cx="4038600" cy="167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600" b="1">
                <a:solidFill>
                  <a:srgbClr val="000000"/>
                </a:solidFill>
              </a:rPr>
              <a:t>Disparity</a:t>
            </a:r>
            <a:r>
              <a:rPr lang="en-US" altLang="en-US" sz="2600">
                <a:solidFill>
                  <a:srgbClr val="000000"/>
                </a:solidFill>
              </a:rPr>
              <a:t> occurs when eyes fixate on one object; others appear at different visual angles</a:t>
            </a:r>
          </a:p>
        </p:txBody>
      </p:sp>
      <p:sp>
        <p:nvSpPr>
          <p:cNvPr id="6" name="Rectangle 2"/>
          <p:cNvSpPr txBox="1">
            <a:spLocks noChangeArrowheads="1"/>
          </p:cNvSpPr>
          <p:nvPr/>
        </p:nvSpPr>
        <p:spPr>
          <a:xfrm>
            <a:off x="457200" y="274638"/>
            <a:ext cx="8229600" cy="1143000"/>
          </a:xfrm>
          <a:prstGeom prst="rect">
            <a:avLst/>
          </a:prstGeom>
        </p:spPr>
        <p:txBody>
          <a:bodyPr/>
          <a:lstStyle/>
          <a:p>
            <a:pPr algn="ctr" eaLnBrk="1" hangingPunct="1">
              <a:defRPr/>
            </a:pPr>
            <a:r>
              <a:rPr lang="en-US" sz="4400" kern="0" dirty="0">
                <a:solidFill>
                  <a:srgbClr val="000000"/>
                </a:solidFill>
                <a:latin typeface="+mn-lt"/>
              </a:rPr>
              <a:t>Human </a:t>
            </a:r>
            <a:r>
              <a:rPr lang="en-US" sz="4400" kern="0" dirty="0" err="1">
                <a:solidFill>
                  <a:srgbClr val="000000"/>
                </a:solidFill>
                <a:latin typeface="+mn-lt"/>
              </a:rPr>
              <a:t>stereopsis</a:t>
            </a:r>
            <a:r>
              <a:rPr lang="en-US" sz="4400" kern="0" dirty="0">
                <a:solidFill>
                  <a:srgbClr val="000000"/>
                </a:solidFill>
                <a:latin typeface="+mn-lt"/>
              </a:rPr>
              <a:t>: disparity</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7101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524000"/>
            <a:ext cx="7958138" cy="382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828" name="Text Box 4"/>
          <p:cNvSpPr txBox="1">
            <a:spLocks noChangeArrowheads="1"/>
          </p:cNvSpPr>
          <p:nvPr/>
        </p:nvSpPr>
        <p:spPr bwMode="auto">
          <a:xfrm>
            <a:off x="609600" y="5791200"/>
            <a:ext cx="28051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solidFill>
                  <a:srgbClr val="000000"/>
                </a:solidFill>
              </a:rPr>
              <a:t>Disparity:    </a:t>
            </a:r>
            <a:r>
              <a:rPr lang="en-US" altLang="en-US" sz="1800" i="1">
                <a:solidFill>
                  <a:srgbClr val="000000"/>
                </a:solidFill>
              </a:rPr>
              <a:t>d =  r-l =  D-F.</a:t>
            </a:r>
            <a:endParaRPr lang="en-US" altLang="en-US" sz="1800">
              <a:solidFill>
                <a:srgbClr val="000000"/>
              </a:solidFill>
            </a:endParaRPr>
          </a:p>
        </p:txBody>
      </p:sp>
      <p:sp>
        <p:nvSpPr>
          <p:cNvPr id="171012" name="Oval 7"/>
          <p:cNvSpPr>
            <a:spLocks noChangeArrowheads="1"/>
          </p:cNvSpPr>
          <p:nvPr/>
        </p:nvSpPr>
        <p:spPr bwMode="auto">
          <a:xfrm>
            <a:off x="7353300" y="2552700"/>
            <a:ext cx="152400" cy="152400"/>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solidFill>
                <a:srgbClr val="000000"/>
              </a:solidFill>
            </a:endParaRPr>
          </a:p>
        </p:txBody>
      </p:sp>
      <p:sp>
        <p:nvSpPr>
          <p:cNvPr id="171013" name="Oval 8"/>
          <p:cNvSpPr>
            <a:spLocks noChangeArrowheads="1"/>
          </p:cNvSpPr>
          <p:nvPr/>
        </p:nvSpPr>
        <p:spPr bwMode="auto">
          <a:xfrm>
            <a:off x="7366000" y="4419600"/>
            <a:ext cx="152400" cy="152400"/>
          </a:xfrm>
          <a:prstGeom prst="ellipse">
            <a:avLst/>
          </a:prstGeom>
          <a:solidFill>
            <a:srgbClr val="CC3300"/>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solidFill>
                <a:srgbClr val="000000"/>
              </a:solidFill>
            </a:endParaRPr>
          </a:p>
        </p:txBody>
      </p:sp>
      <p:sp>
        <p:nvSpPr>
          <p:cNvPr id="18" name="Rectangle 2"/>
          <p:cNvSpPr txBox="1">
            <a:spLocks noChangeArrowheads="1"/>
          </p:cNvSpPr>
          <p:nvPr/>
        </p:nvSpPr>
        <p:spPr>
          <a:xfrm>
            <a:off x="457200" y="274638"/>
            <a:ext cx="8229600" cy="1143000"/>
          </a:xfrm>
          <a:prstGeom prst="rect">
            <a:avLst/>
          </a:prstGeom>
        </p:spPr>
        <p:txBody>
          <a:bodyPr/>
          <a:lstStyle/>
          <a:p>
            <a:pPr algn="ctr" eaLnBrk="1" hangingPunct="1">
              <a:defRPr/>
            </a:pPr>
            <a:r>
              <a:rPr lang="en-US" sz="4400" kern="0" dirty="0">
                <a:solidFill>
                  <a:srgbClr val="000000"/>
                </a:solidFill>
                <a:latin typeface="+mn-lt"/>
              </a:rPr>
              <a:t>Human </a:t>
            </a:r>
            <a:r>
              <a:rPr lang="en-US" sz="4400" kern="0" dirty="0" err="1">
                <a:solidFill>
                  <a:srgbClr val="000000"/>
                </a:solidFill>
                <a:latin typeface="+mn-lt"/>
              </a:rPr>
              <a:t>stereopsis</a:t>
            </a:r>
            <a:r>
              <a:rPr lang="en-US" sz="4400" kern="0" dirty="0">
                <a:solidFill>
                  <a:srgbClr val="000000"/>
                </a:solidFill>
                <a:latin typeface="+mn-lt"/>
              </a:rPr>
              <a:t>: disparity</a:t>
            </a:r>
          </a:p>
        </p:txBody>
      </p:sp>
      <p:sp>
        <p:nvSpPr>
          <p:cNvPr id="171015" name="TextBox 18"/>
          <p:cNvSpPr txBox="1">
            <a:spLocks noChangeArrowheads="1"/>
          </p:cNvSpPr>
          <p:nvPr/>
        </p:nvSpPr>
        <p:spPr bwMode="auto">
          <a:xfrm>
            <a:off x="0" y="6581775"/>
            <a:ext cx="3733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a:solidFill>
                  <a:srgbClr val="000000"/>
                </a:solidFill>
              </a:rPr>
              <a:t>Forsyth &amp; Ponce</a:t>
            </a:r>
          </a:p>
        </p:txBody>
      </p:sp>
      <p:sp>
        <p:nvSpPr>
          <p:cNvPr id="171016" name="Rectangle 16"/>
          <p:cNvSpPr>
            <a:spLocks noChangeArrowheads="1"/>
          </p:cNvSpPr>
          <p:nvPr/>
        </p:nvSpPr>
        <p:spPr bwMode="auto">
          <a:xfrm>
            <a:off x="4608513" y="1420813"/>
            <a:ext cx="2227262" cy="328612"/>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solidFill>
                <a:srgbClr val="000000"/>
              </a:solidFill>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178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828" grpId="0"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3058" name="Rectangle 2"/>
          <p:cNvSpPr>
            <a:spLocks noGrp="1" noChangeArrowheads="1"/>
          </p:cNvSpPr>
          <p:nvPr>
            <p:ph type="title" idx="4294967295"/>
          </p:nvPr>
        </p:nvSpPr>
        <p:spPr/>
        <p:txBody>
          <a:bodyPr/>
          <a:lstStyle/>
          <a:p>
            <a:pPr eaLnBrk="1" hangingPunct="1"/>
            <a:r>
              <a:rPr lang="en-US" altLang="en-US" smtClean="0"/>
              <a:t>Random dot stereograms</a:t>
            </a:r>
          </a:p>
        </p:txBody>
      </p:sp>
      <p:sp>
        <p:nvSpPr>
          <p:cNvPr id="76803" name="Rectangle 3"/>
          <p:cNvSpPr>
            <a:spLocks noGrp="1" noChangeArrowheads="1"/>
          </p:cNvSpPr>
          <p:nvPr>
            <p:ph type="body" idx="4294967295"/>
          </p:nvPr>
        </p:nvSpPr>
        <p:spPr/>
        <p:txBody>
          <a:bodyPr/>
          <a:lstStyle/>
          <a:p>
            <a:pPr eaLnBrk="1" hangingPunct="1"/>
            <a:r>
              <a:rPr lang="en-US" altLang="en-US" sz="2800" smtClean="0"/>
              <a:t>Julesz 1960: Do we identify local brightness patterns before fusion (monocular process) or after (binocular)? </a:t>
            </a:r>
          </a:p>
          <a:p>
            <a:pPr eaLnBrk="1" hangingPunct="1"/>
            <a:endParaRPr lang="en-US" altLang="en-US" sz="2800" smtClean="0"/>
          </a:p>
          <a:p>
            <a:pPr eaLnBrk="1" hangingPunct="1"/>
            <a:r>
              <a:rPr lang="en-US" altLang="en-US" sz="2800" smtClean="0"/>
              <a:t>To test: pair of synthetic images obtained by randomly spraying black dots on white objects</a:t>
            </a:r>
          </a:p>
          <a:p>
            <a:pPr eaLnBrk="1" hangingPunct="1"/>
            <a:endParaRPr lang="en-US" altLang="en-US" sz="2800" smtClean="0"/>
          </a:p>
          <a:p>
            <a:pPr eaLnBrk="1" hangingPunct="1"/>
            <a:endParaRPr lang="en-US" altLang="en-US" sz="2800" smtClean="0"/>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680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5106" name="Rectangle 2"/>
          <p:cNvSpPr>
            <a:spLocks noGrp="1" noChangeArrowheads="1"/>
          </p:cNvSpPr>
          <p:nvPr>
            <p:ph type="title" idx="4294967295"/>
          </p:nvPr>
        </p:nvSpPr>
        <p:spPr/>
        <p:txBody>
          <a:bodyPr/>
          <a:lstStyle/>
          <a:p>
            <a:pPr eaLnBrk="1" hangingPunct="1"/>
            <a:r>
              <a:rPr lang="en-US" altLang="en-US" smtClean="0"/>
              <a:t>Random dot stereograms</a:t>
            </a:r>
          </a:p>
        </p:txBody>
      </p:sp>
      <p:sp>
        <p:nvSpPr>
          <p:cNvPr id="175107" name="Rectangle 3"/>
          <p:cNvSpPr>
            <a:spLocks noGrp="1" noChangeArrowheads="1"/>
          </p:cNvSpPr>
          <p:nvPr>
            <p:ph type="body" idx="4294967295"/>
          </p:nvPr>
        </p:nvSpPr>
        <p:spPr/>
        <p:txBody>
          <a:bodyPr/>
          <a:lstStyle/>
          <a:p>
            <a:pPr eaLnBrk="1" hangingPunct="1"/>
            <a:endParaRPr lang="en-US" altLang="en-US" smtClean="0"/>
          </a:p>
        </p:txBody>
      </p:sp>
      <p:pic>
        <p:nvPicPr>
          <p:cNvPr id="17510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1676400"/>
            <a:ext cx="7078663" cy="440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109" name="Text Box 5"/>
          <p:cNvSpPr txBox="1">
            <a:spLocks noChangeArrowheads="1"/>
          </p:cNvSpPr>
          <p:nvPr/>
        </p:nvSpPr>
        <p:spPr bwMode="auto">
          <a:xfrm>
            <a:off x="152400" y="6477000"/>
            <a:ext cx="20574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1200">
                <a:solidFill>
                  <a:srgbClr val="000000"/>
                </a:solidFill>
              </a:rPr>
              <a:t>Forsyth &amp; Ponce</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7154" name="Rectangle 2"/>
          <p:cNvSpPr>
            <a:spLocks noGrp="1" noChangeArrowheads="1"/>
          </p:cNvSpPr>
          <p:nvPr>
            <p:ph type="title" idx="4294967295"/>
          </p:nvPr>
        </p:nvSpPr>
        <p:spPr/>
        <p:txBody>
          <a:bodyPr/>
          <a:lstStyle/>
          <a:p>
            <a:pPr eaLnBrk="1" hangingPunct="1"/>
            <a:r>
              <a:rPr lang="en-US" altLang="en-US" smtClean="0"/>
              <a:t>Random dot stereograms</a:t>
            </a:r>
          </a:p>
        </p:txBody>
      </p:sp>
      <p:sp>
        <p:nvSpPr>
          <p:cNvPr id="177155" name="Rectangle 3"/>
          <p:cNvSpPr>
            <a:spLocks noGrp="1" noChangeArrowheads="1"/>
          </p:cNvSpPr>
          <p:nvPr>
            <p:ph type="body" idx="4294967295"/>
          </p:nvPr>
        </p:nvSpPr>
        <p:spPr/>
        <p:txBody>
          <a:bodyPr/>
          <a:lstStyle/>
          <a:p>
            <a:pPr eaLnBrk="1" hangingPunct="1"/>
            <a:endParaRPr lang="en-US" altLang="en-US" smtClean="0"/>
          </a:p>
        </p:txBody>
      </p:sp>
      <p:pic>
        <p:nvPicPr>
          <p:cNvPr id="17715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1752600"/>
            <a:ext cx="5454650" cy="454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9202" name="Rectangle 2"/>
          <p:cNvSpPr>
            <a:spLocks noGrp="1" noChangeArrowheads="1"/>
          </p:cNvSpPr>
          <p:nvPr>
            <p:ph type="title" idx="4294967295"/>
          </p:nvPr>
        </p:nvSpPr>
        <p:spPr/>
        <p:txBody>
          <a:bodyPr/>
          <a:lstStyle/>
          <a:p>
            <a:pPr eaLnBrk="1" hangingPunct="1"/>
            <a:r>
              <a:rPr lang="en-US" altLang="en-US" smtClean="0"/>
              <a:t>Random dot stereograms</a:t>
            </a:r>
          </a:p>
        </p:txBody>
      </p:sp>
      <p:sp>
        <p:nvSpPr>
          <p:cNvPr id="192515" name="Rectangle 3"/>
          <p:cNvSpPr>
            <a:spLocks noGrp="1" noChangeArrowheads="1"/>
          </p:cNvSpPr>
          <p:nvPr>
            <p:ph type="body" idx="4294967295"/>
          </p:nvPr>
        </p:nvSpPr>
        <p:spPr/>
        <p:txBody>
          <a:bodyPr/>
          <a:lstStyle/>
          <a:p>
            <a:pPr eaLnBrk="1" hangingPunct="1"/>
            <a:r>
              <a:rPr lang="en-US" altLang="en-US" sz="2800" smtClean="0"/>
              <a:t>When viewed monocularly, they appear random; when viewed stereoscopically, see 3d structure.</a:t>
            </a:r>
          </a:p>
          <a:p>
            <a:pPr eaLnBrk="1" hangingPunct="1"/>
            <a:r>
              <a:rPr lang="en-US" altLang="en-US" sz="2800" smtClean="0"/>
              <a:t>Human binocular fusion not directly associated with the physical retinas; must involve the central nervous system (V2, for instance).</a:t>
            </a:r>
          </a:p>
          <a:p>
            <a:pPr eaLnBrk="1" hangingPunct="1"/>
            <a:r>
              <a:rPr lang="en-US" altLang="en-US" sz="2800" smtClean="0"/>
              <a:t>Imaginary “</a:t>
            </a:r>
            <a:r>
              <a:rPr lang="en-US" altLang="en-US" sz="2800" i="1" smtClean="0"/>
              <a:t>cyclopean retina”  </a:t>
            </a:r>
            <a:r>
              <a:rPr lang="en-US" altLang="en-US" sz="2800" smtClean="0"/>
              <a:t>that combines the left and right image stimuli as a single unit</a:t>
            </a:r>
          </a:p>
          <a:p>
            <a:pPr eaLnBrk="1" hangingPunct="1"/>
            <a:r>
              <a:rPr lang="en-US" altLang="en-US" sz="2800" smtClean="0"/>
              <a:t>High level scene understanding not required for Stereo</a:t>
            </a:r>
          </a:p>
          <a:p>
            <a:pPr eaLnBrk="1" hangingPunct="1"/>
            <a:r>
              <a:rPr lang="en-US" altLang="en-US" sz="2800" smtClean="0"/>
              <a:t>But, high level scene understanding is arguably </a:t>
            </a:r>
            <a:r>
              <a:rPr lang="en-US" altLang="en-US" sz="2800" i="1" smtClean="0"/>
              <a:t>better</a:t>
            </a:r>
            <a:r>
              <a:rPr lang="en-US" altLang="en-US" sz="2800" smtClean="0"/>
              <a:t> than stereo</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92515">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92515">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92515">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9251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Title 1"/>
          <p:cNvSpPr>
            <a:spLocks noGrp="1"/>
          </p:cNvSpPr>
          <p:nvPr>
            <p:ph type="title"/>
          </p:nvPr>
        </p:nvSpPr>
        <p:spPr/>
        <p:txBody>
          <a:bodyPr/>
          <a:lstStyle/>
          <a:p>
            <a:r>
              <a:rPr lang="en-US" altLang="en-US" smtClean="0"/>
              <a:t>Review</a:t>
            </a:r>
          </a:p>
        </p:txBody>
      </p:sp>
      <p:sp>
        <p:nvSpPr>
          <p:cNvPr id="119811" name="Content Placeholder 2"/>
          <p:cNvSpPr>
            <a:spLocks noGrp="1"/>
          </p:cNvSpPr>
          <p:nvPr>
            <p:ph idx="1"/>
          </p:nvPr>
        </p:nvSpPr>
        <p:spPr/>
        <p:txBody>
          <a:bodyPr/>
          <a:lstStyle/>
          <a:p>
            <a:r>
              <a:rPr lang="en-US" altLang="en-US" smtClean="0"/>
              <a:t>Previous section:</a:t>
            </a:r>
          </a:p>
          <a:p>
            <a:pPr lvl="1"/>
            <a:r>
              <a:rPr lang="en-US" altLang="en-US" smtClean="0"/>
              <a:t>Feature detection and matching</a:t>
            </a:r>
          </a:p>
          <a:p>
            <a:pPr lvl="1"/>
            <a:r>
              <a:rPr lang="en-US" altLang="en-US" smtClean="0"/>
              <a:t>Model fitting and outlier rejection</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Title 1"/>
          <p:cNvSpPr>
            <a:spLocks noGrp="1"/>
          </p:cNvSpPr>
          <p:nvPr>
            <p:ph type="title" idx="4294967295"/>
          </p:nvPr>
        </p:nvSpPr>
        <p:spPr>
          <a:xfrm>
            <a:off x="0" y="-228600"/>
            <a:ext cx="9144000" cy="1143000"/>
          </a:xfrm>
        </p:spPr>
        <p:txBody>
          <a:bodyPr/>
          <a:lstStyle/>
          <a:p>
            <a:pPr eaLnBrk="1" hangingPunct="1"/>
            <a:r>
              <a:rPr lang="en-US" altLang="en-US" sz="4000" dirty="0" smtClean="0"/>
              <a:t>Stereo photography and stereo viewers</a:t>
            </a:r>
          </a:p>
        </p:txBody>
      </p:sp>
      <p:sp>
        <p:nvSpPr>
          <p:cNvPr id="181251" name="Content Placeholder 2"/>
          <p:cNvSpPr>
            <a:spLocks noGrp="1"/>
          </p:cNvSpPr>
          <p:nvPr>
            <p:ph idx="4294967295"/>
          </p:nvPr>
        </p:nvSpPr>
        <p:spPr>
          <a:xfrm>
            <a:off x="228600" y="4419600"/>
            <a:ext cx="8229600" cy="4525963"/>
          </a:xfrm>
        </p:spPr>
        <p:txBody>
          <a:bodyPr/>
          <a:lstStyle/>
          <a:p>
            <a:pPr eaLnBrk="1" hangingPunct="1">
              <a:buFontTx/>
              <a:buNone/>
            </a:pPr>
            <a:r>
              <a:rPr lang="en-US" altLang="en-US" sz="1600" dirty="0" smtClean="0"/>
              <a:t>Invented by Sir Charles Wheatstone, 1838</a:t>
            </a:r>
            <a:br>
              <a:rPr lang="en-US" altLang="en-US" sz="1600" dirty="0" smtClean="0"/>
            </a:br>
            <a:endParaRPr lang="en-US" altLang="en-US" sz="1600" dirty="0" smtClean="0"/>
          </a:p>
        </p:txBody>
      </p:sp>
      <p:pic>
        <p:nvPicPr>
          <p:cNvPr id="181252" name="Picture 3" descr="CurvStereoPicVwr035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40190" y="4806659"/>
            <a:ext cx="2438400" cy="2056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descr="viewmast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22288" y="1863456"/>
            <a:ext cx="3028950" cy="242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9"/>
          <p:cNvSpPr txBox="1">
            <a:spLocks noChangeArrowheads="1"/>
          </p:cNvSpPr>
          <p:nvPr/>
        </p:nvSpPr>
        <p:spPr bwMode="auto">
          <a:xfrm>
            <a:off x="5867400" y="4277483"/>
            <a:ext cx="32766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1200" dirty="0">
                <a:solidFill>
                  <a:srgbClr val="000000"/>
                </a:solidFill>
              </a:rPr>
              <a:t>Image from fisher-price.com</a:t>
            </a:r>
          </a:p>
        </p:txBody>
      </p:sp>
      <p:sp>
        <p:nvSpPr>
          <p:cNvPr id="181255" name="TextBox 6"/>
          <p:cNvSpPr txBox="1">
            <a:spLocks noChangeArrowheads="1"/>
          </p:cNvSpPr>
          <p:nvPr/>
        </p:nvSpPr>
        <p:spPr bwMode="auto">
          <a:xfrm>
            <a:off x="762000" y="838200"/>
            <a:ext cx="7848600"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dirty="0">
                <a:solidFill>
                  <a:srgbClr val="000000"/>
                </a:solidFill>
              </a:rPr>
              <a:t>Take two pictures of the same subject from two slightly different viewpoints and display so that each eye sees only one of the images.</a:t>
            </a:r>
          </a:p>
          <a:p>
            <a:pPr>
              <a:spcBef>
                <a:spcPct val="0"/>
              </a:spcBef>
              <a:buFontTx/>
              <a:buNone/>
            </a:pPr>
            <a:endParaRPr lang="en-US" altLang="en-US" sz="2400" dirty="0">
              <a:solidFill>
                <a:srgbClr val="000000"/>
              </a:solidFill>
            </a:endParaRP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 y="2129074"/>
            <a:ext cx="4061581" cy="2238947"/>
          </a:xfrm>
          <a:prstGeom prst="rect">
            <a:avLst/>
          </a:prstGeom>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22288" y="4721120"/>
            <a:ext cx="3048000" cy="202772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p:cNvSpPr>
            <a:spLocks noGrp="1" noChangeArrowheads="1"/>
          </p:cNvSpPr>
          <p:nvPr>
            <p:ph type="title" idx="4294967295"/>
          </p:nvPr>
        </p:nvSpPr>
        <p:spPr/>
        <p:txBody>
          <a:bodyPr/>
          <a:lstStyle/>
          <a:p>
            <a:pPr eaLnBrk="1" hangingPunct="1"/>
            <a:endParaRPr lang="en-US" altLang="en-US" smtClean="0"/>
          </a:p>
        </p:txBody>
      </p:sp>
      <p:sp>
        <p:nvSpPr>
          <p:cNvPr id="183299" name="Rectangle 3"/>
          <p:cNvSpPr>
            <a:spLocks noGrp="1" noChangeArrowheads="1"/>
          </p:cNvSpPr>
          <p:nvPr>
            <p:ph type="body" idx="4294967295"/>
          </p:nvPr>
        </p:nvSpPr>
        <p:spPr/>
        <p:txBody>
          <a:bodyPr/>
          <a:lstStyle/>
          <a:p>
            <a:pPr eaLnBrk="1" hangingPunct="1"/>
            <a:endParaRPr lang="en-US" altLang="en-US" smtClean="0"/>
          </a:p>
        </p:txBody>
      </p:sp>
      <p:pic>
        <p:nvPicPr>
          <p:cNvPr id="183300" name="Picture 4"/>
          <p:cNvPicPr>
            <a:picLocks noChangeAspect="1" noChangeArrowheads="1"/>
          </p:cNvPicPr>
          <p:nvPr/>
        </p:nvPicPr>
        <p:blipFill>
          <a:blip r:embed="rId3">
            <a:extLst>
              <a:ext uri="{28A0092B-C50C-407E-A947-70E740481C1C}">
                <a14:useLocalDpi xmlns:a14="http://schemas.microsoft.com/office/drawing/2010/main" val="0"/>
              </a:ext>
            </a:extLst>
          </a:blip>
          <a:srcRect l="25000" t="15929" r="25000" b="56815"/>
          <a:stretch>
            <a:fillRect/>
          </a:stretch>
        </p:blipFill>
        <p:spPr bwMode="auto">
          <a:xfrm>
            <a:off x="0" y="2286000"/>
            <a:ext cx="9144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301" name="Text Box 5"/>
          <p:cNvSpPr txBox="1">
            <a:spLocks noChangeArrowheads="1"/>
          </p:cNvSpPr>
          <p:nvPr/>
        </p:nvSpPr>
        <p:spPr bwMode="auto">
          <a:xfrm>
            <a:off x="228600" y="6096000"/>
            <a:ext cx="4343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1800">
                <a:solidFill>
                  <a:srgbClr val="000000"/>
                </a:solidFill>
              </a:rPr>
              <a:t>http://www.johnsonshawmuseum.org</a:t>
            </a:r>
          </a:p>
        </p:txBody>
      </p:sp>
      <p:pic>
        <p:nvPicPr>
          <p:cNvPr id="134150" name="Picture 6"/>
          <p:cNvPicPr>
            <a:picLocks noChangeAspect="1" noChangeArrowheads="1"/>
          </p:cNvPicPr>
          <p:nvPr/>
        </p:nvPicPr>
        <p:blipFill>
          <a:blip r:embed="rId4">
            <a:extLst>
              <a:ext uri="{28A0092B-C50C-407E-A947-70E740481C1C}">
                <a14:useLocalDpi xmlns:a14="http://schemas.microsoft.com/office/drawing/2010/main" val="0"/>
              </a:ext>
            </a:extLst>
          </a:blip>
          <a:srcRect t="15013" b="9920"/>
          <a:stretch>
            <a:fillRect/>
          </a:stretch>
        </p:blipFill>
        <p:spPr bwMode="auto">
          <a:xfrm>
            <a:off x="152400" y="2362200"/>
            <a:ext cx="26670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341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2"/>
          <p:cNvSpPr>
            <a:spLocks noGrp="1" noChangeArrowheads="1"/>
          </p:cNvSpPr>
          <p:nvPr>
            <p:ph type="title" idx="4294967295"/>
          </p:nvPr>
        </p:nvSpPr>
        <p:spPr/>
        <p:txBody>
          <a:bodyPr/>
          <a:lstStyle/>
          <a:p>
            <a:pPr eaLnBrk="1" hangingPunct="1"/>
            <a:endParaRPr lang="en-US" altLang="en-US" smtClean="0"/>
          </a:p>
        </p:txBody>
      </p:sp>
      <p:sp>
        <p:nvSpPr>
          <p:cNvPr id="185347" name="Rectangle 3"/>
          <p:cNvSpPr>
            <a:spLocks noGrp="1" noChangeArrowheads="1"/>
          </p:cNvSpPr>
          <p:nvPr>
            <p:ph type="body" idx="4294967295"/>
          </p:nvPr>
        </p:nvSpPr>
        <p:spPr/>
        <p:txBody>
          <a:bodyPr/>
          <a:lstStyle/>
          <a:p>
            <a:pPr eaLnBrk="1" hangingPunct="1"/>
            <a:endParaRPr lang="en-US" altLang="en-US" smtClean="0"/>
          </a:p>
        </p:txBody>
      </p:sp>
      <p:pic>
        <p:nvPicPr>
          <p:cNvPr id="185348" name="Picture 4"/>
          <p:cNvPicPr>
            <a:picLocks noChangeAspect="1" noChangeArrowheads="1"/>
          </p:cNvPicPr>
          <p:nvPr/>
        </p:nvPicPr>
        <p:blipFill>
          <a:blip r:embed="rId3">
            <a:extLst>
              <a:ext uri="{28A0092B-C50C-407E-A947-70E740481C1C}">
                <a14:useLocalDpi xmlns:a14="http://schemas.microsoft.com/office/drawing/2010/main" val="0"/>
              </a:ext>
            </a:extLst>
          </a:blip>
          <a:srcRect l="18233" t="17059" r="19821" b="52353"/>
          <a:stretch>
            <a:fillRect/>
          </a:stretch>
        </p:blipFill>
        <p:spPr bwMode="auto">
          <a:xfrm>
            <a:off x="76200" y="2209800"/>
            <a:ext cx="89154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6198" name="Picture 6"/>
          <p:cNvPicPr>
            <a:picLocks noChangeAspect="1" noChangeArrowheads="1"/>
          </p:cNvPicPr>
          <p:nvPr/>
        </p:nvPicPr>
        <p:blipFill>
          <a:blip r:embed="rId4">
            <a:extLst>
              <a:ext uri="{28A0092B-C50C-407E-A947-70E740481C1C}">
                <a14:useLocalDpi xmlns:a14="http://schemas.microsoft.com/office/drawing/2010/main" val="0"/>
              </a:ext>
            </a:extLst>
          </a:blip>
          <a:srcRect t="15135" b="9189"/>
          <a:stretch>
            <a:fillRect/>
          </a:stretch>
        </p:blipFill>
        <p:spPr bwMode="auto">
          <a:xfrm>
            <a:off x="152400" y="2362200"/>
            <a:ext cx="2657475"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5350" name="Text Box 5"/>
          <p:cNvSpPr txBox="1">
            <a:spLocks noChangeArrowheads="1"/>
          </p:cNvSpPr>
          <p:nvPr/>
        </p:nvSpPr>
        <p:spPr bwMode="auto">
          <a:xfrm>
            <a:off x="228600" y="6096000"/>
            <a:ext cx="4343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1800">
                <a:solidFill>
                  <a:srgbClr val="000000"/>
                </a:solidFill>
              </a:rPr>
              <a:t>http://www.johnsonshawmuseum.org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361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5"/>
          <p:cNvSpPr>
            <a:spLocks noChangeArrowheads="1"/>
          </p:cNvSpPr>
          <p:nvPr/>
        </p:nvSpPr>
        <p:spPr bwMode="auto">
          <a:xfrm>
            <a:off x="2600325" y="6167438"/>
            <a:ext cx="4308475" cy="617537"/>
          </a:xfrm>
          <a:prstGeom prst="rect">
            <a:avLst/>
          </a:prstGeom>
          <a:solidFill>
            <a:schemeClr val="tx1"/>
          </a:solidFill>
          <a:ln w="9525"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solidFill>
                <a:srgbClr val="000000"/>
              </a:solidFill>
            </a:endParaRPr>
          </a:p>
        </p:txBody>
      </p:sp>
      <p:sp>
        <p:nvSpPr>
          <p:cNvPr id="187395" name="Rectangle 2"/>
          <p:cNvSpPr>
            <a:spLocks noGrp="1" noChangeArrowheads="1"/>
          </p:cNvSpPr>
          <p:nvPr>
            <p:ph type="title" idx="4294967295"/>
          </p:nvPr>
        </p:nvSpPr>
        <p:spPr/>
        <p:txBody>
          <a:bodyPr/>
          <a:lstStyle/>
          <a:p>
            <a:pPr eaLnBrk="1" hangingPunct="1"/>
            <a:endParaRPr lang="en-US" altLang="en-US" smtClean="0"/>
          </a:p>
        </p:txBody>
      </p:sp>
      <p:pic>
        <p:nvPicPr>
          <p:cNvPr id="187396" name="Picture 4" descr="KU46138small_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457200"/>
            <a:ext cx="4572000" cy="534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7397" name="Picture 5" descr="anaglass.GIF (8924 byte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29000" y="6324600"/>
            <a:ext cx="2438400"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7398" name="Text Box 6"/>
          <p:cNvSpPr txBox="1">
            <a:spLocks noChangeArrowheads="1"/>
          </p:cNvSpPr>
          <p:nvPr/>
        </p:nvSpPr>
        <p:spPr bwMode="auto">
          <a:xfrm>
            <a:off x="1447800" y="5875338"/>
            <a:ext cx="64008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200" b="1">
                <a:solidFill>
                  <a:srgbClr val="000000"/>
                </a:solidFill>
              </a:rPr>
              <a:t>Public Library, Stereoscopic Looking Room, Chicago, by Phillips, 1923</a:t>
            </a:r>
            <a:endParaRPr lang="en-US" altLang="en-US" sz="1200">
              <a:solidFill>
                <a:srgbClr val="000000"/>
              </a:solidFill>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2"/>
          <p:cNvSpPr>
            <a:spLocks noGrp="1" noChangeArrowheads="1"/>
          </p:cNvSpPr>
          <p:nvPr>
            <p:ph type="title" idx="4294967295"/>
          </p:nvPr>
        </p:nvSpPr>
        <p:spPr/>
        <p:txBody>
          <a:bodyPr/>
          <a:lstStyle/>
          <a:p>
            <a:pPr eaLnBrk="1" hangingPunct="1"/>
            <a:endParaRPr lang="en-US" altLang="en-US" smtClean="0"/>
          </a:p>
        </p:txBody>
      </p:sp>
      <p:sp>
        <p:nvSpPr>
          <p:cNvPr id="189443" name="Rectangle 3"/>
          <p:cNvSpPr>
            <a:spLocks noGrp="1" noChangeArrowheads="1"/>
          </p:cNvSpPr>
          <p:nvPr>
            <p:ph type="body" idx="4294967295"/>
          </p:nvPr>
        </p:nvSpPr>
        <p:spPr/>
        <p:txBody>
          <a:bodyPr/>
          <a:lstStyle/>
          <a:p>
            <a:pPr eaLnBrk="1" hangingPunct="1"/>
            <a:endParaRPr lang="en-US" altLang="en-US" smtClean="0"/>
          </a:p>
        </p:txBody>
      </p:sp>
      <p:pic>
        <p:nvPicPr>
          <p:cNvPr id="189444" name="Picture 4" descr="Flippant_Venus_Plun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2286000"/>
            <a:ext cx="2962275" cy="333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9445" name="Picture 5" descr="img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600" y="2590800"/>
            <a:ext cx="3571875" cy="238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9446" name="Text Box 6"/>
          <p:cNvSpPr txBox="1">
            <a:spLocks noChangeArrowheads="1"/>
          </p:cNvSpPr>
          <p:nvPr/>
        </p:nvSpPr>
        <p:spPr bwMode="auto">
          <a:xfrm>
            <a:off x="1981200" y="6172200"/>
            <a:ext cx="6629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1800">
                <a:solidFill>
                  <a:srgbClr val="000000"/>
                </a:solidFill>
              </a:rPr>
              <a:t>http://www.well.com/~jimg/stereo/stereo_list.html</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p:cNvSpPr>
            <a:spLocks noGrp="1" noChangeArrowheads="1"/>
          </p:cNvSpPr>
          <p:nvPr>
            <p:ph type="title" idx="4294967295"/>
          </p:nvPr>
        </p:nvSpPr>
        <p:spPr/>
        <p:txBody>
          <a:bodyPr/>
          <a:lstStyle/>
          <a:p>
            <a:pPr eaLnBrk="1" hangingPunct="1"/>
            <a:r>
              <a:rPr lang="en-US" altLang="en-US" smtClean="0"/>
              <a:t>Autostereograms</a:t>
            </a:r>
          </a:p>
        </p:txBody>
      </p:sp>
      <p:sp>
        <p:nvSpPr>
          <p:cNvPr id="191491" name="Text Box 4"/>
          <p:cNvSpPr txBox="1">
            <a:spLocks noChangeArrowheads="1"/>
          </p:cNvSpPr>
          <p:nvPr/>
        </p:nvSpPr>
        <p:spPr bwMode="auto">
          <a:xfrm>
            <a:off x="381000" y="6400800"/>
            <a:ext cx="3352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1800">
                <a:solidFill>
                  <a:srgbClr val="000000"/>
                </a:solidFill>
              </a:rPr>
              <a:t>Images from magiceye.com</a:t>
            </a:r>
          </a:p>
        </p:txBody>
      </p:sp>
      <p:pic>
        <p:nvPicPr>
          <p:cNvPr id="191492" name="Picture 6" descr="102696i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2133600"/>
            <a:ext cx="4038600" cy="346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1493" name="Text Box 7"/>
          <p:cNvSpPr txBox="1">
            <a:spLocks noChangeArrowheads="1"/>
          </p:cNvSpPr>
          <p:nvPr/>
        </p:nvSpPr>
        <p:spPr bwMode="auto">
          <a:xfrm>
            <a:off x="5562600" y="2755900"/>
            <a:ext cx="3124200" cy="229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200">
                <a:solidFill>
                  <a:srgbClr val="000000"/>
                </a:solidFill>
              </a:rPr>
              <a:t>Exploit disparity as depth cue using single image.</a:t>
            </a:r>
          </a:p>
          <a:p>
            <a:pPr>
              <a:spcBef>
                <a:spcPct val="50000"/>
              </a:spcBef>
              <a:buFontTx/>
              <a:buNone/>
            </a:pPr>
            <a:r>
              <a:rPr lang="en-US" altLang="en-US" sz="2200">
                <a:solidFill>
                  <a:srgbClr val="000000"/>
                </a:solidFill>
              </a:rPr>
              <a:t>(Single image random dot stereogram, Single image stereogram)</a:t>
            </a:r>
          </a:p>
        </p:txBody>
      </p:sp>
      <p:sp>
        <p:nvSpPr>
          <p:cNvPr id="191494" name="Oval 5"/>
          <p:cNvSpPr>
            <a:spLocks noChangeArrowheads="1"/>
          </p:cNvSpPr>
          <p:nvPr/>
        </p:nvSpPr>
        <p:spPr bwMode="auto">
          <a:xfrm>
            <a:off x="3200400" y="1828800"/>
            <a:ext cx="152400" cy="152400"/>
          </a:xfrm>
          <a:prstGeom prst="ellipse">
            <a:avLst/>
          </a:prstGeom>
          <a:solidFill>
            <a:schemeClr val="accent1"/>
          </a:solidFill>
          <a:ln w="9525"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191495" name="Oval 6"/>
          <p:cNvSpPr>
            <a:spLocks noChangeArrowheads="1"/>
          </p:cNvSpPr>
          <p:nvPr/>
        </p:nvSpPr>
        <p:spPr bwMode="auto">
          <a:xfrm>
            <a:off x="2590800" y="1828800"/>
            <a:ext cx="152400" cy="152400"/>
          </a:xfrm>
          <a:prstGeom prst="ellipse">
            <a:avLst/>
          </a:prstGeom>
          <a:solidFill>
            <a:schemeClr val="accent1"/>
          </a:solidFill>
          <a:ln w="9525"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191496" name="Oval 7"/>
          <p:cNvSpPr>
            <a:spLocks noChangeArrowheads="1"/>
          </p:cNvSpPr>
          <p:nvPr/>
        </p:nvSpPr>
        <p:spPr bwMode="auto">
          <a:xfrm>
            <a:off x="3200400" y="5715000"/>
            <a:ext cx="152400" cy="152400"/>
          </a:xfrm>
          <a:prstGeom prst="ellipse">
            <a:avLst/>
          </a:prstGeom>
          <a:solidFill>
            <a:schemeClr val="accent1"/>
          </a:solidFill>
          <a:ln w="9525"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191497" name="Oval 8"/>
          <p:cNvSpPr>
            <a:spLocks noChangeArrowheads="1"/>
          </p:cNvSpPr>
          <p:nvPr/>
        </p:nvSpPr>
        <p:spPr bwMode="auto">
          <a:xfrm>
            <a:off x="2590800" y="5715000"/>
            <a:ext cx="152400" cy="152400"/>
          </a:xfrm>
          <a:prstGeom prst="ellipse">
            <a:avLst/>
          </a:prstGeom>
          <a:solidFill>
            <a:schemeClr val="accent1"/>
          </a:solidFill>
          <a:ln w="9525"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538" name="Picture 6" descr="102696i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2133600"/>
            <a:ext cx="4038600" cy="346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3539" name="Text Box 4"/>
          <p:cNvSpPr txBox="1">
            <a:spLocks noChangeArrowheads="1"/>
          </p:cNvSpPr>
          <p:nvPr/>
        </p:nvSpPr>
        <p:spPr bwMode="auto">
          <a:xfrm>
            <a:off x="381000" y="6400800"/>
            <a:ext cx="3352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1800">
                <a:solidFill>
                  <a:srgbClr val="000000"/>
                </a:solidFill>
              </a:rPr>
              <a:t>Images from magiceye.com</a:t>
            </a:r>
          </a:p>
        </p:txBody>
      </p:sp>
      <p:pic>
        <p:nvPicPr>
          <p:cNvPr id="193540" name="Picture 9" descr="smallg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3313" y="2151063"/>
            <a:ext cx="4044950" cy="3468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2"/>
          <p:cNvSpPr txBox="1">
            <a:spLocks noChangeArrowheads="1"/>
          </p:cNvSpPr>
          <p:nvPr/>
        </p:nvSpPr>
        <p:spPr bwMode="auto">
          <a:xfrm>
            <a:off x="457200" y="274638"/>
            <a:ext cx="8229600" cy="1143000"/>
          </a:xfrm>
          <a:prstGeom prst="rect">
            <a:avLst/>
          </a:prstGeom>
          <a:noFill/>
          <a:ln w="9525">
            <a:noFill/>
            <a:miter lim="800000"/>
            <a:headEnd/>
            <a:tailEnd/>
          </a:ln>
        </p:spPr>
        <p:txBody>
          <a:bodyPr anchor="ctr"/>
          <a:lstStyle/>
          <a:p>
            <a:pPr algn="ctr" eaLnBrk="1" hangingPunct="1">
              <a:defRPr/>
            </a:pPr>
            <a:r>
              <a:rPr lang="en-US" sz="4400" kern="0">
                <a:solidFill>
                  <a:srgbClr val="000000"/>
                </a:solidFill>
                <a:latin typeface="+mn-lt"/>
              </a:rPr>
              <a:t>Autostereograms</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p:cNvSpPr>
            <a:spLocks noGrp="1" noChangeArrowheads="1"/>
          </p:cNvSpPr>
          <p:nvPr>
            <p:ph type="title" idx="4294967295"/>
          </p:nvPr>
        </p:nvSpPr>
        <p:spPr>
          <a:xfrm>
            <a:off x="482600" y="0"/>
            <a:ext cx="8229600" cy="1143000"/>
          </a:xfrm>
        </p:spPr>
        <p:txBody>
          <a:bodyPr/>
          <a:lstStyle/>
          <a:p>
            <a:pPr eaLnBrk="1" hangingPunct="1"/>
            <a:r>
              <a:rPr lang="en-US" altLang="en-US" smtClean="0"/>
              <a:t>Estimating depth with stereo</a:t>
            </a:r>
          </a:p>
        </p:txBody>
      </p:sp>
      <p:sp>
        <p:nvSpPr>
          <p:cNvPr id="130051" name="Rectangle 3"/>
          <p:cNvSpPr>
            <a:spLocks noGrp="1" noChangeArrowheads="1"/>
          </p:cNvSpPr>
          <p:nvPr>
            <p:ph type="body" idx="4294967295"/>
          </p:nvPr>
        </p:nvSpPr>
        <p:spPr>
          <a:xfrm>
            <a:off x="482600" y="1092200"/>
            <a:ext cx="8229600" cy="2300288"/>
          </a:xfrm>
        </p:spPr>
        <p:txBody>
          <a:bodyPr/>
          <a:lstStyle/>
          <a:p>
            <a:pPr eaLnBrk="1" hangingPunct="1">
              <a:lnSpc>
                <a:spcPct val="90000"/>
              </a:lnSpc>
              <a:defRPr/>
            </a:pPr>
            <a:endParaRPr lang="en-US" sz="1200" dirty="0"/>
          </a:p>
          <a:p>
            <a:pPr eaLnBrk="1" hangingPunct="1">
              <a:lnSpc>
                <a:spcPct val="90000"/>
              </a:lnSpc>
              <a:defRPr/>
            </a:pPr>
            <a:r>
              <a:rPr lang="en-US" sz="2800" b="1" dirty="0"/>
              <a:t>Stereo</a:t>
            </a:r>
            <a:r>
              <a:rPr lang="en-US" sz="2800" dirty="0"/>
              <a:t>: </a:t>
            </a:r>
            <a:r>
              <a:rPr lang="en-US" sz="2800" dirty="0" smtClean="0"/>
              <a:t>shape from “motion” between two views</a:t>
            </a:r>
          </a:p>
          <a:p>
            <a:pPr eaLnBrk="1" hangingPunct="1">
              <a:defRPr/>
            </a:pPr>
            <a:r>
              <a:rPr lang="en-US" sz="2800" dirty="0" smtClean="0"/>
              <a:t>We’ll need to consider:</a:t>
            </a:r>
          </a:p>
          <a:p>
            <a:pPr indent="228600" eaLnBrk="1" hangingPunct="1">
              <a:buFont typeface="Arial" pitchFamily="34" charset="0"/>
              <a:buChar char="•"/>
              <a:defRPr/>
            </a:pPr>
            <a:r>
              <a:rPr lang="en-US" sz="2400" dirty="0" smtClean="0"/>
              <a:t>Info on camera pose (“calibration”)</a:t>
            </a:r>
          </a:p>
          <a:p>
            <a:pPr indent="228600" eaLnBrk="1" hangingPunct="1">
              <a:buFont typeface="Arial" pitchFamily="34" charset="0"/>
              <a:buChar char="•"/>
              <a:defRPr/>
            </a:pPr>
            <a:r>
              <a:rPr lang="en-US" sz="2400" dirty="0" smtClean="0"/>
              <a:t>Image point correspondences </a:t>
            </a:r>
          </a:p>
          <a:p>
            <a:pPr eaLnBrk="1" hangingPunct="1">
              <a:lnSpc>
                <a:spcPct val="90000"/>
              </a:lnSpc>
              <a:defRPr/>
            </a:pPr>
            <a:endParaRPr lang="en-US" dirty="0"/>
          </a:p>
        </p:txBody>
      </p:sp>
      <p:sp>
        <p:nvSpPr>
          <p:cNvPr id="195588" name="Freeform 3"/>
          <p:cNvSpPr>
            <a:spLocks/>
          </p:cNvSpPr>
          <p:nvPr/>
        </p:nvSpPr>
        <p:spPr bwMode="auto">
          <a:xfrm>
            <a:off x="1057275" y="3922713"/>
            <a:ext cx="1219200" cy="1752600"/>
          </a:xfrm>
          <a:custGeom>
            <a:avLst/>
            <a:gdLst>
              <a:gd name="T0" fmla="*/ 0 w 768"/>
              <a:gd name="T1" fmla="*/ 0 h 1104"/>
              <a:gd name="T2" fmla="*/ 0 w 768"/>
              <a:gd name="T3" fmla="*/ 2147483646 h 1104"/>
              <a:gd name="T4" fmla="*/ 2147483646 w 768"/>
              <a:gd name="T5" fmla="*/ 2147483646 h 1104"/>
              <a:gd name="T6" fmla="*/ 2147483646 w 768"/>
              <a:gd name="T7" fmla="*/ 2147483646 h 1104"/>
              <a:gd name="T8" fmla="*/ 0 w 768"/>
              <a:gd name="T9" fmla="*/ 0 h 1104"/>
              <a:gd name="T10" fmla="*/ 0 60000 65536"/>
              <a:gd name="T11" fmla="*/ 0 60000 65536"/>
              <a:gd name="T12" fmla="*/ 0 60000 65536"/>
              <a:gd name="T13" fmla="*/ 0 60000 65536"/>
              <a:gd name="T14" fmla="*/ 0 60000 65536"/>
              <a:gd name="T15" fmla="*/ 0 w 768"/>
              <a:gd name="T16" fmla="*/ 0 h 1104"/>
              <a:gd name="T17" fmla="*/ 768 w 768"/>
              <a:gd name="T18" fmla="*/ 1104 h 1104"/>
            </a:gdLst>
            <a:ahLst/>
            <a:cxnLst>
              <a:cxn ang="T10">
                <a:pos x="T0" y="T1"/>
              </a:cxn>
              <a:cxn ang="T11">
                <a:pos x="T2" y="T3"/>
              </a:cxn>
              <a:cxn ang="T12">
                <a:pos x="T4" y="T5"/>
              </a:cxn>
              <a:cxn ang="T13">
                <a:pos x="T6" y="T7"/>
              </a:cxn>
              <a:cxn ang="T14">
                <a:pos x="T8" y="T9"/>
              </a:cxn>
            </a:cxnLst>
            <a:rect l="T15" t="T16" r="T17" b="T18"/>
            <a:pathLst>
              <a:path w="768" h="1104">
                <a:moveTo>
                  <a:pt x="0" y="0"/>
                </a:moveTo>
                <a:lnTo>
                  <a:pt x="0" y="720"/>
                </a:lnTo>
                <a:lnTo>
                  <a:pt x="768" y="1104"/>
                </a:lnTo>
                <a:lnTo>
                  <a:pt x="768" y="384"/>
                </a:lnTo>
                <a:lnTo>
                  <a:pt x="0" y="0"/>
                </a:lnTo>
                <a:close/>
              </a:path>
            </a:pathLst>
          </a:custGeom>
          <a:noFill/>
          <a:ln w="19050">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95589" name="Freeform 4"/>
          <p:cNvSpPr>
            <a:spLocks/>
          </p:cNvSpPr>
          <p:nvPr/>
        </p:nvSpPr>
        <p:spPr bwMode="auto">
          <a:xfrm flipH="1">
            <a:off x="3724275" y="3922713"/>
            <a:ext cx="1219200" cy="1752600"/>
          </a:xfrm>
          <a:custGeom>
            <a:avLst/>
            <a:gdLst>
              <a:gd name="T0" fmla="*/ 0 w 768"/>
              <a:gd name="T1" fmla="*/ 0 h 1104"/>
              <a:gd name="T2" fmla="*/ 0 w 768"/>
              <a:gd name="T3" fmla="*/ 2147483646 h 1104"/>
              <a:gd name="T4" fmla="*/ 2147483646 w 768"/>
              <a:gd name="T5" fmla="*/ 2147483646 h 1104"/>
              <a:gd name="T6" fmla="*/ 2147483646 w 768"/>
              <a:gd name="T7" fmla="*/ 2147483646 h 1104"/>
              <a:gd name="T8" fmla="*/ 0 w 768"/>
              <a:gd name="T9" fmla="*/ 0 h 1104"/>
              <a:gd name="T10" fmla="*/ 0 60000 65536"/>
              <a:gd name="T11" fmla="*/ 0 60000 65536"/>
              <a:gd name="T12" fmla="*/ 0 60000 65536"/>
              <a:gd name="T13" fmla="*/ 0 60000 65536"/>
              <a:gd name="T14" fmla="*/ 0 60000 65536"/>
              <a:gd name="T15" fmla="*/ 0 w 768"/>
              <a:gd name="T16" fmla="*/ 0 h 1104"/>
              <a:gd name="T17" fmla="*/ 768 w 768"/>
              <a:gd name="T18" fmla="*/ 1104 h 1104"/>
            </a:gdLst>
            <a:ahLst/>
            <a:cxnLst>
              <a:cxn ang="T10">
                <a:pos x="T0" y="T1"/>
              </a:cxn>
              <a:cxn ang="T11">
                <a:pos x="T2" y="T3"/>
              </a:cxn>
              <a:cxn ang="T12">
                <a:pos x="T4" y="T5"/>
              </a:cxn>
              <a:cxn ang="T13">
                <a:pos x="T6" y="T7"/>
              </a:cxn>
              <a:cxn ang="T14">
                <a:pos x="T8" y="T9"/>
              </a:cxn>
            </a:cxnLst>
            <a:rect l="T15" t="T16" r="T17" b="T18"/>
            <a:pathLst>
              <a:path w="768" h="1104">
                <a:moveTo>
                  <a:pt x="0" y="0"/>
                </a:moveTo>
                <a:lnTo>
                  <a:pt x="0" y="720"/>
                </a:lnTo>
                <a:lnTo>
                  <a:pt x="768" y="1104"/>
                </a:lnTo>
                <a:lnTo>
                  <a:pt x="768" y="384"/>
                </a:lnTo>
                <a:lnTo>
                  <a:pt x="0" y="0"/>
                </a:lnTo>
                <a:close/>
              </a:path>
            </a:pathLst>
          </a:custGeom>
          <a:noFill/>
          <a:ln w="19050">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95590" name="Oval 5"/>
          <p:cNvSpPr>
            <a:spLocks noChangeArrowheads="1"/>
          </p:cNvSpPr>
          <p:nvPr/>
        </p:nvSpPr>
        <p:spPr bwMode="auto">
          <a:xfrm>
            <a:off x="904875" y="5294313"/>
            <a:ext cx="76200" cy="76200"/>
          </a:xfrm>
          <a:prstGeom prst="ellipse">
            <a:avLst/>
          </a:prstGeom>
          <a:solidFill>
            <a:schemeClr val="tx2"/>
          </a:solidFill>
          <a:ln w="12700">
            <a:solidFill>
              <a:schemeClr val="tx2"/>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solidFill>
                <a:srgbClr val="000000"/>
              </a:solidFill>
              <a:latin typeface="Times New Roman" panose="02020603050405020304" pitchFamily="18" charset="0"/>
            </a:endParaRPr>
          </a:p>
        </p:txBody>
      </p:sp>
      <p:sp>
        <p:nvSpPr>
          <p:cNvPr id="195591" name="Line 6"/>
          <p:cNvSpPr>
            <a:spLocks noChangeShapeType="1"/>
          </p:cNvSpPr>
          <p:nvPr/>
        </p:nvSpPr>
        <p:spPr bwMode="auto">
          <a:xfrm>
            <a:off x="4410075" y="4913313"/>
            <a:ext cx="609600" cy="381000"/>
          </a:xfrm>
          <a:prstGeom prst="line">
            <a:avLst/>
          </a:prstGeom>
          <a:noFill/>
          <a:ln w="19050" cap="rnd">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95592" name="Line 7"/>
          <p:cNvSpPr>
            <a:spLocks noChangeShapeType="1"/>
          </p:cNvSpPr>
          <p:nvPr/>
        </p:nvSpPr>
        <p:spPr bwMode="auto">
          <a:xfrm>
            <a:off x="2657475" y="3922713"/>
            <a:ext cx="1752600" cy="99060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95593" name="Line 8"/>
          <p:cNvSpPr>
            <a:spLocks noChangeShapeType="1"/>
          </p:cNvSpPr>
          <p:nvPr/>
        </p:nvSpPr>
        <p:spPr bwMode="auto">
          <a:xfrm flipV="1">
            <a:off x="1590675" y="3922713"/>
            <a:ext cx="1066800" cy="914400"/>
          </a:xfrm>
          <a:prstGeom prst="line">
            <a:avLst/>
          </a:prstGeom>
          <a:noFill/>
          <a:ln w="19050">
            <a:solidFill>
              <a:schemeClr val="tx1"/>
            </a:solidFill>
            <a:round/>
            <a:headEnd type="triangle" w="med" len="med"/>
            <a:tailEnd/>
          </a:ln>
          <a:extLst>
            <a:ext uri="{909E8E84-426E-40DD-AFC4-6F175D3DCCD1}">
              <a14:hiddenFill xmlns:a14="http://schemas.microsoft.com/office/drawing/2010/main">
                <a:noFill/>
              </a14:hiddenFill>
            </a:ext>
          </a:extLst>
        </p:spPr>
        <p:txBody>
          <a:bodyPr wrap="none" anchor="ctr"/>
          <a:lstStyle/>
          <a:p>
            <a:endParaRPr lang="en-US"/>
          </a:p>
        </p:txBody>
      </p:sp>
      <p:sp>
        <p:nvSpPr>
          <p:cNvPr id="195594" name="Line 9"/>
          <p:cNvSpPr>
            <a:spLocks noChangeShapeType="1"/>
          </p:cNvSpPr>
          <p:nvPr/>
        </p:nvSpPr>
        <p:spPr bwMode="auto">
          <a:xfrm flipV="1">
            <a:off x="981075" y="4837113"/>
            <a:ext cx="609600" cy="457200"/>
          </a:xfrm>
          <a:prstGeom prst="line">
            <a:avLst/>
          </a:prstGeom>
          <a:noFill/>
          <a:ln w="19050" cap="rnd">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95595" name="Oval 10"/>
          <p:cNvSpPr>
            <a:spLocks noChangeArrowheads="1"/>
          </p:cNvSpPr>
          <p:nvPr/>
        </p:nvSpPr>
        <p:spPr bwMode="auto">
          <a:xfrm>
            <a:off x="1514475" y="4837113"/>
            <a:ext cx="76200" cy="76200"/>
          </a:xfrm>
          <a:prstGeom prst="ellipse">
            <a:avLst/>
          </a:prstGeom>
          <a:solidFill>
            <a:srgbClr val="FF0000"/>
          </a:solidFill>
          <a:ln w="12700">
            <a:solidFill>
              <a:schemeClr val="hlink"/>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solidFill>
                <a:srgbClr val="000000"/>
              </a:solidFill>
              <a:latin typeface="Times New Roman" panose="02020603050405020304" pitchFamily="18" charset="0"/>
            </a:endParaRPr>
          </a:p>
        </p:txBody>
      </p:sp>
      <p:sp>
        <p:nvSpPr>
          <p:cNvPr id="195596" name="Oval 11"/>
          <p:cNvSpPr>
            <a:spLocks noChangeArrowheads="1"/>
          </p:cNvSpPr>
          <p:nvPr/>
        </p:nvSpPr>
        <p:spPr bwMode="auto">
          <a:xfrm>
            <a:off x="4410075" y="4913313"/>
            <a:ext cx="76200" cy="76200"/>
          </a:xfrm>
          <a:prstGeom prst="ellipse">
            <a:avLst/>
          </a:prstGeom>
          <a:solidFill>
            <a:srgbClr val="FF0000"/>
          </a:solidFill>
          <a:ln w="12700">
            <a:solidFill>
              <a:schemeClr val="hlink"/>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solidFill>
                <a:srgbClr val="000000"/>
              </a:solidFill>
              <a:latin typeface="Times New Roman" panose="02020603050405020304" pitchFamily="18" charset="0"/>
            </a:endParaRPr>
          </a:p>
        </p:txBody>
      </p:sp>
      <p:sp>
        <p:nvSpPr>
          <p:cNvPr id="195597" name="Oval 12"/>
          <p:cNvSpPr>
            <a:spLocks noChangeArrowheads="1"/>
          </p:cNvSpPr>
          <p:nvPr/>
        </p:nvSpPr>
        <p:spPr bwMode="auto">
          <a:xfrm>
            <a:off x="5000625" y="5275263"/>
            <a:ext cx="76200" cy="76200"/>
          </a:xfrm>
          <a:prstGeom prst="ellipse">
            <a:avLst/>
          </a:prstGeom>
          <a:solidFill>
            <a:schemeClr val="tx2"/>
          </a:solidFill>
          <a:ln w="12700">
            <a:solidFill>
              <a:schemeClr val="tx2"/>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solidFill>
                <a:srgbClr val="000000"/>
              </a:solidFill>
              <a:latin typeface="Times New Roman" panose="02020603050405020304" pitchFamily="18" charset="0"/>
            </a:endParaRPr>
          </a:p>
        </p:txBody>
      </p:sp>
      <p:sp>
        <p:nvSpPr>
          <p:cNvPr id="195598" name="Oval 13"/>
          <p:cNvSpPr>
            <a:spLocks noChangeArrowheads="1"/>
          </p:cNvSpPr>
          <p:nvPr/>
        </p:nvSpPr>
        <p:spPr bwMode="auto">
          <a:xfrm>
            <a:off x="2619375" y="3846513"/>
            <a:ext cx="114300" cy="114300"/>
          </a:xfrm>
          <a:prstGeom prst="ellipse">
            <a:avLst/>
          </a:prstGeom>
          <a:solidFill>
            <a:srgbClr val="FF0000"/>
          </a:solidFill>
          <a:ln w="12700">
            <a:solidFill>
              <a:schemeClr val="hlink"/>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solidFill>
                <a:srgbClr val="000000"/>
              </a:solidFill>
              <a:latin typeface="Times New Roman" panose="02020603050405020304" pitchFamily="18" charset="0"/>
            </a:endParaRPr>
          </a:p>
        </p:txBody>
      </p:sp>
      <p:sp>
        <p:nvSpPr>
          <p:cNvPr id="15" name="Text Box 14"/>
          <p:cNvSpPr txBox="1">
            <a:spLocks noChangeArrowheads="1"/>
          </p:cNvSpPr>
          <p:nvPr/>
        </p:nvSpPr>
        <p:spPr bwMode="auto">
          <a:xfrm>
            <a:off x="1984375" y="3465513"/>
            <a:ext cx="1454150" cy="366712"/>
          </a:xfrm>
          <a:prstGeom prst="rect">
            <a:avLst/>
          </a:prstGeom>
          <a:noFill/>
          <a:ln w="12700">
            <a:noFill/>
            <a:miter lim="800000"/>
            <a:headEnd/>
            <a:tailEnd/>
          </a:ln>
          <a:effectLst/>
        </p:spPr>
        <p:txBody>
          <a:bodyPr wrap="none" anchor="ctr">
            <a:spAutoFit/>
            <a:flatTx/>
          </a:bodyPr>
          <a:lstStyle/>
          <a:p>
            <a:pPr algn="ctr">
              <a:defRPr/>
            </a:pPr>
            <a:r>
              <a:rPr lang="en-US" b="1">
                <a:solidFill>
                  <a:srgbClr val="000000"/>
                </a:solidFill>
                <a:effectLst>
                  <a:outerShdw blurRad="38100" dist="38100" dir="2700000" algn="tl">
                    <a:srgbClr val="C0C0C0"/>
                  </a:outerShdw>
                </a:effectLst>
                <a:latin typeface="+mn-lt"/>
              </a:rPr>
              <a:t>scene point</a:t>
            </a:r>
          </a:p>
        </p:txBody>
      </p:sp>
      <p:sp>
        <p:nvSpPr>
          <p:cNvPr id="16" name="Text Box 15"/>
          <p:cNvSpPr txBox="1">
            <a:spLocks noChangeArrowheads="1"/>
          </p:cNvSpPr>
          <p:nvPr/>
        </p:nvSpPr>
        <p:spPr bwMode="auto">
          <a:xfrm>
            <a:off x="190500" y="5364163"/>
            <a:ext cx="1198563" cy="646112"/>
          </a:xfrm>
          <a:prstGeom prst="rect">
            <a:avLst/>
          </a:prstGeom>
          <a:noFill/>
          <a:ln w="12700">
            <a:noFill/>
            <a:miter lim="800000"/>
            <a:headEnd/>
            <a:tailEnd/>
          </a:ln>
          <a:effectLst/>
        </p:spPr>
        <p:txBody>
          <a:bodyPr anchor="ctr">
            <a:spAutoFit/>
            <a:flatTx/>
          </a:bodyPr>
          <a:lstStyle/>
          <a:p>
            <a:pPr algn="ctr">
              <a:defRPr/>
            </a:pPr>
            <a:r>
              <a:rPr lang="en-US" b="1" dirty="0">
                <a:solidFill>
                  <a:srgbClr val="000000"/>
                </a:solidFill>
                <a:effectLst>
                  <a:outerShdw blurRad="38100" dist="38100" dir="2700000" algn="tl">
                    <a:srgbClr val="C0C0C0"/>
                  </a:outerShdw>
                </a:effectLst>
                <a:latin typeface="+mn-lt"/>
              </a:rPr>
              <a:t>optical center</a:t>
            </a:r>
          </a:p>
        </p:txBody>
      </p:sp>
      <p:sp>
        <p:nvSpPr>
          <p:cNvPr id="17" name="Text Box 16"/>
          <p:cNvSpPr txBox="1">
            <a:spLocks noChangeArrowheads="1"/>
          </p:cNvSpPr>
          <p:nvPr/>
        </p:nvSpPr>
        <p:spPr bwMode="auto">
          <a:xfrm>
            <a:off x="1514475" y="4927600"/>
            <a:ext cx="1504950" cy="366713"/>
          </a:xfrm>
          <a:prstGeom prst="rect">
            <a:avLst/>
          </a:prstGeom>
          <a:noFill/>
          <a:ln w="12700">
            <a:noFill/>
            <a:miter lim="800000"/>
            <a:headEnd/>
            <a:tailEnd/>
          </a:ln>
          <a:effectLst/>
        </p:spPr>
        <p:txBody>
          <a:bodyPr wrap="none" anchor="ctr">
            <a:spAutoFit/>
            <a:flatTx/>
          </a:bodyPr>
          <a:lstStyle/>
          <a:p>
            <a:pPr algn="ctr">
              <a:defRPr/>
            </a:pPr>
            <a:r>
              <a:rPr lang="en-US" b="1">
                <a:solidFill>
                  <a:srgbClr val="000000"/>
                </a:solidFill>
                <a:effectLst>
                  <a:outerShdw blurRad="38100" dist="38100" dir="2700000" algn="tl">
                    <a:srgbClr val="C0C0C0"/>
                  </a:outerShdw>
                </a:effectLst>
                <a:latin typeface="+mn-lt"/>
              </a:rPr>
              <a:t>image plane</a:t>
            </a:r>
          </a:p>
        </p:txBody>
      </p:sp>
      <p:pic>
        <p:nvPicPr>
          <p:cNvPr id="195602" name="Picture 2"/>
          <p:cNvPicPr>
            <a:picLocks noChangeAspect="1" noChangeArrowheads="1"/>
          </p:cNvPicPr>
          <p:nvPr/>
        </p:nvPicPr>
        <p:blipFill>
          <a:blip r:embed="rId3">
            <a:extLst>
              <a:ext uri="{28A0092B-C50C-407E-A947-70E740481C1C}">
                <a14:useLocalDpi xmlns:a14="http://schemas.microsoft.com/office/drawing/2010/main" val="0"/>
              </a:ext>
            </a:extLst>
          </a:blip>
          <a:srcRect l="51968" t="26302" r="7536" b="42700"/>
          <a:stretch>
            <a:fillRect/>
          </a:stretch>
        </p:blipFill>
        <p:spPr bwMode="auto">
          <a:xfrm>
            <a:off x="6215063" y="4597400"/>
            <a:ext cx="2300287"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5603" name="Picture 2"/>
          <p:cNvPicPr>
            <a:picLocks noChangeAspect="1" noChangeArrowheads="1"/>
          </p:cNvPicPr>
          <p:nvPr/>
        </p:nvPicPr>
        <p:blipFill>
          <a:blip r:embed="rId3">
            <a:extLst>
              <a:ext uri="{28A0092B-C50C-407E-A947-70E740481C1C}">
                <a14:useLocalDpi xmlns:a14="http://schemas.microsoft.com/office/drawing/2010/main" val="0"/>
              </a:ext>
            </a:extLst>
          </a:blip>
          <a:srcRect l="10188" t="26302" r="48674" b="42700"/>
          <a:stretch>
            <a:fillRect/>
          </a:stretch>
        </p:blipFill>
        <p:spPr bwMode="auto">
          <a:xfrm>
            <a:off x="6178550" y="3246438"/>
            <a:ext cx="2336800"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Oval 23"/>
          <p:cNvSpPr>
            <a:spLocks noChangeArrowheads="1"/>
          </p:cNvSpPr>
          <p:nvPr/>
        </p:nvSpPr>
        <p:spPr bwMode="auto">
          <a:xfrm>
            <a:off x="7200900" y="3794125"/>
            <a:ext cx="109538" cy="109538"/>
          </a:xfrm>
          <a:prstGeom prst="ellipse">
            <a:avLst/>
          </a:prstGeom>
          <a:solidFill>
            <a:schemeClr val="accent1"/>
          </a:solidFill>
          <a:ln w="9525"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solidFill>
                <a:srgbClr val="000000"/>
              </a:solidFill>
            </a:endParaRPr>
          </a:p>
        </p:txBody>
      </p:sp>
      <p:sp>
        <p:nvSpPr>
          <p:cNvPr id="25" name="Oval 24"/>
          <p:cNvSpPr>
            <a:spLocks noChangeArrowheads="1"/>
          </p:cNvSpPr>
          <p:nvPr/>
        </p:nvSpPr>
        <p:spPr bwMode="auto">
          <a:xfrm>
            <a:off x="7419975" y="5181600"/>
            <a:ext cx="109538" cy="109538"/>
          </a:xfrm>
          <a:prstGeom prst="ellipse">
            <a:avLst/>
          </a:prstGeom>
          <a:solidFill>
            <a:schemeClr val="accent1"/>
          </a:solidFill>
          <a:ln w="9525"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30051">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0051">
                                            <p:txEl>
                                              <p:pRg st="3" end="3"/>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130051">
                                            <p:txEl>
                                              <p:pRg st="4" end="4"/>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7634" name="Picture 1" descr="dark_country_1_2008-05-15.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447800"/>
            <a:ext cx="4318000" cy="323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7635" name="Picture 2" descr="robot_camera.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1447800"/>
            <a:ext cx="4267200" cy="320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7636" name="TextBox 3"/>
          <p:cNvSpPr txBox="1">
            <a:spLocks noChangeArrowheads="1"/>
          </p:cNvSpPr>
          <p:nvPr/>
        </p:nvSpPr>
        <p:spPr bwMode="auto">
          <a:xfrm>
            <a:off x="76200" y="4800600"/>
            <a:ext cx="45720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a:t>Two cameras, simultaneous views</a:t>
            </a:r>
          </a:p>
        </p:txBody>
      </p:sp>
      <p:sp>
        <p:nvSpPr>
          <p:cNvPr id="197637" name="TextBox 5"/>
          <p:cNvSpPr txBox="1">
            <a:spLocks noChangeArrowheads="1"/>
          </p:cNvSpPr>
          <p:nvPr/>
        </p:nvSpPr>
        <p:spPr bwMode="auto">
          <a:xfrm>
            <a:off x="4572000" y="4800600"/>
            <a:ext cx="45720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a:t>Single moving camera and static scene</a:t>
            </a:r>
          </a:p>
        </p:txBody>
      </p:sp>
      <p:sp>
        <p:nvSpPr>
          <p:cNvPr id="7" name="Rectangle 2"/>
          <p:cNvSpPr txBox="1">
            <a:spLocks noChangeArrowheads="1"/>
          </p:cNvSpPr>
          <p:nvPr/>
        </p:nvSpPr>
        <p:spPr bwMode="auto">
          <a:xfrm>
            <a:off x="457200" y="274638"/>
            <a:ext cx="8229600" cy="1143000"/>
          </a:xfrm>
          <a:prstGeom prst="rect">
            <a:avLst/>
          </a:prstGeom>
          <a:noFill/>
          <a:ln w="9525">
            <a:noFill/>
            <a:miter lim="800000"/>
            <a:headEnd/>
            <a:tailEnd/>
          </a:ln>
        </p:spPr>
        <p:txBody>
          <a:bodyPr anchor="ctr"/>
          <a:lstStyle/>
          <a:p>
            <a:pPr algn="ctr" eaLnBrk="1" hangingPunct="1">
              <a:defRPr/>
            </a:pPr>
            <a:r>
              <a:rPr lang="en-US" sz="4400" kern="0" dirty="0">
                <a:solidFill>
                  <a:schemeClr val="tx2"/>
                </a:solidFill>
                <a:latin typeface="+mj-lt"/>
                <a:ea typeface="+mj-ea"/>
                <a:cs typeface="+mj-cs"/>
              </a:rPr>
              <a:t>Stereo vision</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p:cNvSpPr>
            <a:spLocks noGrp="1" noChangeArrowheads="1"/>
          </p:cNvSpPr>
          <p:nvPr>
            <p:ph type="title" idx="4294967295"/>
          </p:nvPr>
        </p:nvSpPr>
        <p:spPr>
          <a:xfrm>
            <a:off x="457200" y="33338"/>
            <a:ext cx="8229600" cy="1143000"/>
          </a:xfrm>
        </p:spPr>
        <p:txBody>
          <a:bodyPr/>
          <a:lstStyle/>
          <a:p>
            <a:pPr eaLnBrk="1" hangingPunct="1"/>
            <a:r>
              <a:rPr lang="en-US" altLang="en-US" smtClean="0"/>
              <a:t>Camera parameters</a:t>
            </a:r>
          </a:p>
        </p:txBody>
      </p:sp>
      <p:grpSp>
        <p:nvGrpSpPr>
          <p:cNvPr id="198659" name="Group 11"/>
          <p:cNvGrpSpPr>
            <a:grpSpLocks/>
          </p:cNvGrpSpPr>
          <p:nvPr/>
        </p:nvGrpSpPr>
        <p:grpSpPr bwMode="auto">
          <a:xfrm>
            <a:off x="576263" y="1566863"/>
            <a:ext cx="4283075" cy="1965325"/>
            <a:chOff x="363" y="1570"/>
            <a:chExt cx="2698" cy="1238"/>
          </a:xfrm>
        </p:grpSpPr>
        <p:pic>
          <p:nvPicPr>
            <p:cNvPr id="198693" name="Picture 4"/>
            <p:cNvPicPr>
              <a:picLocks noChangeAspect="1" noChangeArrowheads="1"/>
            </p:cNvPicPr>
            <p:nvPr/>
          </p:nvPicPr>
          <p:blipFill>
            <a:blip r:embed="rId3">
              <a:extLst>
                <a:ext uri="{28A0092B-C50C-407E-A947-70E740481C1C}">
                  <a14:useLocalDpi xmlns:a14="http://schemas.microsoft.com/office/drawing/2010/main" val="0"/>
                </a:ext>
              </a:extLst>
            </a:blip>
            <a:srcRect l="17465" t="47516" r="16969" b="6912"/>
            <a:stretch>
              <a:fillRect/>
            </a:stretch>
          </p:blipFill>
          <p:spPr bwMode="auto">
            <a:xfrm>
              <a:off x="363" y="1570"/>
              <a:ext cx="2698" cy="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8694" name="Text Box 5"/>
            <p:cNvSpPr txBox="1">
              <a:spLocks noChangeArrowheads="1"/>
            </p:cNvSpPr>
            <p:nvPr/>
          </p:nvSpPr>
          <p:spPr bwMode="auto">
            <a:xfrm>
              <a:off x="1451" y="2478"/>
              <a:ext cx="72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1200">
                  <a:solidFill>
                    <a:srgbClr val="000000"/>
                  </a:solidFill>
                </a:rPr>
                <a:t>Camera frame 1</a:t>
              </a:r>
            </a:p>
          </p:txBody>
        </p:sp>
        <p:sp>
          <p:nvSpPr>
            <p:cNvPr id="198695" name="Oval 9"/>
            <p:cNvSpPr>
              <a:spLocks noChangeArrowheads="1"/>
            </p:cNvSpPr>
            <p:nvPr/>
          </p:nvSpPr>
          <p:spPr bwMode="auto">
            <a:xfrm>
              <a:off x="1156" y="1774"/>
              <a:ext cx="545" cy="749"/>
            </a:xfrm>
            <a:prstGeom prst="ellipse">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solidFill>
                  <a:srgbClr val="000000"/>
                </a:solidFill>
              </a:endParaRPr>
            </a:p>
          </p:txBody>
        </p:sp>
      </p:grpSp>
      <p:sp>
        <p:nvSpPr>
          <p:cNvPr id="134154" name="Text Box 10"/>
          <p:cNvSpPr txBox="1">
            <a:spLocks noChangeArrowheads="1"/>
          </p:cNvSpPr>
          <p:nvPr/>
        </p:nvSpPr>
        <p:spPr bwMode="auto">
          <a:xfrm>
            <a:off x="5046663" y="2570163"/>
            <a:ext cx="3671887"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solidFill>
                  <a:srgbClr val="000000"/>
                </a:solidFill>
              </a:rPr>
              <a:t>Intrinsic</a:t>
            </a:r>
            <a:r>
              <a:rPr lang="en-US" altLang="en-US" sz="1800">
                <a:solidFill>
                  <a:srgbClr val="000000"/>
                </a:solidFill>
              </a:rPr>
              <a:t> parameters:</a:t>
            </a:r>
          </a:p>
          <a:p>
            <a:pPr>
              <a:spcBef>
                <a:spcPct val="0"/>
              </a:spcBef>
              <a:buFontTx/>
              <a:buNone/>
            </a:pPr>
            <a:r>
              <a:rPr lang="en-US" altLang="en-US" sz="1800">
                <a:solidFill>
                  <a:srgbClr val="000000"/>
                </a:solidFill>
              </a:rPr>
              <a:t>Image coordinates relative to camera </a:t>
            </a:r>
            <a:r>
              <a:rPr lang="en-US" altLang="en-US" sz="1800">
                <a:solidFill>
                  <a:srgbClr val="000000"/>
                </a:solidFill>
                <a:sym typeface="Wingdings" panose="05000000000000000000" pitchFamily="2" charset="2"/>
              </a:rPr>
              <a:t> Pixel coordinates</a:t>
            </a:r>
            <a:endParaRPr lang="en-US" altLang="en-US" sz="1800">
              <a:solidFill>
                <a:srgbClr val="000000"/>
              </a:solidFill>
            </a:endParaRPr>
          </a:p>
        </p:txBody>
      </p:sp>
      <p:grpSp>
        <p:nvGrpSpPr>
          <p:cNvPr id="3" name="Group 16"/>
          <p:cNvGrpSpPr>
            <a:grpSpLocks/>
          </p:cNvGrpSpPr>
          <p:nvPr/>
        </p:nvGrpSpPr>
        <p:grpSpPr bwMode="auto">
          <a:xfrm>
            <a:off x="2843213" y="1489075"/>
            <a:ext cx="973137" cy="612775"/>
            <a:chOff x="1791" y="1706"/>
            <a:chExt cx="613" cy="386"/>
          </a:xfrm>
        </p:grpSpPr>
        <p:sp>
          <p:nvSpPr>
            <p:cNvPr id="198690" name="Line 12"/>
            <p:cNvSpPr>
              <a:spLocks noChangeShapeType="1"/>
            </p:cNvSpPr>
            <p:nvPr/>
          </p:nvSpPr>
          <p:spPr bwMode="auto">
            <a:xfrm flipV="1">
              <a:off x="1973" y="1842"/>
              <a:ext cx="431" cy="25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98691" name="Line 13"/>
            <p:cNvSpPr>
              <a:spLocks noChangeShapeType="1"/>
            </p:cNvSpPr>
            <p:nvPr/>
          </p:nvSpPr>
          <p:spPr bwMode="auto">
            <a:xfrm flipH="1" flipV="1">
              <a:off x="1791" y="1706"/>
              <a:ext cx="182" cy="38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98692" name="Line 14"/>
            <p:cNvSpPr>
              <a:spLocks noChangeShapeType="1"/>
            </p:cNvSpPr>
            <p:nvPr/>
          </p:nvSpPr>
          <p:spPr bwMode="auto">
            <a:xfrm flipV="1">
              <a:off x="1973" y="1707"/>
              <a:ext cx="227" cy="38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sp>
        <p:nvSpPr>
          <p:cNvPr id="134161" name="Text Box 17"/>
          <p:cNvSpPr txBox="1">
            <a:spLocks noChangeArrowheads="1"/>
          </p:cNvSpPr>
          <p:nvPr/>
        </p:nvSpPr>
        <p:spPr bwMode="auto">
          <a:xfrm>
            <a:off x="5010150" y="1670050"/>
            <a:ext cx="40671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solidFill>
                  <a:srgbClr val="000000"/>
                </a:solidFill>
              </a:rPr>
              <a:t>Extrinsic</a:t>
            </a:r>
            <a:r>
              <a:rPr lang="en-US" altLang="en-US" sz="1800">
                <a:solidFill>
                  <a:srgbClr val="000000"/>
                </a:solidFill>
              </a:rPr>
              <a:t> parameters:</a:t>
            </a:r>
          </a:p>
          <a:p>
            <a:pPr>
              <a:spcBef>
                <a:spcPct val="0"/>
              </a:spcBef>
              <a:buFontTx/>
              <a:buNone/>
            </a:pPr>
            <a:r>
              <a:rPr lang="en-US" altLang="en-US" sz="1800">
                <a:solidFill>
                  <a:srgbClr val="000000"/>
                </a:solidFill>
              </a:rPr>
              <a:t>Camera frame 1 </a:t>
            </a:r>
            <a:r>
              <a:rPr lang="en-US" altLang="en-US" sz="1800">
                <a:solidFill>
                  <a:srgbClr val="000000"/>
                </a:solidFill>
                <a:sym typeface="Wingdings" panose="05000000000000000000" pitchFamily="2" charset="2"/>
              </a:rPr>
              <a:t> Camera</a:t>
            </a:r>
            <a:r>
              <a:rPr lang="en-US" altLang="en-US" sz="1800">
                <a:solidFill>
                  <a:srgbClr val="000000"/>
                </a:solidFill>
              </a:rPr>
              <a:t> frame 2</a:t>
            </a:r>
          </a:p>
        </p:txBody>
      </p:sp>
      <p:sp>
        <p:nvSpPr>
          <p:cNvPr id="134162" name="Freeform 18"/>
          <p:cNvSpPr>
            <a:spLocks/>
          </p:cNvSpPr>
          <p:nvPr/>
        </p:nvSpPr>
        <p:spPr bwMode="auto">
          <a:xfrm>
            <a:off x="2232025" y="1597025"/>
            <a:ext cx="781050" cy="325438"/>
          </a:xfrm>
          <a:custGeom>
            <a:avLst/>
            <a:gdLst>
              <a:gd name="T0" fmla="*/ 2147483646 w 445"/>
              <a:gd name="T1" fmla="*/ 2147483646 h 379"/>
              <a:gd name="T2" fmla="*/ 0 w 445"/>
              <a:gd name="T3" fmla="*/ 2147483646 h 379"/>
              <a:gd name="T4" fmla="*/ 2147483646 w 445"/>
              <a:gd name="T5" fmla="*/ 2147483646 h 379"/>
              <a:gd name="T6" fmla="*/ 2147483646 w 445"/>
              <a:gd name="T7" fmla="*/ 0 h 379"/>
              <a:gd name="T8" fmla="*/ 2147483646 w 445"/>
              <a:gd name="T9" fmla="*/ 2147483646 h 379"/>
              <a:gd name="T10" fmla="*/ 2147483646 w 445"/>
              <a:gd name="T11" fmla="*/ 2147483646 h 379"/>
              <a:gd name="T12" fmla="*/ 0 60000 65536"/>
              <a:gd name="T13" fmla="*/ 0 60000 65536"/>
              <a:gd name="T14" fmla="*/ 0 60000 65536"/>
              <a:gd name="T15" fmla="*/ 0 60000 65536"/>
              <a:gd name="T16" fmla="*/ 0 60000 65536"/>
              <a:gd name="T17" fmla="*/ 0 60000 65536"/>
              <a:gd name="T18" fmla="*/ 0 w 445"/>
              <a:gd name="T19" fmla="*/ 0 h 379"/>
              <a:gd name="T20" fmla="*/ 445 w 445"/>
              <a:gd name="T21" fmla="*/ 379 h 379"/>
            </a:gdLst>
            <a:ahLst/>
            <a:cxnLst>
              <a:cxn ang="T12">
                <a:pos x="T0" y="T1"/>
              </a:cxn>
              <a:cxn ang="T13">
                <a:pos x="T2" y="T3"/>
              </a:cxn>
              <a:cxn ang="T14">
                <a:pos x="T4" y="T5"/>
              </a:cxn>
              <a:cxn ang="T15">
                <a:pos x="T6" y="T7"/>
              </a:cxn>
              <a:cxn ang="T16">
                <a:pos x="T8" y="T9"/>
              </a:cxn>
              <a:cxn ang="T17">
                <a:pos x="T10" y="T11"/>
              </a:cxn>
            </a:cxnLst>
            <a:rect l="T18" t="T19" r="T20" b="T21"/>
            <a:pathLst>
              <a:path w="445" h="379">
                <a:moveTo>
                  <a:pt x="59" y="379"/>
                </a:moveTo>
                <a:cubicBezTo>
                  <a:pt x="7" y="318"/>
                  <a:pt x="9" y="300"/>
                  <a:pt x="0" y="222"/>
                </a:cubicBezTo>
                <a:cubicBezTo>
                  <a:pt x="6" y="176"/>
                  <a:pt x="7" y="42"/>
                  <a:pt x="66" y="13"/>
                </a:cubicBezTo>
                <a:cubicBezTo>
                  <a:pt x="81" y="5"/>
                  <a:pt x="127" y="1"/>
                  <a:pt x="138" y="0"/>
                </a:cubicBezTo>
                <a:cubicBezTo>
                  <a:pt x="219" y="11"/>
                  <a:pt x="300" y="16"/>
                  <a:pt x="380" y="32"/>
                </a:cubicBezTo>
                <a:cubicBezTo>
                  <a:pt x="385" y="33"/>
                  <a:pt x="427" y="96"/>
                  <a:pt x="445" y="104"/>
                </a:cubicBezTo>
              </a:path>
            </a:pathLst>
          </a:custGeom>
          <a:noFill/>
          <a:ln w="38100">
            <a:solidFill>
              <a:srgbClr val="FF0000"/>
            </a:solidFill>
            <a:prstDash val="sysDot"/>
            <a:round/>
            <a:headEnd/>
            <a:tailEnd type="arrow"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4167" name="Text Box 23"/>
          <p:cNvSpPr txBox="1">
            <a:spLocks noChangeArrowheads="1"/>
          </p:cNvSpPr>
          <p:nvPr/>
        </p:nvSpPr>
        <p:spPr bwMode="auto">
          <a:xfrm>
            <a:off x="3779838" y="1346200"/>
            <a:ext cx="7921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1200">
                <a:solidFill>
                  <a:srgbClr val="000000"/>
                </a:solidFill>
              </a:rPr>
              <a:t>Camera frame 2</a:t>
            </a:r>
          </a:p>
        </p:txBody>
      </p:sp>
      <p:grpSp>
        <p:nvGrpSpPr>
          <p:cNvPr id="4" name="Group 46"/>
          <p:cNvGrpSpPr>
            <a:grpSpLocks/>
          </p:cNvGrpSpPr>
          <p:nvPr/>
        </p:nvGrpSpPr>
        <p:grpSpPr bwMode="auto">
          <a:xfrm>
            <a:off x="179388" y="1238250"/>
            <a:ext cx="792162" cy="873125"/>
            <a:chOff x="612" y="3770"/>
            <a:chExt cx="499" cy="550"/>
          </a:xfrm>
        </p:grpSpPr>
        <p:grpSp>
          <p:nvGrpSpPr>
            <p:cNvPr id="198669" name="Group 44"/>
            <p:cNvGrpSpPr>
              <a:grpSpLocks/>
            </p:cNvGrpSpPr>
            <p:nvPr/>
          </p:nvGrpSpPr>
          <p:grpSpPr bwMode="auto">
            <a:xfrm>
              <a:off x="657" y="3843"/>
              <a:ext cx="409" cy="477"/>
              <a:chOff x="90" y="3543"/>
              <a:chExt cx="409" cy="477"/>
            </a:xfrm>
          </p:grpSpPr>
          <p:sp>
            <p:nvSpPr>
              <p:cNvPr id="198671" name="Line 24"/>
              <p:cNvSpPr>
                <a:spLocks noChangeShapeType="1"/>
              </p:cNvSpPr>
              <p:nvPr/>
            </p:nvSpPr>
            <p:spPr bwMode="auto">
              <a:xfrm>
                <a:off x="90" y="3543"/>
                <a:ext cx="0" cy="47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8672" name="Line 25"/>
              <p:cNvSpPr>
                <a:spLocks noChangeShapeType="1"/>
              </p:cNvSpPr>
              <p:nvPr/>
            </p:nvSpPr>
            <p:spPr bwMode="auto">
              <a:xfrm>
                <a:off x="136" y="3543"/>
                <a:ext cx="0" cy="47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8673" name="Line 26"/>
              <p:cNvSpPr>
                <a:spLocks noChangeShapeType="1"/>
              </p:cNvSpPr>
              <p:nvPr/>
            </p:nvSpPr>
            <p:spPr bwMode="auto">
              <a:xfrm>
                <a:off x="181" y="3543"/>
                <a:ext cx="0" cy="47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8674" name="Line 27"/>
              <p:cNvSpPr>
                <a:spLocks noChangeShapeType="1"/>
              </p:cNvSpPr>
              <p:nvPr/>
            </p:nvSpPr>
            <p:spPr bwMode="auto">
              <a:xfrm>
                <a:off x="226" y="3543"/>
                <a:ext cx="0" cy="47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8675" name="Line 28"/>
              <p:cNvSpPr>
                <a:spLocks noChangeShapeType="1"/>
              </p:cNvSpPr>
              <p:nvPr/>
            </p:nvSpPr>
            <p:spPr bwMode="auto">
              <a:xfrm>
                <a:off x="272" y="3543"/>
                <a:ext cx="0" cy="47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8676" name="Line 29"/>
              <p:cNvSpPr>
                <a:spLocks noChangeShapeType="1"/>
              </p:cNvSpPr>
              <p:nvPr/>
            </p:nvSpPr>
            <p:spPr bwMode="auto">
              <a:xfrm>
                <a:off x="317" y="3543"/>
                <a:ext cx="0" cy="47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8677" name="Line 30"/>
              <p:cNvSpPr>
                <a:spLocks noChangeShapeType="1"/>
              </p:cNvSpPr>
              <p:nvPr/>
            </p:nvSpPr>
            <p:spPr bwMode="auto">
              <a:xfrm>
                <a:off x="363" y="3543"/>
                <a:ext cx="0" cy="47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8678" name="Line 31"/>
              <p:cNvSpPr>
                <a:spLocks noChangeShapeType="1"/>
              </p:cNvSpPr>
              <p:nvPr/>
            </p:nvSpPr>
            <p:spPr bwMode="auto">
              <a:xfrm>
                <a:off x="408" y="3543"/>
                <a:ext cx="0" cy="47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8679" name="Line 32"/>
              <p:cNvSpPr>
                <a:spLocks noChangeShapeType="1"/>
              </p:cNvSpPr>
              <p:nvPr/>
            </p:nvSpPr>
            <p:spPr bwMode="auto">
              <a:xfrm>
                <a:off x="454" y="3543"/>
                <a:ext cx="0" cy="47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8680" name="Line 33"/>
              <p:cNvSpPr>
                <a:spLocks noChangeShapeType="1"/>
              </p:cNvSpPr>
              <p:nvPr/>
            </p:nvSpPr>
            <p:spPr bwMode="auto">
              <a:xfrm>
                <a:off x="499" y="3543"/>
                <a:ext cx="0" cy="47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8681" name="Line 34"/>
              <p:cNvSpPr>
                <a:spLocks noChangeShapeType="1"/>
              </p:cNvSpPr>
              <p:nvPr/>
            </p:nvSpPr>
            <p:spPr bwMode="auto">
              <a:xfrm>
                <a:off x="90" y="4020"/>
                <a:ext cx="409"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8682" name="Line 35"/>
              <p:cNvSpPr>
                <a:spLocks noChangeShapeType="1"/>
              </p:cNvSpPr>
              <p:nvPr/>
            </p:nvSpPr>
            <p:spPr bwMode="auto">
              <a:xfrm>
                <a:off x="90" y="3974"/>
                <a:ext cx="409"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8683" name="Line 36"/>
              <p:cNvSpPr>
                <a:spLocks noChangeShapeType="1"/>
              </p:cNvSpPr>
              <p:nvPr/>
            </p:nvSpPr>
            <p:spPr bwMode="auto">
              <a:xfrm>
                <a:off x="90" y="3929"/>
                <a:ext cx="409"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8684" name="Line 37"/>
              <p:cNvSpPr>
                <a:spLocks noChangeShapeType="1"/>
              </p:cNvSpPr>
              <p:nvPr/>
            </p:nvSpPr>
            <p:spPr bwMode="auto">
              <a:xfrm>
                <a:off x="90" y="3884"/>
                <a:ext cx="409"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8685" name="Line 38"/>
              <p:cNvSpPr>
                <a:spLocks noChangeShapeType="1"/>
              </p:cNvSpPr>
              <p:nvPr/>
            </p:nvSpPr>
            <p:spPr bwMode="auto">
              <a:xfrm>
                <a:off x="90" y="3838"/>
                <a:ext cx="409"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8686" name="Line 39"/>
              <p:cNvSpPr>
                <a:spLocks noChangeShapeType="1"/>
              </p:cNvSpPr>
              <p:nvPr/>
            </p:nvSpPr>
            <p:spPr bwMode="auto">
              <a:xfrm>
                <a:off x="90" y="3793"/>
                <a:ext cx="409"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8687" name="Line 40"/>
              <p:cNvSpPr>
                <a:spLocks noChangeShapeType="1"/>
              </p:cNvSpPr>
              <p:nvPr/>
            </p:nvSpPr>
            <p:spPr bwMode="auto">
              <a:xfrm>
                <a:off x="90" y="3748"/>
                <a:ext cx="409"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8688" name="Line 41"/>
              <p:cNvSpPr>
                <a:spLocks noChangeShapeType="1"/>
              </p:cNvSpPr>
              <p:nvPr/>
            </p:nvSpPr>
            <p:spPr bwMode="auto">
              <a:xfrm>
                <a:off x="90" y="3702"/>
                <a:ext cx="409"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8689" name="Line 42"/>
              <p:cNvSpPr>
                <a:spLocks noChangeShapeType="1"/>
              </p:cNvSpPr>
              <p:nvPr/>
            </p:nvSpPr>
            <p:spPr bwMode="auto">
              <a:xfrm>
                <a:off x="90" y="3657"/>
                <a:ext cx="409"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198670" name="Rectangle 45"/>
            <p:cNvSpPr>
              <a:spLocks noChangeArrowheads="1"/>
            </p:cNvSpPr>
            <p:nvPr/>
          </p:nvSpPr>
          <p:spPr bwMode="auto">
            <a:xfrm>
              <a:off x="612" y="3770"/>
              <a:ext cx="499" cy="18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solidFill>
                  <a:srgbClr val="000000"/>
                </a:solidFill>
              </a:endParaRPr>
            </a:p>
          </p:txBody>
        </p:sp>
      </p:grpSp>
      <p:sp>
        <p:nvSpPr>
          <p:cNvPr id="134191" name="Freeform 47"/>
          <p:cNvSpPr>
            <a:spLocks/>
          </p:cNvSpPr>
          <p:nvPr/>
        </p:nvSpPr>
        <p:spPr bwMode="auto">
          <a:xfrm>
            <a:off x="369888" y="2189163"/>
            <a:ext cx="544512" cy="692150"/>
          </a:xfrm>
          <a:custGeom>
            <a:avLst/>
            <a:gdLst>
              <a:gd name="T0" fmla="*/ 2147483646 w 343"/>
              <a:gd name="T1" fmla="*/ 2147483646 h 436"/>
              <a:gd name="T2" fmla="*/ 2147483646 w 343"/>
              <a:gd name="T3" fmla="*/ 2147483646 h 436"/>
              <a:gd name="T4" fmla="*/ 2147483646 w 343"/>
              <a:gd name="T5" fmla="*/ 2147483646 h 436"/>
              <a:gd name="T6" fmla="*/ 2147483646 w 343"/>
              <a:gd name="T7" fmla="*/ 0 h 436"/>
              <a:gd name="T8" fmla="*/ 0 60000 65536"/>
              <a:gd name="T9" fmla="*/ 0 60000 65536"/>
              <a:gd name="T10" fmla="*/ 0 60000 65536"/>
              <a:gd name="T11" fmla="*/ 0 60000 65536"/>
              <a:gd name="T12" fmla="*/ 0 w 343"/>
              <a:gd name="T13" fmla="*/ 0 h 436"/>
              <a:gd name="T14" fmla="*/ 343 w 343"/>
              <a:gd name="T15" fmla="*/ 436 h 436"/>
            </a:gdLst>
            <a:ahLst/>
            <a:cxnLst>
              <a:cxn ang="T8">
                <a:pos x="T0" y="T1"/>
              </a:cxn>
              <a:cxn ang="T9">
                <a:pos x="T2" y="T3"/>
              </a:cxn>
              <a:cxn ang="T10">
                <a:pos x="T4" y="T5"/>
              </a:cxn>
              <a:cxn ang="T11">
                <a:pos x="T6" y="T7"/>
              </a:cxn>
            </a:cxnLst>
            <a:rect l="T12" t="T13" r="T14" b="T15"/>
            <a:pathLst>
              <a:path w="343" h="436">
                <a:moveTo>
                  <a:pt x="343" y="412"/>
                </a:moveTo>
                <a:cubicBezTo>
                  <a:pt x="268" y="428"/>
                  <a:pt x="250" y="436"/>
                  <a:pt x="140" y="399"/>
                </a:cubicBezTo>
                <a:cubicBezTo>
                  <a:pt x="108" y="388"/>
                  <a:pt x="29" y="245"/>
                  <a:pt x="16" y="216"/>
                </a:cubicBezTo>
                <a:cubicBezTo>
                  <a:pt x="0" y="114"/>
                  <a:pt x="9" y="186"/>
                  <a:pt x="9" y="0"/>
                </a:cubicBezTo>
              </a:path>
            </a:pathLst>
          </a:custGeom>
          <a:noFill/>
          <a:ln w="38100">
            <a:solidFill>
              <a:srgbClr val="FF0000"/>
            </a:solidFill>
            <a:prstDash val="sysDot"/>
            <a:round/>
            <a:headEnd/>
            <a:tailEnd type="arrow"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98667" name="Rectangle 5"/>
          <p:cNvSpPr>
            <a:spLocks noChangeArrowheads="1"/>
          </p:cNvSpPr>
          <p:nvPr/>
        </p:nvSpPr>
        <p:spPr bwMode="auto">
          <a:xfrm>
            <a:off x="539750" y="4079875"/>
            <a:ext cx="8229600" cy="193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r>
              <a:rPr lang="en-US" altLang="en-US" sz="2200" i="1">
                <a:solidFill>
                  <a:srgbClr val="000000"/>
                </a:solidFill>
              </a:rPr>
              <a:t>Extrinsic</a:t>
            </a:r>
            <a:r>
              <a:rPr lang="en-US" altLang="en-US" sz="2200">
                <a:solidFill>
                  <a:srgbClr val="000000"/>
                </a:solidFill>
              </a:rPr>
              <a:t> params: rotation matrix and translation vector</a:t>
            </a:r>
          </a:p>
          <a:p>
            <a:r>
              <a:rPr lang="en-US" altLang="en-US" sz="2200" i="1">
                <a:solidFill>
                  <a:srgbClr val="000000"/>
                </a:solidFill>
              </a:rPr>
              <a:t>Intrinsic</a:t>
            </a:r>
            <a:r>
              <a:rPr lang="en-US" altLang="en-US" sz="2200">
                <a:solidFill>
                  <a:srgbClr val="000000"/>
                </a:solidFill>
              </a:rPr>
              <a:t> params: focal length, pixel sizes (mm), image center point, radial distortion parameters</a:t>
            </a:r>
          </a:p>
        </p:txBody>
      </p:sp>
      <p:sp>
        <p:nvSpPr>
          <p:cNvPr id="42" name="TextBox 41"/>
          <p:cNvSpPr txBox="1">
            <a:spLocks noChangeArrowheads="1"/>
          </p:cNvSpPr>
          <p:nvPr/>
        </p:nvSpPr>
        <p:spPr bwMode="auto">
          <a:xfrm>
            <a:off x="847725" y="5519738"/>
            <a:ext cx="7339013"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i="1">
                <a:solidFill>
                  <a:srgbClr val="000000"/>
                </a:solidFill>
              </a:rPr>
              <a:t>We’ll assume for now that these parameters are given and fixed.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416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416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4167"/>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415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419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154" grpId="0"/>
      <p:bldP spid="134161" grpId="0"/>
      <p:bldP spid="134162" grpId="0" animBg="1"/>
      <p:bldP spid="134167" grpId="0"/>
      <p:bldP spid="134191" grpId="0" animBg="1"/>
      <p:bldP spid="4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Title 1"/>
          <p:cNvSpPr>
            <a:spLocks noGrp="1"/>
          </p:cNvSpPr>
          <p:nvPr>
            <p:ph type="title"/>
          </p:nvPr>
        </p:nvSpPr>
        <p:spPr/>
        <p:txBody>
          <a:bodyPr/>
          <a:lstStyle/>
          <a:p>
            <a:r>
              <a:rPr lang="en-US" altLang="en-US" smtClean="0"/>
              <a:t>Review: Interest points</a:t>
            </a:r>
          </a:p>
        </p:txBody>
      </p:sp>
      <p:sp>
        <p:nvSpPr>
          <p:cNvPr id="121859" name="Content Placeholder 2"/>
          <p:cNvSpPr>
            <a:spLocks noGrp="1"/>
          </p:cNvSpPr>
          <p:nvPr>
            <p:ph idx="1"/>
          </p:nvPr>
        </p:nvSpPr>
        <p:spPr>
          <a:xfrm>
            <a:off x="457200" y="1905000"/>
            <a:ext cx="5410200" cy="3382963"/>
          </a:xfrm>
        </p:spPr>
        <p:txBody>
          <a:bodyPr/>
          <a:lstStyle/>
          <a:p>
            <a:endParaRPr lang="en-US" altLang="en-US" sz="2800" smtClean="0"/>
          </a:p>
          <a:p>
            <a:r>
              <a:rPr lang="en-US" altLang="en-US" sz="2800" smtClean="0"/>
              <a:t>Keypoint detection: repeatable and distinctive</a:t>
            </a:r>
          </a:p>
          <a:p>
            <a:pPr lvl="1"/>
            <a:r>
              <a:rPr lang="en-US" altLang="en-US" sz="2400" smtClean="0"/>
              <a:t>Corners, blobs, stable regions</a:t>
            </a:r>
          </a:p>
          <a:p>
            <a:pPr lvl="1"/>
            <a:r>
              <a:rPr lang="en-US" altLang="en-US" sz="2400" smtClean="0"/>
              <a:t>Harris, DoG, MSER</a:t>
            </a:r>
          </a:p>
          <a:p>
            <a:endParaRPr lang="en-US" altLang="en-US" sz="2800" smtClean="0"/>
          </a:p>
          <a:p>
            <a:endParaRPr lang="en-US" altLang="en-US" sz="2800" smtClean="0"/>
          </a:p>
          <a:p>
            <a:endParaRPr lang="en-US" altLang="en-US" sz="2800" smtClean="0"/>
          </a:p>
          <a:p>
            <a:endParaRPr lang="en-US" altLang="en-US" sz="2800" smtClean="0"/>
          </a:p>
          <a:p>
            <a:endParaRPr lang="en-US" altLang="en-US" sz="2800" smtClean="0"/>
          </a:p>
        </p:txBody>
      </p:sp>
      <p:pic>
        <p:nvPicPr>
          <p:cNvPr id="121860" name="Picture 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2405063"/>
            <a:ext cx="2781300" cy="2090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Title 1"/>
          <p:cNvSpPr>
            <a:spLocks noGrp="1"/>
          </p:cNvSpPr>
          <p:nvPr>
            <p:ph type="title" idx="4294967295"/>
          </p:nvPr>
        </p:nvSpPr>
        <p:spPr>
          <a:xfrm>
            <a:off x="304800" y="33338"/>
            <a:ext cx="8534400" cy="1143000"/>
          </a:xfrm>
        </p:spPr>
        <p:txBody>
          <a:bodyPr/>
          <a:lstStyle/>
          <a:p>
            <a:pPr eaLnBrk="1" hangingPunct="1"/>
            <a:r>
              <a:rPr lang="en-US" altLang="en-US" sz="4000" smtClean="0"/>
              <a:t>Geometry for a simple stereo system</a:t>
            </a:r>
          </a:p>
        </p:txBody>
      </p:sp>
      <p:sp>
        <p:nvSpPr>
          <p:cNvPr id="201731" name="Content Placeholder 2"/>
          <p:cNvSpPr>
            <a:spLocks noGrp="1"/>
          </p:cNvSpPr>
          <p:nvPr>
            <p:ph idx="4294967295"/>
          </p:nvPr>
        </p:nvSpPr>
        <p:spPr>
          <a:xfrm>
            <a:off x="457200" y="1347788"/>
            <a:ext cx="8229600" cy="4525962"/>
          </a:xfrm>
        </p:spPr>
        <p:txBody>
          <a:bodyPr/>
          <a:lstStyle/>
          <a:p>
            <a:pPr eaLnBrk="1" hangingPunct="1"/>
            <a:r>
              <a:rPr lang="en-US" altLang="en-US" sz="2400" smtClean="0"/>
              <a:t>First, assuming parallel optical axes, known camera parameters (i.e., calibrated cameras):</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p:cNvSpPr>
            <a:spLocks noGrp="1" noChangeArrowheads="1"/>
          </p:cNvSpPr>
          <p:nvPr>
            <p:ph type="title" idx="4294967295"/>
          </p:nvPr>
        </p:nvSpPr>
        <p:spPr/>
        <p:txBody>
          <a:bodyPr/>
          <a:lstStyle/>
          <a:p>
            <a:pPr eaLnBrk="1" hangingPunct="1"/>
            <a:endParaRPr lang="en-US" altLang="en-US" smtClean="0"/>
          </a:p>
        </p:txBody>
      </p:sp>
      <p:sp>
        <p:nvSpPr>
          <p:cNvPr id="203779" name="Rectangle 3"/>
          <p:cNvSpPr>
            <a:spLocks noGrp="1" noChangeArrowheads="1"/>
          </p:cNvSpPr>
          <p:nvPr>
            <p:ph type="body" idx="4294967295"/>
          </p:nvPr>
        </p:nvSpPr>
        <p:spPr/>
        <p:txBody>
          <a:bodyPr/>
          <a:lstStyle/>
          <a:p>
            <a:pPr eaLnBrk="1" hangingPunct="1"/>
            <a:endParaRPr lang="en-US" altLang="en-US" smtClean="0"/>
          </a:p>
        </p:txBody>
      </p:sp>
      <p:pic>
        <p:nvPicPr>
          <p:cNvPr id="203780" name="Picture 4"/>
          <p:cNvPicPr>
            <a:picLocks noChangeAspect="1" noChangeArrowheads="1"/>
          </p:cNvPicPr>
          <p:nvPr/>
        </p:nvPicPr>
        <p:blipFill>
          <a:blip r:embed="rId3">
            <a:extLst>
              <a:ext uri="{28A0092B-C50C-407E-A947-70E740481C1C}">
                <a14:useLocalDpi xmlns:a14="http://schemas.microsoft.com/office/drawing/2010/main" val="0"/>
              </a:ext>
            </a:extLst>
          </a:blip>
          <a:srcRect l="16959" t="14497" r="15958" b="4240"/>
          <a:stretch>
            <a:fillRect/>
          </a:stretch>
        </p:blipFill>
        <p:spPr bwMode="auto">
          <a:xfrm>
            <a:off x="76200" y="0"/>
            <a:ext cx="8915400" cy="685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p:nvSpPr>
        <p:spPr bwMode="auto">
          <a:xfrm>
            <a:off x="2965450" y="6057900"/>
            <a:ext cx="20447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a:solidFill>
                  <a:srgbClr val="FFFFFF"/>
                </a:solidFill>
              </a:rPr>
              <a:t>baseline</a:t>
            </a:r>
          </a:p>
        </p:txBody>
      </p:sp>
      <p:grpSp>
        <p:nvGrpSpPr>
          <p:cNvPr id="2" name="Group 15"/>
          <p:cNvGrpSpPr>
            <a:grpSpLocks/>
          </p:cNvGrpSpPr>
          <p:nvPr/>
        </p:nvGrpSpPr>
        <p:grpSpPr bwMode="auto">
          <a:xfrm>
            <a:off x="758825" y="5259388"/>
            <a:ext cx="1708150" cy="1200150"/>
            <a:chOff x="761881" y="5181450"/>
            <a:chExt cx="1708236" cy="1200329"/>
          </a:xfrm>
        </p:grpSpPr>
        <p:sp>
          <p:nvSpPr>
            <p:cNvPr id="203800" name="TextBox 8"/>
            <p:cNvSpPr txBox="1">
              <a:spLocks noChangeArrowheads="1"/>
            </p:cNvSpPr>
            <p:nvPr/>
          </p:nvSpPr>
          <p:spPr bwMode="auto">
            <a:xfrm>
              <a:off x="761881" y="5181450"/>
              <a:ext cx="1708236"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a:solidFill>
                    <a:srgbClr val="FFFFFF"/>
                  </a:solidFill>
                </a:rPr>
                <a:t>optical center (left)</a:t>
              </a:r>
            </a:p>
          </p:txBody>
        </p:sp>
        <p:cxnSp>
          <p:nvCxnSpPr>
            <p:cNvPr id="203801" name="Straight Arrow Connector 10"/>
            <p:cNvCxnSpPr>
              <a:cxnSpLocks noChangeShapeType="1"/>
            </p:cNvCxnSpPr>
            <p:nvPr/>
          </p:nvCxnSpPr>
          <p:spPr bwMode="auto">
            <a:xfrm flipV="1">
              <a:off x="1684299" y="5328036"/>
              <a:ext cx="620721" cy="511182"/>
            </a:xfrm>
            <a:prstGeom prst="straightConnector1">
              <a:avLst/>
            </a:prstGeom>
            <a:noFill/>
            <a:ln w="19050" algn="ctr">
              <a:solidFill>
                <a:schemeClr val="bg1"/>
              </a:solidFill>
              <a:round/>
              <a:headEnd/>
              <a:tailEnd type="arrow" w="med" len="med"/>
            </a:ln>
            <a:extLst>
              <a:ext uri="{909E8E84-426E-40DD-AFC4-6F175D3DCCD1}">
                <a14:hiddenFill xmlns:a14="http://schemas.microsoft.com/office/drawing/2010/main">
                  <a:noFill/>
                </a14:hiddenFill>
              </a:ext>
            </a:extLst>
          </p:spPr>
        </p:cxnSp>
      </p:grpSp>
      <p:grpSp>
        <p:nvGrpSpPr>
          <p:cNvPr id="3" name="Group 14"/>
          <p:cNvGrpSpPr>
            <a:grpSpLocks/>
          </p:cNvGrpSpPr>
          <p:nvPr/>
        </p:nvGrpSpPr>
        <p:grpSpPr bwMode="auto">
          <a:xfrm>
            <a:off x="7310438" y="4926013"/>
            <a:ext cx="1971675" cy="1200150"/>
            <a:chOff x="7310475" y="4926033"/>
            <a:chExt cx="1971702" cy="1200329"/>
          </a:xfrm>
        </p:grpSpPr>
        <p:sp>
          <p:nvSpPr>
            <p:cNvPr id="203798" name="TextBox 7"/>
            <p:cNvSpPr txBox="1">
              <a:spLocks noChangeArrowheads="1"/>
            </p:cNvSpPr>
            <p:nvPr/>
          </p:nvSpPr>
          <p:spPr bwMode="auto">
            <a:xfrm>
              <a:off x="7573941" y="4926033"/>
              <a:ext cx="1708236"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a:solidFill>
                    <a:srgbClr val="FFFFFF"/>
                  </a:solidFill>
                </a:rPr>
                <a:t>optical center (right)</a:t>
              </a:r>
            </a:p>
          </p:txBody>
        </p:sp>
        <p:cxnSp>
          <p:nvCxnSpPr>
            <p:cNvPr id="203799" name="Straight Arrow Connector 11"/>
            <p:cNvCxnSpPr>
              <a:cxnSpLocks noChangeShapeType="1"/>
            </p:cNvCxnSpPr>
            <p:nvPr/>
          </p:nvCxnSpPr>
          <p:spPr bwMode="auto">
            <a:xfrm rot="10800000">
              <a:off x="7310475" y="5437215"/>
              <a:ext cx="365130" cy="255590"/>
            </a:xfrm>
            <a:prstGeom prst="straightConnector1">
              <a:avLst/>
            </a:prstGeom>
            <a:noFill/>
            <a:ln w="19050" algn="ctr">
              <a:solidFill>
                <a:schemeClr val="bg1"/>
              </a:solidFill>
              <a:round/>
              <a:headEnd/>
              <a:tailEnd type="arrow" w="med" len="med"/>
            </a:ln>
            <a:extLst>
              <a:ext uri="{909E8E84-426E-40DD-AFC4-6F175D3DCCD1}">
                <a14:hiddenFill xmlns:a14="http://schemas.microsoft.com/office/drawing/2010/main">
                  <a:noFill/>
                </a14:hiddenFill>
              </a:ext>
            </a:extLst>
          </p:spPr>
        </p:cxnSp>
      </p:grpSp>
      <p:sp>
        <p:nvSpPr>
          <p:cNvPr id="17" name="TextBox 16"/>
          <p:cNvSpPr txBox="1">
            <a:spLocks noChangeArrowheads="1"/>
          </p:cNvSpPr>
          <p:nvPr/>
        </p:nvSpPr>
        <p:spPr bwMode="auto">
          <a:xfrm>
            <a:off x="263525" y="4232275"/>
            <a:ext cx="105886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a:solidFill>
                  <a:srgbClr val="FFFFFF"/>
                </a:solidFill>
              </a:rPr>
              <a:t>Focal length</a:t>
            </a:r>
          </a:p>
        </p:txBody>
      </p:sp>
      <p:sp>
        <p:nvSpPr>
          <p:cNvPr id="203785" name="Rectangle 17"/>
          <p:cNvSpPr>
            <a:spLocks noChangeArrowheads="1"/>
          </p:cNvSpPr>
          <p:nvPr/>
        </p:nvSpPr>
        <p:spPr bwMode="auto">
          <a:xfrm>
            <a:off x="336550" y="434975"/>
            <a:ext cx="3359150" cy="1022350"/>
          </a:xfrm>
          <a:prstGeom prst="rect">
            <a:avLst/>
          </a:prstGeom>
          <a:solidFill>
            <a:schemeClr val="tx1"/>
          </a:solidFill>
          <a:ln w="9525"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solidFill>
                <a:srgbClr val="000000"/>
              </a:solidFill>
            </a:endParaRPr>
          </a:p>
        </p:txBody>
      </p:sp>
      <p:sp>
        <p:nvSpPr>
          <p:cNvPr id="19" name="TextBox 18"/>
          <p:cNvSpPr txBox="1">
            <a:spLocks noChangeArrowheads="1"/>
          </p:cNvSpPr>
          <p:nvPr/>
        </p:nvSpPr>
        <p:spPr bwMode="auto">
          <a:xfrm>
            <a:off x="5922963" y="398463"/>
            <a:ext cx="1058862"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a:solidFill>
                  <a:srgbClr val="FFFFFF"/>
                </a:solidFill>
              </a:rPr>
              <a:t>World point</a:t>
            </a:r>
          </a:p>
        </p:txBody>
      </p:sp>
      <p:grpSp>
        <p:nvGrpSpPr>
          <p:cNvPr id="4" name="Group 27"/>
          <p:cNvGrpSpPr>
            <a:grpSpLocks/>
          </p:cNvGrpSpPr>
          <p:nvPr/>
        </p:nvGrpSpPr>
        <p:grpSpPr bwMode="auto">
          <a:xfrm>
            <a:off x="446088" y="2808288"/>
            <a:ext cx="2263775" cy="1497012"/>
            <a:chOff x="446032" y="2808279"/>
            <a:chExt cx="2263805" cy="1497033"/>
          </a:xfrm>
        </p:grpSpPr>
        <p:sp>
          <p:nvSpPr>
            <p:cNvPr id="203796" name="TextBox 20"/>
            <p:cNvSpPr txBox="1">
              <a:spLocks noChangeArrowheads="1"/>
            </p:cNvSpPr>
            <p:nvPr/>
          </p:nvSpPr>
          <p:spPr bwMode="auto">
            <a:xfrm>
              <a:off x="446032" y="2808279"/>
              <a:ext cx="189867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a:solidFill>
                    <a:srgbClr val="FFFFFF"/>
                  </a:solidFill>
                </a:rPr>
                <a:t>image point (left)</a:t>
              </a:r>
            </a:p>
          </p:txBody>
        </p:sp>
        <p:cxnSp>
          <p:nvCxnSpPr>
            <p:cNvPr id="203797" name="Straight Arrow Connector 23"/>
            <p:cNvCxnSpPr>
              <a:cxnSpLocks noChangeShapeType="1"/>
            </p:cNvCxnSpPr>
            <p:nvPr/>
          </p:nvCxnSpPr>
          <p:spPr bwMode="auto">
            <a:xfrm>
              <a:off x="1468395" y="3429000"/>
              <a:ext cx="1241442" cy="876312"/>
            </a:xfrm>
            <a:prstGeom prst="straightConnector1">
              <a:avLst/>
            </a:prstGeom>
            <a:noFill/>
            <a:ln w="9525" algn="ctr">
              <a:solidFill>
                <a:schemeClr val="bg1"/>
              </a:solidFill>
              <a:round/>
              <a:headEnd/>
              <a:tailEnd type="arrow" w="med" len="med"/>
            </a:ln>
            <a:extLst>
              <a:ext uri="{909E8E84-426E-40DD-AFC4-6F175D3DCCD1}">
                <a14:hiddenFill xmlns:a14="http://schemas.microsoft.com/office/drawing/2010/main">
                  <a:noFill/>
                </a14:hiddenFill>
              </a:ext>
            </a:extLst>
          </p:spPr>
        </p:cxnSp>
      </p:grpSp>
      <p:grpSp>
        <p:nvGrpSpPr>
          <p:cNvPr id="5" name="Group 26"/>
          <p:cNvGrpSpPr>
            <a:grpSpLocks/>
          </p:cNvGrpSpPr>
          <p:nvPr/>
        </p:nvGrpSpPr>
        <p:grpSpPr bwMode="auto">
          <a:xfrm>
            <a:off x="7127875" y="2808288"/>
            <a:ext cx="2198688" cy="1387475"/>
            <a:chOff x="7127910" y="2808279"/>
            <a:chExt cx="2198655" cy="1387494"/>
          </a:xfrm>
        </p:grpSpPr>
        <p:sp>
          <p:nvSpPr>
            <p:cNvPr id="203794" name="TextBox 21"/>
            <p:cNvSpPr txBox="1">
              <a:spLocks noChangeArrowheads="1"/>
            </p:cNvSpPr>
            <p:nvPr/>
          </p:nvSpPr>
          <p:spPr bwMode="auto">
            <a:xfrm>
              <a:off x="7200936" y="2808279"/>
              <a:ext cx="212562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a:solidFill>
                    <a:srgbClr val="FFFFFF"/>
                  </a:solidFill>
                </a:rPr>
                <a:t>image point (right)</a:t>
              </a:r>
            </a:p>
          </p:txBody>
        </p:sp>
        <p:cxnSp>
          <p:nvCxnSpPr>
            <p:cNvPr id="203795" name="Straight Arrow Connector 25"/>
            <p:cNvCxnSpPr>
              <a:cxnSpLocks noChangeShapeType="1"/>
            </p:cNvCxnSpPr>
            <p:nvPr/>
          </p:nvCxnSpPr>
          <p:spPr bwMode="auto">
            <a:xfrm rot="10800000" flipV="1">
              <a:off x="7127910" y="3684591"/>
              <a:ext cx="584208" cy="511182"/>
            </a:xfrm>
            <a:prstGeom prst="straightConnector1">
              <a:avLst/>
            </a:prstGeom>
            <a:noFill/>
            <a:ln w="9525" algn="ctr">
              <a:solidFill>
                <a:schemeClr val="bg1"/>
              </a:solidFill>
              <a:round/>
              <a:headEnd/>
              <a:tailEnd type="arrow" w="med" len="med"/>
            </a:ln>
            <a:extLst>
              <a:ext uri="{909E8E84-426E-40DD-AFC4-6F175D3DCCD1}">
                <a14:hiddenFill xmlns:a14="http://schemas.microsoft.com/office/drawing/2010/main">
                  <a:noFill/>
                </a14:hiddenFill>
              </a:ext>
            </a:extLst>
          </p:spPr>
        </p:cxnSp>
      </p:grpSp>
      <p:sp>
        <p:nvSpPr>
          <p:cNvPr id="203789" name="Oval 22"/>
          <p:cNvSpPr>
            <a:spLocks noChangeArrowheads="1"/>
          </p:cNvSpPr>
          <p:nvPr/>
        </p:nvSpPr>
        <p:spPr bwMode="auto">
          <a:xfrm rot="1682543">
            <a:off x="3681413" y="425450"/>
            <a:ext cx="533400" cy="4127500"/>
          </a:xfrm>
          <a:prstGeom prst="ellipse">
            <a:avLst/>
          </a:prstGeom>
          <a:solidFill>
            <a:schemeClr val="tx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203790" name="Oval 24"/>
          <p:cNvSpPr>
            <a:spLocks noChangeArrowheads="1"/>
          </p:cNvSpPr>
          <p:nvPr/>
        </p:nvSpPr>
        <p:spPr bwMode="auto">
          <a:xfrm rot="-1247438">
            <a:off x="5575300" y="381000"/>
            <a:ext cx="355600" cy="4003675"/>
          </a:xfrm>
          <a:prstGeom prst="ellipse">
            <a:avLst/>
          </a:prstGeom>
          <a:solidFill>
            <a:schemeClr val="tx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20" name="TextBox 19"/>
          <p:cNvSpPr txBox="1">
            <a:spLocks noChangeArrowheads="1"/>
          </p:cNvSpPr>
          <p:nvPr/>
        </p:nvSpPr>
        <p:spPr bwMode="auto">
          <a:xfrm>
            <a:off x="5265738" y="2479675"/>
            <a:ext cx="19351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a:solidFill>
                  <a:srgbClr val="FFFFFF"/>
                </a:solidFill>
              </a:rPr>
              <a:t>Depth of </a:t>
            </a:r>
            <a:r>
              <a:rPr lang="en-US" altLang="en-US" sz="2400" b="1">
                <a:solidFill>
                  <a:srgbClr val="FFFFFF"/>
                </a:solidFill>
              </a:rPr>
              <a:t>p</a:t>
            </a:r>
          </a:p>
        </p:txBody>
      </p:sp>
      <p:sp>
        <p:nvSpPr>
          <p:cNvPr id="203792" name="Rectangle 29"/>
          <p:cNvSpPr>
            <a:spLocks noChangeArrowheads="1"/>
          </p:cNvSpPr>
          <p:nvPr/>
        </p:nvSpPr>
        <p:spPr bwMode="auto">
          <a:xfrm rot="-1731106">
            <a:off x="6638925" y="4486275"/>
            <a:ext cx="133350" cy="708025"/>
          </a:xfrm>
          <a:prstGeom prst="rect">
            <a:avLst/>
          </a:prstGeom>
          <a:solidFill>
            <a:schemeClr val="tx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203793" name="Rectangle 30"/>
          <p:cNvSpPr>
            <a:spLocks noChangeArrowheads="1"/>
          </p:cNvSpPr>
          <p:nvPr/>
        </p:nvSpPr>
        <p:spPr bwMode="auto">
          <a:xfrm rot="1582267">
            <a:off x="2533650" y="4429125"/>
            <a:ext cx="114300" cy="795338"/>
          </a:xfrm>
          <a:prstGeom prst="rect">
            <a:avLst/>
          </a:prstGeom>
          <a:solidFill>
            <a:schemeClr val="tx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7" grpId="0"/>
      <p:bldP spid="19" grpId="0"/>
      <p:bldP spid="20"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Content Placeholder 2"/>
          <p:cNvSpPr>
            <a:spLocks noGrp="1"/>
          </p:cNvSpPr>
          <p:nvPr>
            <p:ph idx="4294967295"/>
          </p:nvPr>
        </p:nvSpPr>
        <p:spPr>
          <a:xfrm>
            <a:off x="457200" y="1201738"/>
            <a:ext cx="8229600" cy="4525962"/>
          </a:xfrm>
        </p:spPr>
        <p:txBody>
          <a:bodyPr/>
          <a:lstStyle/>
          <a:p>
            <a:pPr eaLnBrk="1" hangingPunct="1"/>
            <a:r>
              <a:rPr lang="en-US" altLang="en-US" sz="2400" smtClean="0"/>
              <a:t>Assume parallel optical axes, known camera parameters (i.e., calibrated cameras).  </a:t>
            </a:r>
            <a:r>
              <a:rPr lang="en-US" altLang="en-US" sz="2400" b="1" smtClean="0"/>
              <a:t>What is expression for Z?</a:t>
            </a:r>
          </a:p>
        </p:txBody>
      </p:sp>
      <p:grpSp>
        <p:nvGrpSpPr>
          <p:cNvPr id="205827" name="Group 5"/>
          <p:cNvGrpSpPr>
            <a:grpSpLocks/>
          </p:cNvGrpSpPr>
          <p:nvPr/>
        </p:nvGrpSpPr>
        <p:grpSpPr bwMode="auto">
          <a:xfrm>
            <a:off x="0" y="2078038"/>
            <a:ext cx="4751388" cy="3652837"/>
            <a:chOff x="0" y="2895600"/>
            <a:chExt cx="4751989" cy="3652838"/>
          </a:xfrm>
        </p:grpSpPr>
        <p:pic>
          <p:nvPicPr>
            <p:cNvPr id="205837" name="Picture 4"/>
            <p:cNvPicPr>
              <a:picLocks noChangeAspect="1" noChangeArrowheads="1"/>
            </p:cNvPicPr>
            <p:nvPr/>
          </p:nvPicPr>
          <p:blipFill>
            <a:blip r:embed="rId4">
              <a:extLst>
                <a:ext uri="{28A0092B-C50C-407E-A947-70E740481C1C}">
                  <a14:useLocalDpi xmlns:a14="http://schemas.microsoft.com/office/drawing/2010/main" val="0"/>
                </a:ext>
              </a:extLst>
            </a:blip>
            <a:srcRect l="16959" t="14497" r="15958" b="4240"/>
            <a:stretch>
              <a:fillRect/>
            </a:stretch>
          </p:blipFill>
          <p:spPr bwMode="auto">
            <a:xfrm>
              <a:off x="0" y="2895600"/>
              <a:ext cx="4751989" cy="365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838" name="Rectangle 4"/>
            <p:cNvSpPr>
              <a:spLocks noChangeArrowheads="1"/>
            </p:cNvSpPr>
            <p:nvPr/>
          </p:nvSpPr>
          <p:spPr bwMode="auto">
            <a:xfrm>
              <a:off x="228600" y="3048000"/>
              <a:ext cx="1600200" cy="533400"/>
            </a:xfrm>
            <a:prstGeom prst="rect">
              <a:avLst/>
            </a:prstGeom>
            <a:solidFill>
              <a:schemeClr val="tx1"/>
            </a:solidFill>
            <a:ln w="9525"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solidFill>
                  <a:srgbClr val="000000"/>
                </a:solidFill>
              </a:endParaRPr>
            </a:p>
          </p:txBody>
        </p:sp>
      </p:grpSp>
      <p:sp>
        <p:nvSpPr>
          <p:cNvPr id="7" name="TextBox 6"/>
          <p:cNvSpPr txBox="1">
            <a:spLocks noChangeArrowheads="1"/>
          </p:cNvSpPr>
          <p:nvPr/>
        </p:nvSpPr>
        <p:spPr bwMode="auto">
          <a:xfrm>
            <a:off x="4800600" y="2203450"/>
            <a:ext cx="4343400"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a:solidFill>
                  <a:srgbClr val="000000"/>
                </a:solidFill>
              </a:rPr>
              <a:t>Similar triangles </a:t>
            </a:r>
            <a:r>
              <a:rPr lang="en-US" altLang="en-US" sz="2400">
                <a:solidFill>
                  <a:srgbClr val="FF0000"/>
                </a:solidFill>
              </a:rPr>
              <a:t>(p</a:t>
            </a:r>
            <a:r>
              <a:rPr lang="en-US" altLang="en-US" sz="2400" baseline="-25000">
                <a:solidFill>
                  <a:srgbClr val="FF0000"/>
                </a:solidFill>
              </a:rPr>
              <a:t>l</a:t>
            </a:r>
            <a:r>
              <a:rPr lang="en-US" altLang="en-US" sz="2400">
                <a:solidFill>
                  <a:srgbClr val="FF0000"/>
                </a:solidFill>
              </a:rPr>
              <a:t>, P, p</a:t>
            </a:r>
            <a:r>
              <a:rPr lang="en-US" altLang="en-US" sz="2400" baseline="-25000">
                <a:solidFill>
                  <a:srgbClr val="FF0000"/>
                </a:solidFill>
              </a:rPr>
              <a:t>r</a:t>
            </a:r>
            <a:r>
              <a:rPr lang="en-US" altLang="en-US" sz="2400">
                <a:solidFill>
                  <a:srgbClr val="FF0000"/>
                </a:solidFill>
              </a:rPr>
              <a:t>) </a:t>
            </a:r>
            <a:r>
              <a:rPr lang="en-US" altLang="en-US" sz="2400">
                <a:solidFill>
                  <a:srgbClr val="000000"/>
                </a:solidFill>
              </a:rPr>
              <a:t>and </a:t>
            </a:r>
            <a:r>
              <a:rPr lang="en-US" altLang="en-US" sz="2400">
                <a:solidFill>
                  <a:srgbClr val="0070C0"/>
                </a:solidFill>
              </a:rPr>
              <a:t>(O</a:t>
            </a:r>
            <a:r>
              <a:rPr lang="en-US" altLang="en-US" sz="2400" baseline="-25000">
                <a:solidFill>
                  <a:srgbClr val="0070C0"/>
                </a:solidFill>
              </a:rPr>
              <a:t>l</a:t>
            </a:r>
            <a:r>
              <a:rPr lang="en-US" altLang="en-US" sz="2400">
                <a:solidFill>
                  <a:srgbClr val="0070C0"/>
                </a:solidFill>
              </a:rPr>
              <a:t>, P, O</a:t>
            </a:r>
            <a:r>
              <a:rPr lang="en-US" altLang="en-US" sz="2400" baseline="-25000">
                <a:solidFill>
                  <a:srgbClr val="0070C0"/>
                </a:solidFill>
              </a:rPr>
              <a:t>r</a:t>
            </a:r>
            <a:r>
              <a:rPr lang="en-US" altLang="en-US" sz="2400">
                <a:solidFill>
                  <a:srgbClr val="0070C0"/>
                </a:solidFill>
              </a:rPr>
              <a:t>):</a:t>
            </a:r>
          </a:p>
          <a:p>
            <a:pPr>
              <a:spcBef>
                <a:spcPct val="0"/>
              </a:spcBef>
              <a:buFontTx/>
              <a:buNone/>
            </a:pPr>
            <a:endParaRPr lang="en-US" altLang="en-US" sz="2000">
              <a:solidFill>
                <a:srgbClr val="000000"/>
              </a:solidFill>
            </a:endParaRPr>
          </a:p>
          <a:p>
            <a:pPr>
              <a:spcBef>
                <a:spcPct val="0"/>
              </a:spcBef>
              <a:buFontTx/>
              <a:buNone/>
            </a:pPr>
            <a:endParaRPr lang="en-US" altLang="en-US" sz="2800">
              <a:solidFill>
                <a:srgbClr val="000000"/>
              </a:solidFill>
            </a:endParaRPr>
          </a:p>
          <a:p>
            <a:pPr>
              <a:spcBef>
                <a:spcPct val="0"/>
              </a:spcBef>
              <a:buFontTx/>
              <a:buNone/>
            </a:pPr>
            <a:r>
              <a:rPr lang="en-US" altLang="en-US" sz="2800">
                <a:solidFill>
                  <a:srgbClr val="000000"/>
                </a:solidFill>
              </a:rPr>
              <a:t>    </a:t>
            </a:r>
          </a:p>
          <a:p>
            <a:pPr>
              <a:spcBef>
                <a:spcPct val="0"/>
              </a:spcBef>
              <a:buFontTx/>
              <a:buNone/>
            </a:pPr>
            <a:endParaRPr lang="en-US" altLang="en-US" sz="2800">
              <a:solidFill>
                <a:srgbClr val="000000"/>
              </a:solidFill>
            </a:endParaRPr>
          </a:p>
          <a:p>
            <a:pPr>
              <a:spcBef>
                <a:spcPct val="0"/>
              </a:spcBef>
              <a:buFontTx/>
              <a:buNone/>
            </a:pPr>
            <a:endParaRPr lang="en-US" altLang="en-US" sz="2800">
              <a:solidFill>
                <a:srgbClr val="000000"/>
              </a:solidFill>
            </a:endParaRPr>
          </a:p>
          <a:p>
            <a:pPr>
              <a:spcBef>
                <a:spcPct val="0"/>
              </a:spcBef>
              <a:buFontTx/>
              <a:buNone/>
            </a:pPr>
            <a:endParaRPr lang="en-US" altLang="en-US" sz="2800">
              <a:solidFill>
                <a:srgbClr val="000000"/>
              </a:solidFill>
            </a:endParaRPr>
          </a:p>
        </p:txBody>
      </p:sp>
      <p:sp>
        <p:nvSpPr>
          <p:cNvPr id="11" name="Title 1"/>
          <p:cNvSpPr txBox="1">
            <a:spLocks/>
          </p:cNvSpPr>
          <p:nvPr/>
        </p:nvSpPr>
        <p:spPr bwMode="auto">
          <a:xfrm>
            <a:off x="304800" y="33338"/>
            <a:ext cx="8534400" cy="1143000"/>
          </a:xfrm>
          <a:prstGeom prst="rect">
            <a:avLst/>
          </a:prstGeom>
          <a:noFill/>
          <a:ln w="9525">
            <a:noFill/>
            <a:miter lim="800000"/>
            <a:headEnd/>
            <a:tailEnd/>
          </a:ln>
        </p:spPr>
        <p:txBody>
          <a:bodyPr anchor="ctr"/>
          <a:lstStyle/>
          <a:p>
            <a:pPr algn="ctr" eaLnBrk="1" hangingPunct="1">
              <a:defRPr/>
            </a:pPr>
            <a:r>
              <a:rPr lang="en-US" sz="4000" kern="0" dirty="0">
                <a:solidFill>
                  <a:srgbClr val="000000"/>
                </a:solidFill>
                <a:latin typeface="+mn-lt"/>
              </a:rPr>
              <a:t>Geometry for a simple stereo system</a:t>
            </a:r>
          </a:p>
        </p:txBody>
      </p:sp>
      <p:graphicFrame>
        <p:nvGraphicFramePr>
          <p:cNvPr id="12" name="Object 24"/>
          <p:cNvGraphicFramePr>
            <a:graphicFrameLocks noChangeAspect="1"/>
          </p:cNvGraphicFramePr>
          <p:nvPr/>
        </p:nvGraphicFramePr>
        <p:xfrm>
          <a:off x="5484813" y="3173413"/>
          <a:ext cx="2884487" cy="1236662"/>
        </p:xfrm>
        <a:graphic>
          <a:graphicData uri="http://schemas.openxmlformats.org/presentationml/2006/ole">
            <mc:AlternateContent xmlns:mc="http://schemas.openxmlformats.org/markup-compatibility/2006">
              <mc:Choice xmlns:v="urn:schemas-microsoft-com:vml" Requires="v">
                <p:oleObj spid="_x0000_s205845" name="Equation" r:id="rId5" imgW="977900" imgH="419100" progId="Equation.3">
                  <p:embed/>
                </p:oleObj>
              </mc:Choice>
              <mc:Fallback>
                <p:oleObj name="Equation" r:id="rId5" imgW="977900" imgH="419100" progId="Equation.3">
                  <p:embed/>
                  <p:pic>
                    <p:nvPicPr>
                      <p:cNvPr id="0" name="Object 2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84813" y="3173413"/>
                        <a:ext cx="2884487" cy="1236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3" name="Isosceles Triangle 12"/>
          <p:cNvSpPr>
            <a:spLocks noChangeArrowheads="1"/>
          </p:cNvSpPr>
          <p:nvPr/>
        </p:nvSpPr>
        <p:spPr bwMode="auto">
          <a:xfrm>
            <a:off x="1531938" y="2516188"/>
            <a:ext cx="1890712" cy="1862137"/>
          </a:xfrm>
          <a:prstGeom prst="triangle">
            <a:avLst>
              <a:gd name="adj" fmla="val 58847"/>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solidFill>
                <a:srgbClr val="000000"/>
              </a:solidFill>
            </a:endParaRPr>
          </a:p>
        </p:txBody>
      </p:sp>
      <p:sp>
        <p:nvSpPr>
          <p:cNvPr id="14" name="Isosceles Triangle 13"/>
          <p:cNvSpPr>
            <a:spLocks noChangeArrowheads="1"/>
          </p:cNvSpPr>
          <p:nvPr/>
        </p:nvSpPr>
        <p:spPr bwMode="auto">
          <a:xfrm>
            <a:off x="1239838" y="2516188"/>
            <a:ext cx="2373312" cy="2336800"/>
          </a:xfrm>
          <a:prstGeom prst="triangle">
            <a:avLst>
              <a:gd name="adj" fmla="val 58819"/>
            </a:avLst>
          </a:prstGeom>
          <a:noFill/>
          <a:ln w="28575" algn="ctr">
            <a:solidFill>
              <a:srgbClr val="00B0F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solidFill>
                <a:srgbClr val="000000"/>
              </a:solidFill>
            </a:endParaRPr>
          </a:p>
        </p:txBody>
      </p:sp>
      <p:graphicFrame>
        <p:nvGraphicFramePr>
          <p:cNvPr id="15" name="Object 25"/>
          <p:cNvGraphicFramePr>
            <a:graphicFrameLocks noChangeAspect="1"/>
          </p:cNvGraphicFramePr>
          <p:nvPr/>
        </p:nvGraphicFramePr>
        <p:xfrm>
          <a:off x="6361113" y="4889500"/>
          <a:ext cx="2338387" cy="1204913"/>
        </p:xfrm>
        <a:graphic>
          <a:graphicData uri="http://schemas.openxmlformats.org/presentationml/2006/ole">
            <mc:AlternateContent xmlns:mc="http://schemas.openxmlformats.org/markup-compatibility/2006">
              <mc:Choice xmlns:v="urn:schemas-microsoft-com:vml" Requires="v">
                <p:oleObj spid="_x0000_s205846" name="Equation" r:id="rId7" imgW="837836" imgH="431613" progId="Equation.3">
                  <p:embed/>
                </p:oleObj>
              </mc:Choice>
              <mc:Fallback>
                <p:oleObj name="Equation" r:id="rId7" imgW="837836" imgH="431613" progId="Equation.3">
                  <p:embed/>
                  <p:pic>
                    <p:nvPicPr>
                      <p:cNvPr id="0" name="Object 2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61113" y="4889500"/>
                        <a:ext cx="2338387" cy="120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6" name="Oval 15"/>
          <p:cNvSpPr>
            <a:spLocks noChangeArrowheads="1"/>
          </p:cNvSpPr>
          <p:nvPr/>
        </p:nvSpPr>
        <p:spPr bwMode="auto">
          <a:xfrm>
            <a:off x="7310438" y="5510213"/>
            <a:ext cx="1533525" cy="657225"/>
          </a:xfrm>
          <a:prstGeom prst="ellipse">
            <a:avLst/>
          </a:prstGeom>
          <a:noFill/>
          <a:ln w="952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solidFill>
                <a:srgbClr val="000000"/>
              </a:solidFill>
            </a:endParaRPr>
          </a:p>
        </p:txBody>
      </p:sp>
      <p:sp>
        <p:nvSpPr>
          <p:cNvPr id="17" name="TextBox 16"/>
          <p:cNvSpPr txBox="1">
            <a:spLocks noChangeArrowheads="1"/>
          </p:cNvSpPr>
          <p:nvPr/>
        </p:nvSpPr>
        <p:spPr bwMode="auto">
          <a:xfrm>
            <a:off x="4973638" y="5875338"/>
            <a:ext cx="22637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000" b="1">
                <a:solidFill>
                  <a:srgbClr val="000000"/>
                </a:solidFill>
              </a:rPr>
              <a:t>disparity</a:t>
            </a:r>
          </a:p>
        </p:txBody>
      </p:sp>
      <p:cxnSp>
        <p:nvCxnSpPr>
          <p:cNvPr id="19" name="Straight Arrow Connector 18"/>
          <p:cNvCxnSpPr>
            <a:cxnSpLocks noChangeShapeType="1"/>
            <a:endCxn id="16" idx="2"/>
          </p:cNvCxnSpPr>
          <p:nvPr/>
        </p:nvCxnSpPr>
        <p:spPr bwMode="auto">
          <a:xfrm flipV="1">
            <a:off x="6142038" y="5838825"/>
            <a:ext cx="1168400" cy="219075"/>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13"/>
                                        </p:tgtEl>
                                        <p:attrNameLst>
                                          <p:attrName>style.visibility</p:attrName>
                                        </p:attrNameLst>
                                      </p:cBhvr>
                                      <p:to>
                                        <p:strVal val="hidden"/>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14"/>
                                        </p:tgtEl>
                                        <p:attrNameLst>
                                          <p:attrName>style.visibility</p:attrName>
                                        </p:attrNameLst>
                                      </p:cBhvr>
                                      <p:to>
                                        <p:strVal val="hidden"/>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4" grpId="0" animBg="1"/>
      <p:bldP spid="14" grpId="1" animBg="1"/>
      <p:bldP spid="16" grpId="0" animBg="1"/>
      <p:bldP spid="17"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2"/>
          <p:cNvSpPr>
            <a:spLocks noGrp="1" noChangeArrowheads="1"/>
          </p:cNvSpPr>
          <p:nvPr>
            <p:ph type="title"/>
          </p:nvPr>
        </p:nvSpPr>
        <p:spPr/>
        <p:txBody>
          <a:bodyPr/>
          <a:lstStyle/>
          <a:p>
            <a:pPr eaLnBrk="1" hangingPunct="1"/>
            <a:r>
              <a:rPr lang="en-US" altLang="en-US" smtClean="0"/>
              <a:t>Depth from disparity</a:t>
            </a:r>
          </a:p>
        </p:txBody>
      </p:sp>
      <p:sp>
        <p:nvSpPr>
          <p:cNvPr id="207875" name="Text Box 3"/>
          <p:cNvSpPr txBox="1">
            <a:spLocks noChangeArrowheads="1"/>
          </p:cNvSpPr>
          <p:nvPr/>
        </p:nvSpPr>
        <p:spPr bwMode="auto">
          <a:xfrm>
            <a:off x="809625" y="1785938"/>
            <a:ext cx="13779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de-DE" altLang="en-US" sz="1800">
                <a:solidFill>
                  <a:srgbClr val="000000"/>
                </a:solidFill>
              </a:rPr>
              <a:t>image I(x,y)</a:t>
            </a:r>
            <a:endParaRPr lang="en-GB" altLang="en-US" sz="1800">
              <a:solidFill>
                <a:srgbClr val="000000"/>
              </a:solidFill>
            </a:endParaRPr>
          </a:p>
        </p:txBody>
      </p:sp>
      <p:sp>
        <p:nvSpPr>
          <p:cNvPr id="207876" name="Text Box 4"/>
          <p:cNvSpPr txBox="1">
            <a:spLocks noChangeArrowheads="1"/>
          </p:cNvSpPr>
          <p:nvPr/>
        </p:nvSpPr>
        <p:spPr bwMode="auto">
          <a:xfrm>
            <a:off x="6851650" y="1749425"/>
            <a:ext cx="16065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de-DE" altLang="en-US" sz="1800">
                <a:solidFill>
                  <a:srgbClr val="000000"/>
                </a:solidFill>
              </a:rPr>
              <a:t>image I´(x´,y´)</a:t>
            </a:r>
            <a:endParaRPr lang="en-GB" altLang="en-US" sz="1800">
              <a:solidFill>
                <a:srgbClr val="000000"/>
              </a:solidFill>
            </a:endParaRPr>
          </a:p>
        </p:txBody>
      </p:sp>
      <p:sp>
        <p:nvSpPr>
          <p:cNvPr id="207877" name="Text Box 5"/>
          <p:cNvSpPr txBox="1">
            <a:spLocks noChangeArrowheads="1"/>
          </p:cNvSpPr>
          <p:nvPr/>
        </p:nvSpPr>
        <p:spPr bwMode="auto">
          <a:xfrm>
            <a:off x="3408363" y="1795463"/>
            <a:ext cx="22542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de-DE" altLang="en-US" sz="1800">
                <a:solidFill>
                  <a:srgbClr val="000000"/>
                </a:solidFill>
              </a:rPr>
              <a:t>Disparity map D(x,y)</a:t>
            </a:r>
            <a:endParaRPr lang="en-GB" altLang="en-US" sz="1800">
              <a:solidFill>
                <a:srgbClr val="000000"/>
              </a:solidFill>
            </a:endParaRPr>
          </a:p>
        </p:txBody>
      </p:sp>
      <p:sp>
        <p:nvSpPr>
          <p:cNvPr id="207878" name="Text Box 6"/>
          <p:cNvSpPr txBox="1">
            <a:spLocks noChangeArrowheads="1"/>
          </p:cNvSpPr>
          <p:nvPr/>
        </p:nvSpPr>
        <p:spPr bwMode="auto">
          <a:xfrm>
            <a:off x="2819400" y="4679950"/>
            <a:ext cx="28511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de-DE" altLang="en-US" sz="2400">
                <a:solidFill>
                  <a:srgbClr val="000000"/>
                </a:solidFill>
              </a:rPr>
              <a:t>(x´,y´)=(x+D(x,y), y)</a:t>
            </a:r>
            <a:endParaRPr lang="en-GB" altLang="en-US" sz="2400">
              <a:solidFill>
                <a:srgbClr val="000000"/>
              </a:solidFill>
            </a:endParaRPr>
          </a:p>
        </p:txBody>
      </p:sp>
      <p:pic>
        <p:nvPicPr>
          <p:cNvPr id="207879" name="Picture 7" descr="rect_006_007_lef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8763" y="2433638"/>
            <a:ext cx="2741612" cy="201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880" name="Picture 8" descr="rect_006_007_righ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89663" y="2422525"/>
            <a:ext cx="2749550" cy="201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881" name="Picture 9" descr="disparity_006_007_l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95638" y="2425700"/>
            <a:ext cx="2749550" cy="201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7882" name="Oval 10"/>
          <p:cNvSpPr>
            <a:spLocks noChangeArrowheads="1"/>
          </p:cNvSpPr>
          <p:nvPr/>
        </p:nvSpPr>
        <p:spPr bwMode="auto">
          <a:xfrm>
            <a:off x="1169988" y="3430588"/>
            <a:ext cx="36512" cy="36512"/>
          </a:xfrm>
          <a:prstGeom prst="ellipse">
            <a:avLst/>
          </a:prstGeom>
          <a:solidFill>
            <a:srgbClr val="FF0000"/>
          </a:solidFill>
          <a:ln w="9525">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solidFill>
                <a:srgbClr val="000000"/>
              </a:solidFill>
            </a:endParaRPr>
          </a:p>
        </p:txBody>
      </p:sp>
      <p:sp>
        <p:nvSpPr>
          <p:cNvPr id="207883" name="Oval 11"/>
          <p:cNvSpPr>
            <a:spLocks noChangeArrowheads="1"/>
          </p:cNvSpPr>
          <p:nvPr/>
        </p:nvSpPr>
        <p:spPr bwMode="auto">
          <a:xfrm>
            <a:off x="4129088" y="3394075"/>
            <a:ext cx="36512" cy="36513"/>
          </a:xfrm>
          <a:prstGeom prst="ellipse">
            <a:avLst/>
          </a:prstGeom>
          <a:solidFill>
            <a:srgbClr val="FF0000"/>
          </a:solidFill>
          <a:ln w="9525">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solidFill>
                <a:srgbClr val="000000"/>
              </a:solidFill>
            </a:endParaRPr>
          </a:p>
        </p:txBody>
      </p:sp>
      <p:sp>
        <p:nvSpPr>
          <p:cNvPr id="207884" name="Oval 12"/>
          <p:cNvSpPr>
            <a:spLocks noChangeArrowheads="1"/>
          </p:cNvSpPr>
          <p:nvPr/>
        </p:nvSpPr>
        <p:spPr bwMode="auto">
          <a:xfrm>
            <a:off x="6937375" y="3413125"/>
            <a:ext cx="36513" cy="36513"/>
          </a:xfrm>
          <a:prstGeom prst="ellipse">
            <a:avLst/>
          </a:prstGeom>
          <a:solidFill>
            <a:srgbClr val="FF0000"/>
          </a:solidFill>
          <a:ln w="9525">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solidFill>
                <a:srgbClr val="000000"/>
              </a:solidFill>
            </a:endParaRPr>
          </a:p>
        </p:txBody>
      </p:sp>
      <p:sp>
        <p:nvSpPr>
          <p:cNvPr id="207885" name="Freeform 13"/>
          <p:cNvSpPr>
            <a:spLocks/>
          </p:cNvSpPr>
          <p:nvPr/>
        </p:nvSpPr>
        <p:spPr bwMode="auto">
          <a:xfrm>
            <a:off x="6945313" y="3429000"/>
            <a:ext cx="166687" cy="42863"/>
          </a:xfrm>
          <a:custGeom>
            <a:avLst/>
            <a:gdLst>
              <a:gd name="T0" fmla="*/ 0 w 131"/>
              <a:gd name="T1" fmla="*/ 0 h 1"/>
              <a:gd name="T2" fmla="*/ 2147483646 w 131"/>
              <a:gd name="T3" fmla="*/ 0 h 1"/>
              <a:gd name="T4" fmla="*/ 0 60000 65536"/>
              <a:gd name="T5" fmla="*/ 0 60000 65536"/>
              <a:gd name="T6" fmla="*/ 0 w 131"/>
              <a:gd name="T7" fmla="*/ 0 h 1"/>
              <a:gd name="T8" fmla="*/ 131 w 131"/>
              <a:gd name="T9" fmla="*/ 1 h 1"/>
            </a:gdLst>
            <a:ahLst/>
            <a:cxnLst>
              <a:cxn ang="T4">
                <a:pos x="T0" y="T1"/>
              </a:cxn>
              <a:cxn ang="T5">
                <a:pos x="T2" y="T3"/>
              </a:cxn>
            </a:cxnLst>
            <a:rect l="T6" t="T7" r="T8" b="T9"/>
            <a:pathLst>
              <a:path w="131" h="1">
                <a:moveTo>
                  <a:pt x="0" y="0"/>
                </a:moveTo>
                <a:lnTo>
                  <a:pt x="131" y="0"/>
                </a:lnTo>
              </a:path>
            </a:pathLst>
          </a:custGeom>
          <a:noFill/>
          <a:ln w="9525" cap="flat" cmpd="sng">
            <a:solidFill>
              <a:srgbClr val="FF0000"/>
            </a:solidFill>
            <a:prstDash val="solid"/>
            <a:round/>
            <a:headEnd type="none" w="med" len="med"/>
            <a:tailEnd type="triangl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 name="TextBox 13"/>
          <p:cNvSpPr txBox="1">
            <a:spLocks noChangeArrowheads="1"/>
          </p:cNvSpPr>
          <p:nvPr/>
        </p:nvSpPr>
        <p:spPr bwMode="auto">
          <a:xfrm>
            <a:off x="457200" y="5562600"/>
            <a:ext cx="84582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a:t>So if we could find the </a:t>
            </a:r>
            <a:r>
              <a:rPr lang="en-US" altLang="en-US" sz="2400" b="1"/>
              <a:t>corresponding points </a:t>
            </a:r>
            <a:r>
              <a:rPr lang="en-US" altLang="en-US" sz="2400"/>
              <a:t>in two images, we could </a:t>
            </a:r>
            <a:r>
              <a:rPr lang="en-US" altLang="en-US" sz="2400" b="1"/>
              <a:t>estimate relative depth</a:t>
            </a:r>
            <a:r>
              <a:rPr lang="en-US" altLang="en-US" sz="2400"/>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52600"/>
            <a:ext cx="4572000" cy="3036627"/>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1752600"/>
            <a:ext cx="4572000" cy="3036627"/>
          </a:xfrm>
          <a:prstGeom prst="rect">
            <a:avLst/>
          </a:prstGeom>
        </p:spPr>
      </p:pic>
      <p:sp>
        <p:nvSpPr>
          <p:cNvPr id="10" name="Title 1"/>
          <p:cNvSpPr>
            <a:spLocks noGrp="1"/>
          </p:cNvSpPr>
          <p:nvPr>
            <p:ph type="title"/>
          </p:nvPr>
        </p:nvSpPr>
        <p:spPr>
          <a:xfrm>
            <a:off x="457200" y="274638"/>
            <a:ext cx="8229600" cy="1143000"/>
          </a:xfrm>
        </p:spPr>
        <p:txBody>
          <a:bodyPr/>
          <a:lstStyle/>
          <a:p>
            <a:r>
              <a:rPr lang="en-US" dirty="0" smtClean="0"/>
              <a:t>Where do we need to search?</a:t>
            </a:r>
            <a:endParaRPr lang="en-US" dirty="0"/>
          </a:p>
        </p:txBody>
      </p:sp>
      <p:sp>
        <p:nvSpPr>
          <p:cNvPr id="11" name="Right Arrow 10"/>
          <p:cNvSpPr/>
          <p:nvPr/>
        </p:nvSpPr>
        <p:spPr bwMode="auto">
          <a:xfrm rot="19583374">
            <a:off x="1199476" y="3927573"/>
            <a:ext cx="838200" cy="457200"/>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mtClean="0">
              <a:solidFill>
                <a:prstClr val="black"/>
              </a:solidFill>
              <a:latin typeface="Arial" charset="0"/>
            </a:endParaRPr>
          </a:p>
        </p:txBody>
      </p:sp>
      <p:sp>
        <p:nvSpPr>
          <p:cNvPr id="14" name="Rectangle 13"/>
          <p:cNvSpPr/>
          <p:nvPr/>
        </p:nvSpPr>
        <p:spPr bwMode="auto">
          <a:xfrm>
            <a:off x="4572000" y="1752600"/>
            <a:ext cx="4572000" cy="3036627"/>
          </a:xfrm>
          <a:prstGeom prst="rect">
            <a:avLst/>
          </a:prstGeom>
          <a:solidFill>
            <a:schemeClr val="accent1">
              <a:alpha val="49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mtClean="0">
              <a:solidFill>
                <a:prstClr val="black"/>
              </a:solidFill>
              <a:latin typeface="Arial" charset="0"/>
            </a:endParaRPr>
          </a:p>
        </p:txBody>
      </p:sp>
      <p:sp>
        <p:nvSpPr>
          <p:cNvPr id="12" name="Oval 11"/>
          <p:cNvSpPr/>
          <p:nvPr/>
        </p:nvSpPr>
        <p:spPr bwMode="auto">
          <a:xfrm>
            <a:off x="5181600" y="3581400"/>
            <a:ext cx="1676400" cy="838200"/>
          </a:xfrm>
          <a:prstGeom prst="ellipse">
            <a:avLst/>
          </a:prstGeom>
          <a:solidFill>
            <a:schemeClr val="accent1">
              <a:alpha val="51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mtClean="0">
              <a:solidFill>
                <a:prstClr val="black"/>
              </a:solidFill>
              <a:latin typeface="Arial" charset="0"/>
            </a:endParaRPr>
          </a:p>
        </p:txBody>
      </p:sp>
      <p:sp>
        <p:nvSpPr>
          <p:cNvPr id="15" name="Right Arrow 14"/>
          <p:cNvSpPr/>
          <p:nvPr/>
        </p:nvSpPr>
        <p:spPr bwMode="auto">
          <a:xfrm rot="6811734">
            <a:off x="5368003" y="2877285"/>
            <a:ext cx="838200" cy="457200"/>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mtClean="0">
              <a:solidFill>
                <a:prstClr val="black"/>
              </a:solidFill>
              <a:latin typeface="Arial" charset="0"/>
            </a:endParaRPr>
          </a:p>
        </p:txBody>
      </p:sp>
      <p:sp>
        <p:nvSpPr>
          <p:cNvPr id="16" name="Rectangle 15"/>
          <p:cNvSpPr/>
          <p:nvPr/>
        </p:nvSpPr>
        <p:spPr bwMode="auto">
          <a:xfrm>
            <a:off x="4586316" y="3886199"/>
            <a:ext cx="4557684" cy="87313"/>
          </a:xfrm>
          <a:prstGeom prst="rect">
            <a:avLst/>
          </a:prstGeom>
          <a:solidFill>
            <a:schemeClr val="accent1">
              <a:alpha val="48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mtClean="0">
              <a:solidFill>
                <a:prstClr val="black"/>
              </a:solidFill>
              <a:latin typeface="Arial" charset="0"/>
            </a:endParaRPr>
          </a:p>
        </p:txBody>
      </p:sp>
      <p:sp>
        <p:nvSpPr>
          <p:cNvPr id="17" name="Rectangle 16"/>
          <p:cNvSpPr/>
          <p:nvPr/>
        </p:nvSpPr>
        <p:spPr bwMode="auto">
          <a:xfrm rot="888750">
            <a:off x="4487253" y="3892244"/>
            <a:ext cx="4755012" cy="150633"/>
          </a:xfrm>
          <a:prstGeom prst="rect">
            <a:avLst/>
          </a:prstGeom>
          <a:solidFill>
            <a:schemeClr val="accent1">
              <a:alpha val="48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mtClean="0">
              <a:solidFill>
                <a:prstClr val="black"/>
              </a:solidFill>
              <a:latin typeface="Arial" charset="0"/>
            </a:endParaRPr>
          </a:p>
        </p:txBody>
      </p:sp>
      <p:sp>
        <p:nvSpPr>
          <p:cNvPr id="13" name="Title 1"/>
          <p:cNvSpPr txBox="1">
            <a:spLocks/>
          </p:cNvSpPr>
          <p:nvPr/>
        </p:nvSpPr>
        <p:spPr bwMode="auto">
          <a:xfrm>
            <a:off x="2061497" y="5422673"/>
            <a:ext cx="5021007"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a:bodyPr>
          <a:lstStyle>
            <a:lvl1pPr algn="l" rtl="0" eaLnBrk="0" fontAlgn="base" hangingPunct="0">
              <a:spcBef>
                <a:spcPct val="0"/>
              </a:spcBef>
              <a:spcAft>
                <a:spcPct val="0"/>
              </a:spcAft>
              <a:defRPr sz="4000" kern="1200">
                <a:solidFill>
                  <a:schemeClr val="tx1"/>
                </a:solidFill>
                <a:latin typeface="+mj-lt"/>
                <a:ea typeface="+mj-ea"/>
                <a:cs typeface="+mj-cs"/>
              </a:defRPr>
            </a:lvl1pPr>
            <a:lvl2pPr algn="l" rtl="0" eaLnBrk="0" fontAlgn="base" hangingPunct="0">
              <a:spcBef>
                <a:spcPct val="0"/>
              </a:spcBef>
              <a:spcAft>
                <a:spcPct val="0"/>
              </a:spcAft>
              <a:defRPr sz="3600">
                <a:solidFill>
                  <a:schemeClr val="tx1"/>
                </a:solidFill>
                <a:latin typeface="Calibri" pitchFamily="34" charset="0"/>
              </a:defRPr>
            </a:lvl2pPr>
            <a:lvl3pPr algn="l" rtl="0" eaLnBrk="0" fontAlgn="base" hangingPunct="0">
              <a:spcBef>
                <a:spcPct val="0"/>
              </a:spcBef>
              <a:spcAft>
                <a:spcPct val="0"/>
              </a:spcAft>
              <a:defRPr sz="3600">
                <a:solidFill>
                  <a:schemeClr val="tx1"/>
                </a:solidFill>
                <a:latin typeface="Calibri" pitchFamily="34" charset="0"/>
              </a:defRPr>
            </a:lvl3pPr>
            <a:lvl4pPr algn="l" rtl="0" eaLnBrk="0" fontAlgn="base" hangingPunct="0">
              <a:spcBef>
                <a:spcPct val="0"/>
              </a:spcBef>
              <a:spcAft>
                <a:spcPct val="0"/>
              </a:spcAft>
              <a:defRPr sz="3600">
                <a:solidFill>
                  <a:schemeClr val="tx1"/>
                </a:solidFill>
                <a:latin typeface="Calibri" pitchFamily="34" charset="0"/>
              </a:defRPr>
            </a:lvl4pPr>
            <a:lvl5pPr algn="l" rtl="0" eaLnBrk="0" fontAlgn="base" hangingPunct="0">
              <a:spcBef>
                <a:spcPct val="0"/>
              </a:spcBef>
              <a:spcAft>
                <a:spcPct val="0"/>
              </a:spcAft>
              <a:defRPr sz="3600">
                <a:solidFill>
                  <a:schemeClr val="tx1"/>
                </a:solidFill>
                <a:latin typeface="Calibri" pitchFamily="34" charset="0"/>
              </a:defRPr>
            </a:lvl5pPr>
            <a:lvl6pPr marL="457200" algn="l" rtl="0" fontAlgn="base">
              <a:spcBef>
                <a:spcPct val="0"/>
              </a:spcBef>
              <a:spcAft>
                <a:spcPct val="0"/>
              </a:spcAft>
              <a:defRPr sz="3600">
                <a:solidFill>
                  <a:schemeClr val="tx1"/>
                </a:solidFill>
                <a:latin typeface="Calibri" pitchFamily="34" charset="0"/>
              </a:defRPr>
            </a:lvl6pPr>
            <a:lvl7pPr marL="914400" algn="l" rtl="0" fontAlgn="base">
              <a:spcBef>
                <a:spcPct val="0"/>
              </a:spcBef>
              <a:spcAft>
                <a:spcPct val="0"/>
              </a:spcAft>
              <a:defRPr sz="3600">
                <a:solidFill>
                  <a:schemeClr val="tx1"/>
                </a:solidFill>
                <a:latin typeface="Calibri" pitchFamily="34" charset="0"/>
              </a:defRPr>
            </a:lvl7pPr>
            <a:lvl8pPr marL="1371600" algn="l" rtl="0" fontAlgn="base">
              <a:spcBef>
                <a:spcPct val="0"/>
              </a:spcBef>
              <a:spcAft>
                <a:spcPct val="0"/>
              </a:spcAft>
              <a:defRPr sz="3600">
                <a:solidFill>
                  <a:schemeClr val="tx1"/>
                </a:solidFill>
                <a:latin typeface="Calibri" pitchFamily="34" charset="0"/>
              </a:defRPr>
            </a:lvl8pPr>
            <a:lvl9pPr marL="1828800" algn="l" rtl="0" fontAlgn="base">
              <a:spcBef>
                <a:spcPct val="0"/>
              </a:spcBef>
              <a:spcAft>
                <a:spcPct val="0"/>
              </a:spcAft>
              <a:defRPr sz="3600">
                <a:solidFill>
                  <a:schemeClr val="tx1"/>
                </a:solidFill>
                <a:latin typeface="Calibri" pitchFamily="34" charset="0"/>
              </a:defRPr>
            </a:lvl9pPr>
          </a:lstStyle>
          <a:p>
            <a:pPr algn="ctr"/>
            <a:r>
              <a:rPr lang="en-US" dirty="0" smtClean="0"/>
              <a:t>To be continued…</a:t>
            </a:r>
            <a:endParaRPr lang="en-US" dirty="0"/>
          </a:p>
        </p:txBody>
      </p:sp>
    </p:spTree>
    <p:extLst>
      <p:ext uri="{BB962C8B-B14F-4D97-AF65-F5344CB8AC3E}">
        <p14:creationId xmlns:p14="http://schemas.microsoft.com/office/powerpoint/2010/main" val="1213878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1" nodeType="clickEffect">
                                  <p:stCondLst>
                                    <p:cond delay="0"/>
                                  </p:stCondLst>
                                  <p:childTnLst>
                                    <p:animEffect transition="out" filter="fade">
                                      <p:cBhvr>
                                        <p:cTn id="21" dur="500"/>
                                        <p:tgtEl>
                                          <p:spTgt spid="14"/>
                                        </p:tgtEl>
                                      </p:cBhvr>
                                    </p:animEffect>
                                    <p:set>
                                      <p:cBhvr>
                                        <p:cTn id="22" dur="1" fill="hold">
                                          <p:stCondLst>
                                            <p:cond delay="499"/>
                                          </p:stCondLst>
                                        </p:cTn>
                                        <p:tgtEl>
                                          <p:spTgt spid="1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1" nodeType="clickEffect">
                                  <p:stCondLst>
                                    <p:cond delay="0"/>
                                  </p:stCondLst>
                                  <p:childTnLst>
                                    <p:animEffect transition="out" filter="fade">
                                      <p:cBhvr>
                                        <p:cTn id="31" dur="500"/>
                                        <p:tgtEl>
                                          <p:spTgt spid="12"/>
                                        </p:tgtEl>
                                      </p:cBhvr>
                                    </p:animEffect>
                                    <p:set>
                                      <p:cBhvr>
                                        <p:cTn id="32" dur="1" fill="hold">
                                          <p:stCondLst>
                                            <p:cond delay="499"/>
                                          </p:stCondLst>
                                        </p:cTn>
                                        <p:tgtEl>
                                          <p:spTgt spid="12"/>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1" nodeType="clickEffect">
                                  <p:stCondLst>
                                    <p:cond delay="0"/>
                                  </p:stCondLst>
                                  <p:childTnLst>
                                    <p:animEffect transition="out" filter="fade">
                                      <p:cBhvr>
                                        <p:cTn id="41" dur="500"/>
                                        <p:tgtEl>
                                          <p:spTgt spid="15"/>
                                        </p:tgtEl>
                                      </p:cBhvr>
                                    </p:animEffect>
                                    <p:set>
                                      <p:cBhvr>
                                        <p:cTn id="42" dur="1" fill="hold">
                                          <p:stCondLst>
                                            <p:cond delay="499"/>
                                          </p:stCondLst>
                                        </p:cTn>
                                        <p:tgtEl>
                                          <p:spTgt spid="15"/>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fade">
                                      <p:cBhvr>
                                        <p:cTn id="47" dur="500"/>
                                        <p:tgtEl>
                                          <p:spTgt spid="16"/>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16"/>
                                        </p:tgtEl>
                                      </p:cBhvr>
                                    </p:animEffect>
                                    <p:set>
                                      <p:cBhvr>
                                        <p:cTn id="52" dur="1" fill="hold">
                                          <p:stCondLst>
                                            <p:cond delay="499"/>
                                          </p:stCondLst>
                                        </p:cTn>
                                        <p:tgtEl>
                                          <p:spTgt spid="16"/>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fade">
                                      <p:cBhvr>
                                        <p:cTn id="57" dur="500"/>
                                        <p:tgtEl>
                                          <p:spTgt spid="17"/>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3"/>
                                        </p:tgtEl>
                                        <p:attrNameLst>
                                          <p:attrName>style.visibility</p:attrName>
                                        </p:attrNameLst>
                                      </p:cBhvr>
                                      <p:to>
                                        <p:strVal val="visible"/>
                                      </p:to>
                                    </p:set>
                                    <p:animEffect transition="in" filter="fade">
                                      <p:cBhvr>
                                        <p:cTn id="6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animBg="1"/>
      <p:bldP spid="14" grpId="1" animBg="1"/>
      <p:bldP spid="12" grpId="0" animBg="1"/>
      <p:bldP spid="12" grpId="1" animBg="1"/>
      <p:bldP spid="15" grpId="0" animBg="1"/>
      <p:bldP spid="15" grpId="1" animBg="1"/>
      <p:bldP spid="16" grpId="0" animBg="1"/>
      <p:bldP spid="16" grpId="1" animBg="1"/>
      <p:bldP spid="17" grpId="0" animBg="1"/>
      <p:bldP spid="13" grpId="0"/>
    </p:bldLst>
  </p:timing>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9922" name="Title 1"/>
          <p:cNvSpPr>
            <a:spLocks noGrp="1"/>
          </p:cNvSpPr>
          <p:nvPr>
            <p:ph type="title"/>
          </p:nvPr>
        </p:nvSpPr>
        <p:spPr>
          <a:xfrm>
            <a:off x="381000" y="152400"/>
            <a:ext cx="8229600" cy="1143000"/>
          </a:xfrm>
        </p:spPr>
        <p:txBody>
          <a:bodyPr/>
          <a:lstStyle/>
          <a:p>
            <a:r>
              <a:rPr lang="en-US" altLang="en-US" smtClean="0"/>
              <a:t>Break</a:t>
            </a:r>
          </a:p>
        </p:txBody>
      </p:sp>
      <p:sp>
        <p:nvSpPr>
          <p:cNvPr id="209923" name="Content Placeholder 2"/>
          <p:cNvSpPr>
            <a:spLocks noGrp="1"/>
          </p:cNvSpPr>
          <p:nvPr>
            <p:ph idx="1"/>
          </p:nvPr>
        </p:nvSpPr>
        <p:spPr>
          <a:xfrm>
            <a:off x="476250" y="1219200"/>
            <a:ext cx="8229600" cy="4525963"/>
          </a:xfrm>
        </p:spPr>
        <p:txBody>
          <a:bodyPr/>
          <a:lstStyle/>
          <a:p>
            <a:r>
              <a:rPr lang="en-US" altLang="en-US" smtClean="0"/>
              <a:t>Feel free to leave if you’ve got Project 2 mostly working</a:t>
            </a:r>
          </a:p>
        </p:txBody>
      </p:sp>
      <p:pic>
        <p:nvPicPr>
          <p:cNvPr id="20992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2514600"/>
            <a:ext cx="6096000" cy="409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11970" name="Title 1"/>
          <p:cNvSpPr>
            <a:spLocks noGrp="1"/>
          </p:cNvSpPr>
          <p:nvPr>
            <p:ph type="title"/>
          </p:nvPr>
        </p:nvSpPr>
        <p:spPr/>
        <p:txBody>
          <a:bodyPr/>
          <a:lstStyle/>
          <a:p>
            <a:r>
              <a:rPr lang="en-US" altLang="en-US" smtClean="0"/>
              <a:t>proj2 Common Problems</a:t>
            </a:r>
          </a:p>
        </p:txBody>
      </p:sp>
      <p:sp>
        <p:nvSpPr>
          <p:cNvPr id="211971" name="Content Placeholder 2"/>
          <p:cNvSpPr>
            <a:spLocks noGrp="1"/>
          </p:cNvSpPr>
          <p:nvPr>
            <p:ph idx="1"/>
          </p:nvPr>
        </p:nvSpPr>
        <p:spPr/>
        <p:txBody>
          <a:bodyPr/>
          <a:lstStyle/>
          <a:p>
            <a:r>
              <a:rPr lang="en-US" altLang="en-US" smtClean="0"/>
              <a:t>Interest point detection</a:t>
            </a:r>
          </a:p>
          <a:p>
            <a:r>
              <a:rPr lang="en-US" altLang="en-US" smtClean="0"/>
              <a:t>Feature description</a:t>
            </a:r>
          </a:p>
          <a:p>
            <a:r>
              <a:rPr lang="en-US" altLang="en-US" smtClean="0"/>
              <a:t>Matching</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12994" name="Title 1"/>
          <p:cNvSpPr>
            <a:spLocks noGrp="1"/>
          </p:cNvSpPr>
          <p:nvPr>
            <p:ph type="title"/>
          </p:nvPr>
        </p:nvSpPr>
        <p:spPr/>
        <p:txBody>
          <a:bodyPr/>
          <a:lstStyle/>
          <a:p>
            <a:r>
              <a:rPr lang="en-US" altLang="en-US" smtClean="0"/>
              <a:t>Interest Point Detection</a:t>
            </a:r>
          </a:p>
        </p:txBody>
      </p:sp>
      <p:sp>
        <p:nvSpPr>
          <p:cNvPr id="3" name="Content Placeholder 2"/>
          <p:cNvSpPr>
            <a:spLocks noGrp="1"/>
          </p:cNvSpPr>
          <p:nvPr>
            <p:ph idx="1"/>
          </p:nvPr>
        </p:nvSpPr>
        <p:spPr/>
        <p:txBody>
          <a:bodyPr/>
          <a:lstStyle/>
          <a:p>
            <a:r>
              <a:rPr lang="en-US" altLang="en-US" smtClean="0"/>
              <a:t>Suppress corners on the edge of the image which might have appeared from padding artifacts</a:t>
            </a:r>
          </a:p>
          <a:p>
            <a:r>
              <a:rPr lang="en-US" altLang="en-US" smtClean="0"/>
              <a:t>You probably shouldn’t have too few (50) or too many (5000) interest points.</a:t>
            </a:r>
          </a:p>
          <a:p>
            <a:r>
              <a:rPr lang="en-US" altLang="en-US" smtClean="0"/>
              <a:t>Colfilt() approach to non-max suppression may be more reliable.</a:t>
            </a:r>
          </a:p>
          <a:p>
            <a:pPr lvl="1"/>
            <a:r>
              <a:rPr lang="en-US" altLang="en-US" smtClean="0"/>
              <a:t>But I’ve seen people using it incorrectly.</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14018" name="Title 1"/>
          <p:cNvSpPr>
            <a:spLocks noGrp="1"/>
          </p:cNvSpPr>
          <p:nvPr>
            <p:ph type="title"/>
          </p:nvPr>
        </p:nvSpPr>
        <p:spPr/>
        <p:txBody>
          <a:bodyPr/>
          <a:lstStyle/>
          <a:p>
            <a:r>
              <a:rPr lang="en-US" altLang="en-US" smtClean="0"/>
              <a:t>Feature Description</a:t>
            </a:r>
          </a:p>
        </p:txBody>
      </p:sp>
      <p:sp>
        <p:nvSpPr>
          <p:cNvPr id="3" name="Content Placeholder 2"/>
          <p:cNvSpPr>
            <a:spLocks noGrp="1"/>
          </p:cNvSpPr>
          <p:nvPr>
            <p:ph idx="1"/>
          </p:nvPr>
        </p:nvSpPr>
        <p:spPr/>
        <p:txBody>
          <a:bodyPr/>
          <a:lstStyle/>
          <a:p>
            <a:r>
              <a:rPr lang="en-US" altLang="en-US" smtClean="0"/>
              <a:t>You can start with something very simple, e.g. cutting out raw image patches.</a:t>
            </a:r>
          </a:p>
          <a:p>
            <a:pPr lvl="1"/>
            <a:r>
              <a:rPr lang="en-US" altLang="en-US" smtClean="0"/>
              <a:t>My implementation gets 74/100 matches correct with this, versus 93/100 with a more SIFT-like feature.</a:t>
            </a:r>
          </a:p>
          <a:p>
            <a:r>
              <a:rPr lang="en-US" altLang="en-US" smtClean="0"/>
              <a:t>You can use imagesc(image1_features) to check that the features aren’t degenerate in some way.</a:t>
            </a:r>
          </a:p>
          <a:p>
            <a:r>
              <a:rPr lang="en-US" altLang="en-US" smtClean="0"/>
              <a:t>Free parameters (e.g. size of Gaussians) can matter</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ChangeArrowheads="1"/>
          </p:cNvSpPr>
          <p:nvPr>
            <p:ph type="title"/>
          </p:nvPr>
        </p:nvSpPr>
        <p:spPr/>
        <p:txBody>
          <a:bodyPr/>
          <a:lstStyle/>
          <a:p>
            <a:r>
              <a:rPr lang="en-US" altLang="en-US" smtClean="0">
                <a:latin typeface="Arial" panose="020B0604020202020204" pitchFamily="34" charset="0"/>
              </a:rPr>
              <a:t>Harris Detector </a:t>
            </a:r>
            <a:r>
              <a:rPr lang="pl-PL" altLang="en-US" sz="2000" smtClean="0">
                <a:latin typeface="Arial" panose="020B0604020202020204" pitchFamily="34" charset="0"/>
              </a:rPr>
              <a:t>[</a:t>
            </a:r>
            <a:r>
              <a:rPr lang="pl-PL" altLang="en-US" sz="2000" smtClean="0"/>
              <a:t>Harris88</a:t>
            </a:r>
            <a:r>
              <a:rPr lang="pl-PL" altLang="en-US" sz="2000" smtClean="0">
                <a:latin typeface="Arial" panose="020B0604020202020204" pitchFamily="34" charset="0"/>
              </a:rPr>
              <a:t>]</a:t>
            </a:r>
            <a:endParaRPr lang="en-US" altLang="en-US" sz="2000" smtClean="0">
              <a:latin typeface="Arial" panose="020B0604020202020204" pitchFamily="34" charset="0"/>
            </a:endParaRPr>
          </a:p>
        </p:txBody>
      </p:sp>
      <p:sp>
        <p:nvSpPr>
          <p:cNvPr id="122883" name="Rectangle 3"/>
          <p:cNvSpPr>
            <a:spLocks noGrp="1" noChangeArrowheads="1"/>
          </p:cNvSpPr>
          <p:nvPr>
            <p:ph type="body" sz="half" idx="1"/>
          </p:nvPr>
        </p:nvSpPr>
        <p:spPr/>
        <p:txBody>
          <a:bodyPr/>
          <a:lstStyle/>
          <a:p>
            <a:r>
              <a:rPr lang="pl-PL" altLang="en-US" smtClean="0"/>
              <a:t>Second moment matrix</a:t>
            </a:r>
            <a:endParaRPr lang="en-US" altLang="en-US" smtClean="0"/>
          </a:p>
        </p:txBody>
      </p:sp>
      <p:graphicFrame>
        <p:nvGraphicFramePr>
          <p:cNvPr id="122884" name="Object 2"/>
          <p:cNvGraphicFramePr>
            <a:graphicFrameLocks noChangeAspect="1"/>
          </p:cNvGraphicFramePr>
          <p:nvPr/>
        </p:nvGraphicFramePr>
        <p:xfrm>
          <a:off x="811213" y="2005013"/>
          <a:ext cx="3760787" cy="719137"/>
        </p:xfrm>
        <a:graphic>
          <a:graphicData uri="http://schemas.openxmlformats.org/presentationml/2006/ole">
            <mc:AlternateContent xmlns:mc="http://schemas.openxmlformats.org/markup-compatibility/2006">
              <mc:Choice xmlns:v="urn:schemas-microsoft-com:vml" Requires="v">
                <p:oleObj spid="_x0000_s122927" name="Equation" r:id="rId4" imgW="2654300" imgH="508000" progId="Equation.3">
                  <p:embed/>
                </p:oleObj>
              </mc:Choice>
              <mc:Fallback>
                <p:oleObj name="Equation" r:id="rId4" imgW="2654300" imgH="508000" progId="Equation.3">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1213" y="2005013"/>
                        <a:ext cx="3760787"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22885" name="Slide Number Placeholder 5"/>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A718C72B-456E-4875-8AEC-1DD5A1DA9E22}" type="slidenum">
              <a:rPr lang="de-DE" altLang="en-US" sz="1200">
                <a:solidFill>
                  <a:srgbClr val="898989"/>
                </a:solidFill>
              </a:rPr>
              <a:pPr>
                <a:spcBef>
                  <a:spcPct val="0"/>
                </a:spcBef>
                <a:buFontTx/>
                <a:buNone/>
              </a:pPr>
              <a:t>6</a:t>
            </a:fld>
            <a:endParaRPr lang="de-DE" altLang="en-US" sz="1200">
              <a:solidFill>
                <a:srgbClr val="898989"/>
              </a:solidFill>
            </a:endParaRPr>
          </a:p>
        </p:txBody>
      </p:sp>
      <p:pic>
        <p:nvPicPr>
          <p:cNvPr id="122886"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67625" y="1233488"/>
            <a:ext cx="1079500" cy="839787"/>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pic>
      <p:sp>
        <p:nvSpPr>
          <p:cNvPr id="8203" name="Text Box 9"/>
          <p:cNvSpPr txBox="1">
            <a:spLocks noChangeArrowheads="1"/>
          </p:cNvSpPr>
          <p:nvPr/>
        </p:nvSpPr>
        <p:spPr bwMode="auto">
          <a:xfrm>
            <a:off x="4965700" y="2132013"/>
            <a:ext cx="180022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pl-PL" altLang="en-US" sz="1600">
                <a:latin typeface="Arial" panose="020B0604020202020204" pitchFamily="34" charset="0"/>
              </a:rPr>
              <a:t>1. Image derivatives</a:t>
            </a:r>
            <a:endParaRPr lang="en-US" altLang="en-US" sz="1600">
              <a:latin typeface="Arial" panose="020B0604020202020204" pitchFamily="34" charset="0"/>
            </a:endParaRPr>
          </a:p>
        </p:txBody>
      </p:sp>
      <p:sp>
        <p:nvSpPr>
          <p:cNvPr id="8204" name="Text Box 10"/>
          <p:cNvSpPr txBox="1">
            <a:spLocks noChangeArrowheads="1"/>
          </p:cNvSpPr>
          <p:nvPr/>
        </p:nvSpPr>
        <p:spPr bwMode="auto">
          <a:xfrm>
            <a:off x="3673475" y="3106738"/>
            <a:ext cx="19431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pl-PL" altLang="en-US" sz="1600">
                <a:latin typeface="Arial" panose="020B0604020202020204" pitchFamily="34" charset="0"/>
              </a:rPr>
              <a:t>2. Square of derivatives</a:t>
            </a:r>
            <a:endParaRPr lang="en-US" altLang="en-US" sz="1600">
              <a:latin typeface="Arial" panose="020B0604020202020204" pitchFamily="34" charset="0"/>
            </a:endParaRPr>
          </a:p>
        </p:txBody>
      </p:sp>
      <p:sp>
        <p:nvSpPr>
          <p:cNvPr id="8205" name="Text Box 11"/>
          <p:cNvSpPr txBox="1">
            <a:spLocks noChangeArrowheads="1"/>
          </p:cNvSpPr>
          <p:nvPr/>
        </p:nvSpPr>
        <p:spPr bwMode="auto">
          <a:xfrm>
            <a:off x="3636963" y="3970338"/>
            <a:ext cx="1944687"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pl-PL" altLang="en-US" sz="1600">
                <a:latin typeface="Arial" panose="020B0604020202020204" pitchFamily="34" charset="0"/>
              </a:rPr>
              <a:t>3. Gaussian </a:t>
            </a:r>
            <a:br>
              <a:rPr lang="pl-PL" altLang="en-US" sz="1600">
                <a:latin typeface="Arial" panose="020B0604020202020204" pitchFamily="34" charset="0"/>
              </a:rPr>
            </a:br>
            <a:r>
              <a:rPr lang="pl-PL" altLang="en-US" sz="1600">
                <a:latin typeface="Arial" panose="020B0604020202020204" pitchFamily="34" charset="0"/>
              </a:rPr>
              <a:t>    filter </a:t>
            </a:r>
            <a:r>
              <a:rPr lang="pl-PL" altLang="en-US" sz="1600" i="1">
                <a:latin typeface="Arial" panose="020B0604020202020204" pitchFamily="34" charset="0"/>
              </a:rPr>
              <a:t>g(</a:t>
            </a:r>
            <a:r>
              <a:rPr lang="pl-PL" altLang="en-US" sz="1600" i="1">
                <a:latin typeface="Symbol" panose="05050102010706020507" pitchFamily="18" charset="2"/>
              </a:rPr>
              <a:t>s</a:t>
            </a:r>
            <a:r>
              <a:rPr lang="pl-PL" altLang="en-US" sz="1600" i="1" baseline="-25000">
                <a:latin typeface="Arial" panose="020B0604020202020204" pitchFamily="34" charset="0"/>
              </a:rPr>
              <a:t>I</a:t>
            </a:r>
            <a:r>
              <a:rPr lang="pl-PL" altLang="en-US" sz="1600" i="1">
                <a:latin typeface="Arial" panose="020B0604020202020204" pitchFamily="34" charset="0"/>
              </a:rPr>
              <a:t>)</a:t>
            </a:r>
            <a:endParaRPr lang="en-US" altLang="en-US" sz="1600" i="1">
              <a:latin typeface="Arial" panose="020B0604020202020204" pitchFamily="34" charset="0"/>
            </a:endParaRPr>
          </a:p>
        </p:txBody>
      </p:sp>
      <p:grpSp>
        <p:nvGrpSpPr>
          <p:cNvPr id="2" name="Group 12"/>
          <p:cNvGrpSpPr>
            <a:grpSpLocks/>
          </p:cNvGrpSpPr>
          <p:nvPr/>
        </p:nvGrpSpPr>
        <p:grpSpPr bwMode="auto">
          <a:xfrm>
            <a:off x="6445250" y="2133600"/>
            <a:ext cx="2519363" cy="865188"/>
            <a:chOff x="3356" y="1638"/>
            <a:chExt cx="2041" cy="756"/>
          </a:xfrm>
        </p:grpSpPr>
        <p:pic>
          <p:nvPicPr>
            <p:cNvPr id="122911" name="Picture 1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56" y="1684"/>
              <a:ext cx="907" cy="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pic>
          <p:nvPicPr>
            <p:cNvPr id="122912" name="Picture 1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21" y="1684"/>
              <a:ext cx="918" cy="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sp>
          <p:nvSpPr>
            <p:cNvPr id="122913" name="Text Box 15"/>
            <p:cNvSpPr txBox="1">
              <a:spLocks noChangeArrowheads="1"/>
            </p:cNvSpPr>
            <p:nvPr/>
          </p:nvSpPr>
          <p:spPr bwMode="auto">
            <a:xfrm>
              <a:off x="4059" y="1638"/>
              <a:ext cx="363" cy="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pl-PL" altLang="en-US" sz="1800" i="1">
                  <a:solidFill>
                    <a:schemeClr val="bg1"/>
                  </a:solidFill>
                  <a:latin typeface="Arial" panose="020B0604020202020204" pitchFamily="34" charset="0"/>
                </a:rPr>
                <a:t>I</a:t>
              </a:r>
              <a:r>
                <a:rPr lang="pl-PL" altLang="en-US" sz="1800" i="1" baseline="-25000">
                  <a:solidFill>
                    <a:schemeClr val="bg1"/>
                  </a:solidFill>
                  <a:latin typeface="Arial" panose="020B0604020202020204" pitchFamily="34" charset="0"/>
                </a:rPr>
                <a:t>x</a:t>
              </a:r>
              <a:endParaRPr lang="en-US" altLang="en-US" sz="1800" i="1" baseline="-25000">
                <a:solidFill>
                  <a:schemeClr val="bg1"/>
                </a:solidFill>
                <a:latin typeface="Arial" panose="020B0604020202020204" pitchFamily="34" charset="0"/>
              </a:endParaRPr>
            </a:p>
          </p:txBody>
        </p:sp>
        <p:sp>
          <p:nvSpPr>
            <p:cNvPr id="122914" name="Text Box 16"/>
            <p:cNvSpPr txBox="1">
              <a:spLocks noChangeArrowheads="1"/>
            </p:cNvSpPr>
            <p:nvPr/>
          </p:nvSpPr>
          <p:spPr bwMode="auto">
            <a:xfrm>
              <a:off x="5034" y="1638"/>
              <a:ext cx="363" cy="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pl-PL" altLang="en-US" sz="1800" i="1">
                  <a:solidFill>
                    <a:schemeClr val="bg1"/>
                  </a:solidFill>
                  <a:latin typeface="Arial" panose="020B0604020202020204" pitchFamily="34" charset="0"/>
                </a:rPr>
                <a:t>I</a:t>
              </a:r>
              <a:r>
                <a:rPr lang="pl-PL" altLang="en-US" sz="1800" i="1" baseline="-25000">
                  <a:solidFill>
                    <a:schemeClr val="bg1"/>
                  </a:solidFill>
                  <a:latin typeface="Arial" panose="020B0604020202020204" pitchFamily="34" charset="0"/>
                </a:rPr>
                <a:t>y</a:t>
              </a:r>
              <a:endParaRPr lang="en-US" altLang="en-US" sz="1800" i="1" baseline="-25000">
                <a:solidFill>
                  <a:schemeClr val="bg1"/>
                </a:solidFill>
                <a:latin typeface="Arial" panose="020B0604020202020204" pitchFamily="34" charset="0"/>
              </a:endParaRPr>
            </a:p>
          </p:txBody>
        </p:sp>
      </p:grpSp>
      <p:pic>
        <p:nvPicPr>
          <p:cNvPr id="8207" name="Picture 17"/>
          <p:cNvPicPr>
            <a:picLocks noGrp="1" noChangeAspect="1" noChangeArrowheads="1"/>
          </p:cNvPicPr>
          <p:nvPr>
            <p:ph sz="quarter" idx="3"/>
          </p:nvPr>
        </p:nvPicPr>
        <p:blipFill>
          <a:blip r:embed="rId9">
            <a:extLst>
              <a:ext uri="{28A0092B-C50C-407E-A947-70E740481C1C}">
                <a14:useLocalDpi xmlns:a14="http://schemas.microsoft.com/office/drawing/2010/main" val="0"/>
              </a:ext>
            </a:extLst>
          </a:blip>
          <a:srcRect/>
          <a:stretch>
            <a:fillRect/>
          </a:stretch>
        </p:blipFill>
        <p:spPr>
          <a:xfrm>
            <a:off x="7588250" y="3025775"/>
            <a:ext cx="1196975" cy="836613"/>
          </a:xfrm>
        </p:spPr>
      </p:pic>
      <p:pic>
        <p:nvPicPr>
          <p:cNvPr id="8208" name="Picture 1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133975" y="3033713"/>
            <a:ext cx="119697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pic>
        <p:nvPicPr>
          <p:cNvPr id="8209" name="Picture 19"/>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365875" y="3033713"/>
            <a:ext cx="1195388"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sp>
        <p:nvSpPr>
          <p:cNvPr id="8210" name="Text Box 20"/>
          <p:cNvSpPr txBox="1">
            <a:spLocks noChangeArrowheads="1"/>
          </p:cNvSpPr>
          <p:nvPr/>
        </p:nvSpPr>
        <p:spPr bwMode="auto">
          <a:xfrm>
            <a:off x="5942013" y="2987675"/>
            <a:ext cx="4667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pl-PL" altLang="en-US" sz="1800" i="1">
                <a:solidFill>
                  <a:schemeClr val="bg1"/>
                </a:solidFill>
                <a:latin typeface="Arial" panose="020B0604020202020204" pitchFamily="34" charset="0"/>
              </a:rPr>
              <a:t>I</a:t>
            </a:r>
            <a:r>
              <a:rPr lang="pl-PL" altLang="en-US" sz="1800" i="1" baseline="-25000">
                <a:solidFill>
                  <a:schemeClr val="bg1"/>
                </a:solidFill>
                <a:latin typeface="Arial" panose="020B0604020202020204" pitchFamily="34" charset="0"/>
              </a:rPr>
              <a:t>x</a:t>
            </a:r>
            <a:r>
              <a:rPr lang="pl-PL" altLang="en-US" sz="1800" i="1" baseline="30000">
                <a:solidFill>
                  <a:schemeClr val="bg1"/>
                </a:solidFill>
                <a:latin typeface="Arial" panose="020B0604020202020204" pitchFamily="34" charset="0"/>
              </a:rPr>
              <a:t>2</a:t>
            </a:r>
            <a:endParaRPr lang="en-US" altLang="en-US" sz="1800" i="1" baseline="30000">
              <a:solidFill>
                <a:schemeClr val="bg1"/>
              </a:solidFill>
              <a:latin typeface="Arial" panose="020B0604020202020204" pitchFamily="34" charset="0"/>
            </a:endParaRPr>
          </a:p>
        </p:txBody>
      </p:sp>
      <p:sp>
        <p:nvSpPr>
          <p:cNvPr id="8211" name="Text Box 21"/>
          <p:cNvSpPr txBox="1">
            <a:spLocks noChangeArrowheads="1"/>
          </p:cNvSpPr>
          <p:nvPr/>
        </p:nvSpPr>
        <p:spPr bwMode="auto">
          <a:xfrm>
            <a:off x="7165975" y="2962275"/>
            <a:ext cx="4667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pl-PL" altLang="en-US" sz="1800" i="1">
                <a:solidFill>
                  <a:schemeClr val="bg1"/>
                </a:solidFill>
                <a:latin typeface="Arial" panose="020B0604020202020204" pitchFamily="34" charset="0"/>
              </a:rPr>
              <a:t>I</a:t>
            </a:r>
            <a:r>
              <a:rPr lang="pl-PL" altLang="en-US" sz="1800" i="1" baseline="-25000">
                <a:solidFill>
                  <a:schemeClr val="bg1"/>
                </a:solidFill>
                <a:latin typeface="Arial" panose="020B0604020202020204" pitchFamily="34" charset="0"/>
              </a:rPr>
              <a:t>y</a:t>
            </a:r>
            <a:r>
              <a:rPr lang="pl-PL" altLang="en-US" sz="1800" i="1" baseline="30000">
                <a:solidFill>
                  <a:schemeClr val="bg1"/>
                </a:solidFill>
                <a:latin typeface="Arial" panose="020B0604020202020204" pitchFamily="34" charset="0"/>
              </a:rPr>
              <a:t>2</a:t>
            </a:r>
            <a:endParaRPr lang="en-US" altLang="en-US" sz="1800" i="1" baseline="30000">
              <a:solidFill>
                <a:schemeClr val="bg1"/>
              </a:solidFill>
              <a:latin typeface="Arial" panose="020B0604020202020204" pitchFamily="34" charset="0"/>
            </a:endParaRPr>
          </a:p>
        </p:txBody>
      </p:sp>
      <p:sp>
        <p:nvSpPr>
          <p:cNvPr id="8212" name="Text Box 22"/>
          <p:cNvSpPr txBox="1">
            <a:spLocks noChangeArrowheads="1"/>
          </p:cNvSpPr>
          <p:nvPr/>
        </p:nvSpPr>
        <p:spPr bwMode="auto">
          <a:xfrm>
            <a:off x="8318500" y="2962275"/>
            <a:ext cx="5381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pl-PL" altLang="en-US" sz="1800" i="1">
                <a:solidFill>
                  <a:schemeClr val="bg1"/>
                </a:solidFill>
                <a:latin typeface="Arial" panose="020B0604020202020204" pitchFamily="34" charset="0"/>
              </a:rPr>
              <a:t>I</a:t>
            </a:r>
            <a:r>
              <a:rPr lang="pl-PL" altLang="en-US" sz="1800" i="1" baseline="-25000">
                <a:solidFill>
                  <a:schemeClr val="bg1"/>
                </a:solidFill>
                <a:latin typeface="Arial" panose="020B0604020202020204" pitchFamily="34" charset="0"/>
              </a:rPr>
              <a:t>x</a:t>
            </a:r>
            <a:r>
              <a:rPr lang="pl-PL" altLang="en-US" sz="1800" i="1">
                <a:solidFill>
                  <a:schemeClr val="bg1"/>
                </a:solidFill>
                <a:latin typeface="Arial" panose="020B0604020202020204" pitchFamily="34" charset="0"/>
              </a:rPr>
              <a:t>I</a:t>
            </a:r>
            <a:r>
              <a:rPr lang="pl-PL" altLang="en-US" sz="1800" i="1" baseline="-25000">
                <a:solidFill>
                  <a:schemeClr val="bg1"/>
                </a:solidFill>
                <a:latin typeface="Arial" panose="020B0604020202020204" pitchFamily="34" charset="0"/>
              </a:rPr>
              <a:t>y</a:t>
            </a:r>
            <a:endParaRPr lang="en-US" altLang="en-US" sz="1800" i="1" baseline="-25000">
              <a:solidFill>
                <a:schemeClr val="bg1"/>
              </a:solidFill>
              <a:latin typeface="Arial" panose="020B0604020202020204" pitchFamily="34" charset="0"/>
            </a:endParaRPr>
          </a:p>
        </p:txBody>
      </p:sp>
      <p:pic>
        <p:nvPicPr>
          <p:cNvPr id="8213" name="Picture 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148263" y="3933825"/>
            <a:ext cx="1182687"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pic>
        <p:nvPicPr>
          <p:cNvPr id="8214" name="Picture 7"/>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351588" y="3933825"/>
            <a:ext cx="1182687"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pic>
        <p:nvPicPr>
          <p:cNvPr id="8215" name="Picture 8"/>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597775" y="3933825"/>
            <a:ext cx="1182688" cy="81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sp>
        <p:nvSpPr>
          <p:cNvPr id="8216" name="Text Box 23"/>
          <p:cNvSpPr txBox="1">
            <a:spLocks noChangeArrowheads="1"/>
          </p:cNvSpPr>
          <p:nvPr/>
        </p:nvSpPr>
        <p:spPr bwMode="auto">
          <a:xfrm>
            <a:off x="5638800" y="3962400"/>
            <a:ext cx="9223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pl-PL" altLang="en-US" sz="1800" i="1">
                <a:solidFill>
                  <a:schemeClr val="bg1"/>
                </a:solidFill>
                <a:latin typeface="Arial" panose="020B0604020202020204" pitchFamily="34" charset="0"/>
              </a:rPr>
              <a:t>g(I</a:t>
            </a:r>
            <a:r>
              <a:rPr lang="pl-PL" altLang="en-US" sz="1800" i="1" baseline="-25000">
                <a:solidFill>
                  <a:schemeClr val="bg1"/>
                </a:solidFill>
                <a:latin typeface="Arial" panose="020B0604020202020204" pitchFamily="34" charset="0"/>
              </a:rPr>
              <a:t>x</a:t>
            </a:r>
            <a:r>
              <a:rPr lang="pl-PL" altLang="en-US" sz="1800" i="1" baseline="30000">
                <a:solidFill>
                  <a:schemeClr val="bg1"/>
                </a:solidFill>
                <a:latin typeface="Arial" panose="020B0604020202020204" pitchFamily="34" charset="0"/>
              </a:rPr>
              <a:t>2</a:t>
            </a:r>
            <a:r>
              <a:rPr lang="pl-PL" altLang="en-US" sz="1800" i="1">
                <a:solidFill>
                  <a:schemeClr val="bg1"/>
                </a:solidFill>
                <a:latin typeface="Arial" panose="020B0604020202020204" pitchFamily="34" charset="0"/>
              </a:rPr>
              <a:t>)</a:t>
            </a:r>
            <a:endParaRPr lang="en-US" altLang="en-US" sz="1800" i="1">
              <a:solidFill>
                <a:schemeClr val="bg1"/>
              </a:solidFill>
              <a:latin typeface="Arial" panose="020B0604020202020204" pitchFamily="34" charset="0"/>
            </a:endParaRPr>
          </a:p>
        </p:txBody>
      </p:sp>
      <p:sp>
        <p:nvSpPr>
          <p:cNvPr id="8217" name="Text Box 24"/>
          <p:cNvSpPr txBox="1">
            <a:spLocks noChangeArrowheads="1"/>
          </p:cNvSpPr>
          <p:nvPr/>
        </p:nvSpPr>
        <p:spPr bwMode="auto">
          <a:xfrm>
            <a:off x="6858000" y="3962400"/>
            <a:ext cx="9255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pl-PL" altLang="en-US" sz="1800" i="1">
                <a:solidFill>
                  <a:schemeClr val="bg1"/>
                </a:solidFill>
                <a:latin typeface="Arial" panose="020B0604020202020204" pitchFamily="34" charset="0"/>
              </a:rPr>
              <a:t>g(I</a:t>
            </a:r>
            <a:r>
              <a:rPr lang="pl-PL" altLang="en-US" sz="1800" i="1" baseline="-25000">
                <a:solidFill>
                  <a:schemeClr val="bg1"/>
                </a:solidFill>
                <a:latin typeface="Arial" panose="020B0604020202020204" pitchFamily="34" charset="0"/>
              </a:rPr>
              <a:t>y</a:t>
            </a:r>
            <a:r>
              <a:rPr lang="pl-PL" altLang="en-US" sz="1800" i="1" baseline="30000">
                <a:solidFill>
                  <a:schemeClr val="bg1"/>
                </a:solidFill>
                <a:latin typeface="Arial" panose="020B0604020202020204" pitchFamily="34" charset="0"/>
              </a:rPr>
              <a:t>2</a:t>
            </a:r>
            <a:r>
              <a:rPr lang="pl-PL" altLang="en-US" sz="1800" i="1">
                <a:solidFill>
                  <a:schemeClr val="bg1"/>
                </a:solidFill>
                <a:latin typeface="Arial" panose="020B0604020202020204" pitchFamily="34" charset="0"/>
              </a:rPr>
              <a:t>)</a:t>
            </a:r>
            <a:endParaRPr lang="en-US" altLang="en-US" sz="1800" i="1">
              <a:solidFill>
                <a:schemeClr val="bg1"/>
              </a:solidFill>
              <a:latin typeface="Arial" panose="020B0604020202020204" pitchFamily="34" charset="0"/>
            </a:endParaRPr>
          </a:p>
        </p:txBody>
      </p:sp>
      <p:sp>
        <p:nvSpPr>
          <p:cNvPr id="8218" name="Text Box 25"/>
          <p:cNvSpPr txBox="1">
            <a:spLocks noChangeArrowheads="1"/>
          </p:cNvSpPr>
          <p:nvPr/>
        </p:nvSpPr>
        <p:spPr bwMode="auto">
          <a:xfrm>
            <a:off x="8035925" y="3886200"/>
            <a:ext cx="9255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pl-PL" altLang="en-US" sz="1800" i="1">
                <a:solidFill>
                  <a:schemeClr val="bg1"/>
                </a:solidFill>
                <a:latin typeface="Arial" panose="020B0604020202020204" pitchFamily="34" charset="0"/>
              </a:rPr>
              <a:t>g(I</a:t>
            </a:r>
            <a:r>
              <a:rPr lang="pl-PL" altLang="en-US" sz="1800" i="1" baseline="-25000">
                <a:solidFill>
                  <a:schemeClr val="bg1"/>
                </a:solidFill>
                <a:latin typeface="Arial" panose="020B0604020202020204" pitchFamily="34" charset="0"/>
              </a:rPr>
              <a:t>x</a:t>
            </a:r>
            <a:r>
              <a:rPr lang="pl-PL" altLang="en-US" sz="1800" i="1">
                <a:solidFill>
                  <a:schemeClr val="bg1"/>
                </a:solidFill>
                <a:latin typeface="Arial" panose="020B0604020202020204" pitchFamily="34" charset="0"/>
              </a:rPr>
              <a:t>I</a:t>
            </a:r>
            <a:r>
              <a:rPr lang="pl-PL" altLang="en-US" sz="1800" i="1" baseline="-25000">
                <a:solidFill>
                  <a:schemeClr val="bg1"/>
                </a:solidFill>
                <a:latin typeface="Arial" panose="020B0604020202020204" pitchFamily="34" charset="0"/>
              </a:rPr>
              <a:t>y</a:t>
            </a:r>
            <a:r>
              <a:rPr lang="pl-PL" altLang="en-US" sz="1800" i="1">
                <a:solidFill>
                  <a:schemeClr val="bg1"/>
                </a:solidFill>
                <a:latin typeface="Arial" panose="020B0604020202020204" pitchFamily="34" charset="0"/>
              </a:rPr>
              <a:t>)</a:t>
            </a:r>
            <a:endParaRPr lang="en-US" altLang="en-US" sz="1800" i="1">
              <a:solidFill>
                <a:schemeClr val="bg1"/>
              </a:solidFill>
              <a:latin typeface="Arial" panose="020B0604020202020204" pitchFamily="34" charset="0"/>
            </a:endParaRPr>
          </a:p>
        </p:txBody>
      </p:sp>
      <p:pic>
        <p:nvPicPr>
          <p:cNvPr id="8219" name="Picture 27"/>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337300" y="4868863"/>
            <a:ext cx="2447925" cy="189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graphicFrame>
        <p:nvGraphicFramePr>
          <p:cNvPr id="8195" name="Object 3"/>
          <p:cNvGraphicFramePr>
            <a:graphicFrameLocks noChangeAspect="1"/>
          </p:cNvGraphicFramePr>
          <p:nvPr/>
        </p:nvGraphicFramePr>
        <p:xfrm>
          <a:off x="661988" y="5694363"/>
          <a:ext cx="5129212" cy="488950"/>
        </p:xfrm>
        <a:graphic>
          <a:graphicData uri="http://schemas.openxmlformats.org/presentationml/2006/ole">
            <mc:AlternateContent xmlns:mc="http://schemas.openxmlformats.org/markup-compatibility/2006">
              <mc:Choice xmlns:v="urn:schemas-microsoft-com:vml" Requires="v">
                <p:oleObj spid="_x0000_s122928" name="Equation" r:id="rId16" imgW="2679700" imgH="254000" progId="Equation.3">
                  <p:embed/>
                </p:oleObj>
              </mc:Choice>
              <mc:Fallback>
                <p:oleObj name="Equation" r:id="rId16" imgW="2679700" imgH="254000" progId="Equation.3">
                  <p:embed/>
                  <p:pic>
                    <p:nvPicPr>
                      <p:cNvPr id="0" name="Object 3"/>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61988" y="5694363"/>
                        <a:ext cx="5129212"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8196" name="Object 4"/>
          <p:cNvGraphicFramePr>
            <a:graphicFrameLocks noChangeAspect="1"/>
          </p:cNvGraphicFramePr>
          <p:nvPr/>
        </p:nvGraphicFramePr>
        <p:xfrm>
          <a:off x="687388" y="5191125"/>
          <a:ext cx="5287962" cy="431800"/>
        </p:xfrm>
        <a:graphic>
          <a:graphicData uri="http://schemas.openxmlformats.org/presentationml/2006/ole">
            <mc:AlternateContent xmlns:mc="http://schemas.openxmlformats.org/markup-compatibility/2006">
              <mc:Choice xmlns:v="urn:schemas-microsoft-com:vml" Requires="v">
                <p:oleObj spid="_x0000_s122929" name="Equation" r:id="rId18" imgW="2806700" imgH="228600" progId="Equation.3">
                  <p:embed/>
                </p:oleObj>
              </mc:Choice>
              <mc:Fallback>
                <p:oleObj name="Equation" r:id="rId18" imgW="2806700" imgH="228600" progId="Equation.3">
                  <p:embed/>
                  <p:pic>
                    <p:nvPicPr>
                      <p:cNvPr id="0" name="Object 4"/>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87388" y="5191125"/>
                        <a:ext cx="5287962"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8220" name="Text Box 30"/>
          <p:cNvSpPr txBox="1">
            <a:spLocks noChangeArrowheads="1"/>
          </p:cNvSpPr>
          <p:nvPr/>
        </p:nvSpPr>
        <p:spPr bwMode="auto">
          <a:xfrm>
            <a:off x="539750" y="4800600"/>
            <a:ext cx="5638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pl-PL" altLang="en-US" sz="1800">
                <a:latin typeface="Arial" panose="020B0604020202020204" pitchFamily="34" charset="0"/>
              </a:rPr>
              <a:t>4. Cornerness function </a:t>
            </a:r>
            <a:r>
              <a:rPr lang="en-US" altLang="en-US" sz="1800">
                <a:latin typeface="Arial" panose="020B0604020202020204" pitchFamily="34" charset="0"/>
              </a:rPr>
              <a:t>– </a:t>
            </a:r>
            <a:r>
              <a:rPr lang="pl-PL" altLang="en-US" sz="1800">
                <a:latin typeface="Arial" panose="020B0604020202020204" pitchFamily="34" charset="0"/>
              </a:rPr>
              <a:t>both eigenvalues are strong</a:t>
            </a:r>
            <a:endParaRPr lang="en-US" altLang="en-US" sz="1800" i="1">
              <a:latin typeface="Arial" panose="020B0604020202020204" pitchFamily="34" charset="0"/>
            </a:endParaRPr>
          </a:p>
        </p:txBody>
      </p:sp>
      <p:sp>
        <p:nvSpPr>
          <p:cNvPr id="8221" name="Text Box 31"/>
          <p:cNvSpPr txBox="1">
            <a:spLocks noChangeArrowheads="1"/>
          </p:cNvSpPr>
          <p:nvPr/>
        </p:nvSpPr>
        <p:spPr bwMode="auto">
          <a:xfrm>
            <a:off x="8218488" y="6400800"/>
            <a:ext cx="9255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pl-PL" altLang="en-US" sz="1800" i="1">
                <a:solidFill>
                  <a:schemeClr val="bg1"/>
                </a:solidFill>
                <a:latin typeface="Arial" panose="020B0604020202020204" pitchFamily="34" charset="0"/>
              </a:rPr>
              <a:t>har</a:t>
            </a:r>
            <a:endParaRPr lang="en-US" altLang="en-US" sz="1800" i="1">
              <a:solidFill>
                <a:schemeClr val="bg1"/>
              </a:solidFill>
              <a:latin typeface="Arial" panose="020B0604020202020204" pitchFamily="34" charset="0"/>
            </a:endParaRPr>
          </a:p>
        </p:txBody>
      </p:sp>
      <p:sp>
        <p:nvSpPr>
          <p:cNvPr id="8222" name="Text Box 32"/>
          <p:cNvSpPr txBox="1">
            <a:spLocks noChangeArrowheads="1"/>
          </p:cNvSpPr>
          <p:nvPr/>
        </p:nvSpPr>
        <p:spPr bwMode="auto">
          <a:xfrm>
            <a:off x="539750" y="6342063"/>
            <a:ext cx="46799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pl-PL" altLang="en-US" sz="1800">
                <a:latin typeface="Arial" panose="020B0604020202020204" pitchFamily="34" charset="0"/>
              </a:rPr>
              <a:t>5. Non-maxima suppression</a:t>
            </a:r>
            <a:endParaRPr lang="en-US" altLang="en-US" sz="1800" i="1">
              <a:latin typeface="Arial" panose="020B0604020202020204" pitchFamily="34" charset="0"/>
            </a:endParaRPr>
          </a:p>
        </p:txBody>
      </p:sp>
      <p:graphicFrame>
        <p:nvGraphicFramePr>
          <p:cNvPr id="8197" name="Object 5"/>
          <p:cNvGraphicFramePr>
            <a:graphicFrameLocks noChangeAspect="1"/>
          </p:cNvGraphicFramePr>
          <p:nvPr/>
        </p:nvGraphicFramePr>
        <p:xfrm>
          <a:off x="657225" y="3505200"/>
          <a:ext cx="1476375" cy="631825"/>
        </p:xfrm>
        <a:graphic>
          <a:graphicData uri="http://schemas.openxmlformats.org/presentationml/2006/ole">
            <mc:AlternateContent xmlns:mc="http://schemas.openxmlformats.org/markup-compatibility/2006">
              <mc:Choice xmlns:v="urn:schemas-microsoft-com:vml" Requires="v">
                <p:oleObj spid="_x0000_s122930" name="Equation" r:id="rId20" imgW="1066800" imgH="457200" progId="Equation.DSMT4">
                  <p:embed/>
                </p:oleObj>
              </mc:Choice>
              <mc:Fallback>
                <p:oleObj name="Equation" r:id="rId20" imgW="1066800" imgH="457200" progId="Equation.DSMT4">
                  <p:embed/>
                  <p:pic>
                    <p:nvPicPr>
                      <p:cNvPr id="0" name="Object 5"/>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657225" y="3505200"/>
                        <a:ext cx="1476375" cy="631825"/>
                      </a:xfrm>
                      <a:prstGeom prst="rect">
                        <a:avLst/>
                      </a:prstGeom>
                      <a:noFill/>
                      <a:ln>
                        <a:noFill/>
                      </a:ln>
                      <a:extLst>
                        <a:ext uri="{909E8E84-426E-40DD-AFC4-6F175D3DCCD1}">
                          <a14:hiddenFill xmlns:a14="http://schemas.microsoft.com/office/drawing/2010/main">
                            <a:solidFill>
                              <a:srgbClr val="67D967"/>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 name="TextBox 2"/>
          <p:cNvSpPr txBox="1">
            <a:spLocks noChangeArrowheads="1"/>
          </p:cNvSpPr>
          <p:nvPr/>
        </p:nvSpPr>
        <p:spPr bwMode="auto">
          <a:xfrm>
            <a:off x="4486275" y="2592388"/>
            <a:ext cx="201771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600">
                <a:latin typeface="Arial" panose="020B0604020202020204" pitchFamily="34" charset="0"/>
              </a:rPr>
              <a:t>(optionally, blur first)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20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20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20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20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20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21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21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21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20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8213"/>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8214"/>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821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821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821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8218"/>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8195"/>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8196"/>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8220"/>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8197"/>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8219"/>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8221"/>
                                        </p:tgtEl>
                                        <p:attrNameLst>
                                          <p:attrName>style.visibility</p:attrName>
                                        </p:attrNameLst>
                                      </p:cBhvr>
                                      <p:to>
                                        <p:strVal val="visible"/>
                                      </p:to>
                                    </p:set>
                                  </p:childTnLst>
                                </p:cTn>
                              </p:par>
                            </p:childTnLst>
                          </p:cTn>
                        </p:par>
                      </p:childTnLst>
                    </p:cTn>
                  </p:par>
                  <p:par>
                    <p:cTn id="57" fill="hold" nodeType="clickPar">
                      <p:stCondLst>
                        <p:cond delay="indefinite"/>
                      </p:stCondLst>
                      <p:childTnLst>
                        <p:par>
                          <p:cTn id="58" fill="hold" nodeType="withGroup">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82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03" grpId="0"/>
      <p:bldP spid="8204" grpId="0"/>
      <p:bldP spid="8205" grpId="0"/>
      <p:bldP spid="8210" grpId="0"/>
      <p:bldP spid="8211" grpId="0"/>
      <p:bldP spid="8212" grpId="0"/>
      <p:bldP spid="8216" grpId="0"/>
      <p:bldP spid="8217" grpId="0"/>
      <p:bldP spid="8218" grpId="0"/>
      <p:bldP spid="8220" grpId="0"/>
      <p:bldP spid="8221" grpId="0"/>
      <p:bldP spid="8222" grpId="0"/>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p:txBody>
          <a:bodyPr/>
          <a:lstStyle/>
          <a:p>
            <a:pPr eaLnBrk="1" hangingPunct="1"/>
            <a:r>
              <a:rPr lang="en-US" altLang="en-US" smtClean="0"/>
              <a:t>Review: Local Descriptors</a:t>
            </a:r>
            <a:endParaRPr lang="de-CH" altLang="en-US" smtClean="0"/>
          </a:p>
        </p:txBody>
      </p:sp>
      <p:sp>
        <p:nvSpPr>
          <p:cNvPr id="124931" name="Content Placeholder 2"/>
          <p:cNvSpPr>
            <a:spLocks noGrp="1"/>
          </p:cNvSpPr>
          <p:nvPr>
            <p:ph idx="1"/>
          </p:nvPr>
        </p:nvSpPr>
        <p:spPr/>
        <p:txBody>
          <a:bodyPr/>
          <a:lstStyle/>
          <a:p>
            <a:pPr eaLnBrk="1" hangingPunct="1"/>
            <a:r>
              <a:rPr lang="en-US" altLang="en-US" smtClean="0"/>
              <a:t>Most features can be thought of as templates, histograms (counts), or combinations</a:t>
            </a:r>
          </a:p>
          <a:p>
            <a:pPr eaLnBrk="1" hangingPunct="1"/>
            <a:r>
              <a:rPr lang="en-US" altLang="en-US" smtClean="0"/>
              <a:t>Most available descriptors focus on edge/gradient information</a:t>
            </a:r>
          </a:p>
          <a:p>
            <a:pPr lvl="1" eaLnBrk="1" hangingPunct="1"/>
            <a:r>
              <a:rPr lang="en-US" altLang="en-US" smtClean="0"/>
              <a:t>Capture texture information</a:t>
            </a:r>
          </a:p>
          <a:p>
            <a:pPr lvl="1" eaLnBrk="1" hangingPunct="1"/>
            <a:r>
              <a:rPr lang="en-US" altLang="en-US" smtClean="0"/>
              <a:t>Color rarely used</a:t>
            </a:r>
            <a:endParaRPr lang="de-CH" altLang="en-US" smtClean="0"/>
          </a:p>
        </p:txBody>
      </p:sp>
      <p:sp>
        <p:nvSpPr>
          <p:cNvPr id="45061" name="Footer Placeholder 4"/>
          <p:cNvSpPr>
            <a:spLocks noGrp="1"/>
          </p:cNvSpPr>
          <p:nvPr>
            <p:ph type="ftr" sz="quarter" idx="11"/>
          </p:nvPr>
        </p:nvSpPr>
        <p:spPr/>
        <p:txBody>
          <a:bodyPr/>
          <a:lstStyle/>
          <a:p>
            <a:pPr>
              <a:defRPr/>
            </a:pPr>
            <a:r>
              <a:rPr lang="de-DE" smtClean="0">
                <a:solidFill>
                  <a:schemeClr val="tx1"/>
                </a:solidFill>
              </a:rPr>
              <a:t>K. Grauman, B. Leibe</a:t>
            </a:r>
          </a:p>
        </p:txBody>
      </p:sp>
      <p:pic>
        <p:nvPicPr>
          <p:cNvPr id="5"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4503738"/>
            <a:ext cx="3124200" cy="1363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Line 2"/>
          <p:cNvSpPr>
            <a:spLocks noChangeShapeType="1"/>
          </p:cNvSpPr>
          <p:nvPr/>
        </p:nvSpPr>
        <p:spPr bwMode="auto">
          <a:xfrm flipV="1">
            <a:off x="1546225" y="1143000"/>
            <a:ext cx="0" cy="2209800"/>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
        <p:nvSpPr>
          <p:cNvPr id="126979" name="Line 3"/>
          <p:cNvSpPr>
            <a:spLocks noChangeShapeType="1"/>
          </p:cNvSpPr>
          <p:nvPr/>
        </p:nvSpPr>
        <p:spPr bwMode="auto">
          <a:xfrm>
            <a:off x="1546225" y="3352800"/>
            <a:ext cx="2743200" cy="0"/>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
        <p:nvSpPr>
          <p:cNvPr id="126980" name="Text Box 4"/>
          <p:cNvSpPr txBox="1">
            <a:spLocks noChangeArrowheads="1"/>
          </p:cNvSpPr>
          <p:nvPr/>
        </p:nvSpPr>
        <p:spPr bwMode="auto">
          <a:xfrm>
            <a:off x="3756025" y="3429000"/>
            <a:ext cx="3222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400">
                <a:solidFill>
                  <a:srgbClr val="000000"/>
                </a:solidFill>
                <a:latin typeface="Futura Bk BT"/>
              </a:rPr>
              <a:t>x</a:t>
            </a:r>
          </a:p>
        </p:txBody>
      </p:sp>
      <p:sp>
        <p:nvSpPr>
          <p:cNvPr id="126981" name="Text Box 5"/>
          <p:cNvSpPr txBox="1">
            <a:spLocks noChangeArrowheads="1"/>
          </p:cNvSpPr>
          <p:nvPr/>
        </p:nvSpPr>
        <p:spPr bwMode="auto">
          <a:xfrm>
            <a:off x="1066800" y="1295400"/>
            <a:ext cx="3270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400">
                <a:solidFill>
                  <a:srgbClr val="000000"/>
                </a:solidFill>
                <a:latin typeface="Futura Bk BT"/>
              </a:rPr>
              <a:t>y</a:t>
            </a:r>
          </a:p>
        </p:txBody>
      </p:sp>
      <p:sp>
        <p:nvSpPr>
          <p:cNvPr id="126982" name="Oval 6"/>
          <p:cNvSpPr>
            <a:spLocks noChangeArrowheads="1"/>
          </p:cNvSpPr>
          <p:nvPr/>
        </p:nvSpPr>
        <p:spPr bwMode="auto">
          <a:xfrm>
            <a:off x="3146425" y="2971800"/>
            <a:ext cx="152400" cy="152400"/>
          </a:xfrm>
          <a:prstGeom prst="ellipse">
            <a:avLst/>
          </a:prstGeom>
          <a:solidFill>
            <a:srgbClr val="3366FF"/>
          </a:solidFill>
          <a:ln w="50800" algn="ctr">
            <a:solidFill>
              <a:srgbClr val="3366FF"/>
            </a:solidFill>
            <a:round/>
            <a:headEnd/>
            <a:tailEnd/>
          </a:ln>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Futura Bk BT"/>
            </a:endParaRPr>
          </a:p>
        </p:txBody>
      </p:sp>
      <p:sp>
        <p:nvSpPr>
          <p:cNvPr id="126983" name="Oval 7"/>
          <p:cNvSpPr>
            <a:spLocks noChangeArrowheads="1"/>
          </p:cNvSpPr>
          <p:nvPr/>
        </p:nvSpPr>
        <p:spPr bwMode="auto">
          <a:xfrm>
            <a:off x="2994025" y="2819400"/>
            <a:ext cx="152400" cy="152400"/>
          </a:xfrm>
          <a:prstGeom prst="ellipse">
            <a:avLst/>
          </a:prstGeom>
          <a:solidFill>
            <a:srgbClr val="3366FF"/>
          </a:solidFill>
          <a:ln w="50800" algn="ctr">
            <a:solidFill>
              <a:srgbClr val="3366FF"/>
            </a:solidFill>
            <a:round/>
            <a:headEnd/>
            <a:tailEnd/>
          </a:ln>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Futura Bk BT"/>
            </a:endParaRPr>
          </a:p>
        </p:txBody>
      </p:sp>
      <p:sp>
        <p:nvSpPr>
          <p:cNvPr id="126984" name="Oval 8"/>
          <p:cNvSpPr>
            <a:spLocks noChangeArrowheads="1"/>
          </p:cNvSpPr>
          <p:nvPr/>
        </p:nvSpPr>
        <p:spPr bwMode="auto">
          <a:xfrm>
            <a:off x="2765425" y="2590800"/>
            <a:ext cx="152400" cy="152400"/>
          </a:xfrm>
          <a:prstGeom prst="ellipse">
            <a:avLst/>
          </a:prstGeom>
          <a:solidFill>
            <a:srgbClr val="3366FF"/>
          </a:solidFill>
          <a:ln w="50800" algn="ctr">
            <a:solidFill>
              <a:srgbClr val="3366FF"/>
            </a:solidFill>
            <a:round/>
            <a:headEnd/>
            <a:tailEnd/>
          </a:ln>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Futura Bk BT"/>
            </a:endParaRPr>
          </a:p>
        </p:txBody>
      </p:sp>
      <p:sp>
        <p:nvSpPr>
          <p:cNvPr id="126985" name="Oval 9"/>
          <p:cNvSpPr>
            <a:spLocks noChangeArrowheads="1"/>
          </p:cNvSpPr>
          <p:nvPr/>
        </p:nvSpPr>
        <p:spPr bwMode="auto">
          <a:xfrm>
            <a:off x="2536825" y="2362200"/>
            <a:ext cx="152400" cy="152400"/>
          </a:xfrm>
          <a:prstGeom prst="ellipse">
            <a:avLst/>
          </a:prstGeom>
          <a:solidFill>
            <a:srgbClr val="3366FF"/>
          </a:solidFill>
          <a:ln w="50800" algn="ctr">
            <a:solidFill>
              <a:srgbClr val="3366FF"/>
            </a:solidFill>
            <a:round/>
            <a:headEnd/>
            <a:tailEnd/>
          </a:ln>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Futura Bk BT"/>
            </a:endParaRPr>
          </a:p>
        </p:txBody>
      </p:sp>
      <p:sp>
        <p:nvSpPr>
          <p:cNvPr id="126986" name="Oval 10"/>
          <p:cNvSpPr>
            <a:spLocks noChangeArrowheads="1"/>
          </p:cNvSpPr>
          <p:nvPr/>
        </p:nvSpPr>
        <p:spPr bwMode="auto">
          <a:xfrm>
            <a:off x="2384425" y="2209800"/>
            <a:ext cx="152400" cy="152400"/>
          </a:xfrm>
          <a:prstGeom prst="ellipse">
            <a:avLst/>
          </a:prstGeom>
          <a:solidFill>
            <a:srgbClr val="3366FF"/>
          </a:solidFill>
          <a:ln w="50800" algn="ctr">
            <a:solidFill>
              <a:srgbClr val="3366FF"/>
            </a:solidFill>
            <a:round/>
            <a:headEnd/>
            <a:tailEnd/>
          </a:ln>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Futura Bk BT"/>
            </a:endParaRPr>
          </a:p>
        </p:txBody>
      </p:sp>
      <p:sp>
        <p:nvSpPr>
          <p:cNvPr id="126987" name="Oval 11"/>
          <p:cNvSpPr>
            <a:spLocks noChangeArrowheads="1"/>
          </p:cNvSpPr>
          <p:nvPr/>
        </p:nvSpPr>
        <p:spPr bwMode="auto">
          <a:xfrm>
            <a:off x="2003425" y="1828800"/>
            <a:ext cx="152400" cy="152400"/>
          </a:xfrm>
          <a:prstGeom prst="ellipse">
            <a:avLst/>
          </a:prstGeom>
          <a:solidFill>
            <a:srgbClr val="3366FF"/>
          </a:solidFill>
          <a:ln w="50800" algn="ctr">
            <a:solidFill>
              <a:srgbClr val="3366FF"/>
            </a:solidFill>
            <a:round/>
            <a:headEnd/>
            <a:tailEnd/>
          </a:ln>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Futura Bk BT"/>
            </a:endParaRPr>
          </a:p>
        </p:txBody>
      </p:sp>
      <p:sp>
        <p:nvSpPr>
          <p:cNvPr id="126988" name="Oval 12"/>
          <p:cNvSpPr>
            <a:spLocks noChangeArrowheads="1"/>
          </p:cNvSpPr>
          <p:nvPr/>
        </p:nvSpPr>
        <p:spPr bwMode="auto">
          <a:xfrm>
            <a:off x="1851025" y="1676400"/>
            <a:ext cx="152400" cy="152400"/>
          </a:xfrm>
          <a:prstGeom prst="ellipse">
            <a:avLst/>
          </a:prstGeom>
          <a:solidFill>
            <a:srgbClr val="3366FF"/>
          </a:solidFill>
          <a:ln w="50800" algn="ctr">
            <a:solidFill>
              <a:srgbClr val="3366FF"/>
            </a:solidFill>
            <a:round/>
            <a:headEnd/>
            <a:tailEnd/>
          </a:ln>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Futura Bk BT"/>
            </a:endParaRPr>
          </a:p>
        </p:txBody>
      </p:sp>
      <p:sp>
        <p:nvSpPr>
          <p:cNvPr id="126989" name="Line 14"/>
          <p:cNvSpPr>
            <a:spLocks noChangeShapeType="1"/>
          </p:cNvSpPr>
          <p:nvPr/>
        </p:nvSpPr>
        <p:spPr bwMode="auto">
          <a:xfrm flipV="1">
            <a:off x="4975225" y="1295400"/>
            <a:ext cx="1676400" cy="1981200"/>
          </a:xfrm>
          <a:prstGeom prst="line">
            <a:avLst/>
          </a:prstGeom>
          <a:noFill/>
          <a:ln w="50800">
            <a:solidFill>
              <a:srgbClr val="FF0000"/>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126990" name="Line 15"/>
          <p:cNvSpPr>
            <a:spLocks noChangeShapeType="1"/>
          </p:cNvSpPr>
          <p:nvPr/>
        </p:nvSpPr>
        <p:spPr bwMode="auto">
          <a:xfrm flipH="1" flipV="1">
            <a:off x="5203825" y="1295400"/>
            <a:ext cx="1600200" cy="1981200"/>
          </a:xfrm>
          <a:prstGeom prst="line">
            <a:avLst/>
          </a:prstGeom>
          <a:noFill/>
          <a:ln w="50800">
            <a:solidFill>
              <a:srgbClr val="FF0000"/>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126991" name="Line 16"/>
          <p:cNvSpPr>
            <a:spLocks noChangeShapeType="1"/>
          </p:cNvSpPr>
          <p:nvPr/>
        </p:nvSpPr>
        <p:spPr bwMode="auto">
          <a:xfrm flipV="1">
            <a:off x="4746625" y="1219200"/>
            <a:ext cx="2438400" cy="1828800"/>
          </a:xfrm>
          <a:prstGeom prst="line">
            <a:avLst/>
          </a:prstGeom>
          <a:noFill/>
          <a:ln w="50800">
            <a:solidFill>
              <a:srgbClr val="FF0000"/>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126992" name="Line 17"/>
          <p:cNvSpPr>
            <a:spLocks noChangeShapeType="1"/>
          </p:cNvSpPr>
          <p:nvPr/>
        </p:nvSpPr>
        <p:spPr bwMode="auto">
          <a:xfrm flipH="1" flipV="1">
            <a:off x="4975225" y="1295400"/>
            <a:ext cx="2133600" cy="1981200"/>
          </a:xfrm>
          <a:prstGeom prst="line">
            <a:avLst/>
          </a:prstGeom>
          <a:noFill/>
          <a:ln w="50800">
            <a:solidFill>
              <a:srgbClr val="FF0000"/>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126993" name="Line 18"/>
          <p:cNvSpPr>
            <a:spLocks noChangeShapeType="1"/>
          </p:cNvSpPr>
          <p:nvPr/>
        </p:nvSpPr>
        <p:spPr bwMode="auto">
          <a:xfrm flipV="1">
            <a:off x="4670425" y="1905000"/>
            <a:ext cx="2895600" cy="533400"/>
          </a:xfrm>
          <a:prstGeom prst="line">
            <a:avLst/>
          </a:prstGeom>
          <a:noFill/>
          <a:ln w="50800">
            <a:solidFill>
              <a:srgbClr val="FF0000"/>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126994" name="Line 19"/>
          <p:cNvSpPr>
            <a:spLocks noChangeShapeType="1"/>
          </p:cNvSpPr>
          <p:nvPr/>
        </p:nvSpPr>
        <p:spPr bwMode="auto">
          <a:xfrm flipV="1">
            <a:off x="4670425" y="1524000"/>
            <a:ext cx="2895600" cy="1143000"/>
          </a:xfrm>
          <a:prstGeom prst="line">
            <a:avLst/>
          </a:prstGeom>
          <a:noFill/>
          <a:ln w="50800">
            <a:solidFill>
              <a:srgbClr val="FF0000"/>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126995" name="Line 20"/>
          <p:cNvSpPr>
            <a:spLocks noChangeShapeType="1"/>
          </p:cNvSpPr>
          <p:nvPr/>
        </p:nvSpPr>
        <p:spPr bwMode="auto">
          <a:xfrm>
            <a:off x="4670425" y="1828800"/>
            <a:ext cx="2895600" cy="838200"/>
          </a:xfrm>
          <a:prstGeom prst="line">
            <a:avLst/>
          </a:prstGeom>
          <a:noFill/>
          <a:ln w="50800">
            <a:solidFill>
              <a:srgbClr val="FF0000"/>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126996" name="Line 21"/>
          <p:cNvSpPr>
            <a:spLocks noChangeShapeType="1"/>
          </p:cNvSpPr>
          <p:nvPr/>
        </p:nvSpPr>
        <p:spPr bwMode="auto">
          <a:xfrm flipV="1">
            <a:off x="4692650" y="1143000"/>
            <a:ext cx="0" cy="2209800"/>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
        <p:nvSpPr>
          <p:cNvPr id="126997" name="Line 22"/>
          <p:cNvSpPr>
            <a:spLocks noChangeShapeType="1"/>
          </p:cNvSpPr>
          <p:nvPr/>
        </p:nvSpPr>
        <p:spPr bwMode="auto">
          <a:xfrm>
            <a:off x="4692650" y="3352800"/>
            <a:ext cx="3254375" cy="0"/>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
        <p:nvSpPr>
          <p:cNvPr id="126998" name="Text Box 23"/>
          <p:cNvSpPr txBox="1">
            <a:spLocks noChangeArrowheads="1"/>
          </p:cNvSpPr>
          <p:nvPr/>
        </p:nvSpPr>
        <p:spPr bwMode="auto">
          <a:xfrm>
            <a:off x="7126288" y="3352800"/>
            <a:ext cx="3635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400">
                <a:solidFill>
                  <a:srgbClr val="000000"/>
                </a:solidFill>
                <a:latin typeface="Futura Bk BT"/>
              </a:rPr>
              <a:t>b</a:t>
            </a:r>
          </a:p>
        </p:txBody>
      </p:sp>
      <p:sp>
        <p:nvSpPr>
          <p:cNvPr id="126999" name="Text Box 24"/>
          <p:cNvSpPr txBox="1">
            <a:spLocks noChangeArrowheads="1"/>
          </p:cNvSpPr>
          <p:nvPr/>
        </p:nvSpPr>
        <p:spPr bwMode="auto">
          <a:xfrm>
            <a:off x="4152900" y="1295400"/>
            <a:ext cx="4508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400">
                <a:solidFill>
                  <a:srgbClr val="000000"/>
                </a:solidFill>
                <a:latin typeface="Futura Bk BT"/>
              </a:rPr>
              <a:t>m</a:t>
            </a:r>
          </a:p>
        </p:txBody>
      </p:sp>
      <p:sp>
        <p:nvSpPr>
          <p:cNvPr id="127000" name="Line 25"/>
          <p:cNvSpPr>
            <a:spLocks noChangeShapeType="1"/>
          </p:cNvSpPr>
          <p:nvPr/>
        </p:nvSpPr>
        <p:spPr bwMode="auto">
          <a:xfrm>
            <a:off x="4670425" y="1600200"/>
            <a:ext cx="2895600"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127001" name="Line 26"/>
          <p:cNvSpPr>
            <a:spLocks noChangeShapeType="1"/>
          </p:cNvSpPr>
          <p:nvPr/>
        </p:nvSpPr>
        <p:spPr bwMode="auto">
          <a:xfrm>
            <a:off x="4670425" y="2057400"/>
            <a:ext cx="2895600"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127002" name="Line 27"/>
          <p:cNvSpPr>
            <a:spLocks noChangeShapeType="1"/>
          </p:cNvSpPr>
          <p:nvPr/>
        </p:nvSpPr>
        <p:spPr bwMode="auto">
          <a:xfrm>
            <a:off x="4670425" y="2438400"/>
            <a:ext cx="2895600"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127003" name="Line 28"/>
          <p:cNvSpPr>
            <a:spLocks noChangeShapeType="1"/>
          </p:cNvSpPr>
          <p:nvPr/>
        </p:nvSpPr>
        <p:spPr bwMode="auto">
          <a:xfrm>
            <a:off x="4670425" y="2895600"/>
            <a:ext cx="2895600"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127004" name="Line 29"/>
          <p:cNvSpPr>
            <a:spLocks noChangeShapeType="1"/>
          </p:cNvSpPr>
          <p:nvPr/>
        </p:nvSpPr>
        <p:spPr bwMode="auto">
          <a:xfrm>
            <a:off x="5127625" y="1295400"/>
            <a:ext cx="0" cy="20574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127005" name="Line 30"/>
          <p:cNvSpPr>
            <a:spLocks noChangeShapeType="1"/>
          </p:cNvSpPr>
          <p:nvPr/>
        </p:nvSpPr>
        <p:spPr bwMode="auto">
          <a:xfrm>
            <a:off x="5584825" y="1295400"/>
            <a:ext cx="0" cy="20574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127006" name="Line 31"/>
          <p:cNvSpPr>
            <a:spLocks noChangeShapeType="1"/>
          </p:cNvSpPr>
          <p:nvPr/>
        </p:nvSpPr>
        <p:spPr bwMode="auto">
          <a:xfrm>
            <a:off x="6118225" y="1295400"/>
            <a:ext cx="0" cy="20574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127007" name="Line 32"/>
          <p:cNvSpPr>
            <a:spLocks noChangeShapeType="1"/>
          </p:cNvSpPr>
          <p:nvPr/>
        </p:nvSpPr>
        <p:spPr bwMode="auto">
          <a:xfrm>
            <a:off x="6575425" y="1295400"/>
            <a:ext cx="0" cy="20574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127008" name="Line 33"/>
          <p:cNvSpPr>
            <a:spLocks noChangeShapeType="1"/>
          </p:cNvSpPr>
          <p:nvPr/>
        </p:nvSpPr>
        <p:spPr bwMode="auto">
          <a:xfrm>
            <a:off x="7108825" y="1295400"/>
            <a:ext cx="0" cy="20574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127009" name="Line 34"/>
          <p:cNvSpPr>
            <a:spLocks noChangeShapeType="1"/>
          </p:cNvSpPr>
          <p:nvPr/>
        </p:nvSpPr>
        <p:spPr bwMode="auto">
          <a:xfrm>
            <a:off x="7566025" y="1295400"/>
            <a:ext cx="0" cy="20574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grpSp>
        <p:nvGrpSpPr>
          <p:cNvPr id="2" name="Group 35"/>
          <p:cNvGrpSpPr>
            <a:grpSpLocks/>
          </p:cNvGrpSpPr>
          <p:nvPr/>
        </p:nvGrpSpPr>
        <p:grpSpPr bwMode="auto">
          <a:xfrm>
            <a:off x="1066800" y="3886200"/>
            <a:ext cx="6940550" cy="2819400"/>
            <a:chOff x="672" y="2448"/>
            <a:chExt cx="4372" cy="1776"/>
          </a:xfrm>
        </p:grpSpPr>
        <p:sp>
          <p:nvSpPr>
            <p:cNvPr id="127014" name="Oval 36"/>
            <p:cNvSpPr>
              <a:spLocks noChangeArrowheads="1"/>
            </p:cNvSpPr>
            <p:nvPr/>
          </p:nvSpPr>
          <p:spPr bwMode="auto">
            <a:xfrm>
              <a:off x="2078" y="3504"/>
              <a:ext cx="96" cy="96"/>
            </a:xfrm>
            <a:prstGeom prst="ellipse">
              <a:avLst/>
            </a:prstGeom>
            <a:solidFill>
              <a:srgbClr val="3366FF"/>
            </a:solidFill>
            <a:ln w="50800" algn="ctr">
              <a:solidFill>
                <a:srgbClr val="3366FF"/>
              </a:solidFill>
              <a:round/>
              <a:headEnd/>
              <a:tailEnd/>
            </a:ln>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Futura Bk BT"/>
              </a:endParaRPr>
            </a:p>
          </p:txBody>
        </p:sp>
        <p:sp>
          <p:nvSpPr>
            <p:cNvPr id="127015" name="Oval 37"/>
            <p:cNvSpPr>
              <a:spLocks noChangeArrowheads="1"/>
            </p:cNvSpPr>
            <p:nvPr/>
          </p:nvSpPr>
          <p:spPr bwMode="auto">
            <a:xfrm>
              <a:off x="1934" y="3408"/>
              <a:ext cx="96" cy="96"/>
            </a:xfrm>
            <a:prstGeom prst="ellipse">
              <a:avLst/>
            </a:prstGeom>
            <a:solidFill>
              <a:srgbClr val="3366FF"/>
            </a:solidFill>
            <a:ln w="50800" algn="ctr">
              <a:solidFill>
                <a:srgbClr val="3366FF"/>
              </a:solidFill>
              <a:round/>
              <a:headEnd/>
              <a:tailEnd/>
            </a:ln>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Futura Bk BT"/>
              </a:endParaRPr>
            </a:p>
          </p:txBody>
        </p:sp>
        <p:sp>
          <p:nvSpPr>
            <p:cNvPr id="127016" name="Oval 38"/>
            <p:cNvSpPr>
              <a:spLocks noChangeArrowheads="1"/>
            </p:cNvSpPr>
            <p:nvPr/>
          </p:nvSpPr>
          <p:spPr bwMode="auto">
            <a:xfrm>
              <a:off x="1790" y="3264"/>
              <a:ext cx="96" cy="96"/>
            </a:xfrm>
            <a:prstGeom prst="ellipse">
              <a:avLst/>
            </a:prstGeom>
            <a:solidFill>
              <a:srgbClr val="3366FF"/>
            </a:solidFill>
            <a:ln w="50800" algn="ctr">
              <a:solidFill>
                <a:srgbClr val="3366FF"/>
              </a:solidFill>
              <a:round/>
              <a:headEnd/>
              <a:tailEnd/>
            </a:ln>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Futura Bk BT"/>
              </a:endParaRPr>
            </a:p>
          </p:txBody>
        </p:sp>
        <p:sp>
          <p:nvSpPr>
            <p:cNvPr id="127017" name="Oval 39"/>
            <p:cNvSpPr>
              <a:spLocks noChangeArrowheads="1"/>
            </p:cNvSpPr>
            <p:nvPr/>
          </p:nvSpPr>
          <p:spPr bwMode="auto">
            <a:xfrm>
              <a:off x="1646" y="3072"/>
              <a:ext cx="96" cy="96"/>
            </a:xfrm>
            <a:prstGeom prst="ellipse">
              <a:avLst/>
            </a:prstGeom>
            <a:solidFill>
              <a:srgbClr val="3366FF"/>
            </a:solidFill>
            <a:ln w="50800" algn="ctr">
              <a:solidFill>
                <a:srgbClr val="3366FF"/>
              </a:solidFill>
              <a:round/>
              <a:headEnd/>
              <a:tailEnd/>
            </a:ln>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Futura Bk BT"/>
              </a:endParaRPr>
            </a:p>
          </p:txBody>
        </p:sp>
        <p:sp>
          <p:nvSpPr>
            <p:cNvPr id="127018" name="Oval 40"/>
            <p:cNvSpPr>
              <a:spLocks noChangeArrowheads="1"/>
            </p:cNvSpPr>
            <p:nvPr/>
          </p:nvSpPr>
          <p:spPr bwMode="auto">
            <a:xfrm>
              <a:off x="1502" y="2928"/>
              <a:ext cx="96" cy="96"/>
            </a:xfrm>
            <a:prstGeom prst="ellipse">
              <a:avLst/>
            </a:prstGeom>
            <a:solidFill>
              <a:srgbClr val="3366FF"/>
            </a:solidFill>
            <a:ln w="50800" algn="ctr">
              <a:solidFill>
                <a:srgbClr val="3366FF"/>
              </a:solidFill>
              <a:round/>
              <a:headEnd/>
              <a:tailEnd/>
            </a:ln>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Futura Bk BT"/>
              </a:endParaRPr>
            </a:p>
          </p:txBody>
        </p:sp>
        <p:sp>
          <p:nvSpPr>
            <p:cNvPr id="127019" name="Oval 41"/>
            <p:cNvSpPr>
              <a:spLocks noChangeArrowheads="1"/>
            </p:cNvSpPr>
            <p:nvPr/>
          </p:nvSpPr>
          <p:spPr bwMode="auto">
            <a:xfrm>
              <a:off x="1358" y="2784"/>
              <a:ext cx="96" cy="96"/>
            </a:xfrm>
            <a:prstGeom prst="ellipse">
              <a:avLst/>
            </a:prstGeom>
            <a:solidFill>
              <a:srgbClr val="3366FF"/>
            </a:solidFill>
            <a:ln w="50800" algn="ctr">
              <a:solidFill>
                <a:srgbClr val="3366FF"/>
              </a:solidFill>
              <a:round/>
              <a:headEnd/>
              <a:tailEnd/>
            </a:ln>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Futura Bk BT"/>
              </a:endParaRPr>
            </a:p>
          </p:txBody>
        </p:sp>
        <p:sp>
          <p:nvSpPr>
            <p:cNvPr id="127020" name="Oval 42"/>
            <p:cNvSpPr>
              <a:spLocks noChangeArrowheads="1"/>
            </p:cNvSpPr>
            <p:nvPr/>
          </p:nvSpPr>
          <p:spPr bwMode="auto">
            <a:xfrm>
              <a:off x="1214" y="2688"/>
              <a:ext cx="96" cy="96"/>
            </a:xfrm>
            <a:prstGeom prst="ellipse">
              <a:avLst/>
            </a:prstGeom>
            <a:solidFill>
              <a:srgbClr val="3366FF"/>
            </a:solidFill>
            <a:ln w="50800" algn="ctr">
              <a:solidFill>
                <a:srgbClr val="3366FF"/>
              </a:solidFill>
              <a:round/>
              <a:headEnd/>
              <a:tailEnd/>
            </a:ln>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Futura Bk BT"/>
              </a:endParaRPr>
            </a:p>
          </p:txBody>
        </p:sp>
        <p:sp>
          <p:nvSpPr>
            <p:cNvPr id="127021" name="Line 43"/>
            <p:cNvSpPr>
              <a:spLocks noChangeShapeType="1"/>
            </p:cNvSpPr>
            <p:nvPr/>
          </p:nvSpPr>
          <p:spPr bwMode="auto">
            <a:xfrm flipV="1">
              <a:off x="974" y="2448"/>
              <a:ext cx="0" cy="1392"/>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
          <p:nvSpPr>
            <p:cNvPr id="127022" name="Line 44"/>
            <p:cNvSpPr>
              <a:spLocks noChangeShapeType="1"/>
            </p:cNvSpPr>
            <p:nvPr/>
          </p:nvSpPr>
          <p:spPr bwMode="auto">
            <a:xfrm>
              <a:off x="974" y="3840"/>
              <a:ext cx="1728" cy="0"/>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
          <p:nvSpPr>
            <p:cNvPr id="127023" name="Text Box 45"/>
            <p:cNvSpPr txBox="1">
              <a:spLocks noChangeArrowheads="1"/>
            </p:cNvSpPr>
            <p:nvPr/>
          </p:nvSpPr>
          <p:spPr bwMode="auto">
            <a:xfrm>
              <a:off x="2366" y="3888"/>
              <a:ext cx="20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400">
                  <a:solidFill>
                    <a:srgbClr val="000000"/>
                  </a:solidFill>
                  <a:latin typeface="Futura Bk BT"/>
                </a:rPr>
                <a:t>x</a:t>
              </a:r>
            </a:p>
          </p:txBody>
        </p:sp>
        <p:sp>
          <p:nvSpPr>
            <p:cNvPr id="127024" name="Text Box 46"/>
            <p:cNvSpPr txBox="1">
              <a:spLocks noChangeArrowheads="1"/>
            </p:cNvSpPr>
            <p:nvPr/>
          </p:nvSpPr>
          <p:spPr bwMode="auto">
            <a:xfrm>
              <a:off x="672" y="2544"/>
              <a:ext cx="20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400">
                  <a:solidFill>
                    <a:srgbClr val="000000"/>
                  </a:solidFill>
                  <a:latin typeface="Futura Bk BT"/>
                </a:rPr>
                <a:t>y</a:t>
              </a:r>
            </a:p>
          </p:txBody>
        </p:sp>
        <p:sp>
          <p:nvSpPr>
            <p:cNvPr id="127025" name="Line 47"/>
            <p:cNvSpPr>
              <a:spLocks noChangeShapeType="1"/>
            </p:cNvSpPr>
            <p:nvPr/>
          </p:nvSpPr>
          <p:spPr bwMode="auto">
            <a:xfrm>
              <a:off x="1118" y="2640"/>
              <a:ext cx="1248" cy="1008"/>
            </a:xfrm>
            <a:prstGeom prst="line">
              <a:avLst/>
            </a:prstGeom>
            <a:noFill/>
            <a:ln w="50800">
              <a:solidFill>
                <a:srgbClr val="FF0000"/>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127026" name="Line 48"/>
            <p:cNvSpPr>
              <a:spLocks noChangeShapeType="1"/>
            </p:cNvSpPr>
            <p:nvPr/>
          </p:nvSpPr>
          <p:spPr bwMode="auto">
            <a:xfrm flipV="1">
              <a:off x="2990" y="2448"/>
              <a:ext cx="4" cy="1488"/>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
          <p:nvSpPr>
            <p:cNvPr id="127027" name="Line 49"/>
            <p:cNvSpPr>
              <a:spLocks noChangeShapeType="1"/>
            </p:cNvSpPr>
            <p:nvPr/>
          </p:nvSpPr>
          <p:spPr bwMode="auto">
            <a:xfrm>
              <a:off x="2990" y="3936"/>
              <a:ext cx="2054" cy="0"/>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
          <p:nvSpPr>
            <p:cNvPr id="127028" name="Text Box 50"/>
            <p:cNvSpPr txBox="1">
              <a:spLocks noChangeArrowheads="1"/>
            </p:cNvSpPr>
            <p:nvPr/>
          </p:nvSpPr>
          <p:spPr bwMode="auto">
            <a:xfrm>
              <a:off x="2654" y="2544"/>
              <a:ext cx="28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400">
                  <a:solidFill>
                    <a:srgbClr val="000000"/>
                  </a:solidFill>
                  <a:latin typeface="Futura Bk BT"/>
                </a:rPr>
                <a:t>m</a:t>
              </a:r>
            </a:p>
          </p:txBody>
        </p:sp>
        <p:sp>
          <p:nvSpPr>
            <p:cNvPr id="127029" name="Line 51"/>
            <p:cNvSpPr>
              <a:spLocks noChangeShapeType="1"/>
            </p:cNvSpPr>
            <p:nvPr/>
          </p:nvSpPr>
          <p:spPr bwMode="auto">
            <a:xfrm>
              <a:off x="2980" y="2736"/>
              <a:ext cx="1824"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127030" name="Line 52"/>
            <p:cNvSpPr>
              <a:spLocks noChangeShapeType="1"/>
            </p:cNvSpPr>
            <p:nvPr/>
          </p:nvSpPr>
          <p:spPr bwMode="auto">
            <a:xfrm>
              <a:off x="2980" y="3600"/>
              <a:ext cx="1824"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127031" name="Line 53"/>
            <p:cNvSpPr>
              <a:spLocks noChangeShapeType="1"/>
            </p:cNvSpPr>
            <p:nvPr/>
          </p:nvSpPr>
          <p:spPr bwMode="auto">
            <a:xfrm>
              <a:off x="3268" y="2592"/>
              <a:ext cx="0" cy="1296"/>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127032" name="Line 54"/>
            <p:cNvSpPr>
              <a:spLocks noChangeShapeType="1"/>
            </p:cNvSpPr>
            <p:nvPr/>
          </p:nvSpPr>
          <p:spPr bwMode="auto">
            <a:xfrm>
              <a:off x="3892" y="2592"/>
              <a:ext cx="0" cy="1296"/>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127033" name="Line 55"/>
            <p:cNvSpPr>
              <a:spLocks noChangeShapeType="1"/>
            </p:cNvSpPr>
            <p:nvPr/>
          </p:nvSpPr>
          <p:spPr bwMode="auto">
            <a:xfrm>
              <a:off x="4180" y="2592"/>
              <a:ext cx="0" cy="1296"/>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127034" name="Line 56"/>
            <p:cNvSpPr>
              <a:spLocks noChangeShapeType="1"/>
            </p:cNvSpPr>
            <p:nvPr/>
          </p:nvSpPr>
          <p:spPr bwMode="auto">
            <a:xfrm>
              <a:off x="4516" y="2592"/>
              <a:ext cx="0" cy="1296"/>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127035" name="Line 57"/>
            <p:cNvSpPr>
              <a:spLocks noChangeShapeType="1"/>
            </p:cNvSpPr>
            <p:nvPr/>
          </p:nvSpPr>
          <p:spPr bwMode="auto">
            <a:xfrm>
              <a:off x="4804" y="2592"/>
              <a:ext cx="0" cy="1296"/>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127036" name="Line 58"/>
            <p:cNvSpPr>
              <a:spLocks noChangeShapeType="1"/>
            </p:cNvSpPr>
            <p:nvPr/>
          </p:nvSpPr>
          <p:spPr bwMode="auto">
            <a:xfrm>
              <a:off x="2990" y="3024"/>
              <a:ext cx="1824"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127037" name="Line 59"/>
            <p:cNvSpPr>
              <a:spLocks noChangeShapeType="1"/>
            </p:cNvSpPr>
            <p:nvPr/>
          </p:nvSpPr>
          <p:spPr bwMode="auto">
            <a:xfrm>
              <a:off x="2990" y="3312"/>
              <a:ext cx="1824"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127038" name="Line 60"/>
            <p:cNvSpPr>
              <a:spLocks noChangeShapeType="1"/>
            </p:cNvSpPr>
            <p:nvPr/>
          </p:nvSpPr>
          <p:spPr bwMode="auto">
            <a:xfrm>
              <a:off x="3566" y="2592"/>
              <a:ext cx="0" cy="1296"/>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127039" name="Text Box 61"/>
            <p:cNvSpPr txBox="1">
              <a:spLocks noChangeArrowheads="1"/>
            </p:cNvSpPr>
            <p:nvPr/>
          </p:nvSpPr>
          <p:spPr bwMode="auto">
            <a:xfrm>
              <a:off x="3038" y="2767"/>
              <a:ext cx="213"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000">
                  <a:solidFill>
                    <a:srgbClr val="000000"/>
                  </a:solidFill>
                  <a:latin typeface="Futura Bk BT"/>
                </a:rPr>
                <a:t>3</a:t>
              </a:r>
            </a:p>
          </p:txBody>
        </p:sp>
        <p:sp>
          <p:nvSpPr>
            <p:cNvPr id="127040" name="Text Box 62"/>
            <p:cNvSpPr txBox="1">
              <a:spLocks noChangeArrowheads="1"/>
            </p:cNvSpPr>
            <p:nvPr/>
          </p:nvSpPr>
          <p:spPr bwMode="auto">
            <a:xfrm>
              <a:off x="3306" y="2767"/>
              <a:ext cx="213"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000">
                  <a:solidFill>
                    <a:srgbClr val="000000"/>
                  </a:solidFill>
                  <a:latin typeface="Futura Bk BT"/>
                </a:rPr>
                <a:t>5</a:t>
              </a:r>
            </a:p>
          </p:txBody>
        </p:sp>
        <p:sp>
          <p:nvSpPr>
            <p:cNvPr id="127041" name="Text Box 63"/>
            <p:cNvSpPr txBox="1">
              <a:spLocks noChangeArrowheads="1"/>
            </p:cNvSpPr>
            <p:nvPr/>
          </p:nvSpPr>
          <p:spPr bwMode="auto">
            <a:xfrm>
              <a:off x="3594" y="2767"/>
              <a:ext cx="213"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000">
                  <a:solidFill>
                    <a:srgbClr val="000000"/>
                  </a:solidFill>
                  <a:latin typeface="Futura Bk BT"/>
                </a:rPr>
                <a:t>3</a:t>
              </a:r>
            </a:p>
          </p:txBody>
        </p:sp>
        <p:sp>
          <p:nvSpPr>
            <p:cNvPr id="127042" name="Text Box 64"/>
            <p:cNvSpPr txBox="1">
              <a:spLocks noChangeArrowheads="1"/>
            </p:cNvSpPr>
            <p:nvPr/>
          </p:nvSpPr>
          <p:spPr bwMode="auto">
            <a:xfrm>
              <a:off x="3930" y="2767"/>
              <a:ext cx="213"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000">
                  <a:solidFill>
                    <a:srgbClr val="000000"/>
                  </a:solidFill>
                  <a:latin typeface="Futura Bk BT"/>
                </a:rPr>
                <a:t>3</a:t>
              </a:r>
            </a:p>
          </p:txBody>
        </p:sp>
        <p:sp>
          <p:nvSpPr>
            <p:cNvPr id="127043" name="Text Box 65"/>
            <p:cNvSpPr txBox="1">
              <a:spLocks noChangeArrowheads="1"/>
            </p:cNvSpPr>
            <p:nvPr/>
          </p:nvSpPr>
          <p:spPr bwMode="auto">
            <a:xfrm>
              <a:off x="4218" y="2767"/>
              <a:ext cx="213"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000">
                  <a:solidFill>
                    <a:srgbClr val="000000"/>
                  </a:solidFill>
                  <a:latin typeface="Futura Bk BT"/>
                </a:rPr>
                <a:t>2</a:t>
              </a:r>
            </a:p>
          </p:txBody>
        </p:sp>
        <p:sp>
          <p:nvSpPr>
            <p:cNvPr id="127044" name="Text Box 66"/>
            <p:cNvSpPr txBox="1">
              <a:spLocks noChangeArrowheads="1"/>
            </p:cNvSpPr>
            <p:nvPr/>
          </p:nvSpPr>
          <p:spPr bwMode="auto">
            <a:xfrm>
              <a:off x="4506" y="2767"/>
              <a:ext cx="213"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000">
                  <a:solidFill>
                    <a:srgbClr val="000000"/>
                  </a:solidFill>
                  <a:latin typeface="Futura Bk BT"/>
                </a:rPr>
                <a:t>2</a:t>
              </a:r>
            </a:p>
          </p:txBody>
        </p:sp>
        <p:sp>
          <p:nvSpPr>
            <p:cNvPr id="127045" name="Text Box 67"/>
            <p:cNvSpPr txBox="1">
              <a:spLocks noChangeArrowheads="1"/>
            </p:cNvSpPr>
            <p:nvPr/>
          </p:nvSpPr>
          <p:spPr bwMode="auto">
            <a:xfrm>
              <a:off x="3038" y="3055"/>
              <a:ext cx="213"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000">
                  <a:solidFill>
                    <a:srgbClr val="000000"/>
                  </a:solidFill>
                  <a:latin typeface="Futura Bk BT"/>
                </a:rPr>
                <a:t>3</a:t>
              </a:r>
            </a:p>
          </p:txBody>
        </p:sp>
        <p:sp>
          <p:nvSpPr>
            <p:cNvPr id="127046" name="Text Box 68"/>
            <p:cNvSpPr txBox="1">
              <a:spLocks noChangeArrowheads="1"/>
            </p:cNvSpPr>
            <p:nvPr/>
          </p:nvSpPr>
          <p:spPr bwMode="auto">
            <a:xfrm>
              <a:off x="3278" y="3055"/>
              <a:ext cx="213"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000">
                  <a:solidFill>
                    <a:srgbClr val="000000"/>
                  </a:solidFill>
                  <a:latin typeface="Futura Bk BT"/>
                </a:rPr>
                <a:t>7</a:t>
              </a:r>
            </a:p>
          </p:txBody>
        </p:sp>
        <p:sp>
          <p:nvSpPr>
            <p:cNvPr id="127047" name="Text Box 69"/>
            <p:cNvSpPr txBox="1">
              <a:spLocks noChangeArrowheads="1"/>
            </p:cNvSpPr>
            <p:nvPr/>
          </p:nvSpPr>
          <p:spPr bwMode="auto">
            <a:xfrm>
              <a:off x="3566" y="3055"/>
              <a:ext cx="310"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000">
                  <a:solidFill>
                    <a:srgbClr val="000000"/>
                  </a:solidFill>
                  <a:latin typeface="Futura Bk BT"/>
                </a:rPr>
                <a:t>11</a:t>
              </a:r>
            </a:p>
          </p:txBody>
        </p:sp>
        <p:sp>
          <p:nvSpPr>
            <p:cNvPr id="127048" name="Text Box 70"/>
            <p:cNvSpPr txBox="1">
              <a:spLocks noChangeArrowheads="1"/>
            </p:cNvSpPr>
            <p:nvPr/>
          </p:nvSpPr>
          <p:spPr bwMode="auto">
            <a:xfrm>
              <a:off x="3872" y="3055"/>
              <a:ext cx="310"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000">
                  <a:solidFill>
                    <a:srgbClr val="000000"/>
                  </a:solidFill>
                  <a:latin typeface="Futura Bk BT"/>
                </a:rPr>
                <a:t>10</a:t>
              </a:r>
            </a:p>
          </p:txBody>
        </p:sp>
        <p:sp>
          <p:nvSpPr>
            <p:cNvPr id="127049" name="Text Box 71"/>
            <p:cNvSpPr txBox="1">
              <a:spLocks noChangeArrowheads="1"/>
            </p:cNvSpPr>
            <p:nvPr/>
          </p:nvSpPr>
          <p:spPr bwMode="auto">
            <a:xfrm>
              <a:off x="4238" y="3055"/>
              <a:ext cx="213"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000">
                  <a:solidFill>
                    <a:srgbClr val="000000"/>
                  </a:solidFill>
                  <a:latin typeface="Futura Bk BT"/>
                </a:rPr>
                <a:t>4</a:t>
              </a:r>
            </a:p>
          </p:txBody>
        </p:sp>
        <p:sp>
          <p:nvSpPr>
            <p:cNvPr id="127050" name="Text Box 72"/>
            <p:cNvSpPr txBox="1">
              <a:spLocks noChangeArrowheads="1"/>
            </p:cNvSpPr>
            <p:nvPr/>
          </p:nvSpPr>
          <p:spPr bwMode="auto">
            <a:xfrm>
              <a:off x="4506" y="3055"/>
              <a:ext cx="213"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000">
                  <a:solidFill>
                    <a:srgbClr val="000000"/>
                  </a:solidFill>
                  <a:latin typeface="Futura Bk BT"/>
                </a:rPr>
                <a:t>3</a:t>
              </a:r>
            </a:p>
          </p:txBody>
        </p:sp>
        <p:sp>
          <p:nvSpPr>
            <p:cNvPr id="127051" name="Text Box 73"/>
            <p:cNvSpPr txBox="1">
              <a:spLocks noChangeArrowheads="1"/>
            </p:cNvSpPr>
            <p:nvPr/>
          </p:nvSpPr>
          <p:spPr bwMode="auto">
            <a:xfrm>
              <a:off x="3038" y="3343"/>
              <a:ext cx="213"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000">
                  <a:solidFill>
                    <a:srgbClr val="000000"/>
                  </a:solidFill>
                  <a:latin typeface="Futura Bk BT"/>
                </a:rPr>
                <a:t>2</a:t>
              </a:r>
            </a:p>
          </p:txBody>
        </p:sp>
        <p:sp>
          <p:nvSpPr>
            <p:cNvPr id="127052" name="Text Box 74"/>
            <p:cNvSpPr txBox="1">
              <a:spLocks noChangeArrowheads="1"/>
            </p:cNvSpPr>
            <p:nvPr/>
          </p:nvSpPr>
          <p:spPr bwMode="auto">
            <a:xfrm>
              <a:off x="3278" y="3343"/>
              <a:ext cx="213"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000">
                  <a:solidFill>
                    <a:srgbClr val="000000"/>
                  </a:solidFill>
                  <a:latin typeface="Futura Bk BT"/>
                </a:rPr>
                <a:t>3</a:t>
              </a:r>
            </a:p>
          </p:txBody>
        </p:sp>
        <p:sp>
          <p:nvSpPr>
            <p:cNvPr id="127053" name="Text Box 75"/>
            <p:cNvSpPr txBox="1">
              <a:spLocks noChangeArrowheads="1"/>
            </p:cNvSpPr>
            <p:nvPr/>
          </p:nvSpPr>
          <p:spPr bwMode="auto">
            <a:xfrm>
              <a:off x="3566" y="3343"/>
              <a:ext cx="213"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000">
                  <a:solidFill>
                    <a:srgbClr val="000000"/>
                  </a:solidFill>
                  <a:latin typeface="Futura Bk BT"/>
                </a:rPr>
                <a:t>1</a:t>
              </a:r>
            </a:p>
          </p:txBody>
        </p:sp>
        <p:sp>
          <p:nvSpPr>
            <p:cNvPr id="127054" name="Text Box 76"/>
            <p:cNvSpPr txBox="1">
              <a:spLocks noChangeArrowheads="1"/>
            </p:cNvSpPr>
            <p:nvPr/>
          </p:nvSpPr>
          <p:spPr bwMode="auto">
            <a:xfrm>
              <a:off x="3882" y="3343"/>
              <a:ext cx="213"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000">
                  <a:solidFill>
                    <a:srgbClr val="000000"/>
                  </a:solidFill>
                  <a:latin typeface="Futura Bk BT"/>
                </a:rPr>
                <a:t>4</a:t>
              </a:r>
            </a:p>
          </p:txBody>
        </p:sp>
        <p:sp>
          <p:nvSpPr>
            <p:cNvPr id="127055" name="Text Box 77"/>
            <p:cNvSpPr txBox="1">
              <a:spLocks noChangeArrowheads="1"/>
            </p:cNvSpPr>
            <p:nvPr/>
          </p:nvSpPr>
          <p:spPr bwMode="auto">
            <a:xfrm>
              <a:off x="4218" y="3343"/>
              <a:ext cx="213"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000">
                  <a:solidFill>
                    <a:srgbClr val="000000"/>
                  </a:solidFill>
                  <a:latin typeface="Futura Bk BT"/>
                </a:rPr>
                <a:t>5</a:t>
              </a:r>
            </a:p>
          </p:txBody>
        </p:sp>
        <p:sp>
          <p:nvSpPr>
            <p:cNvPr id="127056" name="Text Box 78"/>
            <p:cNvSpPr txBox="1">
              <a:spLocks noChangeArrowheads="1"/>
            </p:cNvSpPr>
            <p:nvPr/>
          </p:nvSpPr>
          <p:spPr bwMode="auto">
            <a:xfrm>
              <a:off x="4526" y="3343"/>
              <a:ext cx="213"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000">
                  <a:solidFill>
                    <a:srgbClr val="000000"/>
                  </a:solidFill>
                  <a:latin typeface="Futura Bk BT"/>
                </a:rPr>
                <a:t>2</a:t>
              </a:r>
            </a:p>
          </p:txBody>
        </p:sp>
        <p:sp>
          <p:nvSpPr>
            <p:cNvPr id="127057" name="Text Box 79"/>
            <p:cNvSpPr txBox="1">
              <a:spLocks noChangeArrowheads="1"/>
            </p:cNvSpPr>
            <p:nvPr/>
          </p:nvSpPr>
          <p:spPr bwMode="auto">
            <a:xfrm>
              <a:off x="3038" y="3583"/>
              <a:ext cx="213"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000">
                  <a:solidFill>
                    <a:srgbClr val="000000"/>
                  </a:solidFill>
                  <a:latin typeface="Futura Bk BT"/>
                </a:rPr>
                <a:t>2</a:t>
              </a:r>
            </a:p>
          </p:txBody>
        </p:sp>
        <p:sp>
          <p:nvSpPr>
            <p:cNvPr id="127058" name="Text Box 80"/>
            <p:cNvSpPr txBox="1">
              <a:spLocks noChangeArrowheads="1"/>
            </p:cNvSpPr>
            <p:nvPr/>
          </p:nvSpPr>
          <p:spPr bwMode="auto">
            <a:xfrm>
              <a:off x="3298" y="3583"/>
              <a:ext cx="213"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000">
                  <a:solidFill>
                    <a:srgbClr val="000000"/>
                  </a:solidFill>
                  <a:latin typeface="Futura Bk BT"/>
                </a:rPr>
                <a:t>1</a:t>
              </a:r>
            </a:p>
          </p:txBody>
        </p:sp>
        <p:sp>
          <p:nvSpPr>
            <p:cNvPr id="127059" name="Text Box 81"/>
            <p:cNvSpPr txBox="1">
              <a:spLocks noChangeArrowheads="1"/>
            </p:cNvSpPr>
            <p:nvPr/>
          </p:nvSpPr>
          <p:spPr bwMode="auto">
            <a:xfrm>
              <a:off x="3566" y="3583"/>
              <a:ext cx="213"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000">
                  <a:solidFill>
                    <a:srgbClr val="000000"/>
                  </a:solidFill>
                  <a:latin typeface="Futura Bk BT"/>
                </a:rPr>
                <a:t>0</a:t>
              </a:r>
            </a:p>
          </p:txBody>
        </p:sp>
        <p:sp>
          <p:nvSpPr>
            <p:cNvPr id="127060" name="Text Box 82"/>
            <p:cNvSpPr txBox="1">
              <a:spLocks noChangeArrowheads="1"/>
            </p:cNvSpPr>
            <p:nvPr/>
          </p:nvSpPr>
          <p:spPr bwMode="auto">
            <a:xfrm>
              <a:off x="3902" y="3583"/>
              <a:ext cx="213"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000">
                  <a:solidFill>
                    <a:srgbClr val="000000"/>
                  </a:solidFill>
                  <a:latin typeface="Futura Bk BT"/>
                </a:rPr>
                <a:t>1</a:t>
              </a:r>
            </a:p>
          </p:txBody>
        </p:sp>
        <p:sp>
          <p:nvSpPr>
            <p:cNvPr id="127061" name="Text Box 83"/>
            <p:cNvSpPr txBox="1">
              <a:spLocks noChangeArrowheads="1"/>
            </p:cNvSpPr>
            <p:nvPr/>
          </p:nvSpPr>
          <p:spPr bwMode="auto">
            <a:xfrm>
              <a:off x="4238" y="3583"/>
              <a:ext cx="213"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000">
                  <a:solidFill>
                    <a:srgbClr val="000000"/>
                  </a:solidFill>
                  <a:latin typeface="Futura Bk BT"/>
                </a:rPr>
                <a:t>3</a:t>
              </a:r>
            </a:p>
          </p:txBody>
        </p:sp>
        <p:sp>
          <p:nvSpPr>
            <p:cNvPr id="127062" name="Text Box 84"/>
            <p:cNvSpPr txBox="1">
              <a:spLocks noChangeArrowheads="1"/>
            </p:cNvSpPr>
            <p:nvPr/>
          </p:nvSpPr>
          <p:spPr bwMode="auto">
            <a:xfrm>
              <a:off x="4526" y="3583"/>
              <a:ext cx="213"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000">
                  <a:solidFill>
                    <a:srgbClr val="000000"/>
                  </a:solidFill>
                  <a:latin typeface="Futura Bk BT"/>
                </a:rPr>
                <a:t>3</a:t>
              </a:r>
            </a:p>
          </p:txBody>
        </p:sp>
        <p:sp>
          <p:nvSpPr>
            <p:cNvPr id="127063" name="Text Box 85"/>
            <p:cNvSpPr txBox="1">
              <a:spLocks noChangeArrowheads="1"/>
            </p:cNvSpPr>
            <p:nvPr/>
          </p:nvSpPr>
          <p:spPr bwMode="auto">
            <a:xfrm>
              <a:off x="4489" y="3936"/>
              <a:ext cx="229"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400">
                  <a:solidFill>
                    <a:srgbClr val="000000"/>
                  </a:solidFill>
                  <a:latin typeface="Futura Bk BT"/>
                </a:rPr>
                <a:t>b</a:t>
              </a:r>
            </a:p>
          </p:txBody>
        </p:sp>
        <p:sp>
          <p:nvSpPr>
            <p:cNvPr id="127064" name="Oval 86"/>
            <p:cNvSpPr>
              <a:spLocks noChangeArrowheads="1"/>
            </p:cNvSpPr>
            <p:nvPr/>
          </p:nvSpPr>
          <p:spPr bwMode="auto">
            <a:xfrm>
              <a:off x="3600" y="2976"/>
              <a:ext cx="576" cy="384"/>
            </a:xfrm>
            <a:prstGeom prst="ellipse">
              <a:avLst/>
            </a:prstGeom>
            <a:noFill/>
            <a:ln w="50800" algn="ctr">
              <a:solidFill>
                <a:srgbClr val="00FF00"/>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Futura Bk BT"/>
              </a:endParaRPr>
            </a:p>
          </p:txBody>
        </p:sp>
      </p:grpSp>
      <p:sp>
        <p:nvSpPr>
          <p:cNvPr id="127011" name="Oval 87"/>
          <p:cNvSpPr>
            <a:spLocks noChangeArrowheads="1"/>
          </p:cNvSpPr>
          <p:nvPr/>
        </p:nvSpPr>
        <p:spPr bwMode="auto">
          <a:xfrm>
            <a:off x="5867400" y="2133600"/>
            <a:ext cx="152400" cy="152400"/>
          </a:xfrm>
          <a:prstGeom prst="ellipse">
            <a:avLst/>
          </a:prstGeom>
          <a:solidFill>
            <a:srgbClr val="3366FF"/>
          </a:solidFill>
          <a:ln w="50800" algn="ctr">
            <a:solidFill>
              <a:srgbClr val="3366FF"/>
            </a:solidFill>
            <a:round/>
            <a:headEnd/>
            <a:tailEnd/>
          </a:ln>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Futura Bk BT"/>
            </a:endParaRPr>
          </a:p>
        </p:txBody>
      </p:sp>
      <p:sp>
        <p:nvSpPr>
          <p:cNvPr id="127012" name="TextBox 88"/>
          <p:cNvSpPr txBox="1">
            <a:spLocks noChangeArrowheads="1"/>
          </p:cNvSpPr>
          <p:nvPr/>
        </p:nvSpPr>
        <p:spPr bwMode="auto">
          <a:xfrm>
            <a:off x="0" y="6550025"/>
            <a:ext cx="20161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400">
                <a:solidFill>
                  <a:srgbClr val="7F7F7F"/>
                </a:solidFill>
                <a:latin typeface="Arial" panose="020B0604020202020204" pitchFamily="34" charset="0"/>
              </a:rPr>
              <a:t>Slide from S. Savarese</a:t>
            </a:r>
          </a:p>
        </p:txBody>
      </p:sp>
      <p:sp>
        <p:nvSpPr>
          <p:cNvPr id="127013" name="Rectangle 15"/>
          <p:cNvSpPr>
            <a:spLocks noChangeArrowheads="1"/>
          </p:cNvSpPr>
          <p:nvPr/>
        </p:nvSpPr>
        <p:spPr bwMode="auto">
          <a:xfrm>
            <a:off x="304800" y="228600"/>
            <a:ext cx="7848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buFontTx/>
              <a:buNone/>
            </a:pPr>
            <a:r>
              <a:rPr lang="en-US" altLang="en-US" sz="3600" b="1">
                <a:solidFill>
                  <a:srgbClr val="000000"/>
                </a:solidFill>
                <a:latin typeface="Futura Bk BT"/>
              </a:rPr>
              <a:t>Review: Hough transform</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Oval 2"/>
          <p:cNvSpPr>
            <a:spLocks noChangeArrowheads="1"/>
          </p:cNvSpPr>
          <p:nvPr/>
        </p:nvSpPr>
        <p:spPr bwMode="auto">
          <a:xfrm>
            <a:off x="3886200" y="2286000"/>
            <a:ext cx="228600" cy="228600"/>
          </a:xfrm>
          <a:prstGeom prst="ellipse">
            <a:avLst/>
          </a:prstGeom>
          <a:solidFill>
            <a:srgbClr val="FF0000"/>
          </a:solidFill>
          <a:ln w="50800" algn="ctr">
            <a:solidFill>
              <a:srgbClr val="FF0000"/>
            </a:solidFill>
            <a:round/>
            <a:headEnd/>
            <a:tailEnd/>
          </a:ln>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endParaRPr>
          </a:p>
        </p:txBody>
      </p:sp>
      <p:sp>
        <p:nvSpPr>
          <p:cNvPr id="129027" name="Oval 3"/>
          <p:cNvSpPr>
            <a:spLocks noChangeArrowheads="1"/>
          </p:cNvSpPr>
          <p:nvPr/>
        </p:nvSpPr>
        <p:spPr bwMode="auto">
          <a:xfrm>
            <a:off x="4267200" y="2667000"/>
            <a:ext cx="228600" cy="228600"/>
          </a:xfrm>
          <a:prstGeom prst="ellipse">
            <a:avLst/>
          </a:prstGeom>
          <a:solidFill>
            <a:srgbClr val="FF0000"/>
          </a:solidFill>
          <a:ln w="50800" algn="ctr">
            <a:solidFill>
              <a:srgbClr val="FF0000"/>
            </a:solidFill>
            <a:round/>
            <a:headEnd/>
            <a:tailEnd/>
          </a:ln>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endParaRPr>
          </a:p>
        </p:txBody>
      </p:sp>
      <p:sp>
        <p:nvSpPr>
          <p:cNvPr id="129028" name="Oval 4"/>
          <p:cNvSpPr>
            <a:spLocks noChangeArrowheads="1"/>
          </p:cNvSpPr>
          <p:nvPr/>
        </p:nvSpPr>
        <p:spPr bwMode="auto">
          <a:xfrm>
            <a:off x="3505200" y="3048000"/>
            <a:ext cx="228600" cy="228600"/>
          </a:xfrm>
          <a:prstGeom prst="ellipse">
            <a:avLst/>
          </a:prstGeom>
          <a:solidFill>
            <a:srgbClr val="FF0000"/>
          </a:solidFill>
          <a:ln w="50800" algn="ctr">
            <a:solidFill>
              <a:srgbClr val="FF0000"/>
            </a:solidFill>
            <a:round/>
            <a:headEnd/>
            <a:tailEnd/>
          </a:ln>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endParaRPr>
          </a:p>
        </p:txBody>
      </p:sp>
      <p:sp>
        <p:nvSpPr>
          <p:cNvPr id="129029" name="Oval 5"/>
          <p:cNvSpPr>
            <a:spLocks noChangeArrowheads="1"/>
          </p:cNvSpPr>
          <p:nvPr/>
        </p:nvSpPr>
        <p:spPr bwMode="auto">
          <a:xfrm>
            <a:off x="5867400" y="685800"/>
            <a:ext cx="228600" cy="228600"/>
          </a:xfrm>
          <a:prstGeom prst="ellipse">
            <a:avLst/>
          </a:prstGeom>
          <a:solidFill>
            <a:srgbClr val="FF0000"/>
          </a:solidFill>
          <a:ln w="50800" algn="ctr">
            <a:solidFill>
              <a:srgbClr val="FF0000"/>
            </a:solidFill>
            <a:round/>
            <a:headEnd/>
            <a:tailEnd/>
          </a:ln>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endParaRPr>
          </a:p>
        </p:txBody>
      </p:sp>
      <p:sp>
        <p:nvSpPr>
          <p:cNvPr id="129030" name="Oval 6"/>
          <p:cNvSpPr>
            <a:spLocks noChangeArrowheads="1"/>
          </p:cNvSpPr>
          <p:nvPr/>
        </p:nvSpPr>
        <p:spPr bwMode="auto">
          <a:xfrm>
            <a:off x="6019800" y="1295400"/>
            <a:ext cx="228600" cy="228600"/>
          </a:xfrm>
          <a:prstGeom prst="ellipse">
            <a:avLst/>
          </a:prstGeom>
          <a:solidFill>
            <a:srgbClr val="FF0000"/>
          </a:solidFill>
          <a:ln w="50800" algn="ctr">
            <a:solidFill>
              <a:srgbClr val="FF0000"/>
            </a:solidFill>
            <a:round/>
            <a:headEnd/>
            <a:tailEnd/>
          </a:ln>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endParaRPr>
          </a:p>
        </p:txBody>
      </p:sp>
      <p:sp>
        <p:nvSpPr>
          <p:cNvPr id="129031" name="Oval 7"/>
          <p:cNvSpPr>
            <a:spLocks noChangeArrowheads="1"/>
          </p:cNvSpPr>
          <p:nvPr/>
        </p:nvSpPr>
        <p:spPr bwMode="auto">
          <a:xfrm>
            <a:off x="4724400" y="2209800"/>
            <a:ext cx="228600" cy="228600"/>
          </a:xfrm>
          <a:prstGeom prst="ellipse">
            <a:avLst/>
          </a:prstGeom>
          <a:solidFill>
            <a:srgbClr val="FF0000"/>
          </a:solidFill>
          <a:ln w="50800" algn="ctr">
            <a:solidFill>
              <a:srgbClr val="FF0000"/>
            </a:solidFill>
            <a:round/>
            <a:headEnd/>
            <a:tailEnd/>
          </a:ln>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endParaRPr>
          </a:p>
        </p:txBody>
      </p:sp>
      <p:sp>
        <p:nvSpPr>
          <p:cNvPr id="129032" name="Oval 8"/>
          <p:cNvSpPr>
            <a:spLocks noChangeArrowheads="1"/>
          </p:cNvSpPr>
          <p:nvPr/>
        </p:nvSpPr>
        <p:spPr bwMode="auto">
          <a:xfrm>
            <a:off x="4953000" y="1676400"/>
            <a:ext cx="228600" cy="228600"/>
          </a:xfrm>
          <a:prstGeom prst="ellipse">
            <a:avLst/>
          </a:prstGeom>
          <a:solidFill>
            <a:srgbClr val="FF0000"/>
          </a:solidFill>
          <a:ln w="50800" algn="ctr">
            <a:solidFill>
              <a:srgbClr val="FF0000"/>
            </a:solidFill>
            <a:round/>
            <a:headEnd/>
            <a:tailEnd/>
          </a:ln>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endParaRPr>
          </a:p>
        </p:txBody>
      </p:sp>
      <p:sp>
        <p:nvSpPr>
          <p:cNvPr id="129033" name="Oval 9"/>
          <p:cNvSpPr>
            <a:spLocks noChangeArrowheads="1"/>
          </p:cNvSpPr>
          <p:nvPr/>
        </p:nvSpPr>
        <p:spPr bwMode="auto">
          <a:xfrm>
            <a:off x="6248400" y="228600"/>
            <a:ext cx="228600" cy="228600"/>
          </a:xfrm>
          <a:prstGeom prst="ellipse">
            <a:avLst/>
          </a:prstGeom>
          <a:solidFill>
            <a:srgbClr val="FF0000"/>
          </a:solidFill>
          <a:ln w="50800" algn="ctr">
            <a:solidFill>
              <a:srgbClr val="FF0000"/>
            </a:solidFill>
            <a:round/>
            <a:headEnd/>
            <a:tailEnd/>
          </a:ln>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endParaRPr>
          </a:p>
        </p:txBody>
      </p:sp>
      <p:sp>
        <p:nvSpPr>
          <p:cNvPr id="129034" name="Oval 10"/>
          <p:cNvSpPr>
            <a:spLocks noChangeArrowheads="1"/>
          </p:cNvSpPr>
          <p:nvPr/>
        </p:nvSpPr>
        <p:spPr bwMode="auto">
          <a:xfrm>
            <a:off x="5562600" y="1524000"/>
            <a:ext cx="228600" cy="228600"/>
          </a:xfrm>
          <a:prstGeom prst="ellipse">
            <a:avLst/>
          </a:prstGeom>
          <a:solidFill>
            <a:srgbClr val="FF0000"/>
          </a:solidFill>
          <a:ln w="50800" algn="ctr">
            <a:solidFill>
              <a:srgbClr val="FF0000"/>
            </a:solidFill>
            <a:round/>
            <a:headEnd/>
            <a:tailEnd/>
          </a:ln>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endParaRPr>
          </a:p>
        </p:txBody>
      </p:sp>
      <p:sp>
        <p:nvSpPr>
          <p:cNvPr id="129035" name="Oval 11"/>
          <p:cNvSpPr>
            <a:spLocks noChangeArrowheads="1"/>
          </p:cNvSpPr>
          <p:nvPr/>
        </p:nvSpPr>
        <p:spPr bwMode="auto">
          <a:xfrm>
            <a:off x="5334000" y="1371600"/>
            <a:ext cx="228600" cy="228600"/>
          </a:xfrm>
          <a:prstGeom prst="ellipse">
            <a:avLst/>
          </a:prstGeom>
          <a:solidFill>
            <a:srgbClr val="FF0000"/>
          </a:solidFill>
          <a:ln w="50800" algn="ctr">
            <a:solidFill>
              <a:srgbClr val="FF0000"/>
            </a:solidFill>
            <a:round/>
            <a:headEnd/>
            <a:tailEnd/>
          </a:ln>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endParaRPr>
          </a:p>
        </p:txBody>
      </p:sp>
      <p:sp>
        <p:nvSpPr>
          <p:cNvPr id="129036" name="Oval 12"/>
          <p:cNvSpPr>
            <a:spLocks noChangeArrowheads="1"/>
          </p:cNvSpPr>
          <p:nvPr/>
        </p:nvSpPr>
        <p:spPr bwMode="auto">
          <a:xfrm>
            <a:off x="6781800" y="228600"/>
            <a:ext cx="228600" cy="228600"/>
          </a:xfrm>
          <a:prstGeom prst="ellipse">
            <a:avLst/>
          </a:prstGeom>
          <a:solidFill>
            <a:srgbClr val="FF0000"/>
          </a:solidFill>
          <a:ln w="50800" algn="ctr">
            <a:solidFill>
              <a:srgbClr val="FF0000"/>
            </a:solidFill>
            <a:round/>
            <a:headEnd/>
            <a:tailEnd/>
          </a:ln>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endParaRPr>
          </a:p>
        </p:txBody>
      </p:sp>
      <p:sp>
        <p:nvSpPr>
          <p:cNvPr id="129037" name="Oval 13"/>
          <p:cNvSpPr>
            <a:spLocks noChangeArrowheads="1"/>
          </p:cNvSpPr>
          <p:nvPr/>
        </p:nvSpPr>
        <p:spPr bwMode="auto">
          <a:xfrm>
            <a:off x="6248400" y="990600"/>
            <a:ext cx="228600" cy="228600"/>
          </a:xfrm>
          <a:prstGeom prst="ellipse">
            <a:avLst/>
          </a:prstGeom>
          <a:solidFill>
            <a:srgbClr val="FF0000"/>
          </a:solidFill>
          <a:ln w="50800" algn="ctr">
            <a:solidFill>
              <a:srgbClr val="FF0000"/>
            </a:solidFill>
            <a:round/>
            <a:headEnd/>
            <a:tailEnd/>
          </a:ln>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endParaRPr>
          </a:p>
        </p:txBody>
      </p:sp>
      <p:sp>
        <p:nvSpPr>
          <p:cNvPr id="129038" name="Oval 14"/>
          <p:cNvSpPr>
            <a:spLocks noChangeArrowheads="1"/>
          </p:cNvSpPr>
          <p:nvPr/>
        </p:nvSpPr>
        <p:spPr bwMode="auto">
          <a:xfrm>
            <a:off x="6705600" y="609600"/>
            <a:ext cx="228600" cy="228600"/>
          </a:xfrm>
          <a:prstGeom prst="ellipse">
            <a:avLst/>
          </a:prstGeom>
          <a:solidFill>
            <a:srgbClr val="FF0000"/>
          </a:solidFill>
          <a:ln w="50800" algn="ctr">
            <a:solidFill>
              <a:srgbClr val="FF0000"/>
            </a:solidFill>
            <a:round/>
            <a:headEnd/>
            <a:tailEnd/>
          </a:ln>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endParaRPr>
          </a:p>
        </p:txBody>
      </p:sp>
      <p:sp>
        <p:nvSpPr>
          <p:cNvPr id="129039" name="Oval 15"/>
          <p:cNvSpPr>
            <a:spLocks noChangeArrowheads="1"/>
          </p:cNvSpPr>
          <p:nvPr/>
        </p:nvSpPr>
        <p:spPr bwMode="auto">
          <a:xfrm>
            <a:off x="4191000" y="457200"/>
            <a:ext cx="228600" cy="228600"/>
          </a:xfrm>
          <a:prstGeom prst="ellipse">
            <a:avLst/>
          </a:prstGeom>
          <a:solidFill>
            <a:srgbClr val="FF0000"/>
          </a:solidFill>
          <a:ln w="50800" algn="ctr">
            <a:solidFill>
              <a:srgbClr val="FF0000"/>
            </a:solidFill>
            <a:round/>
            <a:headEnd/>
            <a:tailEnd/>
          </a:ln>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endParaRPr>
          </a:p>
        </p:txBody>
      </p:sp>
      <p:sp>
        <p:nvSpPr>
          <p:cNvPr id="129040" name="Oval 16"/>
          <p:cNvSpPr>
            <a:spLocks noChangeArrowheads="1"/>
          </p:cNvSpPr>
          <p:nvPr/>
        </p:nvSpPr>
        <p:spPr bwMode="auto">
          <a:xfrm>
            <a:off x="6858000" y="2667000"/>
            <a:ext cx="228600" cy="228600"/>
          </a:xfrm>
          <a:prstGeom prst="ellipse">
            <a:avLst/>
          </a:prstGeom>
          <a:solidFill>
            <a:srgbClr val="FF0000"/>
          </a:solidFill>
          <a:ln w="50800" algn="ctr">
            <a:solidFill>
              <a:srgbClr val="FF0000"/>
            </a:solidFill>
            <a:round/>
            <a:headEnd/>
            <a:tailEnd/>
          </a:ln>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endParaRPr>
          </a:p>
        </p:txBody>
      </p:sp>
      <p:sp>
        <p:nvSpPr>
          <p:cNvPr id="129041" name="Oval 17"/>
          <p:cNvSpPr>
            <a:spLocks noChangeArrowheads="1"/>
          </p:cNvSpPr>
          <p:nvPr/>
        </p:nvSpPr>
        <p:spPr bwMode="auto">
          <a:xfrm>
            <a:off x="5791200" y="2971800"/>
            <a:ext cx="228600" cy="228600"/>
          </a:xfrm>
          <a:prstGeom prst="ellipse">
            <a:avLst/>
          </a:prstGeom>
          <a:solidFill>
            <a:srgbClr val="FF0000"/>
          </a:solidFill>
          <a:ln w="50800" algn="ctr">
            <a:solidFill>
              <a:srgbClr val="FF0000"/>
            </a:solidFill>
            <a:round/>
            <a:headEnd/>
            <a:tailEnd/>
          </a:ln>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endParaRPr>
          </a:p>
        </p:txBody>
      </p:sp>
      <p:sp>
        <p:nvSpPr>
          <p:cNvPr id="129042" name="Oval 18"/>
          <p:cNvSpPr>
            <a:spLocks noChangeArrowheads="1"/>
          </p:cNvSpPr>
          <p:nvPr/>
        </p:nvSpPr>
        <p:spPr bwMode="auto">
          <a:xfrm>
            <a:off x="5486400" y="3505200"/>
            <a:ext cx="228600" cy="228600"/>
          </a:xfrm>
          <a:prstGeom prst="ellipse">
            <a:avLst/>
          </a:prstGeom>
          <a:solidFill>
            <a:srgbClr val="FF0000"/>
          </a:solidFill>
          <a:ln w="50800" algn="ctr">
            <a:solidFill>
              <a:srgbClr val="FF0000"/>
            </a:solidFill>
            <a:round/>
            <a:headEnd/>
            <a:tailEnd/>
          </a:ln>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endParaRPr>
          </a:p>
        </p:txBody>
      </p:sp>
      <p:sp>
        <p:nvSpPr>
          <p:cNvPr id="129043" name="Oval 19"/>
          <p:cNvSpPr>
            <a:spLocks noChangeArrowheads="1"/>
          </p:cNvSpPr>
          <p:nvPr/>
        </p:nvSpPr>
        <p:spPr bwMode="auto">
          <a:xfrm>
            <a:off x="6248400" y="2590800"/>
            <a:ext cx="228600" cy="228600"/>
          </a:xfrm>
          <a:prstGeom prst="ellipse">
            <a:avLst/>
          </a:prstGeom>
          <a:solidFill>
            <a:srgbClr val="FF0000"/>
          </a:solidFill>
          <a:ln w="50800" algn="ctr">
            <a:solidFill>
              <a:srgbClr val="FF0000"/>
            </a:solidFill>
            <a:round/>
            <a:headEnd/>
            <a:tailEnd/>
          </a:ln>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endParaRPr>
          </a:p>
        </p:txBody>
      </p:sp>
      <p:sp>
        <p:nvSpPr>
          <p:cNvPr id="129044" name="Oval 20"/>
          <p:cNvSpPr>
            <a:spLocks noChangeArrowheads="1"/>
          </p:cNvSpPr>
          <p:nvPr/>
        </p:nvSpPr>
        <p:spPr bwMode="auto">
          <a:xfrm>
            <a:off x="4572000" y="762000"/>
            <a:ext cx="228600" cy="228600"/>
          </a:xfrm>
          <a:prstGeom prst="ellipse">
            <a:avLst/>
          </a:prstGeom>
          <a:solidFill>
            <a:srgbClr val="FF0000"/>
          </a:solidFill>
          <a:ln w="50800" algn="ctr">
            <a:solidFill>
              <a:srgbClr val="FF0000"/>
            </a:solidFill>
            <a:round/>
            <a:headEnd/>
            <a:tailEnd/>
          </a:ln>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endParaRPr>
          </a:p>
        </p:txBody>
      </p:sp>
      <p:sp>
        <p:nvSpPr>
          <p:cNvPr id="129045" name="Oval 21"/>
          <p:cNvSpPr>
            <a:spLocks noChangeArrowheads="1"/>
          </p:cNvSpPr>
          <p:nvPr/>
        </p:nvSpPr>
        <p:spPr bwMode="auto">
          <a:xfrm>
            <a:off x="5562600" y="1981200"/>
            <a:ext cx="228600" cy="228600"/>
          </a:xfrm>
          <a:prstGeom prst="ellipse">
            <a:avLst/>
          </a:prstGeom>
          <a:solidFill>
            <a:srgbClr val="FF0000"/>
          </a:solidFill>
          <a:ln w="50800" algn="ctr">
            <a:solidFill>
              <a:srgbClr val="FF0000"/>
            </a:solidFill>
            <a:round/>
            <a:headEnd/>
            <a:tailEnd/>
          </a:ln>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endParaRPr>
          </a:p>
        </p:txBody>
      </p:sp>
      <p:sp>
        <p:nvSpPr>
          <p:cNvPr id="142358" name="Oval 22"/>
          <p:cNvSpPr>
            <a:spLocks noChangeArrowheads="1"/>
          </p:cNvSpPr>
          <p:nvPr/>
        </p:nvSpPr>
        <p:spPr bwMode="auto">
          <a:xfrm>
            <a:off x="3886200" y="2286000"/>
            <a:ext cx="228600" cy="228600"/>
          </a:xfrm>
          <a:prstGeom prst="ellipse">
            <a:avLst/>
          </a:prstGeom>
          <a:solidFill>
            <a:srgbClr val="3366FF"/>
          </a:solidFill>
          <a:ln w="50800" algn="ctr">
            <a:solidFill>
              <a:srgbClr val="3366FF"/>
            </a:solidFill>
            <a:round/>
            <a:headEnd/>
            <a:tailEnd/>
          </a:ln>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endParaRPr>
          </a:p>
        </p:txBody>
      </p:sp>
      <p:sp>
        <p:nvSpPr>
          <p:cNvPr id="142359" name="Oval 23"/>
          <p:cNvSpPr>
            <a:spLocks noChangeArrowheads="1"/>
          </p:cNvSpPr>
          <p:nvPr/>
        </p:nvSpPr>
        <p:spPr bwMode="auto">
          <a:xfrm>
            <a:off x="4267200" y="2667000"/>
            <a:ext cx="228600" cy="228600"/>
          </a:xfrm>
          <a:prstGeom prst="ellipse">
            <a:avLst/>
          </a:prstGeom>
          <a:solidFill>
            <a:srgbClr val="00FF00"/>
          </a:solidFill>
          <a:ln w="12700" algn="ctr">
            <a:solidFill>
              <a:schemeClr val="tx2"/>
            </a:solidFill>
            <a:round/>
            <a:headEnd/>
            <a:tailEnd/>
          </a:ln>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endParaRPr>
          </a:p>
        </p:txBody>
      </p:sp>
      <p:sp>
        <p:nvSpPr>
          <p:cNvPr id="142360" name="Oval 24"/>
          <p:cNvSpPr>
            <a:spLocks noChangeArrowheads="1"/>
          </p:cNvSpPr>
          <p:nvPr/>
        </p:nvSpPr>
        <p:spPr bwMode="auto">
          <a:xfrm>
            <a:off x="3505200" y="3048000"/>
            <a:ext cx="228600" cy="228600"/>
          </a:xfrm>
          <a:prstGeom prst="ellipse">
            <a:avLst/>
          </a:prstGeom>
          <a:solidFill>
            <a:srgbClr val="3366FF"/>
          </a:solidFill>
          <a:ln w="50800" algn="ctr">
            <a:solidFill>
              <a:srgbClr val="3366FF"/>
            </a:solidFill>
            <a:round/>
            <a:headEnd/>
            <a:tailEnd/>
          </a:ln>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endParaRPr>
          </a:p>
        </p:txBody>
      </p:sp>
      <p:sp>
        <p:nvSpPr>
          <p:cNvPr id="142361" name="Oval 25"/>
          <p:cNvSpPr>
            <a:spLocks noChangeArrowheads="1"/>
          </p:cNvSpPr>
          <p:nvPr/>
        </p:nvSpPr>
        <p:spPr bwMode="auto">
          <a:xfrm>
            <a:off x="5867400" y="685800"/>
            <a:ext cx="228600" cy="228600"/>
          </a:xfrm>
          <a:prstGeom prst="ellipse">
            <a:avLst/>
          </a:prstGeom>
          <a:solidFill>
            <a:srgbClr val="3366FF"/>
          </a:solidFill>
          <a:ln w="50800" algn="ctr">
            <a:solidFill>
              <a:srgbClr val="3366FF"/>
            </a:solidFill>
            <a:round/>
            <a:headEnd/>
            <a:tailEnd/>
          </a:ln>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endParaRPr>
          </a:p>
        </p:txBody>
      </p:sp>
      <p:sp>
        <p:nvSpPr>
          <p:cNvPr id="142362" name="Oval 26"/>
          <p:cNvSpPr>
            <a:spLocks noChangeArrowheads="1"/>
          </p:cNvSpPr>
          <p:nvPr/>
        </p:nvSpPr>
        <p:spPr bwMode="auto">
          <a:xfrm>
            <a:off x="6019800" y="1295400"/>
            <a:ext cx="228600" cy="228600"/>
          </a:xfrm>
          <a:prstGeom prst="ellipse">
            <a:avLst/>
          </a:prstGeom>
          <a:solidFill>
            <a:srgbClr val="3366FF"/>
          </a:solidFill>
          <a:ln w="50800" algn="ctr">
            <a:solidFill>
              <a:srgbClr val="3366FF"/>
            </a:solidFill>
            <a:round/>
            <a:headEnd/>
            <a:tailEnd/>
          </a:ln>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endParaRPr>
          </a:p>
        </p:txBody>
      </p:sp>
      <p:sp>
        <p:nvSpPr>
          <p:cNvPr id="142363" name="Oval 27"/>
          <p:cNvSpPr>
            <a:spLocks noChangeArrowheads="1"/>
          </p:cNvSpPr>
          <p:nvPr/>
        </p:nvSpPr>
        <p:spPr bwMode="auto">
          <a:xfrm>
            <a:off x="4724400" y="2209800"/>
            <a:ext cx="228600" cy="228600"/>
          </a:xfrm>
          <a:prstGeom prst="ellipse">
            <a:avLst/>
          </a:prstGeom>
          <a:solidFill>
            <a:srgbClr val="00FF00"/>
          </a:solidFill>
          <a:ln w="12700" algn="ctr">
            <a:solidFill>
              <a:schemeClr val="tx2"/>
            </a:solidFill>
            <a:round/>
            <a:headEnd/>
            <a:tailEnd/>
          </a:ln>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endParaRPr>
          </a:p>
        </p:txBody>
      </p:sp>
      <p:sp>
        <p:nvSpPr>
          <p:cNvPr id="142364" name="Oval 28"/>
          <p:cNvSpPr>
            <a:spLocks noChangeArrowheads="1"/>
          </p:cNvSpPr>
          <p:nvPr/>
        </p:nvSpPr>
        <p:spPr bwMode="auto">
          <a:xfrm>
            <a:off x="4953000" y="1676400"/>
            <a:ext cx="228600" cy="228600"/>
          </a:xfrm>
          <a:prstGeom prst="ellipse">
            <a:avLst/>
          </a:prstGeom>
          <a:solidFill>
            <a:srgbClr val="3366FF"/>
          </a:solidFill>
          <a:ln w="50800" algn="ctr">
            <a:solidFill>
              <a:srgbClr val="3366FF"/>
            </a:solidFill>
            <a:round/>
            <a:headEnd/>
            <a:tailEnd/>
          </a:ln>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endParaRPr>
          </a:p>
        </p:txBody>
      </p:sp>
      <p:sp>
        <p:nvSpPr>
          <p:cNvPr id="142365" name="Oval 29"/>
          <p:cNvSpPr>
            <a:spLocks noChangeArrowheads="1"/>
          </p:cNvSpPr>
          <p:nvPr/>
        </p:nvSpPr>
        <p:spPr bwMode="auto">
          <a:xfrm>
            <a:off x="6248400" y="228600"/>
            <a:ext cx="228600" cy="228600"/>
          </a:xfrm>
          <a:prstGeom prst="ellipse">
            <a:avLst/>
          </a:prstGeom>
          <a:solidFill>
            <a:srgbClr val="3366FF"/>
          </a:solidFill>
          <a:ln w="50800" algn="ctr">
            <a:solidFill>
              <a:srgbClr val="3366FF"/>
            </a:solidFill>
            <a:round/>
            <a:headEnd/>
            <a:tailEnd/>
          </a:ln>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endParaRPr>
          </a:p>
        </p:txBody>
      </p:sp>
      <p:sp>
        <p:nvSpPr>
          <p:cNvPr id="142366" name="Oval 30"/>
          <p:cNvSpPr>
            <a:spLocks noChangeArrowheads="1"/>
          </p:cNvSpPr>
          <p:nvPr/>
        </p:nvSpPr>
        <p:spPr bwMode="auto">
          <a:xfrm>
            <a:off x="5562600" y="1524000"/>
            <a:ext cx="228600" cy="228600"/>
          </a:xfrm>
          <a:prstGeom prst="ellipse">
            <a:avLst/>
          </a:prstGeom>
          <a:solidFill>
            <a:srgbClr val="3366FF"/>
          </a:solidFill>
          <a:ln w="50800" algn="ctr">
            <a:solidFill>
              <a:srgbClr val="3366FF"/>
            </a:solidFill>
            <a:round/>
            <a:headEnd/>
            <a:tailEnd/>
          </a:ln>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endParaRPr>
          </a:p>
        </p:txBody>
      </p:sp>
      <p:sp>
        <p:nvSpPr>
          <p:cNvPr id="142367" name="Oval 31"/>
          <p:cNvSpPr>
            <a:spLocks noChangeArrowheads="1"/>
          </p:cNvSpPr>
          <p:nvPr/>
        </p:nvSpPr>
        <p:spPr bwMode="auto">
          <a:xfrm>
            <a:off x="5334000" y="1371600"/>
            <a:ext cx="228600" cy="228600"/>
          </a:xfrm>
          <a:prstGeom prst="ellipse">
            <a:avLst/>
          </a:prstGeom>
          <a:solidFill>
            <a:srgbClr val="3366FF"/>
          </a:solidFill>
          <a:ln w="50800" algn="ctr">
            <a:solidFill>
              <a:srgbClr val="3366FF"/>
            </a:solidFill>
            <a:round/>
            <a:headEnd/>
            <a:tailEnd/>
          </a:ln>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endParaRPr>
          </a:p>
        </p:txBody>
      </p:sp>
      <p:sp>
        <p:nvSpPr>
          <p:cNvPr id="142368" name="Oval 32"/>
          <p:cNvSpPr>
            <a:spLocks noChangeArrowheads="1"/>
          </p:cNvSpPr>
          <p:nvPr/>
        </p:nvSpPr>
        <p:spPr bwMode="auto">
          <a:xfrm>
            <a:off x="6781800" y="228600"/>
            <a:ext cx="228600" cy="228600"/>
          </a:xfrm>
          <a:prstGeom prst="ellipse">
            <a:avLst/>
          </a:prstGeom>
          <a:solidFill>
            <a:srgbClr val="3366FF"/>
          </a:solidFill>
          <a:ln w="50800" algn="ctr">
            <a:solidFill>
              <a:srgbClr val="3366FF"/>
            </a:solidFill>
            <a:round/>
            <a:headEnd/>
            <a:tailEnd/>
          </a:ln>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endParaRPr>
          </a:p>
        </p:txBody>
      </p:sp>
      <p:sp>
        <p:nvSpPr>
          <p:cNvPr id="142369" name="Oval 33"/>
          <p:cNvSpPr>
            <a:spLocks noChangeArrowheads="1"/>
          </p:cNvSpPr>
          <p:nvPr/>
        </p:nvSpPr>
        <p:spPr bwMode="auto">
          <a:xfrm>
            <a:off x="6248400" y="990600"/>
            <a:ext cx="228600" cy="228600"/>
          </a:xfrm>
          <a:prstGeom prst="ellipse">
            <a:avLst/>
          </a:prstGeom>
          <a:solidFill>
            <a:srgbClr val="3366FF"/>
          </a:solidFill>
          <a:ln w="50800" algn="ctr">
            <a:solidFill>
              <a:srgbClr val="3366FF"/>
            </a:solidFill>
            <a:round/>
            <a:headEnd/>
            <a:tailEnd/>
          </a:ln>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endParaRPr>
          </a:p>
        </p:txBody>
      </p:sp>
      <p:sp>
        <p:nvSpPr>
          <p:cNvPr id="142370" name="Oval 34"/>
          <p:cNvSpPr>
            <a:spLocks noChangeArrowheads="1"/>
          </p:cNvSpPr>
          <p:nvPr/>
        </p:nvSpPr>
        <p:spPr bwMode="auto">
          <a:xfrm>
            <a:off x="6705600" y="609600"/>
            <a:ext cx="228600" cy="228600"/>
          </a:xfrm>
          <a:prstGeom prst="ellipse">
            <a:avLst/>
          </a:prstGeom>
          <a:solidFill>
            <a:srgbClr val="3366FF"/>
          </a:solidFill>
          <a:ln w="50800" algn="ctr">
            <a:solidFill>
              <a:srgbClr val="3366FF"/>
            </a:solidFill>
            <a:round/>
            <a:headEnd/>
            <a:tailEnd/>
          </a:ln>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endParaRPr>
          </a:p>
        </p:txBody>
      </p:sp>
      <p:sp>
        <p:nvSpPr>
          <p:cNvPr id="142371" name="Oval 35"/>
          <p:cNvSpPr>
            <a:spLocks noChangeArrowheads="1"/>
          </p:cNvSpPr>
          <p:nvPr/>
        </p:nvSpPr>
        <p:spPr bwMode="auto">
          <a:xfrm>
            <a:off x="5562600" y="1981200"/>
            <a:ext cx="228600" cy="228600"/>
          </a:xfrm>
          <a:prstGeom prst="ellipse">
            <a:avLst/>
          </a:prstGeom>
          <a:solidFill>
            <a:srgbClr val="3366FF"/>
          </a:solidFill>
          <a:ln w="50800" algn="ctr">
            <a:solidFill>
              <a:srgbClr val="3366FF"/>
            </a:solidFill>
            <a:round/>
            <a:headEnd/>
            <a:tailEnd/>
          </a:ln>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endParaRPr>
          </a:p>
        </p:txBody>
      </p:sp>
      <p:sp>
        <p:nvSpPr>
          <p:cNvPr id="142372" name="Line 36"/>
          <p:cNvSpPr>
            <a:spLocks noChangeShapeType="1"/>
          </p:cNvSpPr>
          <p:nvPr/>
        </p:nvSpPr>
        <p:spPr bwMode="auto">
          <a:xfrm>
            <a:off x="2971800" y="2971800"/>
            <a:ext cx="533400" cy="609600"/>
          </a:xfrm>
          <a:prstGeom prst="line">
            <a:avLst/>
          </a:prstGeom>
          <a:noFill/>
          <a:ln w="50800">
            <a:solidFill>
              <a:schemeClr val="tx1"/>
            </a:solidFill>
            <a:prstDash val="sysDot"/>
            <a:round/>
            <a:headEnd type="triangle" w="med" len="me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graphicFrame>
        <p:nvGraphicFramePr>
          <p:cNvPr id="142373" name="Object 37"/>
          <p:cNvGraphicFramePr>
            <a:graphicFrameLocks noChangeAspect="1"/>
          </p:cNvGraphicFramePr>
          <p:nvPr/>
        </p:nvGraphicFramePr>
        <p:xfrm>
          <a:off x="2819400" y="3316288"/>
          <a:ext cx="328613" cy="417512"/>
        </p:xfrm>
        <a:graphic>
          <a:graphicData uri="http://schemas.openxmlformats.org/presentationml/2006/ole">
            <mc:AlternateContent xmlns:mc="http://schemas.openxmlformats.org/markup-compatibility/2006">
              <mc:Choice xmlns:v="urn:schemas-microsoft-com:vml" Requires="v">
                <p:oleObj spid="_x0000_s129075" name="Equation" r:id="rId4" imgW="139579" imgH="177646" progId="Equation.3">
                  <p:embed/>
                </p:oleObj>
              </mc:Choice>
              <mc:Fallback>
                <p:oleObj name="Equation" r:id="rId4" imgW="139579" imgH="177646" progId="Equation.3">
                  <p:embed/>
                  <p:pic>
                    <p:nvPicPr>
                      <p:cNvPr id="0" name="Object 3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19400" y="3316288"/>
                        <a:ext cx="328613"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42374" name="Line 38"/>
          <p:cNvSpPr>
            <a:spLocks noChangeShapeType="1"/>
          </p:cNvSpPr>
          <p:nvPr/>
        </p:nvSpPr>
        <p:spPr bwMode="auto">
          <a:xfrm>
            <a:off x="3505200" y="3581400"/>
            <a:ext cx="533400" cy="609600"/>
          </a:xfrm>
          <a:prstGeom prst="line">
            <a:avLst/>
          </a:prstGeom>
          <a:noFill/>
          <a:ln w="50800">
            <a:solidFill>
              <a:schemeClr val="tx1"/>
            </a:solidFill>
            <a:prstDash val="sysDot"/>
            <a:round/>
            <a:headEnd type="triangle" w="med" len="me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129063" name="Rectangle 39"/>
          <p:cNvSpPr>
            <a:spLocks noChangeArrowheads="1"/>
          </p:cNvSpPr>
          <p:nvPr/>
        </p:nvSpPr>
        <p:spPr bwMode="auto">
          <a:xfrm>
            <a:off x="141288" y="161925"/>
            <a:ext cx="4173537"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a:solidFill>
                  <a:srgbClr val="000000"/>
                </a:solidFill>
                <a:latin typeface="Arial" panose="020B0604020202020204" pitchFamily="34" charset="0"/>
              </a:rPr>
              <a:t>Review: RANSAC</a:t>
            </a:r>
          </a:p>
        </p:txBody>
      </p:sp>
      <p:sp>
        <p:nvSpPr>
          <p:cNvPr id="142377" name="Line 41"/>
          <p:cNvSpPr>
            <a:spLocks noChangeShapeType="1"/>
          </p:cNvSpPr>
          <p:nvPr/>
        </p:nvSpPr>
        <p:spPr bwMode="auto">
          <a:xfrm flipV="1">
            <a:off x="3200400" y="304800"/>
            <a:ext cx="3810000" cy="3581400"/>
          </a:xfrm>
          <a:prstGeom prst="line">
            <a:avLst/>
          </a:prstGeom>
          <a:noFill/>
          <a:ln w="50800">
            <a:solidFill>
              <a:srgbClr val="000000"/>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129065" name="Text Box 44"/>
          <p:cNvSpPr txBox="1">
            <a:spLocks noChangeArrowheads="1"/>
          </p:cNvSpPr>
          <p:nvPr/>
        </p:nvSpPr>
        <p:spPr bwMode="auto">
          <a:xfrm>
            <a:off x="6461125" y="453707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sz="2400">
              <a:solidFill>
                <a:srgbClr val="000000"/>
              </a:solidFill>
              <a:latin typeface="Arial" panose="020B0604020202020204" pitchFamily="34" charset="0"/>
            </a:endParaRPr>
          </a:p>
        </p:txBody>
      </p:sp>
      <p:graphicFrame>
        <p:nvGraphicFramePr>
          <p:cNvPr id="48" name="Object 39"/>
          <p:cNvGraphicFramePr>
            <a:graphicFrameLocks noChangeAspect="1"/>
          </p:cNvGraphicFramePr>
          <p:nvPr/>
        </p:nvGraphicFramePr>
        <p:xfrm>
          <a:off x="7161213" y="3657600"/>
          <a:ext cx="1266825" cy="525463"/>
        </p:xfrm>
        <a:graphic>
          <a:graphicData uri="http://schemas.openxmlformats.org/presentationml/2006/ole">
            <mc:AlternateContent xmlns:mc="http://schemas.openxmlformats.org/markup-compatibility/2006">
              <mc:Choice xmlns:v="urn:schemas-microsoft-com:vml" Requires="v">
                <p:oleObj spid="_x0000_s129076" name="Equation" r:id="rId6" imgW="520474" imgH="215806" progId="Equation.3">
                  <p:embed/>
                </p:oleObj>
              </mc:Choice>
              <mc:Fallback>
                <p:oleObj name="Equation" r:id="rId6" imgW="520474" imgH="215806" progId="Equation.3">
                  <p:embed/>
                  <p:pic>
                    <p:nvPicPr>
                      <p:cNvPr id="0" name="Object 3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61213" y="3657600"/>
                        <a:ext cx="1266825"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29067" name="Rectangle 48"/>
          <p:cNvSpPr>
            <a:spLocks noChangeArrowheads="1"/>
          </p:cNvSpPr>
          <p:nvPr/>
        </p:nvSpPr>
        <p:spPr bwMode="auto">
          <a:xfrm>
            <a:off x="152400" y="5749925"/>
            <a:ext cx="8610600" cy="373063"/>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endParaRPr>
          </a:p>
        </p:txBody>
      </p:sp>
      <p:sp>
        <p:nvSpPr>
          <p:cNvPr id="129068" name="Text Box 35"/>
          <p:cNvSpPr txBox="1">
            <a:spLocks noChangeArrowheads="1"/>
          </p:cNvSpPr>
          <p:nvPr/>
        </p:nvSpPr>
        <p:spPr bwMode="auto">
          <a:xfrm>
            <a:off x="152400" y="4038600"/>
            <a:ext cx="8610600" cy="213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a:solidFill>
                  <a:srgbClr val="000000"/>
                </a:solidFill>
                <a:latin typeface="Arial" panose="020B0604020202020204" pitchFamily="34" charset="0"/>
                <a:cs typeface="Arial" panose="020B0604020202020204" pitchFamily="34" charset="0"/>
              </a:rPr>
              <a:t>Algorithm:</a:t>
            </a:r>
          </a:p>
          <a:p>
            <a:pPr eaLnBrk="1" hangingPunct="1">
              <a:spcBef>
                <a:spcPct val="0"/>
              </a:spcBef>
              <a:buFontTx/>
              <a:buNone/>
            </a:pPr>
            <a:endParaRPr lang="en-US" altLang="en-US" sz="900">
              <a:solidFill>
                <a:srgbClr val="000000"/>
              </a:solidFill>
              <a:latin typeface="Arial" panose="020B0604020202020204" pitchFamily="34" charset="0"/>
              <a:cs typeface="Arial" panose="020B0604020202020204" pitchFamily="34" charset="0"/>
            </a:endParaRPr>
          </a:p>
          <a:p>
            <a:pPr eaLnBrk="1" hangingPunct="1">
              <a:spcBef>
                <a:spcPct val="0"/>
              </a:spcBef>
              <a:buFontTx/>
              <a:buAutoNum type="arabicPeriod"/>
            </a:pPr>
            <a:r>
              <a:rPr lang="en-US" altLang="en-US" sz="2000">
                <a:solidFill>
                  <a:srgbClr val="000000"/>
                </a:solidFill>
                <a:latin typeface="Arial" panose="020B0604020202020204" pitchFamily="34" charset="0"/>
                <a:cs typeface="Arial" panose="020B0604020202020204" pitchFamily="34" charset="0"/>
              </a:rPr>
              <a:t> </a:t>
            </a:r>
            <a:r>
              <a:rPr lang="en-US" altLang="en-US" sz="2000" b="1">
                <a:solidFill>
                  <a:srgbClr val="000000"/>
                </a:solidFill>
                <a:latin typeface="Arial" panose="020B0604020202020204" pitchFamily="34" charset="0"/>
                <a:cs typeface="Arial" panose="020B0604020202020204" pitchFamily="34" charset="0"/>
              </a:rPr>
              <a:t>Sample</a:t>
            </a:r>
            <a:r>
              <a:rPr lang="en-US" altLang="en-US" sz="2000">
                <a:solidFill>
                  <a:srgbClr val="000000"/>
                </a:solidFill>
                <a:latin typeface="Arial" panose="020B0604020202020204" pitchFamily="34" charset="0"/>
                <a:cs typeface="Arial" panose="020B0604020202020204" pitchFamily="34" charset="0"/>
              </a:rPr>
              <a:t> (randomly) the number of points required to fit the model (#=2)</a:t>
            </a:r>
          </a:p>
          <a:p>
            <a:pPr eaLnBrk="1" hangingPunct="1">
              <a:spcBef>
                <a:spcPct val="0"/>
              </a:spcBef>
              <a:buFontTx/>
              <a:buAutoNum type="arabicPeriod"/>
            </a:pPr>
            <a:r>
              <a:rPr lang="en-US" altLang="en-US" sz="2000">
                <a:solidFill>
                  <a:srgbClr val="000000"/>
                </a:solidFill>
                <a:latin typeface="Arial" panose="020B0604020202020204" pitchFamily="34" charset="0"/>
                <a:cs typeface="Arial" panose="020B0604020202020204" pitchFamily="34" charset="0"/>
              </a:rPr>
              <a:t> </a:t>
            </a:r>
            <a:r>
              <a:rPr lang="en-US" altLang="en-US" sz="2000" b="1">
                <a:solidFill>
                  <a:srgbClr val="000000"/>
                </a:solidFill>
                <a:latin typeface="Arial" panose="020B0604020202020204" pitchFamily="34" charset="0"/>
                <a:cs typeface="Arial" panose="020B0604020202020204" pitchFamily="34" charset="0"/>
              </a:rPr>
              <a:t>Solve</a:t>
            </a:r>
            <a:r>
              <a:rPr lang="en-US" altLang="en-US" sz="2000">
                <a:solidFill>
                  <a:srgbClr val="000000"/>
                </a:solidFill>
                <a:latin typeface="Arial" panose="020B0604020202020204" pitchFamily="34" charset="0"/>
                <a:cs typeface="Arial" panose="020B0604020202020204" pitchFamily="34" charset="0"/>
              </a:rPr>
              <a:t> for model parameters using samples </a:t>
            </a:r>
          </a:p>
          <a:p>
            <a:pPr eaLnBrk="1" hangingPunct="1">
              <a:spcBef>
                <a:spcPct val="0"/>
              </a:spcBef>
              <a:buFontTx/>
              <a:buAutoNum type="arabicPeriod"/>
            </a:pPr>
            <a:r>
              <a:rPr lang="en-US" altLang="en-US" sz="2000">
                <a:solidFill>
                  <a:srgbClr val="000000"/>
                </a:solidFill>
                <a:latin typeface="Arial" panose="020B0604020202020204" pitchFamily="34" charset="0"/>
                <a:cs typeface="Arial" panose="020B0604020202020204" pitchFamily="34" charset="0"/>
              </a:rPr>
              <a:t> </a:t>
            </a:r>
            <a:r>
              <a:rPr lang="en-US" altLang="en-US" sz="2000" b="1">
                <a:solidFill>
                  <a:srgbClr val="000000"/>
                </a:solidFill>
                <a:latin typeface="Arial" panose="020B0604020202020204" pitchFamily="34" charset="0"/>
                <a:cs typeface="Arial" panose="020B0604020202020204" pitchFamily="34" charset="0"/>
              </a:rPr>
              <a:t>Score</a:t>
            </a:r>
            <a:r>
              <a:rPr lang="en-US" altLang="en-US" sz="2000">
                <a:solidFill>
                  <a:srgbClr val="000000"/>
                </a:solidFill>
                <a:latin typeface="Arial" panose="020B0604020202020204" pitchFamily="34" charset="0"/>
                <a:cs typeface="Arial" panose="020B0604020202020204" pitchFamily="34" charset="0"/>
              </a:rPr>
              <a:t> by the fraction of inliers within a preset threshold of the model</a:t>
            </a:r>
          </a:p>
          <a:p>
            <a:pPr eaLnBrk="1" hangingPunct="1">
              <a:spcBef>
                <a:spcPct val="0"/>
              </a:spcBef>
              <a:buFontTx/>
              <a:buNone/>
            </a:pPr>
            <a:endParaRPr lang="en-US" altLang="en-US" sz="2000" b="1">
              <a:solidFill>
                <a:srgbClr val="000000"/>
              </a:solidFill>
              <a:latin typeface="Arial" panose="020B0604020202020204" pitchFamily="34" charset="0"/>
              <a:cs typeface="Arial" panose="020B0604020202020204" pitchFamily="34" charset="0"/>
            </a:endParaRPr>
          </a:p>
          <a:p>
            <a:pPr eaLnBrk="1" hangingPunct="1">
              <a:spcBef>
                <a:spcPct val="0"/>
              </a:spcBef>
              <a:buFontTx/>
              <a:buNone/>
            </a:pPr>
            <a:r>
              <a:rPr lang="en-US" altLang="en-US" sz="2000" b="1">
                <a:solidFill>
                  <a:srgbClr val="000000"/>
                </a:solidFill>
                <a:latin typeface="Arial" panose="020B0604020202020204" pitchFamily="34" charset="0"/>
                <a:cs typeface="Arial" panose="020B0604020202020204" pitchFamily="34" charset="0"/>
              </a:rPr>
              <a:t>Repeat</a:t>
            </a:r>
            <a:r>
              <a:rPr lang="en-US" altLang="en-US" sz="2000">
                <a:solidFill>
                  <a:srgbClr val="000000"/>
                </a:solidFill>
                <a:latin typeface="Arial" panose="020B0604020202020204" pitchFamily="34" charset="0"/>
                <a:cs typeface="Arial" panose="020B0604020202020204" pitchFamily="34" charset="0"/>
              </a:rPr>
              <a:t> 1-3 until the best model is found with high confidence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236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2359"/>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2377"/>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235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236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236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236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236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4237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4236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4236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4236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4236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4236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42370"/>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42372"/>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4237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42374"/>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358" grpId="0" animBg="1"/>
      <p:bldP spid="142359" grpId="0" animBg="1"/>
      <p:bldP spid="142360" grpId="0" animBg="1"/>
      <p:bldP spid="142361" grpId="0" animBg="1"/>
      <p:bldP spid="142362" grpId="0" animBg="1"/>
      <p:bldP spid="142363" grpId="0" animBg="1"/>
      <p:bldP spid="142364" grpId="0" animBg="1"/>
      <p:bldP spid="142365" grpId="0" animBg="1"/>
      <p:bldP spid="142366" grpId="0" animBg="1"/>
      <p:bldP spid="142367" grpId="0" animBg="1"/>
      <p:bldP spid="142368" grpId="0" animBg="1"/>
      <p:bldP spid="142369" grpId="0" animBg="1"/>
      <p:bldP spid="142370" grpId="0" animBg="1"/>
      <p:bldP spid="142371" grpId="0" animBg="1"/>
      <p:bldP spid="142372" grpId="0" animBg="1"/>
      <p:bldP spid="142374" grpId="0" animBg="1"/>
      <p:bldP spid="14237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Blank Presentatio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0000FF"/>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Custom Design 2">
      <a:dk1>
        <a:srgbClr val="737373"/>
      </a:dk1>
      <a:lt1>
        <a:srgbClr val="FFFFFF"/>
      </a:lt1>
      <a:dk2>
        <a:srgbClr val="4D59AB"/>
      </a:dk2>
      <a:lt2>
        <a:srgbClr val="FFFFFF"/>
      </a:lt2>
      <a:accent1>
        <a:srgbClr val="8A8F05"/>
      </a:accent1>
      <a:accent2>
        <a:srgbClr val="E0AD12"/>
      </a:accent2>
      <a:accent3>
        <a:srgbClr val="B2B5D2"/>
      </a:accent3>
      <a:accent4>
        <a:srgbClr val="DADADA"/>
      </a:accent4>
      <a:accent5>
        <a:srgbClr val="C4C6AA"/>
      </a:accent5>
      <a:accent6>
        <a:srgbClr val="CB9C0F"/>
      </a:accent6>
      <a:hlink>
        <a:srgbClr val="C27D05"/>
      </a:hlink>
      <a:folHlink>
        <a:srgbClr val="732466"/>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4D59AB"/>
        </a:lt1>
        <a:dk2>
          <a:srgbClr val="000000"/>
        </a:dk2>
        <a:lt2>
          <a:srgbClr val="737373"/>
        </a:lt2>
        <a:accent1>
          <a:srgbClr val="8A8F05"/>
        </a:accent1>
        <a:accent2>
          <a:srgbClr val="E0AD12"/>
        </a:accent2>
        <a:accent3>
          <a:srgbClr val="B2B5D2"/>
        </a:accent3>
        <a:accent4>
          <a:srgbClr val="000000"/>
        </a:accent4>
        <a:accent5>
          <a:srgbClr val="C4C6AA"/>
        </a:accent5>
        <a:accent6>
          <a:srgbClr val="CB9C0F"/>
        </a:accent6>
        <a:hlink>
          <a:srgbClr val="C27D05"/>
        </a:hlink>
        <a:folHlink>
          <a:srgbClr val="732466"/>
        </a:folHlink>
      </a:clrScheme>
      <a:clrMap bg1="lt1" tx1="dk1" bg2="lt2" tx2="dk2" accent1="accent1" accent2="accent2" accent3="accent3" accent4="accent4" accent5="accent5" accent6="accent6" hlink="hlink" folHlink="folHlink"/>
    </a:extraClrScheme>
    <a:extraClrScheme>
      <a:clrScheme name="Custom Design 2">
        <a:dk1>
          <a:srgbClr val="737373"/>
        </a:dk1>
        <a:lt1>
          <a:srgbClr val="FFFFFF"/>
        </a:lt1>
        <a:dk2>
          <a:srgbClr val="4D59AB"/>
        </a:dk2>
        <a:lt2>
          <a:srgbClr val="FFFFFF"/>
        </a:lt2>
        <a:accent1>
          <a:srgbClr val="8A8F05"/>
        </a:accent1>
        <a:accent2>
          <a:srgbClr val="E0AD12"/>
        </a:accent2>
        <a:accent3>
          <a:srgbClr val="B2B5D2"/>
        </a:accent3>
        <a:accent4>
          <a:srgbClr val="DADADA"/>
        </a:accent4>
        <a:accent5>
          <a:srgbClr val="C4C6AA"/>
        </a:accent5>
        <a:accent6>
          <a:srgbClr val="CB9C0F"/>
        </a:accent6>
        <a:hlink>
          <a:srgbClr val="C27D05"/>
        </a:hlink>
        <a:folHlink>
          <a:srgbClr val="732466"/>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5_Default Design">
  <a:themeElements>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8574</TotalTime>
  <Words>2548</Words>
  <Application>Microsoft Office PowerPoint</Application>
  <PresentationFormat>On-screen Show (4:3)</PresentationFormat>
  <Paragraphs>428</Paragraphs>
  <Slides>58</Slides>
  <Notes>45</Notes>
  <HiddenSlides>10</HiddenSlides>
  <MMClips>0</MMClips>
  <ScaleCrop>false</ScaleCrop>
  <HeadingPairs>
    <vt:vector size="8" baseType="variant">
      <vt:variant>
        <vt:lpstr>Fonts Used</vt:lpstr>
      </vt:variant>
      <vt:variant>
        <vt:i4>6</vt:i4>
      </vt:variant>
      <vt:variant>
        <vt:lpstr>Theme</vt:lpstr>
      </vt:variant>
      <vt:variant>
        <vt:i4>13</vt:i4>
      </vt:variant>
      <vt:variant>
        <vt:lpstr>Embedded OLE Servers</vt:lpstr>
      </vt:variant>
      <vt:variant>
        <vt:i4>1</vt:i4>
      </vt:variant>
      <vt:variant>
        <vt:lpstr>Slide Titles</vt:lpstr>
      </vt:variant>
      <vt:variant>
        <vt:i4>58</vt:i4>
      </vt:variant>
    </vt:vector>
  </HeadingPairs>
  <TitlesOfParts>
    <vt:vector size="78" baseType="lpstr">
      <vt:lpstr>Arial</vt:lpstr>
      <vt:lpstr>Calibri</vt:lpstr>
      <vt:lpstr>Futura Bk BT</vt:lpstr>
      <vt:lpstr>Symbol</vt:lpstr>
      <vt:lpstr>Times New Roman</vt:lpstr>
      <vt:lpstr>Wingdings</vt:lpstr>
      <vt:lpstr>Office Theme</vt:lpstr>
      <vt:lpstr>Custom Design</vt:lpstr>
      <vt:lpstr>Default Design</vt:lpstr>
      <vt:lpstr>1_Default Design</vt:lpstr>
      <vt:lpstr>2_Default Design</vt:lpstr>
      <vt:lpstr>4_Default Design</vt:lpstr>
      <vt:lpstr>5_Default Design</vt:lpstr>
      <vt:lpstr>12_Default Design</vt:lpstr>
      <vt:lpstr>13_Default Design</vt:lpstr>
      <vt:lpstr>Blank Presentation</vt:lpstr>
      <vt:lpstr>1_Office Theme</vt:lpstr>
      <vt:lpstr>2_Office Theme</vt:lpstr>
      <vt:lpstr>3_Office Theme</vt:lpstr>
      <vt:lpstr>Equation</vt:lpstr>
      <vt:lpstr>Miniature faking</vt:lpstr>
      <vt:lpstr>Miniature faking</vt:lpstr>
      <vt:lpstr>Miniature faking</vt:lpstr>
      <vt:lpstr>Review</vt:lpstr>
      <vt:lpstr>Review: Interest points</vt:lpstr>
      <vt:lpstr>Harris Detector [Harris88]</vt:lpstr>
      <vt:lpstr>Review: Local Descriptors</vt:lpstr>
      <vt:lpstr>PowerPoint Presentation</vt:lpstr>
      <vt:lpstr>PowerPoint Presentation</vt:lpstr>
      <vt:lpstr>Review: 2D image transformations</vt:lpstr>
      <vt:lpstr>This section – multiple views</vt:lpstr>
      <vt:lpstr>Oriented and Translated Camera</vt:lpstr>
      <vt:lpstr>Degrees of freedom</vt:lpstr>
      <vt:lpstr>How to calibrate the camera?</vt:lpstr>
      <vt:lpstr>PowerPoint Presentation</vt:lpstr>
      <vt:lpstr>Multiple views</vt:lpstr>
      <vt:lpstr>Why multiple views?</vt:lpstr>
      <vt:lpstr>PowerPoint Presentation</vt:lpstr>
      <vt:lpstr>Why multiple views?</vt:lpstr>
      <vt:lpstr>PowerPoint Presentation</vt:lpstr>
      <vt:lpstr>Shading</vt:lpstr>
      <vt:lpstr>Focus/defocus</vt:lpstr>
      <vt:lpstr>Texture</vt:lpstr>
      <vt:lpstr>Perspective effects</vt:lpstr>
      <vt:lpstr>Motion</vt:lpstr>
      <vt:lpstr>Occlusion</vt:lpstr>
      <vt:lpstr>PowerPoint Presentation</vt:lpstr>
      <vt:lpstr>Multi-view geometry problems</vt:lpstr>
      <vt:lpstr>Multi-view geometry problems</vt:lpstr>
      <vt:lpstr>Multi-view geometry problems</vt:lpstr>
      <vt:lpstr>Estimating scene shape </vt:lpstr>
      <vt:lpstr>Human eye</vt:lpstr>
      <vt:lpstr>Human eyes fixate on point in space – rotate so that corresponding images form in centers of fovea. </vt:lpstr>
      <vt:lpstr>PowerPoint Presentation</vt:lpstr>
      <vt:lpstr>PowerPoint Presentation</vt:lpstr>
      <vt:lpstr>Random dot stereograms</vt:lpstr>
      <vt:lpstr>Random dot stereograms</vt:lpstr>
      <vt:lpstr>Random dot stereograms</vt:lpstr>
      <vt:lpstr>Random dot stereograms</vt:lpstr>
      <vt:lpstr>Stereo photography and stereo viewers</vt:lpstr>
      <vt:lpstr>PowerPoint Presentation</vt:lpstr>
      <vt:lpstr>PowerPoint Presentation</vt:lpstr>
      <vt:lpstr>PowerPoint Presentation</vt:lpstr>
      <vt:lpstr>PowerPoint Presentation</vt:lpstr>
      <vt:lpstr>Autostereograms</vt:lpstr>
      <vt:lpstr>PowerPoint Presentation</vt:lpstr>
      <vt:lpstr>Estimating depth with stereo</vt:lpstr>
      <vt:lpstr>PowerPoint Presentation</vt:lpstr>
      <vt:lpstr>Camera parameters</vt:lpstr>
      <vt:lpstr>Geometry for a simple stereo system</vt:lpstr>
      <vt:lpstr>PowerPoint Presentation</vt:lpstr>
      <vt:lpstr>PowerPoint Presentation</vt:lpstr>
      <vt:lpstr>Depth from disparity</vt:lpstr>
      <vt:lpstr>Where do we need to search?</vt:lpstr>
      <vt:lpstr>Break</vt:lpstr>
      <vt:lpstr>proj2 Common Problems</vt:lpstr>
      <vt:lpstr>Interest Point Detection</vt:lpstr>
      <vt:lpstr>Feature Description</vt:lpstr>
    </vt:vector>
  </TitlesOfParts>
  <Company>UT-Austin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Kristen Grauman</dc:creator>
  <cp:lastModifiedBy>James</cp:lastModifiedBy>
  <cp:revision>129</cp:revision>
  <cp:lastPrinted>2011-03-24T02:38:38Z</cp:lastPrinted>
  <dcterms:created xsi:type="dcterms:W3CDTF">2011-02-22T03:49:47Z</dcterms:created>
  <dcterms:modified xsi:type="dcterms:W3CDTF">2016-09-19T14:51:36Z</dcterms:modified>
</cp:coreProperties>
</file>